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4.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5.xml" ContentType="application/vnd.openxmlformats-officedocument.presentationml.notesSlide+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6.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notesSlides/notesSlide7.xml" ContentType="application/vnd.openxmlformats-officedocument.presentationml.notesSlide+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notesSlides/notesSlide8.xml" ContentType="application/vnd.openxmlformats-officedocument.presentationml.notesSlide+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notesSlides/notesSlide9.xml" ContentType="application/vnd.openxmlformats-officedocument.presentationml.notesSlide+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notesSlides/notesSlide10.xml" ContentType="application/vnd.openxmlformats-officedocument.presentationml.notesSlide+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notesSlides/notesSlide11.xml" ContentType="application/vnd.openxmlformats-officedocument.presentationml.notesSlide+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notesSlides/notesSlide12.xml" ContentType="application/vnd.openxmlformats-officedocument.presentationml.notesSlide+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notesSlides/notesSlide13.xml" ContentType="application/vnd.openxmlformats-officedocument.presentationml.notesSlide+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notesSlides/notesSlide14.xml" ContentType="application/vnd.openxmlformats-officedocument.presentationml.notesSlide+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notesSlides/notesSlide15.xml" ContentType="application/vnd.openxmlformats-officedocument.presentationml.notesSlide+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notesSlides/notesSlide16.xml" ContentType="application/vnd.openxmlformats-officedocument.presentationml.notesSlide+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notesSlides/notesSlide17.xml" ContentType="application/vnd.openxmlformats-officedocument.presentationml.notesSlide+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notesSlides/notesSlide18.xml" ContentType="application/vnd.openxmlformats-officedocument.presentationml.notesSlide+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notesSlides/notesSlide19.xml" ContentType="application/vnd.openxmlformats-officedocument.presentationml.notesSlide+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notesSlides/notesSlide20.xml" ContentType="application/vnd.openxmlformats-officedocument.presentationml.notesSlide+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notesSlides/notesSlide21.xml" ContentType="application/vnd.openxmlformats-officedocument.presentationml.notesSlide+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notesSlides/notesSlide22.xml" ContentType="application/vnd.openxmlformats-officedocument.presentationml.notesSlide+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notesSlides/notesSlide23.xml" ContentType="application/vnd.openxmlformats-officedocument.presentationml.notesSlide+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notesSlides/notesSlide24.xml" ContentType="application/vnd.openxmlformats-officedocument.presentationml.notesSlide+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notesSlides/notesSlide27.xml" ContentType="application/vnd.openxmlformats-officedocument.presentationml.notesSlide+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notesSlides/notesSlide28.xml" ContentType="application/vnd.openxmlformats-officedocument.presentationml.notesSlide+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notesSlides/notesSlide31.xml" ContentType="application/vnd.openxmlformats-officedocument.presentationml.notesSlide+xml"/>
  <Override PartName="/ppt/ink/ink2490.xml" ContentType="application/inkml+xml"/>
  <Override PartName="/ppt/ink/ink2491.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1372" r:id="rId2"/>
    <p:sldId id="1258" r:id="rId3"/>
    <p:sldId id="1385" r:id="rId4"/>
    <p:sldId id="1386" r:id="rId5"/>
    <p:sldId id="1387" r:id="rId6"/>
    <p:sldId id="1388" r:id="rId7"/>
    <p:sldId id="1389" r:id="rId8"/>
    <p:sldId id="1390" r:id="rId9"/>
    <p:sldId id="1391" r:id="rId10"/>
    <p:sldId id="1262" r:id="rId11"/>
    <p:sldId id="1263" r:id="rId12"/>
    <p:sldId id="1264" r:id="rId13"/>
    <p:sldId id="1265" r:id="rId14"/>
    <p:sldId id="1266" r:id="rId15"/>
    <p:sldId id="1267" r:id="rId16"/>
    <p:sldId id="1268" r:id="rId17"/>
    <p:sldId id="1269" r:id="rId18"/>
    <p:sldId id="1270" r:id="rId19"/>
    <p:sldId id="1271" r:id="rId20"/>
    <p:sldId id="1272" r:id="rId21"/>
    <p:sldId id="1273" r:id="rId22"/>
    <p:sldId id="1274" r:id="rId23"/>
    <p:sldId id="1275" r:id="rId24"/>
    <p:sldId id="1276" r:id="rId25"/>
    <p:sldId id="1277" r:id="rId26"/>
    <p:sldId id="1278" r:id="rId27"/>
    <p:sldId id="1279" r:id="rId28"/>
    <p:sldId id="1280" r:id="rId29"/>
    <p:sldId id="1281" r:id="rId30"/>
    <p:sldId id="1282" r:id="rId31"/>
    <p:sldId id="1283" r:id="rId32"/>
    <p:sldId id="1284" r:id="rId33"/>
    <p:sldId id="1285" r:id="rId34"/>
    <p:sldId id="1286" r:id="rId35"/>
    <p:sldId id="1287" r:id="rId36"/>
    <p:sldId id="1288" r:id="rId37"/>
    <p:sldId id="1289" r:id="rId38"/>
    <p:sldId id="1290" r:id="rId39"/>
    <p:sldId id="1291" r:id="rId40"/>
    <p:sldId id="1398" r:id="rId41"/>
    <p:sldId id="1399" r:id="rId42"/>
    <p:sldId id="1400" r:id="rId43"/>
    <p:sldId id="1401" r:id="rId44"/>
    <p:sldId id="1402" r:id="rId45"/>
    <p:sldId id="1404" r:id="rId46"/>
    <p:sldId id="1405" r:id="rId47"/>
    <p:sldId id="1406" r:id="rId48"/>
    <p:sldId id="1407" r:id="rId49"/>
    <p:sldId id="1408" r:id="rId50"/>
    <p:sldId id="1409" r:id="rId51"/>
    <p:sldId id="1410" r:id="rId5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77" d="100"/>
          <a:sy n="77" d="100"/>
        </p:scale>
        <p:origin x="2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29.895"/>
    </inkml:context>
    <inkml:brush xml:id="br0">
      <inkml:brushProperty name="width" value="0.05" units="cm"/>
      <inkml:brushProperty name="height" value="0.05" units="cm"/>
    </inkml:brush>
  </inkml:definitions>
  <inkml:trace contextRef="#ctx0" brushRef="#br0">22 0 13467,'-3'4'200,"0"-1"0,1 1 1,0 0-1,0-1 0,0 1 1,1 0-1,-1 0 0,1 1 1,0-1-1,0 0 0,0 0 0,1 1 1,0-1-1,-1 0 0,2 0 1,-1 1-1,0-1 0,1 0 1,1 7-1,1-2-146,-1-1 0,1 0 0,1 0 0,-1 0 0,1 0 0,1 0 0,0-1 0,9 12 0,13 8-76,0-1 0,2-2 1,1-1-1,49 29 1,16 12-380,-83-55 311,83 66-850,-85-66 789,-1 0 0,1 1-1,-2 0 1,1 0 0,-1 1 0,10 19 0,-14-12-264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18:13.110"/>
    </inkml:context>
    <inkml:brush xml:id="br0">
      <inkml:brushProperty name="width" value="0.05" units="cm"/>
      <inkml:brushProperty name="height" value="0.05" units="cm"/>
    </inkml:brush>
  </inkml:definitions>
  <inkml:trace contextRef="#ctx0" brushRef="#br0">6 26 15299,'0'-1'135,"-1"1"-1,1 0 1,-1-1 0,1 1-1,0 0 1,-1-1-1,1 1 1,0-1 0,-1 1-1,1 0 1,0-1-1,-1 1 1,1-1 0,0 1-1,0-1 1,0 1-1,0-1 1,0 1 0,-1-1-1,1 0 1,0 1-1,0-1 1,0 1 0,0-1-1,0 1 1,1-1-1,-1 1 1,0-1 0,0 1-1,0-1 1,0 1-1,1-1 1,-1 1 0,0-1-1,0 1 1,1-1-1,-1 1 1,0 0-1,1-1 1,0 0 0,0 0 15,0 1-1,0-1 1,0 0 0,0 1 0,0-1 0,0 1 0,0 0 0,0-1 0,0 1 0,0 0-1,1-1 1,-1 1 0,0 0 0,0 0 0,0 0 0,0 0 0,2 0 0,1 2-6,0-1 0,1 0 0,-1 1 0,0 0 0,-1 0 0,1 0 1,0 1-1,0-1 0,-1 1 0,0 0 0,1 0 0,4 6 0,4 5 79,17 28 0,-24-34-148,72 121 162,13 18-4597,-88-143 3650,-2 1-179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6.657"/>
    </inkml:context>
    <inkml:brush xml:id="br0">
      <inkml:brushProperty name="width" value="0.05" units="cm"/>
      <inkml:brushProperty name="height" value="0.05" units="cm"/>
    </inkml:brush>
  </inkml:definitions>
  <inkml:trace contextRef="#ctx0" brushRef="#br0">151 0 17780,'-32'79'1950,"-40"123"-53,38-57-725,29-116-963,1 0 0,1 0 0,2 29-1,1-53-188,0-1 1,1 1-1,-1-1 0,1 1 0,0-1 0,0 0 0,0 1 0,0-1 0,1 0 0,0 0 0,0 0 0,5 8 1,-5-10-19,0 0 0,0 0 1,1-1-1,-1 1 1,1 0-1,-1-1 1,1 0-1,0 0 1,-1 1-1,1-1 1,0-1-1,0 1 1,0 0-1,-1-1 1,1 1-1,0-1 1,0 0-1,0 0 1,6-1-1,24-3-51,53-12-1,20-3-187,-94 17 188,1 2 1,-1 0-1,0 0 0,1 1 0,-1 0 0,20 6 1,-29-6 32,0 0 1,0 0-1,0 0 0,0 0 1,0 1-1,-1-1 1,1 1-1,0 0 1,-1 0-1,1 0 1,-1 0-1,0 1 0,1-1 1,-1 1-1,2 2 1,-3-3 15,0 0 0,0 0 0,-1 0 0,1 0 0,0 0 0,-1 0 0,1 0 0,-1 0 0,1 1 0,-1-1 0,0 0 0,0 0 0,0 0 0,-1 1 0,1-1 0,0 0 0,-1 0 0,1 0 0,-1 0 0,0 0 0,0 0 1,0 0-1,-1 2 0,-2 3 48,-1-1 0,0 0 1,0 0-1,0-1 0,-1 0 1,0 1-1,0-2 1,0 1-1,0-1 0,-1 0 1,0 0-1,0-1 0,-10 4 1,2-2 57,-1 0-1,0 0 1,0-2 0,0 0 0,-21 1 0,24-3-152,0-2 1,0 0-1,0 0 1,0-1-1,0-1 1,0 0-1,-23-9 1,31 9-70,-1 1 0,1-1 1,0 0-1,0 0 1,0-1-1,1 0 0,-1 1 1,-6-9-1,8 9 51,1 0 1,0 0 0,0 0-1,1 0 1,-1-1-1,1 1 1,-1 0-1,1-1 1,0 1-1,0-1 1,1 1-1,-1-1 1,1 1 0,0-1-1,0-5 1,6-16-533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5.201"/>
    </inkml:context>
    <inkml:brush xml:id="br0">
      <inkml:brushProperty name="width" value="0.05" units="cm"/>
      <inkml:brushProperty name="height" value="0.05" units="cm"/>
    </inkml:brush>
  </inkml:definitions>
  <inkml:trace contextRef="#ctx0" brushRef="#br0">0 0 12595,'116'0'3874,"67"7"-2754,-144-2-884,0 0 0,62 19 0,-96-23-216,-1 0 1,1 1-1,0 0 0,-1 0 0,1 1 0,-1-1 0,0 1 0,0 0 0,0 0 1,7 7-1,-10-9-12,1 1 0,-1 0 0,0 0 0,0 0 0,0 0 0,-1 0 0,1 0 0,0 0 0,-1 0 0,1 0 0,-1 0 0,0 0 0,0 0 0,1 1 0,-1-1 0,-1 0 0,1 0 1,0 0-1,-1 0 0,1 1 0,-1-1 0,1 0 0,-1 0 0,0 0 0,0 0 0,0 0 0,-1 1 0,-4 7 38,0-1 0,-1 0 0,0-1 0,0 1 0,0-1 0,-16 12 0,-59 38 253,53-39-196,-174 121-500,197-135 314,4-4 65,0 0 1,0 0-1,0 1 1,0-1 0,0 1-1,0 0 1,0-1 0,1 1-1,-1 0 1,1 0-1,-1 0 1,1 0 0,0 1-1,0-1 1,0 0-1,-2 4 1,4 6-247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5.653"/>
    </inkml:context>
    <inkml:brush xml:id="br0">
      <inkml:brushProperty name="width" value="0.05" units="cm"/>
      <inkml:brushProperty name="height" value="0.05" units="cm"/>
    </inkml:brush>
  </inkml:definitions>
  <inkml:trace contextRef="#ctx0" brushRef="#br0">4 1 11082,'-1'0'55,"1"1"0,0-1-1,-1 1 1,1-1-1,0 1 1,0-1 0,-1 1-1,1-1 1,0 1-1,0-1 1,0 1 0,-1-1-1,1 1 1,0 0-1,0-1 1,0 1 0,0-1-1,0 1 1,0-1-1,0 1 1,0-1 0,1 1-1,-1 0 1,0-1-1,0 1 1,0-1-1,1 1 1,-1-1 0,0 1-1,0-1 1,1 1-1,-1-1 1,0 0 0,1 1-1,-1-1 1,1 1-1,20 20 808,-15-15-383,51 46 883,95 67 1,76 32-308,55 40-579,-40 0-570,21 16-666,11-18 787,-233-164-63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6.165"/>
    </inkml:context>
    <inkml:brush xml:id="br0">
      <inkml:brushProperty name="width" value="0.05" units="cm"/>
      <inkml:brushProperty name="height" value="0.05" units="cm"/>
    </inkml:brush>
  </inkml:definitions>
  <inkml:trace contextRef="#ctx0" brushRef="#br0">1 0 15715,'8'13'407,"1"-1"0,1-1 0,0 0 0,1 0 0,12 9 0,65 42 1050,-8-5-736,2 14-562,81 92 0,53 46 929,-161-160-546,-38-34-268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6.669"/>
    </inkml:context>
    <inkml:brush xml:id="br0">
      <inkml:brushProperty name="width" value="0.05" units="cm"/>
      <inkml:brushProperty name="height" value="0.05" units="cm"/>
    </inkml:brush>
  </inkml:definitions>
  <inkml:trace contextRef="#ctx0" brushRef="#br0">14 1 13091,'0'0'74,"-1"0"0,0 0 0,1 0 1,-1 0-1,0 0 0,1 0 0,-1 1 1,1-1-1,-1 0 0,0 0 0,1 1 1,-1-1-1,1 0 0,-1 1 0,0-1 1,1 0-1,-1 1 0,1-1 0,-1 1 0,1-1 1,0 1-1,-1 0 0,1 0-16,0-1 0,0 1 0,0-1 0,0 1 0,0 0 0,0-1 0,0 1 0,0-1 0,0 1 0,1-1 1,-1 1-1,0-1 0,0 1 0,1-1 0,-1 1 0,0-1 0,1 1 0,-1-1 0,0 0 0,2 1 0,26 20 1164,-26-20-1183,158 103 2352,-120-75-1847,68 65 1,43 81-9,-104-115-461,3-2 1,62 55-1,-94-97-108,0-2 1,0 0-1,1-1 1,1-1-1,0-1 1,1-1-1,0-1 1,0 0-1,1-2 1,0 0-1,30 4 1,-43-9-149,1-1 0,0 0 1,1-1-1,16-1 0,-25 1 131,0 0 1,0-1-1,0 1 0,0-1 1,-1 1-1,1-1 0,0 0 1,0 1-1,0-1 0,0 0 1,-1 0-1,1 0 1,0-1-1,-1 1 0,1 0 1,-1-1-1,0 1 0,1-1 1,-1 1-1,0-1 0,0 1 1,0-1-1,0 0 0,0 0 1,0 1-1,-1-1 0,1 0 1,0 0-1,-1 0 0,1-3 1,0-11-458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7.214"/>
    </inkml:context>
    <inkml:brush xml:id="br0">
      <inkml:brushProperty name="width" value="0.05" units="cm"/>
      <inkml:brushProperty name="height" value="0.05" units="cm"/>
    </inkml:brush>
  </inkml:definitions>
  <inkml:trace contextRef="#ctx0" brushRef="#br0">101 33 13683,'4'-5'1933,"-3"15"-920,-2 15 378,-8 84 187,4 1 1,14 150 0,-8-242-1612,1-13-38,-2 0 0,1 0 0,-1 0 0,1-1 0,-1 1 0,-1 0 0,1 0 0,-1 0-1,1 0 1,-2 0 0,1 0 0,-2 5 0,3-10 42,-1 1-1,1-1 0,0 0 0,0 0 0,0 0 1,0 1-1,0-1 0,0 0 0,-1 0 0,1 0 1,0 0-1,0 1 0,0-1 0,-1 0 0,1 0 1,0 0-1,0 0 0,0 0 0,-1 0 0,1 0 1,0 0-1,0 0 0,0 1 0,-1-1 0,1 0 1,0 0-1,0 0 0,-1 0 0,1 0 0,0 0 1,0-1-1,-1 1 0,1 0 0,0 0 0,0 0 1,0 0-1,-1 0 0,1 0 0,0 0 0,-1 0 1,-7-11-801,-4-18-431,3-18-14,1 0 0,2 0 1,3 0-1,2-55 1,-5-71 1629,-2 137 748,8 35-1047,0 1 0,0-1 0,0 1 0,0-1 0,-1 1 0,1-1 1,0 1-1,0-1 0,-1 1 0,1-1 0,0 1 0,-1-1 1,1 1-1,-1-1 0,1 1 0,-1 0 0,1-1 0,-1 1 1,1 0-1,-1-1 0,0 1 16,1 1 0,-1-1 1,0 0-1,1 1 0,-1-1 0,1 0 0,-1 1 0,1-1 1,-1 0-1,1 1 0,-1-1 0,1 1 0,0-1 1,-1 1-1,1 0 0,-1-1 0,1 1 0,0-1 1,0 1-1,-1-1 0,1 1 0,0 0 0,0 1 1,-2 4 183,0 1 1,0 0 0,1 0-1,0 0 1,0 0 0,1 0 0,0 0-1,1 12 1,2 5 254,9 30 0,-2-13 54,2-2 1,31 68-1,-32-86-369,0 0 0,1-1 0,1-1 0,0 0 1,2-1-1,24 24 0,-34-36-119,2-1 0,-1 0 0,1 0 0,-1 0 0,1-1 0,1 0 0,-1-1 0,0 1 0,1-1 0,14 3 0,-17-5-34,0-1 1,-1 1 0,1-1 0,0 0 0,0 0-1,0-1 1,0 0 0,0 1 0,0-2 0,0 1-1,-1 0 1,1-1 0,0 0 0,-1 0 0,0 0-1,1-1 1,-1 0 0,6-4 0,1-4 25,0 0 1,-1 0 0,0 0-1,-1-2 1,0 1-1,-1-1 1,-1 0-1,0-1 1,-1 1-1,6-19 1,1-8 14,-2-1 0,9-61 0,-5-39 26,-14 117-117,-1 0 1,-1 1 0,-9-45-1,8 66-925,0 7-36,2 12-210,5-5 661,4 2-164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7.813"/>
    </inkml:context>
    <inkml:brush xml:id="br0">
      <inkml:brushProperty name="width" value="0.05" units="cm"/>
      <inkml:brushProperty name="height" value="0.05" units="cm"/>
    </inkml:brush>
  </inkml:definitions>
  <inkml:trace contextRef="#ctx0" brushRef="#br0">19 37 14523,'10'-19'1640,"-3"8"-943,-3 5-225,-2 17 888,-2 14-48,-5 19-288,0 9-167,-4 13-313,2 4-80,0 3-64,1 0-56,3-8-448,3-8-384,3-19 432,3-10-72,-1-12-64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31.510"/>
    </inkml:context>
    <inkml:brush xml:id="br0">
      <inkml:brushProperty name="width" value="0.05" units="cm"/>
      <inkml:brushProperty name="height" value="0.05" units="cm"/>
    </inkml:brush>
  </inkml:definitions>
  <inkml:trace contextRef="#ctx0" brushRef="#br0">87 105 12427,'-7'0'418,"1"0"1,-1 0-1,0 1 1,1 0-1,-1 0 1,1 0-1,-1 1 1,1 0-1,0 0 1,-11 6-1,16-8-403,1 0 0,0 0-1,0 0 1,0 0 0,-1 0 0,1 0-1,0 0 1,0 0 0,0 0 0,0 0-1,-1 1 1,1-1 0,0 0-1,0 0 1,0 0 0,0 0 0,-1 0-1,1 0 1,0 1 0,0-1-1,0 0 1,0 0 0,0 0 0,0 0-1,0 1 1,-1-1 0,1 0 0,0 0-1,0 0 1,0 0 0,0 1-1,0-1 1,0 0 0,0 0 0,0 0-1,0 1 1,0-1 0,0 0-1,0 0 1,0 0 0,0 1 0,0-1-1,0 0 1,0 0 0,1 0 0,-1 0-1,0 1 1,0-1 0,0 0-1,0 0 1,0 0 0,0 0 0,0 0-1,1 1 1,-1-1 0,0 0-1,0 0 1,0 0 0,0 0 0,1 0-1,-1 0 1,0 0 0,0 1 0,0-1-1,0 0 1,1 0 0,-1 0-1,16 2 483,77-1 598,142-17 1,-130 7-693,43-1 2,154-16-735,-291 24 177,-5 2-59,1-1 0,-1 0 0,0 0-1,1-1 1,-1 1 0,11-6 0,-17 7 192,1-1 0,-1 1 0,0 0-1,1-1 1,-1 1 0,1-1 0,-1 1 0,0-1 0,1 1 0,-1 0 0,0-1-1,0 1 1,1-1 0,-1 1 0,0-1 0,0 0 0,0 1 0,1-1 0,-1 1 0,0-1-1,0 1 1,0-1 0,0 1 0,0-1 0,0 0 0,0 1 0,-1-1 0,1 1 0,0-1-1,0 1 1,0-1 0,0 1 0,-1-1 0,1 1 0,0-1 0,-1 1 0,1-1 0,0 1-1,-1-1 1,1 1 0,0 0 0,-1-1 0,0 0 0,-19-16-510,18 16 455,-24-17-694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32.023"/>
    </inkml:context>
    <inkml:brush xml:id="br0">
      <inkml:brushProperty name="width" value="0.05" units="cm"/>
      <inkml:brushProperty name="height" value="0.05" units="cm"/>
    </inkml:brush>
  </inkml:definitions>
  <inkml:trace contextRef="#ctx0" brushRef="#br0">48 0 12595,'12'11'850,"0"-1"1,1 0 0,0-1-1,0-1 1,19 9 0,76 29 50,-80-35-461,193 75 654,-218-84-1087,5 1 7,0 0 0,0 1 0,-1 1 0,10 6 0,-16-11-12,0 1-1,-1-1 1,1 1-1,0 0 1,0-1 0,-1 1-1,1 0 1,0-1-1,-1 1 1,1 0-1,0 0 1,-1 0-1,1 0 1,-1 0 0,0-1-1,1 1 1,-1 0-1,0 0 1,0 0-1,1 0 1,-1 0 0,0 0-1,0 0 1,0 0-1,0 0 1,0 0-1,0 0 1,-1 0-1,1 0 1,0 0 0,0 0-1,-1 0 1,1 0-1,0 0 1,-1 0-1,1 0 1,-1 0-1,1-1 1,-1 1 0,0 0-1,1 0 1,-1-1-1,0 1 1,0 0-1,-1 0 1,-6 6 7,-1-2 0,0 1 1,-1-1-1,1 0 0,-1-1 0,0 0 1,0-1-1,-19 4 0,2 1 12,-367 110-457,368-111 321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49.341"/>
    </inkml:context>
    <inkml:brush xml:id="br0">
      <inkml:brushProperty name="width" value="0.05" units="cm"/>
      <inkml:brushProperty name="height" value="0.05" units="cm"/>
    </inkml:brush>
  </inkml:definitions>
  <inkml:trace contextRef="#ctx0" brushRef="#br0">382 13 11474,'-11'-3'234,"0"0"0,0 1-1,1 0 1,-1 1-1,0 0 1,-1 1 0,1 0-1,0 0 1,0 2-1,-20 4 1,22-4-179,0 2 1,0-1 0,1 1-1,0 0 1,-1 1-1,2 0 1,-1 0-1,0 0 1,1 1 0,0 1-1,1-1 1,-1 1-1,-7 11 1,2 0-17,0 2 0,1-1 0,1 2 0,1-1-1,1 1 1,-6 24 0,0 11 24,-8 67 1,15-64-43,3 0 1,2 1 0,3 0-1,3-1 1,2 0 0,2 0-1,4 0 1,1-1 0,4-1-1,2 0 1,32 67 0,-49-119-21,5 10-1,17 25 1,-23-37-1,1-1 0,-1 0 1,0 0-1,1 0 0,-1-1 0,1 1 0,0 0 1,0 0-1,0-1 0,-1 1 0,1-1 0,1 0 1,-1 0-1,0 0 0,0 0 0,0 0 0,1 0 1,-1 0-1,0-1 0,1 1 0,2 0 0,-3-2 4,0 1 0,0-1 0,0 0 0,-1 1 0,1-1 0,0 0 0,-1 0 0,1 0 1,-1 0-1,1 0 0,-1-1 0,0 1 0,1 0 0,-1-1 0,0 1 0,0-1 0,0 1 0,0-1 0,1-2 0,15-38 118,-13 31-85,102-360 818,-38 116-507,-35 150-277,20-67-13,-43 132-42,-2 0 0,4-52 1,-11 84-13,0 1 1,-1 0-1,-1-1 1,1 1 0,-1 0-1,0 0 1,-1 0-1,1-1 1,-5-8 0,4 12-4,1 1 1,-1 0 0,-1 0-1,1 0 1,0 0 0,-1 0 0,1 1-1,-1-1 1,0 1 0,0-1-1,0 1 1,0 0 0,0 0-1,-1 0 1,1 1 0,-1-1 0,1 1-1,-1 0 1,-4-1 0,-9-1-209,0 1 1,-1 0-1,1 1 0,-1 1 1,1 1-1,-1 1 1,1 0-1,0 1 0,-34 11 1,46-13 115,0 1 1,0-1 0,1 1-1,-1 1 1,1-1-1,-1 0 1,1 1 0,0 0-1,-5 4 1,-5 7-469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01.084"/>
    </inkml:context>
    <inkml:brush xml:id="br0">
      <inkml:brushProperty name="width" value="0.05" units="cm"/>
      <inkml:brushProperty name="height" value="0.05" units="cm"/>
    </inkml:brush>
  </inkml:definitions>
  <inkml:trace contextRef="#ctx0" brushRef="#br0">1 346 10098,'25'-7'239,"0"1"1,1 1-1,0 2 0,-1 0 0,28 1 1,0-1-63,834-29 66,-255 14-348,118-22 73,747-24 66,-920 58-34,1005-26 224,54-71-2131,-1574 99 1836,206-13 31,-4 21 665,-255-3-578,3-1 56,1 1-1,0 0 1,-1 1 0,0 0-1,1 1 1,-1 1 0,0 0-1,0 1 1,13 7 0,-23-11-86,-1-1 1,1 1-1,-1 0 0,1 0 1,-1 0-1,0 0 1,0 0-1,1 0 0,-1 0 1,0 0-1,0 1 1,0-1-1,0 0 0,0 1 1,-1-1-1,1 1 1,0-1-1,-1 1 0,1-1 1,-1 1-1,1-1 1,-1 1-1,0 0 0,1-1 1,-1 1-1,0 0 1,0-1-1,0 1 0,0-1 1,-1 1-1,1 0 1,0-1-1,-1 1 0,1-1 1,-1 1-1,0-1 1,1 1-1,-1-1 0,0 1 1,0-1-1,0 0 0,0 1 1,0-1-1,-2 2 1,-3 3 10,-1 0 0,0 0 0,0 0 0,0-1 0,-1 0 0,-15 7 0,-23 7 40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7.294"/>
    </inkml:context>
    <inkml:brush xml:id="br0">
      <inkml:brushProperty name="width" value="0.05" units="cm"/>
      <inkml:brushProperty name="height" value="0.05" units="cm"/>
    </inkml:brush>
  </inkml:definitions>
  <inkml:trace contextRef="#ctx0" brushRef="#br0">240 60 15787,'-6'-1'183,"1"1"0,-1-1-1,0 1 1,0 0-1,0 1 1,1-1-1,-1 1 1,0 0 0,0 0-1,1 1 1,-8 3-1,-6 3 437,-32 18 0,41-21-314,0 2 0,0 0 0,1 0 1,-14 14-1,20-18-226,0 0 1,0 0 0,0 0 0,1 1 0,-1 0 0,1-1 0,0 1 0,0 0-1,1 0 1,-1 0 0,1 0 0,0 0 0,0 0 0,0 0 0,0 0 0,1 5-1,0-7-52,0 0 0,0-1 0,1 1 0,-1 0 0,1-1 0,-1 1 0,1 0 0,0-1 0,0 1 0,-1-1 0,1 1 0,0-1 0,0 0 0,1 1 0,-1-1 0,0 0 0,0 0 0,1 0 0,-1 0 0,0 0 0,1 0 0,-1 0 0,1 0 0,-1 0 0,1-1 0,0 1 0,-1-1 0,1 1 0,0-1 0,-1 0 0,1 1 0,0-1 0,0 0 0,2-1 0,7 2 17,0-2-1,1 1 0,-1-1 1,13-4-1,-1 0-18,0-2 0,0 0-1,-1-2 1,0 0 0,0-1 0,-1-2 0,0 0-1,-1-1 1,-1-1 0,0-1 0,-1 0 0,0-2-1,-2 0 1,23-30 0,-37 46-23,-1 0 1,0 0-1,0-1 0,0 1 0,0-1 0,-1 1 1,1-1-1,0 0 0,-1 1 0,1-1 1,-1 1-1,1-1 0,-1 0 0,0 0 1,0 1-1,0-1 0,0 0 0,0-1 1,0 2-2,0 1 0,0 0 0,0 0 1,0 0-1,-1 0 0,1-1 1,0 1-1,0 0 0,0 0 1,-1 0-1,1 0 0,0-1 0,0 1 1,-1 0-1,1 0 0,0 0 1,0 0-1,-1 0 0,1 0 1,0 0-1,0 0 0,-1 0 1,1 0-1,0 0 0,0 0 0,-1 0 1,1 0-1,0 0 0,0 0 1,-1 0-1,1 0 0,0 0 1,0 0-1,0 0 0,-1 1 0,-15 11 67,8-3 12,1 0-1,1 0 0,-1 0 0,1 1 0,-8 19 0,12-23-23,-1 0 0,1 0 0,0 1 0,0-1-1,1 1 1,-1-1 0,2 1 0,-1 0-1,1-1 1,0 1 0,1 9 0,0-13-28,0 0 1,0 0 0,1 0-1,-1 0 1,1 0 0,-1 0 0,1-1-1,0 1 1,0-1 0,0 1-1,0-1 1,1 0 0,-1 0-1,1 0 1,-1 0 0,1 0-1,0 0 1,-1-1 0,1 1 0,0-1-1,0 0 1,0 0 0,0 0-1,1 0 1,-1-1 0,0 1-1,5-1 1,4 1 15,0 0 0,1-1 0,-1-1 1,0 0-1,0 0 0,12-4 0,-9 1-46,-1-1 0,1-1 0,-1 0 1,0-1-1,-1-1 0,0 0 0,0-1 0,-1 0 1,0 0-1,0-2 0,-1 1 0,0-2 0,-1 1 1,-1-1-1,0-1 0,13-22 0,-13 9-113,-7 18 7,-7 14-109,2 1 228,0 0 0,0 0 0,1 0 0,0 0 0,0 1 0,1-1 0,0 1 0,0-1 0,1 14 0,0-19 0,0 0 0,0 1 0,1-1 0,-1 0 0,0 1 0,1-1 0,0 0-1,0 0 1,0 0 0,0 0 0,0 0 0,0 0 0,0 0 0,1 0 0,-1 0 0,1 0 0,-1 0 0,1-1 0,0 1-1,-1-1 1,1 1 0,0-1 0,0 0 0,0 0 0,0 0 0,0 0 0,0 0 0,1 0 0,-1 0 0,0-1 0,0 1-1,1-1 1,-1 0 0,5 0 0,4 0 11,1 0-1,-1-1 0,0-1 1,1 0-1,-1-1 1,0 0-1,0 0 0,-1-1 1,1-1-1,-1 1 1,17-12-1,-13 7-81,-1-1 0,0 0 0,0-1 0,-1 0 0,-1-1 0,0 0 0,14-22 1,-19 23-356,-15 30 125,7-12 249,1 1 0,0 0 0,1 0 0,-1 0-1,1 0 1,1 0 0,-1 0 0,1 0-1,4 13 1,-4-17 29,1 0-1,-1 0 0,1 0 1,0 0-1,0 0 1,0-1-1,0 1 0,1-1 1,-1 1-1,1-1 1,0 0-1,0 0 0,0 0 1,1-1-1,-1 1 1,1-1-1,-1 1 0,1-1 1,6 2-1,1 0 9,1-1 0,-1 0 0,1-1-1,0-1 1,14 1 0,24-1-115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2.488"/>
    </inkml:context>
    <inkml:brush xml:id="br0">
      <inkml:brushProperty name="width" value="0.05" units="cm"/>
      <inkml:brushProperty name="height" value="0.05" units="cm"/>
    </inkml:brush>
  </inkml:definitions>
  <inkml:trace contextRef="#ctx0" brushRef="#br0">1 119 10930,'8'3'166,"0"0"-1,1-1 1,-1 0-1,1 0 1,0-1-1,15 1 0,56-7 48,-58 4-31,300-45 638,-117 13-705,74 2-73,2 13 1,491 31 0,-513 6-11,830 36 205,-280-68 224,-184 1 66,2 22-161,-328 8-326,286 5-35,-571-23-47,-5 0-16,0 1 1,-1-2-1,1 0 1,0 0 0,-1 0-1,1-1 1,15-5-1,-14-1-46,-11 0-21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3.324"/>
    </inkml:context>
    <inkml:brush xml:id="br0">
      <inkml:brushProperty name="width" value="0.05" units="cm"/>
      <inkml:brushProperty name="height" value="0.05" units="cm"/>
    </inkml:brush>
  </inkml:definitions>
  <inkml:trace contextRef="#ctx0" brushRef="#br0">5 45 11875,'-4'-2'1366,"9"-5"-866,14-5 225,1 7-609,0 0 1,-1 1-1,29-1 1,66 0-81,-106 5-26,99 1-6,112 16 1,107 30-157,-110-14 11,1661 152-33,-707-164 323,0-40 292,-656 22-817,-423 1 269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29.594"/>
    </inkml:context>
    <inkml:brush xml:id="br0">
      <inkml:brushProperty name="width" value="0.05" units="cm"/>
      <inkml:brushProperty name="height" value="0.05" units="cm"/>
    </inkml:brush>
  </inkml:definitions>
  <inkml:trace contextRef="#ctx0" brushRef="#br0">327 108 11434,'2'-15'337,"0"0"0,1-1 0,1 1 0,1 0 0,7-17 0,-70 156-14,30-66-132,2 1-1,-26 87 1,13 51-5,4-20-160,-6-27-17,-21 98 29,56-217-15,2 0 0,1 0 0,2 1 0,1-1 0,1 0 0,6 32 0,-4-49-8,0 0 0,1-1 0,0 1 0,1-1 1,1 0-1,0 0 0,1-1 0,0 0 0,15 19 0,-15-22-3,1 0 1,0-1-1,1 0 0,0-1 0,0 0 1,0-1-1,1 1 0,0-2 1,0 1-1,1-2 0,-1 1 1,17 3-1,-13-4-11,1-1-1,0-1 1,0 0 0,-1-2 0,1 1 0,0-2-1,0 0 1,27-5 0,-22 1-15,0-1-1,-1 0 1,0-2 0,0 0-1,-1-1 1,19-12 0,-16 7-18,0-2 0,-1 1 0,-1-2 0,-1-1 0,0 0 0,-1-1 0,-1-1 0,-1-1-1,-1 0 1,22-43 0,-27 43 16,-2 1 0,0-1-1,-2 0 1,0-1-1,-1 1 1,-1-1-1,-1 0 1,-1 0-1,-1 0 1,-1 0-1,-7-38 1,3 32 21,-2 0 1,-2 0 0,0 1-1,-2 0 1,0 0 0,-2 1-1,-1 1 1,-25-34 0,-68-102 17,95 138-12,0-2 0,1 1-1,1-2 1,2 1 0,-7-31 0,-7-136 783,18 144-728,-3-39 83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0.969"/>
    </inkml:context>
    <inkml:brush xml:id="br0">
      <inkml:brushProperty name="width" value="0.05" units="cm"/>
      <inkml:brushProperty name="height" value="0.05" units="cm"/>
    </inkml:brush>
  </inkml:definitions>
  <inkml:trace contextRef="#ctx0" brushRef="#br0">9 500 15811,'-1'0'76,"1"0"0,0 0 0,0 0 0,-1 0 0,1 0 0,0 0 0,0 0-1,-1 1 1,1-1 0,0 0 0,-1 0 0,1 0 0,0 0 0,0 0 0,-1 0 0,1 0-1,0 0 1,0-1 0,-1 1 0,1 0 0,0 0 0,0 0 0,-1 0 0,1 0 0,0 0-1,0 0 1,-1-1 0,1 1 0,0 0 0,0 0 0,-1-1 0,6-7 992,17-13-186,-19 19-680,25-21 542,2 1 1,53-29-1,72-27 129,-84 44-734,79-50 0,-140 78-363,1-1 0,-1-1 0,0 0 0,-1 0 0,0-1-1,0-1 1,-1 1 0,0-1 0,-1 0 0,0-1 0,7-14 0,-13 24 145,-1 0 1,1-1-1,-1 1 0,1-1 1,-1 1-1,0-1 0,0 1 0,1-1 1,-1 1-1,0-1 0,0 1 0,0-1 1,-1 1-1,1-1 0,0 1 1,0-1-1,-1 1 0,1-1 0,-1 1 1,1 0-1,-1-1 0,0 1 0,0 0 1,0-1-1,1 1 0,-1 0 1,0 0-1,0 0 0,-2-2 0,-11-7-706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1.478"/>
    </inkml:context>
    <inkml:brush xml:id="br0">
      <inkml:brushProperty name="width" value="0.05" units="cm"/>
      <inkml:brushProperty name="height" value="0.05" units="cm"/>
    </inkml:brush>
  </inkml:definitions>
  <inkml:trace contextRef="#ctx0" brushRef="#br0">8 107 14523,'0'0'100,"-1"-1"0,1 1 0,-1-1-1,1 1 1,-1 0 0,1-1 0,-1 1 0,1-1 0,-1 0-1,1 1 1,0-1 0,-1 1 0,1-1 0,0 1 0,0-1-1,0 0 1,-1 1 0,1-1 0,0 0 0,0 1 0,0-1-1,0 0 1,0 1 0,0-1 0,0 0 0,0 1 0,0-1 0,1-1-1,-1 1 80,1-1 0,0 1 0,0-1 0,0 0 0,0 1-1,0 0 1,1-1 0,-1 1 0,0 0 0,3-2 0,3-2 345,0 0 1,1 1 0,12-5 0,7-2-59,1 1 0,0 2 1,29-5-1,-41 10-441,-1 1 0,1 1 0,0 0 0,-1 1 0,1 1 0,0 1 0,17 3 0,-30-5-17,-1 0-1,0 1 1,0-1 0,0 1-1,0 0 1,0-1-1,0 1 1,0 0-1,0 0 1,0 0-1,0 0 1,-1 1-1,1-1 1,0 0 0,-1 1-1,1-1 1,-1 1-1,1 0 1,-1-1-1,0 1 1,0 0-1,0 0 1,0 0-1,0 0 1,0 0 0,0 0-1,-1 0 1,1 0-1,-1 0 1,1 0-1,-1 0 1,0 0-1,0 4 1,-1 3 50,-1-1-1,0 0 1,0 0-1,-1 0 1,0 0 0,-1-1-1,-5 11 1,-46 78 404,-20 42 271,65-118-904,2 0 1,1 1 0,0 0 0,1 0-1,-2 22 1,7-39 125,0 0 0,1-1 0,0 1-1,0 0 1,0 0 0,0-1 0,0 1-1,1 0 1,-1 0 0,1-1 0,3 7-1,-4-10 34,0 1 0,1-1-1,-1 0 1,0 0 0,1 0-1,-1 0 1,0 0 0,1 0 0,-1 0-1,0 1 1,1-1 0,-1 0-1,0 0 1,1 0 0,-1-1-1,1 1 1,-1 0 0,0 0-1,1 0 1,-1 0 0,0 0-1,1 0 1,-1 0 0,0-1-1,1 1 1,-1 0 0,0 0-1,1-1 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2.610"/>
    </inkml:context>
    <inkml:brush xml:id="br0">
      <inkml:brushProperty name="width" value="0.05" units="cm"/>
      <inkml:brushProperty name="height" value="0.05" units="cm"/>
    </inkml:brush>
  </inkml:definitions>
  <inkml:trace contextRef="#ctx0" brushRef="#br0">331 146 15499,'-9'-15'2052,"9"15"-2011,0 0 0,0 0 1,-1 1 867,1-1-868,0 0 0,0 0 0,0 0 1,0 0-1,0 0 0,0 0 1,0 0-1,0 0 0,0 0 1,0 0-1,0 0 0,0 0 1,0 0-1,0 0 0,0 0 0,0 0 1,0 0-1,-1 0 0,1 0 1,0 0-1,8 31 2714,-1-6-2209,24 137 1178,25 116-1465,-59-285-943,0 0 0,-1 0 1,-7-10-1,0 1-35,-31-50-2284,-76-92 1,72 104 3182,-99-87 1,107 111 1844,37 27-388,7 3-1202,-4 0-71,48-8 964,-1-3-1,0-1 1,61-24 0,55-14-3185,-154 47 1475,-7 1-135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3.131"/>
    </inkml:context>
    <inkml:brush xml:id="br0">
      <inkml:brushProperty name="width" value="0.05" units="cm"/>
      <inkml:brushProperty name="height" value="0.05" units="cm"/>
    </inkml:brush>
  </inkml:definitions>
  <inkml:trace contextRef="#ctx0" brushRef="#br0">1 98 18932,'1'2'1760,"5"-2"-1063,5-6-257,9-3 816,3-1-216,5 0-368,3 2-144,-5-1-336,1 3-208,-2 2-1000,-5 0 120,-2 2 648,-2-6-192,-2-15-192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3.939"/>
    </inkml:context>
    <inkml:brush xml:id="br0">
      <inkml:brushProperty name="width" value="0.05" units="cm"/>
      <inkml:brushProperty name="height" value="0.05" units="cm"/>
    </inkml:brush>
  </inkml:definitions>
  <inkml:trace contextRef="#ctx0" brushRef="#br0">46 9 12571,'0'0'175,"0"-1"1,0 1 0,-1-1-1,1 1 1,0-1-1,-1 1 1,1-1 0,0 1-1,-1-1 1,1 1-1,-1 0 1,1-1 0,-1 1-1,1 0 1,-1-1 0,1 1-1,-1 0 1,1 0-1,-1-1 1,1 1 0,-1 0-1,1 0 1,-1 0 0,0 0-1,0 0 1,0 0-34,1 1 1,0-1 0,-1 0-1,1 1 1,-1-1-1,1 1 1,-1-1 0,1 1-1,0-1 1,0 1-1,-1 0 1,1-1 0,0 1-1,0-1 1,-1 1-1,1 0 1,0-1 0,0 2-1,-1 36 1883,1-36-1954,3 60 1418,22 109 0,31 56-169,-43-191-1053,-13-36-262,0 0 0,0 0 0,0 0 0,0 0 1,0 0-1,0-1 0,0 1 0,0 0 0,0 0 0,0 0 0,0 0 0,0 0 0,1-1 0,-1 1 1,0 0-1,0 0 0,0 0 0,0 0 0,0 0 0,0 0 0,0 0 0,0-1 0,0 1 0,0 0 1,1 0-1,-1 0 0,0 0 0,0 0 0,0 0 0,0 0 0,0 0 0,0 0 0,0 0 1,1 0-1,-1 0 0,0 0 0,0 0 0,0 0 0,0 0 0,0 0 0,1 0 0,-1 0 0,0 0 1,0 0-1,0 0 0,0 0 0,0 0 0,0 0 0,1 0 0,-1 0 0,0 0 0,0 0 0,0 0 1,0 0-1,0 0 0,0 0 0,0 0 0,1 1 0,-1-1 0,0 0 0,0 0 0,0 0 1,0 0-1,0 0 0,0 0 0,0 0 0,0 1 0,0-1 0,1-10 82,-1 0 1,0-1-1,-1 1 0,0 0 0,0 0 1,-1 0-1,-4-12 0,1 0 23,-5-27 24,-2 0-1,-35-88 0,39 126-153,4 16-13,1 22-15,6 44-15,4-1 1,17 81-1,-23-143 58,-1-4 4,1-1 1,-1 1-1,1 0 1,0-1-1,0 1 1,0-1 0,0 1-1,1-1 1,-1 1-1,1-1 1,3 6-1,-4-10 3,0 0 0,-1 0 0,1 0 0,-1 0 0,1 0 0,-1 0 0,1 0 0,-1 0 0,0-1 0,1 1 0,-1 0 0,0 0 0,0 0 0,0 0 0,0 0 0,0 0 0,0-3 0,0-23 42,-2 0 1,-1 0-1,-9-41 0,-28-78 51,38 137-93,0 4-6,1 1 1,0-1-1,-1 1 1,0 0 0,0-1-1,-4-5 1,6 10 2,0 0 0,0 0 0,0 0 0,-1-1 0,1 1 0,0 0 0,0 0 0,0 0 1,0 0-1,0 0 0,0-1 0,0 1 0,-1 0 0,1 0 0,0 0 0,0 0 0,0 0 0,0 0 0,0 0 1,-1 0-1,1 0 0,0-1 0,0 1 0,0 0 0,0 0 0,-1 0 0,1 0 0,0 0 0,0 0 1,0 0-1,0 0 0,-1 0 0,1 0 0,0 0 0,0 0 0,0 0 0,0 1 0,-1-1 0,1 0 0,0 0 1,0 0-1,0 0 0,0 0 0,-4 10-26,2 13-17,2 0 15,1 0 0,1 0 1,1 0-1,1-1 0,1 1 0,13 36 1,-17-56 26,1 1 1,-1-1-1,1 0 1,0 0 0,0-1-1,4 5 1,-5-6 1,-1-1 1,0 1-1,1-1 1,-1 0 0,1 1-1,-1-1 1,1 1-1,-1-1 1,1 0-1,-1 0 1,1 1 0,-1-1-1,1 0 1,-1 0-1,1 0 1,-1 1-1,1-1 1,-1 0 0,1 0-1,0 0 1,-1 0-1,1 0 1,-1 0-1,1 0 1,-1 0 0,1 0-1,0-1 1,-1 1-1,1 0 1,-1 0-1,1 0 1,-1-1-1,1 1 1,-1 0 0,1 0-1,-1-1 1,1 1-1,-1-1 1,1 1-1,-1 0 1,0-1 0,1 1-1,-1-1 1,0 1-1,1-1 1,-1 1-1,0-1 1,3-5 4,0 0 1,-1 1-1,0-1 1,0 0-1,-1 0 1,0 0-1,0 0 1,0 0-1,-1-6 1,-2-61 37,1 55-33,1 15-9,0-7-4,-1 0 1,0 0 0,0 0-1,-1 0 1,-5-15 0,7 25 1,0-1 0,0 1 1,0 0-1,0 0 1,0 0-1,0 0 1,0-1-1,0 1 1,0 0-1,0 0 0,0 0 1,0 0-1,-1 0 1,1 0-1,0-1 1,0 1-1,0 0 0,0 0 1,0 0-1,0 0 1,0 0-1,0 0 1,-1 0-1,1 0 0,0-1 1,0 1-1,0 0 1,0 0-1,0 0 1,0 0-1,-1 0 0,1 0 1,0 0-1,0 0 1,0 0-1,0 0 1,-1 0-1,1 0 1,0 0-1,0 0 0,0 0 1,0 0-1,0 0 1,-1 0-1,1 0 1,0 0-1,0 0 0,0 0 1,0 1-1,0-1 1,0 0-1,-1 0 1,1 0-1,0 0 0,-4 8-27,2 17-146,0-1 0,2 1-1,1-1 1,0 0 0,7 29 0,-7-41-19,0-5-162,0 1 1,0-1 0,0 1-1,1-1 1,0 0 0,6 12-1,-8-18 284,0-1-1,0 0 0,0 0 0,0 1 1,0-1-1,0 0 0,1 0 0,-1 1 1,0-1-1,0 0 0,0 0 0,0 1 1,0-1-1,1 0 0,-1 0 0,0 0 1,0 1-1,1-1 0,-1 0 0,0 0 1,0 0-1,1 0 0,-1 1 0,0-1 1,0 0-1,1 0 0,-1 0 0,0 0 1,0 0-1,1 0 0,-1 0 0,0 0 1,1 0-1,2-9-1104,-5-17 241,-7-1 120,-3-5-74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4.410"/>
    </inkml:context>
    <inkml:brush xml:id="br0">
      <inkml:brushProperty name="width" value="0.05" units="cm"/>
      <inkml:brushProperty name="height" value="0.05" units="cm"/>
    </inkml:brush>
  </inkml:definitions>
  <inkml:trace contextRef="#ctx0" brushRef="#br0">70 221 15619,'-24'4'1630,"-14"1"237,37-5-1819,1 0 0,0 0 1,-1 0-1,1 0 0,0 0 0,0 0 0,-1-1 0,1 1 1,0 0-1,-1 0 0,1 0 0,0 0 0,0 0 1,-1 0-1,1 0 0,0-1 0,0 1 0,-1 0 0,1 0 1,0 0-1,0-1 0,0 1 0,-1 0 0,1 0 0,0-1 1,0 1-1,0 0 0,0 0 0,0-1 0,-1 1 0,1 0 1,0 0-1,0-1 0,0 1 0,0 0 0,0-1 1,0 1-1,0 0 0,0-1 0,0 1 0,0 0 0,0 0 1,0-1-1,0 1 0,0 0 0,1 0 0,-1-1 0,0 1 1,0 0-1,0-1 0,0 1 0,0 0 0,1 0 0,-1 0 1,0-1-1,0 1 0,0 0 0,1 0 0,-1 0 1,0-1-1,0 1 0,1 0 0,14-16 869,-14 15-823,25-22 159,2 2 0,0 1 0,1 1 0,1 1 0,1 2 0,0 1 0,1 2 0,1 1 0,0 1 0,0 2 0,1 1 0,62-6 0,-47 15-1329,3-1-483,-42-2 940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4.983"/>
    </inkml:context>
    <inkml:brush xml:id="br0">
      <inkml:brushProperty name="width" value="0.05" units="cm"/>
      <inkml:brushProperty name="height" value="0.05" units="cm"/>
    </inkml:brush>
  </inkml:definitions>
  <inkml:trace contextRef="#ctx0" brushRef="#br0">0 4 17820,'0'-1'52,"0"1"1,0 0 0,0 0-1,1 0 1,-1 0-1,0-1 1,0 1 0,0 0-1,0 0 1,0 0-1,0 0 1,0 0 0,1 0-1,-1 0 1,0-1-1,0 1 1,0 0-1,0 0 1,0 0 0,1 0-1,-1 0 1,0 0-1,0 0 1,0 0 0,0 0-1,1 0 1,-1 0-1,0 0 1,0 0 0,0 0-1,0 0 1,1 0-1,-1 0 1,0 0 0,0 0-1,0 0 1,0 0-1,1 0 1,-1 0-1,0 0 1,0 0 0,0 1-1,5 8 918,0 18-263,-5-23-272,10 59 1118,-4-14-1226,2-2 1,2 1-1,20 55 1,-19-82 28,-5-17 55,-1-13 50,-4-7-182,0 1-1,-1-1 0,0 0 0,-2 1 1,-5-29-1,-25-74 355,8 46-1349,37 79-145,0 0-1,0-2 1,1 0 0,0 0-1,0-1 1,0-1-1,0 0 1,0-1 0,0 0-1,1-1 1,16-2-1,4 0-589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8.008"/>
    </inkml:context>
    <inkml:brush xml:id="br0">
      <inkml:brushProperty name="width" value="0.05" units="cm"/>
      <inkml:brushProperty name="height" value="0.05" units="cm"/>
    </inkml:brush>
  </inkml:definitions>
  <inkml:trace contextRef="#ctx0" brushRef="#br0">142 292 13691,'1'0'88,"-1"0"1,0 0-1,1 0 1,-1 0-1,0 0 1,1-1-1,-1 1 0,0 0 1,1 0-1,-1 0 1,0-1-1,0 1 1,1 0-1,-1 0 0,0-1 1,0 1-1,0 0 1,1-1-1,-1 1 1,0 0-1,0-1 0,0 1 1,0 0-1,0-1 1,0 1-1,1 0 1,-1-1-1,0 1 0,0 0 1,0-1-1,0 1 1,0 0-1,0-1 1,0 1-1,-1 0 0,1-1 1,0 1-1,0 0 1,0-1-1,0 1 1,0 0-1,0-1 1,-1 1-1,1 0 0,0 0 1,0-1-1,-1 1 1,1 0-1,0-1 1,0 1-1,-1 0 0,1 0 1,0 0-1,0-1 1,-1 1-1,1 0 1,0 0-1,-1 0 0,1 0 1,0 0-1,-1 0 1,1 0-1,0-1 1,-1 1-1,-1 0 150,0-1 0,0 0 0,0 1 0,0 0 0,0-1 0,0 1 0,0 0 0,0 0 0,0 0 0,0 0 0,-2 1 0,-4 3-58,0 0-1,0 1 0,0 0 0,1 0 0,0 1 1,0-1-1,0 2 0,1-1 0,0 1 0,0 0 1,1 0-1,0 1 0,0 0 0,0 0 0,-4 12 1,7-17-155,1 1 0,0 0 1,0-1-1,0 1 0,0 0 1,1 0-1,0-1 0,-1 1 1,1 0-1,1 0 0,-1 0 1,0 0-1,2 4 0,-1-6-9,0 0-1,0 0 0,0 0 1,0 0-1,1 0 1,-1 0-1,1 0 1,-1-1-1,1 1 0,-1 0 1,1-1-1,0 1 1,0-1-1,0 0 1,0 0-1,0 0 0,0 0 1,0 0-1,0 0 1,0 0-1,0-1 1,0 1-1,1-1 0,3 1 1,8 0 16,1-1 1,-1 0-1,0-1 1,1 0-1,-1-1 1,0-1-1,0 0 1,0-1-1,0 0 1,21-11-1,-2-1 16,-1-1 0,60-43 0,-49 28 9,64-64-1,-89 77-54,0-1-1,-1-1 0,-1 0 1,-1-1-1,15-30 1,-28 49-5,-1 0 1,0 0 0,0-1-1,0 1 1,0 0-1,0 0 1,-1-1 0,1 1-1,-1-5 1,0 7 1,0 1 0,0-1 0,0 1 0,0-1 0,0 1 0,-1-1 0,1 0 0,0 1 0,0-1 0,0 1 0,-1-1 0,1 1 0,0 0 0,-1-1 0,1 1 0,0-1 0,-1 1 0,1 0 0,0-1 0,-1 1 0,1 0 0,-1-1 0,1 1 0,-1 0 0,1-1 0,-1 1 0,1 0 0,-1 0-1,1 0 1,-1 0 0,1-1 0,-1 1 0,1 0 0,-1 0 0,0 0 0,1 0 0,-1 0 0,1 0 0,-1 0 0,1 1 0,-1-1 0,1 0 0,-1 0 0,1 0 0,-1 0 0,1 1 0,-1-1 0,1 0 0,-1 1 0,1-1 0,-1 0 0,1 1 0,-1-1 0,-6 4-6,1 1 1,-1 0-1,1 0 0,0 0 1,0 0-1,1 1 1,0 0-1,0 0 0,0 1 1,-6 10-1,1 2 2,0-1 0,-12 37 0,19-47 5,1 0 1,0 0-1,0 0 1,1 0-1,0 0 1,1 1-1,0-1 1,0 0-1,0 0 1,1 1-1,4 12 1,-5-18-5,1 0 0,0 0 1,1 0-1,-1-1 0,1 1 0,-1 0 1,1-1-1,0 1 0,0-1 0,0 1 1,0-1-1,0 0 0,0 0 1,1 0-1,-1 0 0,1 0 0,-1 0 1,1-1-1,0 0 0,0 1 0,0-1 1,-1 0-1,1 0 0,0 0 0,1-1 1,-1 1-1,0-1 0,0 0 0,0 0 1,0 0-1,0 0 0,0 0 0,5-2 1,-1 1-11,0 0 0,0-1 1,0 0-1,0 0 0,0-1 1,-1 0-1,1 0 0,7-6 0,3-3-31,23-21 0,-26 21 27,-14 12 17,0 0 1,0 0 0,0 0-1,0 0 1,0 0 0,0 0 0,0 1-1,0-1 1,0 0 0,0 0-1,0 0 1,0 0 0,0 0 0,0 0-1,0 0 1,0 0 0,0 0-1,0 0 1,0 0 0,0 0 0,0 0-1,0 0 1,0 0 0,0 1-1,0-1 1,0 0 0,0 0 0,0 0-1,0 0 1,0 0 0,0 0-1,0 0 1,0 0 0,0 0 0,0 0-1,1 0 1,-1 0 0,0 0-1,0 0 1,0 0 0,0 0 0,0 0-1,0 0 1,0 0 0,0 0-1,0 0 1,0 0 0,0 0 0,0 0-1,0 0 1,0 0 0,0 0-1,1 0 1,-1 0 0,0 0 0,0 0-1,0 0 1,0 0 0,0 0-1,0 0 1,-3 12 7,-10 23 32,7-18-27,4-13-9,1-1 1,0 1 0,0 0 0,0 0-1,1-1 1,-1 1 0,1 0 0,0 0-1,0 0 1,0 0 0,1-1 0,1 7 0,-1-7-2,0-1 1,0 0 0,0 1 0,0-1 0,1 0 0,-1 0 0,1 0 0,0 0 0,0 0-1,0 0 1,-1 0 0,2 0 0,-1-1 0,0 1 0,0-1 0,0 0 0,1 0-1,-1 0 1,4 1 0,13 4-22,0-1 1,1-2-1,-1 0 0,1-1 0,37-1 1,-30 0-4,-4 0 4,1-2 1,-1 0 0,0-1 0,0-2 0,-1 0 0,32-10 0,-51 13 26,-1 0 0,1 0 1,0 0-1,-1-1 1,1 1-1,-1-1 0,1 1 1,-1-1-1,0 0 1,1 0-1,-1 0 0,0 0 1,0 0-1,-1-1 1,1 1-1,0-1 0,-1 1 1,1-1-1,-1 1 1,0-1-1,0 0 1,0 0-1,0 1 0,-1-1 1,1 0-1,-1 0 1,0 0-1,1 0 0,-1 0 1,0 0-1,-1-3 1,-1-8 45,-1 0 1,-1 1 0,0-1-1,-1 1 1,-8-16 0,4 7-1,-12-27 72,10 26-103,1-1-1,1 0 1,-7-32 0,16 55-28,-1-1-1,1 1 1,-1-1 0,1 1 0,0-1 0,0 1 0,0-1 0,0 1-1,0-1 1,0 0 0,0 1 0,1-1 0,-1 1 0,0-1-1,1 1 1,-1-1 0,1 1 0,0 0 0,-1-1 0,1 1 0,0 0-1,0-1 1,0 1 0,0 0 0,0 0 0,0 0 0,0 0 0,0 0-1,1 0 1,-1 0 0,0 0 0,1 0 0,-1 1 0,0-1-1,1 0 1,-1 1 0,1-1 0,-1 1 0,1 0 0,-1 0 0,4-1-1,6 1-129,0 0 0,0 0-1,0 1 1,21 5-1,-14-3-209,192 20-1459,-104-21 1304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5.455"/>
    </inkml:context>
    <inkml:brush xml:id="br0">
      <inkml:brushProperty name="width" value="0.05" units="cm"/>
      <inkml:brushProperty name="height" value="0.05" units="cm"/>
    </inkml:brush>
  </inkml:definitions>
  <inkml:trace contextRef="#ctx0" brushRef="#br0">71 67 16075,'-1'-1'104,"0"1"-1,1-1 1,-1 1-1,0-1 0,0 1 1,1-1-1,-1 1 0,0 0 1,0-1-1,0 1 1,0 0-1,1 0 0,-1 0 1,0-1-1,0 1 1,0 0-1,0 0 0,0 0 1,0 0-1,1 0 0,-1 1 1,0-1-1,0 0 1,0 0-1,0 1 0,-1 0 1,0 0 55,0 0 0,0 1-1,1-1 1,-1 1 0,0 0 0,1-1 0,-1 1 0,1 0 0,0 0 0,-2 2 0,-1 4 225,0 0 1,1 0-1,0 0 0,-4 14 1,5-15-298,1 1 0,0 0 1,0-1-1,0 1 0,1 0 1,0 0-1,0 0 0,1 0 1,0-1-1,1 1 0,0 0 0,4 11 1,-6-18-72,1 0-1,-1 0 1,1 0 0,0 0 0,-1 0 0,1 0 0,0-1-1,-1 1 1,1 0 0,0 0 0,0-1 0,0 1 0,0 0-1,-1-1 1,1 1 0,0-1 0,0 1 0,0-1 0,0 0-1,0 1 1,0-1 0,0 0 0,0 0 0,1 0 0,0 0-1,1 0 24,-1-1-1,1 1 1,-1-1-1,1 0 1,-1 1-1,0-2 1,1 1-1,-1 0 1,0 0-1,3-3 1,6-5 146,-1 0 1,0 0 0,9-13 0,-15 17-109,0 1-13,0-1 31,0 0 1,1 0-1,0 0 1,0 1 0,0-1-1,8-3 1,-13 7-84,1 1-1,0-1 1,0 1 0,0 0 0,0-1-1,0 1 1,0 0 0,0 0 0,0 0-1,0 0 1,0 0 0,0 0 0,0 0 0,0 0-1,0 0 1,0 0 0,0 0 0,0 1-1,1-1 1,0 1-9,-1 0 0,1 1 1,-1-1-1,1 0 0,-1 0 0,0 1 0,0-1 0,0 1 0,0-1 0,0 1 0,0-1 0,0 1 0,0 0 1,0 2-1,30 100 63,-31-104-63,0 1 0,0-1 0,0 0 0,0 0-1,0 0 1,0 1 0,0-1 0,0 0 0,0 0 0,0 0-1,0 1 1,0-1 0,1 0 0,-1 0 0,0 0 0,0 0-1,0 0 1,0 1 0,0-1 0,1 0 0,-1 0-1,0 0 1,0 0 0,0 0 0,1 0 0,-1 0 0,0 0-1,0 1 1,0-1 0,1 0 0,-1 0 0,0 0 0,0 0-1,0 0 1,1 0 0,-1 0 0,0 0 0,0 0 0,0 0-1,1-1 1,-1 1 0,0 0 0,8-9 76,4-19-39,-11 26-49,5-13-648,1 1-1,0 0 0,1 0 0,0 1 0,1 0 0,14-16 0,-10 16-180</inkml:trace>
  <inkml:trace contextRef="#ctx0" brushRef="#br0" timeOffset="1">455 1 14643,'-1'10'4470,"-1"-1"-4312,1 1 0,1-1-1,0 0 1,0 1-1,1 9 1,0-17-162,0 0 1,1 0-1,-1 0 1,0 0-1,1 0 1,-1-1-1,1 1 1,-1-1-1,1 1 0,0-1 1,0 1-1,0-1 1,0 0-1,3 2 1,30 10-159,-23-10 140,-2-1 47,0 1 1,0 0-1,0 0 1,0 1 0,-1 0-1,0 1 1,0 0 0,11 8-1,-18-11 68,-1-1 1,0 0-1,0 1 0,1-1 0,-1 0 0,0 1 0,0-1 0,-1 1 1,1 0-1,0-1 0,0 1 0,-1 0 0,1-1 0,-1 1 0,0 0 1,1 0-1,-1-1 0,0 1 0,0 0 0,0 0 0,0 0 0,0-1 1,-1 1-1,1 0 0,0 0 0,-1-1 0,0 1 0,1 0 1,-1-1-1,0 1 0,0 0 0,0-1 0,-2 3 0,1-1 81,0 0 0,0 0 0,0 0 0,-1-1 0,1 1 0,-1-1 0,0 0 0,0 0 0,0 0 0,0 0 0,0 0 0,0-1 0,0 1-1,-1-1 1,1 0 0,-5 1 0,2-1-90,0-1 0,0-1 0,0 1 1,0-1-1,-8-1 0,9 0-197,-1 1 0,1 0 0,-1 1 1,0 0-1,-8 0 0,6 2-117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5.976"/>
    </inkml:context>
    <inkml:brush xml:id="br0">
      <inkml:brushProperty name="width" value="0.05" units="cm"/>
      <inkml:brushProperty name="height" value="0.05" units="cm"/>
    </inkml:brush>
  </inkml:definitions>
  <inkml:trace contextRef="#ctx0" brushRef="#br0">5 0 11779,'-3'10'960,"1"3"-984,2 0-40,5 1 1024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6.437"/>
    </inkml:context>
    <inkml:brush xml:id="br0">
      <inkml:brushProperty name="width" value="0.05" units="cm"/>
      <inkml:brushProperty name="height" value="0.05" units="cm"/>
    </inkml:brush>
  </inkml:definitions>
  <inkml:trace contextRef="#ctx0" brushRef="#br0">117 135 19332,'0'-6'412,"0"-1"-1,-1 1 1,1-1 0,-2 1 0,1 0-1,-1-1 1,-3-9 0,4 15-360,1 0 0,0 0 0,-1 0 1,1 0-1,-1 0 0,1 0 0,-1 0 1,1 0-1,-1 0 0,0 0 1,1 0-1,-1 0 0,0 1 0,0-1 1,0 0-1,0 0 0,1 1 1,-1-1-1,0 1 0,0-1 0,0 1 1,0-1-1,-1 1 0,1-1 0,0 1 1,0 0-1,0 0 0,0 0 1,0 0-1,0-1 0,0 1 0,0 1 1,-1-1-1,1 0 0,0 0 0,0 0 1,0 1-1,0-1 0,0 0 1,0 1-1,0-1 0,0 1 0,0-1 1,0 1-1,0-1 0,0 1 0,0 0 1,0 0-1,1-1 0,-1 1 1,0 0-1,0 1 0,-5 4-17,2 0 1,-1 0-1,0 1 0,1-1 0,1 1 1,-1 0-1,1 0 0,0 0 1,0 0-1,-2 14 0,0 3-36,1 0 0,0 26 0,3-43 2,1 0 0,0-1 0,1 1-1,2 11 1,-3-18 3,0 1 0,0 0 0,0-1 0,0 1 1,0 0-1,0-1 0,1 1 0,-1 0 0,0-1 0,0 1 0,1 0 0,-1-1 0,0 1 0,1-1 0,-1 1 0,1 0 0,-1-1 1,1 1-1,-1-1 0,1 1 0,-1-1 0,1 0 0,-1 1 0,1-1 0,0 0 0,-1 1 0,1-1 0,0 0 0,-1 0 0,1 1 1,0-1-1,-1 0 0,1 0 0,0 0 0,-1 0 0,1 0 0,0 0 0,-1 0 0,1 0 0,0 0 0,0 0 0,-1 0 0,1-1 1,0 1-1,-1 0 0,1 0 0,-1-1 0,1 1 0,0 0 0,-1-1 0,1 1 0,-1-1 0,1 1 0,-1-1 0,1 1 0,-1-1 1,2 0-1,5-6 59,0-1 0,-1 1 0,0-1 0,0 0 0,0-1 0,6-12 0,24-60 344,-28 61-292,5-11 145,-1-1 0,9-40 0,-28 108-363,3-1 1,0 1 0,2 0 0,5 50 0,-3-85 47,0 0 0,0 1 0,0-1-1,0 0 1,0 1 0,0-1 0,1 0 0,-1 0 0,0 1 0,1-1 0,-1 0 0,1 0 0,0 0-1,-1 0 1,1 0 0,0 1 0,0-1 0,0-1 0,-1 1 0,1 0 0,0 0 0,0 0 0,0 0-1,1-1 1,0 2 0,0-2-55,-1 0 0,1 0 0,-1-1-1,0 1 1,1 0 0,-1-1 0,1 1 0,-1-1-1,0 1 1,1-1 0,-1 0 0,0 1-1,0-1 1,0 0 0,0 0 0,1 0 0,-1 0-1,0 0 1,0 0 0,-1 0 0,1-1 0,1-1-1,10-13-566,-1-1-1,0-1 0,-1 0 0,7-20 1,2-10-401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6.953"/>
    </inkml:context>
    <inkml:brush xml:id="br0">
      <inkml:brushProperty name="width" value="0.05" units="cm"/>
      <inkml:brushProperty name="height" value="0.05" units="cm"/>
    </inkml:brush>
  </inkml:definitions>
  <inkml:trace contextRef="#ctx0" brushRef="#br0">11 55 11755,'0'-8'648,"0"4"-356,1 1-1,-1 0 0,0-1 0,1 1 0,0 0 0,-1 0 1,1 0-1,1-1 0,0-2 0,1 35 3886,-13 78-2104,3-46-1967,3-1-1,6 105 1,-2-162-137,0-1 0,0 1-1,1-1 1,-1 1 0,1 0 0,0-1 0,0 1 0,0-1-1,0 0 1,2 3 0,-3-5 18,0 1-1,0-1 1,0 0-1,1 0 1,-1 0-1,0 0 1,0 0-1,0 1 1,1-1 0,-1 0-1,0 0 1,0 0-1,0 0 1,1 0-1,-1 0 1,0 0 0,0 0-1,1 0 1,-1 0-1,0 0 1,0 0-1,0 0 1,1 0-1,-1 0 1,0 0 0,0 0-1,1 0 1,-1 0-1,0 0 1,0 0-1,1 0 1,-1 0 0,0 0-1,0-1 1,10-13-377,-5 0 155,0-1 0,4-25 0,-7 28 96,1-1 1,0 1-1,1 0 1,8-18-1,-12 30 140,0 0-1,0 0 1,0-1-1,0 1 0,0 0 1,0 0-1,1 0 0,-1 0 1,0-1-1,0 1 1,0 0-1,0 0 0,0 0 1,0 0-1,0-1 1,0 1-1,0 0 0,1 0 1,-1 0-1,0 0 0,0 0 1,0 0-1,0 0 1,0-1-1,1 1 0,-1 0 1,0 0-1,0 0 0,0 0 1,0 0-1,0 0 1,1 0-1,-1 0 0,0 0 1,0 0-1,0 0 0,1 0 1,-1 0-1,0 0 1,0 0-1,0 0 0,0 0 1,1 0-1,-1 0 0,0 0 1,0 0-1,0 0 1,0 0-1,1 1 0,-1-1 1,0 0-1,0 0 1,0 0-1,0 0 0,0 0 1,0 0-1,1 0 0,-1 1 1,0-1-1,0 0 1,0 0-1,0 0 0,0 0 1,0 1-1,0-1 0,0 0 1,0 0-1,0 0 1,4 13 52,-4-13-50,6 41 112,-5-29-66,1 0 0,0 0 1,1 0-1,0-1 1,9 22-1,-11-32-41,-1 0 0,0 0 1,1 0-1,0 0 0,-1 0 1,1 0-1,0 0 0,-1 0 0,1 0 1,0-1-1,0 1 0,-1 0 0,1 0 1,0-1-1,0 1 0,0-1 1,0 1-1,0-1 0,0 1 0,0-1 1,0 1-1,1-1 0,-1 0 1,0 0-1,2 1 0,-2-2 4,1 1 1,0-1-1,0 1 0,-1-1 1,1 0-1,-1 1 0,1-1 1,0 0-1,-1 0 0,1 0 0,-1-1 1,0 1-1,1 0 0,0-2 1,6-6 59,-1-1 0,0 0 1,9-17-1,-15 24-54,16-31 187,-2 0-1,-2-1 1,-1-1 0,-2-1 0,-1 1 0,-2-1 0,4-62 0,-11 57-5,-11 93-99,5-18 31,-9 94 455,14-116-495,1 1-1,0-1 0,1 1 0,0-1 1,1 0-1,1 1 0,-1-1 0,8 18 0,-9-27-79,0-1-1,0 1 0,0 0 0,0 0 1,0-1-1,0 1 0,0-1 0,0 1 1,1-1-1,-1 0 0,0 1 0,1-1 1,-1 0-1,1 0 0,0 0 0,-1 0 1,4 1-1,-5-2-8,1 0 1,-1 0-1,1 0 0,-1 0 1,1 0-1,-1 0 0,1 0 1,-1 0-1,1 0 1,-1 0-1,1 0 0,-1-1 1,1 1-1,-1 0 1,1 0-1,-1 0 0,0-1 1,1 1-1,-1 0 0,1-1 1,-1 1-1,0 0 1,1-1-1,0 0 0,-1 0 4,1 0 0,0-1-1,0 0 1,-1 1 0,1-1-1,0 1 1,-1-1 0,0 0-1,1 1 1,-1-4 0,-2-31 68,2 34-72,0-1 1,-1 1-1,1 0 1,-1 0-1,0 0 1,1 0-1,-1 0 1,0 0-1,0 0 1,-1 0-1,1 0 1,0 0-1,-3-3 1,4 5-4,-1 0 0,1 0 0,0 0 0,0 0 0,0-1 1,0 1-1,0 0 0,-1 0 0,1 0 0,0 0 0,0 0 0,0 0 1,0 0-1,-1 0 0,1 0 0,0 0 0,0 0 0,0 0 1,-1 0-1,1 0 0,0 0 0,0 0 0,0 0 0,0 0 1,-1 0-1,1 0 0,0 0 0,0 0 0,0 0 0,0 0 0,-1 0 1,1 0-1,0 0 0,0 0 0,0 1 0,0-1 0,-1 0 1,1 0-1,0 0 0,-2 10 1,5 9-15,-3-18 14,1-1-1,-1 1 1,1 0 0,0-1 0,-1 1 0,1-1-1,0 1 1,-1-1 0,1 1 0,0-1-1,0 0 1,-1 1 0,1-1 0,0 0-1,0 1 1,0-1 0,-1 0 0,1 0 0,0 0-1,0 0 1,0 0 0,0 0 0,-1 0-1,1 0 1,0 0 0,0 0 0,0 0 0,0-1-1,-1 1 1,1 0 0,0-1 0,0 1-1,-1 0 1,1-1 0,0 1 0,1-2-1,25-20 8,-26 21-8,20-22 1,-18 18 1,1 0 0,0 0-1,0 1 1,0 0 0,1 0-1,-1 0 1,1 0 0,0 1-1,7-4 1,-12 7-2,1 0 1,-1 0-1,0 0 0,1 0 1,-1 0-1,1 0 0,-1 0 0,0 0 1,1 0-1,-1 0 0,1 0 1,-1 0-1,0 1 0,1-1 1,-1 0-1,0 0 0,1 0 1,-1 1-1,0-1 0,1 0 1,-1 1-1,0-1 0,0 0 1,1 0-1,-1 1 0,0-1 1,0 1-1,1-1 0,-1 0 1,0 1-1,0-1 0,0 0 1,0 1-1,0-1 0,0 1 0,4 16-6,-3-15 8,3 30 25,4 24 58,-7-53-71,0 1 1,0-1-1,0 1 1,1-1-1,-1 0 1,1 0 0,0 1-1,0-1 1,0 0-1,0 0 1,5 4-1,-7-6-37,1-1-1,-1 1 0,1-1 0,0 1 0,-1-1 1,1 1-1,0-1 0,0 0 0,-1 1 1,1-1-1,0 0 0,0 0 0,0 0 1,-1 1-1,1-1 0,0 0 0,0 0 0,0 0 1,0 0-1,-1 0 0,1-1 0,0 1 1,1 0-1,0-1-32,0 0 0,0 0 0,-1 0 0,1 0 0,-1 0 0,1-1 0,-1 1 0,1 0 0,-1-1 0,1-1 0,4-5-114,-1 0-1,0 0 0,5-12 1,-9 18 178,11-27-379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7.427"/>
    </inkml:context>
    <inkml:brush xml:id="br0">
      <inkml:brushProperty name="width" value="0.05" units="cm"/>
      <inkml:brushProperty name="height" value="0.05" units="cm"/>
    </inkml:brush>
  </inkml:definitions>
  <inkml:trace contextRef="#ctx0" brushRef="#br0">6 0 17220,'-3'13'1456,"0"-4"-1072,4 1-336,4 1 232,0-1-464,8-1 208,0-2-184,3 2-224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7.907"/>
    </inkml:context>
    <inkml:brush xml:id="br0">
      <inkml:brushProperty name="width" value="0.05" units="cm"/>
      <inkml:brushProperty name="height" value="0.05" units="cm"/>
    </inkml:brush>
  </inkml:definitions>
  <inkml:trace contextRef="#ctx0" brushRef="#br0">39 40 15891,'-2'7'658,"0"0"-1,-1-1 0,1 1 0,-7 9 0,6-13-477,1 1 0,0 0 1,0 0-1,0 0 0,0 0 0,0 0 0,1 0 0,0 0 0,0 1 1,0-1-1,1 0 0,-1 1 0,1-1 0,0 1 0,0 4 0,0-9-163,1 1 0,-1-1-1,0 0 1,0 0 0,0 1 0,0-1-1,0 0 1,0 0 0,0 1-1,1-1 1,-1 0 0,0 0-1,0 0 1,0 1 0,1-1 0,-1 0-1,0 0 1,0 0 0,1 0-1,-1 1 1,0-1 0,0 0-1,1 0 1,-1 0 0,0 0 0,0 0-1,1 0 1,-1 0 0,0 0-1,0 0 1,1 0 0,-1 0 0,1 0-1,11-5 248,12-13-87,-22 16-132,26-24 168,-20 17-153,0 1 0,1 1-1,0 0 1,0 0-1,13-7 1,-22 13-59,1 1-1,-1-1 1,1 1 0,0-1 0,0 1 0,-1 0-1,1-1 1,0 1 0,0 0 0,0-1 0,-1 1-1,1 0 1,0 0 0,0 0 0,0 0 0,0 0 0,-1 0-1,1 0 1,0 0 0,0 0 0,0 0 0,0 0-1,-1 1 1,1-1 0,0 0 0,0 1 0,0-1-1,-1 0 1,1 1 0,0-1 0,-1 1 0,1-1 0,0 1-1,-1-1 1,1 1 0,-1 0 0,1-1 0,-1 1-1,1 0 1,-1-1 0,1 1 0,0 1 0,0 4 42,0 0 1,0-1 0,0 1 0,0 0 0,-1 10-1,-1-12 57,1 0-1,0 0 0,1 0 0,-1 0 0,1 1 0,-1-1 0,3 6 1,-2-9-83,0 0 0,-1-1 0,1 1 0,0 0 0,0-1 0,0 1 1,0 0-1,0-1 0,-1 1 0,1-1 0,0 0 0,0 1 0,0-1 1,0 0-1,0 1 0,0-1 0,0 0 0,1 0 0,-1 0 0,0 0 0,0 0 1,0 0-1,0 0 0,1-1 0,30-7-1219,-24 5 599,28-11-246,-17 6 257</inkml:trace>
  <inkml:trace contextRef="#ctx0" brushRef="#br0" timeOffset="1">431 1 14139,'-4'-1'2514,"-4"6"-1061,-6 7 841,13-10-2212,-1-1-1,1 1 0,0-1 0,0 1 1,-1 0-1,1-1 0,0 1 0,1 0 1,-1 0-1,0-1 0,0 1 1,1 0-1,-1 0 0,1 0 0,0 0 1,-1 0-1,1 0 0,0 0 0,0 0 1,0 0-1,1 0 0,-1 0 0,0 0 1,1 0-1,-1 0 0,2 3 0,1-2-72,-1 0-1,0 0 0,1 0 0,0-1 0,-1 1 0,1-1 0,0 1 0,0-1 0,1 0 0,-1 0 0,0-1 0,1 1 0,6 1 1,6 2 0,0-1 1,16 3 0,-17-5-7,0 1 0,23 8 0,-38-11 2,0 0 1,1 0-1,-1 0 0,0 0 1,0 0-1,1 1 0,-1-1 0,0 0 1,0 0-1,1 0 0,-1 0 1,0 0-1,0 1 0,1-1 0,-1 0 1,0 0-1,0 0 0,0 1 1,1-1-1,-1 0 0,0 0 0,0 0 1,0 1-1,0-1 0,0 0 1,0 0-1,1 1 0,-1-1 0,0 0 1,0 1-1,0-1 0,0 0 1,0 1-1,-8 6 186,-16 3 137,23-9-303,-19 7 145,5-2-131,1-1 0,-1 0 1,0-1-1,0-1 1,0 0-1,-18 1 1,32-4-107,0 0 0,0 0 0,0 0 1,0 0-1,1-1 0,-1 1 0,0 0 0,0 0 1,0 0-1,1-1 0,-1 1 0,0 0 0,0-1 1,1 1-1,-1-1 0,0 1 0,1-1 0,-1 1 1,0-1-1,1 1 0,-1-1 0,1 0 0,-1 1 1,1-1-1,-1 0 0,1 0 0,0 1 0,-1-1 1,1 0-1,0 0 0,-1 1 0,1-1 0,0 0 1,0 0-1,0 0 0,0 0 0,0 1 1,0-1-1,0 0 0,0 0 0,0 0 0,0 0 1,0 1-1,1-1 0,-1-1 0,3-8-724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8.440"/>
    </inkml:context>
    <inkml:brush xml:id="br0">
      <inkml:brushProperty name="width" value="0.05" units="cm"/>
      <inkml:brushProperty name="height" value="0.05" units="cm"/>
    </inkml:brush>
  </inkml:definitions>
  <inkml:trace contextRef="#ctx0" brushRef="#br0">5 75 20988,'-4'-4'2041,"5"0"-1353,5-2-304,4-1 1128,3-2-383,4 1-881,2-4-552,-2-1 304,3 5-80,-4 5-96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8.939"/>
    </inkml:context>
    <inkml:brush xml:id="br0">
      <inkml:brushProperty name="width" value="0.05" units="cm"/>
      <inkml:brushProperty name="height" value="0.05" units="cm"/>
    </inkml:brush>
  </inkml:definitions>
  <inkml:trace contextRef="#ctx0" brushRef="#br0">1 23 18860,'1'11'730,"1"0"0,0 0 0,0 0 0,2 0 0,-1-1 0,10 20 0,3 9 139,-16-37-832,3 8 89,1 1-1,0-1 1,0 0-1,1 0 1,0-1-1,13 18 1,-18-26-115,1-1 0,0 1 1,-1 0-1,1 0 0,0-1 1,0 1-1,-1-1 0,1 1 1,0 0-1,0-1 0,0 1 1,0-1-1,0 0 0,0 1 1,0-1-1,0 0 0,0 0 1,0 0-1,0 1 0,0-1 1,0 0-1,0 0 0,0 0 0,0-1 1,0 1-1,0 0 0,0 0 1,0 0-1,0-1 0,0 1 1,0-1-1,0 1 0,0-1 1,0 1-1,0-1 0,-1 1 1,1-1-1,0 0 0,0 1 1,-1-1-1,1 0 0,1-1 0,2-4 59,1 0-1,-1 0 0,0-1 0,5-10 0,-7 13-37,28-65 418,-22 48-260,1 0 0,1 1 1,22-35-1,-32 54-184,1 1 0,-1-1 0,1 0 0,-1 0 0,1 0 0,0 1 0,-1-1 0,1 0 0,0 1 0,-1-1 0,1 0 1,0 1-1,0-1 0,0 1 0,0 0 0,-1-1 0,1 1 0,0 0 0,0-1 0,0 1 0,0 0 0,0 0 0,0 0 0,2-1 0,-2 2-2,0-1 0,0 1 0,0 0 0,0-1 0,-1 1 0,1 0 0,0 0 0,0-1 0,0 1 0,0 0 0,-1 0 0,1 0 0,0 0 0,-1 0 0,1 0 0,-1 0 1,1 1-1,3 8 2,-1 1 0,0-1 1,1 15-1,-3-23-6,12 113 66,-13-115-65,0 0 0,0 0 0,0 1-1,0-1 1,0 0 0,0 0 0,0 0 0,0 1 0,0-1 0,0 0 0,0 0 0,0 1 0,0-1 0,0 0 0,0 0 0,1 0 0,-1 1 0,0-1 0,0 0 0,0 0 0,0 0 0,0 1 0,1-1-1,-1 0 1,0 0 0,0 0 0,0 0 0,0 1 0,1-1 0,-1 0 0,0 0 0,0 0 0,0 0 0,1 0 0,-1 0 0,0 0 0,0 0 0,1 0 0,5-8-29,5-21-214,-10 25 149,2-5-274,0 0-1,1 0 1,0 0-1,0 0 1,1 1 0,0 0-1,0 0 1,1 0-1,0 0 1,1 1-1,-1 0 1,1 1-1,1 0 1,14-11-1,-1 6-398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39.774"/>
    </inkml:context>
    <inkml:brush xml:id="br0">
      <inkml:brushProperty name="width" value="0.05" units="cm"/>
      <inkml:brushProperty name="height" value="0.05" units="cm"/>
    </inkml:brush>
  </inkml:definitions>
  <inkml:trace contextRef="#ctx0" brushRef="#br0">98 337 14915,'-1'-1'301,"-1"0"0,1 1 0,0-1 0,-1 1-1,1 0 1,-1 0 0,1-1 0,-1 1 0,1 0 0,0 0 0,-1 0-1,1 0 1,-1 1 0,1-1 0,-1 0 0,-1 1 0,-1 2-81,0-1 1,1 0-1,-1 1 1,1 0 0,-1 0-1,1 0 1,0 0-1,0 1 1,0-1 0,1 1-1,-1 0 1,1 0 0,0 0-1,0 0 1,-3 7-1,1 3 31,-1 0 1,1 1-1,-2 21 0,5-27-149,0 0 0,1 0 0,1 14-1,-1-21-88,0-1 0,0 1-1,0-1 1,0 1 0,0-1-1,1 1 1,-1-1 0,0 1-1,1-1 1,-1 0 0,1 1-1,0-1 1,-1 0-1,1 1 1,0-1 0,0 0-1,0 0 1,0 0 0,0 0-1,0 0 1,0 0 0,0 0-1,1 0 1,-1 0 0,0 0-1,0-1 1,1 1-1,-1 0 1,3 0 0,-2-1 0,0 0 0,0-1 0,0 1 0,0 0 0,0-1 0,0 0 0,-1 1-1,1-1 1,0 0 0,0 0 0,-1 0 0,1 0 0,-1 0 0,1 0 0,-1-1 0,1 1 0,-1 0 0,2-4 0,22-30 157,-24 32-155,10-16 84,-1-1 1,-1 0 0,0 0 0,-2-1-1,-1 0 1,0 0 0,-1-1 0,-2 1-1,2-29 1,-6 32-3,1 18-96,0 0 1,0 0-1,0 0 0,0 0 1,0 0-1,0 0 0,0 0 1,0 0-1,0 0 0,0-1 0,0 1 1,0 0-1,0 0 0,0 0 1,0 0-1,0 0 0,0 0 1,0 0-1,0 0 0,0 0 1,0 0-1,0 0 0,0 0 0,0-1 1,0 1-1,0 0 0,0 0 1,0 0-1,0 0 0,-1 0 1,1 0-1,0 0 0,0 0 0,0 0 1,0 0-1,0 0 0,0 0 1,0 0-1,0 0 0,0 0 1,0 0-1,0 0 0,0 0 1,-1 0-1,1 0 0,0 0 0,0 0 1,0 0-1,0 0 0,0 0 1,0 0-1,0 0 0,0 0 1,0 0-1,0 0 0,0 0 1,-1 0-1,1 0 0,0 0 0,0 0 1,0 0-1,0 0 0,0 0 1,0 0-1,0 0 0,0 1 1,0-1-1,-1 2 5,-1 1 0,1 0 0,1 0 0,-1 0 0,0 0 0,1 0 0,-1 4-1,-1 41-11,2-45 3,0 1 1,0 0 0,1 0 0,-1-1-1,1 1 1,0 0 0,0-1-1,1 1 1,-1-1 0,3 6-1,-3-9 3,-1 1-1,0-1 0,1 1 0,-1-1 1,1 1-1,-1-1 0,1 1 0,-1-1 1,1 1-1,-1-1 0,1 0 0,0 1 1,-1-1-1,1 0 0,-1 1 0,1-1 1,0 0-1,-1 0 0,1 0 1,0 0-1,-1 0 0,1 1 0,0-1 1,-1 0-1,1-1 0,0 1 0,-1 0 1,1 0-1,0 0 0,-1 0 0,1 0 1,0-1-1,-1 1 0,1 0 0,-1-1 1,1 1-1,-1 0 0,2-1 0,17-18-16,1-10 14,-2 0 0,-1-1 1,-1-1-1,-2-1 0,-1 0 1,-1 0-1,-2-2 0,9-47 1,-19 64 4,-2 11 0,-3 11-1,-5 19 4,0 1 1,2-1-1,1 2 1,1-1-1,-3 28 1,4-29 9,1-4 21,-8 54 61,12-66-77,-1-1 0,1 1 0,0-1 0,1 1-1,0-1 1,0 1 0,4 10 0,-5-17-16,0 0-1,0-1 1,0 1-1,0 0 1,0-1 0,1 1-1,-1 0 1,0-1-1,0 1 1,1 0 0,-1-1-1,1 1 1,-1-1-1,0 1 1,1-1-1,-1 1 1,1-1 0,-1 1-1,1-1 1,-1 0-1,1 1 1,0-1-1,-1 1 1,1-1 0,-1 0-1,1 0 1,0 1-1,-1-1 1,1 0-1,0 0 1,-1 0 0,1 0-1,0 0 1,0 0-1,-1 0 1,1 0 0,0 0-1,-1 0 1,1 0-1,0 0 1,-1-1-1,1 1 1,0 0 0,-1 0-1,1-1 1,-1 1-1,1 0 1,-1-1-1,1 1 1,0-1 0,-1 1-1,1-1 1,-1 1-1,0-1 1,1 0-1,4-3 11,-1-1-1,0 1 0,-1-1 0,1 0 0,2-6 0,7-16-7,-2-1 0,-1 1-1,11-52 1,-20 75-10,-4 24-10,1 0 1,1 1 0,0-1-1,4 28 1,-3-47 13,0 1-1,0-1 1,0 1 0,1-1 0,-1 1 0,1-1-1,-1 1 1,1-1 0,-1 0 0,1 1 0,0-1-1,0 0 1,0 1 0,-1-1 0,3 2 0,-2-2-1,0-1 1,0 0 0,0 1-1,0-1 1,-1 1 0,1-1-1,0 0 1,0 0-1,0 0 1,0 1 0,0-1-1,0 0 1,0 0 0,0 0-1,-1 0 1,1 0 0,0-1-1,0 1 1,1 0 0,3-2-1,0-1 1,0 1 0,-1 0 0,1-1 0,-1 0-1,0 0 1,6-6 0,33-33 19,-26 26-12,-1 0 1,2 0-1,27-17 0,-44 32-7,0 0-1,0 0 1,0 0 0,0 0 0,1 1-1,-1-1 1,0 1 0,0-1 0,1 1-1,-1-1 1,0 1 0,1-1 0,-1 1-1,1 0 1,-1 0 0,0 0 0,1 0-1,-1 0 1,1 0 0,-1 0 0,0 0 0,1 1-1,-1-1 1,0 1 0,1-1 0,-1 1-1,0-1 1,1 1 0,-1-1 0,0 1-1,0 0 1,0 0 0,0 0 0,0 0-1,0 0 1,0 0 0,0 0 0,0 0-1,1 2 1,2 5-6,-1 0-1,0 0 0,0 0 1,-1 1-1,2 13 1,6 16 4,-10-37 12,1 1 0,-1-1 0,1 0 0,0 1 0,-1-1 0,1 0 0,0 0 0,0 0 1,0 0-1,0 0 0,0 0 0,0 0 0,0 0 0,1 0 0,-1 0 0,0 0 0,0-1 0,1 1 0,-1-1 0,1 1 0,-1-1 0,0 1 0,1-1 0,-1 0 0,1 0 0,-1 1 0,1-1 0,1-1 0,4 1 62,0-2 0,0 1 0,0-1 0,13-5 0,17-4 92,-33 11-192,-1 0 0,0 0 0,0 0 0,0 0 0,1 1 0,-1 0 0,0-1 0,0 1 0,0 0 0,0 1 0,0-1 0,0 0 0,0 1 0,-1 0 0,4 2 0,17 9-1455,-23-13 1417,1 0 1,-1 0-1,0 0 0,1 0 1,-1 0-1,1 0 1,-1 0-1,0 0 0,1 0 1,-1 0-1,0 0 0,1 0 1,-1 0-1,1-1 0,-1 1 1,0 0-1,1 0 1,-1 0-1,0 0 0,1-1 1,-1 1-1,0 0 0,0 0 1,1-1-1,-1 1 0,0 0 1,0-1-1,1 1 1,-1 0-1,0-1 0,0 1 1,0 0-1,1-1 0,-1 1 1,0 0-1,0-1 0,0 1 1,0 0-1,0-1 1,0 1-1,0-1 0,3-21-649,-2 18 409,1-16-506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0.251"/>
    </inkml:context>
    <inkml:brush xml:id="br0">
      <inkml:brushProperty name="width" value="0.05" units="cm"/>
      <inkml:brushProperty name="height" value="0.05" units="cm"/>
    </inkml:brush>
  </inkml:definitions>
  <inkml:trace contextRef="#ctx0" brushRef="#br0">32 7 15435,'-12'-2'2329,"6"4"-1177,-4 4 2241,7-6-1625,9-1-1208,-2-11-512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8.871"/>
    </inkml:context>
    <inkml:brush xml:id="br0">
      <inkml:brushProperty name="width" value="0.05" units="cm"/>
      <inkml:brushProperty name="height" value="0.05" units="cm"/>
    </inkml:brush>
  </inkml:definitions>
  <inkml:trace contextRef="#ctx0" brushRef="#br0">27 7 16916,'-12'362'2729,"-1"-122"-1472,13-233-1216,-1 8 102,1 0 1,0 0-1,1 0 0,6 27 0,-6-40-119,-1-1 1,0 0-1,1 1 0,-1-1 0,0 0 0,1 0 0,0 0 0,-1 1 1,1-1-1,0 0 0,-1 0 0,1 0 0,0 0 0,0 0 0,0 0 1,0 0-1,0 0 0,0-1 0,0 1 0,0 0 0,0-1 1,1 1-1,-1 0 0,0-1 0,0 0 0,1 1 0,-1-1 0,0 0 1,0 1-1,1-1 0,-1 0 0,2 0 0,2-1 33,-1 0 0,0 0 0,0 0 0,1-1 0,-1 0-1,0 1 1,0-2 0,0 1 0,6-5 0,6-5 78,0-2 0,-1 1 0,0-2 0,14-18 0,50-72 439,-69 90-488,306-472 1922,-300 459-2053,-13 26-854,-3 7 280,-3 8-301,-1-3 477,-1 0 1,0 0-1,0 0 0,-13 17 0,-3-3-416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0.820"/>
    </inkml:context>
    <inkml:brush xml:id="br0">
      <inkml:brushProperty name="width" value="0.05" units="cm"/>
      <inkml:brushProperty name="height" value="0.05" units="cm"/>
    </inkml:brush>
  </inkml:definitions>
  <inkml:trace contextRef="#ctx0" brushRef="#br0">41 170 12731,'-1'0'140,"-1"0"0,1 1 0,-1-1 0,0 0 0,1 0 0,-1 1 0,1-1 0,-1 1 0,1-1 1,-1 1-1,1 0 0,0 0 0,-1 0 0,1 0 0,0-1 0,-1 2 0,1-1 0,0 0 0,0 0 0,0 0 0,0 0 1,0 1-1,0-1 0,1 0 0,-1 1 0,0-1 0,0 1 0,1-1 0,-1 1 0,1-1 0,0 1 0,-1 2 0,0 5 390,0 1-1,0 0 0,1 0 1,1 12-1,0-5 54,1 32 797,2 0 0,16 79 0,-20-127-1346,12 34 546,-12-34-550,0 0 0,0 0 0,1 0 1,-1 0-1,1 0 0,-1 0 0,1 0 1,-1 0-1,1 0 0,0 0 0,-1 0 1,1-1-1,0 1 0,0 0 0,-1-1 1,1 1-1,0 0 0,0-1 0,0 1 0,0-1 1,0 1-1,0-1 0,0 0 0,0 1 1,0-1-1,0 0 0,0 0 0,0 0 1,0 0-1,0 0 0,2 0 0,1-2 47,0-1 0,0 0 0,0-1 0,0 1 0,0-1 0,-1 1 0,1-1 0,-1 0 0,0 0 0,0-1 0,2-4 0,16-25 287,-2-2-1,-2 0 0,18-51 0,28-120 721,-41 104-973,-20 91-2652,-2 41 1388,-2-11 352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1.429"/>
    </inkml:context>
    <inkml:brush xml:id="br0">
      <inkml:brushProperty name="width" value="0.05" units="cm"/>
      <inkml:brushProperty name="height" value="0.05" units="cm"/>
    </inkml:brush>
  </inkml:definitions>
  <inkml:trace contextRef="#ctx0" brushRef="#br0">75 75 12147,'3'-1'275,"-1"1"0,1 0 0,-1-1 0,0 1 0,1-1 0,-1 0 0,1 1 0,-1-1 0,0 0 1,0-1-1,0 1 0,0 0 0,3-3 0,-4 4-52,0-1 1,0 0-1,0 0 1,0 0-1,-1 0 1,1 0-1,0 0 1,-1 0-1,1 0 1,0 0-1,-1 0 1,1 0-1,-1-1 1,0 1-1,1 0 1,-1 0-1,0 0 0,0-1 1,0 1-1,0 0 1,0 0-1,0-1 1,0 1-1,0 0 1,0 0-1,0-1 1,-1 1-1,1 0 1,-1-1-1,1 1-158,-1 1-1,1-1 1,0 1-1,-1 0 1,1-1-1,-1 1 1,1 0 0,-1-1-1,1 1 1,0 0-1,-1 0 1,1-1-1,-1 1 1,1 0-1,-1 0 1,1 0-1,-1 0 1,1 0-1,-1 0 1,1 0 0,-1 0-1,0 0 1,1 0-1,-1 0 1,1 0-1,-1 0 1,1 0-1,-1 0 1,1 0-1,-1 1 1,1-1-1,0 0 1,-1 0 0,1 1-1,-1-1 1,1 0-1,-1 1 1,1-1-1,0 0 1,-1 1-1,1-1 1,0 1-1,-1-1 1,1 1 0,-19 18 640,18-18-669,-46 59 863,43-53-835,-1 0-1,1 0 1,1 0 0,-1 0 0,1 1-1,0-1 1,-2 13 0,5-20-60,0 1 1,0-1-1,0 1 1,0-1-1,0 1 1,0 0-1,0-1 1,0 1-1,0-1 1,0 1-1,0-1 1,1 1-1,-1-1 1,0 1-1,0-1 1,0 1-1,1-1 1,-1 1-1,0-1 1,1 0-1,-1 1 1,0-1-1,1 1 1,-1-1-1,1 0 1,-1 1 0,1-1-1,0 1 1,19 3 33,22-8-17,-38 3-21,-1-1 1,1 1-1,0-1 0,-1 1 0,1-1 0,-1-1 0,1 1 0,-1 0 0,0-1 0,0 1 1,3-4-1,27-37 33,-22 27-14,-10 16-17,-1-1 0,0 1 0,1-1 0,-1 1 0,0-1 0,1 1 0,-1-1 0,0 1 0,1-1 0,-1 1 0,1 0 0,-1-1 0,1 1 1,-1 0-1,1-1 0,0 1 0,-1 0 0,1 0 0,-1 0 0,1-1 0,-1 1 0,1 0 0,0 0 0,-1 0 0,1 0 0,0 0 0,-1 0 0,1 0 0,0 0 0,0 1-4,0 0 0,1-1-1,-1 1 1,0 0-1,0 0 1,0 0-1,0 0 1,-1 0-1,1 0 1,0 0 0,0 0-1,-1 0 1,2 1-1,14 40 17,-14-38 126,-4-12 121,-3-36 12,5 41-263,0-1 0,0 1 1,0 0-1,0-1 0,1 1 0,-1-1 1,1 1-1,0 0 0,0-1 1,2-3-1,4 1-1044,-6 6 893,-1 0 0,1 0 0,0-1 0,0 1 0,-1 0 0,1-1 0,0 1 0,-1-1 0,1 1 0,-1-1 0,1 1 0,-1-1 0,1 0 0,-1 1 0,1-1 0,-1 0 0,1 0 0,8-26-1239,-2 4 484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2.038"/>
    </inkml:context>
    <inkml:brush xml:id="br0">
      <inkml:brushProperty name="width" value="0.05" units="cm"/>
      <inkml:brushProperty name="height" value="0.05" units="cm"/>
    </inkml:brush>
  </inkml:definitions>
  <inkml:trace contextRef="#ctx0" brushRef="#br0">245 0 13219,'-4'0'1322,"1"1"0,-1-1-1,1 1 1,-1 0 0,1 0 0,-6 2 0,-36 22 275,25-13-742,13-8-742,-68 42 963,67-40-1010,1 0 1,0 0-1,0 0 0,1 1 0,-1 0 1,2 0-1,-9 12 0,14-18-65,-1 0-1,0 1 1,0-1 0,0 1 0,1 0-1,-1-1 1,1 1 0,-1-1 0,1 1-1,-1 0 1,1 0 0,0-1-1,0 1 1,0 0 0,0-1 0,0 1-1,1 0 1,-1-1 0,0 1-1,1 0 1,0 1 0,0-1-2,0-1-1,0 0 1,0 0 0,0 0 0,0 0 0,0 0-1,0 0 1,0 0 0,0 0 0,1 0 0,-1-1-1,0 1 1,1 0 0,-1-1 0,1 1-1,-1-1 1,1 0 0,-1 1 0,1-1 0,-1 0-1,1 0 1,-1 0 0,3 0 0,21-1 18,-7 1-19,0 0 0,29 4 0,-43-4 11,0 1 0,0 0 0,0 0 0,0 0 0,0 0 0,-1 1 0,1-1 0,0 1 0,-1 0 0,1 0 0,-1 0 0,0 1 0,0-1 0,0 1 0,0 0 0,0 0 0,3 4 0,-5-6 20,0 1-1,-1-1 1,1 0-1,0 1 0,0-1 1,-1 1-1,1 0 1,-1-1-1,1 1 1,-1 0-1,0-1 1,0 1-1,1 0 1,-1-1-1,0 1 1,0 0-1,-1-1 1,1 1-1,0 0 1,-1-1-1,1 1 1,-1-1-1,0 3 1,-1-1 34,0 0 0,0-1 0,0 1 0,0-1 0,-1 1 0,1-1 0,-1 0 0,1 1 0,-1-1 0,-6 3 0,-4 2 120,-1-1 0,-1 0 0,-28 7 0,37-12-217,2 1-105,0-1 1,0 0-1,0 0 0,0-1 1,-1 1-1,1-1 0,0 0 1,0 0-1,-6-1 0,9 1 61,1 0-1,0 0 1,0-1 0,-1 1-1,1 0 1,0 0 0,0-1-1,0 1 1,-1 0 0,1-1-1,0 1 1,0 0 0,0 0-1,0-1 1,0 1 0,0 0-1,0-1 1,0 1-1,0 0 1,0-1 0,0 1-1,0-1 1,0 1 0,0 0-1,0-1 1,0 1 0,0 0-1,0 0 1,0-1 0,0 1-1,1 0 1,-1-1 0,0 1-1,0 0 1,0-1-1,1 1 1,8-15-709,-8 13 436,7-11-570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2.547"/>
    </inkml:context>
    <inkml:brush xml:id="br0">
      <inkml:brushProperty name="width" value="0.05" units="cm"/>
      <inkml:brushProperty name="height" value="0.05" units="cm"/>
    </inkml:brush>
  </inkml:definitions>
  <inkml:trace contextRef="#ctx0" brushRef="#br0">22 237 15979,'0'-1'3617,"0"8"-2985,0 8 2377,0 7-1745,2 4-304,-2 6-479,1 2-209,-1-4-288,0 0-208,1-10-513,1-5-311,-2-24-816,0-20 1184,-2-8-257</inkml:trace>
  <inkml:trace contextRef="#ctx0" brushRef="#br0" timeOffset="1">1 5 14971,'0'-4'1384,"0"8"-975,0 5-169,0 2 344,1 2-424,5-1 8,-1-2-96,10-5-216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3.431"/>
    </inkml:context>
    <inkml:brush xml:id="br0">
      <inkml:brushProperty name="width" value="0.05" units="cm"/>
      <inkml:brushProperty name="height" value="0.05" units="cm"/>
    </inkml:brush>
  </inkml:definitions>
  <inkml:trace contextRef="#ctx0" brushRef="#br0">29 258 14315,'-6'14'789,"1"1"0,0 0 0,2 0 0,0 0 0,0 1 0,1-1 0,1 1 0,1-1 0,1 20 0,-1-33-751,0-1 0,1 1 0,-1-1 0,0 1 0,1-1 0,-1 1 0,1 0 0,-1-1 0,1 0 0,0 1 0,-1-1 0,1 1 0,0-1 0,0 0 0,0 0 0,0 1 0,0-1 0,1 0 0,-1 0 0,0 0 0,2 1 0,-1-2-9,-1 1 1,1-1-1,-1 0 1,1 1-1,0-1 1,-1 0-1,1 0 1,0 0-1,-1-1 1,1 1-1,0 0 1,-1 0-1,1-1 1,-1 1-1,1-1 0,2-1 1,5-3 41,0-1-1,0 1 1,-1-2 0,0 1 0,8-9-1,49-56 317,-11 10-61,-54 61-326,0 0 1,0-1 0,0 1 0,1 0 0,-1 0 0,0 0-1,0 0 1,0 0 0,0 0 0,0 0 0,0 0 0,0 0-1,1-1 1,-1 1 0,0 0 0,0 0 0,0 0-1,0 0 1,0 0 0,1 0 0,-1 0 0,0 0 0,0 0-1,0 0 1,0 0 0,0 0 0,1 0 0,-1 0 0,0 0-1,0 0 1,0 0 0,0 0 0,0 0 0,1 0 0,-1 1-1,0-1 1,0 0 0,0 0 0,0 0 0,0 0-1,0 0 1,0 0 0,1 0 0,-1 0 0,0 0 0,0 1-1,0-1 1,0 0 0,0 0 0,0 0 0,0 0 0,0 0-1,0 1 1,0-1 0,0 0 0,0 0 0,0 0 0,0 0-1,0 0 1,0 1 0,0-1 0,0 0 0,0 0-1,0 0 1,1 10 18,-4 15 18,2-19-43,0 1 0,0-1 0,1 1 0,0-1 0,0 1 1,2 10-1,-2-17 4,0 1 1,0-1-1,0 0 1,1 0-1,-1 1 1,0-1 0,0 0-1,0 0 1,0 1-1,0-1 1,0 0-1,0 0 1,1 0-1,-1 0 1,0 1 0,0-1-1,0 0 1,0 0-1,1 0 1,-1 0-1,0 0 1,0 1-1,1-1 1,-1 0 0,0 0-1,0 0 1,0 0-1,1 0 1,-1 0-1,0 0 1,0 0-1,1 0 1,-1 0 0,0 0-1,0 0 1,1 0-1,-1 0 1,0 0-1,0 0 1,1 0-1,-1 0 1,0 0 0,0 0-1,0 0 1,1-1-1,-1 1 1,14-12-35,9-17-23,0-4 74,-2-2 0,-1 0 0,-1-2 0,-2 0 0,-2-1 0,12-46 0,-25 79 39,-1 0-1,0 0 0,-1-1 1,1 1-1,-1-6 0,0 11-47,0 0 0,0 0-1,0 0 1,0 1-1,0-1 1,0 0 0,-1 0-1,1 0 1,0 0-1,0 0 1,0 0 0,0 0-1,0 0 1,0 0-1,0 0 1,-1 1 0,1-1-1,0 0 1,0 0-1,0 0 1,0 0 0,0 0-1,-1 0 1,1 0-1,0 0 1,0 0 0,0 0-1,0 0 1,0 0-1,-1 0 1,1 0 0,0 0-1,0 0 1,0 0-1,0 0 1,0-1 0,0 1-1,-1 0 1,1 0-1,0 0 1,0 0 0,0 0-1,0 0 1,0 0-1,0 0 1,0 0 0,-1-1-1,1 1 1,0 0 0,0 0-1,0 0 1,0 0-1,-7 15 121,-1 12-14,1 1-1,1 0 1,2 0 0,-2 35-1,5-48-44,1 0 0,1 0 0,0 0 0,1 0 0,1 0 0,0 0 0,1-1 0,0 1 0,12 23 0,-15-35-43,0 0 0,1 0 0,-1-1 0,1 1 0,0-1-1,-1 1 1,1-1 0,0 1 0,0-1 0,1 0 0,-1 0-1,0 0 1,1 0 0,-1-1 0,4 2 0,-6-3-20,1 0 0,-1 0-1,1 0 1,-1 0 0,1 0 0,-1 0 0,1 0 0,-1 0 0,1 0 0,-1-1 0,1 1 0,-1 0-1,0 0 1,1-1 0,-1 1 0,1 0 0,-1-1 0,0 1 0,1 0 0,-1-1 0,0 1-1,1 0 1,-1-1 0,0 1 0,1-1 0,-1 1 0,0-1 0,0 1 0,0-1 0,1 1 0,-1 0-1,0-1 1,0 1 0,0-1 0,0 1 0,0-1 0,0 1 0,0-1 0,0 1 0,0-1 0,0 1-1,0-1 1,-1 1 0,1-1 0,0 0 0,-4-25 17,-1 12-43,0 1-1,-1-1 1,0 1 0,-1 1 0,0 0 0,-1 0-1,-1 0 1,0 1 0,0 0 0,-1 0 0,0 1-1,-1 1 1,-15-11 0,16 12 136,20 9 85,7 1-164,-2-2-608,-1-1 0,1 0 0,-1-1 1,1-1-1,-1 0 0,0-1 0,25-11 0,-23 9-803,-2-2 0,1 1 0,-1-2 0,0 0 0,-1-1 0,19-17 2401,-41 35 1590,0 1 0,-12 16 0,19-22-2356,0 1 0,0 0 0,0 0 0,0 0 0,0 0 0,1 0 0,-1 4 0,2-7-239,0 0 0,-1-1 0,1 1-1,0-1 1,0 1 0,0 0 0,0-1 0,1 1 0,-1-1-1,0 1 1,0-1 0,0 1 0,0-1 0,0 1 0,1 0-1,-1-1 1,0 1 0,1-1 0,-1 1 0,0-1 0,1 0-1,0 2 1,0-2-14,0 1 0,0-1 0,0 0-1,0 0 1,0 1 0,0-1-1,0 0 1,0 0 0,0 0 0,0 0-1,0 0 1,0 0 0,1 0 0,-1 0-1,0-1 1,0 1 0,1-1 0,10-2-2,0 0 0,0 1 1,0 0-1,0 1 0,1 0 1,19 2-1,-29-1 1,0 0 0,0 1-1,0-1 1,0 1 0,-1 0-1,1 0 1,0 0 0,-1 0 0,1 1-1,-1-1 1,1 1 0,-1-1 0,0 1-1,0 0 1,0 0 0,0 0 0,0 0-1,0 0 1,0 0 0,-1 1 0,1-1-1,-1 1 1,1-1 0,-1 1 0,0 0-1,0-1 1,0 1 0,-1 0 0,1 0-1,0-1 1,-1 1 0,0 0 0,0 0-1,0 0 1,0 3 0,-1 0-14,0-1 0,0 1 1,0 0-1,0-1 0,-1 1 0,0-1 0,0 0 1,-1 1-1,0-1 0,1 0 0,-2-1 0,1 1 1,0 0-1,-1-1 0,0 0 0,-5 5 0,7-7-35,0 0 0,0-1 0,0 1-1,0 0 1,0-1 0,-1 0-1,1 1 1,0-1 0,-1 0-1,1 0 1,-1 0 0,1-1-1,-1 1 1,1-1 0,-1 1-1,1-1 1,-1 0 0,0 0-1,1 0 1,-1 0 0,1 0-1,-1-1 1,0 1 0,1-1-1,-1 0 1,1 0 0,-1 1-1,1-2 1,0 1 0,-1 0-1,1 0 1,0-1 0,0 1-1,0-1 1,0 0 0,0 0 0,-2-2-1,-8-15-347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4.454"/>
    </inkml:context>
    <inkml:brush xml:id="br0">
      <inkml:brushProperty name="width" value="0.05" units="cm"/>
      <inkml:brushProperty name="height" value="0.05" units="cm"/>
    </inkml:brush>
  </inkml:definitions>
  <inkml:trace contextRef="#ctx0" brushRef="#br0">0 168 17348,'3'2'329,"0"-1"1,0 1 0,0 0-1,0 0 1,-1 0 0,1 0-1,-1 0 1,0 1 0,0-1-1,1 1 1,-1 0 0,-1-1 0,3 4-1,8 10 1214,-8-11-1203,-2-3-108,1 1 0,-1 0 0,1-1-1,0 1 1,0-1 0,5 3 0,-7-4-188,0-1 1,0 1-1,0-1 1,0 0-1,1 0 1,-1 0-1,0 0 1,0 0-1,0 0 0,0 0 1,0 0-1,0 0 1,0 0-1,0 0 1,0-1-1,0 1 1,0 0-1,0-1 1,0 1-1,0-1 0,0 1 1,0-1-1,0 1 1,0-1-1,0 0 1,-1 0-1,2-1 1,8-6 272,-6 3-154,0 2 1,0-1-1,0 0 0,1 1 1,-1 0-1,9-4 1,-12 6-148,1 1 0,0-1 1,0 1-1,0 0 1,0-1-1,0 1 1,0 0-1,-1 0 0,1 0 1,0 0-1,0 1 1,0-1-1,0 1 0,0-1 1,0 1-1,-1-1 1,1 1-1,0 0 1,0 0-1,-1 0 0,1 0 1,-1 0-1,3 2 1,-3-2-16,-1 0 0,1-1 0,0 1 1,-1 0-1,1-1 0,0 1 0,0-1 0,0 1 0,-1-1 1,1 0-1,0 1 0,0-1 0,0 0 0,0 1 0,0-1 1,0 0-1,0 0 0,-1 0 0,1 0 0,0 0 1,0 0-1,0 0 0,0 0 0,0 0 0,0 0 0,0-1 1,0 1-1,0 0 0,0-1 0,-1 1 0,1 0 1,0-1-1,0 1 0,0-1 0,0 0 0,2-3 3,-1 1-1,1-1 0,-1 0 0,0 1 1,0-1-1,2-7 0,8-15 13,-10 23-10,0 1 1,0-1-1,0 0 0,1 0 1,-1 1-1,1-1 1,-1 1-1,1 0 0,0 0 1,0 0-1,5-2 0,-6 3-7,-1 1-1,1-1 1,-1 1 0,1 0-1,-1 0 1,1 0 0,-1 0-1,1 0 1,-1 0-1,1 0 1,-1 0 0,1 0-1,-1 1 1,1-1 0,-1 1-1,0-1 1,1 1-1,-1 0 1,1-1 0,-1 1-1,0 0 1,0 0-1,0 0 1,1 0 0,-1 0-1,0 0 1,0 0 0,0 0-1,1 2 1,2 4-322,1 0 0,-1 1 0,-1-1 0,6 16 0,-8-23 252,-1 0 0,0 1 0,0-1 0,0 0 1,0 0-1,0 0 0,1 1 0,-1-1 0,0 0 0,0 0 1,0 0-1,1 1 0,-1-1 0,0 0 0,0 0 0,1 0 1,-1 0-1,0 0 0,0 0 0,1 0 0,-1 0 0,0 1 1,0-1-1,1 0 0,-1 0 0,0 0 0,1 0 0,-1 0 1,0 0-1,0 0 0,1-1 0,-1 1 0,0 0 1,0 0-1,1 0 0,-1 0 0,0 0 0,0 0 0,1 0 1,-1-1-1,0 1 0,0 0 0,1 0 0,-1 0 0,0 0 1,0-1-1,0 1 0,0 0 0,1 0 0,-1-1 0,0 1 1,0 0-1,0 0 0,0-1 0,0 1 0,0 0 0,1-1 1,9-16-1932,-9 16 1713,0-1 26,10-17-2004,0 1 1,16-21 0,-22 34 2308,-1 0 1,1 0 0,0 0 0,1 1 0,-1-1 0,1 1 0,0 1 0,-1-1 0,2 1-1,11-5 1,-10-1 5535,-9 9-5357,0 0 0,0 0 1,-1 0-1,1 0 0,0 0 1,0 0-1,-1 1 0,1-1 0,0 0 1,0 1-1,0-1 0,-1 0 0,1 1 1,0 0-1,-2 0 0,-1 3-94,0 0-1,0 0 1,0 0-1,0 0 1,1 1-1,0-1 1,0 1-1,0 0 1,0 0-1,1 0 1,0 1-1,0-1 1,0 0-1,1 1 0,-1-1 1,1 1-1,1-1 1,-1 1-1,1 0 1,0-1-1,0 1 1,1 0-1,-1-1 1,3 6-1,-3-9-110,0 0 0,1-1 0,-1 1 0,1-1 0,0 1 0,0-1 0,-1 1 0,1-1 0,0 0 0,0 1 0,0-1 0,0 0 0,0 0 0,1 0 0,-1 0 0,0 0 0,1 0 0,-1 0 0,0 0 0,4 1 0,-3-2 17,0 1 0,1-1 0,-1 0 1,1 1-1,-1-1 0,1 0 0,-1 0 0,1-1 0,-1 1 0,0-1 0,1 1 1,3-2-1,2-1 90,0-1 0,0 0 1,0-1-1,0 1 0,0-2 1,10-8-1,-10 7 40,-1-1 1,1 0-1,-1 0 0,10-17 1,-14 21-125,-1 0 0,0 0 0,0-1 0,0 1 0,0 0 0,-1-1 0,0 1 1,0 0-1,0-1 0,-1 0 0,1 1 0,-1-1 0,-1-8 0,1 12-77,0 0-1,0 0 0,0-1 0,-1 1 1,1 0-1,-1 0 0,1 0 1,-1 0-1,1 0 0,-1 0 0,1 0 1,-1 0-1,0 0 0,0 0 0,1 0 1,-1 0-1,0 1 0,0-1 1,0 0-1,0 0 0,0 1 0,0-1 1,0 1-1,0-1 0,0 1 1,0-1-1,0 1 0,-1 0 0,1-1 1,-2 1-1,-3 0-185,0 0 1,1 0-1,-1 1 1,0 0-1,-6 1 0,-7 2-17,3-4-348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5.606"/>
    </inkml:context>
    <inkml:brush xml:id="br0">
      <inkml:brushProperty name="width" value="0.05" units="cm"/>
      <inkml:brushProperty name="height" value="0.05" units="cm"/>
    </inkml:brush>
  </inkml:definitions>
  <inkml:trace contextRef="#ctx0" brushRef="#br0">1 1 17988,'4'46'4504,"11"28"-2926,-6-34-1067,7 37 34,32 129 919,-39-185-920,-9-21-532,0 0 1,1 0-1,-1 0 1,0 0-1,0 0 0,0 0 1,0 0-1,0 0 1,1 0-1,-1 0 1,0 0-1,0 0 0,0 0 1,0 0-1,0 0 1,1 0-1,-1 0 1,0 0-1,0 0 0,0 0 1,0 0-1,0 0 1,1 0-1,-1 0 1,0 0-1,0-1 0,0 1 1,0 0-1,0 0 1,0 0-1,0 0 1,1 0-1,-1 0 0,0 0 1,0-1-1,0 1 1,0 0-1,0 0 1,0 0-1,0 0 0,0 0 1,0-1-1,0 1 1,0 0-1,0 0 1,0 0-1,0 0 0,0 0 1,0-1-1,0 1 1,0 0-1,0 0 1,0 0-1,0 0 1,0-1-1,1-38 737,-6 7-477,-1 0-1,-2 0 1,-20-56-1,16 66-209,12 21-61,0 1 1,0-1 0,-1 0-1,1 1 1,0-1-1,-1 1 1,1-1-1,0 1 1,-1-1-1,1 1 1,-1-1-1,1 1 1,0-1-1,-1 1 1,0 0-1,1-1 1,-1 1 0,1 0-1,-1-1 1,1 1-1,-1 0 1,0 0-1,1-1 1,-1 1-1,1 0 1,-1 0-1,0 0 1,1 0-1,-2 0 1,1 1-4,1 0-1,-1-1 1,1 1-1,0 0 1,-1 0 0,1 0-1,0 0 1,0 0 0,-1 0-1,1 0 1,0 0-1,0 0 1,0 0 0,0-1-1,0 1 1,0 0-1,0 0 1,1 0 0,-1 0-1,0 1 1,6 19-79,-5-19 66,-1 0 0,1 0 1,0 0-1,0 0 0,0 0 0,0 0 0,0 0 0,0-1 0,0 1 0,1 0 0,-1-1 0,1 1 0,-1-1 0,1 0 0,0 1 0,-1-1 0,1 0 0,3 1 0,-4-1 7,1-1 0,-1 0-1,1 0 1,-1 0 0,0 0 0,1-1-1,-1 1 1,0 0 0,1 0-1,-1-1 1,0 1 0,1-1-1,-1 1 1,0-1 0,0 0-1,1 1 1,-1-1 0,0 0-1,0 0 1,0 0 0,0 0-1,0 0 1,0 0 0,0 0-1,0 0 1,-1 0 0,1-1 0,0 1-1,0-2 1,18-39-12,-7 14 23,-12 28-5,1 0 1,-1-1-1,0 1 0,0 0 1,0 0-1,0-1 1,0 1-1,0 0 1,0 0-1,0-1 1,1 1-1,-1 0 1,0 0-1,0-1 1,0 1-1,1 0 1,-1 0-1,0 0 1,0 0-1,0-1 1,1 1-1,-1 0 0,0 0 1,0 0-1,1 0 1,-1 0-1,0 0 1,0 0-1,1 0 1,-1-1-1,0 1 1,1 0-1,-1 0 1,0 0-1,1 0 1,4 10-51,2 22-28,-6-26 64,3 19-24,-3-16 24,1-1 1,-1 1-1,1-1 0,1 1 0,4 10 0,-7-18 16,0-1 1,0 0-1,0 0 0,1 1 1,-1-1-1,0 0 0,0 0 1,0 1-1,0-1 0,0 0 1,1 0-1,-1 0 0,0 1 1,0-1-1,0 0 0,1 0 1,-1 0-1,0 0 0,0 0 1,1 0-1,-1 1 0,0-1 1,0 0-1,1 0 0,-1 0 1,0 0-1,0 0 0,1 0 1,-1 0-1,0 0 0,0 0 1,1 0-1,-1 0 0,9-8 15,5-19 15,-12 23-25,2-5-5,15-27 5,-18 33-2,1 1-1,-1 0 1,1 0 0,0 0 0,0 0-1,0 0 1,0 0 0,0 0 0,0 1-1,0-1 1,5-2 0,-6 4-3,0 0 0,0 0 1,-1 0-1,1 0 0,0 0 0,0 0 1,0 0-1,0 0 0,0 0 0,0 0 1,0 0-1,0 0 0,0 1 1,0-1-1,-1 0 0,1 1 0,0-1 1,0 1-1,0-1 0,0 1 0,-1-1 1,1 1-1,0 0 0,-1-1 0,1 1 1,0 0-1,-1-1 0,1 1 1,-1 0-1,1 0 0,-1 0 0,0 0 1,1-1-1,-1 1 0,0 0 0,1 0 1,-1 1-1,10 40 2,-9-37 1,1 12-7,-2-13 7,0 0 0,1 0-1,-1 0 1,1-1 0,0 1 0,2 4 0,-3-8-2,0 0 1,0 1 0,0-1-1,0 0 1,0 0 0,0 0-1,1 0 1,-1 1 0,0-1 0,0 0-1,0 0 1,0 0 0,0 0-1,0 0 1,1 0 0,-1 0 0,0 1-1,0-1 1,0 0 0,0 0-1,1 0 1,-1 0 0,0 0 0,0 0-1,0 0 1,0 0 0,1 0-1,-1 0 1,0 0 0,0 0-1,0 0 1,1 0 0,-1 0 0,0 0-1,0 0 1,0 0 0,0 0-1,1 0 1,-1-1 0,9-6 61,9-17 31,-12 17-73,-3 3-7,0 0-1,0 0 1,1 1-1,-1-1 1,1 1-1,0 0 0,0 0 1,1 0-1,6-2 1,-9 4-13,0 0 1,0 1-1,0-1 1,0 1-1,0 0 1,0-1-1,0 1 0,0 0 1,0 0-1,0 0 1,0 1-1,0-1 1,0 1-1,0-1 0,0 1 1,0-1-1,0 1 1,0 0-1,0 0 1,-1 0-1,1 0 1,0 0-1,0 1 0,2 1 1,-4-2-1,0-1 0,0 0 0,1 0 0,-1 0 0,0 0 0,0 1 1,0-1-1,1 0 0,-1 0 0,0 0 0,0 0 0,1 0 0,-1 0 0,0 0 0,0 0 0,1 0 1,-1 0-1,0 0 0,0 0 0,1 0 0,-1 0 0,0 0 0,0 0 0,1 0 0,-1 0 0,0 0 1,0 0-1,0 0 0,1 0 0,-1 0 0,0 0 0,0 0 0,1-1 0,-1 1 0,0 0 0,0 0 0,1 0 1,5-13 12,2-18-16,-8 27 5,6-20-47,-3 16-227,-1 1 0,-1-1 0,1 0 0,-1 0 0,-1 0 1,1-12-1,-2 19 165,0-1 0,1 0-1,-1 0 1,0 0 0,0 0 0,0 1 0,0-1 0,0 1 0,0-1-1,0 0 1,-1 1 0,1 0 0,-1-1 0,1 1 0,-1 0 0,1 0-1,-1 0 1,-2-1 0,1 0-71,-12-8-594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46.075"/>
    </inkml:context>
    <inkml:brush xml:id="br0">
      <inkml:brushProperty name="width" value="0.05" units="cm"/>
      <inkml:brushProperty name="height" value="0.05" units="cm"/>
    </inkml:brush>
  </inkml:definitions>
  <inkml:trace contextRef="#ctx0" brushRef="#br0">4 2 21605,'-3'-1'1936,"3"5"-1368,0 1-264,3-1 840,0 0-1048,1 2 105,0 1-201,-1-3-217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6.480"/>
    </inkml:context>
    <inkml:brush xml:id="br0">
      <inkml:brushProperty name="width" value="0.05" units="cm"/>
      <inkml:brushProperty name="height" value="0.05" units="cm"/>
    </inkml:brush>
  </inkml:definitions>
  <inkml:trace contextRef="#ctx0" brushRef="#br0">226 331 18092,'27'35'1115,"-2"2"0,25 48-1,-1-1-479,-11-25-309,15 26 263,98 119-1,-147-197-1121,-15-13-306,-18-15-280,-69-65 1085,-98-80-3297,157 137 2625,-2 1-1,-1 2 1,-51-24 0,82 45 1308,1 1 0,-1 1 0,0 0 0,-18-3 0,28 6-436,22-23 4233,-9 11-3825,-1-1-259,0 0 0,-2-1 0,1-1 0,-2 1 0,0-1 0,-1-1 0,0 1 1,-2-1-1,1 0 0,-2 0 0,5-33 0,-5 8 204,-2-1 0,-2 1 0,-8-69 1,9 98-403,4 11-38,13 18-27,120 127-101,-121-128-323,0-2 0,1 0 0,0-1-1,2-1 1,-1-1 0,40 17 0,-49-25 122,0 0 1,1-1 0,16 2-1,-6-3-409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8.633"/>
    </inkml:context>
    <inkml:brush xml:id="br0">
      <inkml:brushProperty name="width" value="0.05" units="cm"/>
      <inkml:brushProperty name="height" value="0.05" units="cm"/>
    </inkml:brush>
  </inkml:definitions>
  <inkml:trace contextRef="#ctx0" brushRef="#br0">208 58 17732,'-1'-19'1971,"2"17"-1586,-1-1 0,0 1 0,0-1-1,0 1 1,-1-1 0,1 1 0,-1-1-1,1 1 1,-3-5 0,2 6-276,1 0 1,-1 0-1,0 0 1,0 1-1,0-1 0,0 0 1,0 1-1,0-1 0,0 1 1,0-1-1,-1 1 1,1 0-1,0-1 0,0 1 1,0 0-1,0 0 0,-1 0 1,1 0-1,0 0 1,0 0-1,0 0 0,0 0 1,-1 0-1,1 0 1,0 1-1,0-1 0,-1 1 1,-5 1-40,0 0 0,0 1 1,1 0-1,-1 0 0,1 0 1,0 1-1,0 0 0,0 0 1,0 1-1,-7 8 0,-1 1-63,0 1 0,-17 26-1,26-34-10,0 1-1,0 0 0,0 0 1,1 1-1,-5 14 0,8-21-3,1 0 0,-1 0 0,1 1 0,0-1 0,-1 1 0,1-1 0,0 0 0,0 1 0,0-1 0,1 1 0,-1-1 0,1 0 0,-1 1 0,1-1 0,0 0 0,0 0 0,0 1 0,0-1 0,0 0 0,0 0 0,1 0 0,-1 0 0,1 0 0,-1-1 0,1 1 0,0 0 0,2 1 0,5 3-35,0-2-1,0 1 1,0-1-1,1 0 1,-1-1 0,1 0-1,0-1 1,0 0-1,15 1 1,-15-2 32,0 1 1,0-1-1,0 2 1,-1-1 0,1 1-1,0 1 1,-1 0-1,0 0 1,15 9-1,-22-11 30,0 0-1,0 0 0,-1 0 0,1 1 1,0-1-1,-1 0 0,1 1 1,-1-1-1,0 1 0,0 0 0,0-1 1,0 1-1,0 0 0,0-1 1,-1 1-1,1 0 0,-1 0 0,0 0 1,0 0-1,0-1 0,0 1 1,-1 0-1,1 0 0,-1 0 0,1-1 1,-1 1-1,0 0 0,-2 3 1,-1 3 55,0 0 1,-1 0 0,1-1 0,-2 1 0,1-2 0,-14 16 0,15-19-83,-1 0 0,1 0 0,-1 0 0,0 0 0,0-1-1,0 0 1,-1 0 0,1 0 0,-1 0 0,0-1 0,1 0-1,-1-1 1,0 1 0,0-1 0,0 0 0,0 0 0,-7-1 0,12 0-69,1 0 1,-1 0 0,1 0 0,-1-1 0,1 1 0,-1 0-1,1 0 1,-1-1 0,1 1 0,-1 0 0,1-1 0,-1 1-1,1 0 1,0-1 0,-1 1 0,1-1 0,0 1 0,-1-1-1,1 1 1,0-1 0,-1 1 0,1-1 0,0 1 0,0-1-1,0 1 1,0-1 0,-1 1 0,1-1 0,0 0 0,0 1-1,0-1 1,0 1 0,0-1 0,0 1 0,0-1 0,1 1-1,-1-1 1,0 0 0,0 1 0,0-1 0,0 1 0,1-1 0,-1 1-1,0-1 1,1 1 0,-1-1 0,19-33-935,-12 23 631,12-26-649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9.263"/>
    </inkml:context>
    <inkml:brush xml:id="br0">
      <inkml:brushProperty name="width" value="0.05" units="cm"/>
      <inkml:brushProperty name="height" value="0.05" units="cm"/>
    </inkml:brush>
  </inkml:definitions>
  <inkml:trace contextRef="#ctx0" brushRef="#br0">1 0 11971,'16'33'1576,"1"-1"-856,-4-4-328,4 2 1545,0 2-1625,5-6 16,-1-6-72,8-13-336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9.118"/>
    </inkml:context>
    <inkml:brush xml:id="br0">
      <inkml:brushProperty name="width" value="0.05" units="cm"/>
      <inkml:brushProperty name="height" value="0.05" units="cm"/>
    </inkml:brush>
  </inkml:definitions>
  <inkml:trace contextRef="#ctx0" brushRef="#br0">1 29 19060,'4'5'285,"1"0"-1,-1 0 1,0 0 0,-1 0 0,1 1-1,-1 0 1,0-1 0,-1 1-1,1 0 1,-1 1 0,0-1 0,1 10-1,6 15 760,146 442 1534,-150-462-2389,-9-29-13,-35-196 355,33 163-461,1 0 0,4-66 0,1 103-72,1 0 1,1-1-1,1 2 1,0-1-1,9-25 0,-11 35-2,1 0 0,0 0 0,0 1 0,0-1 0,0 0 0,1 1 0,-1-1-1,1 1 1,0 0 0,0 0 0,0 0 0,0 0 0,1 0 0,-1 1 0,1 0 0,-1-1-1,1 1 1,0 1 0,0-1 0,0 0 0,0 1 0,0 0 0,8-1 0,-11 2 2,-1-1 0,1 1 1,0 0-1,0 0 1,0 0-1,0 0 1,0 0-1,0 1 1,0-1-1,0 0 1,-1 0-1,1 0 1,0 1-1,0-1 1,0 1-1,0-1 1,-1 0-1,1 1 0,0-1 1,0 1-1,-1 0 1,1-1-1,-1 1 1,2 1-1,-1-1 3,0 1 0,-1 0 0,1-1 0,-1 1-1,1-1 1,-1 1 0,0 0 0,1 0 0,-1-1 0,0 1-1,0 0 1,-1 2 0,0 2 12,0 1 0,0-1 0,-1 0 0,0 0-1,0 1 1,-4 5 0,1-1 30,-1-1 0,-1-1 0,0 1 0,-15 14 0,20-21-107,0-1 0,0 0-1,0 0 1,0 0 0,-1 0 0,1 0 0,-1-1-1,1 1 1,-1-1 0,0 1 0,0-1 0,1 0 0,-1 0-1,0-1 1,0 1 0,0 0 0,0-1 0,0 0-1,0 1 1,0-1 0,0-1 0,0 1 0,-5-1 0,7 0-53,-1 1 0,1-1 0,0 0 0,0 0 0,0 0 0,0 0 1,0 0-1,0 0 0,0 0 0,0 0 0,0 0 0,0 0 0,0 0 0,1-1 1,-1 1-1,1 0 0,-1-1 0,1 1 0,-1 0 0,1-1 0,0 1 1,-1-1-1,1-1 0,0-2-95,0 0 0,0 0 0,0 1 0,0-1 1,1 0-1,1-4 0,7-14-886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1:59.634"/>
    </inkml:context>
    <inkml:brush xml:id="br0">
      <inkml:brushProperty name="width" value="0.05" units="cm"/>
      <inkml:brushProperty name="height" value="0.05" units="cm"/>
    </inkml:brush>
  </inkml:definitions>
  <inkml:trace contextRef="#ctx0" brushRef="#br0">1 211 14667,'8'-1'576,"1"0"0,-1-1 1,0 0-1,0-1 0,0 1 0,0-2 0,0 1 0,0-1 1,-1 0-1,1-1 0,-1 1 0,0-1 0,7-8 0,-8 8-282,-1-1-1,1 1 0,-1-1 0,-1 0 0,1 0 0,-1-1 0,0 1 0,-1-1 0,0 0 1,0 0-1,0 0 0,-1-1 0,0 1 0,0 0 0,0-9 0,-1 14-259,-1 1 0,0-1 0,0 1 0,1-1 0,-1 1 0,0-1-1,0 1 1,-1-1 0,1 1 0,0-1 0,-1 1 0,1-1 0,0 1 0,-1-1 0,0 1-1,1 0 1,-1-1 0,0 1 0,0 0 0,1-1 0,-1 1 0,0 0 0,0 0 0,-1 0-1,1 0 1,0 0 0,0 0 0,0 0 0,-1 1 0,1-1 0,0 0 0,-1 1 0,1-1 0,0 0-1,-1 1 1,1 0 0,-1-1 0,1 1 0,-1 0 0,1 0 0,-1 0 0,-1 0 0,-1 0-7,0 1 0,0-1 0,0 1 0,0 0 0,0 1 1,1-1-1,-1 0 0,0 1 0,1 0 0,-1 0 1,1 0-1,0 0 0,0 1 0,0-1 0,-5 5 1,2 2-33,0-1 0,1 0 0,0 1 1,0 0-1,1 1 0,0-1 0,0 0 1,1 1-1,0 0 0,1 0 0,1 0 1,-1 0-1,1 0 0,1 0 0,0 1 1,0-1-1,4 17 0,-4-24-47,0-1 0,1 1 0,0 0 0,0-1-1,-1 1 1,1-1 0,1 0 0,-1 1 0,0-1 0,1 0-1,-1 1 1,1-1 0,-1 0 0,1 0 0,0-1 0,0 1-1,0 0 1,3 1 0,-3-2-79,0 0 0,0 0 0,1 0 0,-1-1 0,1 1 1,-1-1-1,1 1 0,-1-1 0,1 0 0,-1 0 0,1 0 0,-1 0 0,1-1 0,-1 1 0,5-2 0,1-1-171,0 0-1,1-1 1,-2 0-1,1-1 0,0 1 1,-1-1-1,0-1 1,0 0-1,9-9 0,15-20-778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0.174"/>
    </inkml:context>
    <inkml:brush xml:id="br0">
      <inkml:brushProperty name="width" value="0.05" units="cm"/>
      <inkml:brushProperty name="height" value="0.05" units="cm"/>
    </inkml:brush>
  </inkml:definitions>
  <inkml:trace contextRef="#ctx0" brushRef="#br0">12 3 17828,'0'0'54,"0"0"1,0 0 0,-1-1 0,1 1-1,0 0 1,0 0 0,0 0-1,-1 0 1,1 0 0,0-1-1,0 1 1,-1 0 0,1 0-1,0 0 1,0 0 0,-1 0-1,1 0 1,0 0 0,0 0-1,-1 0 1,1 0 0,0 0-1,0 0 1,-1 0 0,1 0-1,0 0 1,0 0 0,-1 0-1,1 1 1,0-1 0,0 0-1,-1 0 1,1 0 0,0 0-1,0 0 1,0 1 0,-1-1-1,-1 12 798,5 21 2,-3-29-519,13 68 1068,2 0 1,38 104-1,-51-171-1348,21 49 539,-22-50-525,1 0 0,1-1 0,-1 1 0,0-1-1,1 0 1,0 1 0,-1-1 0,1-1 0,1 1 0,-1 0-1,4 2 1,-5-4-47,-1-1 0,0 1-1,0-1 1,0 0 0,1 1-1,-1-1 1,0 0 0,1 0 0,-1 0-1,0 0 1,0 0 0,1 0-1,-1 0 1,0 0 0,0 0-1,1-1 1,-1 1 0,0-1 0,0 1-1,0-1 1,1 1 0,-1-1-1,0 1 1,0-1 0,0 0 0,0 0-1,0 0 1,0 0 0,0 1-1,-1-1 1,2-2 0,3-2 48,-1-2-1,0 1 1,0 0 0,3-8 0,-5 10-32,20-41-10,-2-1 0,-2-1 0,-3-1 1,-1 0-1,8-54 0,-22 101-61,1-29-1753,-1 29 1733,0 1 0,0-1 0,0 0 0,-1 1 0,1-1 0,0 0 0,0 1 0,-1-1 0,1 1 0,-1-1 0,1 1 0,-1-1 1,1 1-1,-1-1 0,1 1 0,-1-1 0,1 1 0,-1-1 0,1 1 0,-1 0 0,0-1 0,1 1 0,-1 0 0,0 0 0,1 0 0,-1-1 0,0 1 0,1 0 1,-1 0-1,0 0 0,1 0 0,-1 0 0,0 0 0,1 0 0,-1 0 0,-1 1 0,-12 1-814</inkml:trace>
  <inkml:trace contextRef="#ctx0" brushRef="#br0" timeOffset="1">217 274 16748,'26'23'2144,"-3"-6"-1208,-2-5-384,4-2 1257,-4 0-577,-1-3-1320,-2-1 984,-1-6-864,-3-2-112,0-5-96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0.687"/>
    </inkml:context>
    <inkml:brush xml:id="br0">
      <inkml:brushProperty name="width" value="0.05" units="cm"/>
      <inkml:brushProperty name="height" value="0.05" units="cm"/>
    </inkml:brush>
  </inkml:definitions>
  <inkml:trace contextRef="#ctx0" brushRef="#br0">46 486 15075,'-1'-3'440,"-1"1"-1,1-1 1,-1 1-1,0-1 1,1 1 0,-1 0-1,-3-3 1,5 5-364,0 0 0,-1-1 0,1 1 0,0 0-1,0 0 1,-1 0 0,1-1 0,0 1 0,-1 0 0,1 0 0,0 0 0,-1 0 0,1 0 0,0 0 0,-1 0 0,1 0 0,0 0 0,-1 0 0,1 0 0,-1 0 0,1 0 0,0 0 0,-1 0 0,1 0 0,0 0 0,-1 1 0,0-1 48,1 1 1,-1 0-1,0-1 1,1 1 0,-1 0-1,0 0 1,1 0-1,-1 0 1,1-1 0,0 1-1,-1 0 1,1 0-1,0 0 1,-1 2-1,-3 17 186,0 0-1,2 0 0,0 0 0,2 1 0,0-1 0,1 0 0,1 0 1,0 1-1,11 34 0,-13-54-292,0 0 0,1 1 0,-1-1-1,0 0 1,1 1 0,-1-1 0,1 0 0,0 0 0,-1 0 0,1 0 0,0 0 0,0 0 0,-1 0 0,1 0-1,0 0 1,0 0 0,0 0 0,2 1 0,-2-2 1,-1 0 0,1 0 0,0 0 0,-1 0 0,1 0 0,0 0 0,-1 0 0,1-1 0,0 1 0,-1 0 0,1 0 0,0-1 0,-1 1 0,1 0 0,-1-1 0,1 1 0,-1 0 0,1-1 0,-1 1-1,1-1 1,-1 1 0,1-1 0,-1 1 0,1-2 0,3-4 82,0 0 0,0-1 1,-1 0-1,0 0 0,3-7 0,4-18 160,-2 0 0,-1-1 0,-1 1 0,-2-1 0,1-34 0,-6 89-275,1-1-2,3 40 0,-3-56 3,1 1 1,0-1-1,0 1 0,1-1 0,0 0 1,0 1-1,0-1 0,0 0 0,1 0 0,0 0 1,0-1-1,6 8 0,-8-11-25,1 1 0,-1-1 0,1 0 0,-1 0 0,1 0 1,0 0-1,-1 0 0,1 0 0,0 0 0,0-1 0,0 1 0,0 0 0,-1-1 0,1 0 0,0 1 0,0-1 0,0 0 0,0 0 1,0 0-1,0 0 0,0-1 0,0 1 0,0 0 0,0-1 0,0 0 0,-1 1 0,1-1 0,0 0 0,3-2 0,4-2-24,-1-1 0,0 0 0,0-1 0,11-10 0,-9 7-28,13-12-211</inkml:trace>
  <inkml:trace contextRef="#ctx0" brushRef="#br0" timeOffset="1">281 0 18348,'10'33'1720,"-1"16"-1104,2 8-223,3 8 815,-2 3-288,4 0-272,-1-2-120,1-12-248,0-5-56,-2-15-184,-2-8-136,-1-13-456,3-6-328,-5-11-352,0-5 920,-6-9-240,-1-7-217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1.461"/>
    </inkml:context>
    <inkml:brush xml:id="br0">
      <inkml:brushProperty name="width" value="0.05" units="cm"/>
      <inkml:brushProperty name="height" value="0.05" units="cm"/>
    </inkml:brush>
  </inkml:definitions>
  <inkml:trace contextRef="#ctx0" brushRef="#br0">15 431 17236,'-5'21'616,"2"-1"0,0 1 0,1 0 0,1 0 0,1-1-1,0 1 1,7 38 0,-6-56-564,-1-1-1,1 1 0,0-1 0,0 1 0,0-1 0,0 0 0,0 1 0,0-1 1,0 0-1,1 0 0,-1 0 0,1 0 0,2 3 0,-3-5-29,0 1 0,0 0 0,0-1 0,0 1 0,0-1 0,0 0 0,0 1 0,0-1 0,0 0 0,1 1 0,-1-1 0,0 0 0,0 0 0,0 0 0,0 0 1,0 0-1,0 0 0,1 0 0,-1-1 0,0 1 0,0 0 0,0-1 0,0 1 0,0-1 0,0 1 0,0-1 0,0 1 0,0-1 0,0 0 0,0 1 0,1-3 0,4-2 50,0-1 0,-1-1 0,1 1 0,-1-1 1,-1 0-1,1 0 0,-1 0 0,-1 0 0,5-13 1,0-1 93,-2 0 1,6-31-1,-10 36-87,1-1-1,-2 1 1,0-1-1,-2-23 0,-3 24-26,3 16-51,1 0 1,0 0-1,0 0 0,0 0 1,0 0-1,0-1 0,0 1 1,-1 0-1,1 0 0,0 0 1,0 0-1,0 0 0,0 0 1,-1 0-1,1 0 0,0 0 1,0 0-1,0 0 0,0 0 1,-1 0-1,1 0 0,0 0 1,0 0-1,0 0 0,0 0 1,-1 0-1,1 1 0,0-1 1,0 0-1,0 0 0,0 0 1,0 0-1,-1 0 0,1 0 1,0 0-1,0 0 0,0 1 1,0-1-1,0 0 0,0 0 0,0 0 1,0 1-1,-2 1 6,1 1 0,-1-1-1,1 1 1,0 0 0,0-1 0,0 1-1,-1 5 1,-2 18 1,-1 32 0,5-48-5,0 0-1,0 1 1,1-1 0,1 0-1,4 20 1,-5-29-4,-1 0 0,0 0 0,1 0 1,-1 0-1,1 0 0,-1 0 0,1 0 0,-1 0 0,1 0 0,-1-1 0,1 1 0,0 0 0,0 0 1,-1-1-1,1 1 0,0 0 0,0-1 0,1 2 0,-1-2 0,-1 0 0,1 0 0,0 0 1,-1 0-1,1 0 0,0 0 0,-1 0 0,1 0 0,0 0 0,-1 0 0,1-1 0,0 1 1,-1 0-1,1 0 0,0-1 0,-1 1 0,1 0 0,-1-1 0,1 1 0,0-1 0,3-2-2,-1-1-1,1 0 0,-1 1 1,0-1-1,0 0 0,3-7 1,6-15-12,-1 0-1,-1 0 1,-1-1 0,-1 0 0,-2-1 0,5-42 0,-5 11 2,-4 0 0,-4-64 1,1 112 9,1 1 0,-2 0 1,1 0-1,-5-15 0,6 24 3,0 1 1,0 0-1,0-1 0,0 1 0,-1 0 0,1 0 0,0-1 0,0 1 0,0 0 0,0 0 0,0-1 0,0 1 0,-1 0 1,1 0-1,0-1 0,0 1 0,0 0 0,-1 0 0,1 0 0,0-1 0,0 1 0,-1 0 0,1 0 0,0 0 1,0 0-1,-1 0 0,1 0 0,0-1 0,-1 1 0,1 0 0,0 0 0,0 0 0,-1 0 0,0 0 0,-5 10 17,1 14 67,1 0 0,2 0-1,0 1 1,1-1 0,3 25-1,-1-28 9,-1 7 63,1 0 0,1 0 1,2-1-1,1 1 0,1-1 0,10 29 1,-14-52-125,0 0 0,0 0 1,0-1-1,0 1 0,1-1 1,-1 1-1,1-1 0,0 0 1,0 0-1,0 0 0,0-1 1,4 3-1,-6-4-22,0-1-1,0 1 1,1-1-1,-1 1 1,0-1-1,0 1 1,0-1-1,0 0 0,0 0 1,0 1-1,1-1 1,-1 0-1,0 0 1,0 0-1,0-1 1,0 1-1,1 0 1,0-1-1,0 0-5,-1 1 0,1-1 0,-1 0 0,0 0 0,0 0 0,1 0 0,-1-1 0,0 1 0,0 0 0,0 0 0,0-1 0,0 1 0,-1-1 0,1 1 1,0-1-1,-1 1 0,1-2 0,1-5 5,0 1 1,0 0-1,-1-1 1,-1 1-1,1 0 1,-1-1-1,0 1 1,-1-1-1,0 1 1,0-1-1,-4-11 1,2 7-6,-1 0 0,-1 0 0,0 0 0,0 0 0,-1 1 0,-8-11 1,12 19-8,0 1 0,-1-1 1,1 0-1,-1 1 1,1-1-1,-1 1 0,-4-3 1,7 5 1,-1 0 0,1 0 1,0-1-1,-1 1 0,1 0 0,-1 0 1,1 0-1,-1 0 0,1 0 1,-1-1-1,1 1 0,-1 0 0,1 0 1,-1 0-1,1 0 0,-1 0 0,1 1 1,-1-1-1,1 0 0,0 0 1,-1 0-1,0 1 0,0-1 0,1 1 1,-1-1-1,1 1 0,-1 0 1,1-1-1,-1 1 0,1 0 1,-1 0-1,1-1 1,0 1-1,0 0 0,-1 0 1,1 0-1,0 0 0,0-1 1,0 1-1,0 0 0,0 1 1,0 3-3,0-1 0,0 1 0,0 0 0,1-1 1,-1 1-1,1-1 0,1 1 0,-1-1 1,0 1-1,1-1 0,0 0 0,0 1 0,1-1 1,-1 0-1,5 5 0,-5-7 4,0 0-1,0 0 1,-1 0-1,1-1 1,0 1-1,1-1 0,-1 1 1,0-1-1,0 0 1,1 0-1,-1 0 1,1 0-1,-1 0 1,0-1-1,1 1 1,0-1-1,-1 0 1,1 1-1,-1-1 1,1 0-1,-1-1 1,1 1-1,-1 0 1,1-1-1,-1 1 1,1-1-1,-1 0 1,1 0-1,3-2 1,3-2 0,0 0 0,0-1 0,-1 0 0,0-1 0,0 1 0,-1-2 0,0 1 0,0-1 0,11-17 0,2-6 20,21-47-1,-31 57-6,-8 20 51,0 6-40,-2 10 8,-6 131 364,6-131-346,1 1 1,1-1 0,0 0-1,1 0 1,0 0 0,2 0-1,7 20 1,-11-33-49,0 0 0,0 0 1,0 0-1,0 0 0,1 0 0,-1 0 0,0-1 1,1 1-1,-1 0 0,1-1 0,0 1 0,0-1 1,-1 1-1,1-1 0,0 0 0,2 1 0,-2-1-51,-1-1 0,0 0 0,0 0 0,1 0 0,-1 0 0,0 0 0,0 0 0,1 0-1,-1 0 1,0 0 0,0-1 0,1 1 0,-1 0 0,0-1 0,0 1 0,0-1 0,1 0 0,-1 1-1,0-1 1,2-1 0,1-2-222,-1 0-1,1 0 1,-1 0-1,1 0 1,-1-1-1,0 0 1,-1 1-1,1-1 1,-1 0-1,0 0 1,2-9-1,1-8-257,-1 0-1,1-29 0,-2-4-490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1.902"/>
    </inkml:context>
    <inkml:brush xml:id="br0">
      <inkml:brushProperty name="width" value="0.05" units="cm"/>
      <inkml:brushProperty name="height" value="0.05" units="cm"/>
    </inkml:brush>
  </inkml:definitions>
  <inkml:trace contextRef="#ctx0" brushRef="#br0">18 1 17012,'-9'0'2408,"3"8"-1408,4 4-496,2 2 1977,1 2-1401,2-3-472,3 0-848,5-1-464,1 1-664,-1-3 1040,2 2-232,4-2-297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2.349"/>
    </inkml:context>
    <inkml:brush xml:id="br0">
      <inkml:brushProperty name="width" value="0.05" units="cm"/>
      <inkml:brushProperty name="height" value="0.05" units="cm"/>
    </inkml:brush>
  </inkml:definitions>
  <inkml:trace contextRef="#ctx0" brushRef="#br0">37 128 17428,'-4'7'604,"-1"0"1,1 0 0,1 1 0,-1-1-1,1 1 1,1 0 0,-1 0 0,1 0-1,-1 9 1,1 3 331,0 0 0,3 32 0,-1-48-854,0 0 0,0 0-1,1 0 1,0 0 0,0 0 0,0 0 0,0 0 0,1-1 0,3 7-1,-5-10-65,0 1-1,1 0 1,-1-1-1,1 1 1,0-1-1,-1 1 1,1-1-1,-1 1 1,1-1-1,0 1 0,-1-1 1,1 1-1,0-1 1,-1 0-1,1 0 1,0 1-1,0-1 1,-1 0-1,1 0 1,0 0-1,1 0 1,-1 0-7,1 0 0,-1-1 0,1 1 1,-1-1-1,1 1 0,-1-1 0,1 0 1,-1 1-1,0-1 0,1 0 0,-1 0 1,0 0-1,0 0 0,3-2 1,7-11 16,0 1 1,-1-1 0,9-16 0,-11 16-15,1 1 1,0 0-1,1 1 1,12-12-1,-20 22-10,-1 1-1,1-1 1,-1 1 0,1 0-1,0 0 1,0 0 0,0 0-1,-1 0 1,1 0 0,3-1-1,-5 2 0,1 0 0,-1 0 0,1 0 1,-1 0-1,1 0 0,0 0 0,-1 0 0,1 0 0,-1 0 0,1 1 0,-1-1 0,1 0 0,-1 0 0,1 0 0,-1 1 0,1-1 0,-1 0 0,1 0 0,-1 1 0,1-1 0,-1 1 0,0-1 1,1 0-1,0 1 0,1 3 7,-1 0 0,1 0 0,-1 0 0,1 0 1,-1 0-1,0 1 0,0 6 0,-1-7-2,1-1 0,-1 0 0,1 0 0,-1 0 0,1 0 0,0 0 0,0 0 0,0 0 0,1-1-1,-1 1 1,3 4 0,-3-7-13,0 1 0,0-1-1,0 0 1,-1 0 0,1 0 0,0 0-1,0 0 1,0 0 0,-1 0-1,1 0 1,0 0 0,0 0 0,-1-1-1,1 1 1,0 0 0,0-1-1,-1 1 1,1 0 0,0-1 0,-1 1-1,1-1 1,0 1 0,-1-1-1,1 1 1,-1-1 0,1 1 0,-1-1-1,1 0 1,0 0 0,17-22-425,-16 20 355,155-198-8044,-138 176 7914,-19 24 231,0 1-1,0 0 1,1 0 0,-1-1 0,0 1-1,0 0 1,0 0 0,0-1 0,0 1 0,0 0-1,0 0 1,0-1 0,0 1 0,0 0-1,0-1 1,0 1 0,0 0 0,0 0 0,0-1-1,0 1 1,0 0 0,0-1 0,0 1-1,0 0 1,0 0 0,0-1 0,-1 1 0,1 0-1,0 0 1,0-1 0,-1 1 53,0 0 1,0-1-1,0 1 0,0 0 1,0 0-1,0 0 1,0 0-1,0 0 0,1 0 1,-1 0-1,0 1 1,0-1-1,0 0 0,0 0 1,-1 1-1,-9 3 571,1 0 0,-1 0 0,-11 7 0,19-9-565,0 0 1,1-1-1,-1 1 0,0 0 0,0 0 0,1 1 0,-1-1 0,1 0 0,0 1 1,0 0-1,0-1 0,0 1 0,0 0 0,0 0 0,0 3 0,1-5-77,1 0-1,0-1 1,0 1-1,0 0 1,0 0-1,1-1 1,-1 1-1,0 0 1,0-1 0,0 1-1,1 0 1,-1-1-1,0 1 1,0 0-1,1-1 1,-1 1-1,1 0 1,-1-1-1,1 1 1,-1-1-1,1 1 1,-1-1-1,1 1 1,-1-1-1,1 1 1,-1-1-1,1 0 1,0 1-1,-1-1 1,1 0-1,0 0 1,-1 1-1,1-1 1,0 0-1,0 0 1,-1 0 0,1 0-1,0 0 1,-1 0-1,1 0 1,0 0-1,0 0 1,38-1-65,-34 0 59,32-4-56,-15 2-15,33-1-1,-50 4 87,1 0 0,-1 1 0,1-1 0,-1 1 0,0 0 0,1 0 0,-1 1 0,0 0 0,0 0 0,0 0 0,6 4 0,-10-6 15,1 1-1,-1 0 1,0 0-1,0 0 1,0 0-1,0 0 1,0 0-1,0 0 1,0 0-1,0 1 1,0-1-1,-1 0 1,1 0-1,0 1 1,-1-1-1,1 0 1,-1 1-1,1-1 1,-1 1-1,0-1 1,0 1-1,0-1 1,0 3-1,0-1 38,-1 0-1,1 0 1,-1-1 0,0 1-1,0 0 1,0 0-1,-1-1 1,1 1 0,-1 0-1,0-1 1,-1 3 0,-4 3 168,-1 0 1,0 0-1,0-1 1,0 0-1,-14 8 1,17-12-251,-1 1 0,0-1 1,1-1-1,-13 4 0,17-5-17,0-1-1,-1 1 0,1-1 1,-1 0-1,1 0 1,-1 0-1,1 0 0,-1 0 1,1 0-1,0 0 1,-1 0-1,1 0 0,-1-1 1,1 1-1,-1-1 0,1 1 1,0-1-1,-1 1 1,1-1-1,0 0 0,0 0 1,-1 1-1,1-1 1,0 0-1,0 0 0,0 0 1,-2-3-1,-4-9-332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2.845"/>
    </inkml:context>
    <inkml:brush xml:id="br0">
      <inkml:brushProperty name="width" value="0.05" units="cm"/>
      <inkml:brushProperty name="height" value="0.05" units="cm"/>
    </inkml:brush>
  </inkml:definitions>
  <inkml:trace contextRef="#ctx0" brushRef="#br0">0 153 21517,'5'3'2040,"6"-4"-1344,3-5-304,8-4 961,1-3-321,4-4-688,2-3-472,-3-4 184,-6-7-88,-7-3-112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4.002"/>
    </inkml:context>
    <inkml:brush xml:id="br0">
      <inkml:brushProperty name="width" value="0.05" units="cm"/>
      <inkml:brushProperty name="height" value="0.05" units="cm"/>
    </inkml:brush>
  </inkml:definitions>
  <inkml:trace contextRef="#ctx0" brushRef="#br0">0 487 19548,'17'53'3314,"-11"-37"-2655,4 16-326,2-1-1,1-1 1,2 0-1,1-1 1,20 28-1,-34-54-304,1 1 1,-1-1-1,1 0 0,0 0 1,0 0-1,1-1 0,-1 1 1,1-1-1,4 3 0,-7-4-10,0-1 0,1 0 0,-1 0 0,0 1 0,0-1 0,0 0-1,1 0 1,-1 0 0,0 0 0,0 0 0,1 0 0,-1-1-1,0 1 1,0 0 0,0 0 0,0-1 0,1 1 0,-1-1-1,0 1 1,0-1 0,0 0 0,0 1 0,0-1 0,0 0-1,0 0 1,-1 0 0,1 0 0,0 1 0,0-1 0,-1 0-1,1 0 1,0-1 0,-1 1 0,1 0 0,0-2 0,4-8 116,0 0 1,0-1 0,-1 0 0,-1 0 0,0 0 0,2-21-1,1-80 638,-5 84-595,-2-3 14,1 22-144,-1 0 1,2 0 0,-1 0-1,1 1 1,1-1 0,2-12-1,-4 22-45,0 0-1,0 0 0,0-1 1,1 1-1,-1 0 0,0-1 1,0 1-1,0 0 1,0 0-1,0-1 0,0 1 1,0 0-1,1 0 0,-1 0 1,0-1-1,0 1 1,0 0-1,0 0 0,1 0 1,-1-1-1,0 1 0,0 0 1,1 0-1,-1 0 0,0 0 1,0 0-1,1 0 1,-1-1-1,0 1 0,0 0 1,1 0-1,-1 0 0,0 0 1,0 0-1,1 0 1,-1 0-1,0 0 0,1 0 1,-1 0-1,0 0 0,0 0 1,1 1-1,-1-1 1,0 0-1,0 0 0,1 0 1,-1 0-1,0 0 0,0 0 1,1 1-1,-1-1 1,0 0-1,0 0 0,0 0 1,1 1-1,-1-1 0,0 0 1,0 0-1,0 0 1,0 1-1,0-1 0,0 0 1,1 1-1,8 16-15,-8-16 15,23 63-48,-18-46 34,1 0-1,14 28 1,-20-45 14,-1 0 1,0-1-1,1 1 0,-1 0 0,1 0 0,0 0 1,-1-1-1,1 1 0,-1 0 0,1-1 0,0 1 1,0 0-1,-1-1 0,1 1 0,0-1 0,0 1 1,0-1-1,0 0 0,0 1 0,-1-1 1,1 0-1,2 1 0,-2-2 0,-1 1 1,1 0-1,0 0 0,0-1 1,0 1-1,0-1 1,0 1-1,-1 0 0,1-1 1,0 0-1,0 1 1,-1-1-1,1 1 0,0-1 1,-1 0-1,1 0 1,-1 1-1,2-2 0,2-6 8,0 1-1,0-1 1,4-15-1,-6 16-6,12-33 16,-6 14 3,16-33 0,-24 58-23,1 0 1,-1 0 0,0 0-1,1 0 1,-1 0 0,1 0 0,-1 0-1,1 0 1,0 1 0,-1-1 0,1 0-1,0 0 1,0 1 0,0-1 0,-1 0-1,1 1 1,0-1 0,0 1-1,0-1 1,0 1 0,2-1 0,-2 1-3,0 0 1,0 0-1,-1 1 1,1-1-1,0 0 1,0 1-1,0-1 1,-1 1 0,1-1-1,0 1 1,0-1-1,-1 1 1,1-1-1,0 1 1,-1 0-1,1-1 1,-1 1-1,1 0 1,-1-1 0,1 2-1,4 7-49,0 1-1,-1-1 1,5 16-1,-6-14-10,-2-9 89,8 16-801,-3-15-182,0-11-314,5-21-754,8-40 0,9-25-2097,-20 77 2659,-5 11 1245,0-1 0,0 1-1,-1-1 1,0 0 0,0 0-1,1-12 1,-3 19 275,0 0 0,0 0 0,0 0 0,0-1 0,0 1 0,0 0 0,0 0 0,0 0 0,0-1 0,0 1 0,0 0 0,0 0 0,0 0 0,0-1 0,0 1 0,0 0 0,-1 0 0,1 0 0,0 0 0,0 0 0,0-1 0,0 1 0,0 0 0,0 0 0,-1 0 0,1 0 0,0 0 0,0 0 0,0 0 0,0-1 0,-1 1 0,1 0 0,0 0 0,0 0 0,0 0 0,-1 0 0,1 0 0,0 0 0,0 0 0,0 0 0,-1 0 0,1 0 0,0 0 0,0 0 0,0 0 0,0 0 0,-1 0 0,1 0 0,0 1 0,0-1 0,0 0 0,-1 0 0,1 0 0,0 0 0,0 0 0,0 0 0,0 0 0,0 1 0,-1-1 0,-9 10 2785,7-1-2417,0-1-1,0 1 1,1-1-1,0 1 1,1 0-1,0 0 1,0 10-1,0-14-373,1 0 0,0 0 0,1 0 0,-1 0 0,1 0 0,0 0 0,0 0 0,1-1-1,-1 1 1,1 0 0,0-1 0,1 1 0,-1-1 0,4 5 0,-6-8-39,1 0 1,0-1-1,-1 1 0,1 0 1,0-1-1,0 1 1,-1-1-1,1 1 0,0-1 1,0 1-1,0-1 0,-1 1 1,1-1-1,0 0 0,0 0 1,0 1-1,0-1 1,0 0-1,0 0 0,0 0 1,0 0-1,0 0 0,1 0 1,0-1 9,0 1 0,0-1-1,-1 0 1,1 0 0,0 0 0,-1 0 0,1 0 0,-1 0 0,1 0 0,-1-1-1,2-1 1,2-3 75,0-1 0,0 1-1,-1-1 1,5-11 0,-4 9 38,-2-1 1,1 0 0,-1 0 0,-1 0 0,0 0-1,0 0 1,-1 0 0,0 0 0,-1-1 0,-1-12-1,-2 12 71,-2 16-111,0 19-184,5-18-49,1 1 1,-1-1-1,2 0 1,2 12-1,-3-17 80,-1 0 0,0 0 0,1 0-1,-1 0 1,1-1 0,-1 1 0,1 0 0,-1 0-1,1 0 1,0 0 0,-1-1 0,1 1 0,0 0-1,-1-1 1,1 1 0,2 0 0,-2 0-7,-1-1 1,1 0 0,0 0-1,0-1 1,-1 1 0,1 0-1,0 0 1,0 0 0,-1 0-1,1-1 1,0 1-1,0 0 1,-1-1 0,1 1-1,0 0 1,-1-1 0,1 1-1,-1-1 1,1 1 0,0-1-1,-1 1 1,1-1 0,-1 0-1,0 1 1,1-1 0,0-1-1,4-5-441,0-2-1,0 1 0,-1 0 1,0-1-1,-1 0 0,0 0 1,0 0-1,-1 0 1,2-15-1,-1-2-265,-1 0 1,-2-35 0,-3 7-85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4.848"/>
    </inkml:context>
    <inkml:brush xml:id="br0">
      <inkml:brushProperty name="width" value="0.05" units="cm"/>
      <inkml:brushProperty name="height" value="0.05" units="cm"/>
    </inkml:brush>
  </inkml:definitions>
  <inkml:trace contextRef="#ctx0" brushRef="#br0">0 51 14595,'1'14'896,"1"0"0,0 0 0,1 0 0,7 19 0,-2-1 301,8 30 308,26 98 1125,-31-125-2011,1-1 0,24 45 0,-36-77-603,1-1-1,0 1 1,-1-1 0,1 0-1,0 0 1,0 1-1,0-1 1,0 0 0,0 0-1,0 0 1,0 0-1,0 0 1,1 0 0,-1 0-1,0-1 1,3 2-1,-4-2-13,0 0 0,1 0 0,-1 0 0,0 0 0,0 0 0,1 0 0,-1 0-1,0 0 1,0 0 0,1 0 0,-1 0 0,0 0 0,0 0 0,1-1 0,-1 1 0,0 0 0,0 0-1,1 0 1,-1 0 0,0-1 0,0 1 0,0 0 0,0 0 0,1 0 0,-1-1 0,0 1-1,0 0 1,0 0 0,0-1 0,2-14 8,-5 2-30,1 0 0,-2 1-1,0 0 1,-1-1 0,0 2-1,0-1 1,-1 0 0,-1 1 0,0 1-1,-1-1 1,0 1 0,-11-11-1,33 45-553,-13-23 571,1 1 1,-1-1 0,0 0 0,1 0-1,-1 0 1,1 0 0,-1 0 0,1 0-1,-1-1 1,1 1 0,-1 0 0,1-1-1,0 1 1,-1-1 0,1 0 0,0 1-1,0-1 1,-1 0 0,1 0 0,0 0-1,2-1 1,0 0 12,-1 0 0,0 0 1,0 0-1,-1-1 0,1 1 0,0-1 0,0 1 0,-1-1 0,1 0 0,-1 0 0,3-3 0,2-3 61,1-1 0,-2 0 0,1 0 0,-1 0 0,8-19 0,-8 14 89,-1 0 0,-1 0 1,0 0-1,-1 0 0,-1-1 0,2-16 1,-4 62-80,1-1 0,1 0 0,2 0 0,1 0 0,11 34 0,-16-62-68,1 0-1,-1 0 0,1-1 1,0 1-1,0 0 1,-1 0-1,1-1 0,0 1 1,0-1-1,1 1 0,-1-1 1,0 1-1,0-1 1,1 1-1,-1-1 0,1 0 1,-1 0-1,1 0 0,0 0 1,2 1-1,-3-2 2,1 0-1,0 0 1,-1-1 0,1 1-1,-1 0 1,1-1 0,-1 1-1,1-1 1,-1 0 0,0 1-1,1-1 1,-1 0 0,1 0-1,-1 0 1,0 0 0,0 0-1,0 0 1,0 0 0,0-1-1,0 1 1,0 0-1,0 0 1,0-1 0,0 1-1,0-3 1,8-13 57,-2 1 0,0-1 0,0-1-1,6-34 1,-6 27-16,15-41-1,-22 65-54,0 0 0,1 0-1,-1 1 1,0-1 0,1 0 0,-1 0 0,1 0 0,-1 1-1,1-1 1,-1 0 0,1 1 0,0-1 0,-1 0 0,1 1 0,0-1-1,-1 1 1,1-1 0,0 1 0,0-1 0,0 1 0,1-1-1,-1 1 1,0 0 0,0 0 0,0 0-1,0 0 1,-1 1 0,1-1 0,0 0 0,0 1-1,0-1 1,-1 0 0,1 1 0,0-1-1,0 1 1,-1-1 0,1 1 0,0 0 0,-1-1-1,2 2 1,4 6-3,-1 0-1,0 0 1,7 15 0,-3-6-7,11 17-33,-14-23 3,1 0 0,0 0 0,0 0 0,1-1 0,0 0 0,19 17 0,-26-26 37,-1-1-1,1 0 0,0 1 0,-1-1 0,1 0 0,0 1 1,-1-1-1,1 0 0,0 0 0,0 0 0,-1 1 0,1-1 1,0 0-1,0 0 0,-1 0 0,1 0 0,0 0 0,0-1 1,-1 1-1,1 0 0,0 0 0,-1 0 0,1-1 1,0 1-1,0 0 0,-1-1 0,1 1 0,-1 0 0,1-1 1,0 1-1,-1-1 0,1 1 0,-1-1 0,1 1 0,-1-1 1,1 0-1,-1 1 0,0-1 0,1 1 0,-1-1 0,0 0 1,1 0-1,-1-1 0,14-38-9,-12 32 10,7-25 42,-1 0 1,-2 0-1,-2-1 0,-1 1 0,-1-1 0,-4-39 0,2 69-33,-6-31 20,6 33-24,0 1-1,0-1 1,-1 1-1,1-1 1,-1 0-1,0 1 1,1-1-1,-1 1 0,0 0 1,0-1-1,0 1 1,0 0-1,0-1 1,0 1-1,0 0 1,-1 0-1,-1-2 0,2 3-24,1 0-1,0 0 0,0 0 0,-1 0 0,1 0 0,0 0 0,-1 0 0,1 0 1,0 0-1,-1 0 0,1 0 0,0 0 0,-1 0 0,1 0 0,0 0 0,-1 0 0,1 0 1,0 0-1,0 0 0,-1 1 0,1-1 0,0 0 0,0 0 0,-1 0 0,1 1 0,0-1 1,0 0-1,-1 0 0,1 0 0,0 1 0,0-1 0,0 0 0,-1 1 0,1-1 0,0 0 1,0 0-1,0 1 0,0-1 0,0 0 0,0 1 0,0-1 0,0 0 0,0 1 0,0-1 1,0 0-1,0 1 0,0-1 0,0 0 0,0 1 0,0-1 0,0 0 0,0 0 1,0 1-1,2 4-1084,-2-14 692,-1-3-93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9.680"/>
    </inkml:context>
    <inkml:brush xml:id="br0">
      <inkml:brushProperty name="width" value="0.05" units="cm"/>
      <inkml:brushProperty name="height" value="0.05" units="cm"/>
    </inkml:brush>
  </inkml:definitions>
  <inkml:trace contextRef="#ctx0" brushRef="#br0">136 18 15923,'-12'8'368,"1"0"0,-1 1-1,2 0 1,-1 0 0,1 1-1,1 1 1,0 0 0,0 0-1,1 1 1,0 0 0,1 0-1,-9 23 1,15-34-323,1 0-1,-1 0 0,1 0 1,0 0-1,-1 1 1,1-1-1,0 0 1,0 0-1,-1 0 0,1 0 1,0 1-1,0-1 1,1 0-1,-1 0 1,0 0-1,0 1 0,0-1 1,1 0-1,-1 0 1,1 1-1,0-1-15,-1-1 0,1 1 0,0-1 0,0 1 0,-1-1 1,1 0-1,0 1 0,0-1 0,-1 0 0,1 1 0,0-1 0,0 0 0,0 0 0,-1 0 0,1 0 0,0 0 0,0 0 0,0 0 0,0 0 1,-1 0-1,3-1 0,6-1 119,0-1 0,0-1 0,17-8 0,-18 8-112,36-17 161,68-30 133,-98 46-315,-1 1-1,1 0 1,0 1 0,0 0 0,0 1 0,21 0-1,-31 2-11,1 0-1,-1 1 0,1-1 1,-1 1-1,1 0 1,-1 0-1,0 1 0,0-1 1,0 1-1,0 0 0,7 4 1,-3 0 22,0 1-1,-1 0 1,12 13 0,-13-13 6,-4-5-5,0 1 0,1-1-1,-1 0 1,0 0 0,1-1 0,0 1 0,-1 0-1,1-1 1,0 0 0,-1 1 0,1-1 0,0 0-1,0-1 1,0 1 0,0 0 0,6 0 0,-4-2 14,0 1 1,0 0-1,0-1 1,0 0 0,0 0-1,0-1 1,0 1-1,0-1 1,5-3 0,5-4 35,0 0 0,-1-1 0,0 0 0,22-23 1,-22 19-820,0 0 1,-2 0-1,21-31 1,-33 54-3729,1-9 4405,-1 1 0,0 0-1,0-1 1,0 1 0,1-1-1,-1 1 1,0-1 0,1 1-1,-1-1 1,0 1 0,1-1-1,-1 1 1,1-1 0,-1 0-1,1 1 1,-1-1-1,1 1 1,-1-1 0,1 0-1,-1 0 1,1 1 0,-1-1-1,2 0 1,5-2-441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05.347"/>
    </inkml:context>
    <inkml:brush xml:id="br0">
      <inkml:brushProperty name="width" value="0.05" units="cm"/>
      <inkml:brushProperty name="height" value="0.05" units="cm"/>
    </inkml:brush>
  </inkml:definitions>
  <inkml:trace contextRef="#ctx0" brushRef="#br0">29 2 20004,'-19'0'2281,"9"0"543,17 0-2183,2-2-145,2 2-520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12.726"/>
    </inkml:context>
    <inkml:brush xml:id="br0">
      <inkml:brushProperty name="width" value="0.05" units="cm"/>
      <inkml:brushProperty name="height" value="0.05" units="cm"/>
    </inkml:brush>
  </inkml:definitions>
  <inkml:trace contextRef="#ctx0" brushRef="#br0">220 58 10034,'-56'12'680,"9"-12"-848,2-3-240,14-13 488,6-4-72,10-10-96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13.204"/>
    </inkml:context>
    <inkml:brush xml:id="br0">
      <inkml:brushProperty name="width" value="0.05" units="cm"/>
      <inkml:brushProperty name="height" value="0.05" units="cm"/>
    </inkml:brush>
  </inkml:definitions>
  <inkml:trace contextRef="#ctx0" brushRef="#br0">393 171 8226,'-60'-23'592,"1"-3"-960,-2-1-520,-5-3 1328,-4-2-632,-6-1-168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2:14.133"/>
    </inkml:context>
    <inkml:brush xml:id="br0">
      <inkml:brushProperty name="width" value="0.05" units="cm"/>
      <inkml:brushProperty name="height" value="0.05" units="cm"/>
    </inkml:brush>
  </inkml:definitions>
  <inkml:trace contextRef="#ctx0" brushRef="#br0">8002 18 6041,'-848'-17'2890,"4"38"-1145,-82 73-1074,9 45-408,731-110-231,-906 104 407,635-84-273,-174 41-105,11 48 108,430-81 128,-256 113 0,156-24 4,221-106-246,2 4 1,-63 55 0,88-63-34,-62 70 1,82-80-18,1 1-1,1 1 1,-29 57 0,43-74-7,2 0 0,-1 0 0,2 0 0,-1 1 0,2-1 0,-1 1 0,0 16 0,3-19-2,0-1-1,1 0 0,-1 0 0,2 0 1,-1 0-1,1 0 0,0 0 1,1 0-1,0-1 0,0 1 1,7 11-1,3-1-9,-1 0-1,2-2 1,0 0 0,1 0-1,1-1 1,0-1 0,1-1-1,1 0 1,22 12 0,2-2-17,1-2 1,2-1 0,48 13 0,11-3-46,1-4 1,194 20 0,222-14-86,-473-30 152,1139 22-128,-399-12 26,1922-6 9,-2533-11 99,525-10 4,-4 31 49,-329 9-11,446 15 29,-111-69-80,-5-35-24,-442 39 27,317-47 94,-457 50 37,-2-5 0,211-79-1,-257 76-63,-1-2 0,75-49 0,-107 57-52,-1-1 1,-1-2 0,-1-1-1,-1-2 1,34-41 0,-56 57-6,1 0-1,-2-1 1,0 0 0,0 0 0,-2-1-1,0 0 1,9-32 0,-13 37-1,-1 0 0,0 0 0,-1-1 0,0 1 1,-1 0-1,0-1 0,0 1 0,-2 0 0,1-1 0,-2 1 0,1 0 1,-1 0-1,-7-14 0,1 7 0,-2 0 0,0 1 0,-1 0 0,0 1 0,-1 0 0,-1 1 0,-1 1 0,0 0 0,-18-12 1,-27-17-3,-73-40 0,21 21 5,-203-79 1,-134-2 11,-14 42 6,-6 21 1,-92-18 0,41-16-14,260 54-36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36.741"/>
    </inkml:context>
    <inkml:brush xml:id="br0">
      <inkml:brushProperty name="width" value="0.05" units="cm"/>
      <inkml:brushProperty name="height" value="0.05" units="cm"/>
    </inkml:brush>
  </inkml:definitions>
  <inkml:trace contextRef="#ctx0" brushRef="#br0">5139 543 10602,'-127'-46'1158,"-150"-50"-213,-6 19-990,-66 8 33,-264-57 1160,445 93-970,-1 7 0,-1 8-1,-1 7 1,0 8 0,0 7 0,0 7-1,-206 41 1,143-3-243,-262 91 1,378-98 198,2 6 0,-156 89 0,204-94 13,1 3 0,3 2 0,2 4 0,2 2 0,3 3 0,-57 72 0,90-99-114,2 0 0,1 1 0,2 1 0,1 1 0,1 1 0,2 1 0,1 0 0,-11 45 0,20-56-41,0 1 0,1-1 0,2 1 0,0-1 0,2 1 0,0 0-1,2 0 1,1-1 0,0 1 0,2-1 0,1 0 0,1 0 0,16 34 0,-12-35-10,2-1 0,1-1 0,0 0 1,2-1-1,0-1 0,1 0 1,1-1-1,21 15 0,18 11-57,98 58-1,-34-34 29,4-5 0,2-5 1,216 66-1,-147-70 46,374 53-1,-366-84 22,0-9-1,339-20 0,-400-7 35,-2-6 0,0-6 0,-1-6-1,220-80 1,-196 45 93,182-103-1,-239 108-31,-2-5 0,144-119 0,-186 130-55,75-85 1,-108 106-43,-2-2 1,-1-1-1,-3-1 1,24-45-1,-37 60-13,-2-1 0,0 0 0,-1 0 0,-1-1-1,-2 0 1,0 0 0,-2 0 0,1-45 0,-5 50-1,0-1 0,-2 0 0,0 1-1,-1-1 1,-2 1 0,0 0 0,0 1 0,-2-1 0,-1 2 0,0-1 0,-13-18 0,-3 2 4,-2 1-1,-2 1 1,-1 1 0,-1 1 0,-1 2 0,-71-48 0,25 28-23,-2 3 0,-109-45 0,3 16-300,-4 9-1,-2 8 1,-2 8-1,-3 9 1,-1 8-1,-284-10 1,85 45-34,-36 32-85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39.198"/>
    </inkml:context>
    <inkml:brush xml:id="br0">
      <inkml:brushProperty name="width" value="0.05" units="cm"/>
      <inkml:brushProperty name="height" value="0.05" units="cm"/>
    </inkml:brush>
  </inkml:definitions>
  <inkml:trace contextRef="#ctx0" brushRef="#br0">11808 362 13539,'-236'-119'1231,"194"100"-1144,-26-10-73,0 4 1,-1 2-1,-81-14 1,-222-21-5,-800 7 234,-2 106-216,112 27-147,-60 3 79,355-37 124,-259 18 17,3 20 485,228 22 238,16 76-423,281-21-420,74-23-16,-3-23 273,145-59 437,96-21 21,174-34-673,3-1-129,-1 0-1,1 0 0,-17 7 0,38-15-34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0.618"/>
    </inkml:context>
    <inkml:brush xml:id="br0">
      <inkml:brushProperty name="width" value="0.05" units="cm"/>
      <inkml:brushProperty name="height" value="0.05" units="cm"/>
    </inkml:brush>
  </inkml:definitions>
  <inkml:trace contextRef="#ctx0" brushRef="#br0">541 66 8538,'18'-30'6051,"-15"24"-4785,0 1 1,0-1 0,0 1-1,8-9 1,-15 45 572,-8 11-1474,-1 0 1,-3-2-1,-1 0 1,-1 0-1,-45 66 1,-142 169-89,150-207-176,23-27-77,-7 6-26,-54 87 0,91-130-1,0 0 0,0-1 0,0 1 0,1 0 0,-1 0 0,1 0 0,0 0 0,-1 7 0,2-10 4,0 0 0,1 0 0,-1 0 0,0 1 1,0-1-1,0 0 0,1 0 0,-1 0 0,1 0 1,-1 0-1,1 0 0,-1 0 0,1 0 0,-1 0 1,1-1-1,0 1 0,0 0 0,-1 0 0,1 0 1,0-1-1,0 1 0,0 0 0,0-1 1,0 1-1,0-1 0,0 1 0,0-1 0,0 0 1,0 1-1,0-1 0,0 0 0,0 0 0,0 1 1,2-1-1,38 5 208,56-1 0,-4-1-91,123 20-1441,-174-17 1012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4.283"/>
    </inkml:context>
    <inkml:brush xml:id="br0">
      <inkml:brushProperty name="width" value="0.05" units="cm"/>
      <inkml:brushProperty name="height" value="0.05" units="cm"/>
    </inkml:brush>
  </inkml:definitions>
  <inkml:trace contextRef="#ctx0" brushRef="#br0">0 112 13915,'1'-22'1365,"-1"3"553,1 0-1,7-33 0,-8 52-1851,0 0 0,0 0 0,0 0 0,1 0 0,-1 0 0,0 0 0,0 0 0,0 1 0,0-1 0,1 0 0,-1 0 0,0 0 0,0 0-1,0 0 1,0 0 0,1 0 0,-1 0 0,0 0 0,0 1 0,0-1 0,0 0 0,0 0 0,0 0 0,1 0 0,-1 1 0,0-1 0,0 0-1,0 0 1,0 0 0,0 0 0,0 1 0,0-1 0,0 0 0,0 0 0,0 0 0,0 0 0,0 1 0,0-1 0,4 19 593,0 0 1,1 37 0,-2-25-475,9 160 353,17 123 530,-29-309-1011,1 1 0,1-1 1,-1 1-1,1-1 0,0 0 0,3 5 1,-5-9-40,1 0 0,-1-1 0,0 1 1,1 0-1,-1-1 0,1 1 0,0-1 1,-1 1-1,1-1 0,-1 1 1,1-1-1,0 1 0,-1-1 0,1 0 1,0 1-1,0-1 0,-1 0 0,1 1 1,1-1-1,-1 0 7,1 0 0,-1 0 0,0-1 0,0 1 0,0 0 1,0-1-1,0 1 0,0-1 0,0 1 0,0-1 0,0 0 0,0 1 0,0-1 0,0 0 0,-1 0 1,1 1-1,0-1 0,1-1 0,10-16 194,0 0 1,-1-1 0,-1 0-1,-1-1 1,11-32 0,-4 12 25,15-33 16,-4-2 0,31-132 0,-57 202-256,1-7-555,0-1 0,1-23 0,-3 33 395,-1 0-1,1 0 1,0 0-1,-1 0 1,0 1 0,1-1-1,-3-5 1,2 7 113,1 0 0,-1 0 1,0 0-1,1 0 0,-1 0 1,0 0-1,1 1 0,-1-1 1,0 0-1,0 1 0,0-1 1,0 0-1,1 1 0,-1-1 1,0 1-1,0-1 0,0 1 1,0 0-1,0-1 0,0 1 1,-2 0-1,-8 0-598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4.794"/>
    </inkml:context>
    <inkml:brush xml:id="br0">
      <inkml:brushProperty name="width" value="0.05" units="cm"/>
      <inkml:brushProperty name="height" value="0.05" units="cm"/>
    </inkml:brush>
  </inkml:definitions>
  <inkml:trace contextRef="#ctx0" brushRef="#br0">1 1 17476,'15'41'2224,"10"-5"-1128,-2-1-431,4-7 1455,3 0-696,3-4-463,-3-5-273,-1-4-584,-2-5-344,-7-4-1033,-1-4 1097,-5-4-176,-7-2-136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5.266"/>
    </inkml:context>
    <inkml:brush xml:id="br0">
      <inkml:brushProperty name="width" value="0.05" units="cm"/>
      <inkml:brushProperty name="height" value="0.05" units="cm"/>
    </inkml:brush>
  </inkml:definitions>
  <inkml:trace contextRef="#ctx0" brushRef="#br0">0 297 17148,'15'-6'2189,"0"0"0,24-17 0,-25 14-1578,0-1-1,-2-1 1,14-12 0,-20 17-540,0 0-1,0-1 1,-1 0-1,0 0 1,0 0-1,0 0 1,-1-1-1,0 0 1,-1 0-1,1 0 1,-1 0-1,-1 0 1,0-1-1,0 1 1,-1-1-1,1-11 1,-2 17-30,0 0 1,-1 0 0,1 0-1,-1 0 1,1 0 0,-1 0-1,0 1 1,0-1 0,0 0-1,-1 0 1,1 1 0,-1-1-1,1 1 1,-1-1 0,0 1-1,0 0 1,0-1 0,0 1 0,0 0-1,-1 0 1,1 1 0,-1-1-1,1 0 1,-1 1 0,-4-2-1,5 2-25,-1 0 1,1 1-1,-1-1 0,0 1 0,1 0 0,-1 0 1,0 0-1,1 0 0,-1 0 0,1 0 0,-1 1 1,0-1-1,1 1 0,-1 0 0,1 0 0,-1 0 1,1 0-1,0 0 0,-1 1 0,1-1 0,0 1 1,0-1-1,0 1 0,0 0 0,0 0 0,0 0 1,1 0-1,-1 0 0,-2 4 0,-1 3-12,0 1-1,0 0 1,0 0-1,2 1 1,-1-1-1,1 1 1,1 0-1,0-1 1,-1 19-1,2-11 2,1 0 0,0-1 0,2 1 0,0 0-1,6 22 1,-6-33 0,0 1 0,0-1 0,1 0 0,0 0 1,1 0-1,-1 0 0,1 0 0,1-1 0,-1 0 0,1 0 0,0 0 0,7 6 0,-8-9-69,-1-1-1,1 1 1,0-1 0,0 0-1,0 0 1,0 0-1,0-1 1,0 1 0,0-1-1,1 0 1,-1 0-1,1-1 1,-1 1 0,0-1-1,1 0 1,-1 0 0,1 0-1,-1-1 1,1 1-1,-1-1 1,0 0 0,6-3-1,-2 1-116,0 0 0,0-1 0,0-1 0,0 1 0,-1-1 0,0 0 0,0-1 0,0 0 0,-1 0 0,0 0 0,0-1-1,5-8 1,15-24-531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0.104"/>
    </inkml:context>
    <inkml:brush xml:id="br0">
      <inkml:brushProperty name="width" value="0.05" units="cm"/>
      <inkml:brushProperty name="height" value="0.05" units="cm"/>
    </inkml:brush>
  </inkml:definitions>
  <inkml:trace contextRef="#ctx0" brushRef="#br0">0 119 10618,'7'40'2115,"1"0"1,21 64-1,-9-40-1270,-18-58-778,56 215 1356,-46-166-736,-2 1 1,1 57 0,-11-109-571,0-1 1,0 1-1,0 0 1,-1 0-1,1-1 0,-1 1 1,-2 6-1,3-10-82,0 1 0,-1 0-1,1 0 1,-1-1 0,1 1 0,0 0-1,-1-1 1,1 1 0,-1 0-1,1-1 1,-1 1 0,0-1 0,1 1-1,-1-1 1,0 1 0,1-1 0,-1 1-1,0-1 1,1 0 0,-1 1-1,0-1 1,0 0 0,0 0 0,1 0-1,-1 1 1,0-1 0,0 0 0,0 0-1,1 0 1,-1 0 0,0 0 0,0-1-1,0 1 1,1 0 0,-1 0-1,0 0 1,0-1 0,1 1 0,-1 0-1,-1-1 1,-3-2 25,0 0 0,1 0 1,-1-1-1,1 0 0,-1 1 0,1-1 0,0-1 0,1 1 0,-1-1 1,1 1-1,-4-7 0,-2-5-39,1 0-1,-9-24 1,10 20-81,1 0-1,1-1 1,1 1-1,1-1 1,0 0-1,2 0 1,0 0-1,2 0 1,0 0-1,1 0 1,1 1-1,7-24 1,-6 28-31,1 1 0,1-1 1,1 1-1,0 0 0,1 1 1,0-1-1,1 2 1,1-1-1,0 1 0,1 1 1,0 0-1,1 0 1,0 1-1,1 1 0,28-18 1,63-32 271,-102 61-131,-1 0 0,1 0 0,-1 0-1,1 0 1,-1 1 0,1-1 0,-1 0 0,0 1 0,1-1-1,0 2 1,20 18 16,-17-19-44,1 0 1,0-1 0,0 1 0,-1-1 0,1 0-1,0 0 1,0-1 0,0 0 0,6 0-1,57-10 158,-45 6-127,22-4 67,-27 4-91,1 0-1,0 1 1,0 1 0,0 1 0,0 1-1,38 5 1,-51-4-155,0 0-1,0 0 0,0-1 1,0 0-1,0 0 1,0-1-1,0 1 0,0-1 1,0-1-1,0 0 1,-1 0-1,1 0 0,0 0 1,-1-1-1,0-1 1,0 1-1,0-1 0,0 0 1,0 0-1,-1 0 1,0-1-1,0 0 0,0 0 1,0 0-1,5-9 1,19-30-430,-2-14-178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5.721"/>
    </inkml:context>
    <inkml:brush xml:id="br0">
      <inkml:brushProperty name="width" value="0.05" units="cm"/>
      <inkml:brushProperty name="height" value="0.05" units="cm"/>
    </inkml:brush>
  </inkml:definitions>
  <inkml:trace contextRef="#ctx0" brushRef="#br0">25 35 17508,'-10'25'3573,"8"-22"-3317,0 1 1,0 0-1,0 0 0,1 0 0,0 0 1,0 0-1,0 0 0,-1 8 1,2-3-55,-1 1 1,1 0-1,1 0 1,0 0 0,0-1-1,1 1 1,0 0-1,1-1 1,0 0 0,7 16-1,-9-24-180,-1 0 0,1-1 0,0 1 0,-1 0 0,1 0-1,0 0 1,-1-1 0,1 1 0,0 0 0,0-1 0,0 1 0,0-1 0,0 1-1,0-1 1,0 1 0,0-1 0,0 0 0,0 1 0,0-1 0,0 0 0,0 0-1,0 0 1,0 0 0,0 1 0,0-2 0,0 1 0,0 0 0,0 0 0,0 0-1,0 0 1,0-1 0,0 1 0,0 0 0,0-1 0,0 1 0,0-1 0,1 0-1,3-2 22,-1 0-1,0-1 0,0 1 0,0-1 1,-1 0-1,6-6 0,8-16 15,-1 0 1,-2-2-1,0 0 1,17-53-1,-26 70-43,-5 51 73,1-19-78,2 33 62,1-1-1,3 1 1,2-1 0,2-1-1,3 0 1,2-1-1,32 72 1,-33-92-42,21 52 10,-32-71-23,0 0-1,-1-1 1,0 1 0,-1 0 0,1 15-1,-3-25-5,0-1 0,0 0-1,0 1 1,0-1 0,0 1 0,0-1-1,0 0 1,0 1 0,-1-1 0,1 0-1,-1 1 1,1-1 0,-1 0-1,1 0 1,-1 1 0,0-1 0,0 1-1,0-2 3,0 1 0,1-1 0,-1 1 0,0-1 0,1 0 0,-1 1-1,0-1 1,0 0 0,1 0 0,-1 1 0,0-1 0,0 0 0,0 0 0,1 0-1,-1 0 1,0 0 0,0 0 0,1 0 0,-1 0 0,0-1 0,0 1-1,0 0 1,-3-2 29,0 0 0,0 0 0,0 0 0,0 0 0,0-1 0,1 0 0,-1 1 0,1-1 0,-6-6 0,-5-9 36,1 1 1,0-2 0,1 0-1,1 0 1,1-1 0,1 0-1,1-1 1,-10-36-1,15 44-132,0 0-1,0-1 0,2 1 0,-1 0 0,2-1 0,0 1 1,0-1-1,2 1 0,-1-1 0,2 1 0,0 0 0,0 0 1,1 0-1,1 0 0,10-20 0,11-7-95,3 0-54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6.254"/>
    </inkml:context>
    <inkml:brush xml:id="br0">
      <inkml:brushProperty name="width" value="0.05" units="cm"/>
      <inkml:brushProperty name="height" value="0.05" units="cm"/>
    </inkml:brush>
  </inkml:definitions>
  <inkml:trace contextRef="#ctx0" brushRef="#br0">1 1 19596,'1'0'109,"0"1"-1,0-1 0,1 1 1,-1-1-1,0 1 0,0 0 1,0 0-1,0-1 0,0 1 1,0 0-1,0 0 1,0 0-1,-1 0 0,1 0 1,0 0-1,-1 0 0,1 0 1,0 0-1,-1 0 1,1 0-1,-1 1 0,0-1 1,1 0-1,-1 0 0,0 1 1,0-1-1,1 2 0,1 45 797,-2-33-229,1 60 782,-1-26-780,6 52-1,-5-99-662,-1 1-1,0-1 0,1 0 1,-1 1-1,1-1 0,0 1 1,0-1-1,0 0 0,0 1 1,0-1-1,0 0 0,3 3 1,-4-4-11,1-1 1,-1 0-1,0 0 0,1 1 1,-1-1-1,1 0 0,-1 0 1,0 0-1,1 0 0,-1 0 1,1 1-1,-1-1 0,0 0 1,1 0-1,-1 0 0,1 0 1,-1 0-1,1 0 0,-1 0 1,0-1-1,1 1 0,-1 0 1,1 0-1,-1 0 0,0 0 1,1-1-1,14-14 86,3-13-8,14-33-1,-24 44-58,0-1 0,2 2 1,-1-1-1,2 1 0,1 1 0,0 0 0,20-20 0,-30 34-22,-1-1 0,1 1 1,-1 0-1,1 0 0,-1 0 1,1 0-1,0 0 0,-1 0 0,1 1 1,0-1-1,0 1 0,0-1 0,-1 1 1,1-1-1,0 1 0,0 0 1,3 0-1,-3 1 0,-1-1-1,1 1 1,-1-1 0,0 1 0,0 0-1,1-1 1,-1 1 0,0 0 0,0 0-1,0 0 1,0 0 0,0 0 0,0 0-1,0 1 1,0-1 0,0 0-1,0 0 1,-1 1 0,1-1 0,0 0-1,-1 1 1,1 2 0,3 9 20,-2 0 0,1 0-1,-2 1 1,0-1 0,0 1 0,-1-1 0,-3 16-1,2-9-276,1 0-1,2 21 0,-2-41 217,0 1 0,0 0 0,-1-1 1,2 1-1,-1-1 0,0 1 0,0-1 1,0 1-1,0-1 0,0 1 0,0 0 0,0-1 1,1 1-1,-1-1 0,0 1 0,0-1 1,1 0-1,-1 1 0,0-1 0,1 1 0,-1-1 1,1 1-1,-1-1 0,0 0 0,1 1 1,-1-1-1,1 0 0,-1 1 0,1-1 0,-1 0 1,1 0-1,-1 0 0,1 1 0,0-1 1,16-8-340,2-5-87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6.727"/>
    </inkml:context>
    <inkml:brush xml:id="br0">
      <inkml:brushProperty name="width" value="0.05" units="cm"/>
      <inkml:brushProperty name="height" value="0.05" units="cm"/>
    </inkml:brush>
  </inkml:definitions>
  <inkml:trace contextRef="#ctx0" brushRef="#br0">0 171 20484,'11'-3'569,"1"0"0,-1 0 0,-1-2 0,1 1 0,-1-1 0,1-1 0,13-10 0,-18 12-500,0-1 1,0 1 0,0-1 0,-1-1 0,0 1-1,0-1 1,-1 0 0,1 0 0,-1 0 0,-1-1-1,1 1 1,3-11 0,-6 16-22,-1-1 0,1 1 0,-1 0-1,0 0 1,1-1 0,-1 1 0,0 0 0,0 0 0,0-1 0,0 1 0,0 0 0,0-1 0,0 1 0,0 0-1,0 0 1,-1-1 0,1 1 0,-1 0 0,1 0 0,-1-1 0,1 1 0,-1 0 0,1 0 0,-1 0-1,0 0 1,0 0 0,0 0 0,1 0 0,-1 0 0,0 0 0,0 1 0,0-1 0,-1 0 0,1 0-1,-1 0 1,0 1 21,0-1 0,0 1 0,0-1 0,0 1 0,0 0-1,0 0 1,0 0 0,0 0 0,1 1 0,-1-1 0,0 0-1,0 1 1,0-1 0,0 1 0,0 0 0,1-1 0,-1 1 0,0 0-1,0 0 1,1 0 0,-1 0 0,1 1 0,-3 1 0,-1 3-13,0 0 0,0 1 0,0-1 0,1 1 1,-1 1-1,2-1 0,-1 0 0,1 1 1,0 0-1,1-1 0,-3 12 0,3-9-76,1-1 0,0 1-1,0 0 1,1 0-1,0-1 1,1 1 0,0 0-1,0-1 1,4 13-1,-4-19-32,0 0 0,0 1 0,0-1 0,1 0 1,-1 0-1,1-1 0,0 1 0,0 0 0,0 0 0,0-1 0,0 1 0,1-1 0,-1 0 0,1 0 0,-1 0 0,1 0 0,3 2 0,-1-2 23,-1-1 1,1 1 0,-1-1-1,1 0 1,0 0-1,-1 0 1,1-1-1,0 0 1,0 0-1,0 0 1,6-1-1,20-5-279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7.318"/>
    </inkml:context>
    <inkml:brush xml:id="br0">
      <inkml:brushProperty name="width" value="0.05" units="cm"/>
      <inkml:brushProperty name="height" value="0.05" units="cm"/>
    </inkml:brush>
  </inkml:definitions>
  <inkml:trace contextRef="#ctx0" brushRef="#br0">140 162 18428,'5'-48'2499,"-2"37"-2041,-2 0 0,0-1 0,0 1 0,-1 0 0,0 0 0,-1-1 0,-3-16 0,4 28-460,0 0 0,0 0 1,1-1-1,-1 1 0,0 0 1,0 0-1,0-1 0,-1 1 1,1 0-1,0 0 0,0-1 1,0 1-1,0 0 0,0 0 0,0 0 1,0-1-1,0 1 0,0 0 1,0 0-1,-1 0 0,1-1 1,0 1-1,0 0 0,0 0 1,0 0-1,-1 0 0,1 0 1,0-1-1,0 1 0,0 0 1,-1 0-1,1 0 0,0 0 1,0 0-1,0 0 0,-1 0 1,1 0-1,0 0 0,0 0 1,-1 0-1,1 0 0,0 0 1,0 0-1,-1 0 0,1 0 1,-8 11-41,-2 21 301,-2 14 1269,12-46-1442,1-1 1,-1 1-1,0-1 0,1 1 1,-1-1-1,0 1 1,0-1-1,1 1 0,-1-1 1,0 1-1,0-1 1,0 1-1,0-1 0,0 0 1,0 1-1,0-1 1,0 1-1,0-1 0,0 1 1,0-1-1,0 0 0,0 1 1,-1-1-1,1 1 1,0-1-1,0 1 0,-1-1 1,1 1-1,0-1 1,-1 1-1,1-1 0,0 1 1,-1-1-1,0 1 1,0-1-37,-1 1 1,1 0 0,0 1 0,-1-1 0,1 0-1,-1 0 1,1 0 0,0 1 0,-1-1 0,1 1-1,0-1 1,0 1 0,-2 1 0,-41 28-73,38-25 35,1 0 0,-1 0 0,1 1 0,0 0 0,-5 8 0,9-13-13,1 0 1,-1 0-1,0 0 0,1 0 0,-1 0 1,1 0-1,-1 0 0,1 0 1,-1 0-1,1 0 0,0 0 0,0 1 1,0-1-1,-1 0 0,1 0 1,0 0-1,1 0 0,-1 1 0,0-1 1,0 0-1,0 0 0,1 0 1,-1 0-1,0 0 0,1 0 0,-1 0 1,1 0-1,-1 0 0,1 0 1,0 0-1,-1 0 0,1 0 0,0 0 1,0 0-1,0 0 0,0-1 0,-1 1 1,1 0-1,0-1 0,0 1 1,0 0-1,0-1 0,2 1 0,9 3-20,0 0-1,0-1 0,0-1 0,1 0 0,18 0 0,24 5-111,-45-5 92,1 1 0,-1 0-1,0 1 1,0 0 0,0 1 0,-1 0-1,10 6 1,-17-9 35,-1-1 1,1 0-1,0 1 0,0 0 1,-1-1-1,1 1 1,0 0-1,-1 0 0,0 0 1,1 0-1,-1 0 0,0 0 1,0 0-1,0 0 0,1 5 1,-2-5 13,-1 0 1,1 0-1,0 0 1,0 0-1,-1 0 1,1 0-1,-1 0 1,0 0-1,1 0 0,-1-1 1,0 1-1,0 0 1,0 0-1,0-1 1,-1 1-1,1 0 1,0-1-1,-1 0 1,1 1-1,-1-1 1,-3 3-1,-3 2 0,-1 1 0,0-1 0,-1-1 0,0 0-1,0 0 1,0-1 0,0 0 0,-1-1 0,1 0 0,-1 0 0,-11 0 0,22-3-70,0 0 0,0 0 1,-1 0-1,1 1 0,0-1 0,-1 0 1,1 0-1,0 0 0,0 0 0,-1 0 1,1 0-1,0 0 0,-1 0 1,1 0-1,0-1 0,0 1 0,-1 0 1,1 0-1,0 0 0,0 0 1,-1 0-1,1 0 0,0-1 0,0 1 1,-1 0-1,1 0 0,0 0 0,0 0 1,0-1-1,-1 1 0,1 0 1,0 0-1,0-1 0,0 1 0,0 0 1,0 0-1,-1-1 0,1 1 1,0 0-1,6-13-2152,14-9 69,-3 8 915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7.832"/>
    </inkml:context>
    <inkml:brush xml:id="br0">
      <inkml:brushProperty name="width" value="0.05" units="cm"/>
      <inkml:brushProperty name="height" value="0.05" units="cm"/>
    </inkml:brush>
  </inkml:definitions>
  <inkml:trace contextRef="#ctx0" brushRef="#br0">36 288 19708,'19'-2'2009,"-6"14"-1249,-2 6-304,-2 11 1112,2 5-424,0 6-423,0 3-185,0-4-320,2-5-144,-1-12-456,-1-11-464,-1-18 712,0-11-121,-1-23-135</inkml:trace>
  <inkml:trace contextRef="#ctx0" brushRef="#br0" timeOffset="1">45 1 20548,'-6'10'2337,"2"3"-1617,1 4-352,-3-1 1417,-1-5-1081,-3-4-80,2-7-496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8.637"/>
    </inkml:context>
    <inkml:brush xml:id="br0">
      <inkml:brushProperty name="width" value="0.05" units="cm"/>
      <inkml:brushProperty name="height" value="0.05" units="cm"/>
    </inkml:brush>
  </inkml:definitions>
  <inkml:trace contextRef="#ctx0" brushRef="#br0">183 56 17676,'0'-3'183,"0"1"1,0-1 0,0 1-1,0 0 1,-1-1-1,1 1 1,-1-1 0,0 1-1,0 0 1,0 0 0,0-1-1,0 1 1,0 0-1,0 0 1,-1 0 0,1 0-1,-1 0 1,1 1-1,-1-1 1,0 0 0,-3-2-1,3 3-44,0 0 0,0 1 0,0-1 0,0 0 0,0 1 0,0-1 0,0 1 0,-1 0 0,1 0 0,0 0 0,0 0 0,0 0 0,0 0 0,0 0 0,-1 1 0,1-1 0,0 1 0,0-1 0,0 1 0,0 0 0,0 0 0,0 0 0,0 0 0,1 0 0,-3 2 0,-3 3 30,0 0 0,0 1 0,1 0 0,0 0 0,0 0 0,1 1 0,0-1 0,0 1 0,1 1 0,0-1 0,-5 16 0,1-2-54,2 0 0,1 1 0,-4 35 0,8-51-95,-1 10 22,1 1 1,1 20 0,0-35-38,0 0-1,0 1 1,1-1-1,-1 0 1,1 0 0,0 1-1,0-1 1,0 0-1,0 0 1,1 0 0,-1 0-1,1 0 1,0 0 0,-1-1-1,1 1 1,0-1-1,1 1 1,3 3 0,-4-5-3,0 0 0,1 0 0,-1-1 0,1 1 1,-1 0-1,1-1 0,-1 0 0,1 0 0,-1 1 1,1-1-1,-1-1 0,1 1 0,-1 0 0,1-1 1,-1 1-1,1-1 0,-1 0 0,0 1 0,1-1 0,-1-1 1,0 1-1,1 0 0,-1 0 0,3-4 0,6-3 11,0 0 0,-1-1 0,12-12 0,16-23 55,35-51-1,-41 51 14,-31 42-75,0 1 0,0-1 0,0 1 0,0-1-1,0 1 1,1 0 0,-1 0 0,0-1 0,1 1-1,-1 0 1,1 0 0,-1 1 0,1-1 0,-1 0-1,1 0 1,2 0 0,-3 1-3,0 0 0,0 1 0,0-1 0,0 0 0,0 1 0,0-1 0,-1 1 0,1-1 0,0 1 0,0-1 0,-1 1 0,1 0 0,0-1 1,-1 1-1,1 0 0,0 0 0,-1-1 0,1 1 0,-1 0 0,1 0 0,-1 0 0,0 0 0,1 0 0,-1 0 0,0 0 0,0-1 0,1 1 0,-1 2 0,7 31 18,-6-27-18,0 0 1,0-1-1,1 1 1,-1 0 0,2 0-1,-1-1 1,1 1-1,0-1 1,0 0 0,6 8-1,-8-13-2,0 0-1,0 0 1,1 0-1,-1-1 1,0 1-1,0 0 0,1-1 1,-1 1-1,0-1 1,1 1-1,-1-1 1,0 1-1,1-1 1,-1 0-1,1 0 1,-1 0-1,1 0 1,-1 0-1,0 0 1,1 0-1,-1 0 1,1-1-1,-1 1 1,1 0-1,-1-1 1,0 1-1,1-1 1,-1 0-1,0 1 1,0-1-1,2-1 0,5-3 7,-1-1 0,0 0 0,12-11-1,-13 11-1,14-13 7,-11 10-10,0-1 0,1 2 0,0 0 1,0 0-1,12-6 0,-21 13-2,0 0-1,0 1 0,0-1 1,0 1-1,0-1 1,0 1-1,1 0 0,-1 0 1,0-1-1,0 1 1,0 0-1,0 0 0,0 0 1,1 0-1,-1 0 1,0 0-1,0 0 0,0 1 1,0-1-1,0 0 1,0 1-1,0-1 0,1 1 1,-1-1-1,0 1 1,0-1-1,-1 1 0,1 0 1,0-1-1,0 1 1,0 0-1,0 0 0,-1 0 1,1 0-1,0 0 1,-1 0-1,1 0 0,0 1 1,3 6-4,-1-1 0,-1 1 0,1 0 0,1 14 0,3 5 15,-6-25-10,-1-1 0,1 0-1,-1 0 1,1 1 0,-1-1 0,1 0 0,0 0-1,0 0 1,0 0 0,-1 0 0,1 0-1,0 0 1,0 0 0,0 0 0,0 0 0,1 0-1,-1-1 1,0 1 0,0 0 0,3 0-1,-3-1 2,0 0 0,0 0 0,0 0 0,1 0 0,-1 0-1,0-1 1,0 1 0,0 0 0,0-1 0,0 1 0,1-1-1,-1 1 1,0-1 0,0 1 0,0-1 0,0 0-1,-1 0 1,3-1 0,2-4 13,0 0-1,-1 0 0,1 0 1,-1 0-1,6-14 0,1-6 60,-2-1 0,8-31 0,2-9 154,-22 128-193,2-48-11,1-1 0,0 0 0,0 0 0,1 0 1,1 1-1,4 20 0,-5-30-37,1 1 1,-1-1 0,1 0-1,-1 1 1,1-1-1,0 0 1,0 0-1,0 0 1,0-1-1,1 1 1,-1 0 0,1-1-1,0 1 1,-1-1-1,1 0 1,0 0-1,0 0 1,1-1-1,-1 1 1,0-1 0,1 1-1,-1-1 1,0 0-1,1 0 1,0-1-1,6 1 1,-6 0-80,0-1 0,0 0 0,0 0 0,0 0 0,0-1 0,0 0 0,-1 1 1,1-1-1,0-1 0,0 1 0,-1 0 0,1-1 0,0 0 0,-1 0 0,0 0 0,1 0 0,-1 0 0,0-1 0,0 0 0,0 1 1,-1-1-1,1 0 0,-1 0 0,1-1 0,-1 1 0,3-7 0,9-26-449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9.123"/>
    </inkml:context>
    <inkml:brush xml:id="br0">
      <inkml:brushProperty name="width" value="0.05" units="cm"/>
      <inkml:brushProperty name="height" value="0.05" units="cm"/>
    </inkml:brush>
  </inkml:definitions>
  <inkml:trace contextRef="#ctx0" brushRef="#br0">11 2 22389,'-7'-2'1984,"4"9"-1440,3 2-272,3 0 1017,4-1-585,6-1-992,4-1-576,2-4 712,2-1-185,4 2-119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49.574"/>
    </inkml:context>
    <inkml:brush xml:id="br0">
      <inkml:brushProperty name="width" value="0.05" units="cm"/>
      <inkml:brushProperty name="height" value="0.05" units="cm"/>
    </inkml:brush>
  </inkml:definitions>
  <inkml:trace contextRef="#ctx0" brushRef="#br0">143 1 19508,'-5'0'555,"-1"1"-1,1 0 0,-1 0 1,1 1-1,-1 0 0,1 0 1,0 0-1,0 0 1,0 1-1,0 0 0,0 0 1,-4 4-1,-2 2-117,0 0-1,1 0 0,-15 19 1,24-26-427,-1 0 0,1 0 0,-1 0 1,1 0-1,0 0 0,0 1 0,0-1 0,0 0 1,-1 5-1,2-6-22,0 0 0,0-1-1,0 1 1,0 0 0,0 0 0,0-1 0,0 1 0,1 0 0,-1-1 0,0 1-1,0-1 1,1 1 0,-1 0 0,0-1 0,1 1 0,-1-1 0,1 1 0,-1 0-1,0-1 1,1 1 0,-1-1 0,1 0 0,0 1 0,-1-1 0,1 1 0,-1-1 0,1 0-1,-1 1 1,1-1 0,0 0 0,-1 0 0,1 0 0,0 1 0,-1-1 0,1 0-1,0 0 1,0 0 0,-1 0 0,2 0 0,12 0-269,0-1-1,-1 0 1,1 0-1,0-2 1,25-7-1,7-1-379,-28 7 379,0 1-1,0 1 1,1 1-1,-1 0 1,25 3-1,-41-2 302,0 0 0,0 0 0,-1 1 0,1-1 1,0 0-1,0 1 0,-1-1 0,1 1 0,0 0 0,-1 0 0,1 0 0,-1-1 0,1 1 0,-1 1 0,1-1 0,-1 0 0,0 0 0,0 0 1,1 1-1,-1-1 0,0 1 0,0-1 0,1 2 0,-2 0 54,1-1 0,-1 0 0,0 1-1,0-1 1,0 0 0,0 1 0,0-1 0,0 0 0,0 1 0,-1-1 0,1 0 0,-1 1 0,0-1 0,0 0-1,-1 2 1,-4 8 391,0 0 0,-1-1-1,-1 0 1,-16 18-1,11-14 179,-29 24 0,37-36-729,1 1-1,-1-1 1,0 0 0,0 0 0,0 0-1,0-1 1,-1 1 0,1-1 0,-1-1 0,-10 3-1,16-4 49,-1 0 0,1 0 0,-1 0 0,1 0 0,-1 0 0,1 0 0,-1 0 0,1 0 0,0 0 0,-1 0 0,1 0 0,-1 0 0,1 0 0,-1-1 0,1 1 0,-1 0 0,1 0 0,0 0 0,-1-1-1,1 1 1,-1 0 0,1-1 0,0 1 0,-1 0 0,1-1 0,0 1 0,0 0 0,-1-1 0,1 1 0,0-1 0,0 1 0,-1 0 0,1-1 0,0 1 0,0-1 0,0 1 0,0-1 0,0 1 0,0-1 0,0 1 0,0-1-1,0-1-20,0 0 0,0 0-1,0 0 1,1 0-1,-1 0 1,1 0-1,0 0 1,-1 0-1,2-2 1,13-17-702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0.027"/>
    </inkml:context>
    <inkml:brush xml:id="br0">
      <inkml:brushProperty name="width" value="0.05" units="cm"/>
      <inkml:brushProperty name="height" value="0.05" units="cm"/>
    </inkml:brush>
  </inkml:definitions>
  <inkml:trace contextRef="#ctx0" brushRef="#br0">108 435 18652,'1'-2'184,"-1"1"0,1-1 0,-1 0 0,1 0 0,-1 1 0,0-1 0,0 0 0,1 0 0,-1 0 0,0 0 0,-1 1 0,1-1-1,0 0 1,0 0 0,-1 0 0,0-1 0,1 2-125,-1 1-1,1-1 0,-1 1 0,1-1 0,0 1 0,-1 0 1,1-1-1,-1 1 0,1 0 0,-1-1 0,1 1 0,-1 0 1,1-1-1,-1 1 0,1 0 0,-1 0 0,1 0 1,-1 0-1,1-1 0,-2 1 0,-19 5 1792,15-1-1734,1-1 0,0 1 0,-1 0 0,1 0 1,1 1-1,-1 0 0,1-1 0,0 2 0,0-1 0,0 0 1,1 1-1,-1-1 0,1 1 0,1 0 0,-1 0 0,1 1 1,0-1-1,1 0 0,-1 1 0,1-1 0,1 0 0,-1 1 1,1 0-1,0-1 0,0 1 0,3 10 0,-3-15-111,1 0 0,-1-1 0,1 1 0,-1 0 0,1-1 0,0 1 0,0 0 0,0-1 0,0 1 0,0-1 0,0 1 0,0-1 0,1 0 0,-1 1-1,1-1 1,-1 0 0,1 0 0,-1 0 0,1 0 0,3 1 0,-3-1 0,1 0-1,0-1 1,-1 0-1,1 1 1,0-1-1,0 0 1,-1-1-1,1 1 1,0 0-1,0-1 1,-1 1-1,5-3 1,2 0 0,0-1 0,0 0 1,-1-1-1,1 0 1,-1-1-1,13-10 0,-4-2 32,0 0 0,-1-2 0,-1 1 0,0-2 0,-2 0 0,-1-1 0,19-44 0,-15 24 134,-2-1 1,-1 0-1,9-68 1,-20 97-92,0 0 0,-1 1 0,-1-1 0,-1-19 0,1 32-71,0 0 0,0 0-1,0 1 1,-1-1 0,1 0 0,0 0 0,-1 0-1,1 0 1,0 0 0,-1 1 0,1-1 0,-1 0 0,1 0-1,-1 1 1,-1-2 0,2 2-6,0 0 1,-1 0-1,1 0 0,-1 0 0,1-1 1,-1 1-1,1 0 0,0 0 1,-1 1-1,1-1 0,-1 0 0,1 0 1,-1 0-1,1 0 0,0 0 1,-1 0-1,1 0 0,-1 1 0,1-1 1,0 0-1,-1 0 0,1 1 1,0-1-1,-1 0 0,1 1 0,0-1 1,-1 0-1,1 1 0,0-1 1,0 0-1,-1 1 0,1-1 0,0 0 1,0 1-1,-9 13 14,2 0 0,0 0 1,0 0-1,-7 28 0,-14 68 9,20-74-10,-3 53 0,10-74-17,1-1 1,0 1-1,1-1 1,1 1-1,0-1 1,6 22-1,-7-32-2,0-1-1,1 1 1,-1 0-1,1-1 1,0 0-1,0 1 1,0-1-1,1 0 1,-1 0-1,1 0 1,-1 0-1,1 0 1,0-1-1,0 0 1,1 1-1,-1-1 1,5 3-1,-3-4-12,0 1 0,0 0 0,1-1 0,-1 0 0,0 0 0,1-1 0,-1 1 0,1-1 0,-1 0 0,0-1 0,8-1 0,1-1-29,0-1 1,1 0 0,-1-1-1,-1-1 1,1 0-1,-1-1 1,0 0 0,14-11-1,-7 1 72,1-1-1,-2-1 0,-1 0 1,0-2-1,-1 0 1,-2-1-1,0 0 0,22-47 1,-34 62-18,0-1 0,0 1 0,-1-1 0,0 0 0,-1 1 0,2-11 0,-3 17-8,0 0 0,0 0 0,0 0 0,0 0 0,0-1 0,0 1 0,0 0 1,0 0-1,0 0 0,0 0 0,-1 0 0,1-1 0,0 1 0,-1 0 0,1 0 1,-1 0-1,0 0 0,1 0 0,-1 0 0,0 0 0,1 0 0,-1 1 0,0-1 0,0 0 1,0 0-1,0 1 0,0-1 0,0 0 0,0 1 0,0-1 0,0 1 0,0-1 1,0 1-1,0 0 0,0-1 0,0 1 0,0 0 0,0 0 0,-1 0 0,1 0 0,0 0 1,0 0-1,0 0 0,0 0 0,-1 0 0,1 0 0,0 1 0,0-1 0,0 0 1,-2 2-1,-1-1 0,-1 1 0,0 0 1,0 1-1,1-1 1,-1 1-1,1 0 0,0 0 1,0 0-1,0 1 1,0-1-1,0 1 0,1 0 1,0 0-1,-6 8 0,5-5 6,0 0 0,1 0 0,-1 1 0,1-1 0,0 1 0,1-1 0,0 1 0,0 0 0,0 8 0,2-12-2,-1 1-1,1 0 0,1-1 0,-1 1 1,1 0-1,-1-1 0,1 1 0,1 0 1,-1-1-1,1 0 0,-1 1 0,1-1 1,1 0-1,-1 0 0,5 6 0,-3-5 5,0-1 0,1 1 0,-1-1 0,1-1 0,0 1 0,0-1 0,1 1-1,-1-1 1,1-1 0,9 4 0,-1-2-40,-1 0 0,1-2 1,0 1-1,0-2 0,0 0 0,0 0 0,0-2 0,0 0 1,23-4-1,-26 3 33,-1-1 0,1 0 0,-1 0 0,0-1 0,0 0 1,0-1-1,0 0 0,-1-1 0,0 0 0,0-1 0,-1 1 1,15-16-1,8-21-64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0.845"/>
    </inkml:context>
    <inkml:brush xml:id="br0">
      <inkml:brushProperty name="width" value="0.05" units="cm"/>
      <inkml:brushProperty name="height" value="0.05" units="cm"/>
    </inkml:brush>
  </inkml:definitions>
  <inkml:trace contextRef="#ctx0" brushRef="#br0">299 63 16580,'2'-7'648,"0"3"-236,-1-1 0,1 1 0,-1-1 0,0 0 0,-1 1 1,1-7-1,-1 11-327,0-1 0,0 0 0,0 0 0,-1 0 1,1 0-1,0 1 0,0-1 0,-1 0 0,1 0 1,-1 1-1,1-1 0,0 0 0,-1 1 0,1-1 0,-1 0 1,0 1-1,1-1 0,-1 1 0,0-1 0,1 1 1,-1-1-1,0 1 0,1-1 0,-1 1 0,0 0 0,0-1 1,0 1-1,1 0 0,-1 0 0,0-1 0,0 1 1,0 0-1,1 0 0,-1 0 0,0 0 0,0 0 0,0 0 1,0 0-1,1 1 0,-1-1 0,-2 1 0,-3 0 176,0 0-1,0 1 0,-1 0 1,1 0-1,0 1 0,1-1 1,-1 1-1,-8 6 1,-1 2 127,-25 23 0,23-17-248,1 1 0,0 0 0,2 1 0,0 1 0,1 0 0,-12 28 1,16-30-72,1 1 0,1 0 0,1 1 0,0 0 0,2 0 0,0 0 0,-1 33 0,5-44-57,0 0 0,0 0-1,1 0 1,1-1 0,-1 1 0,2 0-1,-1-1 1,1 0 0,0 1-1,6 9 1,-7-14-11,1 1 0,0-1-1,1 1 1,-1-1 0,1 0 0,0 0-1,0-1 1,0 1 0,0-1 0,1 0 0,-1 0-1,1 0 1,0-1 0,0 0 0,0 0 0,0 0-1,10 2 1,-1-2-7,1 0 1,-1-1-1,1-1 0,-1 0 0,1-1 1,-1-1-1,0 0 0,0-1 0,21-7 1,-18 5-3,1-2-1,-1 0 1,-1-1 0,0-1 0,0 0 0,29-23-1,-41 28 20,0 0 0,0 0 0,0 0-1,-1 0 1,1 0 0,-1-1 0,0 0-1,4-9 1,-6 13-8,-1 0 0,0-1-1,1 1 1,-1 0 0,0 0 0,1-1 0,-1 1-1,0 0 1,0 0 0,0-1 0,0 1-1,-1 0 1,1-1 0,0 1 0,0 0 0,-1 0-1,1 0 1,-1-1 0,1 1 0,-1 0-1,1 0 1,-1 0 0,0 0 0,1 0 0,-1 0-1,0 0 1,0 0 0,0 0 0,0 0-1,0 0 1,0 1 0,0-1 0,0 0 0,0 1-1,0-1 1,0 1 0,-1-1 0,1 1-1,0-1 1,0 1 0,-3 0 0,0-1 2,0 0 1,-1 0 0,1 0-1,0 1 1,-1 0 0,1 0-1,0 0 1,0 0 0,-1 1-1,1 0 1,0 0 0,0 0-1,0 0 1,0 1 0,0-1-1,0 1 1,0 0 0,0 0-1,1 0 1,-1 1 0,1 0-1,-1-1 1,1 1-1,-3 4 1,6-7-6,-1 1 0,1-1 0,0 0 0,-1 1 0,1-1 0,0 1-1,0-1 1,-1 1 0,1-1 0,0 1 0,0-1 0,0 0 0,0 1 0,0-1 0,-1 1 0,1-1-1,0 1 1,0-1 0,0 1 0,1-1 0,-1 1 0,0-1 0,0 1 0,0-1 0,0 1 0,0-1-1,0 1 1,1-1 0,-1 1 0,0-1 0,0 0 0,1 1 0,-1-1 0,0 1 0,1-1 0,-1 0-1,0 1 1,1-1 0,-1 0 0,1 1 0,-1-1 0,0 0 0,1 0 0,-1 1 0,1-1 0,-1 0-1,1 0 1,-1 0 0,1 0 0,-1 0 0,1 0 0,-1 0 0,1 0 0,2 1-2,0-1 0,0 0 1,1 1-1,-1-1 0,0-1 1,0 1-1,6-2 0,12-6-17,0-1-1,-1 0 0,29-19 0,-27 14-9,1 2 1,30-13-1,-52 25 28,1-1 0,0 0 0,0 0 0,-1 1-1,1-1 1,0 1 0,0 0 0,0-1 0,0 1 0,-1 0 0,1 0 0,0 0-1,0 0 1,0 1 0,0-1 0,0 0 0,-1 1 0,1-1 0,0 1 0,0 0-1,-1 0 1,1 0 0,0-1 0,-1 1 0,1 1 0,-1-1 0,1 0 0,-1 0-1,0 0 1,1 1 0,-1-1 0,0 1 0,0-1 0,0 1 0,0-1 0,0 1-1,-1 0 1,1-1 0,0 1 0,-1 0 0,1 0 0,0 3 0,1 9 19,0-1-1,0 1 1,-1 0 0,-2 24 0,0-24-8,-2 62 105,2-57-4641,4-60 2641,-2 12 697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0.519"/>
    </inkml:context>
    <inkml:brush xml:id="br0">
      <inkml:brushProperty name="width" value="0.05" units="cm"/>
      <inkml:brushProperty name="height" value="0.05" units="cm"/>
    </inkml:brush>
  </inkml:definitions>
  <inkml:trace contextRef="#ctx0" brushRef="#br0">9 0 15563,'-5'54'1887,"2"0"1,4 67-1,4-65-1390,2 0 0,16 58 1,-22-110-498,0 0 0,0 0 0,0-1 0,1 1-1,-1 0 1,1 0 0,0-1 0,0 1 0,3 3 0,-4-6-1,-1-1-1,1 1 1,0-1-1,-1 1 1,1-1 0,0 1-1,-1-1 1,1 1-1,0-1 1,0 0-1,-1 0 1,1 1-1,0-1 1,0 0 0,0 0-1,-1 0 1,1 0-1,0 0 1,1 0-1,0 0 1,0 0 0,-1-1 0,1 0 0,-1 1 0,1-1 0,-1 0 0,0 0 0,1 1 0,-1-1 0,0 0 0,1-1 0,-1 1 0,2-2 0,6-8-52,1-1 0,-2 0 1,0 0-1,0-1 0,10-26 1,-9 17-211,-2 1 1,0-1 0,4-24-1,-12 52 239,1 1 0,0-1-1,0 0 1,0 0-1,1 1 1,0-1 0,0 0-1,1 0 1,-1 0 0,1 0-1,1 0 1,4 10 0,-4-12 77,-1 0 1,1 0 0,0 0 0,0 0-1,0 0 1,0 0 0,1-1-1,-1 0 1,1 0 0,0 0 0,0 0-1,0 0 1,1-1 0,-1 0-1,0 0 1,1 0 0,0 0 0,8 1-1,-1-1 21,0-1-1,0 0 0,0-1 0,0 0 0,20-4 0,-28 3-178,1 1-1,-1-1 1,1 0-1,-1-1 0,0 1 1,1-1-1,-1 0 1,0 0-1,0 0 0,0 0 1,0-1-1,-1 0 1,1 0-1,-1 0 0,1 0 1,-1 0-1,5-7 1,-7 8 40,0 0 0,0 0 0,0 0 0,0 0 0,-1-1 0,1 1 0,-1 0 0,1 0 0,-1 0 0,0-3 0,0-14-438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1.416"/>
    </inkml:context>
    <inkml:brush xml:id="br0">
      <inkml:brushProperty name="width" value="0.05" units="cm"/>
      <inkml:brushProperty name="height" value="0.05" units="cm"/>
    </inkml:brush>
  </inkml:definitions>
  <inkml:trace contextRef="#ctx0" brushRef="#br0">1 592 16756,'5'2'548,"0"-2"1,1 1 0,-1 0 0,0-1 0,1 0 0,-1-1 0,0 1 0,0-1 0,9-2-1,-6 1-284,-1-1 1,0 0-1,1 0 0,-1 0 0,0-1 0,7-5 0,-6 3-161,-1 0 1,1-1-1,-1 0 1,0 0-1,-1 0 0,0-1 1,0 0-1,0 0 1,-1-1-1,7-16 1,-10 21-10,-1-1 0,0 0 1,0 1-1,0-1 0,-1 0 1,1 0-1,-1 0 1,0 0-1,-1 1 0,0-7 1,1 10-60,-1-1 0,1 0 0,0 1 0,-1-1 0,1 1 0,-1-1 0,1 1 0,-1-1 0,0 1 1,0 0-1,0-1 0,0 1 0,0 0 0,0-1 0,0 1 0,0 0 0,0 0 0,0 0 0,-1 0 1,1 0-1,0 0 0,-1 0 0,1 1 0,-1-1 0,1 1 0,-1-1 0,1 1 0,-1-1 0,1 1 0,-1 0 1,1-1-1,-1 1 0,-2 0 0,2 1-21,0-1 0,-1 1 1,1-1-1,0 1 0,0 0 0,0 0 1,1 0-1,-1 0 0,0 0 0,0 0 1,0 0-1,1 1 0,-1-1 0,1 1 1,-1-1-1,1 1 0,0-1 1,-1 1-1,1 0 0,0 0 0,0 0 1,-1 2-1,-2 7-4,-1-1-1,-4 22 1,2-5-8,2 0-1,-3 39 0,7-51 4,1 0 0,0 0 0,2-1 0,-1 1 0,2 0 0,4 17 0,-5-27-5,-1-1 0,1 1 0,0-1 1,0 1-1,0-1 0,1 0 0,4 7 0,-5-10-1,-1 0 0,0 1 1,1-1-1,-1 0 0,1 0 0,-1 0 0,1 0 0,-1 0 1,1 0-1,0-1 0,0 1 0,-1 0 0,1-1 1,0 1-1,0-1 0,0 0 0,-1 0 0,1 0 0,0 0 1,0 0-1,0 0 0,0 0 0,3-1 0,2-1-1,1-1 0,0-1-1,-1 1 1,0-1-1,0 0 1,0-1 0,0 0-1,-1 0 1,0 0 0,0-1-1,0 1 1,-1-2 0,1 1-1,5-11 1,8-12-19,30-62 0,-20 28 74,-3 0 0,-2-2 0,-3-1 0,-4-1-1,11-75 1,-26 132-20,-1-1 0,0 1 0,-1-1 0,-1-18-1,1 29-29,0-1 0,0 0 0,0 1-1,0-1 1,0 0 0,-1 1 0,1-1-1,0 0 1,0 1 0,0-1 0,-1 1 0,1-1-1,0 0 1,-1 1 0,1-1 0,-1 1-1,1-1 1,0 1 0,-1-1 0,1 1-1,-1-1 1,1 1 0,-1-1 0,0 1-1,1 0 1,-1-1 0,1 1 0,-2 0-1,1 0 0,0 0 0,0 0 0,0 0-1,0 1 1,0-1 0,0 1 0,0-1-1,1 1 1,-1-1 0,0 1-1,0-1 1,0 1 0,0 0 0,1-1-1,-1 1 1,-1 1 0,-25 36 4,27-37-6,-16 29 3,2 1-1,1 1 0,1 0 1,1 1-1,3 0 0,0 0 1,2 1-1,2 0 0,1 0 1,1 1-1,3 33 0,0-55-2,1 0-1,0 0 1,0-1-1,1 1 1,1-1-1,0 0 1,1 0-1,0 0 1,7 11-1,-10-20-42,0 1 0,0 0 0,1-1-1,0 0 1,0 1 0,-1-1 0,2 0 0,-1-1-1,0 1 1,1 0 0,-1-1 0,1 0 0,0 0-1,-1 0 1,1 0 0,0-1 0,0 1 0,0-1-1,1 0 1,-1 0 0,0 0 0,0-1 0,1 0-1,-1 0 1,0 0 0,0 0 0,1 0 0,-1-1-1,0 0 1,5-2 0,3-1-62,-1 0 1,1-1-1,-1-1 1,-1 0-1,1 0 0,17-15 1,-4 0-68,31-34 0,-14 9-238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2.674"/>
    </inkml:context>
    <inkml:brush xml:id="br0">
      <inkml:brushProperty name="width" value="0.05" units="cm"/>
      <inkml:brushProperty name="height" value="0.05" units="cm"/>
    </inkml:brush>
  </inkml:definitions>
  <inkml:trace contextRef="#ctx0" brushRef="#br0">130 187 15979,'7'-49'3795,"-4"45"-513,-4 33-1321,-13 149 364,-3 106-1216,18-277-1211,1-11 90,1-13 109,-3 10-27,1 0 0,0 0 1,0 0-1,4-12 0,-5 19-59,0 0 1,0 0-1,0-1 0,0 1 1,-1 0-1,1 0 1,0-1-1,0 1 1,0 0-1,-1 0 0,1 0 1,0-1-1,0 1 1,-1 0-1,1 0 1,0 0-1,-1 0 0,1 0 1,0-1-1,0 1 1,-1 0-1,1 0 0,0 0 1,-1 0-1,1 0 1,0 0-1,-1 0 1,1 0-1,0 0 0,-1 0 1,1 0-1,0 0 1,-1 1-1,1-1 1,-1 0-1,-11 2 142,7-1-147,0 1 0,1 1 0,-1-1 0,1 1 1,0 0-1,0 0 0,0 0 0,0 0 0,1 1 0,-1-1 0,1 1 0,0 0 1,0 0-1,-3 6 0,0 0-9,0 0 0,1 0 0,1 0 0,0 1 0,-4 15 1,6-18 8,0 1 0,1 0 0,0 0 0,1 15 1,0-21-9,1 1 1,-1-1 0,0 0 0,1 0 0,0 0-1,0 1 1,0-1 0,0 0 0,0 0 0,1 0 0,-1 0-1,1-1 1,0 1 0,0 0 0,4 4 0,-6-7 0,1 1 1,-1-1-1,1 0 1,-1 0-1,1 1 1,-1-1 0,1 0-1,-1 0 1,0 0-1,1 1 1,-1-1-1,1 0 1,-1 0 0,1 0-1,-1 0 1,1 0-1,-1 0 1,1 0-1,-1 0 1,1 0 0,-1 0-1,1 0 1,-1-1-1,1 1 1,-1 0-1,1 0 1,-1 0 0,1-1-1,-1 1 1,1 0-1,-1 0 1,0-1 0,1 1-1,-1 0 1,0-1-1,1 1 1,-1-1-1,0 1 1,1 0 0,-1-2-1,12-19-3,-11 19 4,25-61-4,-3-1-1,-3-1 1,21-121-1,-27 84 71,2-185 0,-18 277 18,-3 14-45,-3 14 2,1 22-20,2-1-1,1 1 1,3 0 0,3 47 0,5-14 11,22 99 0,3-53-2178,-31-117 1809,1-1-114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3.292"/>
    </inkml:context>
    <inkml:brush xml:id="br0">
      <inkml:brushProperty name="width" value="0.05" units="cm"/>
      <inkml:brushProperty name="height" value="0.05" units="cm"/>
    </inkml:brush>
  </inkml:definitions>
  <inkml:trace contextRef="#ctx0" brushRef="#br0">1 19 19340,'0'-2'186,"0"1"-1,0 0 1,0 0 0,0 0-1,0 0 1,0 0-1,0-1 1,0 1 0,1 0-1,-1 0 1,0 0-1,1 0 1,-1 0 0,2-2-1,-2 3-106,0 0-1,1 1 1,-1-1-1,1 0 1,-1 0-1,0 0 1,1 0-1,-1 1 1,0-1-1,1 0 1,-1 0-1,0 1 1,0-1-1,1 0 1,-1 1-1,0-1 1,1 0-1,-1 0 1,0 1-1,0-1 1,0 1-1,0-1 1,1 0-1,-1 1 1,0 0-1,15 37 1611,-15-37-1691,15 44 676,-9-23-554,1-1-1,0 0 1,2 0 0,12 20-1,-20-39-110,0-1 0,0 1 0,-1-1 0,1 1 0,0-1 0,1 0 0,-1 1 0,0-1 0,0 0 0,0 0 0,1 0 0,-1 0 0,1 0 0,-1 0 0,1 0 0,-1 0 0,1-1 0,-1 1 0,1-1 0,0 1 0,-1-1 0,1 1 0,0-1 0,-1 0 0,1 0 0,0 0 0,0 0 0,-1 0 0,1 0 0,0-1 0,-1 1 0,1 0 0,0-1 0,-1 1 0,1-1 0,0 0 0,-1 0 0,1 1 0,-1-1 0,0 0 0,1 0 0,1-3 0,6-3 66,-1-1 0,0-1 0,-1 1 1,13-20-1,-19 27-68,15-25 147,-12 19-94,0-1 0,1 1 1,0 0-1,0 0 0,0 1 1,1-1-1,9-6 0,-15 12-53,1 1 0,0-1 1,-1 1-1,1 0 0,0 0 0,0-1 0,0 1 0,-1 0 0,1 0 1,0 0-1,0 0 0,0 0 0,-1 0 0,1 0 0,0 0 1,0 0-1,0 0 0,-1 0 0,1 1 0,0-1 0,0 0 0,0 0 1,-1 1-1,1-1 0,0 1 0,-1-1 0,1 0 0,0 1 1,-1 0-1,1-1 0,0 1 0,-1-1 0,1 1 0,-1 0 0,1-1 1,-1 1-1,0 0 0,1-1 0,-1 1 0,1 1 0,13 34 33,-13-32-34,16 68-976,-17-72 915,1 0 0,-1 1-1,0-1 1,0 1 0,0-1-1,1 0 1,-1 0 0,0 1-1,1-1 1,-1 0 0,0 1 0,1-1-1,-1 0 1,0 0 0,1 0-1,-1 1 1,0-1 0,1 0-1,-1 0 1,1 0 0,-1 0-1,0 0 1,1 0 0,-1 0 0,1 0-1,-1 0 1,0 0 0,1 0-1,-1 0 1,1 0 0,-1 0-1,0 0 1,1 0 0,-1 0-1,0 0 1,1-1 0,-1 1-1,1 0 1,-1 0 0,0 0 0,1-1-1,-1 1 1,0 0 0,0-1-1,1 1 1,-1 0 0,0 0-1,0-1 1,1 1 0,-1-1-1,19-20-646,-18 19 539,16-20-701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3.727"/>
    </inkml:context>
    <inkml:brush xml:id="br0">
      <inkml:brushProperty name="width" value="0.05" units="cm"/>
      <inkml:brushProperty name="height" value="0.05" units="cm"/>
    </inkml:brush>
  </inkml:definitions>
  <inkml:trace contextRef="#ctx0" brushRef="#br0">167 43 17860,'0'-1'114,"-1"1"1,0-1 0,0 0 0,0 0-1,0 0 1,0 1 0,0-1-1,0 0 1,0 1 0,0-1-1,-1 1 1,1-1 0,0 1-1,0 0 1,0-1 0,-1 1-1,1 0 1,0 0 0,0 0-1,-1 0 1,1 0 0,0 0-1,0 0 1,0 0 0,-1 1-1,1-1 1,0 0 0,-2 1-1,-3 1 216,-1 0 0,1 0 1,0 0-1,-8 4 0,7-1-185,0 0 0,0 0 0,1 1 0,-1 0 1,1 0-1,0 0 0,1 1 0,0 0 0,0 0 1,0 1-1,1-1 0,0 1 0,0 0 0,1 0 1,0 0-1,0 0 0,1 1 0,1-1 0,-1 1 0,1-1 1,0 1-1,1 0 0,1 13 0,-1-20-135,0 0 0,1 0-1,-1 0 1,1 0 0,-1 0 0,1 0-1,0 0 1,0 0 0,0 0-1,0 0 1,0 0 0,0 0-1,0 0 1,1-1 0,-1 1 0,1 0-1,-1-1 1,1 1 0,-1-1-1,1 0 1,4 3 0,-4-4-5,1 1 0,0 0 0,0-1 0,0 0-1,-1 1 1,1-1 0,0 0 0,0-1 0,0 1 0,-1 0 0,1-1 0,0 0 0,0 1 0,4-3 0,4-2-6,1-1 0,-1 0 1,0-1-1,0 0 0,-1-1 1,11-10-1,-6 5-2,-1-2 0,-1 0 1,-1 0-1,13-21 0,-20 28 11,0-1 0,0 0 0,-1 1 0,-1-2 0,1 1 0,-1 0 0,-1-1 0,0 1 0,0-1-1,0-13 1,-2 23-6,1-1 0,-1 1 0,0-1-1,0 1 1,0-1 0,0 1 0,0-1-1,0 1 1,0-1 0,0 1 0,0 0 0,0-1-1,-1 1 1,1-1 0,0 1 0,0-1-1,0 1 1,-1-1 0,1 1 0,0 0-1,0-1 1,-1 1 0,1 0 0,0-1-1,-1 0 1,-7 8 32,-6 19 4,-16 67 262,28-84-249,0 0 0,1 1 0,0-1 1,0 0-1,1 0 0,0 1 0,0-1 0,4 14 0,-4-21-112,1 0 1,-1-1-1,1 1 1,0 0-1,-1-1 1,1 1 0,0 0-1,0-1 1,0 0-1,1 1 1,-1-1-1,0 1 1,0-1-1,1 0 1,-1 0-1,1 0 1,-1 0-1,1 0 1,-1 0-1,1 0 1,0-1-1,-1 1 1,1 0-1,0-1 1,0 0-1,-1 1 1,1-1 0,0 0-1,0 0 1,0 0-1,-1 0 1,1 0-1,0 0 1,2-1-1,7-1-551,0 0-1,0-1 0,0 0 1,14-7-1,-15 6 706,27-11-1115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4.164"/>
    </inkml:context>
    <inkml:brush xml:id="br0">
      <inkml:brushProperty name="width" value="0.05" units="cm"/>
      <inkml:brushProperty name="height" value="0.05" units="cm"/>
    </inkml:brush>
  </inkml:definitions>
  <inkml:trace contextRef="#ctx0" brushRef="#br0">88 449 17596,'-4'2'294,"-1"0"0,1 0 0,-1 0 0,1 0-1,0 1 1,0-1 0,0 1 0,0 0 0,0 0 0,0 1 0,1-1 0,0 1 0,0 0 0,0 0 0,0 0 0,0 0 0,1 0 0,0 1 0,0-1 0,-2 6 0,1-1-195,1-1 0,-1 1 0,1-1 0,1 1 1,0 0-1,0 0 0,1 0 0,0 0 1,0 0-1,2 10 0,-1-16-97,-1-1 0,1 0 0,-1 0 0,1 0 0,0 0 0,0 0 0,0 0 0,0 0 0,0 0 0,0 0 0,0 0 0,1 0 0,2 2 0,-3-3-1,0-1 1,0 1 0,0 0-1,0-1 1,0 1 0,0-1-1,0 1 1,0-1 0,1 0-1,-1 1 1,0-1 0,0 0 0,1 0-1,-1 0 1,0 0 0,0 0-1,1 0 1,0 0 0,3-1 1,-1-1-1,0 1 1,0-1 0,0 0 0,0 0 0,0 0 0,-1-1 0,1 1 0,-1-1 0,1 0 0,-1 0-1,3-4 1,12-13 37,-2-2 0,0 1 0,-1-2 0,-2 0-1,0-1 1,16-43 0,-18 36 19,-2 0-1,-1-1 0,-1 0 1,-1 0-1,1-39 1,-6 50 24,-2-1 0,-4-41 0,4 57-61,0 0 0,0 1-1,-1-1 1,1 1 0,-1-1-1,0 1 1,-1 0 0,1 0-1,-1 0 1,0 0 0,0 0-1,-1 1 1,1-1 0,-1 1-1,-9-8 1,12 11-18,-1 0 0,0 0 0,0 0 0,0 0 0,0 0 0,0 0-1,0 1 1,0-1 0,-1 0 0,1 1 0,0 0 0,0 0 0,0-1 0,-1 1 0,1 0 0,0 1 0,0-1 0,-4 1 0,2 0-1,1 1 1,-1-1-1,1 1 1,0 0-1,0 0 1,0 0 0,0 0-1,0 1 1,0-1-1,-3 5 1,-1 2 9,0 0-1,0 0 1,1 1 0,0 0-1,1 0 1,-5 13 0,6-11-5,0-1 0,0 1 0,1 0 0,1 0 1,0 0-1,-1 14 0,3-23-17,0 0 0,0 1 1,1-1-1,-1 0 0,0 0 0,1 0 0,0 0 0,0 0 1,0 0-1,0 0 0,0 0 0,1 0 0,-1 0 0,1 0 1,0-1-1,0 1 0,0-1 0,0 1 0,0-1 0,1 0 1,-1 0-1,1 0 0,-1 0 0,1 0 0,0-1 0,0 1 1,-1-1-1,5 2 0,32 11-312,-11-6 155,-1 2 1,-1 1-1,47 28 0,-66-35 76,-1 0-1,0 1 1,0-1 0,-1 1-1,0 1 1,1-1 0,-2 1-1,1 0 1,-1 0-1,0 0 1,0 1 0,0-1-1,-1 1 1,0 0 0,-1 0-1,1 0 1,-1 1-1,-1-1 1,2 14 0,-2-18 58,-1-1 0,0 1 0,0-1 1,0 1-1,-1-1 0,1 1 0,0-1 0,-1 0 1,0 1-1,1-1 0,-1 0 0,0 1 1,0-1-1,-1 0 0,1 0 0,-3 4 1,-10-2-284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5.105"/>
    </inkml:context>
    <inkml:brush xml:id="br0">
      <inkml:brushProperty name="width" value="0.05" units="cm"/>
      <inkml:brushProperty name="height" value="0.05" units="cm"/>
    </inkml:brush>
  </inkml:definitions>
  <inkml:trace contextRef="#ctx0" brushRef="#br0">1 1 18436,'54'242'7719,"-23"-103"-6588,61 417 727,-97-608-1784,3 0 0,2 0 1,2 0-1,13-75 1,-11 101-59,2 0 0,0 0 1,16-37-1,-19 55-20,1 1 1,-1-1-1,1 1 1,1-1-1,0 1 0,0 1 1,0-1-1,0 1 1,1 0-1,0 0 1,1 0-1,-1 1 0,1 0 1,0 1-1,9-5 1,-14 8-6,0 0 1,1 0 0,-1 0-1,1 0 1,-1 0 0,0 1 0,1 0-1,-1-1 1,1 1 0,-1 0 0,1 0-1,-1 0 1,4 1 0,-4 0 3,-1-1 1,0 1-1,1-1 0,-1 1 1,0 0-1,0 0 1,1 0-1,-1 0 1,0 0-1,0 0 1,0 0-1,0 0 0,0 0 1,0 0-1,-1 0 1,1 1-1,0-1 1,-1 0-1,1 1 1,0-1-1,-1 0 0,0 1 1,1 1-1,1 9 10,0-1-1,-1 1 0,0 21 1,1 15 149,-2-47-150,0-1 0,0 0 0,0 1 0,0-1 0,0 0 0,0 1 0,0-1 0,0 0 0,0 0 0,1 1 0,-1-1-1,0 0 1,0 1 0,0-1 0,0 0 0,0 1 0,0-1 0,1 0 0,-1 0 0,0 1 0,0-1 0,0 0 0,1 0 0,-1 0 0,0 1 0,0-1-1,1 0 1,-1 0 0,0 0 0,1 0 0,-1 1 0,0-1 0,0 0 0,1 0 0,8-8 74,5-17-6,-10 9-42,-1-1 0,-1 0 0,0 0 0,-1 0 0,-1 0 0,-2-18 0,2 34-29,-1-11-20,-1 0-1,0 0 1,-1 0 0,0 1-1,-6-14 1,13 28-337,0-1 1,0 1-1,0-1 0,0 0 0,6 2 1,-7-2 46,6 1-228,0 0 0,0-1 0,0 0 0,0 0 0,0-1 0,1 0 0,-1-1 0,0 0 1,0 0-1,1-1 0,-1 0 0,0-1 0,0 0 0,10-3 0,-12 3 364,-1 0-1,1-1 1,0 0 0,-1 0-1,0 0 1,0-1 0,0 0 0,0 0-1,0 0 1,-1-1 0,0 0-1,0 0 1,0-1 0,0 1 0,-1-1-1,0 0 1,0 0 0,5-12-1,-9 17 281,1-1-1,-1 1 0,0 0 0,1-1 1,-1 1-1,0 0 0,0-1 0,0 1 0,0-1 1,0 1-1,0 0 0,0-1 0,-1 1 0,1-1 1,0 1-1,-1 0 0,1-1 0,-1 1 1,0 0-1,1 0 0,-1-1 0,-1 0 0,1 1-19,1 0-1,-1 1 0,0-1 0,1 1 0,-1-1 0,0 1 0,0 0 1,0-1-1,1 1 0,-1 0 0,0 0 0,0-1 0,0 1 1,0 0-1,0 0 0,0 0 0,1 0 0,-1 0 0,0 0 0,0 0 1,0 0-1,0 1 0,0-1 0,1 0 0,-1 0 0,0 1 0,0-1 1,0 1-1,1-1 0,-1 1 0,0-1 0,0 1 0,1-1 1,-1 1-1,0-1 0,0 2 0,-4 4 136,0 0 1,0 0-1,0 0 1,1 1-1,0 0 1,0 0-1,1 0 1,0 0-1,0 0 0,0 1 1,1-1-1,0 1 1,1 0-1,0 0 1,0 0-1,1 0 1,0-1-1,0 1 0,2 13 1,-2-19-211,1-1 1,-1 1-1,0-1 0,0 0 1,1 1-1,-1-1 0,1 0 1,-1 0-1,1 1 0,0-1 1,0 0-1,-1 0 0,1 0 1,0 0-1,0 0 0,0 0 1,0 0-1,0 0 0,0 0 1,0 0-1,0-1 0,1 1 1,-1 0-1,2 0 0,-1-1 1,-1 0-1,1 0 1,0 0 0,0 0-1,-1-1 1,1 1-1,0 0 1,-1-1-1,1 1 1,0-1-1,-1 0 1,1 0-1,-1 0 1,1 1-1,-1-1 1,2-2 0,5-3 26,-1-1 1,-1 1-1,1-1 1,-1-1-1,9-14 1,-6 7 4,-2 0-1,0-1 1,0 0 0,-2-1 0,0 1 0,2-19-1,-10 50-167,1 0-1,0 0 0,1 0 0,1 0 1,0 0-1,1 0 0,1 0 0,6 27 1,1-23-52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5.808"/>
    </inkml:context>
    <inkml:brush xml:id="br0">
      <inkml:brushProperty name="width" value="0.05" units="cm"/>
      <inkml:brushProperty name="height" value="0.05" units="cm"/>
    </inkml:brush>
  </inkml:definitions>
  <inkml:trace contextRef="#ctx0" brushRef="#br0">267 24 18388,'-6'-1'415,"0"-1"0,1 1 0,-1 0 0,0 0 0,0 0 0,1 1 0,-1 0 0,0 0 0,0 0 0,0 1 0,1 0 0,-1 0-1,0 0 1,1 1 0,-1 0 0,-5 2 0,-2 2-100,1 1 0,-1-1 0,1 2 0,0 0-1,-16 14 1,17-12-216,0 1 0,-18 23 1,26-32-98,1 1 0,0 0 0,0 0 0,0 0 0,0 0 0,1 0 0,-1 0 0,1 1 0,0-1 0,0 0 0,0 1 0,0-1 0,1 1 0,-1-1 0,1 1 0,0-1 0,0 1 0,0 0 0,1 3 0,-1-7-3,0 1 0,1 0 0,-1-1 1,0 1-1,0-1 0,1 1 0,-1 0 1,0-1-1,1 1 0,-1-1 0,1 1 1,-1-1-1,1 1 0,-1-1 0,1 1 1,-1-1-1,1 0 0,-1 1 0,1-1 1,0 0-1,-1 1 0,1-1 0,0 0 1,-1 0-1,1 1 0,-1-1 0,1 0 1,0 0-1,1 0 0,0 0-2,0-1-1,0 1 1,0 0-1,0-1 1,0 0 0,0 0-1,0 1 1,0-1-1,3-2 1,3-3-28,1 0 0,13-14 0,2-6-180,-1-1-1,31-50 0,-28 40-152,-13 23 62,-12 14 291,-1 0 1,0 0-1,1 0 0,-1 0 1,0 0-1,1 0 0,-1-1 1,0 1-1,1 0 1,-1 0-1,0 0 0,1 0 1,-1 0-1,0 0 0,0 1 1,1-1-1,-1 0 0,0 0 1,1 0-1,-1 0 0,0 0 1,1 0-1,-1 0 0,0 1 1,0-1-1,1 0 1,-1 0-1,0 0 0,1 1 1,1 2-40,-1 0 0,1 0 0,-1 1 0,1-1 0,-1 0 1,0 1-1,1 4 0,-1-4 45,45 207-104,19 68 1185,-37-195-738,-10-31-176,14 67-1,-31-117-142,-1 0-1,1-1 0,-1 1 1,0 0-1,0 0 0,0 0 1,-1 0-1,1 0 1,-2 5-1,2-7-10,-1 0 1,1-1-1,0 1 0,-1 0 1,1-1-1,-1 1 0,1-1 1,-1 1-1,1 0 0,-1-1 1,0 1-1,1-1 0,-1 0 1,0 1-1,1-1 0,-1 1 1,0-1-1,1 0 0,-1 1 1,0-1-1,0 0 0,1 0 1,-1 0-1,0 0 0,0 0 1,0 0-1,1 0 0,-1 0 1,0 0-1,0 0 0,0 0 1,1 0-1,-1 0 0,0-1 1,0 1-1,1 0 1,-1-1-1,0 1 0,-1-1 1,-4-3 32,-1 1 0,1-1 0,0 0 1,0-1-1,0 0 0,1 0 1,-1 0-1,-7-10 0,-34-52 13,45 65-58,-10-18-203,0-1 1,2 0-1,0 0 0,1-1 1,1 0-1,-8-38 0,13 44-42,1 1 0,0-1-1,1 1 1,1-1 0,0 0 0,1 1-1,1-1 1,1 1 0,0 0-1,0-1 1,7-13 0,12-17-450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6.268"/>
    </inkml:context>
    <inkml:brush xml:id="br0">
      <inkml:brushProperty name="width" value="0.05" units="cm"/>
      <inkml:brushProperty name="height" value="0.05" units="cm"/>
    </inkml:brush>
  </inkml:definitions>
  <inkml:trace contextRef="#ctx0" brushRef="#br0">119 60 20332,'2'-2'536,"17"-24"1061,-18 25-1470,-1 0 0,1 0-1,0 0 1,-1 0 0,1-1 0,-1 1 0,1 0 0,-1 0-1,1 0 1,-1-1 0,0 1 0,0 0 0,0 0-1,1-1 1,-1 1 0,0 0 0,-1 0 0,1-1-1,0 1 1,-1-2 0,1 2-101,-1 1 0,1 0 1,-1-1-1,1 1 0,-1 0 0,1-1 0,-1 1 0,1 0 1,-1 0-1,0-1 0,1 1 0,-1 0 0,1 0 1,-1 0-1,0 0 0,1 0 0,-1 0 0,0 0 0,1 0 1,-1 0-1,1 0 0,-1 0 0,0 1 0,1-1 0,-1 0 1,1 0-1,-1 1 0,1-1 0,-2 1 0,-17 9 57,10-2-13,1-1 1,0 1-1,0 0 0,1 1 1,0 0-1,0 0 0,1 0 0,0 1 1,-6 15-1,6-12 22,1 0 0,1 1 0,0-1 1,1 1-1,0 0 0,1 0 0,0 17 1,1-28-72,1 1 1,0 0-1,1 0 1,-1 0-1,1 0 1,0 0-1,0 0 1,0 0 0,0 0-1,1-1 1,-1 1-1,1 0 1,0-1-1,0 0 1,0 1-1,1-1 1,-1 0 0,6 5-1,-5-6-38,0 0 0,1 0 0,-1 0-1,0 0 1,1-1 0,0 1 0,-1-1 0,1 0 0,0 0 0,0 0-1,-1-1 1,1 0 0,0 1 0,0-1 0,0 0 0,0-1 0,-1 1-1,1-1 1,6-1 0,0-1-415,0-1 1,0 1-1,-1-2 0,1 1 0,-1-1 0,0-1 0,11-8 1,54-53-1573,-65 58 1982,34-32-1069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7.041"/>
    </inkml:context>
    <inkml:brush xml:id="br0">
      <inkml:brushProperty name="width" value="0.05" units="cm"/>
      <inkml:brushProperty name="height" value="0.05" units="cm"/>
    </inkml:brush>
  </inkml:definitions>
  <inkml:trace contextRef="#ctx0" brushRef="#br0">64 138 18500,'-1'-1'174,"0"-1"-1,1 1 1,-1-1 0,0 1 0,0 0-1,0-1 1,0 1 0,0 0-1,-1 0 1,1 0 0,0 0 0,0 0-1,-1 0 1,-2-1 0,4 2-125,-1 0 0,0 0 0,0 0 1,0 0-1,0 1 0,1-1 1,-1 0-1,0 0 0,0 1 0,0-1 1,1 0-1,-1 1 0,0-1 0,0 1 1,1-1-1,-1 1 0,1-1 0,-1 1 1,0 0-1,1-1 0,-1 1 1,1 0-1,-1-1 0,1 1 0,0 0 1,-1 0-1,1-1 0,0 1 0,-1 0 1,1 0-1,0 1 0,-5 12 328,0 0 0,1 1 0,1-1 0,0 1 0,0 20-1,1 77 674,2-106-989,2 74 908,21 133 1,-13-161-765,2-1 0,2 0 1,32 74-1,-46-123-203,1 0 1,0 0-1,0 0 1,0 0-1,0 0 0,0 0 1,0 0-1,1-1 0,-1 1 1,0 0-1,1-1 0,-1 0 1,3 3-1,-3-4-2,-1 0 1,0 0-1,0 0 1,0 0-1,1 0 1,-1 0-1,0-1 1,0 1-1,1 0 1,-1 0-1,0 0 1,0 0-1,0 0 1,0 0-1,1 0 1,-1 0-1,0 0 1,0-1-1,0 1 1,0 0-1,1 0 1,-1 0-1,0 0 1,0-1-1,0 1 1,0 0-1,0 0 1,0 0-1,0 0 1,0-1-1,0 1 1,1 0-1,-1 0 1,0 0-1,0-1 1,0 1-1,0 0 1,0-1-1,-1-20 11,-28-132 27,17 99-49,2 1 1,2-2-1,-1-64 1,10 115-5,-1 0 0,0 0 1,1 0-1,0 1 0,0-1 0,0 0 1,0 0-1,1 1 0,-1-1 0,1 1 1,0-1-1,0 1 0,0 0 0,1 0 1,2-4-1,4-1-115,0 0 0,0 0 0,17-9 0,-15 10-16,-1 0 1,18-17 0,-18 13 79,0-1 1,-1 0-1,0-1 1,-1 0 0,-1 0-1,0-1 1,0 0 0,-1 0-1,5-23 1,-8 26 68,0-1-1,-1 1 1,-1-1 0,0 1 0,0-1 0,-1 1-1,0-1 1,-1 0 0,-1 1 0,0 0-1,0-1 1,-1 1 0,-5-13 0,7 22 0,0 0 0,1 0 0,-1 1 1,0-1-1,0 0 0,0 0 0,0 1 0,0-1 1,-1 1-1,1-1 0,0 1 0,-1-1 0,1 1 1,-1 0-1,0 0 0,1-1 0,-1 1 0,0 0 0,0 1 1,1-1-1,-1 0 0,-3 0 0,2 1 0,1 0 0,0 0-1,0 1 1,0-1 0,0 1-1,0 0 1,0 0 0,0-1-1,0 1 1,0 0 0,1 1-1,-1-1 1,0 0 0,1 0-1,-1 1 1,1-1 0,-1 1-1,1-1 1,-1 1-1,1 0 1,-2 3 0,-6 10 13,0 1-1,0 0 1,2 1 0,0 0 0,-8 31-1,5-6 103,-6 56 1,15-91-105,-2 5 17,2 0 0,0 1 0,0-1 0,1 0-1,1 0 1,0 1 0,0-1 0,4 13 0,-5-24-26,1 1 1,0-1 0,-1 0 0,1 1-1,0-1 1,0 0 0,0 1 0,0-1 0,0 0-1,0 0 1,0 0 0,0 0 0,1 0-1,-1 0 1,0 0 0,1-1 0,-1 1-1,0 0 1,1-1 0,-1 1 0,1-1 0,-1 1-1,1-1 1,-1 0 0,1 0 0,-1 1-1,1-1 1,-1 0 0,1 0 0,-1-1-1,1 1 1,-1 0 0,1 0 0,-1-1 0,1 1-1,-1-1 1,4-1 0,5-2-3,1-1 1,0 0 0,17-12-1,-23 14-3,31-24 6,-29 21-6,0 0 1,0 1-1,1-1 1,0 2-1,0-1 1,0 1-1,0 0 1,1 0-1,12-2 1,-20 5 0,0 1 0,0 0 0,0 0 0,0 0 1,-1 0-1,1 0 0,0 0 0,0 0 0,0 0 1,0 0-1,0 0 0,0 1 0,-1-1 0,1 0 0,0 1 1,0-1-1,0 0 0,0 1 0,-1-1 0,1 1 1,0-1-1,-1 1 0,1 0 0,0-1 0,-1 1 0,1 0 1,0 1-1,0 0 2,0 0 0,-1 0 0,1 0 0,-1 0 0,1 0 0,-1 0 0,0 1 0,0-1 0,0 0 0,0 0 0,0 3 0,-2 6 20,-1-1 0,1 1 0,-8 16 0,-11 13 13,15-31-75,1 1 0,0 0 0,-4 13 0,9-23 31,0 0 0,-1 0 0,1 1 0,0-1 0,0 0 0,0 0 0,0 1 0,0-1 0,0 0 0,0 0-1,0 1 1,0-1 0,0 0 0,0 0 0,0 0 0,0 1 0,0-1 0,0 0 0,0 0 0,0 1 0,0-1 0,0 0 0,0 0 0,0 1 0,1-1 0,-1 0 0,0 0 0,0 0 0,0 1 0,0-1-1,0 0 1,1 0 0,-1 0 0,0 0 0,0 1 0,0-1 0,1 0 0,9-1-377,14-11-567,-9 2 120,0 0 1,0-1-1,-1-1 0,0 0 0,23-29 1,-4 2-214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7.521"/>
    </inkml:context>
    <inkml:brush xml:id="br0">
      <inkml:brushProperty name="width" value="0.05" units="cm"/>
      <inkml:brushProperty name="height" value="0.05" units="cm"/>
    </inkml:brush>
  </inkml:definitions>
  <inkml:trace contextRef="#ctx0" brushRef="#br0">101 25 14307,'-7'-22'2942,"1"20"-911,1 14 254,1 7-1333,1 1-1,2-1 1,-1 1 0,4 37 0,16 79 57,-16-122-839,3 23 5,2 1 1,2-1-1,1 0 0,2 0 0,17 35 0,-28-71-209,13 24-171,-14-25 137,1 1 0,-1 0 0,1 0 0,0 0 0,-1 0 0,1 0 0,0-1 0,0 1 0,-1 0 0,1 0-1,0-1 1,0 1 0,0-1 0,0 1 0,0-1 0,0 1 0,0-1 0,0 0 0,2 1 0,-3-1 3,1 0-1,-1-1 1,0 1 0,1-1 0,-1 1 0,0 0 0,0-1-1,1 1 1,-1-1 0,0 1 0,0-1 0,0 1 0,0 0-1,1-1 1,-1 1 0,0-1 0,0 1 0,0-1-1,0 1 1,0-1 0,0 1 0,0-1 0,0 1 0,0-1-1,-1 1 1,1-1 0,0 1 0,0-1 0,0 1 0,0 0-1,-1-1 1,1 1 0,0-1 0,-1 0 0,-7-18-977,7 19 1000,-4-11-340,-1 1 0,-1 1 0,0-1 0,0 1-1,-15-15 1,-48-34 935,13 12 2046,56 45-2505,0 0 0,1 1 0,-1-1 0,0 0 0,0 0 0,1 0 0,-1 0 0,0 0 0,1 1 0,-1-1 0,1 0 0,-1-1 0,1 1-1,-1 0 1,1-1 0,0 1-45,0 1-1,0-1 0,0 0 1,0 1-1,0-1 0,0 1 1,1-1-1,-1 1 0,0-1 1,0 1-1,1-1 0,-1 1 1,0-1-1,1 1 0,-1-1 1,0 1-1,1 0 0,-1-1 1,1 1-1,-1-1 0,0 1 1,1 0-1,4-3 149,0 1 1,-1 0-1,1 1 0,0-1 0,8-1 0,-2 0-70,-6 2-6,28-7-745,-1-2 0,0-1-1,0-2 1,-1-1-1,38-23 1,-37 16-143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2.222"/>
    </inkml:context>
    <inkml:brush xml:id="br0">
      <inkml:brushProperty name="width" value="0.05" units="cm"/>
      <inkml:brushProperty name="height" value="0.05" units="cm"/>
    </inkml:brush>
  </inkml:definitions>
  <inkml:trace contextRef="#ctx0" brushRef="#br0">0 227 12435,'2'5'772,"0"1"1,0 0 0,-1-1 0,0 1 0,-1 0-1,1 0 1,-1 6 0,2 12 764,9 64-668,4-1 1,5-1 0,33 96 0,-48-170-1033,-6-19-51,-7-19-29,-72-173-21,89 211 447,0-1 0,1 0 0,18 15 0,-19-18-153,1-1 0,0 1-1,0-1 1,1-1 0,0 0 0,0-1 0,1 0-1,-1 0 1,1-1 0,0-1 0,0 0-1,20 2 1,-25-5-19,0 1 1,-1-1-1,1-1 0,0 1 1,0-1-1,-1 0 0,1-1 1,0 1-1,-1-1 0,1-1 0,-1 1 1,0-1-1,0 0 0,0-1 1,0 1-1,-1-1 0,1 0 0,-1-1 1,0 1-1,0-1 0,-1 0 1,1 0-1,-1-1 0,5-7 0,-6 7-11,1 0 0,-1 0 0,0 0 0,-1-1 0,0 1 0,0-1 0,0 1 0,-1-1 0,0 0 0,0 1 0,0-1 0,-1 0-1,0 0 1,-1 1 0,0-1 0,-2-10 0,3 17-1,0-1-1,0 0 1,0 1-1,0-1 1,0 0-1,0 0 1,-1 1-1,1-1 1,0 1-1,-1-1 0,1 0 1,0 1-1,-1-1 1,1 1-1,-1-1 1,1 0-1,-1 1 1,1 0-1,-1-1 1,1 1-1,-1-1 1,0 1-1,1 0 1,-1-1-1,0 1 1,1 0-1,-1-1 1,0 1-1,1 0 1,-1 0-1,0 0 1,1 0-1,-1 0 1,0 0-1,0 0 1,1 0-1,-1 0 1,0 0-1,1 0 1,-1 0-1,0 0 1,1 1-1,-1-1 0,0 0 1,0 1-1,-1 1-2,0-1 0,0 1 0,0-1 0,1 1 0,-1 0-1,1 0 1,-1 0 0,1 0 0,0 0 0,0 0-1,0 0 1,-2 4 0,1 1 20,1 0 0,-1 0 0,1 0 0,1 0 0,-1 0-1,1 1 1,0-1 0,1 0 0,0 0 0,0 0 0,0 0 0,1 0 0,0 0 0,0-1-1,1 1 1,0-1 0,3 7 0,-3-9-2,0 0 0,-1 0-1,2 0 1,-1 0 0,0-1-1,1 1 1,-1-1 0,1 0 0,0 0-1,0 0 1,0-1 0,0 1 0,1-1-1,-1 0 1,1-1 0,-1 1-1,1-1 1,0 1 0,0-1 0,-1-1-1,1 1 1,0-1 0,0 0-1,0 0 1,9-1 0,-5-1-13,0-1 0,0 1 0,0-1 0,0-1 0,0 0 0,0 0 0,-1-1 0,0 0 0,0 0 0,0-1 0,-1 0-1,1 0 1,5-8 0,-5 6-35,-1 0 0,0-1 0,-1 1 0,0-1 0,0-1 0,-1 1 0,0-1 0,-1 0 0,0 0 0,-1 0 0,4-14 0,-7 22 18,0 1-1,1-1 1,-1 0-1,0 1 1,0-1-1,0 1 1,0-1-1,0 1 1,0-1 0,0 1-1,-1-1 1,1 1-1,-1-1 1,0-1-1,-4 4-99,-2 13 128,5-7 28,-1 0 0,2-1 0,-1 1 0,1 0 0,0 0 0,0-1 0,1 1 0,0 0 0,0 0 0,1 0 0,-1 0 0,4 9 0,-3-12-9,0 0 0,1 0 0,0 0 0,0 0 0,0-1 0,0 1 0,0-1 0,1 1 0,0-1 0,0 0-1,-1 0 1,2 0 0,-1-1 0,0 1 0,1-1 0,-1 1 0,1-1 0,-1 0 0,1-1 0,0 1 0,7 2 0,15 1 35,-1-1 1,1-1 0,0-1 0,48-3-1,-27 0-61,-43 1 12,0 0-1,-1 0 0,1 0 0,-1-1 0,1 1 0,0-1 0,-1 0 0,1 0 0,-1-1 0,0 1 0,1-1 0,-1 1 0,4-4 0,-2 1 24,-1 0 0,1-1 0,-1 0 0,0 1 0,0-2 0,5-9 0,0-2-10,-2-1 0,0 1 0,0-2 0,-2 1 0,0-1 0,-2 1 1,0-1-1,0 0 0,-2-38 0,-1 57-33,0-1 0,0 1-1,0 0 1,0 0 0,0-1 0,0 1-1,0 0 1,1 0 0,-1-1 0,0 1 0,0 0-1,0 0 1,0-1 0,1 1 0,-1 0 0,0 0-1,0-1 1,0 1 0,1 0 0,-1 0-1,0 0 1,0 0 0,0-1 0,1 1 0,-1 0-1,0 0 1,1 0 0,-1 0 0,0 0 0,0 0-1,1 0 1,-1 0 0,0 0 0,1 0-1,-1 0 1,0 0 0,0 0 0,1 0 0,-1 0-1,0 0 1,0 0 0,1 0 0,-1 0 0,0 0-1,1 0 1,-1 0 0,0 1 0,0-1-1,1 0 1,-1 0 0,0 0 0,0 1 0,0-1-1,1 0 1,-1 0 0,0 0 0,0 1-1,21 14-58,-15-11 35,10 6 3,-1-1 0,2 0 0,0-1 1,0-1-1,0 0 0,21 4 0,-24-8 22,0 0 0,-1-1 0,1-1 1,0 0-1,0 0 0,0-2 0,0 0 0,25-5 0,-33 5 5,0-1 0,0-1 0,0 1 0,0-1 0,-1 0 1,1 0-1,-1-1 0,1 1 0,-1-1 0,8-9 0,-11 11-2,0 1 0,-1-1 0,1 0 0,-1 0-1,0 0 1,1 0 0,-1 0 0,0 0 0,0 0 0,0 0 0,-1-1 0,1 1-1,-1 0 1,1-1 0,-1 1 0,1 0 0,-1-1 0,0 1 0,0 0-1,0-1 1,-1 1 0,1 0 0,-1-1 0,1 1 0,-1 0 0,0 0-1,1-1 1,-1 1 0,0 0 0,-1 0 0,1 0 0,-2-2 0,2 2-2,-1 0 1,1 0 0,-1 0 0,1 0-1,-1 1 1,0-1 0,0 1 0,1-1-1,-1 1 1,0 0 0,0 0 0,-1 0 0,1 0-1,0 0 1,0 0 0,0 0 0,-1 1-1,1-1 1,0 1 0,-1 0 0,1-1 0,0 1-1,-1 0 1,1 1 0,0-1 0,-1 0-1,1 1 1,0-1 0,-1 1 0,1-1-1,0 1 1,0 0 0,0 0 0,-4 2 0,3 0 0,-1-1 1,0 1 0,0 0 0,1 0 0,0 0 0,0 1 0,0-1 0,0 1 0,0 0-1,0 0 1,1 0 0,0 0 0,0 0 0,0 0 0,1 1 0,-1-1 0,0 6 0,0-3 10,2 0 1,-1 0 0,1 0 0,0 1 0,0-1 0,1 0-1,0 0 1,0 0 0,1 1 0,0-1 0,0-1 0,0 1-1,1 0 1,0-1 0,1 1 0,-1-1 0,1 0 0,0 0-1,1 0 1,0-1 0,-1 1 0,2-1 0,-1 0 0,1-1-1,-1 1 1,1-1 0,0 0 0,1-1 0,-1 1 0,1-1-1,11 3 1,-7-2-4,1-2-1,0 1 0,0-1 0,0-1 1,0 0-1,0-1 0,0 0 1,0-1-1,0-1 0,17-3 1,-13 0-4,1 0 0,-1-1 0,0 0 1,-1-2-1,1 0 0,25-18 0,-22 12-37,0-2 1,-2 0-1,0 0 0,0-2 0,-2 0 0,0-1 0,-1 0 0,-1-1 0,-1-1 0,18-39 0,-25 46-21,1 0-1,-2-1 1,0 1 0,-1-1-1,0 0 1,-1 0 0,-1 0-1,0-24 1,-1 37 40,0 1 0,-1-1 0,1 0 0,0 0 0,-1 0 0,0 0 0,1 1 0,-1-1 0,0 0 0,0 1 0,0-1 0,0 0 0,0 1 0,0-1 0,0 1 0,-1 0 0,1-1 0,0 1 0,-1 0 0,1 0 0,-3-2 0,2 3 10,1-1 0,0 1 0,0 0-1,-1 0 1,1 0 0,0 0 0,0 0 0,-1 0 0,1 0-1,0 0 1,-1 0 0,1 1 0,0-1 0,0 0-1,0 1 1,-1-1 0,1 1 0,0-1 0,0 1-1,0 0 1,0 0 0,0-1 0,0 1 0,0 0-1,0 0 1,0 0 0,1 0 0,-1 0 0,0 0 0,-1 2-1,-2 5 22,-1 1-1,1-1 1,0 1 0,1 0-1,0 0 1,0 0-1,1 0 1,1 0-1,-1 1 1,1 11-1,0-10 22,1 0 0,1 1-1,-1-1 1,2 0-1,0 1 1,0-1-1,1 0 1,6 14-1,-7-19-17,2 1-1,-1-1 0,1 1 0,0-1 0,1 0 0,-1-1 0,1 1 0,0-1 0,0 0 0,1 0 0,0 0 1,0-1-1,0 0 0,0 0 0,0 0 0,1-1 0,0 0 0,0 0 0,0-1 0,0 0 0,0 0 0,0-1 1,9 1-1,-4-1-8,0-1 1,1 0 0,-1-1-1,0-1 1,0 0 0,0 0-1,0-1 1,-1-1 0,1 0-1,-1-1 1,0 0 0,0 0-1,14-10 1,-11 5-88,-1 0 0,0-1 0,-1-1 0,-1 0 0,1 0-1,-2-1 1,0-1 0,0 0 0,-2 0 0,1-1 0,-2 0 0,0 0 0,-1 0 0,0-1 0,-2 0 0,1-1 0,-2 1-1,0-1 1,0-25 0,-3 37 17,0 1-1,-1-1 0,1 0 0,-1 1 1,0-1-1,-1 1 0,1 0 0,-1-1 1,0 1-1,-2-4 0,3 7 49,1 0 0,-1 0 0,0 0 0,1 0 0,-1 0 0,0 0 0,0 1 0,1-1 0,-1 0 0,0 0 0,0 1 0,0-1 0,0 1 0,0-1 0,0 1 0,0-1 0,0 1 0,0 0 0,0-1 0,0 1 0,0 0 0,0 0 0,-1 0 0,1 0 0,0 0 0,0 0 0,0 0 0,0 0 0,0 0 0,0 1 0,0-1 0,0 0 0,0 1 0,0-1 0,0 1 0,0-1 0,0 1 0,0-1 0,0 1 0,0 0 0,0-1 0,0 1 0,1 0 0,-2 1 0,-3 3 40,1 0 0,0 1-1,1-1 1,-1 1 0,1-1 0,0 1-1,0 0 1,1 1 0,0-1 0,-2 10-1,-2 8 270,-3 36 0,8-49-228,0-1-1,1 1 1,0 0-1,0 0 0,1-1 1,1 1-1,0 0 1,0-1-1,1 1 1,0-1-1,1 0 1,0 0-1,0 0 0,1 0 1,1-1-1,0 0 1,0 0-1,0-1 1,1 1-1,1-1 0,-1-1 1,1 1-1,1-2 1,-1 1-1,1-1 1,0 0-1,1-1 1,13 7-1,-9-7-48,1 0 0,0-1-1,-1 0 1,1-1 0,0-1 0,1 0 0,-1-1 0,0 0-1,0-2 1,24-3 0,-28 3-21,0-1-1,0 0 0,0-1 1,-1-1-1,1 0 0,-1 0 1,0-1-1,0 0 1,0 0-1,-1-1 0,1-1 1,-1 0-1,-1 0 1,15-16-1,-19 18-7,0 0 0,-1 0 0,0-1 0,0 1 0,-1 0 1,1-1-1,-1 0 0,0 0 0,-1 0 0,0 0 0,1 0 0,-2 0 0,1 0 0,-1 0 0,0 0 0,-1-10 1,0 12-1,1 1 1,-1 0 0,0 0 0,0-1 0,0 1 0,-1 0 0,1 0-1,-1 0 1,1 0 0,-1 0 0,0 1 0,0-1 0,-1 0-1,1 1 1,0 0 0,-1-1 0,0 1 0,1 0 0,-1 0 0,0 1-1,0-1 1,0 0 0,0 1 0,0 0 0,0 0 0,-1 0 0,1 0-1,0 0 1,0 1 0,-7-1 0,7 1 7,0-1 1,0 1-1,0 0 0,0 0 1,0 1-1,0-1 0,0 1 1,0-1-1,0 1 0,0 0 1,0 0-1,0 0 0,1 0 0,-1 1 1,0-1-1,1 1 0,-1 0 1,1 0-1,-1 0 0,1 0 1,0 0-1,0 0 0,0 1 1,0-1-1,0 1 0,0-1 1,1 1-1,-1 0 0,1-1 1,0 1-1,0 0 0,0 0 1,0 0-1,1 0 0,-1 0 1,1 0-1,-1 6 0,1-4 12,0 0 0,0 0-1,0 1 1,1-1 0,0 0 0,0 0-1,0 0 1,1 1 0,-1-1 0,1-1-1,0 1 1,1 0 0,-1 0 0,1-1-1,0 0 1,0 1 0,0-1 0,1 0-1,-1 0 1,1-1 0,9 7 0,-5-5-14,1-1 1,-1 0-1,1-1 1,0 0-1,0 0 1,1-1-1,-1 0 1,0-1 0,1 0-1,-1 0 1,1-1-1,-1 0 1,1-1-1,-1 0 1,15-4-1,9-3-115,0-2-1,60-28 0,-79 32 85,-14 6 35,0 0 0,1-1 0,-1 1 0,0 0-1,1 0 1,-1-1 0,1 1 0,-1 0 0,1 0 0,-1 0-1,1 0 1,-1 0 0,0 0 0,1-1 0,-1 1 0,1 0-1,-1 0 1,1 1 0,-1-1 0,1 0 0,-1 0 0,1 0-1,-1 0 1,1 0 0,-1 0 0,0 1 0,1-1 0,-1 0 0,1 0-1,-1 1 1,0-1 0,1 0 0,-1 0 0,0 1 0,1-1-1,-1 0 1,0 1 0,1-1 0,-1 1 0,0-1 0,0 0-1,1 1 1,0 24 257,0-5-98,0-15-117,0 0-1,1 0 1,-1 0-1,1 0 1,1 0-1,-1 0 1,0-1 0,1 1-1,0-1 1,0 0-1,1 1 1,-1-1 0,1-1-1,8 8 1,-6-7-57,0 0 1,0 0 0,1-1 0,0 0 0,0 0-1,0 0 1,0-1 0,0 0 0,0-1-1,8 2 1,-5-2-225,0 0 1,0-1-1,0 0 1,0-1-1,1 0 0,-1 0 1,0-1-1,-1-1 1,1 1-1,0-2 0,-1 1 1,1-1-1,-1-1 0,0 0 1,-1 0-1,10-7 1,-1-5-474,-6 1-151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8.004"/>
    </inkml:context>
    <inkml:brush xml:id="br0">
      <inkml:brushProperty name="width" value="0.05" units="cm"/>
      <inkml:brushProperty name="height" value="0.05" units="cm"/>
    </inkml:brush>
  </inkml:definitions>
  <inkml:trace contextRef="#ctx0" brushRef="#br0">17 1 23861,'8'18'2609,"-5"-1"-1657,-3-2-456,-1-5 2497,1-6-2009,-6-8-2857,5-3 1609,-8-2-232,-1-1-184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58.498"/>
    </inkml:context>
    <inkml:brush xml:id="br0">
      <inkml:brushProperty name="width" value="0.05" units="cm"/>
      <inkml:brushProperty name="height" value="0.05" units="cm"/>
    </inkml:brush>
  </inkml:definitions>
  <inkml:trace contextRef="#ctx0" brushRef="#br0">667 2520 14163,'-106'46'820,"-420"171"3337,491-210-1891,367-169-619,-155 72-1647,360-180 16,-63 36 3,402-189-7,-774 377-5,624-280 111,8 21 66,285-84-6,-437 168-432,55-26-3309,-450 186 2222,-118 45 468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8.880"/>
    </inkml:context>
    <inkml:brush xml:id="br0">
      <inkml:brushProperty name="width" value="0.05" units="cm"/>
      <inkml:brushProperty name="height" value="0.05" units="cm"/>
    </inkml:brush>
  </inkml:definitions>
  <inkml:trace contextRef="#ctx0" brushRef="#br0">1 114 14619,'1'-2'383,"-1"0"-1,1 1 1,0-1-1,0 1 1,1-1-1,-1 1 1,0-1-1,0 1 0,1 0 1,-1-1-1,1 1 1,-1 0-1,1 0 1,3-1-1,-4 0 205,21-12 1726,38-19 0,-44 25-1919,2 1 0,-1 0 0,1 2 0,0 0 0,29-4 0,-45 8-371,0 1-1,1 0 1,-1 0 0,0 0 0,0 0 0,1 0 0,-1 1 0,0-1 0,0 1 0,3 0 0,-4 0-16,0-1 0,-1 1 0,1-1-1,0 0 1,0 1 0,-1 0 0,1-1 0,-1 1 0,1-1 0,0 1 0,-1 0 0,1-1 0,-1 1 0,1 0 0,-1 0 0,0-1 0,1 1 0,-1 0 0,0 1 0,1 1-4,-1 0 0,0 0 1,0 0-1,-1-1 1,1 1-1,-1 0 0,1 0 1,-1 0-1,0 0 0,0-1 1,0 1-1,-1 0 0,1-1 1,-3 4-1,-9 14-12,-23 27 1,23-32 17,1 0 1,1 1 0,-13 23-1,24-38-7,-1 1-1,0-1 1,1 0-1,-1 0 1,1 0-1,-1 1 0,1-1 1,-1 0-1,1 1 1,0-1-1,0 0 1,0 1-1,0-1 1,0 0-1,0 1 0,0-1 1,0 1-1,0-1 1,1 0-1,-1 0 1,1 3-1,0-3 2,0 0 0,0-1 0,1 1 0,-1 0-1,0-1 1,0 1 0,0 0 0,1-1 0,-1 0 0,0 1-1,1-1 1,-1 0 0,0 1 0,1-1 0,-1 0 0,0 0 0,1 0-1,-1 0 1,0-1 0,1 1 0,-1 0 0,2-1 0,15-3 16,-1-1 0,0 0 0,-1-1 0,1-1 0,-1 0 0,19-13 0,86-62 114,-100 64-134,-17 16-34,-8 9-4,-2 2 22,2-2 4,0 1-1,0-1 0,1 1 0,0 0 0,-3 12 0,5-18 14,1 1 0,-1-1 0,1 0 0,0 1 1,0-1-1,0 0 0,0 1 0,0-1 0,0 0 0,0 1 0,1-1 0,-1 0 0,1 0 0,0 1 0,0-1 0,0 0 0,0 0 1,0 0-1,0 0 0,0 0 0,1 0 0,-1 0 0,1 0 0,2 2 0,2-1 11,-1 0-1,1 0 1,0-1 0,0 1-1,0-1 1,0 0 0,0-1-1,1 0 1,-1 0 0,0 0-1,1-1 1,-1 0 0,0 0-1,7-1 1,9-1 40,-1-2 0,38-10 1,-38 8-11,0-1 0,21-12 1,-35 16-50,-1-1 0,1 0 0,0 0 1,-1 0-1,0-1 0,0 0 0,0 0 1,-1-1-1,7-8 0,-12 14 5,0 0-1,0 0 1,0 0-1,0 0 1,0 0-1,0 1 1,-1-1 0,1 0-1,0 0 1,0 0-1,0 0 1,0 0-1,0 0 1,0 0-1,0 0 1,0 0 0,0 0-1,-1 0 1,1 0-1,0 0 1,0 0-1,0 0 1,0 0-1,0 0 1,0 0 0,0 0-1,-1 0 1,1 0-1,0 0 1,0 0-1,0 0 1,0 0-1,0 0 1,0 0-1,0 0 1,0 0 0,0 0-1,-1-1 1,1 1-1,0 0 1,0 0-1,0 0 1,0 0-1,0 0 1,0 0 0,0 0-1,0 0 1,0 0-1,0 0 1,0-1-1,0 1 1,0 0-1,0 0 1,0 0-1,0 0 1,0 0 0,0 0-1,0 0 1,0 0-1,0-1 1,0 1-1,-10 5-71,5-1-63,1 1 0,-1 0 0,1 0 0,0 0 0,0 1 0,1-1 0,0 1 0,0 0 1,-3 6-1,6-10 93,-1-1 1,1 1-1,-1-1 1,1 1 0,-1-1-1,1 0 1,0 1-1,0-1 1,0 1 0,0 0-1,0-1 1,0 1-1,0-1 1,0 1 0,1-1-1,-1 0 1,0 1-1,1-1 1,-1 1 0,1-1-1,0 0 1,-1 1-1,1-1 1,0 0 0,0 1-1,0-1 1,0 0-1,0 0 1,0 0 0,0 0-1,0 0 1,1 0-1,-1 0 1,0-1 0,1 1-1,-1 0 1,0-1-1,1 1 1,-1-1 0,1 1-1,-1-1 1,1 0-1,1 1 1,20 1-467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4.021"/>
    </inkml:context>
    <inkml:brush xml:id="br0">
      <inkml:brushProperty name="width" value="0.05" units="cm"/>
      <inkml:brushProperty name="height" value="0.05" units="cm"/>
    </inkml:brush>
  </inkml:definitions>
  <inkml:trace contextRef="#ctx0" brushRef="#br0">82 321 3825,'-3'10'659,"-1"-10"-798,4-1 95,0 0 0,-1 1 0,1-1 0,-1 0 0,1 0 0,0 1 0,0-1 0,-1 0 0,1 0 0,0 1 0,0-1 0,0 0 0,0 0 0,0 0 0,0 0 0,0 1 0,0-1 0,0 0 0,0 0 0,1 0 0,-1-1 0,7-13 128,0 0 0,0 0 1,1 1-1,1 0 0,20-24 0,6-11 3342,-2-1 1010,31-51 6404,-67 104-9688,-11 12-298,-19 24-544,-2 6-94,1 2-1,-29 54 1,61-97-205,0-1 0,0 1 0,1 0-1,-1-1 1,1 1 0,0 0 0,0 0 0,1 0 0,-1 6 0,1-9-8,0 0 1,0 0-1,0 0 1,1 0-1,-1 0 0,0 0 1,1 0-1,-1 0 0,1 0 1,0 0-1,-1 0 1,1 0-1,0 0 0,-1 0 1,1 0-1,0-1 0,0 1 1,0 0-1,0 0 1,-1-1-1,1 1 0,0-1 1,0 1-1,0-1 0,1 1 1,-1-1-1,0 0 1,0 1-1,0-1 0,0 0 1,0 0-1,0 0 0,0 0 1,0 0-1,2 0 1,16 0 19,-1-1 1,1-1 0,33-7 0,-37 6-19,1 0 0,0 0-1,-1 2 1,1 0-1,0 1 1,16 2 0,-29-2-7,-1 0 1,1 1 0,0 0-1,-1-1 1,1 1 0,-1 0-1,1 1 1,-1-1 0,1 0-1,-1 1 1,0-1 0,3 3-1,-4-3-1,0 0 0,0 0 0,0 0-1,0 1 1,-1-1 0,1 0 0,0 1-1,0-1 1,-1 0 0,1 1 0,-1-1-1,1 1 1,-1-1 0,0 1 0,0-1 0,1 3-1,-2-1 7,1 1-1,-1-1 1,0 0-1,1 0 1,-1 0-1,-1 0 1,1 0-1,0 0 1,-1-1-1,1 1 1,-1 0-1,0-1 1,0 1-1,0-1 0,0 0 1,-1 1-1,1-1 1,0 0-1,-4 2 1,-20 11 216,0-1 1,0 0-1,-2-2 0,1-2 1,-1 0-1,-1-2 1,-46 8-1,70-15-206,-1 0 1,0-1-1,0 1 1,0-1-1,0 0 1,0 0-1,-9-2 1,14 1-100,-1 1 0,0-1 0,1 0 0,-1 0 0,0 1 1,1-1-1,-1 0 0,1 0 0,-1 0 0,1-1 0,0 1 1,0 0-1,-1 0 0,1-1 0,0 1 0,0-1 0,0 1 1,0-1-1,0 1 0,1-1 0,-1 0 0,0 1 1,1-1-1,-1 0 0,1 0 0,0 1 0,0-1 0,-1 0 1,1-2-1,0-11-617,1 0 0,0 0 0,4-21 1,-5 34 643,7-36-933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4.464"/>
    </inkml:context>
    <inkml:brush xml:id="br0">
      <inkml:brushProperty name="width" value="0.05" units="cm"/>
      <inkml:brushProperty name="height" value="0.05" units="cm"/>
    </inkml:brush>
  </inkml:definitions>
  <inkml:trace contextRef="#ctx0" brushRef="#br0">1 114 16620,'10'-6'2264,"1"0"-1296,11-2-240,1-1 1329,13-1-601,5 2-232,5-2-431,1 0-177,2 0-400,-2-1-192,-8 4-616,-3-1-385,-15 2 761,-8 2-184,-11 4-152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4.944"/>
    </inkml:context>
    <inkml:brush xml:id="br0">
      <inkml:brushProperty name="width" value="0.05" units="cm"/>
      <inkml:brushProperty name="height" value="0.05" units="cm"/>
    </inkml:brush>
  </inkml:definitions>
  <inkml:trace contextRef="#ctx0" brushRef="#br0">400 1 17276,'-7'9'487,"0"-1"1,0 0-1,-1 0 0,0 0 1,-13 9-1,-9 8 454,-38 41-35,3 3 0,-75 103 1,136-166-956,3-4-48,0 0 0,-1 0 0,1 0 0,-1 0 0,1 0 0,-1 0 1,1-1-1,-1 1 0,0-1 0,0 1 0,0-1 0,0 0 0,-3 2 0,4-3 65,1 0 0,0 0 1,-1 0-1,1 0 0,0 0 0,-1 0 0,1-1 0,0 1 1,-1 0-1,1 0 0,0 0 0,-1 0 0,1 0 0,0-1 0,0 1 1,-1 0-1,1 0 0,0-1 0,-1 1 0,1 0 0,0 0 1,0-1-1,0 1 0,-1 0 0,1-1 0,0 1 0,0 0 1,0 0-1,0-1 0,0 1 0,0 0 0,-1-1 0,1 1 0,0-1 1,0 1-1,0 0 0,0-1 0,0 1 0,0-1 0,0-17-369,3-11-222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5.469"/>
    </inkml:context>
    <inkml:brush xml:id="br0">
      <inkml:brushProperty name="width" value="0.05" units="cm"/>
      <inkml:brushProperty name="height" value="0.05" units="cm"/>
    </inkml:brush>
  </inkml:definitions>
  <inkml:trace contextRef="#ctx0" brushRef="#br0">140 42 16476,'-4'-2'184,"1"1"0,-1-1-1,0 1 1,1 0 0,-1 0 0,0 1 0,0-1 0,0 1 0,0-1 0,0 1 0,0 1 0,0-1 0,0 0 0,1 1 0,-1 0 0,0 0 0,0 0 0,1 0 0,-1 1 0,0-1 0,1 1 0,-1 0 0,1 0 0,-4 3 0,4-3-129,0 0 0,0 0 0,1 0-1,-1 1 1,1-1 0,-1 1 0,1-1-1,0 1 1,0 0 0,0 0 0,0 0 0,0 0-1,1 0 1,0 0 0,-1 0 0,1 1-1,0-1 1,0 0 0,1 1 0,-1-1-1,1 1 1,0-1 0,0 1 0,0-1 0,0 0-1,0 1 1,2 5 0,-2-8-23,1 1 1,0-1-1,-1 0 0,1 1 1,0-1-1,0 0 0,0 1 1,0-1-1,0 0 0,0 0 1,0 0-1,0 1 0,0-1 1,0-1-1,1 1 1,-1 0-1,0 0 0,1 0 1,1 0-1,0 0 15,0 0-1,1-1 1,-1 1 0,0-1-1,0 0 1,0 1 0,0-1-1,0-1 1,5 0-1,1-1 50,-1 0 0,1 0-1,0-1 1,0-1-1,14-7 1,-16 6-22,0 0 1,0 0-1,0-1 1,-1 0-1,0 0 0,0 0 1,0-1-1,4-7 1,-8 11-46,-1 1 1,0 0-1,1-1 1,-1 1-1,0-1 1,-1 1-1,1-1 1,0 1-1,-1-1 1,1 1-1,-1-1 1,0 0-1,0-3 1,0 4-10,-1 1 0,1-1 1,-1 0-1,0 0 1,1 1-1,-1-1 1,0 1-1,0-1 0,0 0 1,0 1-1,0 0 1,-1-1-1,1 1 1,0 0-1,-1-1 1,1 1-1,0 0 0,-1 0 1,0 0-1,1 0 1,-3 0-1,-2-2-20,0 1 0,-1 1 0,1-1 1,0 1-1,0 0 0,-1 0 0,1 1 0,-1 0 0,1 0 0,0 0 0,-1 1 0,1 0 0,0 0 0,-12 4 0,14-3-167,0-1 0,0 0 0,0 1 0,0 0 0,1 0 0,-1 0 0,0 0 0,1 0 0,-1 1 0,1 0 0,0-1 0,0 1 0,0 1 0,0-1 0,0 0 0,1 1 0,0-1 0,0 1 0,0 0 0,0 0 0,0-1 0,1 1 0,-2 5 0,3 10-528,8 2-171</inkml:trace>
  <inkml:trace contextRef="#ctx0" brushRef="#br0" timeOffset="1">521 406 11931,'2'2'117,"-1"-1"1,0 1 0,0 0 0,1-1-1,-1 1 1,0 0 0,0 0 0,-1 0 0,1 0-1,0 0 1,-1 0 0,1 0 0,-1 0 0,0 0-1,0 0 1,1 0 0,-1 0 0,-1 1 0,1-1-1,0 0 1,0 0 0,-1 0 0,1 0-1,-1 0 1,0 0 0,0 0 0,-1 2 0,-3 7 421,-1 0 0,-1-1 0,-13 17 0,5-8 84,-6 10 139,9-12 77,-1 1-1,-18 37 1,30-54-791,1 0 1,-1 0-1,1-1 1,-1 1-1,1 0 1,-1 0-1,1 0 1,0 0-1,-1 0 1,1 0-1,0 0 0,0 0 1,0 0-1,0 0 1,0 0-1,0 0 1,0 0-1,0 0 1,0 0-1,1 0 1,-1 0-1,0 0 1,0 0-1,1 0 1,-1 0-1,1-1 1,-1 1-1,1 0 0,-1 0 1,1 0-1,0 0 1,-1-1-1,1 1 1,0 0-1,0-1 1,-1 1-1,1-1 1,0 1-1,0-1 1,0 1-1,0-1 1,0 1-1,0-1 0,0 0 1,0 1-1,-1-1 1,1 0-1,0 0 1,0 0-1,0 0 1,0 0-1,0 0 1,2 0-1,6 0 217,0-1-1,0 0 0,-1 0 1,16-4-1,5-3 305,44-17-1,-64 21-516,-1 0 1,1-1-1,-1 0 1,0 0-1,0 0 1,0-1 0,-1 0-1,0-1 1,7-8-1,-13 14-44,0 1-1,0-1 1,-1 0 0,1 0-1,0 0 1,-1 0 0,1 0-1,-1 0 1,1 0 0,-1 0-1,1 0 1,-1 0 0,0 0-1,1 0 1,-1-1 0,0 1-1,0 0 1,0 0-1,0 0 1,0 0 0,0 0-1,0-1 1,0 1 0,0 0-1,-1-2 1,0 2-23,0 0-1,0 0 1,0 0 0,-1 0 0,1 0-1,0 0 1,0 0 0,-1 0 0,1 1-1,0-1 1,-1 0 0,1 1 0,-1-1-1,1 1 1,-1 0 0,-1-1-1,-6 0-280,0 0-1,0 0 0,1 1 0,-1 0 0,-13 3 0,14-2 159,0 2 0,0-1 0,0 1 0,-13 6 0,-6 6-364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8.923"/>
    </inkml:context>
    <inkml:brush xml:id="br0">
      <inkml:brushProperty name="width" value="0.05" units="cm"/>
      <inkml:brushProperty name="height" value="0.05" units="cm"/>
    </inkml:brush>
  </inkml:definitions>
  <inkml:trace contextRef="#ctx0" brushRef="#br0">0 7 17700,'0'-1'41,"0"1"-1,0 0 1,0 0 0,0 0 0,0-1 0,0 1-1,0 0 1,0 0 0,0 0 0,0-1 0,0 1-1,0 0 1,0 0 0,0 0 0,1 0 0,-1-1-1,0 1 1,0 0 0,0 0 0,0 0 0,0 0-1,0-1 1,0 1 0,1 0 0,-1 0 0,0 0-1,0 0 1,0 0 0,0 0 0,0-1 0,1 1-1,-1 0 1,0 0 0,0 0 0,0 0 0,1 0-1,-1 0 1,0 0 0,0 0 0,0 0 0,0 0-1,1 0 1,-1 0 0,0 0 0,0 0 0,0 0-1,1 0 1,-1 0 0,0 0 0,0 0 0,0 0-1,1 0 1,2 15 948,-1 29-226,-2-39-544,8 186 1469,-1 76-310,-6-251-1245,-2-1 1,0 0 0,-1-1 0,0 1 0,-7 23-1,9-38-111,0 0 0,0 0 0,0 0-1,0 0 1,-1 0 0,1-1 0,0 1-1,0 0 1,0 0 0,0 0-1,0 0 1,0 0 0,0 0 0,0 0-1,0 0 1,0 0 0,0 0-1,0 0 1,0 0 0,0 0 0,0 0-1,0 0 1,0 0 0,0 0-1,0 0 1,0 0 0,0 0 0,0 0-1,0 0 1,0 0 0,0 0-1,0 0 1,-1 0 0,1 0 0,0 0-1,1-10 287,2-16-16,12-33 117,30-114-220,-32 133-316,1 1 1,23-45 0,-34 78 95,0 1 0,1-1 0,-1 1 0,1 0 0,0 0 0,1 0 0,-1 0 0,1 1 0,0 0 0,10-7 0,-13 9 9,1 1 0,0 0 0,-1 0 0,1 0 0,0 0 0,0 0 0,0 1 0,0-1 0,0 1 0,0 0 0,0 0 0,0 0 0,-1 0 0,1 0 0,0 1 0,0-1 0,0 1 0,0 0 0,0 0 0,0 0 0,-1 0 1,1 0-1,-1 1 0,1-1 0,3 4 0,-4-4 5,0 0 1,-1 0-1,1 0 1,-1 1-1,1-1 1,-1 0-1,1 1 1,-1 0 0,0-1-1,0 1 1,0 0-1,0-1 1,0 1-1,0 0 1,0 0-1,-1 0 1,1 0 0,-1 0-1,1 0 1,-1 0-1,1 4 1,-2-3 0,1 0 0,-1 0 0,0 1 0,0-1 0,0 0 0,0 0 0,-1 0 0,1 0 0,-1 0 0,0-1 0,0 1 0,-2 3 0,-6 4-9,1-1-1,-1 1 0,-1-2 0,0 1 0,-15 8 0,18-12 30,1 0 0,-1-1-1,-1 0 1,1 0 0,0-1-1,-1 0 1,0-1 0,0 0-1,0 0 1,0-1 0,-9 1-1,17-2-22,1 0-1,-1 0 0,0 0 0,1 0 1,-1 0-1,0 0 0,1 0 0,-1 0 0,0 0 1,1 0-1,-1 0 0,1-1 0,-1 1 1,0 0-1,1 0 0,-1-1 0,1 1 0,-1 0 1,1-1-1,-1 1 0,1-1 0,-1 1 1,1-1-1,-1 1 0,1-1 0,-1 1 0,1-1 1,0 1-1,-1-1 0,1 1 0,0-1 1,0 1-1,-1-1 0,1 0 0,0 1 0,0-1 1,0 0-1,0 1 0,0-1 0,0 0 1,0 1-1,0-1 0,0 0 0,0 1 0,0-1 1,0 1-1,0-1 0,1 0 0,-1 1 1,0-1-1,0 1 0,1-1 0,-1 0 0,0 1 1,1-1-1,-1 1 0,1-1 0,0 0 1,2-4-199,0 1 0,1 0 0,-1 0 0,1 0 0,6-5 1,12-4-189,2 3-155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9.434"/>
    </inkml:context>
    <inkml:brush xml:id="br0">
      <inkml:brushProperty name="width" value="0.05" units="cm"/>
      <inkml:brushProperty name="height" value="0.05" units="cm"/>
    </inkml:brush>
  </inkml:definitions>
  <inkml:trace contextRef="#ctx0" brushRef="#br0">16 0 20732,'-5'10'1809,"2"-5"-1321,-2-2-216,4 1 704,0-1-552,1 1-1016,5-4-528,4-1 872,2-2-232,4 1-184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59.880"/>
    </inkml:context>
    <inkml:brush xml:id="br0">
      <inkml:brushProperty name="width" value="0.05" units="cm"/>
      <inkml:brushProperty name="height" value="0.05" units="cm"/>
    </inkml:brush>
  </inkml:definitions>
  <inkml:trace contextRef="#ctx0" brushRef="#br0">219 1 16484,'-10'0'397,"-1"1"1,1 0-1,-1 1 1,1 0-1,0 1 1,0 0-1,0 0 1,0 1-1,1 0 1,-18 12-1,19-12-183,1 2 1,0-1-1,1 1 1,-1 0-1,1 0 0,0 1 1,0-1-1,1 1 0,0 1 1,0-1-1,1 1 0,0 0 1,-4 11-1,7-17-170,0 0-1,0 1 1,0-1-1,0 1 1,1-1-1,-1 1 1,1-1 0,0 1-1,0 0 1,0-1-1,0 1 1,0-1-1,0 1 1,1 0 0,-1-1-1,1 1 1,-1-1-1,1 1 1,0-1-1,0 1 1,1-1 0,-1 0-1,0 0 1,1 1-1,-1-1 1,1 0-1,0 0 1,-1-1-1,1 1 1,0 0 0,0 0-1,0-1 1,1 1-1,-1-1 1,0 0-1,1 0 1,-1 0 0,0 0-1,1 0 1,2 0-1,4 1 9,-1 0 0,1 0 0,0-1-1,-1-1 1,1 0 0,0 0 0,0 0-1,0-1 1,-1 0 0,1-1 0,8-3-1,-4 1-15,1-1 0,-1-1 0,0-1 0,-1 1 0,13-10 0,-21 13-36,1-1-1,-1 1 1,1-1 0,-1 0-1,-1 0 1,1 0-1,0 0 1,-1-1 0,0 0-1,0 1 1,0-1-1,-1 0 1,1 0-1,-1-1 1,2-7 0,-4 13-1,0 0-1,-1 0 1,1 0 0,0 0 0,0 0 0,0 1 0,0-1 0,-1 0 0,1 0 0,0 0 0,0 0 0,0 0-1,-1 0 1,1 0 0,0 0 0,0 0 0,0 0 0,-1 0 0,1 0 0,0 0 0,0 0 0,0 0 0,-1 0-1,1 0 1,0 0 0,0 0 0,0 0 0,-1 0 0,1 0 0,0 0 0,0 0 0,0-1 0,0 1 0,-1 0-1,1 0 1,0 0 0,0 0 0,0 0 0,0-1 0,0 1 0,-1 0 0,1 0 0,0 0 0,0 0 0,0-1-1,0 1 1,0 0 0,0 0 0,0 0 0,0-1 0,0 1 0,0 0 0,0 0 0,0 0 0,0-1 0,0 1-1,0 0 1,0 0 0,0 0 0,0-1 0,0 1 0,-12 12-27,7-4-8,0 0 1,1 0-1,0 0 1,0 1 0,1 0-1,0-1 1,1 1-1,0 0 1,0 0-1,1 1 1,0-1 0,1 11-1,0-13-63,0-1 0,1 1 0,0 0 1,0 0-1,1 0 0,0-1 0,0 1 0,1-1 0,0 0 0,0 0 0,0 0 0,1 0 0,0 0 1,0 0-1,0-1 0,9 8 0,8 4-268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4.005"/>
    </inkml:context>
    <inkml:brush xml:id="br0">
      <inkml:brushProperty name="width" value="0.05" units="cm"/>
      <inkml:brushProperty name="height" value="0.05" units="cm"/>
    </inkml:brush>
  </inkml:definitions>
  <inkml:trace contextRef="#ctx0" brushRef="#br0">341 1 16396,'-30'70'3003,"-275"489"81,299-548-2951,11-13-165,17-20-254,17-32-382,-3-2-1,50-99 1,-62 109 385,11-27-79,-21 43 278,0 0-1,28-40 1,-42 70 86,0 0 0,0 0 0,0-1 0,0 1 1,1 0-1,-1 0 0,0 0 0,0 0 0,0-1 0,0 1 1,0 0-1,0 0 0,0 0 0,0 0 0,0 0 0,0 0 1,1 0-1,-1-1 0,0 1 0,0 0 0,0 0 0,0 0 1,0 0-1,0 0 0,1 0 0,-1 0 0,0 0 0,0 0 1,0 0-1,0 0 0,0 0 0,1 0 0,-1 0 0,0 0 1,0 0-1,0 0 0,0 0 0,1 0 0,-1 0 0,0 0 1,0 0-1,0 0 0,0 0 0,0 0 0,1 0 0,-1 0 1,0 0-1,0 0 0,0 0 0,0 0 0,0 0 0,0 1 1,1-1-1,-1 0 0,0 0 0,0 0 0,0 0 0,0 0 0,0 0 1,0 1-1,0-1 0,3 17 78,-5 25 43,-9 62 277,-6 81 490,17-157-653,0-1 1,2 0-1,1 0 0,11 46 1,6-20-488,-50-87-2031,25 28 2112,-55-71-1130,52 66 1400,0-1 0,1 0 0,1 0-1,0-1 1,-4-13 0,10 24-36,-1 1 0,1-1 0,-1 1 0,1-1 0,0 1 0,-1-1 0,1 0 0,0 1 0,0-1 0,0 0 1,1 1-1,-1-1 0,0 1 0,0-1 0,1 1 0,-1-1 0,1 0 0,0 1 0,-1 0 0,1-1 0,1-1 0,-1 2 23,1-1 0,0 1 0,-1-1-1,1 1 1,0 0 0,0 0 0,0 0 0,0 0-1,0 0 1,0 0 0,0 1 0,0-1-1,4 0 1,8 0 221,0 0 0,0 1-1,0 0 1,16 3 0,-15-1-172,60 3 249,60 6-60,-117-9-318,0 2 0,-1 0-1,1 1 1,-1 1 0,23 11-1,-36-15-4,1 0-1,-1 1 0,1 0 0,-1 0 0,0 0 0,0 0 0,0 1 0,0 0 0,-1 0 0,0 0 0,1 0 0,-2 0 0,1 1 1,0-1-1,-1 1 0,0 0 0,0-1 0,0 1 0,0 0 0,-1 0 0,0 1 0,0-1 0,-1 0 0,1 0 0,-1 0 0,0 1 1,0-1-1,-1 0 0,1 0 0,-1 0 0,-1 0 0,1 0 0,-3 7 0,-1 4 180,10-22 122,8-27 48,-7 11-330,-2 0-1,0 0 1,-2 0 0,0-1 0,-2 1 0,-2-30 0,4 48-245,3 7 110,8 11 38,-10-10 30,1 0 35,0-1 0,0 1-1,0-1 1,0 0 0,0 0 0,1-1 0,0 1 0,-1-1 0,1 0-1,0 0 1,0-1 0,0 1 0,0-1 0,1 0 0,6 0 0,-4-1 8,0 0 1,0-1 0,-1 0 0,1 0-1,0-1 1,-1 0 0,1-1 0,-1 1-1,11-6 1,-2-1 19,0-1-1,0-1 1,-1 0 0,0-1-1,-1 0 1,0-1 0,21-27 0,-26 28 2,-1 0 1,0-1 0,-1 0 0,10-22 0,-14 26-13,0 1 1,-1-1 0,0 0-1,0 0 1,0 0-1,-1 0 1,-1 0-1,0-15 1,0 22-8,0 0 0,0 0 0,0 0 0,-1 1 0,1-1 0,0 0 0,-1 0 0,1 1 0,-1-1 0,0 0 0,1 1 0,-1-1 0,0 1 0,0-1 0,0 1 0,0-1 0,0 1 0,-1 0 0,1-1 0,0 1 0,0 0 0,-1 0 0,1 0 0,-1 0 0,1 0 0,-1 0 0,0 1 0,1-1 0,-4-1 0,3 2-2,-1 0 0,0 1 0,0-1 1,1 0-1,-1 1 0,0-1 0,0 1 1,1 0-1,-1 0 0,1 0 0,-1 0 1,1 1-1,-1-1 0,1 1 0,0-1 1,-1 1-1,1 0 0,0 0 0,-2 2 1,-7 9-7,-1 1 0,2 0 1,0 1-1,1 0 0,0 0 1,1 1-1,-11 33 0,12-27 17,1 0-1,0 0 1,2 1 0,1-1-1,-1 41 1,4-58-2,0 0 0,0 0 0,1 0 0,0 1 0,0-1 1,0 0-1,0 0 0,1-1 0,0 1 0,0 0 0,0 0 1,1-1-1,-1 0 0,4 5 0,-2-6 6,-1 1 1,1-1-1,-1 0 0,1 0 0,0-1 0,0 1 0,0-1 1,1 0-1,-1 0 0,1 0 0,-1-1 0,1 1 0,-1-1 1,1 0-1,5 0 0,4 0 39,0 0 0,1-1-1,-1-1 1,1 0 0,-1-1 0,0-1 0,0 0-1,0-1 1,0 0 0,-1-1 0,1-1-1,-1 0 1,-1 0 0,1-2 0,13-10 0,-14 10-12,-1 0 1,0-2 0,-1 1 0,0-1 0,-1 0 0,0-1-1,-1 0 1,0-1 0,-1 0 0,0 0 0,0 0-1,-2-1 1,1 0 0,-2 0 0,6-23 0,-10 26-35,-5 14-10,-3 13-11,4-3 3,0-1-1,1 0 1,1 1-1,0-1 1,0 17-1,2-25 10,0 1-1,0-1 1,0 0-1,1 0 0,0 1 1,0-1-1,0 0 1,0 0-1,1 0 0,0 0 1,0 0-1,0-1 0,1 1 1,-1 0-1,1-1 1,5 5-1,-7-7 2,2 0 0,-1 0 0,0-1 0,0 1 0,1-1-1,-1 1 1,0-1 0,1 0 0,-1 0 0,1 0 0,0 0 0,-1 0 0,1-1 0,0 1 0,0-1-1,-1 0 1,1 0 0,0 0 0,0 0 0,-1 0 0,1-1 0,0 1 0,-1-1 0,1 0 0,0 0-1,-1 1 1,1-2 0,-1 1 0,1 0 0,-1 0 0,0-1 0,1 0 0,-1 1 0,0-1 0,3-4 0,1 1-30,-1-1 1,0 0 0,0 0 0,-1 0 0,0 0 0,0-1-1,0 1 1,-1-1 0,0 0 0,-1 0 0,4-15 0,-5 19-17,2-21-143,-3 24 173,0-1 1,1 0 0,-1 1-1,0-1 1,0 0 0,0 0-1,0 1 1,0-1 0,0 0-1,-1 1 1,1-1 0,0 0-1,0 1 1,0-1 0,-1 0-1,1 1 1,0-1 0,0 0-1,-1 1 1,1-1 0,-1 1-1,1-1 1,-1 1 0,1-1-1,-1 0 1,0 1 1,1 0 1,-1 1-1,0-1 0,1 0 1,-1 0-1,1 1 0,-1-1 0,0 0 1,1 0-1,-1 1 0,1-1 1,-1 1-1,1-1 0,-1 1 0,1-1 1,0 0-1,-1 1 0,1 0 1,0-1-1,-1 1 0,1-1 0,0 1 1,-1-1-1,1 1 0,0 0 1,0-1-1,0 1 0,0-1 0,-1 2 1,-4 19-140,5-17 160,-1 0 0,0 0 0,1 0 0,0 1 0,0-1 0,0 0 0,0 0 0,1 0 0,-1 0 0,1 0 0,0 0 0,1 0 0,-1 0 0,1 0 0,-1 0 0,1-1 0,0 1 0,0-1 0,1 1 0,-1-1 0,1 0 0,0 0 0,0 0 0,0 0 0,0 0 0,0-1 0,1 1 0,-1-1 0,1 0 0,-1 0 0,1 0 0,0-1 0,0 1 0,0-1 0,0 0 0,0 0 0,0 0 0,0-1 0,0 1 0,5-1 0,5 0 30,0-1 1,1 0-1,-1-1 1,0 0-1,0-1 1,0-1-1,0 0 1,-1-1-1,1 0 1,-1-1 0,-1-1-1,13-8 1,2-3-75,-1-1 0,-1-1 0,-1-1 0,25-28 0,-49 49 35,0 0 0,0 0 0,0 0 0,0 0 0,0 1 0,0-1 0,0 0 0,0 0 0,0 0 0,0 0 0,0 0 0,0 1 0,0-1 1,1 0-1,-1 0 0,0 0 0,0 0 0,0 0 0,0 0 0,0 0 0,0 1 0,1-1 0,-1 0 0,0 0 0,0 0 0,0 0 0,0 0 0,0 0 0,1 0 0,-1 0 0,0 0 0,0 0 0,0 0 0,0 0 0,1 0 0,-1 0 0,0 0 0,0 0 0,0 0 0,0 0 0,0 0 0,1 0 0,-1 0 0,0 0 0,0 0 1,0 0-1,0 0 0,0-1 0,1 1 0,-1 0 0,0 0 0,0 0 0,0 0 0,0 0 0,0 0 0,0 0 0,0-1 0,1 1 0,-1 0 0,0 0 0,0 0 0,0 9-33,-1 0 1,0 1-1,-5 17 0,-1 25 71,6-42 18,2 0 0,0 0-1,3 18 1,-3-25-123,-1-1-1,1 0 0,-1 1 1,1-1-1,0 0 0,0 0 1,0 0-1,0 1 0,0-1 1,0 0-1,1-1 0,-1 1 1,1 0-1,-1 0 1,1 0-1,0-1 0,0 1 1,0-1-1,-1 0 0,1 1 1,1-1-1,2 1 0,-3-2-34,-1 0 0,1 0 0,-1 0 0,1 0 0,0-1 0,-1 1 0,1-1 0,-1 1 0,1-1-1,-1 0 1,1 1 0,-1-1 0,0 0 0,1 0 0,-1 0 0,0 0 0,0 0 0,1 0 0,-1-1 0,0 1 0,0 0-1,0-1 1,-1 1 0,1 0 0,0-1 0,0 1 0,-1-1 0,1 1 0,0-4 0,9-30-789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11.779"/>
    </inkml:context>
    <inkml:brush xml:id="br0">
      <inkml:brushProperty name="width" value="0.05" units="cm"/>
      <inkml:brushProperty name="height" value="0.05" units="cm"/>
    </inkml:brush>
  </inkml:definitions>
  <inkml:trace contextRef="#ctx0" brushRef="#br0">98 25 13667,'8'-25'4416,"-11"43"-3007,-52 245 425,15-83-1038,39-173-748,-1 0 28,1 0 1,-1 0 0,2 0-1,-1 0 1,1 0 0,1 11-1,-1-18-64,0 0 0,0 1 0,0-1 0,0 1 0,0-1 0,1 0-1,-1 1 1,0-1 0,0 0 0,0 1 0,1-1 0,-1 0 0,0 1 0,0-1 0,1 0 0,-1 0-1,0 1 1,1-1 0,-1 0 0,0 0 0,1 1 0,-1-1 0,0 0 0,1 0 0,-1 0 0,1 0-1,-1 0 1,0 0 0,1 1 0,-1-1 0,1 0 0,-1 0 0,0 0 0,1 0 0,-1 0 0,1-1-1,-1 1 1,0 0 0,1 0 0,-1 0 0,0 0 0,1 0 0,-1 0 0,1-1 0,-1 1-1,0 0 1,1 0 0,-1-1 0,17-11 331,34-34 89,-2-2 1,-2-2 0,-2-2 0,-3-3 0,36-60-1,-67 98-761,11-28-1,-22 45 290,0 0 0,0 0 0,0 0 0,0 0 0,0 0-1,0-1 1,0 1 0,0 0 0,0 0 0,0 0 0,0 0-1,0 0 1,0 0 0,0 0 0,0 0 0,0 0 0,0 0-1,0 0 1,0 0 0,0-1 0,0 1 0,0 0-1,0 0 1,0 0 0,0 0 0,0 0 0,0 0 0,0 0-1,0 0 1,0 0 0,0 0 0,0 0 0,0-1 0,0 1-1,0 0 1,0 0 0,0 0 0,0 0 0,-1 0 0,1 0-1,0 0 1,0 0 0,0 0 0,0 0 0,0 0 0,0 0-1,0 0 1,0 0 0,0 0 0,0 0 0,0 0-1,0 0 1,-1 0 0,1 0 0,0 0 0,0 0 0,0 0-1,0 0 1,0 0 0,0 0 0,-8 3-962,-6 5 132,5-1 67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12.244"/>
    </inkml:context>
    <inkml:brush xml:id="br0">
      <inkml:brushProperty name="width" value="0.05" units="cm"/>
      <inkml:brushProperty name="height" value="0.05" units="cm"/>
    </inkml:brush>
  </inkml:definitions>
  <inkml:trace contextRef="#ctx0" brushRef="#br0">0 1 16371,'8'11'1817,"-1"-1"-977,1 2-320,4 2 808,1 1-159,0 0-345,1 3-184,0-1-312,1 0-128,-2 0-128,-1-3-72,0-1-240,-1-3-184,1-5-520,-4-4-208,0-7 847,-3-2-207,0-2-224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12.706"/>
    </inkml:context>
    <inkml:brush xml:id="br0">
      <inkml:brushProperty name="width" value="0.05" units="cm"/>
      <inkml:brushProperty name="height" value="0.05" units="cm"/>
    </inkml:brush>
  </inkml:definitions>
  <inkml:trace contextRef="#ctx0" brushRef="#br0">0 173 16307,'0'1'223,"1"1"0,-1 0 0,0-1 0,1 1-1,-1 0 1,1-1 0,-1 1 0,1-1-1,0 1 1,0-1 0,1 3 0,-1-4-151,0 0 0,-1 0 1,1 1-1,0-1 0,0 0 1,0 0-1,-1 0 0,1 0 1,0 0-1,0 0 0,0 0 1,0 0-1,-1 0 0,1-1 1,0 1-1,0 0 0,0 0 1,-1-1-1,1 1 0,0 0 1,0-1-1,-1 1 0,1-1 1,0 1-1,-1-1 0,1 1 1,0-2-1,28-20 1046,-1-2 0,34-36-1,14-13-465,-75 73-644,0-1 0,0 0 1,0 0-1,0 0 1,0 1-1,0-1 0,0 1 1,0-1-1,0 1 0,0-1 1,0 1-1,0-1 0,2 1 1,-3 0-8,0 0 0,0 0 0,1 0 0,-1 0 0,0 0 1,0 1-1,1-1 0,-1 0 0,0 0 0,0 0 0,0 0 0,1 1 0,-1-1 1,0 0-1,0 0 0,0 0 0,0 1 0,1-1 0,-1 0 0,0 0 0,0 1 0,0-1 1,0 0-1,0 0 0,0 1 0,0-1 0,0 0 0,0 0 0,0 1 0,0-1 1,0 0-1,0 0 0,0 1 0,0-1 0,-7 34-20,4-24 20,-8 29-42,5-22-18,1 1 0,0 0 1,2 0-1,0 1 0,1-1 0,0 28 0,2-46 47,0 0 0,0 1 0,0-1 0,0 0-1,0 1 1,0-1 0,0 0 0,0 1 0,0-1 0,0 0 0,0 0 0,0 1 0,0-1 0,0 0-1,0 1 1,0-1 0,1 0 0,-1 1 0,0-1 0,0 0 0,0 0 0,0 1 0,1-1 0,-1 0-1,0 0 1,0 1 0,0-1 0,1 0 0,-1 0 0,0 0 0,0 1 0,1-1 0,-1 0 0,0 0-1,1 0 1,-1 0 0,0 0 0,0 0 0,1 0 0,-1 1 0,0-1 0,1 0 0,-1 0-1,0 0 1,1 0 0,-1 0 0,0 0 0,1-1 0,-1 1 0,0 0 0,1 0 0,-1 0 0,0 0-1,0 0 1,1 0 0,-1 0 0,0-1 0,0 1 0,1 0 0,-1 0 0,1-1 0,13-15-226,-1-3-33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13.185"/>
    </inkml:context>
    <inkml:brush xml:id="br0">
      <inkml:brushProperty name="width" value="0.05" units="cm"/>
      <inkml:brushProperty name="height" value="0.05" units="cm"/>
    </inkml:brush>
  </inkml:definitions>
  <inkml:trace contextRef="#ctx0" brushRef="#br0">4 26 13739,'-3'-3'2040,"3"8"-895,3 0-457,8 3 2416,6-4-1655,12 2-417,4-4-160,10-2-280,0 0-112,4-4-192,-2-2-144,-7-2-520,-6 1-320,-13-3-1712,-12-2 2064,-14 8-353,-9 2-263</inkml:trace>
  <inkml:trace contextRef="#ctx0" brushRef="#br0" timeOffset="1">118 139 17580,'29'2'2056,"1"-2"-1416,3 0-232,0 0 777,2 0-801,-4 0-592,-1 6 296,-3-1-192,-4 1-248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1.457"/>
    </inkml:context>
    <inkml:brush xml:id="br0">
      <inkml:brushProperty name="width" value="0.05" units="cm"/>
      <inkml:brushProperty name="height" value="0.05" units="cm"/>
    </inkml:brush>
  </inkml:definitions>
  <inkml:trace contextRef="#ctx0" brushRef="#br0">84 1 16580,'0'15'7051,"-6"24"-6147,3-20-231,-33 180 248,2-17-695,32-176-156,1 1 1,1 0-1,-1-1 0,1 1 0,0 0 1,2 10-1,-2-17-57,0 0 0,0 1 0,0-1 0,0 1 0,0-1 0,1 0 0,-1 1 0,0-1 0,0 0-1,0 0 1,1 1 0,-1-1 0,0 0 0,1 0 0,-1 1 0,0-1 0,1 0 0,-1 0 0,0 1 0,1-1 0,-1 0 0,0 0 0,1 0 0,-1 0 0,0 0 0,1 0 0,-1 0-1,0 0 1,1 0 0,-1 0 0,1 0 0,-1 0 0,0 0 0,1 0 0,0 0 0,13-8 384,9-14 85,-2 0 1,0-2-1,21-33 0,-22 30-209,-18 24-249,143-203 1031,-142 202-1273,-1 0 0,0-1 0,0 1 0,-1 0 0,1-1 1,-1 0-1,0 1 0,1-9 0,-2 13 93,0-1 1,0 0-1,0 0 0,0 1 1,0-1-1,0 0 0,-1 0 1,1 1-1,0-1 0,0 0 0,0 0 1,-1 1-1,1-1 0,0 0 1,-1 1-1,1-1 0,-1 0 1,1 1-1,-1-1 0,1 1 1,-1-1-1,1 1 0,-1-1 1,-1 0 6,1 1 1,0 0 0,0 0-1,-1-1 1,1 1 0,0 0 0,-1 0-1,1 0 1,0 1 0,0-1-1,-1 0 1,1 0 0,0 1-1,0-1 1,-1 1 0,1-1 0,0 1-1,0-1 1,-1 2 0,-11 6-1138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1.912"/>
    </inkml:context>
    <inkml:brush xml:id="br0">
      <inkml:brushProperty name="width" value="0.05" units="cm"/>
      <inkml:brushProperty name="height" value="0.05" units="cm"/>
    </inkml:brush>
  </inkml:definitions>
  <inkml:trace contextRef="#ctx0" brushRef="#br0">0 1 18788,'6'32'2024,"8"-2"-1207,2 0-361,5 0 960,2 1-256,0-5-416,3-1-247,-4-7-473,-1-1-273,-4-4-767,-2-4-272,-7-6 1008,-5-6-224,-3-9-208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2.406"/>
    </inkml:context>
    <inkml:brush xml:id="br0">
      <inkml:brushProperty name="width" value="0.05" units="cm"/>
      <inkml:brushProperty name="height" value="0.05" units="cm"/>
    </inkml:brush>
  </inkml:definitions>
  <inkml:trace contextRef="#ctx0" brushRef="#br0">9 17 18428,'-9'3'4820,"29"0"-2453,176-10 1115,-68-6-6912,-122 11 1468,-11 1 858,-5 2 68</inkml:trace>
  <inkml:trace contextRef="#ctx0" brushRef="#br0" timeOffset="1">13 137 14635,'9'9'2601,"10"-3"-1233,5-6-432,5-2 2297,5 1-1641,6-1-240,-1 1-471,-2-1-321,-4 2-720,-6 3-504,-9 0 528,-1-3-120,-7-4-121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3.272"/>
    </inkml:context>
    <inkml:brush xml:id="br0">
      <inkml:brushProperty name="width" value="0.05" units="cm"/>
      <inkml:brushProperty name="height" value="0.05" units="cm"/>
    </inkml:brush>
  </inkml:definitions>
  <inkml:trace contextRef="#ctx0" brushRef="#br0">1 454 15659,'8'-17'4404,"19"-26"0,56-73-2085,-33 48-1382,92-132 162,-133 190-1049,-9 17-31,-9 21-20,8-25 3,-20 53-42,1-4 6,3 1 0,-15 73 0,31-124-45,1-1-19,-1 1 0,1 0 0,-1 0 0,1-1 1,0 1-1,0 0 0,0 0 0,0 0 0,0 0 1,0-1-1,0 1 0,1 0 0,-1 0 0,1 0 1,0 2-1,0-4 42,-1 0 1,0 0 0,1 0-1,-1 0 1,0 0 0,1 0-1,-1 0 1,0 0-1,1-1 1,-1 1 0,0 0-1,1 0 1,-1 0-1,0-1 1,0 1 0,1 0-1,-1 0 1,0-1 0,0 1-1,0 0 1,1 0-1,-1-1 1,0 1 0,0 0-1,0-1 1,0 1 0,0 0-1,0-1 1,0 1-1,1-1 1,2-12-470,-1 0-198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3.799"/>
    </inkml:context>
    <inkml:brush xml:id="br0">
      <inkml:brushProperty name="width" value="0.05" units="cm"/>
      <inkml:brushProperty name="height" value="0.05" units="cm"/>
    </inkml:brush>
  </inkml:definitions>
  <inkml:trace contextRef="#ctx0" brushRef="#br0">155 50 13043,'0'0'112,"0"-1"-1,1 1 1,-1 0 0,0 0 0,0-1-1,1 1 1,-1 0 0,0-1 0,0 1-1,0 0 1,1-1 0,-1 1 0,0 0-1,0-1 1,0 1 0,0 0-1,0-1 1,0 1 0,0 0 0,0-1-1,0 1 1,0-1 0,0 1 0,0 0-1,0-1 1,0 1 0,0 0 0,0-1-1,0 1 1,-1-1 0,-10 1 2536,-13 11-60,14-5-2341,0 1-1,1 0 0,0 1 0,0 0 1,1 0-1,0 0 0,0 1 1,1 1-1,0-1 0,1 1 0,0 0 1,1 1-1,0-1 0,-7 23 0,12-32-235,-1 1 0,1 0 0,-1-1 0,1 1 0,0 0 0,0 0 0,0-1 0,0 1 0,0 0 0,0-1-1,0 1 1,1 0 0,-1-1 0,1 1 0,-1 0 0,1-1 0,0 1 0,-1-1 0,2 3 0,-1-3-1,0 0 1,1-1-1,-1 1 0,0 0 1,0 0-1,0-1 1,1 1-1,-1 0 0,0-1 1,1 1-1,-1-1 1,0 0-1,1 1 1,-1-1-1,0 0 0,1 0 1,-1 0-1,3 0 1,2-1 39,0 0 0,0 0 0,-1 0 0,1-1 0,0 0 0,0 0 0,-1-1 0,1 1 0,7-6 0,-4 1 105,0 0 0,-1 0 0,1-1 0,-2 0 0,1 0 1,-1-1-1,11-18 0,-14 22-78,-1-1 0,0 0 0,-1 0 0,1 0 0,-1 0 0,0 0 0,-1 0 0,0-1-1,0 1 1,0-1 0,-1 1 0,1-1 0,-2 1 0,1-1 0,-2-6 0,2 11-113,0 0 0,-1 0 0,1 1 0,-1-1 0,1 0 0,-1 1 0,1-1 0,-1 0 0,0 1 0,0-1-1,0 1 1,0-1 0,0 1 0,0 0 0,0-1 0,-1 1 0,1 0 0,0 0 0,-1 0 0,1 0 0,-1 0 0,1 0 0,-1 0 0,1 0 0,-1 1 0,0-1-1,1 1 1,-1-1 0,0 1 0,1 0 0,-1-1 0,0 1 0,0 0 0,0 0 0,1 0 0,-1 0 0,0 1 0,0-1 0,1 0 0,-1 1 0,0-1 0,-2 2-1,-3 1-289,1 0 0,-1 0-1,1 0 1,0 1 0,0 0-1,0 0 1,0 0 0,1 1-1,-7 7 1,-4 12-461,4 0-193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4.291"/>
    </inkml:context>
    <inkml:brush xml:id="br0">
      <inkml:brushProperty name="width" value="0.05" units="cm"/>
      <inkml:brushProperty name="height" value="0.05" units="cm"/>
    </inkml:brush>
  </inkml:definitions>
  <inkml:trace contextRef="#ctx0" brushRef="#br0">153 57 16275,'1'-1'128,"0"-1"0,0 1 0,0 0 0,-1 0 0,1-1 0,0 1 0,-1 0 0,1-1 0,-1 1 0,0-1 0,1 1-1,-1 0 1,0-1 0,0 1 0,0-1 0,0 1 0,0-1 0,0 1 0,0-1 0,0 1 0,-1 0 0,1-1 0,-1 1-1,1-1 1,-1 1 0,1 0 0,-1-1 0,0 1 0,0 0 0,1 0 0,-1 0 0,0-1 0,0 1 0,0 0 0,0 0-1,-1 0 1,1 1 0,0-1 0,0 0 0,-1 0 0,1 1 0,0-1 0,-1 0 0,1 1 0,0 0 0,-1-1 0,-2 1-1,0-1-48,-1 1 0,1 0 0,-1 0 0,1 0 0,-1 1 0,1 0 0,-1-1 0,1 2 0,0-1-1,-1 0 1,1 1 0,0 0 0,0 0 0,0 0 0,0 1 0,0-1 0,1 1 0,-1 0-1,1 0 1,0 0 0,0 0 0,0 1 0,-3 4 0,2-4-80,0 1 1,1 0 0,0 0-1,0 0 1,0 0-1,1 0 1,0 1-1,0-1 1,0 1 0,1 0-1,-1-1 1,2 1-1,-1 0 1,0 0 0,1 0-1,0 0 1,1 8-1,0-12 9,-1 0-1,1 0 0,0 0 0,0 0 1,0 0-1,-1 0 0,2 0 1,-1-1-1,0 1 0,0 0 1,0-1-1,1 1 0,-1-1 1,1 1-1,-1-1 0,1 0 1,0 0-1,2 2 0,0-1 22,-1-1 0,1 0 1,0 0-1,0 0 0,0 0 0,0 0 0,-1-1 0,1 1 0,5-1 1,2-1 125,1 0 1,-1-1 0,0 0 0,0-1 0,20-7 0,-18 5 116,0-2 1,0 1 0,20-15-1,-29 18-189,0 1 0,-1-1-1,1 0 1,-1 0 0,0 0-1,0-1 1,0 1-1,0-1 1,-1 0 0,1 1-1,-1-1 1,0 0 0,0 0-1,-1-1 1,3-7-1,-4 10-63,1 0-1,-1 0 0,0 1 1,0-1-1,0 0 0,0 0 1,0 1-1,-1-1 0,1 0 0,-1 1 1,1-1-1,-1 0 0,1 1 1,-1-1-1,0 0 0,0 1 1,0-1-1,0 1 0,0 0 1,0-1-1,-2-1 0,1 1-28,-1 0 0,1 1 0,-1-1 1,0 1-1,0-1 0,0 1 0,0 0 0,0 0 0,0 0 0,0 1 0,-4-1 0,-2 0-256,1 1 0,-1 0-1,0 0 1,0 1-1,1 0 1,-1 0 0,-16 6-1,19-5-29,-1 1-1,1 0 0,0 0 1,0 0-1,0 1 0,0 0 1,1 0-1,-7 7 0,-2 4-532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18:13.498"/>
    </inkml:context>
    <inkml:brush xml:id="br0">
      <inkml:brushProperty name="width" value="0.05" units="cm"/>
      <inkml:brushProperty name="height" value="0.05" units="cm"/>
    </inkml:brush>
  </inkml:definitions>
  <inkml:trace contextRef="#ctx0" brushRef="#br0">25 327 18388,'-20'6'1848,"15"-7"-1015,10-9-257,18-8 928,11-6-176,12-9-368,4-3-175,7-3-337,4-2-176,-3 7-504,-2-1-392,-10 9 512,-10 6-129,-14 4-135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4.455"/>
    </inkml:context>
    <inkml:brush xml:id="br0">
      <inkml:brushProperty name="width" value="0.05" units="cm"/>
      <inkml:brushProperty name="height" value="0.05" units="cm"/>
    </inkml:brush>
  </inkml:definitions>
  <inkml:trace contextRef="#ctx0" brushRef="#br0">0 0 13427,'1'7'64,"-1"-1"1,1 0 0,1 0-1,-1 1 1,1-1-1,0 0 1,1-1-1,-1 1 1,1 0 0,0-1-1,1 1 1,-1-1-1,1 0 1,0 0-1,0 0 1,1-1 0,-1 0-1,1 1 1,0-2-1,0 1 1,1 0-1,-1-1 1,11 4 0,-8-3-284,0 0 0,0-1 0,0 0 0,1 0 0,-1-1 0,1-1 0,-1 1 1,1-1-1,0-1 0,0 1 0,0-2 0,-1 1 0,1-1 0,0 0 0,-1-1 1,15-4-1,-22 6 355,0-1 0,1 1 1,-1-1-1,0 0 1,1 1-1,-1-1 0,0 0 1,0 1-1,0-1 0,0 0 1,0 0-1,0 0 1,0 0-1,0 0 0,0 0 1,0 0-1,-1-1 0,1 1 1,0 0-1,-1 0 1,1-1-1,-1 1 0,1 0 1,0-3-1,-2 3 6,1 0-1,0 0 1,-1 1-1,1-1 1,-1 0 0,1 0-1,-1 0 1,1 1 0,-1-1-1,0 0 1,1 0-1,-1 1 1,0-1 0,1 1-1,-1-1 1,0 1-1,0-1 1,0 1 0,1-1-1,-1 1 1,0 0 0,0-1-1,0 1 1,0 0-1,0 0 1,0 0 0,0-1-1,0 1 1,0 0-1,0 0 1,0 1 0,0-1-1,0 0 1,-1 0 0,-3 1 268,-1 0 0,1 0 1,0 1-1,0-1 0,0 1 1,0 0-1,-10 6 0,13-7-364,0-1-1,0 2 1,1-1-1,-1 0 1,0 0-1,0 1 1,1-1-1,-1 0 1,1 1-1,-1 0 1,1-1-1,0 1 1,0 0-1,-1 0 1,1 0-1,1 0 1,-1 0-1,0 0 1,0 0-1,1 0 0,-1 0 1,0 4-1,2-5-60,-1 1-1,1-1 1,-1 1-1,1 0 1,-1-1-1,1 1 1,0-1-1,0 0 1,0 1-1,0-1 1,0 0-1,0 1 1,0-1-1,1 0 1,-1 0-1,2 1 1,26 17-392,-24-17 348,65 34-609,-50-28 528,0 2 1,-1 0-1,0 1 0,-1 1 0,27 23 0,-44-34 149,0 0-1,0-1 1,-1 1 0,1 0 0,0 0-1,-1 0 1,1 0 0,-1-1-1,1 1 1,-1 0 0,1 0-1,-1 0 1,1 0 0,-1 0 0,0 0-1,0 0 1,0 0 0,1 1-1,-1-1 1,0 0 0,0 0 0,-1 0-1,1 0 1,0 0 0,0 1-1,-1 0 18,0 0 0,0 0 0,0 0 0,-1-1-1,1 1 1,0 0 0,-1-1 0,1 1 0,-1-1-1,0 1 1,-3 1 0,-3 2 98,0 0 0,-1-1 0,0 0 0,-12 4 0,5-3-1,1-1 1,-1-1-1,0 0 0,-17 0 0,26-3-218,1 0-1,-1 0 0,0 0 0,1-1 1,0 0-1,-1 0 0,1-1 1,-1 0-1,1 0 0,0 0 1,0-1-1,-9-5 0,-2-9-192,7-6-133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4.785"/>
    </inkml:context>
    <inkml:brush xml:id="br0">
      <inkml:brushProperty name="width" value="0.05" units="cm"/>
      <inkml:brushProperty name="height" value="0.05" units="cm"/>
    </inkml:brush>
  </inkml:definitions>
  <inkml:trace contextRef="#ctx0" brushRef="#br0">240 22 17036,'-2'-2'184,"0"0"1,-1 0 0,1 0 0,-1 0 0,1 1-1,-1-1 1,1 1 0,-1-1 0,0 1-1,0 0 1,0 0 0,0 0 0,0 1 0,0-1-1,0 1 1,0 0 0,0-1 0,0 1-1,0 0 1,0 1 0,0-1 0,0 1 0,0-1-1,0 1 1,1 0 0,-1 0 0,-4 2-1,-3 1 135,-1 2-1,1-1 1,0 1-1,0 1 0,-16 13 1,16-12-254,0 2-1,1-1 1,0 1 0,-13 20-1,19-26-59,1 0 0,-1 0 0,1 1 0,0-1-1,0 1 1,1-1 0,-1 1 0,1 0 0,0-1 0,0 1-1,1 0 1,-1 0 0,1 0 0,0 0 0,1-1-1,0 8 1,0-9 2,0-1 0,-1 1-1,1-1 1,0 0 0,0 1 0,1-1-1,-1 0 1,0 0 0,1 0 0,-1 0-1,1 0 1,0 0 0,0 0 0,0 0-1,0-1 1,0 1 0,0-1 0,2 2-1,1-1 14,-1 0 0,0-1 0,1 1 0,-1-1 0,1 0 0,-1-1 0,1 1 0,-1-1-1,8 0 1,0-1 59,0 0 0,0-1 0,0 0 0,0-1 0,0-1 0,21-9 0,-21 7 38,0-1 0,-1 0 0,0 0-1,0-2 1,19-17 0,-27 23-154,0 0 0,0 0-1,0 0 1,-1-1 0,1 1 0,-1-1 0,0 1 0,0-1-1,0 0 1,0 0 0,-1 0 0,0 0 0,1 0-1,-1 0 1,-1 0 0,1 0 0,-1-1 0,1 1-1,-1 0 1,0 0 0,-1 0 0,0-7 0,0 9-17,0 1-1,1-1 1,-1 1 0,0-1 0,1 1 0,-1-1 0,0 1 0,0-1 0,0 1-1,0 0 1,-1 0 0,1 0 0,0 0 0,0-1 0,-1 2 0,1-1 0,-1 0 0,1 0-1,-1 0 1,1 1 0,-1-1 0,1 0 0,-1 1 0,0 0 0,1-1 0,-1 1-1,0 0 1,1 0 0,-1 0 0,0 0 0,1 0 0,-1 0 0,1 0 0,-1 1-1,-2 0 1,-26 10-571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7.418"/>
    </inkml:context>
    <inkml:brush xml:id="br0">
      <inkml:brushProperty name="width" value="0.05" units="cm"/>
      <inkml:brushProperty name="height" value="0.05" units="cm"/>
    </inkml:brush>
  </inkml:definitions>
  <inkml:trace contextRef="#ctx0" brushRef="#br0">251 45 16171,'2'-3'457,"1"0"-1,-1-1 1,1 1-1,-1-1 0,0 1 1,2-7-1,-4 10-385,0-1 0,1 1 0,-1-1 0,0 1 0,0-1 0,0 1 0,0 0 0,0-1 0,0 1 0,0-1-1,0 1 1,0-1 0,0 1 0,0-1 0,0 1 0,0 0 0,0-1 0,-1 1 0,1-1 0,0 1 0,0-1 0,0 1 0,-1 0 0,1-1 0,0 1-1,-1-1 1,0 1 16,0-1-1,0 1 1,0 0-1,-1-1 1,1 1-1,0 0 1,0 0-1,0 0 1,0 0-1,0 0 1,-1 0-1,1 0 1,0 0-1,0 0 1,0 0-1,-1 1 1,-13 3 97,1 1 0,0 0 0,0 1 0,0 0 1,1 1-1,-22 16 0,15-9 88,2 0 0,0 2-1,-25 27 1,39-39-195,1 1 0,0-1 1,0 0-1,0 1 0,1 0 0,-1 0 0,1-1 1,-2 8-1,4-10-44,-1 0 0,1 0 0,-1-1 0,1 1 1,0 0-1,0 0 0,0 0 0,0 0 0,0 0 0,1-1 1,-1 1-1,0 0 0,1 0 0,-1 0 0,1-1 0,0 1 0,0 0 1,-1-1-1,1 1 0,0-1 0,1 1 0,-1-1 0,0 1 0,0-1 1,0 0-1,1 1 0,2 1 0,3 1 53,1 0 0,0 0 1,0-1-1,0 0 0,0 0 0,0-1 1,1 0-1,-1-1 0,16 1 0,11 0 105,35-4 0,-58 2-254,0 0-277,0 0 0,0-1-1,0-1 1,0 0 0,0 0 0,0-1 0,18-7 0,-30 10 234,1-1 1,-1 1-1,1 0 1,0 0-1,-1-1 1,1 1-1,-1 0 1,1-1-1,-1 1 1,1 0-1,-1-1 0,1 1 1,-1-1-1,1 1 1,-1-1-1,1 1 1,-1-1-1,0 1 1,1-1-1,-1 1 1,0-1-1,0 0 1,0 1-1,1-1 1,-1 0-1,0 1 1,0-1-1,0 1 1,0-1-1,0 0 1,0 1-1,0-1 1,0 0-1,0 1 1,0-1-1,0 0 1,-1 1-1,1-1 1,0 1-1,-1-2 0,-6-4-1230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4:47.932"/>
    </inkml:context>
    <inkml:brush xml:id="br0">
      <inkml:brushProperty name="width" value="0.05" units="cm"/>
      <inkml:brushProperty name="height" value="0.05" units="cm"/>
    </inkml:brush>
  </inkml:definitions>
  <inkml:trace contextRef="#ctx0" brushRef="#br0">124 4 14923,'-3'-1'381,"0"1"1,1-1-1,-1 0 0,0 1 1,0 0-1,0-1 0,0 1 1,0 0-1,0 1 0,-5 0 0,13 0 3291,21 3-2153,154-7 1869,-53-1-4406,-126 4 985,24 1-1617,-17 3-46,-8-4 1625,0 1 1,0-1-1,0 0 1,0 0-1,0 1 1,0-1-1,0 0 1,0 0-1,0 1 1,0-1-1,-1 0 1,1 0-1,0 1 1,0-1-1,0 0 1,0 0-1,0 1 1,-1-1-1,1 0 1,0 0 0,0 0-1,0 1 1,-1-1-1,1 0 1,0 0-1,0 0 1,-1 0-1,1 0 1,0 0-1,0 1 1,-1-1-1,-9 5-976</inkml:trace>
  <inkml:trace contextRef="#ctx0" brushRef="#br0" timeOffset="1">1 83 16708,'1'15'1968,"21"-3"-856,8 0-384,16-2 985,5-3-169,7-4-376,0-3-303,0-4-929,-5-6-241,-12 0 281,-8-2-152,-10 1-184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13.959"/>
    </inkml:context>
    <inkml:brush xml:id="br0">
      <inkml:brushProperty name="width" value="0.05" units="cm"/>
      <inkml:brushProperty name="height" value="0.05" units="cm"/>
    </inkml:brush>
  </inkml:definitions>
  <inkml:trace contextRef="#ctx0" brushRef="#br0">120 26 16452,'-2'0'125,"0"-1"0,0 1 1,0-1-1,0 1 1,0 0-1,0 0 1,0 0-1,0 0 1,0 0-1,0 0 1,0 1-1,0-1 1,0 1-1,1-1 1,-1 1-1,0 0 1,0-1-1,0 1 1,1 0-1,-1 0 1,0 0-1,1 1 1,-1-1-1,1 0 1,0 1-1,-3 2 1,-3 3 86,1 0-1,0 0 1,0 1 0,-4 9 0,4-7-86,1 0-1,0 1 1,0 0-1,-3 15 1,7-22-86,0 0 0,0 1 1,0-1-1,1 0 1,-1 0-1,1 0 0,0 0 1,1 1-1,-1-1 0,1 0 1,-1 0-1,1 0 1,0 0-1,1 0 0,2 7 1,-2-9-7,-1-1 0,0 1 0,1 0 1,-1-1-1,0 1 0,1-1 0,0 0 1,-1 1-1,1-1 0,0 0 0,0 0 1,0 0-1,0 0 0,0 0 0,0-1 1,3 2-1,0-1 40,1-1 1,-1 1-1,0-1 1,0 0-1,0 0 1,9-2-1,-1-1 125,-1 0-1,1 0 1,-1-2 0,21-10-1,-19 8 61,-1-1-1,-1 0 1,1-1 0,-2 0-1,18-18 1,-26 24-190,1-1 0,-1 1 0,0-1 1,-1 0-1,1 0 0,0 0 0,-1 0 0,0 0 1,0 0-1,0 0 0,-1-1 0,1 1 0,-1-1 1,0 1-1,-1-1 0,1 0 0,-1 1 0,0-1 1,0 0-1,0 1 0,-2-10 0,1 11-48,0 0 0,0 1 0,0-1-1,0 1 1,0-1 0,-1 1 0,1-1 0,-1 1-1,0 0 1,0-1 0,0 1 0,0 0 0,0 0-1,0 1 1,0-1 0,-1 0 0,-3-1-1,2 1-10,0 0-1,0 1 1,-1 0-1,1 0 1,-1 0-1,1 0 0,-1 1 1,1 0-1,-1 0 1,-5 0-1,1 1-512,-1 1 1,1 0-1,-1 0 1,1 1-1,0 0 1,0 0-1,0 1 1,1 1-1,-15 8 1,-6 9-1583,27-24 850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29.713"/>
    </inkml:context>
    <inkml:brush xml:id="br0">
      <inkml:brushProperty name="width" value="0.05" units="cm"/>
      <inkml:brushProperty name="height" value="0.05" units="cm"/>
    </inkml:brush>
  </inkml:definitions>
  <inkml:trace contextRef="#ctx0" brushRef="#br0">116 74 13675,'3'-16'1273,"-2"11"-768,0 0 0,0 0 1,0 0-1,1 0 1,-1 0-1,1 0 0,0 0 1,1 1-1,-1-1 1,4-4-1,-11 32 2872,-22 57-1959,-37 110-411,49-139-982,-13 91 0,27-138-21,1-1 0,-1 0 0,1 0 0,0 0-1,0 1 1,1-1 0,-1 0 0,0 0 0,2 5 0,-1-7-1,-1-1 0,0 1 0,0-1 1,1 1-1,-1-1 0,1 1 0,-1-1 0,0 0 1,1 1-1,-1-1 0,1 1 0,-1-1 0,1 0 1,-1 1-1,1-1 0,-1 0 0,1 0 0,-1 1 1,1-1-1,1 0 0,-1 0 5,1 0 0,-1 0 0,1 0 0,0 0 0,-1 0 0,1 0 0,-1-1 0,1 1 1,-1-1-1,1 1 0,1-2 0,7-2 26,-1-1 1,0 0-1,-1-1 1,1 0-1,-1-1 1,8-7-1,44-52 164,-46 50-148,31-36 160,-3-3 0,-2-1-1,46-85 1,-80 127-225,-5 11-72,1-1-1,-1 1 1,1 0 0,0 0-1,0 0 1,0 0 0,0 0-1,0 0 1,5-4 0,-8 23-6033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0.247"/>
    </inkml:context>
    <inkml:brush xml:id="br0">
      <inkml:brushProperty name="width" value="0.05" units="cm"/>
      <inkml:brushProperty name="height" value="0.05" units="cm"/>
    </inkml:brush>
  </inkml:definitions>
  <inkml:trace contextRef="#ctx0" brushRef="#br0">0 0 16964,'10'9'2352,"0"-1"-1400,3 1-400,0-1 1497,3 3-929,1 0-184,-3 2-456,2 0-240,-3-3-416,0 1-200,-3-1-488,-1-1-376,-2-5 936,-1 2-224,1-3-176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0.723"/>
    </inkml:context>
    <inkml:brush xml:id="br0">
      <inkml:brushProperty name="width" value="0.05" units="cm"/>
      <inkml:brushProperty name="height" value="0.05" units="cm"/>
    </inkml:brush>
  </inkml:definitions>
  <inkml:trace contextRef="#ctx0" brushRef="#br0">190 18 14507,'12'-9'1972,"-12"9"-1911,0 0 0,0 0 0,0-1 1,0 1-1,0 0 0,0 0 0,0 0 0,0 0 0,0 0 0,0-1 0,1 1 0,-1 0 1,0 0-1,0 0 0,0 0 0,0 0 0,0-1 0,0 1 0,0 0 0,0 0 0,0 0 1,-1 0-1,1 0 0,0-1 0,0 1 0,0 0 0,0 0 0,0 0 0,0 0 0,0 0 0,0-1 1,0 1-1,0 0 0,0 0 0,-1 0 0,1 0 0,0 0 0,0 0 0,0 0 0,0 0 1,0-1-1,-2 1 166,0 0-1,1-1 1,-1 1 0,0 0 0,1 0 0,-1 0 0,1 0 0,-1 0 0,0 1-1,1-1 1,-1 0 0,1 1 0,-1-1 0,-1 2 0,-10 3 55,0 1 0,0 1 1,0 0-1,1 1 0,1 0 1,-1 1-1,-10 11 0,16-15-259,0 2-1,0-1 0,0 1 1,1 0-1,0 0 1,0 0-1,0 1 1,1 0-1,1 0 0,-1 0 1,1 0-1,-3 15 1,6-21-12,-1 0-1,1 0 1,0-1 0,0 1 0,0 0 0,0 0-1,0 0 1,0-1 0,1 1 0,-1 0 0,1 0 0,-1-1-1,1 1 1,-1 0 0,3 2 0,-2-3 5,-1 0 0,1 0 1,0 0-1,0 0 0,0-1 0,0 1 1,0 0-1,0 0 0,0-1 0,1 1 1,-1-1-1,0 1 0,0-1 0,0 0 1,0 1-1,1-1 0,1 0 0,1 0 35,1 0 0,0 0 0,-1-1 0,1 0 0,-1 0 0,1 0 0,-1 0 0,1-1-1,-1 1 1,7-5 0,3-2 140,0-1-1,-1-1 1,0 0 0,22-22-1,-28 25-107,-1 0 0,0 0 0,0 0-1,-1-1 1,0 0 0,-1 0-1,1 0 1,-1-1 0,-1 0 0,3-9-1,-6 17-76,1-1-1,-1 1 1,0-1 0,1 1-1,-1-1 1,0 1-1,0-1 1,0 0 0,0 1-1,0-1 1,-1 1-1,1-1 1,0 1-1,-1-1 1,1 1 0,-1-1-1,0 1 1,1 0-1,-1-1 1,0 1 0,0 0-1,0-1 1,-1-1-1,0 2-76,0 0-1,0 0 1,0 0 0,0 0-1,-1 0 1,1 0-1,0 0 1,0 0 0,-1 1-1,1 0 1,0-1-1,-1 1 1,-4 0-1,-1 0-196,0 1 0,0 0 0,0 0-1,0 1 1,0 0 0,0 1-1,0-1 1,-7 5 0,1 3-259,3 0-76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1.234"/>
    </inkml:context>
    <inkml:brush xml:id="br0">
      <inkml:brushProperty name="width" value="0.05" units="cm"/>
      <inkml:brushProperty name="height" value="0.05" units="cm"/>
    </inkml:brush>
  </inkml:definitions>
  <inkml:trace contextRef="#ctx0" brushRef="#br0">171 74 13979,'6'-9'2432,"11"-20"567,-16 27-2841,-1 1-1,1 0 0,-1-1 0,1 1 0,-1-1 0,0 1 1,1-1-1,-1 1 0,0-1 0,0 1 0,0-1 1,0 1-1,0-1 0,-1 1 0,1-1 0,0 1 0,-1 0 1,0-3-1,0 3-97,1 1 1,0-1-1,-1 1 1,1 0-1,-1-1 1,1 1-1,-1 0 1,1-1-1,-1 1 1,0 0-1,1 0 1,-1-1-1,1 1 1,-1 0-1,0 0 1,1 0-1,-1 0 1,1 0-1,-1 0 1,0 0-1,1 0 1,-1 0-1,1 0 1,-1 0-1,0 0 1,1 1-1,-1-1 1,1 0-1,-1 0 1,1 1-1,-1-1 1,1 0-1,-1 1 1,1-1-1,-1 0 1,1 1-1,-1-1 1,1 1-1,0-1 1,-1 1-1,1-1 1,-1 1-1,-21 23 272,21-23-265,-13 17 7,1 1 0,1 1 0,1 0 0,0 0 0,-9 28 0,3 0 126,-13 63 1,23-80-29,2 0 1,-3 36 0,8-57-122,-1-1 0,2 1-1,-1-1 1,1 1 0,0 0 0,1-1 0,0 0 0,1 1-1,0-1 1,0 0 0,7 11 0,-8-17-106,1 1 1,-1-1-1,1 1 1,0-1-1,0 0 1,0-1-1,1 1 1,-1 0-1,1-1 1,-1 0-1,1 0 1,0 0-1,7 3 1,1-2-291,1 1 0,-1-2 0,16 2 0,-12-2-101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1.695"/>
    </inkml:context>
    <inkml:brush xml:id="br0">
      <inkml:brushProperty name="width" value="0.05" units="cm"/>
      <inkml:brushProperty name="height" value="0.05" units="cm"/>
    </inkml:brush>
  </inkml:definitions>
  <inkml:trace contextRef="#ctx0" brushRef="#br0">0 547 14227,'4'0'447,"-1"1"-1,1-1 1,-1 0-1,1 0 1,0 0-1,-1-1 1,1 1-1,-1-1 1,1 0-1,-1 0 1,0 0-1,1 0 1,-1-1-1,5-2 0,5-4 306,0 0-1,12-11 0,-17 14-423,26-23 376,-1-2 1,-1-1-1,-2-1 0,40-55 0,-39 43-475,-3-2 1,-1 0-1,28-68 1,-51 106-214,-3 6-12,0 1 0,0-1-1,0 0 1,0 0 0,0 0 0,-1 0 0,1 0-1,-1 0 1,0 0 0,1 0 0,-1 0-1,0 0 1,0-3 0,-23 61-23,-2 25 3,4 0-1,-19 151 1,40-228-118,0 0 0,0 0 0,0 0 0,1 0 0,-1 0 0,3 7 0,-3-10 72,0-1 1,0 1-1,0-1 0,1 1 1,-1-1-1,0 0 0,0 1 1,0-1-1,1 1 0,-1-1 1,0 0-1,1 1 0,-1-1 1,0 0-1,1 1 0,-1-1 1,1 0-1,-1 0 0,0 1 1,1-1-1,-1 0 0,1 0 1,0 1-1,0-1-12,0-1 0,-1 1 0,1 0 0,0 0 0,0-1-1,0 1 1,-1 0 0,1-1 0,0 1 0,0-1 0,-1 1 0,1-1 0,-1 1-1,1-1 1,0 1 0,-1-1 0,1 0 0,0-1 0,12-14-564,3-8-215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2.216"/>
    </inkml:context>
    <inkml:brush xml:id="br0">
      <inkml:brushProperty name="width" value="0.05" units="cm"/>
      <inkml:brushProperty name="height" value="0.05" units="cm"/>
    </inkml:brush>
  </inkml:definitions>
  <inkml:trace contextRef="#ctx0" brushRef="#br0">209 1 19012,'0'14'1680,"-13"11"-1159,-4 6-217,-1 9 720,4 3-264,-2 4-352,5 1-136,1-4-224,4-4-80,3-7-120,2-5-96,1-8-360,0-5-272,0-6-353,-4-9-1951,-1-7 2240,-2-9-257</inkml:trace>
  <inkml:trace contextRef="#ctx0" brushRef="#br0" timeOffset="1">5 270 17748,'-4'-7'2064,"4"1"-1104,0 2-375,6 3 1103,4-5-272,5 3-520,6-1-247,4 1-569,4 0-312,4 3-841,1 0-375,-1-3 1112,5 2-248,0-6-248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5.101"/>
    </inkml:context>
    <inkml:brush xml:id="br0">
      <inkml:brushProperty name="width" value="0.05" units="cm"/>
      <inkml:brushProperty name="height" value="0.05" units="cm"/>
    </inkml:brush>
  </inkml:definitions>
  <inkml:trace contextRef="#ctx0" brushRef="#br0">1 0 17892,'0'4'247,"1"0"1,0 0 0,-1 0-1,1 0 1,1 0-1,-1-1 1,1 1-1,-1 0 1,4 4 0,23 34 1002,-12-19-339,-16-23-879,0 0 1,0 1 0,0-1-1,0 0 1,1 1 0,-1-1-1,0 0 1,0 1 0,0-1-1,0 0 1,1 1 0,-1-1-1,0 0 1,0 0 0,1 1-1,-1-1 1,0 0 0,1 0-1,-1 0 1,0 1 0,1-1-1,-1 0 1,0 0 0,1 0-1,-1 0 1,0 0 0,1 0-1,-1 1 1,0-1 0,1 0-1,-1 0 1,0 0 0,1 0-1,-1 0 1,0-1-1,1 1 1,-1 0 0,0 0-1,1 0 1,-1 0 0,0 0-1,1 0 1,-1 0 0,0-1-1,1 1 1,-1 0 0,0 0-1,1 0 1,-1-1 0,0 1-1,0 0 1,1-1 0,9-20 417,-6 13-375,-4 8-74,1 0 1,-1 0-1,0 0 0,0 0 0,1 0 0,-1 0 1,0 0-1,0 0 0,1 0 0,-1 1 0,0-1 1,0 0-1,0 0 0,1 0 0,-1 0 0,0 1 0,0-1 1,0 0-1,1 0 0,-1 0 0,0 1 0,0-1 1,0 0-1,0 0 0,0 1 0,0-1 0,0 0 0,1 0 1,-1 1-1,0-1 0,0 0 0,0 0 0,0 1 1,0-1-1,0 1 0,4 27 32,-1 1-1,-1 53 1,-1-38-11,-5 261 181,0-80-21,4-213-179,4 97 128,-2-98-141,-1-1 1,1 1-1,1-1 1,0 0-1,0 0 1,1 0-1,0-1 1,6 10-1,1-7-497,-10-20-581,-7-23-1103,-41-102-2162,21 66 3098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2.788"/>
    </inkml:context>
    <inkml:brush xml:id="br0">
      <inkml:brushProperty name="width" value="0.05" units="cm"/>
      <inkml:brushProperty name="height" value="0.05" units="cm"/>
    </inkml:brush>
  </inkml:definitions>
  <inkml:trace contextRef="#ctx0" brushRef="#br0">12 1 14355,'3'3'2073,"1"2"-993,-1 7-416,-2 8 1896,2 3-1135,-3 7-537,0 0-216,0 6-368,-4-2-184,0 1-376,-1-8-272,2-7-560,-1-4-32,0-9 767,4-6-271,-2-2-184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3.273"/>
    </inkml:context>
    <inkml:brush xml:id="br0">
      <inkml:brushProperty name="width" value="0.05" units="cm"/>
      <inkml:brushProperty name="height" value="0.05" units="cm"/>
    </inkml:brush>
  </inkml:definitions>
  <inkml:trace contextRef="#ctx0" brushRef="#br0">9 9 20100,'-3'-6'2321,"2"5"-1593,-3-1 2161,9 5-3906,-2-2-223,1 4 896,1 0-272,-1 3-248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3.763"/>
    </inkml:context>
    <inkml:brush xml:id="br0">
      <inkml:brushProperty name="width" value="0.05" units="cm"/>
      <inkml:brushProperty name="height" value="0.05" units="cm"/>
    </inkml:brush>
  </inkml:definitions>
  <inkml:trace contextRef="#ctx0" brushRef="#br0">18 1 15579,'3'1'226,"1"1"0,-1-1 0,0 1 0,0 0 0,0 1 0,0-1 0,0 0 0,0 1 0,-1 0 0,1-1 0,-1 1 0,0 0 0,3 4 0,6 7 710,10 10-307,-1 1 1,-1 0-1,-1 1 0,-2 1 1,23 50-1,-33-64-564,-1 0 0,-1 0 1,0 1-1,-1-1 0,0 1 0,-1 0 0,0 0 0,-2 0 0,1 0 0,-2 0 1,0 0-1,0 0 0,-2 0 0,0 0 0,-5 16 0,5-22-98,-1 0-1,0-1 1,0 1 0,0-1-1,-1 0 1,0 0 0,-1-1-1,0 1 1,0-1-1,0 0 1,0-1 0,-9 6-1,0-1-192,-1-1 0,0-1 0,0-1 0,-30 10 0,13-6-126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4.276"/>
    </inkml:context>
    <inkml:brush xml:id="br0">
      <inkml:brushProperty name="width" value="0.05" units="cm"/>
      <inkml:brushProperty name="height" value="0.05" units="cm"/>
    </inkml:brush>
  </inkml:definitions>
  <inkml:trace contextRef="#ctx0" brushRef="#br0">0 32 17100,'1'15'2264,"8"-7"-1328,11-9-304,6-1 1441,15 0-873,5-4-160,10-1-303,2 0-185,-4-4-440,-4 4-216,-7 4-921,-10 1-279,-13 0 1016,-5-2-264,-14 4-216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4.799"/>
    </inkml:context>
    <inkml:brush xml:id="br0">
      <inkml:brushProperty name="width" value="0.05" units="cm"/>
      <inkml:brushProperty name="height" value="0.05" units="cm"/>
    </inkml:brush>
  </inkml:definitions>
  <inkml:trace contextRef="#ctx0" brushRef="#br0">2 25 16684,'-1'9'1544,"4"-3"-840,8-3-224,16-3 800,9 0-151,11-3-281,2 0-104,6 0-168,-2-1-160,-3 1-672,-7-4-560,-9 1 728,-7 0-168,-9-1-128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5.298"/>
    </inkml:context>
    <inkml:brush xml:id="br0">
      <inkml:brushProperty name="width" value="0.05" units="cm"/>
      <inkml:brushProperty name="height" value="0.05" units="cm"/>
    </inkml:brush>
  </inkml:definitions>
  <inkml:trace contextRef="#ctx0" brushRef="#br0">0 536 17372,'0'1'83,"1"-1"0,-1 0 0,0 1 0,0-1 0,1 1 0,-1-1 0,0 0 0,1 1 0,-1-1 0,0 0 0,1 0 0,-1 1 0,1-1 0,-1 0 0,0 0 0,1 1 0,-1-1 0,1 0 0,-1 0 0,1 0 0,-1 0 0,1 0 0,-1 0 0,1 0 0,-1 0 0,1 0 0,-1 0 0,1 0 0,-1 0 0,0 0 0,1 0 0,-1 0 0,1 0 0,-1-1 0,1 1 0,17-12 795,-17 11-814,30-26 1019,-1-1 1,-1-2 0,-2-1-1,30-44 1,-27 30-695,-2-1 1,40-91 0,-61 121-322,-1 0 0,-1 0 0,0 0 1,3-25-1,-9 38-99,-3 7-1,-4 11-33,-8 47-513,1 0 1,4 0-1,2 1 0,0 67 0,8-128 398,1 1-1,0 0 1,1-1-1,-1 1 0,0 0 1,1-1-1,-1 1 1,1-1-1,0 1 1,0-1-1,1 3 0,-1-4 141,-1-1 1,0 0-1,1 1 0,-1-1 0,0 0 0,0 0 0,1 1 0,-1-1 1,1 0-1,-1 0 0,0 0 0,1 1 0,-1-1 0,0 0 1,1 0-1,-1 0 0,1 0 0,-1 0 0,0 0 0,1 0 0,-1 0 1,1 0-1,-1 0 0,0 0 0,1 0 0,0 0 0,15-11-651,3-13-184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5.852"/>
    </inkml:context>
    <inkml:brush xml:id="br0">
      <inkml:brushProperty name="width" value="0.05" units="cm"/>
      <inkml:brushProperty name="height" value="0.05" units="cm"/>
    </inkml:brush>
  </inkml:definitions>
  <inkml:trace contextRef="#ctx0" brushRef="#br0">148 1 18060,'-20'19'644,"1"1"0,1 0 0,-29 44 1,41-55-569,0 0 1,1 1-1,0 0 1,1 0-1,0 0 1,1 1-1,0-1 1,0 1-1,1 0 1,1 0-1,0 0 1,0 16-1,1-24-70,1 1 1,-1-1-1,1 0 0,-1 1 0,1-1 0,0 0 0,0 1 1,0-1-1,1 0 0,-1 0 0,1 0 0,0 0 0,0 0 1,0 0-1,0-1 0,0 1 0,1-1 0,5 5 0,-5-5 15,1 0 0,0 0-1,0 0 1,0 0-1,0-1 1,0 0 0,1 0-1,-1 0 1,0 0-1,1-1 1,-1 1 0,0-1-1,6-1 1,-1 1 73,-1-1 1,0-1-1,0 0 1,0 0-1,0 0 0,-1-1 1,1 0-1,-1 0 1,0-1-1,1 0 1,-1-1-1,-1 1 0,1-1 1,-1-1-1,8-7 1,-10 8-2,-1 0 0,0 0 0,-1 0-1,1-1 1,-1 1 0,0-1 0,0 1 0,-1-1 0,0 0 0,0 0 0,0 0 0,0 1 0,-1-1 0,0 0 0,0 0 0,-1 0 0,0 0 0,0 0 0,0 1 0,-1-1 0,0 0 0,-4-8-1,3 5-91,-2 0 0,1 0-1,-1 0 1,-1 1 0,0 0-1,0 0 1,0 1-1,-1-1 1,0 1 0,0 1-1,-1 0 1,-15-10-1,20 14-184,-1 0-1,0 1 0,1 0 1,-1 0-1,0 0 0,0 0 1,0 0-1,-4 1 0,7 0 129,1 0 0,-1-1 0,0 1 1,0 0-1,1 0 0,-1 0 0,0 0 0,0 1 0,1-1 0,-1 0 0,0 0 0,0 0 0,1 0 0,-1 1 1,0-1-1,1 0 0,-1 1 0,0-1 0,1 1 0,-1-1 0,1 1 0,-1-1 0,0 1 0,1-1 0,-1 1 0,1-1 1,0 1-1,-1 0 0,1-1 0,-1 1 0,1 0 0,0-1 0,0 1 0,-1 0 0,1-1 0,0 1 0,0 0 0,0 0 1,0-1-1,0 1 0,0 0 0,0 0 0,0-1 0,0 1 0,0 0 0,0 0 0,1 0 0,2 9-807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6.346"/>
    </inkml:context>
    <inkml:brush xml:id="br0">
      <inkml:brushProperty name="width" value="0.05" units="cm"/>
      <inkml:brushProperty name="height" value="0.05" units="cm"/>
    </inkml:brush>
  </inkml:definitions>
  <inkml:trace contextRef="#ctx0" brushRef="#br0">181 12 16195,'-5'0'321,"0"0"1,0 0-1,0 1 0,0-1 0,0 1 0,0 0 0,0 0 0,0 0 0,1 1 0,-1 0 0,0 0 0,-7 4 0,5-1-59,1 0 0,-1 0 0,1 1 1,0-1-1,0 1 0,0 0 0,-5 10 0,4-5-168,0 0-1,0 0 1,2 1-1,-1 0 1,1 0-1,1 0 1,1 1-1,-1-1 1,-2 25-1,6-33-74,0 0 0,0 1 0,0-1 0,0 0 0,1 0 0,-1 1 0,1-1 0,0 0 0,1 0 0,-1 0 0,1 0 0,-1 0 0,1 0 0,1-1-1,3 7 1,-4-7 7,1-1-1,-1 0 0,0 0 0,1 0 0,0-1 0,-1 1 0,1 0 0,0-1 0,0 0 0,0 0 0,0 0 0,0 0 0,0 0 1,0 0-1,0-1 0,0 1 0,0-1 0,0 0 0,1 0 0,-1 0 0,0-1 0,4 0 0,2-1 59,0-1 0,-1 1-1,1-2 1,-1 1 0,0-1-1,0 0 1,0-1 0,0 0-1,-1 0 1,0-1 0,0 0-1,0 0 1,-1-1 0,0 1-1,0-1 1,5-10 0,-5 9 15,-1 0 0,0-1 0,0 0 0,-1 0 1,0 0-1,-1 0 0,0 0 0,-1-1 0,0 1 0,0-1 0,-1 0 1,0 0-1,0 1 0,-3-19 0,2 25-86,0 0 0,-1 0 0,1 1 1,-1-1-1,0 0 0,0 0 0,0 0 0,0 1 0,0-1 0,-1 1 0,1-1 0,-1 1 1,1-1-1,-1 1 0,0 0 0,0 0 0,0 0 0,-1 0 0,1 0 0,0 0 0,-1 0 1,1 1-1,-1 0 0,1-1 0,-1 1 0,0 0 0,0 0 0,1 0 0,-1 1 0,0-1 1,0 1-1,0-1 0,0 1 0,0 0 0,0 0 0,-4 1 0,0 0-133,-1 0-1,1 1 1,0-1-1,0 2 1,-1-1-1,1 1 1,1 0-1,-1 1 1,0-1-1,1 2 1,0-1 0,0 0-1,-7 7 1,10-8-135,1 0 0,-1 0 0,1 1 0,-1-1 0,1 0 0,0 1 0,1-1 0,-1 1 1,0-1-1,1 1 0,0 0 0,0 0 0,0 0 0,0 5 0,1-7 92,0 0 0,0 0 1,0-1-1,0 1 0,1 0 0,-1 0 0,1 0 0,-1 0 0,1-1 0,-1 1 0,1 0 0,0-1 0,0 1 1,0 0-1,0-1 0,0 1 0,1-1 0,-1 0 0,0 1 0,0-1 0,1 0 0,-1 0 0,1 0 0,0 0 1,-1 0-1,1 0 0,-1 0 0,1 0 0,0-1 0,0 1 0,0-1 0,2 1 0,17 3-1008</inkml:trace>
  <inkml:trace contextRef="#ctx0" brushRef="#br0" timeOffset="1">570 7 19684,'-7'0'219,"1"0"0,-1 0-1,1 1 1,0 0 0,0 0 0,-1 0-1,1 1 1,0 0 0,0 0 0,0 1-1,1 0 1,-1 0 0,1 0 0,-1 1-1,1-1 1,-7 8 0,1-2-71,1 2 1,0-1-1,0 1 0,1 1 1,1 0-1,-8 14 0,12-20-130,1 1-1,0 0 1,0-1 0,1 1-1,0 1 1,0-1 0,1 0-1,-1 0 1,2 1-1,-1-1 1,1 9 0,0-13-3,1-1 0,-1 1 0,1-1 0,-1 1 0,1-1 0,0 1 0,0-1 0,0 1 0,0-1 0,0 0 0,1 0 0,-1 0 0,0 1 0,1-1 0,0-1 0,0 1 0,0 0 0,-1 0 0,1-1 0,1 1 0,-1-1 0,0 1 0,0-1 0,1 0 0,-1 0 0,0 0 0,1 0 0,-1-1 1,1 1-1,-1 0 0,1-1 0,-1 0 0,1 0 0,4 0 0,2 0 62,1-1 0,0 0 1,0 0-1,0-1 0,-1-1 0,1 0 1,-1 0-1,0 0 0,0-2 1,0 1-1,10-7 0,-8 4 30,0-1 0,-1 0 0,0 0 0,0-1 0,-1 0 0,0 0 0,-1-1 0,8-12-1,-13 18-106,-1 0-1,0 0 0,0 0 0,0 0 0,0 0 0,0-1 0,-1 1 0,0-1 0,0 1 0,0-1 0,-1 1 0,1-1 0,-1 1 0,0-1 0,-1 0 0,1 1 0,-1-1 1,0 1-1,0-1 0,0 1 0,-4-9 0,3 9-115,0 1 0,-1-1 1,0 0-1,1 1 0,-1 0 1,-1-1-1,1 1 0,0 0 0,-1 1 1,0-1-1,1 1 0,-1-1 1,0 1-1,0 0 0,0 0 1,-1 1-1,1 0 0,0-1 0,-1 1 1,1 1-1,0-1 0,-6 0 1,-17 1-444,-2 3-176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6.794"/>
    </inkml:context>
    <inkml:brush xml:id="br0">
      <inkml:brushProperty name="width" value="0.05" units="cm"/>
      <inkml:brushProperty name="height" value="0.05" units="cm"/>
    </inkml:brush>
  </inkml:definitions>
  <inkml:trace contextRef="#ctx0" brushRef="#br0">375 1 18420,'-57'22'3990,"39"-11"-3637,0 1 0,0 0 0,1 1-1,1 1 1,-27 30 0,34-33-305,0 1 1,0 0-1,1 0 0,1 0 0,0 1 0,1 0 1,0 1-1,1-1 0,-5 23 0,9-33-25,0 1-1,0-1 1,1 1-1,0-1 1,-1 1-1,1 0 0,1-1 1,-1 1-1,1-1 1,-1 1-1,1-1 1,0 1-1,2 5 0,-1-7-4,-1 0-1,0-1 0,1 1 1,-1 0-1,1-1 0,0 1 1,-1-1-1,1 0 0,0 1 1,0-1-1,0 0 0,0 0 0,0 0 1,0 0-1,0-1 0,0 1 1,1 0-1,-1-1 0,0 0 1,0 1-1,1-1 0,-1 0 1,2 0-1,9-1-146,0-1 1,0 0-1,0 0 1,0-1-1,-1-1 1,1 0-1,-1-1 1,0 0-1,-1-1 0,1 0 1,-1-1-1,15-12 1,-23 17 64,-1 0 0,1 0-1,-1 0 1,0-1 0,0 1 0,0-1 0,-1 1 0,1-1 0,-1 0 0,1 0 0,-1 0-1,2-5 1,-2-12-493</inkml:trace>
  <inkml:trace contextRef="#ctx0" brushRef="#br0" timeOffset="1">13 224 14579,'-13'12'1865,"13"-6"-889,5-5-352,8-2 1528,7-4-759,5 1-481,4-2-144,4 1-592,2 0-400,-4 0-752,-1 0 904,-10-2-256,-3 0-168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7.300"/>
    </inkml:context>
    <inkml:brush xml:id="br0">
      <inkml:brushProperty name="width" value="0.05" units="cm"/>
      <inkml:brushProperty name="height" value="0.05" units="cm"/>
    </inkml:brush>
  </inkml:definitions>
  <inkml:trace contextRef="#ctx0" brushRef="#br0">0 71 21533,'3'-6'2024,"14"-4"-1376,3-1-280,6 1 1025,3 0-489,1 4-768,0 0-448,-4 5-817,-2-1 961,-7-2-216,-1 0-184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5.521"/>
    </inkml:context>
    <inkml:brush xml:id="br0">
      <inkml:brushProperty name="width" value="0.05" units="cm"/>
      <inkml:brushProperty name="height" value="0.05" units="cm"/>
    </inkml:brush>
  </inkml:definitions>
  <inkml:trace contextRef="#ctx0" brushRef="#br0">1 57 14707,'0'-11'2265,"6"4"-1201,4-1-328,5-1 1641,11 2-969,4 0-184,9 4-392,0-1-216,7 4-456,-1 0-424,1 2 280,-6 4-64,-5-6-112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7.856"/>
    </inkml:context>
    <inkml:brush xml:id="br0">
      <inkml:brushProperty name="width" value="0.05" units="cm"/>
      <inkml:brushProperty name="height" value="0.05" units="cm"/>
    </inkml:brush>
  </inkml:definitions>
  <inkml:trace contextRef="#ctx0" brushRef="#br0">236 2 19628,'-3'-1'135,"1"1"0,-1 0 0,1 0 0,-1 0 0,1 0 0,-1 0 0,1 0-1,-1 1 1,1-1 0,0 1 0,-1 0 0,1 0 0,0 0 0,-1 0 0,1 0 0,0 0 0,0 1-1,0-1 1,0 1 0,0-1 0,-2 3 0,-7 6 267,0 1-1,-11 13 1,21-22-301,-16 20-66,1 1-1,2 0 1,0 1-1,1 0 1,2 1-1,0 0 1,2 1-1,1 0 0,1 0 1,1 1-1,1 0 1,2 0-1,0 1 1,2-1-1,1 0 0,6 45 1,-5-65-67,0-1 0,1 0 0,-1 0 0,1 0 0,0 0 0,1 0 0,0-1 0,-1 1 0,2-1 0,-1 0 0,1 1 0,0-2 0,0 1 0,0 0 0,0-1 0,1 0 0,0 0 0,0 0 0,0 0 0,0-1 0,1 0 0,8 4 0,22 6-203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8.388"/>
    </inkml:context>
    <inkml:brush xml:id="br0">
      <inkml:brushProperty name="width" value="0.05" units="cm"/>
      <inkml:brushProperty name="height" value="0.05" units="cm"/>
    </inkml:brush>
  </inkml:definitions>
  <inkml:trace contextRef="#ctx0" brushRef="#br0">7 303 14843,'-6'17'1837,"6"-17"-1795,0 0 0,0 1 0,0-1 0,0 0-1,0 0 1,0 0 0,0 0 0,0 0 0,0 0 0,0 0 0,0 0-1,0 0 1,0 1 0,0-1 0,0 0 0,0 0 0,0 0 0,0 0-1,0 0 1,0 0 0,0 0 0,0 0 0,0 1 0,0-1 0,0 0-1,0 0 1,0 0 0,0 0 0,0 0 0,0 0 0,1 0 0,-1 0 0,0 0-1,0 0 1,0 0 0,0 0 0,0 0 0,0 0 0,0 1 0,0-1-1,0 0 1,0 0 0,1 0 0,-1 0 0,0 0 0,0 0 0,0 0-1,0 0 1,0 0 0,0 0 0,0 0 0,0 0 0,1 0 0,-1 0-1,0 0 1,0 0 0,0-1 0,0 1 0,0 0 0,0 0 0,24-19 3649,-19 14-3644,26-25 1153,54-50 392,91-109 1,-188 206-1562,0 1 0,1 0 0,2 1 0,-1 0 1,-9 31-1,11-24-107,1 0 1,0 0-1,2 1 0,-1 33 1,5-54-117,2 0 0,-1 0 0,0-1 0,3 9 0,-3-13 172,0 0 0,0-1-1,0 1 1,0 0 0,0-1 0,0 1 0,0 0 0,1-1 0,-1 1 0,0 0-1,0-1 1,1 1 0,-1 0 0,0-1 0,1 1 0,-1-1 0,1 1 0,-1-1 0,1 1-1,-1-1 1,1 1 0,-1-1 0,1 1 0,-1-1 0,1 0 0,0 1 0,-1-1-1,1 0 1,0 0 0,-1 1 0,1-1 0,0 0 0,-1 0 0,1 0 0,0 0-1,-1 0 1,1 0 0,0 0 0,-1 0 0,1 0 0,0 0 0,-1 0 0,1 0 0,0-1-1,-1 1 1,1 0 0,1-1 0,11-9-415</inkml:trace>
  <inkml:trace contextRef="#ctx0" brushRef="#br0" timeOffset="1">554 25 17564,'-7'12'1864,"0"8"-1032,-3 4-328,-2 9 985,2 5-321,3 4-408,0 1-200,5 0-384,2-1-160,3-9-336,3-3-152,0-10-392,-1-4-304,0-10 808,-2-6-256,0-7-41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8.918"/>
    </inkml:context>
    <inkml:brush xml:id="br0">
      <inkml:brushProperty name="width" value="0.05" units="cm"/>
      <inkml:brushProperty name="height" value="0.05" units="cm"/>
    </inkml:brush>
  </inkml:definitions>
  <inkml:trace contextRef="#ctx0" brushRef="#br0">5 203 16708,'-4'7'1976,"9"-2"-1040,6-3-368,10-2 1193,5 0-441,4-3-648,7 0-448,2-3-1024,-2-2 816,-4-4-240,-1-1-152</inkml:trace>
  <inkml:trace contextRef="#ctx0" brushRef="#br0" timeOffset="1">504 0 18780,'-2'1'246,"0"-1"0,0 0-1,0 1 1,1 0 0,-1-1 0,0 1-1,1 0 1,-1 0 0,0-1-1,1 2 1,-1-1 0,1 0 0,-1 0-1,1 0 1,-1 1 0,1-1 0,0 0-1,0 1 1,0-1 0,-2 4 0,-20 34 1971,23-37-2208,-1-1 0,0 0 0,1 0 0,-1 1 0,1-1 1,0 0-1,0 1 0,-1-1 0,1 0 0,0 1 0,0-1 1,0 0-1,0 1 0,0-1 0,1 0 0,-1 1 0,0-1 0,1 0 1,-1 1-1,0-1 0,1 0 0,0 0 0,-1 1 0,1-1 1,0 0-1,0 0 0,-1 0 0,1 0 0,0 0 0,0 0 1,0 0-1,0 0 0,0 0 0,1-1 0,-1 1 0,0 0 1,3 0-1,4 3-118,1 0 0,1-1 0,-1-1 0,14 3 1,-9-2 25,-5-1 2,1 1 0,-1 0 0,0 0 0,0 1 0,16 8-1,-23-10 78,0-1-1,-1 0 1,1 1-1,0-1 0,-1 0 1,1 1-1,-1 0 0,1-1 1,-1 1-1,0 0 0,0 0 1,0 0-1,0 0 0,0 0 1,0 0-1,-1 0 0,1 0 1,0 0-1,-1 0 0,0 0 1,0 0-1,1 1 0,-1-1 1,0 0-1,-1 0 0,1 0 1,0 0-1,-1 1 0,1-1 1,-1 0-1,0 0 0,-1 3 1,-3 6 21,-1 0-1,0 0 1,0-1 0,-1 0 0,-16 18 0,19-23-20,-1 0 0,-1 0 0,1 0 1,0-1-1,-1 1 0,0-1 0,0-1 1,0 1-1,-1-1 0,1 0 0,-12 3 1,16-6-33,0 0-1,-1 1 1,1-1 0,0 0 0,0-1 0,0 1-1,0 0 1,0-1 0,0 1 0,0-1 0,0 0-1,0 1 1,0-1 0,0 0 0,0 0 0,0 0-1,0-1 1,1 1 0,-1 0 0,1-1 0,-1 1 0,1-1-1,-1 1 1,1-1 0,0 0 0,0 1 0,-2-4-1,-2-4 16,0-2 0,0 1 0,-6-21-1,10 28-47,-10-37-235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9.416"/>
    </inkml:context>
    <inkml:brush xml:id="br0">
      <inkml:brushProperty name="width" value="0.05" units="cm"/>
      <inkml:brushProperty name="height" value="0.05" units="cm"/>
    </inkml:brush>
  </inkml:definitions>
  <inkml:trace contextRef="#ctx0" brushRef="#br0">0 12 17964,'25'-3'1800,"3"2"-1192,5-1-224,3-1 705,0 2-593,0 0-1889,-2 1 1514,-5 5-418,0 2-223</inkml:trace>
  <inkml:trace contextRef="#ctx0" brushRef="#br0" timeOffset="1">452 127 14323,'0'18'1376,"-9"5"-864,-4 6-191,-7 7 727,-3 2-232,-1 4-264,0 0-248,2-5-272,2-3-192,7-8-432,4-9 544,9-15-160,0-4-88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39.931"/>
    </inkml:context>
    <inkml:brush xml:id="br0">
      <inkml:brushProperty name="width" value="0.05" units="cm"/>
      <inkml:brushProperty name="height" value="0.05" units="cm"/>
    </inkml:brush>
  </inkml:definitions>
  <inkml:trace contextRef="#ctx0" brushRef="#br0">151 36 15243,'-7'-1'401,"1"1"0,-1 0 0,0 0 0,0 0 0,1 1 0,-1-1 0,1 2 0,-1-1 0,-7 3 0,9-2-67,1 0-1,-1-1 0,1 2 1,0-1-1,-1 0 1,1 1-1,1 0 1,-1 0-1,0 0 0,1 0 1,-1 1-1,1-1 1,-5 8-1,7-11-304,1 1 0,0-1 0,-1 1 0,1-1 0,-1 1-1,1-1 1,0 1 0,-1 0 0,1-1 0,0 1 0,0-1 0,-1 1 0,1 0-1,0-1 1,0 1 0,0 0 0,0-1 0,0 1 0,0 0 0,0-1 0,0 1-1,0 0 1,0-1 0,0 1 0,1 0 0,-1-1 0,0 1 0,0 0 0,1-1 0,-1 1-1,0-1 1,1 1 0,-1 0 0,1-1 0,-1 1 0,0-1 0,1 1 0,-1-1-1,1 0 1,-1 1 0,1-1 0,0 1 0,-1-1 0,1 0 0,-1 0 0,1 1-1,0-1 1,-1 0 0,1 0 0,0 0 0,-1 1 0,1-1 0,0 0 0,-1 0 0,1 0-1,1 0 1,3 0 15,0 0-1,0 0 0,0 0 0,0-1 1,10-2-1,-9 1-13,0 0-1,0 0 1,0-1 0,-1 1 0,1-1-1,-1-1 1,0 1 0,7-7 0,-10 9-21,0-1 1,0 0 0,-1 1-1,1-1 1,-1 0 0,1 0-1,-1 0 1,1-1 0,-1 1 0,0 0-1,0 0 1,0-1 0,0 1-1,-1-1 1,1 1 0,-1 0-1,1-1 1,-1 1 0,0-1 0,0 1-1,0-1 1,-1-4 0,1 5-18,0 1 1,-1 0 0,1 0 0,-1-1 0,1 1 0,-1 0 0,1 0-1,-1 0 1,0 0 0,1 0 0,-1 0 0,0 0 0,0 0 0,0 0-1,0 0 1,0 0 0,0 0 0,0 1 0,0-1 0,0 0 0,-1 1-1,1-1 1,0 1 0,0-1 0,0 1 0,-1 0 0,1 0-1,0-1 1,-1 1 0,1 0 0,0 0 0,0 0 0,-1 0 0,1 0-1,0 1 1,-1-1 0,1 0 0,0 1 0,0-1 0,-1 0 0,1 1-1,-2 0 1,-2 2-164,-1-1 1,1 1-1,-1 0 0,1 0 0,0 1 1,0-1-1,-7 8 0,6-6-89,1 1 0,0-1 0,1 1 0,-1 0 0,1 1 0,1-1 0,-1 1 0,1 0 0,0-1 0,0 1 0,1 1 0,0-1 0,-2 12 0,3 8-524</inkml:trace>
  <inkml:trace contextRef="#ctx0" brushRef="#br0" timeOffset="1">365 349 17708,'0'1'132,"0"0"0,-1 0 1,1 0-1,0-1 0,0 1 0,0 0 1,0 0-1,-1 0 0,1 0 1,-1 0-1,1 0 0,0 0 0,-1-1 1,1 1-1,-1 0 0,0 0 0,1-1 1,-1 1-1,-1 1 0,-1 2 231,-9 16 344,1 1 0,0 1 0,2-1 0,0 2 0,2-1 0,-9 42 0,15-61-676,1-1-1,0 0 0,-1 1 0,1-1 0,0 0 0,0 1 0,0-1 1,1 0-1,-1 1 0,0-1 0,1 0 0,0 0 0,-1 1 0,1-1 1,0 0-1,0 0 0,0 0 0,2 3 0,-1-4-19,-1 0-1,1 1 0,0-1 1,0 0-1,-1 0 1,1 0-1,0 0 1,0-1-1,0 1 1,0-1-1,0 1 1,0-1-1,0 1 0,1-1 1,-1 0-1,0 0 1,0 0-1,0 0 1,0 0-1,4-2 1,3 0 9,0 0 0,0 0 0,-1-2 1,1 1-1,-1-1 0,1 0 0,-1-1 0,0 1 1,-1-2-1,12-9 0,-14 11-14,0 0 0,0 0-1,-1-1 1,0 0 0,0 0 0,0 0-1,0-1 1,-1 1 0,0-1 0,0 0 0,-1 0-1,1 0 1,-1 0 0,0 0 0,1-13-1,-3 16-10,0 0 0,0-1 0,0 1 0,0 0 0,-1 0 0,1 0 0,-1-1 0,0 1-1,0 0 1,0 0 0,-1 0 0,1 0 0,-1 1 0,0-1 0,1 0 0,-5-4 0,2 4-91,0-1 0,0 1 0,0 0 0,0 0 0,-1 0 0,1 0 0,-1 1 0,0 0 0,-7-3 0,-3 1-302,-1 0 1,1 1-1,-1 1 0,0 1 0,-28 0 1,23 2-178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0.410"/>
    </inkml:context>
    <inkml:brush xml:id="br0">
      <inkml:brushProperty name="width" value="0.05" units="cm"/>
      <inkml:brushProperty name="height" value="0.05" units="cm"/>
    </inkml:brush>
  </inkml:definitions>
  <inkml:trace contextRef="#ctx0" brushRef="#br0">16 0 18548,'12'27'1872,"4"-1"-1111,4 4-281,3 10 832,2 3-208,0 7-392,-1 8-184,-8 5-296,-8 4-128,-10 3-560,-11 2-312,-13-2-296,-7-2 824,-20-4-192,-4-5-192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0.932"/>
    </inkml:context>
    <inkml:brush xml:id="br0">
      <inkml:brushProperty name="width" value="0.05" units="cm"/>
      <inkml:brushProperty name="height" value="0.05" units="cm"/>
    </inkml:brush>
  </inkml:definitions>
  <inkml:trace contextRef="#ctx0" brushRef="#br0">1 25 17452,'5'-3'2120,"4"2"-1088,4-2-399,10-3 1471,0 0-632,13 2-584,5 3-223,4 1-385,0 1-232,0 2-576,-6 1-353,-8 2-15,-4-2 624,-12 1-216,-14-4-232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1.442"/>
    </inkml:context>
    <inkml:brush xml:id="br0">
      <inkml:brushProperty name="width" value="0.05" units="cm"/>
      <inkml:brushProperty name="height" value="0.05" units="cm"/>
    </inkml:brush>
  </inkml:definitions>
  <inkml:trace contextRef="#ctx0" brushRef="#br0">0 525 18028,'15'7'1800,"9"-9"-1136,6-5-296,6-1 761,4-1-457,4-3-1056,1 1 648,2-2-328,-2 0-152</inkml:trace>
  <inkml:trace contextRef="#ctx0" brushRef="#br0" timeOffset="1">472 0 16227,'-3'29'1745,"4"4"-985,5-2-312,0 6 1064,1 8-599,0 6-289,0 1-120,-2 4-416,-1-2-248,-4 1-696,-2-1-97,-2-2 713,0 0-176,0-7-184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1.951"/>
    </inkml:context>
    <inkml:brush xml:id="br0">
      <inkml:brushProperty name="width" value="0.05" units="cm"/>
      <inkml:brushProperty name="height" value="0.05" units="cm"/>
    </inkml:brush>
  </inkml:definitions>
  <inkml:trace contextRef="#ctx0" brushRef="#br0">258 27 18292,'-2'-2'226,"-1"0"0,0 0 0,1 1-1,-1-1 1,0 1 0,0 0 0,0 0 0,0 0 0,0 0 0,0 0 0,0 0 0,0 1-1,0 0 1,0-1 0,-1 1 0,1 0 0,0 1 0,0-1 0,0 1 0,-6 1 0,-1 0 53,0 1 0,1 1-1,-1-1 1,1 2 0,-11 6 0,10-5-195,0 1 0,1 1 0,0 0 0,0 0 0,1 1 0,0 0 0,0 0 0,1 1 0,0 0 0,-8 17 0,11-20-67,1 0 1,0 0-1,0 0 0,1 1 0,0-1 1,0 0-1,1 1 0,0-1 1,0 1-1,1 0 0,0-1 0,0 1 1,1 0-1,0-1 0,0 1 1,1-1-1,4 14 0,-5-18-11,1-1 0,-1 1 1,0 0-1,1-1 0,-1 1 0,1-1 0,0 0 0,0 1 0,0-1 1,0 0-1,0 0 0,0 0 0,1 0 0,-1-1 0,1 1 0,-1-1 0,1 1 1,0-1-1,0 0 0,-1 0 0,1 0 0,0 0 0,5 0 0,-3-1 4,-1 0-1,1 0 1,-1-1 0,0 0-1,1 0 1,-1 0-1,0 0 1,0 0-1,1-1 1,-1 0-1,0 0 1,-1 0 0,1 0-1,0-1 1,5-4-1,-1-1 18,0 1 0,-1-1 0,0 0 0,-1-1 0,0 0 0,0 0 0,0 0 0,-1-1 0,7-19 0,-8 15-42,0 1 0,0-1-1,-2 0 1,0 0-1,0 1 1,-1-2-1,-1-16 1,-1 27-64,1 0 0,-1 0 0,0-1 0,0 1 0,0 0-1,-1 0 1,0 0 0,1 0 0,-1 1 0,0-1 0,-1 0 0,1 1 0,-1-1 0,0 1 0,1 0 0,-2 0 0,-4-4 0,6 5 26,0 1 0,-1-1 1,1 1-1,-1 0 0,1-1 1,-1 1-1,1 0 1,-1 1-1,0-1 0,0 0 1,1 1-1,-1 0 1,0-1-1,0 1 0,0 0 1,0 0-1,1 1 1,-1-1-1,0 1 0,0-1 1,0 1-1,1 0 0,-1 0 1,1 0-1,-1 0 1,0 1-1,-1 1 0,-15 9-340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2.443"/>
    </inkml:context>
    <inkml:brush xml:id="br0">
      <inkml:brushProperty name="width" value="0.05" units="cm"/>
      <inkml:brushProperty name="height" value="0.05" units="cm"/>
    </inkml:brush>
  </inkml:definitions>
  <inkml:trace contextRef="#ctx0" brushRef="#br0">110 1 18172,'-8'1'541,"0"1"-1,1 1 1,-1-1 0,0 1 0,1 0 0,0 1-1,-1 0 1,2 0 0,-1 1 0,0-1-1,1 2 1,0-1 0,-8 9 0,14-14-520,-1 1 0,1-1 0,0 1 1,0-1-1,-1 1 0,1-1 0,0 1 1,0-1-1,0 1 0,-1-1 0,1 1 0,0 0 1,0-1-1,0 1 0,0-1 0,0 1 0,0-1 1,0 1-1,0-1 0,1 1 0,-1 0 1,0-1-1,0 1 0,0-1 0,0 1 0,1-1 1,-1 1-1,0-1 0,1 1 0,-1-1 0,0 1 1,1-1-1,-1 0 0,1 1 0,-1-1 1,0 1-1,1-1 0,-1 0 0,1 0 0,-1 1 1,1-1-1,-1 0 0,2 1 0,28 7 61,-25-6-58,26 4-132,60 17-493,-82-20 488,-1 0-1,0 1 0,0-1 0,0 2 1,0-1-1,-1 1 0,0 0 0,9 8 0,-14-11 90,0 0 0,-1-1-1,1 1 1,0 0 0,-1 0 0,0 0-1,1 0 1,-1 1 0,0-1-1,0 0 1,0 1 0,0-1-1,0 0 1,-1 1 0,1-1-1,-1 1 1,0-1 0,0 1 0,0-1-1,0 1 1,0 3 0,-1-2 45,-1 0 1,1-1-1,-1 1 1,1 0-1,-1-1 0,0 0 1,0 1-1,-1-1 1,1 0-1,-1 0 1,0 0-1,-3 3 1,-7 4 182,0 0-1,0-1 1,-1-1 0,1 0-1,-27 9 1,33-14-148,0 0 1,0-1-1,-1 1 0,1-2 0,-1 1 1,-13 0-1,19-2-123,-1 0 0,1 0 1,-1-1-1,1 1 0,0-1 0,0 1 1,-1-1-1,1 0 0,0 0 0,0 0 1,0 0-1,0 0 0,0 0 0,0-1 1,0 1-1,0-1 0,0 1 1,1-1-1,-1 0 0,1 1 0,-1-1 1,1 0-1,0 0 0,0 0 0,-2-4 1,1 1-33,0-1 1,0 1 0,1 0 0,-1-1-1,2 1 1,-1-1 0,0 0 0,1-7-1,3-20-502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5.955"/>
    </inkml:context>
    <inkml:brush xml:id="br0">
      <inkml:brushProperty name="width" value="0.05" units="cm"/>
      <inkml:brushProperty name="height" value="0.05" units="cm"/>
    </inkml:brush>
  </inkml:definitions>
  <inkml:trace contextRef="#ctx0" brushRef="#br0">30 0 17404,'-1'3'228,"-1"0"0,1 0 0,0 0 1,0 0-1,0 0 0,0 0 0,1 0 1,-1 0-1,1 0 0,-1 6 0,0 3 134,-8 54 595,3 1 0,3 0 0,7 96 0,-1-133-764,7 34 0,-9-56-191,1-1-1,0 0 1,0 0-1,1 0 1,0 0-1,0 0 1,1 0-1,-1-1 1,2 0-1,6 9 1,-10-14-56,0 1 0,1-1 0,-1 0 0,0 0 0,1 0 0,-1 0 1,1 0-1,-1 0 0,1 0 0,0 0 0,-1-1 0,1 1 0,0-1 1,-1 1-1,1-1 0,0 0 0,0 1 0,0-1 0,-1 0 0,4-1 1,-2 1-33,-1-1 0,1 0 0,0 0 0,-1 0 0,0 0 0,1-1 0,-1 1 1,0-1-1,1 1 0,-1-1 0,0 0 0,2-2 0,4-6-141,0 0-1,0-1 1,-1 0-1,8-18 1,8-19-451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2.930"/>
    </inkml:context>
    <inkml:brush xml:id="br0">
      <inkml:brushProperty name="width" value="0.05" units="cm"/>
      <inkml:brushProperty name="height" value="0.05" units="cm"/>
    </inkml:brush>
  </inkml:definitions>
  <inkml:trace contextRef="#ctx0" brushRef="#br0">0 36 17044,'13'-7'1992,"2"2"-1160,2 0-360,1-1 1089,2 0-609,2 3-1032,-5-1 432,2 7-352,-1 6-168</inkml:trace>
  <inkml:trace contextRef="#ctx0" brushRef="#br0" timeOffset="1">296 17 15379,'-2'1'163,"0"0"1,1 0-1,-1 0 0,1 1 0,0-1 0,-1 0 0,1 1 1,0-1-1,0 0 0,0 1 0,0 0 0,0-1 0,0 1 0,-1 2 1,-2 3 305,-10 15 576,1 1 0,1 1 0,-11 31-1,19-45-892,1 0-1,0 0 1,1 1-1,0-1 0,1 1 1,0-1-1,0 1 0,1-1 1,0 1-1,1 0 0,2 10 1,-2-17-104,0 0 0,1-1 1,-1 1-1,1-1 0,-1 1 0,1-1 0,0 0 1,0 0-1,1 0 0,-1 0 0,0 0 1,1 0-1,0-1 0,0 1 0,5 3 1,-3-3-2,1 0 0,-1-1 0,1 1 1,-1-1-1,1-1 0,0 1 1,0-1-1,0 0 0,7 1 0,0-2 6,1 0 0,-1-1 0,0 0-1,0-1 1,0 0 0,0-1-1,0-1 1,16-6 0,-16 4-21,-2 0 0,1 0 0,-1-2 1,0 1-1,0-1 0,-1-1 0,0 1 0,15-19 1,-22 23-21,1-1 0,-1 1 1,1-1-1,-1 0 0,-1 0 1,1 0-1,-1 0 0,1-1 1,-2 1-1,1-1 0,-1 1 1,1-1-1,-2 0 0,1 1 1,0-1-1,-1 0 0,0 0 1,-1 1-1,1-1 0,-1 0 1,0 1-1,-4-11 0,3 12-47,0 0-1,-1-1 0,1 1 0,-1 0 1,0 1-1,-1-1 0,1 0 0,0 1 1,-1 0-1,0 0 0,0 0 0,0 0 1,0 1-1,0-1 0,-1 1 0,1 0 1,-1 0-1,1 1 0,-1 0 0,0-1 1,0 1-1,-4 0 0,-5-1-289,0 1 0,0 0 0,1 1 0,-1 1 0,0 0-1,-22 5 1,2 3-193,2 4-93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5.761"/>
    </inkml:context>
    <inkml:brush xml:id="br0">
      <inkml:brushProperty name="width" value="0.05" units="cm"/>
      <inkml:brushProperty name="height" value="0.05" units="cm"/>
    </inkml:brush>
  </inkml:definitions>
  <inkml:trace contextRef="#ctx0" brushRef="#br0">51 6 13619,'2'-4'1568,"-2"2"-1008,-5 2-200,-3 9 713,1 4-249,-1 3-168,-1-2-264,2 2-128,3-2-152,2-1-160,2-3-480,-1-1-144,-1-5 528,2 2-104,6-1-120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6.528"/>
    </inkml:context>
    <inkml:brush xml:id="br0">
      <inkml:brushProperty name="width" value="0.05" units="cm"/>
      <inkml:brushProperty name="height" value="0.05" units="cm"/>
    </inkml:brush>
  </inkml:definitions>
  <inkml:trace contextRef="#ctx0" brushRef="#br0">276 18 16307,'0'-1'75,"1"1"0,-1 0 0,0-1 0,1 1 0,-1 0 0,0-1 0,0 1 0,1 0 0,-1-1 0,0 1 0,0-1 0,0 1 0,1 0 0,-1-1-1,0 1 1,0-1 0,0 1 0,0-1 0,0 1 0,0-1 0,0 1 0,0 0 0,0-1 0,0 1 0,0-1 0,0 1 0,0-1 0,0 1 0,-1-1-1,-11-3 1311,-22 6-91,33-2-1271,-14 4 136,1-1 0,-1 2 1,1 0-1,0 1 1,1 0-1,-1 1 0,-16 11 1,20-11-84,0 0 1,1 0-1,0 0 1,1 1 0,0 0-1,0 1 1,1 0 0,0 0-1,0 1 1,-5 11-1,11-20-70,0 1-1,0 0 0,0-1 0,0 1 1,1-1-1,-1 1 0,1 0 0,-1 0 1,1-1-1,0 1 0,-1 0 0,1 0 0,0-1 1,0 1-1,0 0 0,1 0 0,-1-1 1,0 1-1,1 0 0,-1 0 0,1-1 1,-1 1-1,1 0 0,0-1 0,0 1 1,0-1-1,0 1 0,0-1 0,0 1 1,0-1-1,0 0 0,1 0 0,-1 1 1,0-1-1,1 0 0,-1 0 0,1 0 1,-1-1-1,1 1 0,0 0 0,-1 0 1,3 0-1,5 1-135,0 1 0,0-1 0,0-1 0,1 0 0,-1 0 0,15-1 0,-10 0-176,1-1 0,-1-1 0,0 0 0,1-1-1,-1 0 1,-1-1 0,1-1 0,21-10 0,-6-1-401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5:47.057"/>
    </inkml:context>
    <inkml:brush xml:id="br0">
      <inkml:brushProperty name="width" value="0.05" units="cm"/>
      <inkml:brushProperty name="height" value="0.05" units="cm"/>
    </inkml:brush>
  </inkml:definitions>
  <inkml:trace contextRef="#ctx0" brushRef="#br0">99 22 13235,'-8'-2'1736,"-1"-1"-1000,9 1-208,0-1 785,15 0-193,0 1-112,10 1-216,1 0-151,1-1-257,1 2-152,0 0-504,-3 0-345,-7 0-1615,-4-1 1904,-5-1-296,-4 2-232</inkml:trace>
  <inkml:trace contextRef="#ctx0" brushRef="#br0" timeOffset="1">1 69 13291,'23'4'1512,"2"-2"-800,4-2-232,8-2 1049,1 1-649,0-2-776,-6-1 240,-1-1-160,-5 4-72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6.220"/>
    </inkml:context>
    <inkml:brush xml:id="br0">
      <inkml:brushProperty name="width" value="0.05" units="cm"/>
      <inkml:brushProperty name="height" value="0.05" units="cm"/>
    </inkml:brush>
  </inkml:definitions>
  <inkml:trace contextRef="#ctx0" brushRef="#br0">43 7 14715,'4'-1'429,"0"-1"-1,0 1 0,1 0 1,-1 0-1,0 1 1,5-1-1,-8 1-344,-1 0 0,1 0 0,0 0 0,0 1 0,-1-1 0,1 0 0,0 0 0,-1 0 0,1 1 0,0-1 0,-1 0 0,1 1 0,0-1 0,-1 1 0,1-1 0,-1 1 0,1-1 0,-1 1 0,1-1 0,-1 1 0,1-1 0,-1 1 0,1 0 0,-1-1 0,0 1 0,0 0 0,1-1 0,-1 1 0,0 0 0,0-1 0,1 1 0,-1 0 0,0-1 0,0 1 0,0 0 0,0 0 0,0-1 0,0 1 0,0 0 0,-1 0 0,1-1 0,0 1 0,-1 1 0,-5 25 423,-1-1-1,-1 1 1,-15 30-1,14-38-201,1 0 0,1 1 0,1 0 0,1 0 0,0 1 0,-3 40 0,8-59-349,1 1 0,-1-1-1,0 0 1,0 1 0,1-1 0,-1 0 0,1 0 0,0 0 0,-1 1 0,1-1-1,0 0 1,1 0 0,-1 0 0,0-1 0,0 1 0,2 2 0,-2-3 8,0-1 0,0 1 0,0-1 0,0 1 0,0-1 0,0 0 0,0 1 0,0-1 0,0 0 0,0 1 0,0-1 0,0 0 0,0 0 0,0 0 0,0 0 0,1 0 0,-1 0 0,0 0 1,0-1-1,0 1 0,0 0 0,0 0 0,0-1 0,0 1 0,0-1 0,0 1 0,0-1 0,0 1 0,0-1 0,-1 0 0,1 0 0,0 1 0,0-1 0,-1 0 0,1 0 0,1-1 0,9-12-133,0 0-1,-1 0 1,-1-1-1,0 0 1,7-18-1,-6 13-246,12-24-108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6.683"/>
    </inkml:context>
    <inkml:brush xml:id="br0">
      <inkml:brushProperty name="width" value="0.05" units="cm"/>
      <inkml:brushProperty name="height" value="0.05" units="cm"/>
    </inkml:brush>
  </inkml:definitions>
  <inkml:trace contextRef="#ctx0" brushRef="#br0">89 0 15099,'1'0'76,"-1"1"-1,0-1 0,0 0 1,0 0-1,1 0 1,-1 1-1,0-1 0,0 0 1,0 0-1,0 1 1,0-1-1,1 0 0,-1 0 1,0 1-1,0-1 0,0 0 1,0 1-1,0-1 1,0 0-1,0 0 0,0 1 1,0-1-1,0 0 1,0 1-1,0-1 0,0 0 1,0 0-1,0 1 0,-1-1 1,1 0-1,0 0 1,0 1-1,0-1 0,0 0 1,0 0-1,-1 1 1,-8 14 475,7-11-150,-11 17 596,2 2 1,0-1-1,1 1 0,2 1 0,-8 32 0,13-44-944,0 1 0,1 0 0,1 0 0,0 0 1,1 1-1,0-1 0,1 0 0,1 0 0,0 0 0,1 0 0,7 23 0,5-14-730,-5-15-269,-10-7 889,1 0-1,-1 0 0,0-1 1,1 1-1,-1 0 0,0 0 1,1 0-1,-1 0 1,0-1-1,1 1 0,-1 0 1,0 0-1,0 0 0,1-1 1,-1 1-1,0 0 1,0 0-1,1-1 0,-1 1 1,0 0-1,0-1 1,0 1-1,0 0 0,0-1 1,1 1-1,-1 0 0,0-1 1,0 1-1,0 0 1,0-1-1,0 1 0,0-1 1,0-4-115,0 0 1,0 0-1,0 0 1,0-1-1,-1 1 0,0 0 1,-2-6-1,-7-21-660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7.076"/>
    </inkml:context>
    <inkml:brush xml:id="br0">
      <inkml:brushProperty name="width" value="0.05" units="cm"/>
      <inkml:brushProperty name="height" value="0.05" units="cm"/>
    </inkml:brush>
  </inkml:definitions>
  <inkml:trace contextRef="#ctx0" brushRef="#br0">9 114 13595,'-1'0'157,"1"-1"0,-1 0 0,0 1 0,1-1-1,-1 0 1,0 0 0,1 0 0,-1 1 0,1-1 0,-1 0 0,1 0 0,0 0 0,-1 0 0,1 0 0,0 0 0,-1 0-1,1-1 1,0 1-39,0 0 0,1 1 0,-1-1 0,0 1 0,0-1 0,1 1 0,-1-1 0,0 1 0,1-1 0,-1 1 0,0-1 0,1 1 0,-1 0 0,1-1 0,-1 1 0,0-1 0,1 1 0,-1 0 0,1 0 0,-1-1 0,2 1 0,3-2 447,0 0 0,1 1 0,-1 0 0,11-1 1,-15 2-554,149-10 3085,-63 5-2699,104-18-1,-186 22-608,-1 1 0,0-1-1,1 0 1,-1 0-1,0-1 1,0 1 0,0-1-1,0 0 1,0 0-1,0 0 1,-1 0-1,1-1 1,-1 0 0,4-3-1,3-6-525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7.578"/>
    </inkml:context>
    <inkml:brush xml:id="br0">
      <inkml:brushProperty name="width" value="0.05" units="cm"/>
      <inkml:brushProperty name="height" value="0.05" units="cm"/>
    </inkml:brush>
  </inkml:definitions>
  <inkml:trace contextRef="#ctx0" brushRef="#br0">0 24 14307,'6'1'1768,"2"2"-751,1-1-297,5-2 1192,6 1-351,8 0-289,2-1-184,4 0-304,2-1-136,1-2-240,-1-1-135,-3 0-346,-7 1-231,-6-2-544,-3 3-296,-10-3 872,-7 4-200,-1-2-216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8.165"/>
    </inkml:context>
    <inkml:brush xml:id="br0">
      <inkml:brushProperty name="width" value="0.05" units="cm"/>
      <inkml:brushProperty name="height" value="0.05" units="cm"/>
    </inkml:brush>
  </inkml:definitions>
  <inkml:trace contextRef="#ctx0" brushRef="#br0">1 63 16572,'1'16'1896,"15"-7"-992,4-4-328,9-5 921,4 0-225,7-4-384,1-2-296,2-2-800,0-2-392,-4-6-752,0 0 1088,-5-1-264,-1 1-185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8.703"/>
    </inkml:context>
    <inkml:brush xml:id="br0">
      <inkml:brushProperty name="width" value="0.05" units="cm"/>
      <inkml:brushProperty name="height" value="0.05" units="cm"/>
    </inkml:brush>
  </inkml:definitions>
  <inkml:trace contextRef="#ctx0" brushRef="#br0">1 18 18852,'10'-4'498,"0"1"0,0 0 0,0 1 0,1 0 0,-1 0-1,1 1 1,-1 1 0,1 0 0,12 1 0,-17 0-377,0-1-1,0 1 1,0 0 0,0 1-1,0 0 1,0 0 0,-1 0-1,1 0 1,0 1 0,-1 0-1,0 0 1,0 0 0,0 1-1,0 0 1,0 0 0,-1 0-1,4 5 1,-7-7-117,1-1 1,-1 1 0,0 0-1,0 0 1,-1-1-1,1 1 1,0 0-1,-1 0 1,1 0 0,-1 0-1,1 0 1,-1 0-1,0 0 1,0 0-1,0 0 1,0 0 0,0 0-1,0 0 1,-1 0-1,1 0 1,-1 0-1,1 0 1,-1-1 0,0 1-1,0 0 1,0 0-1,0 0 1,0-1-1,0 1 1,0-1 0,0 1-1,-1-1 1,1 1-1,-2 0 1,-6 6-29,-1 0-1,0-1 1,0 0 0,-17 8 0,7-4-134,20-11 148,-1 0 0,1 0 1,0 0-1,0 1 0,-1-1 0,1 0 0,0 0 0,-1 0 0,1 1 0,0-1 0,0 0 1,-1 0-1,1 1 0,0-1 0,0 0 0,0 1 0,-1-1 0,1 0 0,0 0 1,0 1-1,0-1 0,0 0 0,0 1 0,0-1 0,0 0 0,0 1 0,0-1 0,0 1 1,0-1-1,0 0 0,0 1 0,0-1 0,0 0 0,0 1 0,11 9-180,26 5 58,-29-12 103,11 4 13,-1 1-1,0 1 1,31 20 0,-43-25 16,0 1 0,0 0-1,0 1 1,-1-1-1,1 1 1,-1 0 0,-1 0-1,1 0 1,-1 1 0,0 0-1,-1 0 1,6 13-1,-6-9 13,0 0 0,0 0 0,-1 1 0,-1-1 0,0 1-1,-1-1 1,0 14 0,-1-21 13,1 0-1,-1 0 1,0 0-1,0 0 1,0 0-1,0 0 1,0 0-1,-1-1 1,0 1-1,0 0 1,0-1-1,0 1 1,-1-1-1,1 0 1,-1 1-1,0-1 1,0-1-1,0 1 1,0 0-1,-1-1 1,1 0-1,0 1 1,-6 1-1,-1 0 18,0-1-1,-1 0 1,1 0 0,-1-1-1,0-1 1,0 0-1,0 0 1,0-1 0,0-1-1,0 1 1,0-2-1,0 1 1,1-2 0,-1 1-1,1-2 1,-1 1 0,1-1-1,0-1 1,-18-11-1,26 15-131,0-1 0,0 0-1,1 0 1,-1 0-1,0 0 1,1 0-1,-1 0 1,1 0 0,0 0-1,0-1 1,0 1-1,0 0 1,0-1-1,1 1 1,-1-1 0,1 1-1,-1-1 1,1 1-1,0-1 1,0 1 0,0-1-1,0 0 1,0 1-1,1-1 1,-1 1-1,1-1 1,0 1 0,0 0-1,1-4 1,6-16-513</inkml:trace>
  <inkml:trace contextRef="#ctx0" brushRef="#br0" timeOffset="1">732 184 18708,'-5'1'402,"1"0"1,0 0-1,-1 0 0,1 1 0,0 0 1,0 0-1,0 0 0,0 0 1,-5 5-1,-1-1 513,-4 3-580,0 1-1,0 0 1,1 1-1,1 1 1,0 0-1,0 0 0,1 1 1,-15 25-1,14-18-759,1 1 1,1 0-1,1 0 0,1 1 1,-11 43-1,24-76-2993,3-6 2840,3-11-642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6.489"/>
    </inkml:context>
    <inkml:brush xml:id="br0">
      <inkml:brushProperty name="width" value="0.05" units="cm"/>
      <inkml:brushProperty name="height" value="0.05" units="cm"/>
    </inkml:brush>
  </inkml:definitions>
  <inkml:trace contextRef="#ctx0" brushRef="#br0">63 137 15971,'-13'29'1210,"0"-2"-268,-14 40 1,25-60-738,0 0 1,1 0-1,-1 0 1,1 0-1,0 0 1,1 0-1,0 0 1,0 0-1,1 1 0,-1-1 1,4 9-1,-4-13-133,1-1 0,0 0-1,-1 0 1,1 0 0,1 1 0,-1-1-1,0 0 1,0 0 0,1-1 0,-1 1-1,1 0 1,-1 0 0,1-1 0,0 1-1,0-1 1,0 1 0,0-1 0,0 0-1,0 0 1,3 2 0,-1-2-16,-1 0-1,1-1 1,0 1 0,0-1 0,0 0 0,0 0-1,0 0 1,-1 0 0,1 0 0,0-1 0,5-1 0,1-1-6,0-1 1,0 0-1,-1 0 1,1-1-1,-1 0 1,0 0-1,-1-1 1,13-11-1,-15 11-6,0-1-1,0-1 0,0 1 0,-1-1 0,0 0 0,-1-1 0,1 1 0,-2-1 0,1 1 0,-1-1 0,0 0 0,1-14 0,-3 18-37,0-1-1,0 1 1,-1 0 0,0-1-1,0 1 1,-1-1 0,1 1-1,-1 0 1,0 0 0,0-1 0,-1 1-1,0 0 1,0 0 0,0 0-1,0 0 1,-1 1 0,0-1-1,0 1 1,0-1 0,0 1 0,-1 0-1,0 0 1,-4-3 0,4 4-42,1 2 1,-1-1 0,0 0 0,1 1-1,-1-1 1,0 1 0,-4-1-1,-9 3-501,16-1 498,1 1-1,0-1 0,-1 0 1,1 0-1,-1 1 0,1-1 1,0 0-1,-1 1 0,1-1 1,0 0-1,0 1 0,-1-1 1,1 1-1,0-1 0,0 1 0,-1-1 1,1 1-1,0-1 0,0 0 1,0 1-1,0-1 0,0 1 1,0-1-1,0 1 0,0-1 1,0 1-1,0-1 0,0 1 1,0 0-1,1 0-41,-1 0 0,0 0 0,1 0-1,-1 1 1,1-1 0,0 0 0,-1 0 0,1 0 0,0 0 0,0-1 0,-1 1 0,1 0 0,0 0-1,0 0 1,0-1 0,0 1 0,0 0 0,0-1 0,0 1 0,1-1 0,-1 1 0,0-1-1,0 1 1,1-1 0,33 6 383,-23-5-425,0-1 0,0-1-1,0 0 1,21-4 0,13-8-324</inkml:trace>
  <inkml:trace contextRef="#ctx0" brushRef="#br0" timeOffset="1">499 5 13131,'0'0'41,"0"0"1,0 0 0,0 0-1,0 0 1,0-1-1,0 1 1,0 0 0,0 0-1,0 0 1,0 0-1,0 0 1,0-1 0,0 1-1,0 0 1,0 0-1,0 0 1,0 0 0,0 0-1,0-1 1,0 1-1,0 0 1,0 0 0,0 0-1,0 0 1,0 0-1,0 0 1,-1-1-1,1 1 1,0 0 0,0 0-1,0 0 1,0 0-1,0 0 1,0 0 0,0 0-1,-1 0 1,1 0-1,0-1 1,0 1 0,0 0-1,0 0 1,0 0-1,-1 0 1,1 0 0,0 0-1,0 0 1,0 0-1,0 0 1,-1 0 0,-10 3 852,-11 10 871,17-10-1395,1 1-1,0-1 1,1 1-1,-1 0 0,0 1 1,1-1-1,0 0 0,-4 9 1,6-11-302,0-1 1,0 1-1,1 0 1,-1 0-1,0 0 1,1 0-1,-1 0 1,1 1-1,0-1 1,0 0-1,0 0 1,0 0-1,0 0 1,0 0-1,1 0 1,-1 0-1,1 0 1,-1 0-1,1 0 1,0 0-1,0 0 1,0 0-1,0 0 1,0 0-1,2 1 1,26 29 6,1-1 0,35 26 0,-36-32-174,-1 0 1,-1 1-1,29 39 0,-53-61 84,0 0 0,-1 0 0,1 0 0,-1 0 1,0 0-1,0 1 0,0-1 0,0 6 0,-1-9 16,-1 1 0,0 0 0,0-1-1,0 1 1,0 0 0,0-1 0,0 1 0,-1-1 0,1 1 0,0 0 0,-1-1 0,1 1 0,-1-1 0,0 1 0,1-1 0,-1 0 0,0 1 0,0-1-1,0 0 1,0 1 0,0-1 0,0 0 0,0 0 0,-1 0 0,1 0 0,-3 2 0,-5 2 62,0 1-1,0-2 1,-17 7 0,22-10-84,1 1 1,-1-1-1,0 0 1,1-1 0,-1 1-1,0 0 1,0-1-1,1 0 1,-1 0 0,0 0-1,0-1 1,1 1 0,-7-2-1,10 1-30,-1 1 0,0-1-1,0 1 1,1-1-1,-1 1 1,0-1 0,0 1-1,1-1 1,-1 0 0,1 1-1,-1-1 1,1 0 0,-1 0-1,1 0 1,-1 1 0,1-1-1,0 0 1,-1 0 0,1 0-1,0 0 1,0 0 0,-1 1-1,1-1 1,0 0 0,0 0-1,0 0 1,0 0 0,1-1-1,5-26-449,-5 27 504,13-34-430,5-11-145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9.259"/>
    </inkml:context>
    <inkml:brush xml:id="br0">
      <inkml:brushProperty name="width" value="0.05" units="cm"/>
      <inkml:brushProperty name="height" value="0.05" units="cm"/>
    </inkml:brush>
  </inkml:definitions>
  <inkml:trace contextRef="#ctx0" brushRef="#br0">193 0 17292,'-12'1'427,"-1"-1"-1,1 2 1,0 0 0,-1 0 0,1 1 0,0 0 0,-13 6 0,20-6-274,0-1 0,-1 0 1,1 1-1,0 0 1,1 1-1,-1-1 0,0 1 1,1 0-1,0 0 1,0 0-1,0 0 0,0 1 1,1-1-1,0 1 0,0 0 1,0 0-1,-3 8 1,6-11-116,-1 0 1,0 1 0,1-1-1,-1 0 1,1 1 0,0-1-1,0 0 1,0 1 0,0-1-1,0 0 1,0 1 0,1-1-1,-1 0 1,1 1-1,0-1 1,-1 0 0,1 0-1,0 0 1,0 0 0,1 1-1,-1-1 1,0-1 0,1 1-1,-1 0 1,1 0 0,-1 0-1,1-1 1,0 1 0,0-1-1,0 0 1,0 1 0,0-1-1,0 0 1,0 0-1,0 0 1,0 0 0,4 0-1,2 2 14,0-1-1,0 0 0,0 0 0,1-1 0,-1 0 0,0-1 1,1 0-1,-1 0 0,12-2 0,-14 1-29,-1-1 0,0 1 0,1-1 0,-1 0 0,0-1 0,0 1 0,0-1 0,0 0 0,-1 0 0,1 0 0,-1-1-1,0 0 1,0 0 0,0 0 0,0 0 0,-1 0 0,4-7 0,-5 8-18,-1 0 1,1 0-1,-1 0 0,0 0 0,0 0 1,0 0-1,0-1 0,0 1 0,-1 0 1,0-1-1,0 1 0,0 0 1,0-1-1,0 1 0,0 0 0,-1-1 1,0 1-1,1 0 0,-1 0 0,-1 0 1,1 0-1,0-1 0,-1 2 0,1-1 1,-1 0-1,0 0 0,0 0 0,0 1 1,-5-5-1,4 4-31,0 1 0,0 0 1,1 0-1,-2 0 0,1 0 1,0 1-1,0-1 0,0 1 0,-1 0 1,1 0-1,-1 0 0,1 0 0,-1 1 1,1-1-1,-1 1 0,1 0 1,-1 0-1,1 0 0,-1 0 0,1 1 1,-6 1-1,6-2-104,1 1 1,-1 0-1,0 0 1,0 0-1,1 0 1,-1 1-1,0-1 1,1 1-1,0 0 1,-1 0-1,1 0 1,0 0-1,0 0 1,0 0-1,0 0 1,0 1-1,0-1 1,1 1-1,-1-1 1,1 1-1,0-1 1,0 1-1,0 0 1,0 0-1,0 0 1,0 3-1,2 11-519,7 1-131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6:19.728"/>
    </inkml:context>
    <inkml:brush xml:id="br0">
      <inkml:brushProperty name="width" value="0.05" units="cm"/>
      <inkml:brushProperty name="height" value="0.05" units="cm"/>
    </inkml:brush>
  </inkml:definitions>
  <inkml:trace contextRef="#ctx0" brushRef="#br0">150 1 14539,'-38'41'1765,"-28"36"407,60-69-1800,0 1-1,0 0 0,1 0 1,0 1-1,1-1 1,0 1-1,-3 12 0,6-19-275,1 0-1,-1 0 1,1 0-1,0 0 0,-1 0 1,2 0-1,-1 0 1,0 0-1,0 0 0,1 0 1,0 0-1,-1-1 1,1 1-1,0 0 1,1 0-1,-1-1 0,0 1 1,3 2-1,-1-1 1,0 0 0,0-1 0,1 1 0,0-1 0,-1 0 0,1 0 0,1 0 0,-1-1 0,0 1 0,5 1 0,8 2 54,0 0 0,0-2-1,0 0 1,0-1 0,20 2 0,52 0 189,-79-6-303,-1 1 1,0-1-1,0 0 1,0-1-1,0 0 1,0-1-1,14-5 1,-21 7-29,0 0 0,-1 0 0,1 0 1,0 0-1,-1 0 0,1 0 1,-1 0-1,1 0 0,-1-1 0,0 1 1,0 0-1,1-1 0,-1 1 1,0-1-1,0 0 0,0 1 0,0-1 1,-1 0-1,1 1 0,0-1 1,-1 0-1,1 0 0,-1 0 0,0 0 1,0 0-1,1 1 0,-1-1 0,0 0 1,-1 0-1,1 0 0,0 0 1,0 0-1,-1 0 0,1 1 0,-1-1 1,0 0-1,0 0 0,1 1 1,-1-1-1,0 0 0,-1-1 0,-5-6 26,1-1 0,-1 1 0,0 0 0,-1 1-1,-13-12 1,11 10-339,-1 1-1,-1 0 0,1 1 1,-1 0-1,-1 1 0,1 0 0,-1 1 1,-25-8-1,36 12-157,10-1-154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0.248"/>
    </inkml:context>
    <inkml:brush xml:id="br0">
      <inkml:brushProperty name="width" value="0.05" units="cm"/>
      <inkml:brushProperty name="height" value="0.05" units="cm"/>
    </inkml:brush>
  </inkml:definitions>
  <inkml:trace contextRef="#ctx0" brushRef="#br0">1365 53 8810,'-115'-10'1068,"-74"-3"210,158 13-1050,1 2 0,-1 0-1,1 2 1,-36 10 0,3 4 14,0 4 0,2 2 0,1 3 0,-97 59 0,67-26 86,3 3-1,-90 84 1,167-137-292,0-1-1,0 1 1,1 1-1,0 0 1,1 0-1,0 1 1,1 0-1,0 0 0,1 0 1,0 1-1,1 0 1,1 0-1,0 1 1,0-1-1,2 1 1,0 0-1,0 0 0,1 19 1,4 46 34,18 113 1,-5-65-19,-12-96-35,51 385 328,-42-347-152,4-1 0,2 0 0,56 125 0,-61-165-99,0-1 0,2-1-1,1 0 1,1-1 0,1-1 0,1-1 0,30 27 0,-35-37-52,0-2 0,1 0 1,0 0-1,0-2 0,1 0 0,0 0 1,1-2-1,0 0 0,0-1 0,0-1 1,1-1-1,36 4 0,-37-8 8,1 0-1,-1-1 0,0-1 1,0-1-1,0 0 0,0-1 1,-1-1-1,1-1 0,-1-1 1,0 0-1,28-17 0,8-10 222,-2-2 0,52-47-1,-34 26-40,77-66 88,-119 98-298,-1-2 0,-1-1-1,23-35 1,-8 1-8,-3-2 0,42-101 0,35-145 16,-72 172-105,-7-2 0,-5-1 0,11-162 0,-39 287 4,-1 1 0,-1-1 0,0 1 0,-1-1 0,-1 1 0,0-1 0,-1 1 0,-1 0 0,0 0 0,-1 0 0,-1 1 0,0 0 0,-1 0 0,0 0-1,-1 1 1,-1 0 0,0 0 0,-1 1 0,0 0 0,-1 1 0,-22-18 0,9 11 78,0 2 0,-1 0 1,-1 2-1,-1 1 0,0 1 0,0 1 0,-1 1 0,0 2 0,-1 1 0,0 1 0,-44-4 1,19 8 287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6.521"/>
    </inkml:context>
    <inkml:brush xml:id="br0">
      <inkml:brushProperty name="width" value="0.05" units="cm"/>
      <inkml:brushProperty name="height" value="0.05" units="cm"/>
    </inkml:brush>
  </inkml:definitions>
  <inkml:trace contextRef="#ctx0" brushRef="#br0">1 40 18204,'27'-4'4428,"64"-8"-2639,-91 12-1780,420-24-122,-401 27-704,-12-1-373,-11 1-1825,-48 3 660,9-3 970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6.999"/>
    </inkml:context>
    <inkml:brush xml:id="br0">
      <inkml:brushProperty name="width" value="0.05" units="cm"/>
      <inkml:brushProperty name="height" value="0.05" units="cm"/>
    </inkml:brush>
  </inkml:definitions>
  <inkml:trace contextRef="#ctx0" brushRef="#br0">57 260 13571,'-27'14'1704,"9"-3"-688,6 2-303,16-1 1015,6-1-240,20-4-231,12-2-113,14-5-328,4-2-272,10-5-688,1-1-336,-1-8-600,-3-1 880,-11 1-240,-9-1-169</inkml:trace>
  <inkml:trace contextRef="#ctx0" brushRef="#br0" timeOffset="1">860 15 18868,'33'-6'1589,"-1"2"0,44 0 1,-68 3-1506,0 2 0,-1-1 0,1 1 1,0 0-1,-1 0 0,1 1 1,-1 0-1,1 1 0,-1 0 0,0 0 1,0 0-1,0 1 0,0 0 0,-1 0 1,11 9-1,-15-11-79,-1 0 0,0-1 0,1 1 1,-1 0-1,0 0 0,0 0 0,0 0 0,0 0 0,0 0 0,-1 0 1,1 0-1,0 0 0,-1 0 0,0 0 0,1 0 0,-1 1 1,0 2-1,-1-1 2,1 0 1,-1 1-1,0-1 1,0 0-1,-1 0 1,1 0-1,-1 0 1,-3 5-1,-4 5-29,0-1 1,-1 0-1,-19 18 0,26-28-2,-53 46-1635,38-34 573,-21 20 1,32-26 350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7.481"/>
    </inkml:context>
    <inkml:brush xml:id="br0">
      <inkml:brushProperty name="width" value="0.05" units="cm"/>
      <inkml:brushProperty name="height" value="0.05" units="cm"/>
    </inkml:brush>
  </inkml:definitions>
  <inkml:trace contextRef="#ctx0" brushRef="#br0">77 0 17340,'17'20'1728,"-13"9"-1080,-4-1-248,-4 10 833,-6 0-385,4 7-232,-2-2-184,2-3-608,0-3-288,1-8-584,-3-5 2192,-3-12-1256,-2-7-56,-7-9-120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7.981"/>
    </inkml:context>
    <inkml:brush xml:id="br0">
      <inkml:brushProperty name="width" value="0.05" units="cm"/>
      <inkml:brushProperty name="height" value="0.05" units="cm"/>
    </inkml:brush>
  </inkml:definitions>
  <inkml:trace contextRef="#ctx0" brushRef="#br0">1 164 15371,'0'-4'193,"-1"0"-1,2 0 0,-1 0 1,0-1-1,1 1 0,0 0 1,0 0-1,0 0 0,0 0 1,1 0-1,0 1 0,-1-1 1,1 0-1,1 1 0,-1-1 1,0 1-1,1 0 0,0-1 1,0 1-1,0 1 0,0-1 1,0 0-1,1 1 0,6-4 1,5-3 316,0 1 1,1 1-1,0 1 1,27-7 0,-12 4 103,1 3 0,56-6-1,-73 11-506,1 0 0,-1 2-1,0 0 1,0 0-1,0 1 1,0 1-1,27 9 1,-39-11-96,0 0 0,-1 0 1,1 1-1,0-1 0,-1 1 1,1 0-1,-1-1 1,1 1-1,-1 0 0,0 0 1,0 1-1,0-1 0,3 5 1,-4-5-6,0 0 1,0 0-1,-1-1 1,1 1 0,-1 0-1,1 0 1,-1 0-1,0 0 1,0 0 0,1 0-1,-2 0 1,1 0 0,0 0-1,0 0 1,-1 0-1,0 3 1,-1 1 0,-1 0 0,0-1-1,0 1 1,-1 0 0,1-1 0,-1 0-1,-1 0 1,1 0 0,0-1 0,-1 1-1,-6 4 1,-14 8 27,-40 23-1,13-10-68,53-29 22,-1-1 0,1 0-1,-1 1 1,1-1 0,-1 0-1,1 1 1,0-1 0,-1 0-1,1 1 1,0-1 0,-1 0-1,1 0 1,0 0 0,-1 0-1,1 0 1,0 0 0,0 0-1,-1 0 1,2 0 0,49 0-342,-19 0 66,43 4 0,-67-3 232,1 1 0,-1-1 0,1 2 1,-1-1-1,1 1 0,-1 0 0,0 1 1,-1 0-1,14 9 0,-19-12 53,0 1 1,1-1-1,-1 1 0,0 0 0,-1 0 0,1 0 1,0 0-1,-1 0 0,1 0 0,-1 1 0,1-1 1,-1 0-1,0 1 0,0-1 0,0 1 0,0-1 1,-1 1-1,1 0 0,-1-1 0,0 1 0,1-1 1,-1 1-1,0 0 0,0 0 0,-1-1 0,1 1 1,-1-1-1,1 1 0,-3 4 0,1-2 52,-1 1 0,0-1 0,0 0 0,0 0 0,-1 0 0,1-1 0,-1 0 0,0 1 0,-1-1 0,1 0 0,-1-1 0,-8 6 0,-7 2 255,-1 0 0,0-1 0,0-2 0,-1 0 0,-36 8 0,39-12-125,0-1 0,0-1-1,0 0 1,0-2 0,-1 0 0,1-1 0,-21-4 0,34 4-239,1-1-1,-1 1 0,1-1 1,-1-1-1,1 1 1,-8-6-1,12 8-2,0 0-1,0-1 1,1 1-1,-1-1 1,0 1 0,1-1-1,-1 1 1,0-1 0,1 1-1,-1-1 1,1 0-1,-1 1 1,1-1 0,-1 0-1,1 0 1,-1 1-1,1-1 1,0 0 0,-1 0-1,1 0 1,0 1 0,0-1-1,0 0 1,-1 0-1,1 0 1,0 0 0,0 0-1,0 0 1,1 1 0,-1-1-1,0 0 1,0 0-1,0 0 1,1 0 0,-1 1-1,0-1 1,1 0-1,-1 0 1,0 1 0,1-1-1,-1 0 1,1 0 0,-1 1-1,1-1 1,0 1-1,-1-1 1,1 0 0,0 1-1,-1-1 1,3 0-1,2-2-27,1-1 0,0 1-1,0 0 1,0 1-1,0 0 1,1 0-1,-1 0 1,1 0-1,9 0 1,-13 2 41,36-6-523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8.547"/>
    </inkml:context>
    <inkml:brush xml:id="br0">
      <inkml:brushProperty name="width" value="0.05" units="cm"/>
      <inkml:brushProperty name="height" value="0.05" units="cm"/>
    </inkml:brush>
  </inkml:definitions>
  <inkml:trace contextRef="#ctx0" brushRef="#br0">96 84 15403,'0'-1'215,"1"-1"0,0 1-1,-1 0 1,1 0-1,-1-1 1,0 1 0,1 0-1,-1-1 1,0 1 0,0 0-1,0-1 1,0 1-1,0 0 1,0-1 0,0 1-1,-1 0 1,1-2 0,-1 2-103,0 0 0,1 1 0,-1-1 1,1 1-1,-1-1 0,0 1 1,0 0-1,1-1 0,-1 1 0,0 0 1,0-1-1,1 1 0,-1 0 1,0 0-1,0 0 0,0 0 0,1-1 1,-1 1-1,0 0 0,0 1 1,0-1-1,1 0 0,-1 0 1,0 0-1,0 0 0,1 1 0,-1-1 1,0 0-1,0 1 0,-1 0 1,-3 1 31,0 1 1,0 0 0,1 0 0,-1 0 0,1 1 0,-1-1-1,1 1 1,0 0 0,1 0 0,-1 1 0,1-1 0,-1 1-1,1-1 1,1 1 0,-1 0 0,1 0 0,0 1-1,0-1 1,-2 11 0,4-14-131,0-1 0,0 1 0,0-1 0,0 0 0,1 1 0,-1-1 0,0 1 0,1-1 0,-1 0 0,1 1 0,0-1-1,-1 0 1,1 1 0,0-1 0,0 0 0,0 0 0,0 0 0,0 0 0,0 0 0,0 0 0,0 0 0,0 0 0,1 0 0,-1-1 0,0 1 0,0 0 0,1-1 0,-1 1-1,1-1 1,-1 1 0,0-1 0,1 0 0,2 1 0,7 0 18,0 1 0,1-2 1,15 0-1,-15 0-4,285-12 359,-296 12-359,-1 0 1,1 0-1,-1 0 0,1 0 1,0-1-1,-1 1 1,1 0-1,-1 0 0,1-1 1,-1 1-1,1 0 1,-1-1-1,1 1 0,-1-1 1,0 1-1,1 0 1,-1-1-1,0 1 0,1-1 1,-1 1-1,0-1 1,1 0-1,-1 1 0,0-1 1,0 1-1,0-1 1,0 1-1,1-1 0,-1 0 1,0 1-1,0-2 1,0-23 523,0 16-366,0 7-146,2-34 429,-5-50 1,4 86-480,-1-1 1,0 1 0,1 0 0,-1 0 0,0-1 0,1 1 0,-1 0 0,1 0-1,-1 0 1,1 0 0,-1 0 0,0 0 0,1 0 0,-1 0 0,1 0-1,-1 0 1,1 0 0,-1 0 0,0 0 0,1 0 0,-1 0 0,1 0 0,-1 0-1,1 1 1,-1-1 0,0 0 0,1 0 0,0 1 0,21 7-454,-15-5 212,5 1-428,1 0 1,-1-1-1,0 0 1,1-1-1,0 0 1,-1-1-1,1-1 1,0 0-1,0 0 1,-1-2-1,15-2 1,-7-4-450,-6-5-51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29.788"/>
    </inkml:context>
    <inkml:brush xml:id="br0">
      <inkml:brushProperty name="width" value="0.05" units="cm"/>
      <inkml:brushProperty name="height" value="0.05" units="cm"/>
    </inkml:brush>
  </inkml:definitions>
  <inkml:trace contextRef="#ctx0" brushRef="#br0">59 332 12283,'20'-2'1448,"20"-3"83,-38 5-1251,0 0 0,1 0 0,-1 0 1,0 0-1,1 0 0,-1 1 0,0-1 0,0 1 0,1-1 1,-1 1-1,0 0 0,3 2 0,-4-3-189,-1 0 1,0 1-1,1-1 0,-1 0 1,0 1-1,1-1 0,-1 1 0,0-1 1,0 0-1,1 1 0,-1-1 1,0 1-1,0-1 0,0 1 1,0-1-1,0 1 0,1-1 0,-1 0 1,0 1-1,0-1 0,0 1 1,0-1-1,0 1 0,0-1 1,-1 1-1,1-1 0,0 1 0,-9 16 1277,-20 12-303,25-25-828,-14 12 203,-37 40 480,50-51-852,0 1 0,1 0-1,-1 0 1,1 1 0,1 0 0,-1-1-1,-4 14 1,8-19-60,-1 1 0,1-1-1,0 0 1,0 0 0,-1 1-1,1-1 1,0 0 0,0 0-1,0 1 1,0-1 0,0 0-1,1 1 1,-1-1 0,0 0-1,0 0 1,1 0 0,-1 1-1,1-1 1,-1 0 0,1 0-1,0 0 1,-1 0-1,3 2 1,-2-1-3,1-1-1,0 0 1,0 0-1,0 0 1,0 0-1,0 0 1,0 0-1,0-1 1,0 1-1,0-1 1,0 1-1,4-1 1,6 1-5,0-1 1,0-1 0,22-4 0,-12 1 4,0-2 0,-1 0 0,0-2 0,0 0 0,0-1 0,-1-1 0,-1-1 0,0-1 0,0-1 1,31-27-1,-32 20 16,-17 19-20,-1 1 0,1-1-1,0 1 1,-1-1 0,1 1 0,-1-1 0,1 1 0,-1-1-1,0 1 1,1-1 0,-1 0 0,1 1 0,-1-1-1,0 0 1,0 0 0,1 1 0,-1-1 0,0 0-1,0 1 1,0-1 0,0 0 0,0 0 0,0 1 0,0-1-1,0 0 1,0 0 0,0 1 0,0-1 0,-1 0-1,1-1 1,-1 2 0,0 0-1,0 0 0,0 0 0,0 0 0,0 0 1,0 0-1,0 0 0,0 0 0,1 0 0,-1 0 1,0 1-1,0-1 0,0 0 0,0 1 0,0-1 1,0 1-1,1-1 0,-1 1 0,0-1 0,0 1 1,1-1-1,-1 1 0,0 0 0,-17 17 19,13-12-16,0 0 0,1 0 0,0 0 0,1 0-1,-1 1 1,1 0 0,-3 10 0,5-15-2,0 0 0,1 0 1,-1 0-1,1 0 0,0 0 1,0 0-1,0 0 0,0 0 1,0 0-1,0 0 0,0 0 1,0 0-1,1 0 1,-1 0-1,1-1 0,0 1 1,-1 0-1,1 0 0,0 0 1,0-1-1,0 1 0,0 0 1,0-1-1,1 1 0,-1-1 1,0 1-1,1-1 0,-1 0 1,1 0-1,0 1 0,-1-1 1,4 1-1,1 0 5,0 1 0,0-2 0,0 1 0,0-1 0,1 0 0,-1 0-1,1 0 1,-1-1 0,1 0 0,-1-1 0,0 1 0,1-1 0,-1 0 0,0-1 0,1 1 0,-1-1 0,0-1 0,8-4 0,-6 4 26,-1-1-1,0 0 1,0 0 0,-1-1 0,1 0 0,-1 0 0,0 0 0,-1-1 0,1 0 0,-1 0 0,0-1 0,-1 1 0,1-1 0,4-11 0,-11 22-14,1 0 0,-1 1 0,1-1 0,0 1-1,0 0 1,1-1 0,-1 1 0,1 0 0,0-1 0,0 1-1,2 6 1,-2-9-15,1 0-1,0 1 0,0-1 1,0 0-1,0 0 1,0 0-1,0 0 0,0 0 1,1 0-1,-1 0 1,1 0-1,0-1 0,-1 1 1,1-1-1,0 1 1,0-1-1,0 1 0,0-1 1,0 0-1,0 0 0,0 0 1,0 0-1,1-1 1,-1 1-1,0 0 0,4-1 1,1 1 4,-1 0 1,1-1 0,0 0-1,-1 0 1,1-1 0,-1 0-1,1 0 1,-1 0 0,1-1-1,-1 0 1,0 0-1,1-1 1,-1 0 0,10-6-1,-12 7 4,-1-1-1,1 1 0,-1-1 0,1 0 1,-1 0-1,0 0 0,0-1 1,0 1-1,-1 0 0,1-1 1,-1 0-1,0 0 0,0 0 0,0 0 1,0 0-1,-1 0 0,1 0 1,-1 0-1,0-1 0,-1 1 0,1 0 1,-1-1-1,0-5 0,0 9-6,0-1 0,0 1-1,0 0 1,0-1 0,-1 1 0,1 0-1,0-1 1,-1 1 0,1 0-1,-1-1 1,1 1 0,-1 0-1,0 0 1,1-1 0,-1 1 0,0 0-1,0 0 1,0 0 0,0 0-1,0 0 1,0 0 0,0 0 0,0 1-1,0-1 1,-1 0 0,1 1-1,0-1 1,0 1 0,-1-1 0,1 1-1,-2-1 1,-1 3-9,8 4-6,12 3 2,-6-7-17,1-1-1,-1 0 1,1 0 0,0-1 0,-1 0 0,1-1 0,-1-1 0,1 1 0,16-6-1,16-2-222,-49 12 227,0 0-1,0 0 1,0 1 0,0 0-1,1 0 1,0 1 0,0-1 0,-7 9-1,8-9 28,3-3 1,0 0-1,-1 0 1,1 0 0,0 0 0,0 0 0,0 0-1,0 1 1,0-1 0,0 0 0,1 1 0,-1-1-1,0 1 1,1-1 0,-1 1 0,1-1 0,-1 1-1,1 0 1,0-1 0,-1 1 0,1-1-1,0 1 1,0 2 0,1-3 0,0 0 1,0 1-1,-1-1 0,1 0 0,0 1 1,0-1-1,0 0 0,0 0 0,1 0 0,-1 0 1,0 0-1,0 0 0,1-1 0,-1 1 1,0 0-1,1-1 0,-1 1 0,3 0 1,9 3 13,-1-2 0,1 1 1,0-1-1,14-1 0,12 2-46,-1-2-1,0-2 0,76-11 1,-114 12 34,0 0 0,0 0 0,0 0 0,0 0 0,0 0 0,0 0 0,0 0 0,0 0 0,-1 0 0,1 0 1,0 0-1,0 0 0,0-1 0,0 1 0,0 0 0,0 0 0,0 0 0,0 0 0,0 0 0,0 0 1,0 0-1,0 0 0,0 0 0,0 0 0,0 0 0,0 0 0,0 0 0,-11-1 180,-5-1 311,79-123-740,-61 122 138,-1 1 0,1-1 0,0 0 0,1 1 0,-1-1 0,0 1 1,1 0-1,-1 0 0,1 0 0,-1 0 0,1 0 0,0 1 0,0-1 1,6-1-1,0 0-690,1 1 1,-1 0 0,17 0 0,-19 1 291,1 1 0,-1-1 1,1-1-1,-1 1 0,0-1 0,1-1 1,9-4-1,-9 2 201,0-1 1,0 0 0,0-1 0,-1 0-1,0 0 1,-1-1 0,0 1-1,0-1 1,0-1 0,-1 1-1,6-15 1,5-13 745,17-59 0,-27 75 37,-4 15-321,2-7 914,-1 0 0,4-19 0,-9 47 1177,-1 3-1626,2 0-1,0-1 1,3 37 0,9 8-1300,29 96 1,-18-81-1490,-18-57 771,-7-14 104,-6-11 215,-10-15 979,1-1 1,1 0 0,-24-37 0,22 30 666,4 7-5,9 13-192,0 0 0,1-1 0,-1 0 0,1 0 0,1 0 0,0-1 0,0 0-1,1 1 1,-3-11 0,6 18-316,0 0 0,0 0-1,0 0 1,0 0 0,0 0-1,0 0 1,0 0 0,0 0 0,0 0-1,0 0 1,1 0 0,-1 0 0,1 0-1,-1 1 1,0-1 0,1 0-1,-1 0 1,1 0 0,0 0 0,-1 1-1,1-1 1,0 0 0,-1 0 0,1 1-1,0-1 1,0 1 0,0-1-1,0 1 1,0-1 0,-1 1 0,1-1-1,0 1 1,0 0 0,0-1 0,0 1-1,0 0 1,0 0 0,0 0-1,2 0 1,5-1 157,0 1-1,0 0 1,0 1 0,8 1-1,-11-1-158,23 2 181,85 8-715,-99-11 396,0 0 0,0-1 1,0-1-1,0-1 0,0 1 1,14-7-1,19-12-240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1.007"/>
    </inkml:context>
    <inkml:brush xml:id="br0">
      <inkml:brushProperty name="width" value="0.05" units="cm"/>
      <inkml:brushProperty name="height" value="0.05" units="cm"/>
    </inkml:brush>
  </inkml:definitions>
  <inkml:trace contextRef="#ctx0" brushRef="#br0">227 372 13483,'6'-6'558,"-1"0"-1,-1-1 1,1 1 0,-1-1 0,0 0 0,-1 0-1,6-15 1,-9 21-461,1-1-1,-1 0 0,1 0 0,-1 1 1,0-1-1,0 0 0,0 0 1,0 1-1,0-1 0,0 0 1,0 0-1,-1 1 0,1-1 1,0 0-1,-1 0 0,0 1 0,1-1 1,-1 0-1,0 1 0,0-1 1,0 1-1,0-1 0,0 1 1,0 0-1,0-1 0,0 1 0,-1 0 1,1 0-1,-1 0 0,1 0 1,-1 0-1,1 0 0,-1 0 1,1 0-1,-1 1 0,0-1 1,1 1-1,-1-1 0,0 1 0,1-1 1,-4 1-1,-3-1 38,-1 0 0,1 1-1,0 0 1,0 0 0,0 1 0,-1 0 0,1 1-1,0-1 1,0 1 0,1 1 0,-1 0 0,0 0-1,1 0 1,-10 7 0,9-5-75,-1 0 1,1 1-1,1 0 1,-1 0-1,1 1 1,0 0-1,1 0 1,-1 0-1,1 1 1,1 0-1,-9 16 1,13-21-41,-1 0 0,1 0 1,0 1-1,0-1 1,0 1-1,1-1 1,-1 1-1,1 4 0,0-7-13,0 0 1,0 0-1,0 0 0,0 1 0,1-1 0,-1 0 0,0 0 0,1 0 0,-1 0 0,1 0 0,-1 0 0,1 0 0,-1 0 1,1 0-1,0-1 0,0 1 0,-1 0 0,1 0 0,0 0 0,0-1 0,0 1 0,0 0 0,0-1 0,0 1 0,0-1 1,0 1-1,0-1 0,0 0 0,0 1 0,0-1 0,1 0 0,5 1 9,-1 0 1,1-1-1,-1 0 0,0 0 1,1 0-1,-1-1 0,1 0 1,-1 0-1,0-1 1,9-3-1,9-5 38,28-15 1,-7 1 102,-1-3 0,-1-1 0,-2-3-1,-1-1 1,-1-2 0,46-52 0,-81 82-130,38-49 248,-38 47-221,0 1-1,-1-1 1,0 0-1,0 0 1,-1 0-1,0 0 1,3-12-1,-5 18-47,0-1 1,1 1-1,-1 0 1,0-1-1,0 1 0,0 0 1,0-1-1,0 1 0,0 0 1,0-1-1,0 1 0,0-1 1,0 1-1,0 0 0,0-1 1,0 1-1,0 0 0,0-1 1,-1 1-1,1 0 0,0-1 1,0 1-1,0 0 0,0-1 1,-1 1-1,1 0 0,0-1 1,0 1-1,-1 0 0,1 0 1,-1-1-1,-10 5 68,-13 19-33,9-2-35,0 1 1,2 0-1,1 1 0,-17 44 0,22-50-5,2 1 0,0 1 0,1-1 0,1 1 1,0-1-1,2 1 0,0 27 0,1-40 0,1 0 0,0 0 0,0 0 0,1 0 0,-1 0 0,1-1 0,0 1 0,1 0 0,-1-1 0,1 0 0,1 1 0,5 7 0,-7-12 0,-1 1 1,1 0 0,0-1-1,0 1 1,0-1 0,0 1-1,0-1 1,1 0-1,-1 0 1,0 0 0,0 0-1,1-1 1,-1 1 0,1-1-1,-1 1 1,0-1 0,1 0-1,-1 0 1,1 0-1,-1 0 1,1 0 0,-1 0-1,1-1 1,-1 1 0,0-1-1,1 0 1,-1 0-1,0 0 1,1 0 0,-1 0-1,0 0 1,0-1 0,3-1-1,3-4 15,0 0-1,0 0 1,0 0-1,-1-1 1,0 0 0,-1-1-1,1 0 1,-2 0-1,1 0 1,7-19-1,-3 4 38,-1 0 0,-2 0 0,8-38 0,-15 59-46,1-1 3,0 0 1,0 0-1,-1 0 1,1 0-1,-1 0 0,0 0 1,-1 0-1,1 0 1,-2-8-1,2 12-8,0 0-1,0-1 1,-1 1-1,1 0 1,0-1-1,0 1 1,0 0-1,-1-1 1,1 1-1,0 0 1,-1-1-1,1 1 1,0 0-1,0 0 1,-1-1-1,1 1 1,0 0-1,-1 0 1,1 0-1,-1 0 1,1 0-1,0-1 1,-1 1-1,1 0 1,0 0-1,-1 0 1,1 0-1,-1 0 1,1 0-1,0 0 1,-1 0-1,1 0 1,-1 0 0,1 0-1,0 1 1,-1-1-1,1 0 1,0 0-1,-1 0 1,1 0-1,0 1 1,-1-1-1,1 0 1,0 0-1,-1 1 1,1-1-1,0 0 1,0 0-1,-1 1 1,1-1-1,0 0 1,0 1-1,0-1 1,-1 0-1,1 1 1,-15 20 9,11-13-9,0 0 0,1-1 0,0 2 0,0-1 0,1 0 0,0 0-1,1 1 1,-2 14 0,3-19 0,0 1-1,0-1 0,1 0 1,-1 1-1,1-1 0,0 0 1,0 0-1,0 0 0,1 1 0,0-1 1,-1 0-1,1-1 0,1 1 1,-1 0-1,0 0 0,1-1 1,0 0-1,0 1 0,4 2 1,3 2-3,1-1 0,0-1 0,1 0 0,-1 0 1,1-1-1,0-1 0,22 6 0,91 12-27,-118-21 31,71 7-10,-69-7 28,0-1 0,0 0 1,0-1-1,0 0 0,0-1 0,12-3 1,-19 4-9,-1 1 1,0-1-1,0 1 0,1-1 1,-1 0-1,0 0 1,0 1-1,0-1 1,0 0-1,0 0 1,0 0-1,0 0 0,0-1 1,0 1-1,0 0 1,-1 0-1,1 0 1,0-1-1,-1 1 1,1 0-1,-1-1 0,0 1 1,1 0-1,-1-1 1,0 1-1,0-1 1,0 1-1,0 0 0,0-1 1,0-1-1,-1-5 53,-1 0-1,1 0 0,-2 0 0,-3-9 0,2 7-12,-31-77 297,22 59-301,1-1 0,-11-41 0,23 68-49,-1 1 0,1-1 1,0 0-1,0 0 0,-1 1 1,1-1-1,0 0 0,1 0 1,-1 0-1,0 1 0,0-1 1,1 0-1,0-2 0,0 3-10,-1 0-1,0 1 1,1-1 0,0 0-1,-1 1 1,1-1-1,-1 0 1,1 1 0,0-1-1,-1 1 1,1-1-1,0 1 1,0-1 0,0 1-1,-1 0 1,1-1-1,0 1 1,0 0 0,1-1-1,4 1-114,-1 0-1,1 0 1,0 0-1,-1 1 0,1 0 1,9 3-1,-11-3 30,122 20-1496,-85-17 1081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6.916"/>
    </inkml:context>
    <inkml:brush xml:id="br0">
      <inkml:brushProperty name="width" value="0.05" units="cm"/>
      <inkml:brushProperty name="height" value="0.05" units="cm"/>
    </inkml:brush>
  </inkml:definitions>
  <inkml:trace contextRef="#ctx0" brushRef="#br0">3 154 15787,'3'38'1521,"-6"7"-785,1 6-240,2 3 656,5-1-136,5-4-239,3-6-121,4-13-288,2-10-232,1-16-648,-3-8-368,-2-19 351,-5-10 281,-6-21-200,0-9-168</inkml:trace>
  <inkml:trace contextRef="#ctx0" brushRef="#br0" timeOffset="1">49 1 16652,'-3'14'1280,"1"5"-1000,2 1-128,4 0 240,5 0-376,6-6-24,2-2 16,9-6-128,0-4-48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2.051"/>
    </inkml:context>
    <inkml:brush xml:id="br0">
      <inkml:brushProperty name="width" value="0.05" units="cm"/>
      <inkml:brushProperty name="height" value="0.05" units="cm"/>
    </inkml:brush>
  </inkml:definitions>
  <inkml:trace contextRef="#ctx0" brushRef="#br0">0 4 19340,'6'-3'1857,"-3"9"-1225,1 8-248,-2 16 928,-2 12-256,0 15-544,-2 3-200,2 6-200,2-3-152,2-10-392,3-7-240,6-17-592,4-14 2128,3-19-1080,3-13-120,4-23-96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2.555"/>
    </inkml:context>
    <inkml:brush xml:id="br0">
      <inkml:brushProperty name="width" value="0.05" units="cm"/>
      <inkml:brushProperty name="height" value="0.05" units="cm"/>
    </inkml:brush>
  </inkml:definitions>
  <inkml:trace contextRef="#ctx0" brushRef="#br0">110 1 14291,'0'0'77,"1"0"1,-1 0-1,0 1 0,1-1 0,-1 0 1,0 0-1,1 1 0,-1-1 1,0 0-1,1 1 0,-1-1 0,0 0 1,0 1-1,1-1 0,-1 1 0,0-1 1,0 0-1,0 1 0,0-1 0,1 1 1,-1-1-1,0 0 0,0 1 1,0-1-1,0 1 0,0-1 0,0 0 1,0 1-1,0-1 0,0 1 0,0-1 1,-1 1-1,1-1 0,0 0 1,0 1-1,0-1 0,-1 1 0,-9 18 365,7-14-78,-17 30 1636,-27 66 0,40-83-1774,0 1 0,2 0-1,0 0 1,2 0 0,-3 33 0,6-46-182,0-1 0,0 1 0,1-1 1,-1 0-1,1 1 0,1-1 0,-1 1 1,1-1-1,0 0 0,0 0 0,0 0 1,1 0-1,-1-1 0,8 9 0,-8-10-6,0-1 1,1 1-1,0-1 0,-1 0 0,1 0 0,0 0 0,0-1 0,0 1 0,0-1 0,0 0 0,1 1 0,-1-1 0,0 0 0,0-1 1,1 1-1,-1-1 0,1 0 0,-1 1 0,1-1 0,-1-1 0,0 1 0,1 0 0,-1-1 0,0 0 0,4-1 0,3-1 85,0-2-1,0 1 0,-1-1 1,0 0-1,0-1 0,0 0 1,0 0-1,-1-1 0,0 0 0,-1-1 1,0 0-1,0 0 0,0 0 1,10-19-1,-9 13 4,-1 0 0,0 0 1,-1 0-1,0-1 0,-1 0 0,-1-1 0,-1 1 1,0-1-1,1-22 0,-3 31-110,-2 0 0,1 0 0,-1 0 0,0 0 0,-1 1 0,1-1 0,-1 0-1,-1 1 1,1-1 0,-1 1 0,-4-6 0,6 9-81,-1 1-1,0-1 1,1 1 0,-1 0-1,0 0 1,0 0-1,0 0 1,-1 0-1,1 0 1,-1 0 0,1 1-1,-1-1 1,1 1-1,-1 0 1,0 0 0,1 0-1,-1 0 1,0 0-1,0 0 1,0 1 0,0-1-1,0 1 1,0 0-1,1 0 1,-1 0 0,0 0-1,0 1 1,-5 0-1,6 0-75,0 0 0,-1-1-1,1 1 1,0 0 0,0 0 0,0 0-1,-1 1 1,1-1 0,0 0 0,1 1-1,-1 0 1,0-1 0,0 1-1,1 0 1,-1 0 0,1 0 0,-1 0-1,1 0 1,0 0 0,0 0 0,0 0-1,0 0 1,0 1 0,0-1-1,1 0 1,-1 1 0,1-1 0,0 1-1,-1 2 1,5 12-816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3.066"/>
    </inkml:context>
    <inkml:brush xml:id="br0">
      <inkml:brushProperty name="width" value="0.05" units="cm"/>
      <inkml:brushProperty name="height" value="0.05" units="cm"/>
    </inkml:brush>
  </inkml:definitions>
  <inkml:trace contextRef="#ctx0" brushRef="#br0">132 7 17236,'15'-7'2052,"-15"7"-2006,0 0 1,0 0-1,0 0 1,0 0 0,0 0-1,1 0 1,-1 0 0,0 0-1,0 0 1,0 0-1,0 0 1,0 0 0,0 0-1,0 0 1,0 0-1,1 0 1,-1 0 0,0 0-1,0 0 1,0 1-1,0-1 1,0 0 0,0 0-1,0 0 1,0 0-1,0 0 1,0 0 0,1 0-1,-1 0 1,0 0 0,0 0-1,0 1 1,0-1-1,0 0 1,0 0 0,0 0-1,0 0 1,0 0-1,0 0 1,0 0 0,0 1-1,0-1 1,0 0-1,0 0 1,0 0 0,0 0-1,0 0 1,0 0-1,0 0 1,0 0 0,0 1-1,0-1 1,-1 0 0,-12 23 3893,5-10-3789,8-13-126,-5 8 148,1 0-1,0 0 0,0 1 1,-3 12-1,6-20-169,1 0 0,-1 1 0,1-1 0,0 0 0,-1 1 1,1-1-1,0 0 0,0 0 0,0 1 0,0-1 0,0 0 0,1 1 0,-1-1 0,0 0 0,1 0 1,-1 1-1,0-1 0,1 0 0,0 0 0,-1 0 0,1 1 0,0-1 0,-1 0 0,1 0 1,0 0-1,0 0 0,0 0 0,0 0 0,0-1 0,0 1 0,0 0 0,0 0 0,0-1 0,0 1 1,1-1-1,-1 1 0,0-1 0,0 1 0,3-1 0,9 2-47,-1-1 0,1 0 0,16-1 0,-18-1 9,0 1-1,0 0 1,1 1-1,-1 1 0,19 4 1,-28-6 30,1 2 1,0-1-1,-1 0 1,1 1-1,-1-1 1,1 1-1,-1 0 1,1-1 0,-1 1-1,0 1 1,0-1-1,0 0 1,0 0-1,-1 1 1,1-1 0,-1 1-1,1-1 1,-1 1-1,0 0 1,0-1-1,0 1 1,0 0-1,0 0 1,-1 0 0,1 0-1,-1 4 1,0-1 18,1 0 0,-2 0 1,1 0-1,-1 1 1,0-1-1,0 0 0,0 0 1,-1 0-1,0 0 0,0-1 1,-1 1-1,0 0 0,-5 7 1,3-5 71,0-1 1,-1 0-1,0 0 1,0-1-1,-1 0 1,0 0-1,0 0 1,0-1-1,-10 5 1,11-6-66,-1-1 0,1 0 0,-1 0-1,0-1 1,0 0 0,0 0 0,0-1 0,0 0 0,0 0 0,-1 0 0,-9-1 0,11-1-112,1 0 0,0 0 0,0 0 0,0 0 0,0-1 0,0 0 0,1 0 0,-1 0 0,0-1 0,1 1 0,0-1 1,-1 0-1,1 0 0,0-1 0,1 1 0,-1-1 0,-3-4 0,1-1-48,0 0 1,0-1-1,1 1 1,0-1-1,-5-18 1,-3-15-432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3.557"/>
    </inkml:context>
    <inkml:brush xml:id="br0">
      <inkml:brushProperty name="width" value="0.05" units="cm"/>
      <inkml:brushProperty name="height" value="0.05" units="cm"/>
    </inkml:brush>
  </inkml:definitions>
  <inkml:trace contextRef="#ctx0" brushRef="#br0">1 83 18484,'25'-6'2048,"3"2"-1295,0-2-289,10 2 992,0-2-720,7-1-1384,2 1 832,0 2-392,1-3-208</inkml:trace>
  <inkml:trace contextRef="#ctx0" brushRef="#br0" timeOffset="1">618 0 17452,'-28'16'1732,"0"2"-1,-44 36 1,64-47-1487,0 1 0,0 0 0,1 0-1,-1 1 1,2 0 0,-1 0-1,2 0 1,-1 1 0,1 0 0,1 0-1,-7 19 1,10-24-218,0 0-1,0 0 1,1 0-1,0 0 1,0 0 0,0 0-1,0 0 1,1 1-1,-1-1 1,2 0 0,-1 0-1,0 0 1,1-1-1,0 1 1,0 0-1,0-1 1,1 1 0,-1-1-1,1 1 1,0-1-1,1 0 1,-1 0 0,1-1-1,-1 1 1,1-1-1,0 0 1,1 0-1,-1 0 1,0 0 0,9 3-1,-5-2-16,0-1 0,0 0 1,0 0-1,1 0 0,-1-1 0,1-1 0,-1 1 0,1-1 1,0-1-1,-1 0 0,1 0 0,0 0 0,0-1 0,-1-1 1,1 0-1,-1 0 0,14-5 0,-12 2 36,0-1 0,-1 0-1,0-1 1,0 0 0,-1 0 0,0-1-1,0 0 1,0 0 0,-1-1 0,-1 0-1,1 0 1,7-15 0,-11 16-3,1 1 1,-1-1-1,-1 0 1,1 0-1,-1 0 1,0 0-1,0-15 1,-1 17-28,-2 1 0,1 0 0,0 0 0,-1-1 0,0 1 0,0 0 1,-1 0-1,1 0 0,-1 0 0,0 0 0,-1 1 0,-4-10 0,3 10-109,1 1-1,-1-1 0,0 1 1,0 0-1,0 0 0,0 0 1,0 0-1,-1 1 1,1 0-1,-1 0 0,1 0 1,-1 0-1,-9-1 0,12 2-12,-1 0-1,1 1 1,0-1-1,-1 1 1,1 0-1,0 0 1,-1 0-1,1 0 1,0 0-1,-1 0 1,1 0-1,-1 1 1,1-1-1,0 1 1,0 0-1,-1 0 1,1 0-1,0 0 1,0 0-1,0 0 1,0 1-1,0-1 0,0 0 1,1 1-1,-1 0 1,0-1-1,1 1 1,-1 0-1,1 0 1,-3 4-1,0 11-658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4.160"/>
    </inkml:context>
    <inkml:brush xml:id="br0">
      <inkml:brushProperty name="width" value="0.05" units="cm"/>
      <inkml:brushProperty name="height" value="0.05" units="cm"/>
    </inkml:brush>
  </inkml:definitions>
  <inkml:trace contextRef="#ctx0" brushRef="#br0">355 34 18772,'0'-1'83,"1"0"1,-1 0-1,0 0 1,0 0-1,-1 0 1,1 0-1,0 0 0,0-1 1,0 1-1,-1 0 1,1 0-1,-1 0 1,1 0-1,-1 0 0,1 0 1,-1 0-1,1 0 1,-1 0-1,0 1 1,1-1-1,-1 0 0,-2-1 1,1 1 2,0-1 0,0 1 0,0 0 0,-1 0 0,1 1 0,0-1 0,-1 0 0,1 1 0,0-1 0,-4 1 0,-3 0 147,0 0 0,0 0-1,0 1 1,1 0-1,-11 3 1,0 2-39,1 0-1,0 1 1,1 0 0,-1 2-1,1 0 1,-20 15 0,27-17-77,0 1 1,0 0 0,1 1-1,0 0 1,0 0 0,1 1-1,1 0 1,0 1-1,0-1 1,-9 20 0,15-27-86,0-1 0,0 1-1,0-1 1,0 1 0,0 0 0,1-1 0,-1 1 0,1 0-1,0-1 1,0 1 0,0 0 0,0 0 0,0-1 0,1 1 0,-1 0-1,1 0 1,-1-1 0,1 1 0,0-1 0,0 1 0,0-1 0,1 1-1,-1-1 1,1 1 0,-1-1 0,1 0 0,0 0 0,-1 0-1,1 0 1,0 0 0,1 0 0,-1-1 0,3 3 0,4 0 21,0 0 1,0 0 0,1 0 0,-1-2-1,1 1 1,0-1 0,0 0-1,0-1 1,14 0 0,7-1 64,55-7 0,-54 2-128,55-15 0,-74 16-174,0-1 0,0 0 1,0 0-1,-1-2 1,0 1-1,19-15 1,-29 20 92,0-1 0,0 0 0,0 0 1,0 0-1,0 0 0,-1 0 0,1 0 1,-1-1-1,1 1 0,-1 0 0,0-1 1,0 1-1,0-1 0,1-4 0,-2 6 58,0-1-1,0 0 0,0 1 1,0-1-1,0 0 0,0 0 1,-1 1-1,1-1 0,-1 1 1,1-1-1,-1 0 0,0 1 0,1-1 1,-1 1-1,0-1 0,0 1 1,0 0-1,0-1 0,0 1 1,0 0-1,-1 0 0,1 0 0,-2-1 1,-26-18-674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4.670"/>
    </inkml:context>
    <inkml:brush xml:id="br0">
      <inkml:brushProperty name="width" value="0.05" units="cm"/>
      <inkml:brushProperty name="height" value="0.05" units="cm"/>
    </inkml:brush>
  </inkml:definitions>
  <inkml:trace contextRef="#ctx0" brushRef="#br0">228 24 17508,'32'0'2000,"5"0"-1000,5-2-407,2-2 1087,2 1-264,-3 0-552,-3 0-336,-11 1-936,-8 0-520,-12-1 760,-8 2-176,-9 1-184</inkml:trace>
  <inkml:trace contextRef="#ctx0" brushRef="#br0" timeOffset="1">1 118 15699,'38'0'2041,"8"-1"-1193,13-9-264,4-2 1096,6 1-535,2 1-297,-3 0-1056,-7 0-1425,-18 1 1545,-4 4-296,-10-1-312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6.825"/>
    </inkml:context>
    <inkml:brush xml:id="br0">
      <inkml:brushProperty name="width" value="0.05" units="cm"/>
      <inkml:brushProperty name="height" value="0.05" units="cm"/>
    </inkml:brush>
  </inkml:definitions>
  <inkml:trace contextRef="#ctx0" brushRef="#br0">134 0 16932,'-1'7'364,"0"0"0,0 0 0,-1 0 0,0 0 1,0 0-1,0 0 0,-1-1 0,0 1 1,-6 7-1,-4 14 635,7-16-756,-48 119 1286,46-107-1387,0 0 0,2 1 0,-5 39 0,10-59-124,1 0 1,0 0-1,0 0 0,0 0 0,0 0 1,3 8-1,-3-12-12,1 1-1,-1-1 0,1 0 1,-1 1-1,1-1 1,0 0-1,-1 0 1,1 1-1,0-1 1,0 0-1,0 0 1,0 0-1,0 0 1,0 0-1,1 0 1,-1-1-1,0 1 1,0 0-1,1 0 1,-1-1-1,0 1 1,1-1-1,-1 1 1,0-1-1,1 0 1,-1 0-1,3 1 1,2-2 9,0 1 0,-1-1 1,1 0-1,0 0 1,-1-1-1,0 0 1,1 0-1,-1 0 1,0 0-1,0-1 1,0 0-1,0 0 1,0 0-1,-1-1 1,0 1-1,1-1 1,4-6-1,6-7 108,-1 1 0,0-2 0,11-21 0,-14 22 58,-2 0 0,0-1-1,-1 0 1,-1-1 0,7-29 0,-16 60 38,-16 81 211,15-77-443,2 0 0,0-1 0,1 1 0,3 27 0,-3-40-24,1-1 1,-1 1-1,1 0 1,0-1 0,0 1-1,0-1 1,0 0-1,0 1 1,0-1-1,1 0 1,-1 0 0,1 1-1,0-1 1,3 3-1,-4-4-48,1 0 1,-1-1-1,1 1 0,-1 0 0,1 0 1,0-1-1,0 1 0,-1-1 0,1 1 0,0-1 1,0 0-1,-1 0 0,1 0 0,0 0 0,0 0 1,0 0-1,0 0 0,-1-1 0,1 1 1,0-1-1,0 1 0,2-2 0,2-1-107,1-1 1,-1 0-1,0 0 0,0 0 0,0-1 1,-1 0-1,1 0 0,-1 0 0,0-1 1,-1 0-1,1 0 0,-1 0 0,6-13 1,16-33-722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7.300"/>
    </inkml:context>
    <inkml:brush xml:id="br0">
      <inkml:brushProperty name="width" value="0.05" units="cm"/>
      <inkml:brushProperty name="height" value="0.05" units="cm"/>
    </inkml:brush>
  </inkml:definitions>
  <inkml:trace contextRef="#ctx0" brushRef="#br0">82 0 18100,'-15'23'1561,"1"1"1,-14 34-1,23-47-1277,1 0-1,0 0 1,1 1 0,0-1-1,1 1 1,0-1 0,0 23-1,2-32-270,0 0 0,0 0 0,1 0-1,-1 0 1,1 0 0,-1 0 0,1 0 0,-1 0-1,1 0 1,0 0 0,0-1 0,0 1-1,0 0 1,0 0 0,1-1 0,-1 1-1,0-1 1,1 1 0,-1-1 0,1 0 0,-1 1-1,1-1 1,0 0 0,0 0 0,-1 0-1,1 0 1,0 0 0,0-1 0,0 1-1,0-1 1,4 1 0,4 1-79,0-1 0,0-1-1,1 0 1,-1-1 0,11-1 0,-10 0 0,3 1-3,4-2-103,0 2 0,-1 0 0,1 1 0,30 3 0,-45-2 165,0-1 0,0 1 0,0-1 0,0 1 1,0 0-1,0 0 0,0 1 0,0-1 0,0 0 1,-1 1-1,1 0 0,0-1 0,-1 1 0,1 0 1,-1 1-1,0-1 0,0 0 0,0 1 0,0-1 1,0 1-1,0-1 0,-1 1 0,1 0 0,-1 0 1,0 0-1,0 0 0,0 0 0,0 0 0,0 0 1,-1 0-1,1 0 0,-1 0 0,0 5 0,0-1 109,-1 1-1,0-1 1,-1 0 0,0 0-1,0 0 1,0 0-1,-1 0 1,0 0-1,0-1 1,-8 12-1,9-14 3,-1 0-1,0-1 0,1 1 1,-1-1-1,0 0 1,-1 0-1,1 0 0,0 0 1,-1 0-1,0-1 1,1 0-1,-1 1 0,0-1 1,0-1-1,0 1 1,-1-1-1,1 1 0,0-1 1,-6 0-1,7-1-128,0 0 0,0-1 0,1 0 0,-1 1 0,0-1 1,0 0-1,0-1 0,0 1 0,1 0 0,-1-1 0,0 1 0,1-1 0,0 0 0,-1 0 0,1 0 0,0 0 0,0 0 0,0-1 1,0 1-1,0-1 0,1 1 0,-1-1 0,1 0 0,-2-3 0,-3-8-492,0 1 1,2-1-1,-6-24 0,5 14-163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7.823"/>
    </inkml:context>
    <inkml:brush xml:id="br0">
      <inkml:brushProperty name="width" value="0.05" units="cm"/>
      <inkml:brushProperty name="height" value="0.05" units="cm"/>
    </inkml:brush>
  </inkml:definitions>
  <inkml:trace contextRef="#ctx0" brushRef="#br0">154 223 16083,'3'-1'255,"-1"0"-1,0-1 0,0 1 0,0-1 0,0 0 0,0 0 0,0 1 0,0-1 0,-1 0 0,1-1 0,-1 1 0,1 0 0,-1 0 1,0-1-1,0 1 0,0 0 0,1-4 0,11-46 2451,-11 44-2017,-1 3-349,7-53 1585,-8 56-1892,0 0 0,0 0 0,1 0 0,-1 0 0,0-1 0,-1 1 0,1 0 0,0 0 0,-1 0 0,1 0 0,-1 0 0,0 0 0,1 1 0,-1-1 0,0 0 0,0 0 0,0 0 0,0 1 0,-1-1 0,1 0 0,0 1 0,-1-1-1,-2-1 1,2 2-32,0 1-1,-1 0 1,1-1-1,0 1 0,-1 0 1,1 0-1,0 0 1,0 1-1,-1-1 0,1 0 1,0 1-1,0 0 1,-1-1-1,1 1 0,0 0 1,0 0-1,0 0 1,0 1-1,0-1 0,-2 2 1,-38 33-77,39-33 73,-8 8-20,-1 1-1,2 1 1,-1 0-1,2 0 1,0 1-1,0 1 1,-12 28-1,20-40 23,0 0-1,0-1 1,1 1-1,-1 0 1,0-1-1,1 1 1,0 0 0,0 0-1,0 0 1,0 3-1,0-5 2,1 1 0,-1-1 0,1 0 0,-1 0 0,1 0 0,-1 0 0,1 0 0,0 0 0,0 0 0,-1 0 0,1 0 1,0 0-1,0 0 0,0 0 0,0-1 0,0 1 0,0 0 0,0-1 0,0 1 0,0-1 0,1 1 0,-1-1 0,0 1 0,0-1 0,0 0 0,2 1 0,10 0 1,1 0 0,-1-1 1,0-1-1,1 0 1,-1 0-1,0-2 0,16-3 1,16-3 5,-18 5 7,2-1 7,35-2 0,-55 7-3,-1 0-1,0 1 1,1-1-1,-1 1 1,0 1-1,1 0 0,-1 0 1,15 7-1,-19-8 1,-1 2 0,0-1-1,1 0 1,-1 1-1,0-1 1,4 5 0,-7-6-3,1 0 1,0-1-1,0 1 1,-1 0 0,1 0-1,-1 0 1,1-1 0,-1 1-1,1 0 1,-1 0-1,1 0 1,-1 0 0,0 0-1,1 0 1,-1 0 0,0 0-1,0 0 1,0 0-1,0 0 1,0 0 0,0 0-1,0 0 1,0 0 0,0 0-1,0 0 1,-1 0-1,1 0 1,0 0 0,-1 0-1,0 1 1,1-2-7,0 0-1,0 0 1,0 0 0,-1 0-1,1 0 1,0 0 0,0 0 0,0 0-1,-1-1 1,1 1 0,0 0-1,0 0 1,0 0 0,-1 0 0,1 0-1,0 0 1,0 0 0,0 0-1,0-1 1,-1 1 0,1 0-1,0 0 1,0 0 0,0 0 0,0-1-1,0 1 1,0 0 0,0 0-1,-1 0 1,1 0 0,0-1 0,0 1-1,0 0 1,0 0 0,0 0-1,0-1 1,0 1 0,0 0 0,0 0-1,0-1 1,-1-5 36,1 0 1,0-1-1,0 1 0,0 0 1,1 0-1,0-1 0,1-5 1,15-47 114,-10 37-120,-3 11-28,0-1 0,0 1 0,1 0 0,1 0-1,0 0 1,8-10 0,-12 17-62,1 0-1,1 0 1,-1 1 0,1-1-1,-1 1 1,1 0 0,0 0-1,0 0 1,0 1 0,1-1-1,-1 1 1,1 0 0,-1 0-1,1 0 1,0 1 0,-1 0 0,9-2-1,20 3-1173,-16 0-210,-13-1 342,-6 1-323,-24-5 443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8.239"/>
    </inkml:context>
    <inkml:brush xml:id="br0">
      <inkml:brushProperty name="width" value="0.05" units="cm"/>
      <inkml:brushProperty name="height" value="0.05" units="cm"/>
    </inkml:brush>
  </inkml:definitions>
  <inkml:trace contextRef="#ctx0" brushRef="#br0">0 14 19812,'5'-9'1809,"22"8"-1201,7-2-304,9 3-200,5 3 456,-1 7-192,-6 3-176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7.352"/>
    </inkml:context>
    <inkml:brush xml:id="br0">
      <inkml:brushProperty name="width" value="0.05" units="cm"/>
      <inkml:brushProperty name="height" value="0.05" units="cm"/>
    </inkml:brush>
  </inkml:definitions>
  <inkml:trace contextRef="#ctx0" brushRef="#br0">101 595 14947,'-3'18'429,"1"-1"0,0 1 0,2-1 0,0 1 0,0-1 0,2 1 0,0-1 0,1 0 0,10 32 0,7 6 258,42 86 0,6 13-360,-64-144-313,5 16 101,10 43 1,-18-62-37,0 0 0,0 0 0,0 0 1,-1 0-1,0 0 0,0 0 0,-1 0 0,0 0 0,0 0 0,-1 0 1,-3 11-1,4-16-29,0 0 1,0 0 0,0 0-1,0 0 1,0 0-1,-1 0 1,1-1 0,0 1-1,-1 0 1,1-1 0,-1 1-1,0-1 1,0 0-1,1 1 1,-1-1 0,0 0-1,0 0 1,0 0-1,0 0 1,-4 0 0,3 0 29,0-1 0,-1 0 0,1 0 0,-1 0 0,1 0 0,-1-1 0,1 1 0,0-1 0,-1 0 0,1 0 0,-6-3 0,-3-2 98,0-1 1,0 0-1,1-1 0,0 0 0,-14-15 0,8 7-93,1-2-1,1 1 1,-13-22-1,21 28-115,0 0 0,1-1 0,0 0 0,1 0 0,0-1-1,-5-22 1,9 31 14,0 0 0,1 0-1,0 0 1,0 0-1,0 0 1,0 0 0,0 1-1,1-1 1,0 0-1,0 0 1,0 0 0,0 0-1,0 1 1,1-1-1,0 0 1,0 1-1,0 0 1,0-1 0,0 1-1,1 0 1,-1 0-1,6-5 1,5-2-59,0 1-1,0 0 1,1 1-1,22-10 1,22-15-829,-41 21 568,0-1 0,-1-1 0,-1 0 0,0-2 0,-1 1 0,-1-2 0,-1 0 0,14-23-1,2-13-498</inkml:trace>
  <inkml:trace contextRef="#ctx0" brushRef="#br0" timeOffset="1">506 1 18924,'-16'315'5738,"16"-280"-5208,6 162 780,-2-162-1169,1 1-1,1-1 1,17 52-1,-21-81-119,1 0 0,-1 0 0,1 0 0,0-1-1,0 1 1,1-1 0,4 6 0,-7-9-16,0-1 0,0 0-1,0 0 1,0-1 0,0 1 0,1 0 0,-1 0-1,0 0 1,0-1 0,1 1 0,-1-1 0,0 1-1,1-1 1,-1 1 0,1-1 0,-1 0 0,0 0 0,1 0-1,-1 1 1,1-1 0,-1-1 0,1 1 0,-1 0-1,0 0 1,1 0 0,-1-1 0,1 1 0,-1-1 0,0 1-1,1-1 1,-1 0 0,0 1 0,0-1 0,0 0-1,1 0 1,-1 0 0,1-2 0,9-6 24,-1-1-1,-1-1 1,0 1 0,15-25-1,27-55 64,-36 61-66,0 2-34,134-260-1597,-143 274 785,0-1 1,8-27 0,-13 27 197,-1 13 598,0 1 1,0 0-1,0 0 0,0-1 1,0 1-1,0 0 0,0-1 1,-1 1-1,1 0 0,0 0 1,0-1-1,0 1 0,0 0 1,-1 0-1,1-1 0,0 1 1,0 0-1,0 0 0,-1 0 1,1-1-1,0 1 0,0 0 1,-1 0-1,1 0 0,0 0 1,0 0-1,-1 0 0,1-1 1,0 1-1,-1 0 0,1 0 1,0 0-1,0 0 0,-1 0 1,0 0-1,-12 5-845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39.602"/>
    </inkml:context>
    <inkml:brush xml:id="br0">
      <inkml:brushProperty name="width" value="0.05" units="cm"/>
      <inkml:brushProperty name="height" value="0.05" units="cm"/>
    </inkml:brush>
  </inkml:definitions>
  <inkml:trace contextRef="#ctx0" brushRef="#br0">180 92 7770,'64'-38'4338,"-32"22"5679,-65 45-9684,1 2 1,1 1-1,1 1 0,2 1 1,2 2-1,1 1 1,-31 61-1,42-64-607,14-26-239,12-21-383,84-136-3894,-69 103 3807,1 1 0,60-71 0,-83 110 1070,-2 3 10,-1 0 0,1 0 1,-1 0-1,1 0 0,0 1 0,0-1 1,0 1-1,0 0 0,0 0 0,1 0 1,-1 0-1,1 0 0,4-1 0,-8 4-62,0-1-1,1 0 1,-1 0-1,1 1 0,-1-1 1,0 0-1,1 1 1,-1-1-1,0 1 1,1-1-1,-1 0 1,0 1-1,0-1 0,1 1 1,-1-1-1,0 1 1,0-1-1,0 1 1,0-1-1,1 1 1,-1-1-1,0 1 0,0-1 1,0 1-1,0-1 1,0 1-1,0-1 1,-1 0-1,1 1 0,0-1 1,0 1-1,0-1 1,0 1-1,0-1 1,-1 1-1,1 0 1,-7 20 560,7-20-544,-15 43 1175,-16 78 0,27-98-1054,1 0 1,1 0 0,2 1 0,0-1 0,4 26-1,-4-44 34,2 17-1706,-6-23 177,-4-13 516,-22-36-943,14 25 1437,1 0 1,2-1-1,0 0 1,-10-33-1,23 58 357,0 0 0,0 0-1,0-1 1,0 1 0,0 0 0,0 0 0,0-1 0,0 1-1,0 0 1,1-1 0,-1 1 0,0 0 0,0 0 0,0-1-1,0 1 1,0 0 0,0 0 0,1 0 0,-1-1 0,0 1-1,0 0 1,0 0 0,1 0 0,-1 0 0,0-1 0,0 1-1,0 0 1,1 0 0,-1 0 0,0 0 0,0 0-1,1 0 1,-1 0 0,0-1 0,1 1 0,-1 0 0,0 0-1,0 0 1,1 0 0,-1 0 0,0 0 0,0 0 0,1 1-1,-1-1 1,0 0 0,0 0 0,1 0 0,-1 0 0,0 0-1,0 0 1,1 0 0,-1 1 0,20 5 440,-16-5-452,7 2-161,-3-1-195,-1 0 0,1 0 0,0-1 0,9 1 0,-16-2-149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0.934"/>
    </inkml:context>
    <inkml:brush xml:id="br0">
      <inkml:brushProperty name="width" value="0.05" units="cm"/>
      <inkml:brushProperty name="height" value="0.05" units="cm"/>
    </inkml:brush>
  </inkml:definitions>
  <inkml:trace contextRef="#ctx0" brushRef="#br0">103 10 15347,'3'-9'3655,"-14"32"-2145,-5 9-599,-2 3-417,1 1 0,-23 71 0,39-105-475,0-1 0,1 1-1,-1 0 1,1-1 0,0 1 0,-1 0 0,1-1 0,0 1-1,0-1 1,0 1 0,0 0 0,0-1 0,1 1-1,-1 0 1,0-1 0,1 1 0,-1-1 0,1 1 0,1 2-1,-1-3-1,1 0-1,-1-1 1,1 1-1,-1 0 0,0-1 1,1 0-1,-1 1 1,1-1-1,-1 0 1,1 0-1,-1 0 0,1 0 1,-1 0-1,1 0 1,-1 0-1,1 0 0,-1-1 1,1 1-1,-1 0 1,1-1-1,2-1 0,15-4 77,-1-2 0,34-18 0,-38 17-68,0 2-1,1 0 1,0 0 0,0 2-1,24-7 1,-37 12-21,0-1-1,0 1 1,0 0-1,0 0 1,0-1 0,0 1-1,-1 0 1,1 1-1,0-1 1,0 0 0,0 1-1,0-1 1,0 1-1,0-1 1,-1 1-1,1 0 1,3 1 0,-4-1 4,-1 0 0,1 0 0,0 0 0,0 0 0,-1 0 0,1 0 0,-1 0 1,1 0-1,-1 0 0,1 0 0,-1 1 0,0-1 0,0 0 0,1 0 0,-1 0 1,0 0-1,0 1 0,0-1 0,0 0 0,-1 0 0,1 2 0,-1 2 52,-1 1 0,1-1 1,-1 0-1,-1 0 0,1 0 0,0 0 0,-1 0 0,0 0 0,-1-1 0,-4 7 0,2-5 81,0 0 0,-1-1 0,0 0 1,0 0-1,0 0 0,0-1 0,-1 0 0,1 0 0,-1-1 0,0 0 0,0 0 0,-14 2 0,17-4-133,0 0-1,0-1 1,0 0 0,0 0 0,0 0-1,0 0 1,0-1 0,0 0-1,0 0 1,0 0 0,0 0 0,0-1-1,1 0 1,-1 0 0,1 0-1,-1-1 1,1 1 0,0-1 0,0 0-1,0 0 1,0-1 0,-4-5-1,1-2-1100,9 6-1134,20 4 57,-4 2 1288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1.441"/>
    </inkml:context>
    <inkml:brush xml:id="br0">
      <inkml:brushProperty name="width" value="0.05" units="cm"/>
      <inkml:brushProperty name="height" value="0.05" units="cm"/>
    </inkml:brush>
  </inkml:definitions>
  <inkml:trace contextRef="#ctx0" brushRef="#br0">48 36 16652,'21'-8'1271,"-2"1"231,37-10 0,-51 16-1226,-1 0 0,1 0 1,-1 1-1,1-1 1,0 1-1,-1 0 0,1 1 1,0-1-1,-1 1 0,1 0 1,-1 0-1,1 0 1,7 4-1,-11-5-248,0 1 0,0-1 0,-1 1 0,1-1 0,0 1-1,-1 0 1,1-1 0,0 1 0,-1 0 0,1 0 0,-1-1 0,1 1 0,-1 0 0,1 0 0,-1 0 0,0-1 0,1 1-1,-1 0 1,0 0 0,0 0 0,0 0 0,0 0 0,0 0 0,1 0 0,-2 0 0,1 0 0,0-1 0,0 1 0,0 0-1,0 0 1,-1 0 0,1 0 0,0 0 0,-1 0 0,1-1 0,0 1 0,-1 0 0,1 0 0,-2 0 0,-1 5 40,-1-1 0,0 0-1,0 0 1,-7 6 0,-13 11 249,-37 23 1,38-29-25,1 1 0,-31 31 0,52-47-276,0 0 1,0-1-1,0 1 0,0 0 1,0 1-1,0-1 1,1 0-1,-1 0 0,0 0 1,1 0-1,-1 1 1,1-1-1,-1 0 0,1 0 1,-1 1-1,1-1 1,0 0-1,0 3 0,0-4-8,0 1-1,1 0 0,-1-1 0,0 1 1,1 0-1,-1-1 0,1 1 1,-1-1-1,1 1 0,-1-1 0,1 1 1,-1-1-1,1 1 0,0-1 0,-1 0 1,1 1-1,0-1 0,-1 0 1,1 0-1,0 1 0,-1-1 0,1 0 1,1 0-1,6 1 19,1 0-1,-1-1 1,0 0-1,11-1 1,-18 1-26,43-5-433,-1-1 1,0-2-1,-1-2 1,59-22-1,-97 30 202,0 1 51,-1 0-1,1 0 1,-1-1-1,1 0 0,-1 1 1,0-1-1,0 0 0,0-1 1,0 1-1,0-1 1,0 1-1,3-5 0,-1-1-721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1.981"/>
    </inkml:context>
    <inkml:brush xml:id="br0">
      <inkml:brushProperty name="width" value="0.05" units="cm"/>
      <inkml:brushProperty name="height" value="0.05" units="cm"/>
    </inkml:brush>
  </inkml:definitions>
  <inkml:trace contextRef="#ctx0" brushRef="#br0">1 81 18356,'23'-2'2360,"3"1"-1431,8-2-345,2-1 1248,5-1-656,2 0-191,-1 0-665,-3 0-320,-11 2-1065,-3 0 929,-5 1-80,-2 2-160,-3 0-160</inkml:trace>
  <inkml:trace contextRef="#ctx0" brushRef="#br0" timeOffset="1">445 0 15419,'-4'7'699,"1"1"-1,0-1 0,0 0 1,1 1-1,0-1 0,-2 14 1,3-19-605,1-1 0,0 1 0,0-1 0,0 1 0,0 0 0,0-1 0,0 1 0,0-1 0,0 1 0,1-1 0,-1 1 0,1 0 0,-1-1 0,1 1 0,-1-1 0,1 0 0,0 1 0,0-1 0,0 0 0,0 1 0,0-1 0,0 0 0,0 0 0,0 0 0,1 0 0,-1 0 0,0 0 0,0 0 0,1 0 0,-1-1 0,1 1 0,-1 0 0,1-1 0,-1 1 0,1-1 0,-1 0 0,1 1 0,0-1 0,1 0 0,13 0-24,-1-1 0,1 0 0,-1-1-1,0-1 1,1 0 0,-1-1 0,25-10 0,-26 8-64,1 1 0,0 1-1,1 0 1,-1 1 0,1 0 0,-1 1-1,19 1 1,-33 1-3,0 0 0,0 0-1,0 0 1,-1 0 0,1 0 0,0 0-1,0 0 1,0 0 0,0 1-1,-1-1 1,1 0 0,0 0 0,0 1-1,0-1 1,-1 1 0,1-1 0,0 1-1,-1-1 1,1 1 0,0-1-1,-1 1 1,1-1 0,-1 1 0,1 0-1,-1-1 1,1 1 0,-1 0-1,1 0 1,-1-1 0,0 1 0,1 0-1,-1 0 1,0 1 0,0 2 19,0-1 0,0 0 0,-1 1 0,0-1 0,1 1-1,-1-1 1,-2 4 0,2-4 16,0 0 0,0 0 0,0 0 0,0 0 0,1 0 0,-1 0 0,1 6 0,0-9-27,0 1-1,1 0 0,-1 0 1,1-1-1,-1 1 0,1 0 1,-1-1-1,1 1 0,0 0 1,-1-1-1,1 1 0,0-1 1,-1 1-1,1-1 0,0 0 1,0 1-1,-1-1 0,1 0 1,0 1-1,0-1 0,0 0 1,-1 0-1,1 0 0,0 0 1,0 0-1,0 0 0,0 0 1,0 0-1,-1 0 0,1 0 1,0 0-1,1-1 0,31-5 95,-33 6-105,26-8-353,45-21 1,-11-3-3028,-59 31 3294,-1 1 1,0 0 0,1-1-1,-1 1 1,0 0-1,1-1 1,-1 1-1,0 0 1,1-1-1,-1 1 1,0-1-1,0 1 1,1-1-1,-1 1 1,0 0-1,0-1 1,0 1-1,0-1 1,0 1-1,0-1 1,0 1-1,1-1 1,-2 1 0,1-1-1,0 1 1,0-1-1,0 1 1,0-1-1,0 1 1,0-1-1,-1 0 1,-1-2-718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2.475"/>
    </inkml:context>
    <inkml:brush xml:id="br0">
      <inkml:brushProperty name="width" value="0.05" units="cm"/>
      <inkml:brushProperty name="height" value="0.05" units="cm"/>
    </inkml:brush>
  </inkml:definitions>
  <inkml:trace contextRef="#ctx0" brushRef="#br0">1 0 18548,'6'0'1904,"-1"6"-1408,3 0-263,0 1 967,4-1-1552,2 1 688,9 3-392,4 0-120,5-4-120</inkml:trace>
  <inkml:trace contextRef="#ctx0" brushRef="#br0" timeOffset="1">341 75 16404,'-51'12'3294,"35"-9"-2474,1 0-1,1 1 0,-1 1 1,0 0-1,1 1 0,-19 10 0,33-16-801,-1 1-1,1-1 0,-1 0 0,1 0 0,-1 1 0,1-1 0,0 0 0,-1 1 0,1-1 0,-1 0 0,1 1 1,0-1-1,-1 1 0,1-1 0,0 1 0,0-1 0,-1 1 0,1-1 0,0 0 0,0 1 0,0-1 0,0 1 1,0 0-1,-1-1 0,1 1 0,0-1 0,0 1 0,0 0 0,1 0-15,-1 0-1,1-1 1,-1 1 0,1 0-1,0-1 1,-1 1 0,1 0-1,0-1 1,-1 1 0,1-1-1,0 1 1,0-1-1,0 1 1,-1-1 0,2 1-1,40 11-361,-35-11 368,11 3-114,32 8-88,-48-11 184,1 0 1,-1 0-1,1 0 0,-1 0 0,0 0 0,1 1 0,-1-1 0,0 1 0,0-1 1,0 1-1,0 0 0,0 0 0,-1 0 0,1 0 0,2 4 0,-4-6 11,0 1 0,1 0-1,-1 0 1,0 0 0,0 0-1,0-1 1,0 1-1,0 0 1,0 0 0,0 0-1,0 0 1,-1 0 0,1-1-1,0 1 1,0 0 0,-1 0-1,1 0 1,0-1 0,-1 1-1,1 0 1,-1 0-1,1-1 1,-1 1 0,1 0-1,-1-1 1,0 1 0,1-1-1,-1 1 1,0-1 0,-1 2-1,-26 13 117,25-14-103,-10 5 80,1-1 1,-24 5-1,33-9-177,0 0 1,0 0-1,0-1 0,0 1 1,0-1-1,0 0 1,-1 0-1,1 0 0,0 0 1,0-1-1,0 1 1,0-1-1,0 0 0,0 0 1,0 0-1,0 0 0,-5-4 1,7 4 74,0 0 0,0 0 0,1 0 0,-1-1 1,0 1-1,1-1 0,-1 1 0,1 0 0,0-1 0,-1 1 0,1-1 1,0 1-1,0-1 0,0 1 0,0 0 0,0-1 0,0 1 0,1-1 1,-1 1-1,0-1 0,1 1 0,-1 0 0,1-1 0,-1 1 0,1 0 1,1-3-1,7-13-387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2.986"/>
    </inkml:context>
    <inkml:brush xml:id="br0">
      <inkml:brushProperty name="width" value="0.05" units="cm"/>
      <inkml:brushProperty name="height" value="0.05" units="cm"/>
    </inkml:brush>
  </inkml:definitions>
  <inkml:trace contextRef="#ctx0" brushRef="#br0">1 41 16660,'16'2'942,"6"2"732,37 0 0,-54-3-1381,1-1 0,-1-1 0,0 1 0,1-1 0,-1 0 0,0 0 0,0-1 0,0 1 0,0-1 0,0 0 0,0-1 0,6-3 0,-10 5-239,1 0 1,-1 0 0,0 0 0,0 0 0,0 0 0,0 0-1,0 0 1,0 0 0,-1-1 0,1 1 0,1-2-1,-2 3-35,0-1 0,0 1-1,0-1 1,0 1-1,0-1 1,0 1 0,0-1-1,0 1 1,0 0-1,0-1 1,0 1 0,0-1-1,0 1 1,0-1-1,0 1 1,0-1 0,0 1-1,-1 0 1,1-1-1,0 1 1,0-1 0,0 1-1,-1 0 1,1-1-1,-1 0 0,-1 1 1,1-1-1,0 0 0,0 1 0,0-1 0,0 1 0,0 0 0,-1-1 1,1 1-1,0 0 0,0 0 0,-1 0 0,1 0 0,0 0 1,0 0-1,-1 0 0,1 0 0,0 0 0,0 1 0,0-1 0,-1 1 1,1-1-1,0 0 0,-1 2 0,-3 0 27,1 0 0,0 1 0,0 0 0,0-1 0,0 2 0,0-1 0,1 0 0,-1 1 0,1 0 0,0-1 0,-4 7 1,7-9-36,-1 0 0,0 0 1,1 0-1,-1 0 1,1 1-1,-1-1 1,1 0-1,-1 0 0,1 1 1,0-1-1,0 0 1,0 1-1,0-1 1,0 0-1,0 1 0,0-1 1,0 0-1,0 1 1,0-1-1,1 0 1,-1 1-1,1-1 0,-1 0 1,1 0-1,-1 1 1,1-1-1,0 0 0,0 0 1,-1 0-1,1 0 1,0 0-1,0 0 1,0 0-1,0 0 0,0 0 1,0-1-1,0 1 1,1 0-1,-1-1 1,0 1-1,0-1 0,1 1 1,-1-1-1,0 1 1,2-1-1,6 3 12,-1-1-1,1-1 1,-1 1-1,1-1 1,0-1-1,0 1 0,16-3 1,62-12-25,-73 11 2,29-7-21,-18 4-37,40-5 0,-64 11 59,0 0-1,0 0 1,1 0-1,-1 0 1,0 0-1,0 0 1,0 0-1,1 0 1,-1 1-1,0-1 1,0 0-1,0 1 1,0-1-1,0 1 1,0 0-1,1-1 1,-1 1-1,0 0 1,-1-1-1,1 1 1,0 0-1,0 0 1,0 0-1,0 0 1,-1 0-1,1 0 1,0 0-1,-1 0 1,1 0-1,-1 0 1,1 0-1,-1 0 0,0 1 1,1-1-1,-1 0 1,0 2-1,0-1-10,1-1-1,-1 1 0,0-1 0,1 1 0,-1-1 0,1 1 0,-1-1 1,1 0-1,0 1 0,0-1 0,0 0 0,-1 0 0,1 0 1,0 1-1,0-1 0,0 0 0,1 0 0,-1 0 0,0-1 0,0 1 1,1 0-1,-1 0 0,0-1 0,1 1 0,-1 0 0,3 0 0,13-3-1104,-9 0 305,-8 1 800,0 1 1,0 0-1,0 0 1,0 0-1,0 0 1,0 0-1,0 0 1,0 0-1,0 0 1,0 0-1,0 0 0,0-1 1,0 1-1,0 0 1,1 0-1,-1 0 1,0 0-1,0 0 1,0 0-1,0 0 1,0 0-1,0-1 1,0 1-1,0 0 1,0 0-1,0 0 0,0 0 1,-1 0-1,1 0 1,0 0-1,0 0 1,0 0-1,0-1 1,0 1-1,0 0 1,0 0-1,0 0 1,0 0-1,0 0 0,0 0 1,0 0-1,0 0 1,0 0-1,-1 0 1,1 0-1,0 0 1,0 0-1,0-1 1,0 1-1,0 0 1,0 0-1,0 0 1,-7-3-504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3.468"/>
    </inkml:context>
    <inkml:brush xml:id="br0">
      <inkml:brushProperty name="width" value="0.05" units="cm"/>
      <inkml:brushProperty name="height" value="0.05" units="cm"/>
    </inkml:brush>
  </inkml:definitions>
  <inkml:trace contextRef="#ctx0" brushRef="#br0">12 0 16460,'0'1'80,"1"-1"0,-1 0 1,1 0-1,-1 1 0,1-1 1,-1 0-1,0 0 0,1 1 1,-1-1-1,0 1 1,1-1-1,-1 0 0,0 1 1,0-1-1,1 1 0,-1-1 1,0 0-1,0 1 0,1-1 1,-1 1-1,0-1 0,0 1 1,0-1-1,0 1 1,0-1-1,0 1 0,0-1 1,0 1-1,0-1 0,0 1 1,0-1-1,0 1 0,0-1 1,-1 1-1,1-1 1,0 1-1,-6 25 201,5-21 109,-3 10 353,2 1-1,0-1 0,0 28 1,2-36-651,0 0 0,1 0 1,0 0-1,0 0 1,1 0-1,-1 0 1,2 0-1,-1 0 1,1-1-1,4 9 0,-5-13-83,-1 0 0,0 0 0,1 0 0,0 0 0,-1 0 0,1 0 0,0-1 0,0 1 0,0-1 0,0 0 0,0 1 0,0-1 0,0 0 0,0 0 0,1 0 0,-1 0 0,0-1 0,4 2 0,-3-2-20,1 0 0,0 0-1,-1 0 1,1-1 0,0 1-1,-1-1 1,1 0 0,0 0-1,-1 0 1,1 0-1,2-2 1,4-2-81,-1-1 0,0 1 0,0-1-1,-1-1 1,0 0 0,0 0 0,10-12 0,-2-4-336,0 0 0,-2-1 0,-1 0 0,13-31 1,-27 64 531,-2 11 331,2 35 1,1-50-423,0 1 0,1-1 0,-1 1 0,1-1 0,1 1 0,-1-1 0,1 0 0,0 0 0,0 0-1,1 0 1,4 8 0,-6-12-14,0 0 0,-1 0-1,1 0 1,0 0 0,0 0-1,0 0 1,0 0 0,0 0-1,1-1 1,-1 1 0,0 0-1,0 0 1,0-1 0,1 1-1,-1-1 1,0 0 0,1 1-1,-1-1 1,0 0 0,1 1-1,-1-1 1,3 0 0,15-11-111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4.117"/>
    </inkml:context>
    <inkml:brush xml:id="br0">
      <inkml:brushProperty name="width" value="0.05" units="cm"/>
      <inkml:brushProperty name="height" value="0.05" units="cm"/>
    </inkml:brush>
  </inkml:definitions>
  <inkml:trace contextRef="#ctx0" brushRef="#br0">19 1 18428,'-4'11'792,"0"1"0,1-1 0,1 1 0,0 0 0,-1 14 0,3-20-625,0 0-1,0-1 1,0 1-1,1 0 1,0-1-1,1 1 0,-1-1 1,1 1-1,0-1 1,0 0-1,0 0 1,1 0-1,4 6 1,-7-10-154,1 0 0,0 1 0,0-1 0,1 0-1,-1 0 1,0 0 0,0 0 0,0 0 0,1 0 0,-1 0 0,1-1 0,-1 1 0,0 0 0,1-1 0,-1 1 0,1-1 0,-1 1 0,1-1 0,3 1-1,-2-2-5,0 1 0,0 0 0,-1-1 0,1 1 0,0-1 0,0 0 0,0 0 0,0 0 0,-1 0 0,4-2 0,4-4-3,-1 1 0,1-1 0,-1-1 0,11-12 0,-2 0 23,0 0 0,27-45 0,-51 115 333,5-48-373,-2 12-207,1 0 0,0 0 0,1-1 0,0 1-1,3 26 1,3-52-426,1-5 228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5.390"/>
    </inkml:context>
    <inkml:brush xml:id="br0">
      <inkml:brushProperty name="width" value="0.05" units="cm"/>
      <inkml:brushProperty name="height" value="0.05" units="cm"/>
    </inkml:brush>
  </inkml:definitions>
  <inkml:trace contextRef="#ctx0" brushRef="#br0">23 361 16836,'0'0'106,"0"0"0,1 0 0,-1 1 1,1-1-1,-1 0 0,0 1 0,0-1 1,1 0-1,-1 1 0,0-1 1,1 0-1,-1 1 0,0-1 0,0 1 1,0-1-1,0 1 0,1-1 0,-1 0 1,0 1-1,0-1 0,0 1 0,0-1 1,0 1-1,0-1 0,0 1 1,0-1-1,0 1 0,0-1 0,0 0 1,-1 1-1,1-1 0,0 1 0,0-1 1,-1 1-1,-3 21 1161,-3 7 383,3-18-1352,1 0-1,1 0 1,0 0 0,0 1 0,1-1-1,1 21 1,0-31-287,0 0 0,0 1 0,1-1 1,-1 0-1,1 0 0,-1 1 0,1-1 0,-1 0 0,1 0 0,0 0 0,-1 0 0,1 0 0,0 0 0,0 0 1,0 0-1,0 0 0,0 0 0,0-1 0,0 1 0,0 0 0,0-1 0,0 1 0,0-1 0,0 1 1,1-1-1,-1 1 0,0-1 0,0 0 0,1 1 0,-1-1 0,0 0 0,0 0 0,1 0 0,-1 0 1,0 0-1,1-1 0,-1 1 0,0 0 0,0 0 0,3-2 0,4 0 17,1-1 0,-1 0 0,1 0 0,10-7 0,12-9 28,0-1-1,-2-2 1,40-38 0,-65 57-59,6-2-40,-9 14 2,-10 25-25,3-17 43,6-14 19,-1 1 1,0-1 0,1 0-1,0 1 1,0-1-1,0 0 1,0 1 0,0-1-1,1 0 1,1 5 0,-2-7 3,1 1 1,-1-1 0,1 0 0,0 0 0,0 0 0,0 0-1,0 0 1,0 0 0,0 0 0,0 0 0,0 0-1,0 0 1,0-1 0,0 1 0,1 0 0,-1-1-1,0 1 1,0-1 0,1 1 0,-1-1 0,0 0 0,1 0-1,-1 1 1,0-1 0,1 0 0,-1 0 0,0 0-1,3-1 1,3 0 10,0 0 0,0-1-1,0 0 1,0 0 0,0 0-1,-1-1 1,1 0 0,-1 0-1,0-1 1,12-8 0,-10 6-8,0-1 1,-1 0-1,1 0 0,-1 0 1,-1-1-1,12-17 1,-20 33-29,0 1 0,0-1 0,0 1 0,1-1 0,1 1 0,0 15 0,-1-22 25,1 0 0,0 0 0,0 0 1,1 1-1,-1-1 0,0 0 0,1 0 0,-1 0 0,1 0 1,0 0-1,0 0 0,0 0 0,0 0 0,0 0 0,0 0 1,0 0-1,1 0 0,-1-1 0,1 1 0,-1-1 0,1 1 1,0-1-1,-1 1 0,1-1 0,0 0 0,0 0 1,0 0-1,0 0 0,0 0 0,0 0 0,0-1 0,0 1 1,0-1-1,1 1 0,-1-1 0,0 0 0,0 0 0,0 0 1,1 0-1,-1 0 0,0 0 0,3-1 0,5-1 7,0 0-1,0-1 1,0 0 0,0-1-1,0 0 1,-1 0-1,16-10 1,-10 3 4,-1 0 1,16-16-1,17-14-138,-53 95-36,7-52 167,-1 0-1,0 0 1,1-1 0,-1 1 0,1 0-1,0-1 1,-1 1 0,1 0 0,0-1 0,0 1-1,0-1 1,0 1 0,0-1 0,0 0-1,1 1 1,-1-1 0,0 0 0,1 0-1,-1 0 1,1 0 0,-1 0 0,1 0 0,0 0-1,-1-1 1,1 1 0,0-1 0,-1 1-1,1-1 1,0 1 0,0-1 0,-1 0 0,3 0-1,5 1 24,-1-1 0,0 0 0,0-1 0,1 0 1,14-4-1,-7 1-6,0-2 1,-1 0-1,1-1 0,-1 0 1,0-2-1,-1 1 1,0-2-1,-1 0 1,1 0-1,-2-2 1,0 1-1,0-2 1,-1 1-1,-1-1 0,12-18 1,-9 9-18,0-1 1,-1 0-1,-2-1 0,0 0 1,-2 0-1,0-1 0,-2 0 1,0-1-1,1-30 0,-6 48-7,-1 1-1,0 0 0,0-1 0,-3-11 0,3 18 3,0 1 1,0-1-1,0 1 0,0-1 0,-1 0 0,1 1 0,0-1 0,0 1 1,-1-1-1,1 1 0,0-1 0,-1 1 0,1-1 0,0 1 0,-1-1 1,1 1-1,-1 0 0,1-1 0,0 1 0,-1-1 0,1 1 0,-1 0 1,1 0-1,-1-1 0,0 1 0,-1 0-1,1 0 0,0 1-1,0-1 1,0 1 0,0-1 0,0 1 0,0-1 0,0 1-1,0 0 1,0 0 0,0-1 0,0 1 0,0 0 0,0 0-1,0 0 1,1 0 0,-1 0 0,-1 2 0,-6 10-3,0 0 1,1 0 0,0 1 0,1 1 0,1-1 0,-4 18-1,-17 94 13,23-107-8,1 1 0,1 0-1,1 0 1,2 21 0,-1-34-1,0 1 1,0 0 0,1-1 0,0 1-1,1-1 1,-1 1 0,1-1 0,1 0-1,-1 0 1,1 0 0,1-1 0,-1 1-1,7 6 1,-10-12 1,1 0 1,-1 1-1,0-1 1,0 0-1,1 0 1,-1-1-1,0 1 1,1 0-1,-1 0 1,1-1-1,-1 1 1,1-1-1,0 1 1,-1-1-1,4 1 1,-5-1-2,0 0 1,1-1-1,-1 1 1,0 0 0,1 0-1,-1 0 1,0 0-1,1 0 1,-1 0-1,0 0 1,1-1 0,-1 1-1,0 0 1,0 0-1,1 0 1,-1-1-1,0 1 1,0 0 0,1 0-1,-1-1 1,0 1-1,0 0 1,0-1-1,1 1 1,-1 0 0,0-1-1,0 1 1,-2-17 7,-6-3-79,0 2 0,-2-1 0,0 1 0,-24-32 0,6 14-111,-40-37 0,68 73 183,-1 0 0,1-1 0,-1 1 0,1 0-1,-1-1 1,1 1 0,0-1 0,-1 1 0,1 0-1,-1-1 1,1 1 0,0-1 0,0 1 0,-1-1 0,1 1-1,0-1 1,0 0 0,-1 1 0,1-1 0,0 1 0,0-1-1,0 1 1,0-1 0,0-1 0,13 2 38,33 14 53,-34-10-66,1 0-147,-1 0 0,1-2 0,0 1 0,0-2 0,0 0 0,25-1 0,-36 0 75,-1 0 1,1 0 0,0-1-1,-1 1 1,1-1-1,-1 1 1,1-1 0,-1 0-1,1 1 1,-1-1 0,0 0-1,1 0 1,-1 0-1,0 0 1,0 0 0,0-1-1,0 1 1,0 0 0,0 0-1,0-1 1,0 1-1,0-1 1,0 1 0,-1 0-1,1-1 1,-1 0-1,1 1 1,-1-1 0,1 1-1,-1-1 1,0 1 0,0-1-1,0 0 1,0 1-1,0-1 1,0-1 0,-4-29-450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5.909"/>
    </inkml:context>
    <inkml:brush xml:id="br0">
      <inkml:brushProperty name="width" value="0.05" units="cm"/>
      <inkml:brushProperty name="height" value="0.05" units="cm"/>
    </inkml:brush>
  </inkml:definitions>
  <inkml:trace contextRef="#ctx0" brushRef="#br0">0 1 16644,'9'5'2328,"4"3"-1384,8-1-424,3-1 1649,9 1-1513,3 1-456,3-1 112,5 1-152,2-1-336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7.763"/>
    </inkml:context>
    <inkml:brush xml:id="br0">
      <inkml:brushProperty name="width" value="0.05" units="cm"/>
      <inkml:brushProperty name="height" value="0.05" units="cm"/>
    </inkml:brush>
  </inkml:definitions>
  <inkml:trace contextRef="#ctx0" brushRef="#br0">0 1 14995,'6'53'1785,"5"-2"-937,6 1-352,2-1 792,1-3-160,3-12-696,1-8-464,4-13 1585,-5-11-1433,1-16-80,-4-12-8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6.451"/>
    </inkml:context>
    <inkml:brush xml:id="br0">
      <inkml:brushProperty name="width" value="0.05" units="cm"/>
      <inkml:brushProperty name="height" value="0.05" units="cm"/>
    </inkml:brush>
  </inkml:definitions>
  <inkml:trace contextRef="#ctx0" brushRef="#br0">137 170 16396,'0'0'53,"0"-1"1,0 1-1,0-1 1,0 1 0,0 0-1,0-1 1,0 1 0,0 0-1,0-1 1,0 1-1,0-1 1,-1 1 0,1 0-1,0-1 1,0 1 0,0 0-1,0-1 1,-1 1-1,1 0 1,0 0 0,-1-1-1,1 1 1,0 0 0,0-1-1,-1 1 1,1 0-1,0 0 1,-1 0 0,1 0-1,0-1 1,-1 1 0,1 0-1,-1 0 1,1 0 0,0 0-1,-1 0 1,1 0-1,0 0 1,-1 0 0,1 0-1,-1 0 1,1 0 0,0 0-1,-1 0 1,1 0-1,0 0 1,-1 0 0,1 1-1,-1-1 1,1 0 0,0 0-1,-1 0 1,1 1-1,0-1 1,0 0 0,-1 0-1,1 1 1,-1-1 0,-20 17 1126,8-5-538,1 2-1,0 0 1,-13 21-1,20-27-475,0 2 0,0-1 0,0 0 0,1 1 0,1 0 0,-1 0 1,-1 13-1,5-22-151,-1-1 1,1 1 0,0 0 0,0-1 0,0 1 0,0 0 0,0-1 0,0 1-1,-1 0 1,2-1 0,-1 1 0,0 0 0,0-1 0,0 1 0,0-1 0,0 1 0,0 0-1,1-1 1,-1 1 0,0 0 0,1-1 0,-1 1 0,0-1 0,1 1 0,-1-1-1,0 1 1,1-1 0,-1 1 0,1-1 0,-1 1 0,1-1 0,-1 0 0,1 1-1,0-1 1,-1 0 0,1 1 0,-1-1 0,1 0 0,0 0 0,-1 0 0,1 1-1,0-1 1,-1 0 0,1 0 0,0 0 0,-1 0 0,1 0 0,0 0 0,-1 0 0,1-1-1,0 1 1,0 0 0,3-1 40,1 0 0,-1-1 0,0 0 0,0 1 0,0-1 0,7-5 0,11-9 54,-1-1 1,0-1-1,-2-1 0,31-37 0,55-92-70,-85 113-58,-15 24-28,-12 20-77,-7 16 89,0 0-1,-18 45 1,26-54 23,1 0 0,0 0 1,1 1-1,1-1 0,1 1 0,-1 17 1,3-30 10,0 0 1,0-1-1,0 1 1,0 0-1,1-1 1,0 1-1,-1 0 1,1-1 0,1 1-1,-1-1 1,0 1-1,1-1 1,0 0-1,0 1 1,0-1-1,0 0 1,0 0-1,1 0 1,-1-1 0,1 1-1,0-1 1,0 1-1,0-1 1,0 0-1,0 0 1,0 0-1,1-1 1,-1 1 0,0-1-1,1 1 1,0-1-1,-1 0 1,6 0-1,0 0 2,-1 0 0,1-1 0,0 0 0,-1-1 0,1 0 0,0 0 0,-1-1-1,1 0 1,-1 0 0,0-1 0,0 0 0,0-1 0,11-6 0,-8 4 6,-1-2 0,0 1-1,0-2 1,-1 1 0,0-1 0,10-13 0,-15 16-2,1 0-1,-1 0 1,0-1-1,-1 1 1,0-1 0,0 0-1,0 0 1,-1 0 0,0-1-1,0 1 1,1-13 0,-3 18-3,0 0 0,1 1 1,-2-1-1,1 0 0,0 0 1,0 0-1,-1 0 1,1 0-1,-1 1 0,1-1 1,-1 0-1,0 0 0,-1-2 1,1 3-3,0 0 1,1 0 0,-1 1-1,0-1 1,0 0-1,1 1 1,-1-1 0,0 1-1,0-1 1,0 1-1,0-1 1,0 1 0,0 0-1,0-1 1,0 1-1,0 0 1,0 0 0,0 0-1,-1 0 1,-1 0 0,0 0 1,0 1-1,0-1 1,0 1 0,1 0-1,-1 0 1,0 0-1,0 1 1,1-1-1,-1 0 1,1 1-1,-1 0 1,1 0 0,-1 0-1,-2 3 1,1-1-1,0 0 1,1 0 0,0 1 0,0-1-1,0 1 1,0 0 0,1 0 0,0 0-1,0 0 1,0 0 0,0 0 0,1 1-1,-1 5 1,2-8-2,0 0-1,0 0 1,0-1-1,0 1 1,0 0-1,1 0 1,0 0-1,-1-1 1,1 1 0,0 0-1,0-1 1,0 1-1,1-1 1,-1 1-1,1-1 1,-1 1-1,1-1 1,0 0 0,0 0-1,0 0 1,0 0-1,0 0 1,0-1-1,1 1 1,-1 0-1,5 1 1,4 2-2,1 0 1,0-1-1,0-1 0,0 0 1,0 0-1,0-1 0,0-1 0,1 0 1,13-1-1,-7-1 3,1-1 0,-1 0 0,0-2-1,0 0 1,20-7 0,-34 9 27,0 0-1,-1 0 1,1 0 0,-1 0-1,1-1 1,-1 0 0,0 0-1,0 0 1,0 0 0,0-1-1,-1 0 1,0 1 0,1-1 0,-1 0-1,-1-1 1,1 1 0,0 0-1,2-8 1,-1 0 96,-1 0 0,0 0 1,-1-1-1,0 1 0,-1-1 0,0-16 1,-2-13 217,-1 30-263,2 0-1,0-1 1,0 1-1,1 0 0,5-22 1,-6 34-84,0-1 0,0 1 0,0-1 0,0 1-1,1-1 1,-1 1 0,0-1 0,1 1 0,-1-1 0,0 1 0,1-1 0,-1 1 0,1-1 0,-1 1 0,1 0 0,-1-1 0,1 1 0,-1 0 0,1-1 0,-1 1 0,1 0-1,-1 0 1,1-1 0,-1 1 0,1 0 0,0 0 0,-1 0 0,1 0 0,-1 0 0,1 0 0,0 0 0,-1 0 0,1 0 0,-1 0 0,2 1 0,22 9-535,-13-4 137,0-3 124,1 0 0,0 0-1,0-1 1,-1 0 0,1-1 0,21-1 0,9-1-308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6.964"/>
    </inkml:context>
    <inkml:brush xml:id="br0">
      <inkml:brushProperty name="width" value="0.05" units="cm"/>
      <inkml:brushProperty name="height" value="0.05" units="cm"/>
    </inkml:brush>
  </inkml:definitions>
  <inkml:trace contextRef="#ctx0" brushRef="#br0">1 0 18468,'21'0'2040,"-15"15"-1215,-5 5-353,-1 13 1208,-1 5-472,-2 10-528,3 2-215,0 3-361,0-4-208,3-6-529,1-3-391,-4-14 840,0-6-184,-10-16-136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7.488"/>
    </inkml:context>
    <inkml:brush xml:id="br0">
      <inkml:brushProperty name="width" value="0.05" units="cm"/>
      <inkml:brushProperty name="height" value="0.05" units="cm"/>
    </inkml:brush>
  </inkml:definitions>
  <inkml:trace contextRef="#ctx0" brushRef="#br0">3 446 16396,'20'13'2160,"9"-1"-1224,11-5-280,9-3 969,10-4-345,2-1-160,4-7-376,-1 0-288,-5-7-504,-9 0-344,-13-3-784,-9 0-312,-17-2 1088,-5-2-280,-15 2-265</inkml:trace>
  <inkml:trace contextRef="#ctx0" brushRef="#br0" timeOffset="1">0 43 18380,'28'-8'1888,"13"4"-1136,7-1-311,7 1 855,4 2-208,-1-3-512,-3-2-416,-10 2-1128,-6 2 936,-12 3-224,-4 2-112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8.032"/>
    </inkml:context>
    <inkml:brush xml:id="br0">
      <inkml:brushProperty name="width" value="0.05" units="cm"/>
      <inkml:brushProperty name="height" value="0.05" units="cm"/>
    </inkml:brush>
  </inkml:definitions>
  <inkml:trace contextRef="#ctx0" brushRef="#br0">7 3 16772,'-2'21'1408,"-2"30"45,4-47-1238,0 1 0,0-1 0,1 0 0,-1 0 0,1 0 0,0 0 0,0 1 1,4 6-1,-4-9-141,0-1 0,0 0-1,-1 0 1,2 0 0,-1 0 0,0 0 0,0 0 0,0-1 0,0 1 0,0 0 0,1 0 0,-1-1 0,0 1 0,1-1 0,-1 1 0,0-1 0,1 0 0,-1 1 0,1-1 0,-1 0 0,1 0 0,-1 0-1,0 0 1,1 0 0,-1 0 0,1-1 0,-1 1 0,0 0 0,1-1 0,-1 1 0,2-2 0,6-1 56,-1 0 0,1-1 1,11-7-1,-20 11-125,60-40 249,-39 26-212,0 0-1,45-21 1,-64 34-44,1 0 1,-1 0-1,1 0 1,-1 0-1,1 0 0,-1 1 1,1 0-1,-1-1 1,1 1-1,0 0 1,-1 0-1,1 0 0,4 1 1,-6 0 0,0 0 0,0-1 0,0 1 1,0 0-1,0 0 0,0 0 0,0 0 0,0 0 1,0 0-1,0 0 0,0 0 0,-1 0 0,1 0 1,0 0-1,-1 0 0,1 1 0,-1-1 0,0 0 1,1 0-1,-1 1 0,0-1 0,0 0 0,0 1 1,1-1-1,-1 0 0,-1 1 0,1-1 0,0 3 1,-5 48 97,3-34-19,0-1 0,2 33-1,0-49-102,0-1 0,0 1 0,0 0-1,0 0 1,0 0 0,0 0 0,1 0-1,-1-1 1,0 1 0,0 0 0,1 0-1,-1-1 1,1 1 0,-1 0 0,1 0-1,-1-1 1,1 1 0,0 0 0,-1 0 31,1-1 0,-1 0 0,1 0 0,-1 0 0,1 0 0,-1 0 0,1 0 0,-1 0 0,1 0 0,-1 0 0,1 0 0,-1 0 0,1 0 0,-1 0 0,1 0 1,-1 0-1,0-1 0,1 1 0,-1 0 0,1 0 0,-1 0 0,1-1 0,-1 1 0,26-26 511,-21 20-720,17-17 151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9.011"/>
    </inkml:context>
    <inkml:brush xml:id="br0">
      <inkml:brushProperty name="width" value="0.05" units="cm"/>
      <inkml:brushProperty name="height" value="0.05" units="cm"/>
    </inkml:brush>
  </inkml:definitions>
  <inkml:trace contextRef="#ctx0" brushRef="#br0">99 75 16492,'-21'55'2313,"3"0"1,-16 82-1,24-79-1310,3 0 0,1 80-1,10 60-912,-8-246-486,2 0 0,2-1 0,2 1 0,12-71 1,-13 115 357,0 0 1,0 0 0,0 1 0,1-1 0,-1 0 0,1 0 0,0 1 0,0-1 0,4-5 0,-4 7 33,0 1 1,0-1 0,0 0 0,0 1 0,0 0 0,0-1 0,0 1 0,0 0-1,1 0 1,-1 0 0,0 1 0,1-1 0,-1 0 0,1 1 0,-1 0 0,5-1-1,42-1 123,74-7 108,-105 6-184,0-1 0,0 0-1,-1-1 1,32-14-1,-31 9 7,1 0 0,-2-1-1,1 0 1,-2-2 0,1 0-1,-2-1 1,0-1 0,13-16-1,-20 22-8,-1 0-1,0-1 0,-1 0 0,0 0 0,0 0 1,-1-1-1,0 0 0,-1 0 0,-1-1 1,0 1-1,0-1 0,-1 1 0,0-1 0,-1 0 1,-1-18-1,0 28-31,0 0 1,0 0 0,-1 0-1,1 0 1,-1-1-1,1 1 1,-1 0 0,0 0-1,0 0 1,0 0-1,-2-3 1,2 4-5,1 0-1,-1 1 1,1-1 0,-1 1-1,0-1 1,0 1 0,1-1 0,-1 1-1,0-1 1,0 1 0,0 0-1,1-1 1,-1 1 0,0 0-1,0 0 1,0 0 0,0-1 0,0 1-1,0 0 1,-1 1 0,-2-1-1,1 1 0,0 1-1,-1-1 1,1 0 0,0 1 0,0 0 0,0 0 0,0 0 0,0 0 0,0 0 0,1 0-1,-1 1 1,-3 4 0,-12 17 62,0 0 0,2 1-1,1 1 1,1 0 0,1 1 0,2 0-1,1 1 1,0 0 0,2 1 0,-7 54-1,13-70-15,1-1-1,1 0 0,0 1 1,1-1-1,0 0 0,1 1 0,3 13 1,-4-23-86,0 0 1,0 0 0,0 0-1,1 0 1,-1 0 0,1 0-1,-1 0 1,1-1 0,0 1 0,0-1-1,0 1 1,1-1 0,-1 0-1,0 0 1,1 0 0,0 0-1,-1 0 1,1-1 0,0 1-1,0-1 1,0 0 0,0 0-1,0 0 1,0 0 0,0 0-1,0-1 1,0 1 0,0-1 0,1 0-1,-1 0 1,0 0 0,5-1-1,-2 0-263,0 0-1,0-1 1,-1 0-1,1 0 1,0 0-1,-1-1 1,0 1-1,0-1 1,0-1-1,0 1 1,0-1-1,-1 0 1,1 0-1,-1 0 1,6-8-1,5-8-1454,-1 0 0,17-32 0,-24 39 1078,9-16 576,-24 42 4249,-9 17-1646,15-24-2171,0 0-1,0 1 0,1-1 1,0 0-1,0 1 0,0-1 1,1 7-1,0-11-291,0-1 0,0 0 1,0 0-1,0 0 0,0 0 0,1 1 1,-1-1-1,1 0 0,-1 0 0,0 0 1,1 0-1,0 0 0,-1 0 0,1 0 1,0 0-1,-1 0 0,1 0 0,1 1 1,0-2-26,-1 1 0,0-1 0,1 1 1,-1-1-1,0 0 0,1 1 0,-1-1 1,0 0-1,1 0 0,-1 0 0,1 0 1,-1 0-1,0 0 0,1-1 0,-1 1 0,0 0 1,1-1-1,-1 1 0,0-1 0,2 0 1,2-2-11,1 0 0,-1 0 0,0-1 0,0 1 0,0-1 0,-1 0 0,1 0 0,-1-1 0,0 0 0,0 1 0,-1-1 0,6-11 1,-2 4-82,-1-1 1,0 0-1,-1 0 1,5-20-1,-8 16-185,-9 24 38,-9 25 65,14-23 175,0 0-1,0 0 1,0 0 0,1 0 0,1 0 0,-1 0 0,2 0-1,-1 0 1,3 11 0,-3-17-7,1 0 1,0 0-1,0-1 1,0 1 0,0 0-1,0 0 1,0-1-1,1 1 1,0-1-1,-1 0 1,1 1-1,0-1 1,0 0-1,0 0 1,0 0-1,0 0 1,1 0-1,-1-1 1,1 1-1,-1-1 1,1 1-1,-1-1 1,1 0-1,0 0 1,0 0-1,-1-1 1,1 1-1,0 0 1,0-1-1,0 0 1,0 0-1,5 0 1,3-1-4,0 0 1,0 0-1,0-1 1,0-1-1,-1 0 0,1 0 1,-1-1-1,1-1 1,9-5-1,-5 1 9,-1 0 0,1-1 0,-2-1 0,0 0-1,16-18 1,-11 9 0,-1-1-1,-1-1 0,-1-1 0,-1 0 0,-1-1 0,-1 0 1,12-34-1,-18 40-14,-1 0-1,3-22 1,-7 33 1,0 0-1,0-1 0,-1 1 0,0 0 0,-1 0 0,0-1 1,0 1-1,-2-9 0,2 15 0,1 0 0,0 0 0,0 0 0,0 0 1,0 0-1,-1 1 0,1-1 0,0 0 0,-1 0 0,1 0 0,-1 1 0,1-1 0,-1 0 0,1 1 1,-1-1-1,1 0 0,-1 1 0,0-1 0,1 1 0,-1-1 0,0 1 0,1-1 0,-1 1 0,0-1 1,0 1-1,0 0 0,1-1 0,-1 1 0,0 0 0,0 0 0,0 0 0,0 0 0,0-1 0,1 1 1,-1 0-1,0 1 0,0-1 0,0 0 0,0 0 0,0 0 0,0 0 0,1 1 0,-1-1 0,-1 1 1,-2 1 4,0 0 1,1 1 0,-1 0 0,1 0 0,0 0 0,-1 0 0,1 0-1,-3 5 1,-7 12 78,0 0 0,1 1-1,1 0 1,2 0 0,-12 36-1,12-27 75,1 1 0,1 0 0,-3 53 0,9-74-105,1 0 0,0 0 0,1 0 0,0 0 0,3 11 0,-3-18-39,0 0 0,0 0 0,0-1 0,0 1 0,1-1 1,-1 1-1,0-1 0,1 1 0,3 3 0,-3-5-10,-1 0 1,0 0-1,0 0 1,0 0 0,1-1-1,-1 1 1,0 0-1,1-1 1,-1 1-1,0-1 1,1 1 0,-1-1-1,1 0 1,-1 0-1,1 1 1,-1-1-1,1 0 1,-1 0 0,1-1-1,1 1 1,-1-1-2,1 0 0,-1 1 0,1-1 0,-1-1 0,1 1 1,-1 0-1,0-1 0,0 1 0,0-1 0,0 0 0,0 1 1,0-1-1,0 0 0,0 0 0,-1 0 0,1-1 0,2-3 0,2-5-9,0-1 0,5-16-1,-7 19-2,4-11-100,-1-1 0,-1 1 1,5-36-1,-9 46-7,-3 14-30,0 19 37,2-19 110,-1 1 0,1-1 0,0 1 0,0-1-1,0 1 1,1-1 0,-1 0 0,1 0 0,0 0 0,0 0-1,1 0 1,-1 0 0,1-1 0,0 1 0,0-1 0,0 0-1,0 1 1,0-1 0,1-1 0,0 1 0,-1 0 0,1-1-1,0 0 1,0 0 0,7 2 0,-3-2 1,0 0 1,-1 0-1,1-1 0,0-1 1,0 1-1,0-1 1,-1 0-1,1-1 0,0 0 1,0 0-1,-1-1 0,1 0 1,-1 0-1,10-5 1,0-1-16,-1 0 0,0-2 1,0 0-1,-1 0 1,-1-2-1,0 0 0,0 0 1,15-20-1,-21 21-61,-16 21 54,-3 8 72,0 0 0,2 1 0,0 0 0,-9 32 1,14-38-12,0 0 0,1 0 1,1 0-1,0 1 1,1-1-1,1 1 0,0-1 1,2 16-1,-2-26-74,0-1-1,1 0 1,-1 1 0,1-1-1,0 0 1,-1 0 0,1 1-1,0-1 1,0 0 0,1 0-1,-1 0 1,0 0-1,1 0 1,-1-1 0,4 4-1,-4-4-18,0-1-1,0 1 0,0-1 1,0 1-1,1-1 0,-1 1 1,0-1-1,0 0 0,1 1 1,-1-1-1,0 0 0,1 0 1,-1 0-1,0 0 0,1 0 1,-1 0-1,0-1 0,0 1 1,1 0-1,1-1 0,1-1-2,0-1-1,1 1 1,-1 0 0,-1-1-1,1 0 1,0 0 0,-1 0-1,1-1 1,-1 1-1,0-1 1,0 1 0,-1-1-1,6-9 1,9-31-388,-2-10-149</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49.532"/>
    </inkml:context>
    <inkml:brush xml:id="br0">
      <inkml:brushProperty name="width" value="0.05" units="cm"/>
      <inkml:brushProperty name="height" value="0.05" units="cm"/>
    </inkml:brush>
  </inkml:definitions>
  <inkml:trace contextRef="#ctx0" brushRef="#br0">28 14 15939,'0'-1'56,"-1"1"0,1-1 0,0 1 0,0-1-1,0 0 1,0 1 0,0-1 0,-1 1 0,1-1 0,0 1-1,-1-1 1,1 1 0,0-1 0,-1 1 0,1-1-1,0 1 1,-1-1 0,1 1 0,-1 0 0,1-1 0,-1 1-1,1 0 1,-1-1 0,1 1 0,-1 0 0,0 0-1,1-1 1,-1 1 0,1 0 0,-1 0 0,1 0-1,-2 0 1,1 1 18,1-1 0,-1 1-1,0 0 1,0 0-1,1 1 1,-1-1 0,1 0-1,-1 0 1,1 0-1,-1 0 1,1 0 0,0 1-1,-1-1 1,1 1-1,-5 52 1300,5-43-1531,1-1 0,1 1 0,-1-1-1,2 0 1,-1 0 0,2 0 0,-1 0 0,1 0 0,1 0 0,-1-1 0,2 0 0,-1 0 0,1 0 0,9 8 0,-10-10-36,1-1 0,0 0 0,0-1 0,1 1 0,-1-1 0,1-1 0,0 1 0,1-1 0,-1-1 0,1 1 0,0-1 0,0 0 0,0-1 1,0 0-1,0 0 0,0-1 0,0 0 0,12 0 0,-18-1 386,0 0 1,-1 0-1,1 0 0,0-1 1,0 1-1,-1 0 1,1-1-1,0 1 1,-1-1-1,1 0 1,0-2 1997,-15 8-983,6-1-778,-1 1 1,1 0-1,0 1 0,1-1 0,-1 1 0,1 1 0,0-1 1,-5 9-1,7-10-279,0 1 1,0-1-1,1 1 0,0 0 1,0 0-1,1 0 1,0 0-1,0 1 1,0-1-1,1 0 1,-2 9-1,4-13-123,-1 0 1,0 0-1,0 0 1,1 0-1,-1 0 0,1 0 1,-1 0-1,1 0 0,0-1 1,0 1-1,0 0 1,0 0-1,0-1 0,0 1 1,0-1-1,0 1 0,1-1 1,-1 0-1,1 1 1,-1-1-1,1 0 0,-1 0 1,1 0-1,0 0 0,0 0 1,-1 0-1,1 0 1,0-1-1,0 1 0,0-1 1,0 0-1,0 1 0,0-1 1,2 0-1,7 1-19,0 0-1,0-1 1,0 0 0,20-4-1,-8-1-95,1-1-1,-2-1 1,1-2 0,25-12-1,37-14-284,-108 92 1590,22-56-1197,1-1 1,0 1-1,0 0 0,0 0 1,-1 0-1,1 0 0,0-1 1,0 1-1,0 0 1,0 0-1,1 0 0,-1-1 1,0 1-1,0 0 1,0 0-1,1 0 0,-1-1 1,0 1-1,1 0 1,-1 0-1,0-1 0,1 1 1,-1 0-1,1-1 1,-1 1-1,1-1 0,0 1 1,-1-1-1,1 1 1,1 0-1,0 0-13,0 0 0,0-1-1,1 1 1,-1-1 0,0 0 0,0 1 0,1-1-1,-1 0 1,0 0 0,0-1 0,3 0 0,6-1-344,0 0 0,0-2 0,17-6 0,60-37-1895,-57 30 1529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50.074"/>
    </inkml:context>
    <inkml:brush xml:id="br0">
      <inkml:brushProperty name="width" value="0.05" units="cm"/>
      <inkml:brushProperty name="height" value="0.05" units="cm"/>
    </inkml:brush>
  </inkml:definitions>
  <inkml:trace contextRef="#ctx0" brushRef="#br0">211 13 18060,'-4'-2'270,"-1"0"-1,1 0 1,0 0 0,-1 1 0,1 0 0,-1 0-1,0 0 1,1 1 0,-1-1 0,0 1 0,1 0-1,-1 1 1,0-1 0,1 1 0,-1 0 0,1 0-1,-1 0 1,1 1 0,-1-1 0,-4 4 0,5-4-208,1 1 1,-1 0-1,1 0 1,-1 0-1,1 0 1,0 1-1,0-1 1,0 1 0,0 0-1,0 0 1,1 0-1,-1 0 1,1 0-1,0 1 1,0-1-1,0 1 1,0-1-1,1 1 1,0 0 0,-1 0-1,1-1 1,1 1-1,-2 7 1,2-9-89,1 0 1,-1 1-1,1-1 1,-1 0 0,1 0-1,0 0 1,0 0-1,0-1 1,0 1-1,0 0 1,0 0-1,1 0 1,-1-1 0,0 1-1,1-1 1,0 1-1,-1-1 1,1 0-1,0 1 1,-1-1-1,1 0 1,0 0 0,0 0-1,3 1 1,7 2-329,-1 1 0,25 4 0,-28-7 181,2 1-28,45 12-795,-52-14 982,0 0 0,0 1 0,-1-1 0,1 1 1,0-1-1,0 1 0,-1 0 0,1 0 0,-1 0 0,0 0 1,1 0-1,-1 1 0,0-1 0,2 5 0,-3-6 46,-1 0 0,0 0-1,0 0 1,0-1 0,0 1-1,0 0 1,0 0 0,0 0-1,0 0 1,0 0 0,-1 0-1,1 0 1,0-1 0,0 1-1,-1 0 1,1 0 0,0 0-1,-1 0 1,1-1 0,-1 1-1,1 0 1,-1-1 0,0 1-1,1 0 1,-1-1 0,0 1-1,1-1 1,-1 1 0,0-1 0,0 1-1,1-1 1,-1 1 0,0-1-1,-1 1 1,-30 11 1041,11-7-958,-1-2 0,1-1 0,0 0 0,-1-2 0,-30-3 0,31 2-97,-12 0-270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51.158"/>
    </inkml:context>
    <inkml:brush xml:id="br0">
      <inkml:brushProperty name="width" value="0.05" units="cm"/>
      <inkml:brushProperty name="height" value="0.05" units="cm"/>
    </inkml:brush>
  </inkml:definitions>
  <inkml:trace contextRef="#ctx0" brushRef="#br0">48 518 20020,'-15'36'1719,"-11"31"-248,25-61-1253,-1-1 0,1 1 0,0 0 0,0 0 0,0 0 0,1 0 0,0 0 0,2 12 0,-2-17-192,0 0 0,0 0 1,1 0-1,-1 0 0,1-1 0,-1 1 0,1 0 1,-1 0-1,1 0 0,-1 0 0,1-1 0,0 1 1,-1 0-1,1-1 0,0 1 0,0 0 0,-1-1 1,1 1-1,0-1 0,0 1 0,0-1 0,0 0 0,0 1 1,0-1-1,0 0 0,0 0 0,0 1 0,0-1 1,0 0-1,0 0 0,-1 0 0,1 0 0,0 0 1,0-1-1,0 1 0,0 0 0,2-1 0,2 0 36,0 0-1,0-1 1,-1 0-1,1 0 1,0 0-1,5-4 1,0-2-46,0 0 1,-1-1 0,0 1-1,-1-2 1,0 1-1,0-1 1,-1 0 0,0-1-1,-1 0 1,0 0-1,-1 0 1,0-1 0,-1 0-1,0 0 1,-1 0-1,0 0 1,-1 0 0,-1-1-1,1 1 1,-2-1-1,-1-17 1,0 24-62,0 1 0,0 0 0,-1 0 0,1 0 1,-6-9-1,7 13 28,-1 0 0,1 0 0,-1 0 0,0 0 0,1 1 0,-1-1 0,0 0 0,0 0 0,0 0 0,0 1 0,0-1 0,0 0 0,-1 0 0,1 0 2,0 1 0,1 0 0,-1 0-1,1 0 1,-1 0 0,0 0 0,1 0 0,-1 0-1,0 1 1,1-1 0,-1 0 0,1 0 0,-1 0 0,1 0-1,-1 1 1,0-1 0,1 0 0,-1 1 0,1-1-1,-1 0 1,1 1 0,-1-1 0,1 1 0,0-1-1,-1 1 1,1-1 0,-1 1 0,-1 2-87,0 1-1,1-1 1,-1 0 0,1 0 0,-1 1 0,1-1-1,0 0 1,1 1 0,-1-1 0,1 1 0,-1 0-1,1-1 1,0 1 0,0-1 0,1 1 0,-1-1-1,2 8 1,-1-6-118,1 0-1,-1 1 1,1-1-1,0 0 1,1 0 0,-1 0-1,1 0 1,0 0-1,0 0 1,0-1-1,5 5 1,0-2-39,1-1 0,-1-1 1,1 1-1,0-1 0,1-1 0,-1 0 1,1 0-1,0-1 0,0 0 0,0-1 0,0 0 1,0 0-1,1-1 0,-1-1 0,0 0 1,1 0-1,-1-1 0,0 0 0,0-1 0,0 0 1,1 0-1,-2-1 0,1-1 0,11-5 1,-18 7 365,0 0 0,1-1 0,-1 1 0,-1-1 0,1 0 0,0 0 0,-1 0 0,0 0 0,1 0 0,-1-1 0,0 1 0,-1-1 0,1 1 0,1-6 0,-2 8-35,-1-1 0,0 1-1,1 0 1,-1-1 0,0 1 0,0 0-1,0-1 1,0 1 0,0 0 0,0-1-1,0 1 1,0 0 0,0-1-1,-1 1 1,1 0 0,0 0 0,-1-1-1,1 1 1,-1 0 0,0 0-1,1 0 1,-1-1 0,0 1 0,0 0-1,0 0 1,1 0 0,-1 0 0,0 1-1,0-1 1,-1 0 0,1 0-1,0 0 1,0 1 0,0-1 0,0 1-1,-1-1 1,1 1 0,0-1 0,0 1-1,-1 0 1,1 0 0,0-1-1,-1 1 1,1 0 0,-2 0 0,-4 1 92,0-1-1,1 1 1,-1 0 0,0 0 0,1 0 0,-1 1 0,1 0 0,-1 1 0,1-1 0,0 1 0,0 1 0,0-1 0,0 1 0,-5 4-1,6-5-95,1 1-1,0-1 0,0 0 0,1 1 0,-1 0 0,1 0 0,-1 0 0,1 0 0,1 0 0,-1 1 0,0-1 0,1 1 0,0 0 0,0 0 0,1 0 0,-1 0 0,1 0 0,0 0 0,0 5 0,1-8-48,0-1 1,0 1-1,0-1 0,1 1 0,-1-1 0,0 0 1,1 1-1,-1-1 0,1 1 0,0-1 0,-1 0 1,1 0-1,0 1 0,0-1 0,0 0 1,0 0-1,0 0 0,0 0 0,0 0 0,0 0 1,2 1-1,0 0 1,0-1 1,0 1-1,0-1 1,0 0-1,1 0 0,-1-1 1,0 1-1,0-1 1,5 1-1,3-1-2,0-1-1,0 0 1,0 0-1,-1-1 1,12-4-1,-10 3-18,-1-2-1,0 1 1,-1-1 0,1-1-1,-1 0 1,0 0-1,0-1 1,-1 0 0,0-1-1,0 0 1,-1-1-1,0 1 1,0-1 0,-1-1-1,0 0 1,-1 0-1,9-18 1,-16 30-2,1 0 0,0 1 0,0-1 1,0 0-1,1 0 0,-1 1 0,0-1 0,1 0 1,-1 0-1,1 0 0,0 1 0,0-1 0,0 0 1,0 0-1,0 0 0,0 0 0,2 1 0,-2 0 14,1 0 0,0-1 0,0 1 0,0-1 0,0 0 0,1 0 0,-1 0 0,1 0 0,-1 0-1,1 0 1,-1-1 0,1 1 0,0-1 0,0 0 0,5 2 0,0-2 22,0-1 0,0 0 0,0 0 0,0-1 1,0 0-1,0 0 0,0-1 0,-1 0 0,1-1 0,-1 1 0,1-1 1,-1-1-1,0 1 0,0-1 0,0-1 0,7-5 0,7-6 51,-1-1-1,0 0 1,26-32-1,-29 29-37,-1-1-1,-2 0 0,0-1 0,-1 0 0,13-30 0,-20 35-35,1 0 0,-2 0 0,0-1 1,-1 1-1,-1-1 0,0 0 0,-2 0 0,0-23 0,-1 38-9,0 0 1,0 0-1,-1 1 1,1-1-1,-1 0 1,0 0-1,0 1 1,0-1-1,0 0 1,0 1 0,0-1-1,-1 1 1,1 0-1,-1-1 1,1 1-1,-1 0 1,-3-3-1,4 4-1,-1 1 0,1-1 0,-1 0 0,1 0 0,-1 1 0,0-1 0,1 1 0,-1 0 0,1-1-1,-1 1 1,0 0 0,0 0 0,1 0 0,-1 0 0,0 0 0,1 1 0,-1-1 0,0 0 0,1 1 0,-1-1 0,1 1 0,-1 0 0,1-1 0,-1 1 0,1 0-1,-1 0 1,1 0 0,0 0 0,-3 2 0,-2 2 8,1 1 0,-1 0 0,1 0-1,0 0 1,0 1 0,0 0 0,1-1-1,0 2 1,1-1 0,-5 11 0,-1 8 74,-9 45 0,14-52-35,0 0 0,2 0 1,1 0-1,0 0 0,3 28 0,-1-37-7,0 0 0,1-1 1,1 1-1,-1 0 0,1-1 0,1 1 0,0-1 0,0 0 0,1 0 0,0 0 0,12 14 0,-15-20-20,1 0 0,-1 0 0,1-1 1,0 1-1,0-1 0,0 0 0,0 1 1,0-1-1,1-1 0,-1 1 0,1 0 1,-1-1-1,1 0 0,-1 0 0,1 0 1,0 0-1,0 0 0,-1-1 0,1 0 0,0 0 1,0 0-1,-1 0 0,1 0 0,0-1 1,7-1-1,-6 0 6,1-1-1,-1 1 1,0-1 0,0 0 0,0 0 0,0 0-1,0-1 1,-1 0 0,1 0 0,-1 0 0,0 0-1,0-1 1,-1 0 0,1 1 0,4-10 0,-1-3 27,0 0 1,-1 0 0,-1 0 0,5-32 0,-10 48-54,0 1 0,0 0 1,0 0-1,0 0 0,0 0 0,0 0 1,0 0-1,0 0 0,0 0 0,0 0 0,0-1 1,0 1-1,0 0 0,0 0 0,0 0 0,0 0 1,0 0-1,0 0 0,0 0 0,0 0 1,0 0-1,0-1 0,0 1 0,0 0 0,0 0 1,0 0-1,1 0 0,-1 0 0,0 0 0,0 0 1,0 0-1,0 0 0,0 0 0,0 0 1,0 0-1,0 0 0,0 0 0,1 0 0,-1 0 1,0 0-1,0 0 0,0 0 0,0 0 0,0 0 1,0 0-1,0 0 0,0 0 0,0 0 1,1 0-1,-1 0 0,0 0 0,0 0 0,0 0 1,0 0-1,0 0 0,0 0 0,0 0 0,7 8 7,10 23-3,-7-11-4,-4-11-3,1 0 0,0 0-1,0-1 1,1 0 0,0 0 0,0-1 0,1 0 0,0 0 0,0-1 0,1 0 0,-1-1 0,1 0 0,1 0 0,-1-1 0,0-1 0,1 0 0,0 0-1,12 1 1,-11-3-3,0 0 1,0 0-1,0-1 0,0-1 0,0 0 0,1 0 0,-1-2 0,-1 1 0,1-2 0,0 1 0,-1-1 0,0-1 1,1 0-1,-2-1 0,1 0 0,12-10 0,-19 12 2,0 1 0,0-1 0,0 0 0,-1 0 0,1 0 0,-1 0 0,0 0 0,-1-1 0,1 0 0,-1 1 0,0-1 0,0 0 0,0 0 0,-1 0 0,1 0 0,-1-1 0,-1 1 0,1-10 0,-1 12-1,0-1 0,0 0 0,-1 0 1,0 0-1,0 1 0,0-1 0,0 0 0,0 1 0,-1-1 0,1 1 0,-1 0 0,0-1 0,0 1 0,-1 0 0,1 0 0,0 0 0,-1 0 0,0 1 0,0-1 0,0 1 0,0-1 0,0 1 0,0 0 0,-1 0 0,1 1 1,-5-3-1,2 3 1,0-1 0,0 1 0,-1 0 0,1 0 0,0 1 0,0-1 0,-1 1 0,1 1 0,0-1 1,0 1-1,0 0 0,-1 1 0,1 0 0,1 0 0,-1 0 0,0 0 0,0 1 0,1 0 0,-1 0 1,1 0-1,0 1 0,0 0 0,0 0 0,1 0 0,-1 1 0,1 0 0,0-1 0,-5 9 0,6-8-10,0 0 0,0 0 0,0 0-1,1 0 1,0 1 0,0-1 0,0 1-1,1 0 1,-1-1 0,1 1-1,1 0 1,-1 0 0,1 8 0,0-9-42,1 0 0,0 0 0,0-1 0,1 1 0,-1-1 0,1 1 0,0-1 0,0 0 1,0 1-1,1-1 0,-1 0 0,1-1 0,0 1 0,0 0 0,1-1 0,-1 0 0,1 1 1,5 2-1,5 3-206,1 0 1,0-2-1,1 0 1,0 0 0,0-2-1,0 0 1,1-1 0,17 3-1,35 4-378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51.657"/>
    </inkml:context>
    <inkml:brush xml:id="br0">
      <inkml:brushProperty name="width" value="0.05" units="cm"/>
      <inkml:brushProperty name="height" value="0.05" units="cm"/>
    </inkml:brush>
  </inkml:definitions>
  <inkml:trace contextRef="#ctx0" brushRef="#br0">9 1 20364,'-1'25'2153,"-2"8"-1249,0 2-376,1 5 1104,4 0-295,1 0-673,1 0-368,5-2-1384,2-3 1088,-1-12-264,0 0-120</inkml:trace>
  <inkml:trace contextRef="#ctx0" brushRef="#br0" timeOffset="1">74 779 16892,'1'16'2392,"2"-11"-1256,0 0-576,1-8 1785,0-2-1401,-5 4-432,-3 0-296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0:59.921"/>
    </inkml:context>
    <inkml:brush xml:id="br0">
      <inkml:brushProperty name="width" value="0.05" units="cm"/>
      <inkml:brushProperty name="height" value="0.05" units="cm"/>
    </inkml:brush>
  </inkml:definitions>
  <inkml:trace contextRef="#ctx0" brushRef="#br0">21 460 13747,'-17'25'2948,"14"-15"-1089,4-10-1728,-1 0-1,1 0 1,0 0 0,0 0-1,0 0 1,-1-1 0,1 1-1,0 0 1,-1 0 0,1-1-1,0 1 1,-1 0 0,1-1-1,0 1 1,-1-1 0,1 1-1,-1-1 1,2 0-1,28-25 899,-1 0-1,38-46 0,-55 60-861,152-193 1080,-53 60-770,-111 145-475,0 0-1,0 0 0,0 0 0,0 0 1,0-1-1,1 1 0,-1 0 0,0 0 1,0 0-1,0 0 0,0 0 1,0 0-1,0 0 0,0-1 0,0 1 1,0 0-1,0 0 0,0 0 1,0 0-1,0 0 0,0 0 0,1 0 1,-1 0-1,0 0 0,0 0 1,0-1-1,0 1 0,0 0 0,0 0 1,0 0-1,0 0 0,1 0 0,-1 0 1,0 0-1,0 0 0,0 0 1,0 0-1,0 0 0,0 0 0,1 0 1,-1 0-1,0 0 0,0 0 1,0 0-1,0 0 0,0 0 0,0 0 1,0 0-1,1 1 0,-1-1 1,0 0-1,0 0 0,0 0 0,0 0 1,0 0-1,0 0 0,0 0 1,0 11 26,-7 16-17,-75 183 52,26-77-1021,56-133 966,-7 21 343,7-20-352,-1 0 0,1 0 0,0-1 0,0 1-1,0 0 1,0 0 0,-1-1 0,1 1 0,0 0 0,0 0 0,1-1-1,-1 1 1,0 0 0,0 0 0,0-1 0,0 1 0,1 0 0,-1-1-1,0 1 1,1 0 0,-1-1 0,0 1 0,2 1 0,6 0-109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8.349"/>
    </inkml:context>
    <inkml:brush xml:id="br0">
      <inkml:brushProperty name="width" value="0.05" units="cm"/>
      <inkml:brushProperty name="height" value="0.05" units="cm"/>
    </inkml:brush>
  </inkml:definitions>
  <inkml:trace contextRef="#ctx0" brushRef="#br0">0 607 14379,'12'20'1817,"-11"-17"-1613,0 0 0,1 0 0,-1 0 0,1 0 1,0-1-1,0 1 0,0 0 0,0-1 0,0 0 0,1 1 1,-1-1-1,1 0 0,-1 0 0,1 0 0,0 0 0,0-1 1,0 1-1,0-1 0,5 2 0,0-2-11,1 0 0,-1 0 0,1-1 0,-1 0-1,1 0 1,-1-1 0,1 0 0,-1-1 0,0 0 0,1 0 0,-1-1 0,0 0-1,0 0 1,-1-1 0,1 0 0,-1 0 0,13-10 0,-16 11-142,1-1 0,0-1 0,-1 1-1,0 0 1,0-1 0,0 0 0,0 0 0,-1 0 0,0 0 0,0-1-1,3-7 1,-5 9-29,0 0 0,0 0 1,0 0-1,-1 0 0,1 0 0,-1 0 0,0 0 0,0 0 0,-1 0 0,1 0 0,-1-1 0,0 1 0,0 0 0,0 1 0,0-1 0,-1 0 1,-4-7-1,5 9-23,0 0 1,0 0 0,0 0 0,0 0 0,-1 0 0,1 1-1,0-1 1,-1 0 0,0 1 0,1-1 0,-1 1-1,0 0 1,0 0 0,0-1 0,0 1 0,0 0-1,0 1 1,0-1 0,0 0 0,0 0 0,0 1 0,-1 0-1,1-1 1,0 1 0,0 0 0,0 0 0,-1 0-1,1 0 1,0 0 0,0 1 0,0-1 0,-1 1 0,1-1-1,0 1 1,0 0 0,0 0 0,-3 1 0,0 1-1,1 0 0,-1 1 0,0-1 0,1 1 0,-1 0 0,1 0 0,0 0 0,1 0 0,-1 1 0,1-1 0,0 1 0,0 0 1,-4 9-1,3-2 42,0 1 0,1-1 0,1 1 0,0 0 0,0 0 1,1 0-1,1 0 0,0 1 0,1-1 0,0 0 1,7 25-1,-6-31-13,0 0 0,1 0 0,0-1 0,0 1 0,0-1 1,1 0-1,0 0 0,0 0 0,1 0 0,6 6 0,-7-8-11,0-1 0,0 1-1,1-1 1,0 0 0,0-1-1,0 1 1,0-1 0,0 0-1,0 0 1,0 0 0,1-1-1,-1 0 1,1 0 0,8 0-1,-4-1-8,0-1 0,0 0 0,0 0 0,0-1-1,-1 0 1,1-1 0,-1 0 0,1-1 0,-1 0 0,0 0 0,-1-1-1,1 0 1,-1-1 0,0 0 0,0 0 0,9-10 0,4-4-90,-2-2 0,0 0 1,-1-2-1,19-32 0,-33 49 49,-1 3-8,0 0 0,-1 0 1,1 0-1,-1-1 0,0 1 1,0-1-1,0 0 1,-1 1-1,0-1 0,0 0 1,1-7-1,-4 11-100,-1 7 117,-2 8 90,4-9-26,1 0 0,0-1 0,0 1-1,0 0 1,1 0 0,0-1-1,0 1 1,0 0 0,0-1 0,1 1-1,0-1 1,0 0 0,0 1 0,0-1-1,1 0 1,-1 0 0,5 4-1,-4-5-5,0 0-1,1-1 0,-1 1 0,1-1 0,-1 1 1,1-1-1,0 0 0,0-1 0,0 1 0,0-1 1,0 0-1,0 0 0,1 0 0,-1 0 0,0-1 1,0 1-1,1-1 0,-1 0 0,7-1 0,-1-1-22,1 0 0,0-1 0,0 0 1,-1-1-1,0 0 0,0 0 0,0-1 0,0 0 0,-1-1 0,1 0 0,-1-1 0,-1 0 0,0 0 0,0-1 0,0 0 0,-1 0 0,11-16 0,-2 0-101,0-2-1,-2 0 1,-1-1-1,-1-1 1,11-37-1,-7 11-232,11-65 1,-23 100 226,-2-1 0,0 1 1,-1 0-1,-1-1 1,-1 1-1,-6-37 0,-1 39 12,8 17 84,0 0 0,0 0 0,0-1 0,-1 1 0,1 0 0,0 0 0,0 0 0,0 0 0,-1-1 0,1 1 0,0 0 0,0 0 0,-1 0 0,1 0 0,0 0-1,0 0 1,-1 0 0,1 0 0,0 0 0,-1 0 0,1 0 0,0 0 0,0 0 0,-1 0 0,1 0 0,0 0 0,0 0 0,-1 0 0,1 0 0,0 0 0,0 0 0,-1 0 0,1 1 0,0-1 0,0 0 0,-1 0-1,1 0 1,0 0 0,0 1 0,0-1 0,0 0 0,-1 0 0,1 0 0,0 1 0,0-1 0,0 0 0,0 0 0,0 1 0,-1-1 0,1 0 0,0 0 0,0 1 0,0-1 0,0 0 0,0 0 0,0 1 0,-4 13 59,1-1 0,0 1 1,1 0-1,0 0 1,1 0-1,2 27 0,-1-26-12,1 24 76,1 0 0,3 0 0,1 0-1,1-1 1,3 0 0,22 58 0,-11-47-44,2-1 0,2-1 0,2-1 0,44 56 0,-65-94-79,15 20 13,-20-24-25,-13-14-30,-58-61-508,4-2 0,3-4 1,-95-148-1,153 217 543,0 0 1,0 0-1,1-1 1,0 0-1,0 0 1,-2-10-1,6 18 14,0 0-1,0 0 0,0 1 0,0-1 1,-1 0-1,1 0 0,0 0 0,1 1 0,-1-1 1,0 0-1,0 0 0,0 0 0,0 1 0,1-1 1,-1 0-1,0 0 0,1 1 0,-1-1 0,0 0 1,1 0-1,-1 1 0,1-1 0,-1 1 1,1-1-1,0 0 0,-1 1 0,1-1 0,0 1 1,-1 0-1,1-1 0,0 1 0,-1-1 0,1 1 1,0 0-1,0-1 0,-1 1 0,1 0 1,0 0-1,0 0 0,0 0 0,-1 0 0,1 0 1,0 0-1,0 0 0,1 0 0,3 0 36,1 1 0,0 0 0,0 0 0,9 4 0,-15-5-37,19 6 140,33 10-144,86 16 0,-121-29-50,1-1-1,-1-1 1,1-1 0,0 0-1,-1-1 1,1-1-1,-1-1 1,1-1-1,18-6 1,36-17-102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0.417"/>
    </inkml:context>
    <inkml:brush xml:id="br0">
      <inkml:brushProperty name="width" value="0.05" units="cm"/>
      <inkml:brushProperty name="height" value="0.05" units="cm"/>
    </inkml:brush>
  </inkml:definitions>
  <inkml:trace contextRef="#ctx0" brushRef="#br0">81 88 13763,'4'-8'632,"-3"6"-447,1-1 0,-1 1 0,1-1-1,-1 1 1,0-1 0,0 0 0,0 0 0,-1 1-1,1-1 1,-1 0 0,1 0 0,-1 0 0,0-6-1,0 9-135,0 0 0,-1 0-1,1 0 1,0 0 0,0 0-1,0-1 1,-1 1 0,1 0 0,0 0-1,0 0 1,-1 0 0,1 0-1,0 0 1,0 0 0,-1 0-1,1 0 1,0 0 0,0 0 0,-1 0-1,1 0 1,0 0 0,0 0-1,-1 0 1,1 0 0,0 0-1,0 0 1,-1 0 0,1 0 0,0 0-1,0 1 1,0-1 0,-1 0-1,1 0 1,0 0 0,0 0-1,-1 1 1,-8 8 678,-2 8-423,1 2-1,0-1 1,2 1 0,0 0-1,1 1 1,1 0 0,-7 38 0,11-46-144,0-1 0,1 1-1,0 0 1,1-1 0,2 19 0,-2-27-115,0-1 1,1 0-1,-1 1 0,1-1 0,-1 0 0,1 0 1,0 0-1,0 1 0,0-1 0,0 0 0,0 0 0,0 0 1,1 0-1,-1-1 0,1 1 0,-1 0 0,1-1 0,0 1 1,-1 0-1,1-1 0,0 0 0,0 0 0,0 1 0,0-1 1,0 0-1,0-1 0,1 1 0,-1 0 0,0-1 1,0 1-1,1-1 0,-1 1 0,0-1 0,1 0 0,2 0 1,2-1 47,0-1 0,1 1 0,-1-1 0,0 0 0,-1-1 0,1 0 0,0 0 0,-1 0 0,1-1 0,-1 0 0,11-9 0,1-3 162,0 0-1,20-25 1,-23 23-25,-2 0 0,0 0 0,17-33 0,-26 45-176,-1 0 0,0 0 1,-1 0-1,1-1 0,-1 1 1,-1-1-1,1 0 0,-1 0 1,0 1-1,-1-1 0,1 0 0,-1 0 1,-1 0-1,1 0 0,-1 1 1,-2-8-1,2 12-41,0 0 1,1 0-1,-1-1 1,0 1-1,0 0 1,-1 1-1,1-1 0,0 0 1,-1 0-1,1 0 1,-1 1-1,0-1 1,1 1-1,-1-1 1,0 1-1,0 0 0,0 0 1,0 0-1,0 0 1,-3-1-1,1 1-13,1 0 0,-1 1 0,0 0 0,1-1 0,-1 1 0,0 1 0,1-1 1,-1 0-1,0 1 0,1 0 0,-6 2 0,-1 0-132,1 1 1,-1 1-1,1 0 0,0 0 1,1 0-1,-1 1 1,1 1-1,-8 7 1,13-11-142,0 0 1,1 0 0,-1 0 0,1 0 0,-1 1 0,1-1 0,0 1 0,1-1 0,-1 1 0,0 0 0,1-1 0,-1 5 0,2-8 249,0 0 1,0 0 0,0 0 0,1 0-1,-1 0 1,0 0 0,0 0-1,0 0 1,0 0 0,1-1 0,-1 1-1,0 0 1,0 0 0,0 0-1,0 0 1,1 0 0,-1 0-1,0 0 1,0 0 0,0 0 0,0 0-1,1 1 1,-1-1 0,0 0-1,0 0 1,0 0 0,0 0 0,1 0-1,-1 0 1,0 0 0,0 0-1,0 0 1,0 0 0,0 1-1,1-1 1,-1 0 0,0 0 0,0 0-1,0 0 1,0 0 0,0 1-1,0-1 1,0 0 0,0 0 0,0 0-1,0 0 1,0 1 0,0-1-1,0 0 1,1 0 0,-1 0-1,0 0 1,0 1 0,0-1 0,-1 0-1,1 0 1,0 0 0,0 0-1,0 1 1,0-1 0,0 0 0,0 0-1,0 0 1,0 0 0,0 1-1,0-1 1,8-6-875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0.969"/>
    </inkml:context>
    <inkml:brush xml:id="br0">
      <inkml:brushProperty name="width" value="0.05" units="cm"/>
      <inkml:brushProperty name="height" value="0.05" units="cm"/>
    </inkml:brush>
  </inkml:definitions>
  <inkml:trace contextRef="#ctx0" brushRef="#br0">138 31 14987,'27'-30'3902,"-27"30"-3845,0 0 0,0 0 0,0 0 0,0 0 0,0 0 0,1 0 0,-1 0 0,0 0 0,0 0 0,0 0 0,0 0 0,1 0 0,-1 0 0,0 0 0,0 0 0,0 0 0,0 0 0,0 0 0,1 0 0,-1 0 0,0 0 0,0 0 0,0 0 0,0 1 0,0-1 0,0 0 0,1 0 0,-1 0 0,0 0-1,0 0 1,0 0 0,0 1 0,0-1 0,0 0 0,0 0 0,0 0 0,0 0 0,0 0 0,0 1 0,0-1 0,0 0 0,0 0 0,0 0 0,0 0 0,0 1 0,0-1 0,0 0 0,0 0 0,0 0 0,0 0 0,0 1 0,0-1 0,0 0 0,0 0 0,0 0 0,0 0 0,0 0 0,0 0 0,0 1 0,-1-1 0,-1 12 806,2-12-835,-5 20 754,-1 0 1,-14 31-1,11-31-572,-12 41 0,21-60-210,-1-1 1,1 1 0,0-1-1,0 0 1,0 1-1,0-1 1,0 1-1,0-1 1,0 0 0,0 1-1,0-1 1,0 1-1,0-1 1,0 1-1,0-1 1,0 0 0,0 1-1,0-1 1,0 1-1,1-1 1,-1 0-1,0 1 1,0-1-1,0 0 1,1 1 0,-1-1-1,0 0 1,1 1-1,-1-1 1,0 0-1,0 0 1,1 1 0,-1-1-1,1 0 1,-1 0-1,0 1 1,1-1-1,-1 0 1,0 0 0,1 0-1,-1 0 1,1 0-1,-1 0 1,0 0-1,1 0 1,-1 0 0,1 0-1,-1 0 1,1 0-1,-1 0 1,1 0-1,27-7-50,-20 4 27,-5 2 10,0 0 1,0 1-1,0-1 0,0 1 1,0 0-1,0-1 1,0 1-1,0 1 0,0-1 1,0 0-1,0 1 0,0-1 1,0 1-1,0 0 1,0 0-1,0 0 0,0 1 1,-1-1-1,1 1 0,4 2 1,-4-1 0,-1 0 1,1 1 0,-1-1-1,0 0 1,0 1 0,0-1-1,0 1 1,-1 0 0,1 0-1,-1 0 1,0-1 0,0 1-1,-1 0 1,1 0-1,-1 6 1,1-4 50,-1 1 0,-1-1 0,1 1-1,-1-1 1,-1 1 0,1-1 0,-1 0 0,0 1 0,0-1 0,-1 0-1,1 0 1,-1-1 0,-1 1 0,1 0 0,-1-1 0,0 0-1,0 0 1,-1 0 0,-5 5 0,6-7 9,-1 1-1,1-1 1,0 0 0,-1 0-1,0-1 1,1 1-1,-1-1 1,0 0 0,0-1-1,0 1 1,-1-1 0,1 0-1,0 0 1,0 0 0,-1-1-1,1 0 1,0 0 0,-1 0-1,1-1 1,0 1 0,-1-1-1,1-1 1,-9-2 0,10 2-194,0 0 1,0-1 0,1 1 0,-1-1-1,1 1 1,-1-1 0,1 0 0,0 0-1,1-1 1,-1 1 0,0-1 0,1 1 0,0-1-1,0 0 1,0 0 0,0 0 0,0 0-1,1 0 1,0 0 0,0 0 0,-1-7 0,0-5-362,0 0 1,2 0 0,0-1 0,2-21 0,5-9-577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1.506"/>
    </inkml:context>
    <inkml:brush xml:id="br0">
      <inkml:brushProperty name="width" value="0.05" units="cm"/>
      <inkml:brushProperty name="height" value="0.05" units="cm"/>
    </inkml:brush>
  </inkml:definitions>
  <inkml:trace contextRef="#ctx0" brushRef="#br0">0 14 12651,'19'-12'2064,"-2"11"-880,1 1-471,0 6 2079,1 2-1416,4 1-719,1-1-409,2-2-929,5-2-71,1-4 520,4 0-256,4-4-200</inkml:trace>
  <inkml:trace contextRef="#ctx0" brushRef="#br0" timeOffset="1">514 14 13803,'-26'26'5246,"10"-10"-4387,-1 3-294,2 0 0,0 1-1,-18 31 1,26-40-424,1 1-1,1 0 1,0 1 0,0-1-1,1 1 1,1-1 0,0 1-1,-1 15 1,4-25-108,0-1 1,-1 1-1,2 0 1,-1 0-1,0-1 0,0 1 1,1 0-1,0-1 1,-1 1-1,1 0 0,0-1 1,0 1-1,1-1 1,-1 1-1,0-1 0,1 0 1,0 1-1,-1-1 0,1 0 1,0 0-1,3 2 1,-2-2-4,0 0 1,0 0 0,1-1 0,-1 0-1,0 1 1,1-1 0,-1 0 0,1 0 0,0-1-1,-1 1 1,1-1 0,-1 0 0,1 0-1,0 0 1,-1 0 0,4-1 0,6-2 32,-1 0 0,0-1 0,-1 0 0,1 0 0,-1-2 0,1 1 0,-2-1 0,1-1 0,14-11 0,-13 8 44,-1 1 0,0-2 0,-1 1 0,0-2 0,0 1 0,-1-1 0,11-21 1,-17 27-49,0 1 0,-1-2 0,0 1 0,0 0 0,0 0 0,-1-1 0,0 1 0,0-1 0,0 1 0,-1-1 0,0-6 0,-1 9-40,1 1 0,-1 0 0,1 0-1,-1 0 1,0 0 0,0 0 0,-1 0-1,1 0 1,0 0 0,-1 0 0,0 1-1,0-1 1,0 0 0,0 1 0,0 0-1,0-1 1,-1 1 0,1 0 0,-1 0-1,1 0 1,-1 1 0,0-1 0,-5-2-1,0 1-83,-1 1-1,1 0 1,-1 0-1,1 1 1,-1 0-1,1 1 1,-1-1-1,-11 3 1,16-2-38,0 0-1,1 0 1,-1 1-1,0-1 1,1 1 0,-1 0-1,0 0 1,1 1 0,-1-1-1,1 1 1,0 0 0,-1 0-1,1 0 1,0 0 0,0 0-1,0 1 1,1-1 0,-1 1-1,1 0 1,-1 0 0,-2 4-1,5-7 86,0 1-1,-1-1 1,1 1-1,0 0 0,0-1 1,0 1-1,-1 0 1,1-1-1,0 1 1,0 0-1,0-1 1,0 1-1,0 0 0,0-1 1,0 1-1,0 0 1,1-1-1,-1 1 1,0 0-1,0-1 1,1 1-1,-1-1 1,0 1-1,0 0 0,1-1 1,-1 1-1,1-1 1,-1 1-1,1-1 1,-1 1-1,1-1 1,-1 1-1,1 0 0,16 5-426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2.023"/>
    </inkml:context>
    <inkml:brush xml:id="br0">
      <inkml:brushProperty name="width" value="0.05" units="cm"/>
      <inkml:brushProperty name="height" value="0.05" units="cm"/>
    </inkml:brush>
  </inkml:definitions>
  <inkml:trace contextRef="#ctx0" brushRef="#br0">156 39 11666,'13'-10'684,"-9"6"-703,0 1 0,1 0 0,-1 0 0,0 0 0,8-4 2633,-12 7-2469,-1-1 1,1 1 0,0 0-1,0-1 1,0 1 0,-1 0 0,1 0-1,0-1 1,-1 1 0,1 0-1,0 0 1,0-1 0,-1 1 0,1 0-1,-1 0 1,1 0 0,0-1 0,-1 1-1,1 0 1,0 0 0,-1 0-1,1 0 1,-1 0 0,1 0 0,0 0-1,-1 0 1,1 0 0,-1 0-1,1 0 1,0 0 0,-1 0 0,1 0-1,-1 0 1,-13 3 1502,6 0-1292,2 0 0,-1 0-1,0 1 1,1 0 0,-1 0-1,1 1 1,0-1 0,1 2-1,-1-1 1,-8 11 0,0 2-42,0 1 0,-13 25 0,-4 18 98,29-56-381,0 0 0,0-1 0,0 1 0,1 0 0,0 1 0,0-1 0,0 0 0,1 12-1,1-17-27,-1 0-1,0 0 0,1 0 0,-1 0 0,1 0 0,-1 0 1,1 0-1,-1 0 0,1 0 0,0 0 0,-1 0 0,1 0 0,0 0 1,0-1-1,-1 1 0,1 0 0,0-1 0,0 1 0,0-1 0,0 1 1,0-1-1,0 1 0,0-1 0,0 1 0,0-1 0,0 0 1,1 0-1,-1 0 0,0 1 0,0-1 0,0 0 0,0-1 0,0 1 1,0 0-1,0 0 0,2-1 0,7 0 1,-1-1 0,0 0 0,11-4 0,-19 6-3,220-82-616,-213 79 466,-1 1-112,0 0-1,-1 0 1,1-1 0,-1 0-1,0 0 1,0-1-1,0 1 1,0-1 0,6-6-1,-12 10 210,0-1-1,1 1 1,-1-1-1,0 1 1,1-1-1,-1 1 1,0 0-1,1-1 1,-1 1-1,0-1 1,0 1-1,0-1 1,1 0-1,-1 1 1,0-1-1,0 1 1,0-1-1,0 1 1,0-1-1,0 1 1,0-1-1,0 1 1,0-1-1,0 0 1,0 1-1,-1-1 1,1 1-1,0-1 1,0 1-1,0-1 1,-1 1-1,1-1 1,0 1-1,-1-1 1,1 1-1,-19-14-927,-6 4 94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2.562"/>
    </inkml:context>
    <inkml:brush xml:id="br0">
      <inkml:brushProperty name="width" value="0.05" units="cm"/>
      <inkml:brushProperty name="height" value="0.05" units="cm"/>
    </inkml:brush>
  </inkml:definitions>
  <inkml:trace contextRef="#ctx0" brushRef="#br0">90 32 18372,'-3'6'1912,"5"-5"-1127,7-1-249,6-4 1024,7-1-224,6 1-512,4-2-207,2 1-297,-2-1-184,-6 2-424,-2-1-377,-12 5-751,-11 0 1152,-4 0-96,-11 0-256,-11 0-128</inkml:trace>
  <inkml:trace contextRef="#ctx0" brushRef="#br0" timeOffset="1">10 104 13715,'-10'15'2104,"10"-6"-903,6-3-457,10-6 2256,4 0-1575,10-8-465,3 1-240,7-1-808,0 1-512,-7 1 568,-4-3-160,-14 3-120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3.062"/>
    </inkml:context>
    <inkml:brush xml:id="br0">
      <inkml:brushProperty name="width" value="0.05" units="cm"/>
      <inkml:brushProperty name="height" value="0.05" units="cm"/>
    </inkml:brush>
  </inkml:definitions>
  <inkml:trace contextRef="#ctx0" brushRef="#br0">1 107 14283,'172'7'6424,"-26"0"-4597,718-35 497,-5-54-2619,-821 80 163,-27 2-230,1-1 1,-1 0-1,20-5 1,-84 7-1622,10 1 1345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3.624"/>
    </inkml:context>
    <inkml:brush xml:id="br0">
      <inkml:brushProperty name="width" value="0.05" units="cm"/>
      <inkml:brushProperty name="height" value="0.05" units="cm"/>
    </inkml:brush>
  </inkml:definitions>
  <inkml:trace contextRef="#ctx0" brushRef="#br0">1 360 15867,'0'0'90,"0"0"-1,1 1 0,-1-1 1,0 0-1,1 1 1,-1-1-1,0 0 0,1 0 1,-1 1-1,1-1 0,-1 0 1,1 0-1,-1 0 0,1 0 1,-1 0-1,1 0 1,-1 1-1,0-1 0,1 0 1,-1 0-1,1 0 0,-1 0 1,1-1-1,-1 1 0,1 0 1,-1 0-1,1 0 1,-1 0-1,1 0 0,-1-1 1,1 1-1,-1 0 0,0 0 1,1-1-1,-1 1 0,0 0 1,1-1-1,-1 1 1,1 0-1,-1-1 0,21-16 875,-20 16-681,56-51 1110,-4-3 1,-1-3 0,47-68-1,-90 114-1262,19-24 389,-28 36-515,0 0-1,1 0 1,-1 0-1,0 0 1,0 0-1,0-1 1,0 1-1,0 0 1,0 0 0,0 0-1,1 0 1,-1 0-1,0 0 1,0 0-1,0 0 1,0 0-1,0 0 1,0 0-1,1 0 1,-1 0-1,0 0 1,0 0 0,0 0-1,0 0 1,0 0-1,1 0 1,-1 0-1,0 0 1,0 0-1,0 0 1,0 0-1,0 0 1,0 0 0,1 0-1,-1 0 1,0 1-1,0-1 1,0 0-1,0 0 1,0 0-1,0 0 1,0 0-1,0 0 1,0 0 0,1 0-1,-1 1 1,0-1-1,0 0 1,0 0-1,0 0 1,0 0-1,0 0 1,0 0-1,0 1 1,0-1-1,0 0 1,0 0 0,0 0-1,0 0 1,0 0-1,0 1 1,0-1-1,0 0 1,0 0-1,0 0 1,0 0-1,0 0 1,0 0 0,-1 1-1,0 11 100,-16 59 78,-27 74 1,3-15-398,41-129 155,-1-1 0,1 1 0,0-1 0,-1 1-1,1 0 1,0-1 0,0 1 0,0 0 0,0-1 0,-1 1 0,1 0-1,0 0 1,0-1 0,0 1 0,0 0 0,0-1 0,1 1 0,-1 0-1,0-1 1,0 1 0,0 0 0,1-1 0,-1 2 0,16-11-865,-1-2 451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4.096"/>
    </inkml:context>
    <inkml:brush xml:id="br0">
      <inkml:brushProperty name="width" value="0.05" units="cm"/>
      <inkml:brushProperty name="height" value="0.05" units="cm"/>
    </inkml:brush>
  </inkml:definitions>
  <inkml:trace contextRef="#ctx0" brushRef="#br0">203 1 18548,'1'0'109,"0"1"0,0 0 0,0 0 1,0 1-1,0-1 0,0 0 0,0 0 0,0 0 0,-1 1 0,1-1 1,0 0-1,-1 1 0,1-1 0,-1 1 0,1-1 0,-1 1 0,0-1 1,0 0-1,0 1 0,0-1 0,0 1 0,0 2 0,-9 37 838,3-23-134,-13 59 701,-15 137 0,29-196-2242,5-18 680,0 0 0,0 0 0,-1 0 0,1 1 0,0-1 0,0 0 0,0 0 0,-1 0 0,1 0 0,0 0 0,0 1 0,0-1 0,-1 0 0,1 0 0,0 0 0,0 0 0,-1 0 1,1 0-1,0 0 0,0 0 0,-1 0 0,1 0 0,0 0 0,0 0 0,-1 0 0,1 0 0,0 0 0,0 0 0,-1 0 0,1 0 0,0 0 0,-1-1 0,-2-1-317,1 0 0,-1 0 0,0-1 0,1 1-1,0-1 1,-3-4 0,-1 0 489,-11-12-1095</inkml:trace>
  <inkml:trace contextRef="#ctx0" brushRef="#br0" timeOffset="1">0 221 16684,'2'-8'2008,"8"2"-1000,4 2-376,9 2 1097,4-1-225,8 0-448,-2 1-312,7-1-568,-1 0-488,-1 0 1033,-2-4-697,0 5-56,-3-3-24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4.606"/>
    </inkml:context>
    <inkml:brush xml:id="br0">
      <inkml:brushProperty name="width" value="0.05" units="cm"/>
      <inkml:brushProperty name="height" value="0.05" units="cm"/>
    </inkml:brush>
  </inkml:definitions>
  <inkml:trace contextRef="#ctx0" brushRef="#br0">0 2 18324,'9'-1'650,"0"0"1,0 1-1,0 0 1,-1 1-1,1 0 1,0 0-1,11 4 1,-18-4-561,0-1 1,1 1 0,-1 0-1,0 0 1,0 0 0,0 0-1,0 1 1,0-1 0,0 0-1,0 1 1,-1-1-1,1 1 1,0 0 0,-1 0-1,1-1 1,-1 1 0,0 0-1,1 0 1,-1 0 0,0 1-1,0-1 1,-1 0 0,1 0-1,0 0 1,-1 1-1,1-1 1,-1 0 0,0 1-1,0-1 1,0 0 0,0 5-1,-2 1-4,0-1-1,0 1 1,-1 0 0,0-1-1,-1 1 1,0-1-1,0 0 1,0 0-1,-1-1 1,0 1 0,-7 7-1,6-7-76,-1 0 1,0 0-1,0 0 1,-1-1-1,1 0 0,-16 9 1,34-19-119,1 1 1,-1 0 0,1 1 0,-1 0-1,1 1 1,-1 0 0,13 1-1,-17 0 84,0 1 0,0 0-1,0 0 1,-1 0-1,1 1 1,0 0-1,-1 0 1,0 0-1,1 1 1,-1 0-1,0 1 1,0-1-1,7 7 1,-11-9 31,-1 1 1,1-1 0,-1 1 0,1-1 0,-1 1 0,0-1 0,0 1 0,0 0-1,0 0 1,0 0 0,0 0 0,0 0 0,-1 0 0,1 0 0,0 0 0,-1 0-1,0 0 1,0 0 0,1 4 0,-2-3 25,1 0 0,-1 0 0,0 0 0,0 0 1,0 0-1,0-1 0,-1 1 0,1 0 0,-1 0 0,1-1 0,-5 6 0,-1-1 80,-1 1-1,0-1 1,0-1-1,0 1 1,-1-1-1,-17 9 1,16-10-60,-1-1 0,1 0 0,-1 0 0,0-1 0,0 0 1,-1-1-1,-21 1 0,32-3-96,-1 0 1,1 0-1,0 0 0,0 0 0,-1 0 1,1 0-1,0 0 0,0-1 1,0 1-1,0 0 0,-1-1 0,1 1 1,0-1-1,0 1 0,0-1 1,0 0-1,0 1 0,-1-3 0,1 2-39,1 1 0,-1-1-1,1 0 1,-1 0-1,1 0 1,0 0-1,0 0 1,-1 0-1,1 1 1,0-1-1,0 0 1,0 0-1,0 0 1,0 0-1,0 0 1,0 0 0,0 0-1,1-1 1,1-2-133,-1 0 1,1 0 0,0 0 0,-1 1-1,2-1 1,-1 1 0,0-1 0,1 1-1,4-4 1,9-8-629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5.142"/>
    </inkml:context>
    <inkml:brush xml:id="br0">
      <inkml:brushProperty name="width" value="0.05" units="cm"/>
      <inkml:brushProperty name="height" value="0.05" units="cm"/>
    </inkml:brush>
  </inkml:definitions>
  <inkml:trace contextRef="#ctx0" brushRef="#br0">319 173 19612,'-1'13'2065,"-5"6"-1457,-11 8-264,-3 1 1080,-7 8-704,-1 0-64,2-4-303,2-2-89,4-7-104,0-6-112,10-10-344,4-6-305,9-6-775,1-7-96,2-9 1048,3-4-328,-2-8-289</inkml:trace>
  <inkml:trace contextRef="#ctx0" brushRef="#br0" timeOffset="1">151 97 12099,'-1'-5'436,"0"-1"1,-1 1-1,0-1 1,0 1 0,0 0-1,-1 0 1,0 0-1,-3-5 1,5 8-294,0 1 0,-1 0 0,1 0 0,0 0 0,0 0 0,0 0 0,-1 0 0,1 0 0,0 1 0,-1-1 0,1 0 0,-1 1 0,1-1 0,-1 1 0,1-1 0,-1 1 0,1 0 0,-1 0 0,0 0 0,1 0 0,-1 0 0,1 0 0,-1 0 0,1 0 0,-1 0 0,1 1 0,-1-1 0,1 1 0,-1-1 0,1 1 0,-1 0 0,1-1 0,-3 3 0,-2 1 141,0 0 0,0 0 0,1 1 0,0 0 1,0 0-1,0 0 0,0 1 0,1 0 0,-7 10 0,9-13-202,1 0-1,-1 0 0,1 0 1,-1 0-1,1 0 0,0 1 0,0-1 1,1 0-1,-1 1 0,1-1 1,-1 0-1,1 1 0,0-1 1,0 1-1,1-1 0,-1 0 1,1 1-1,-1-1 0,1 0 1,0 1-1,1-1 0,1 5 0,-2-6-61,1 0-1,-1-1 1,0 1-1,1-1 0,-1 1 1,1-1-1,-1 0 0,1 1 1,0-1-1,0 0 0,-1 0 1,1 0-1,0 0 1,0 0-1,0-1 0,0 1 1,0-1-1,0 1 0,0-1 1,0 1-1,0-1 1,0 0-1,1 0 0,-1 0 1,0-1-1,0 1 0,0 0 1,0-1-1,0 1 0,0-1 1,3-1-1,0 0 2,0 0 0,0-1 0,-1 1-1,1-1 1,-1 0 0,1 0 0,-1 0 0,0-1 0,-1 0-1,1 1 1,5-8 0,-6 5 22,0 0 0,0 0 0,-1 0 0,0 0 0,0 0 0,0-1 0,-1 1 0,0-1 0,0 1 0,-1-1 0,0 1 0,0-1 0,-2-10 0,2 15-31,0 0-1,0-1 1,-1 1-1,1-1 0,-1 1 1,0 0-1,0-1 0,0 1 1,0 0-1,0 0 0,0 0 1,-1 0-1,1 0 1,-1 0-1,1 0 0,-1 0 1,0 0-1,0 1 0,0-1 1,1 1-1,-2 0 0,1-1 1,0 1-1,0 0 0,0 0 1,0 0-1,-1 0 1,1 1-1,-1-1 0,1 1 1,0-1-1,-1 1 0,1 0 1,-1 0-1,1 0 0,-1 0 1,1 0-1,-4 1 1,2 0-113,1 0 1,-1 0 0,0 1 0,0-1-1,1 1 1,-1-1 0,1 1 0,-1 1 0,1-1-1,0 0 1,0 1 0,0-1 0,0 1 0,0 0-1,1 0 1,-5 7 0,4-5-113,0 0 0,0 0 0,1 0 0,-1 1-1,1 0 1,1-1 0,-1 1 0,1 0 0,0 0 0,-1 9 0,2 7-555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2.204"/>
    </inkml:context>
    <inkml:brush xml:id="br0">
      <inkml:brushProperty name="width" value="0.05" units="cm"/>
      <inkml:brushProperty name="height" value="0.05" units="cm"/>
    </inkml:brush>
  </inkml:definitions>
  <inkml:trace contextRef="#ctx0" brushRef="#br0">301 1244 14683,'-1'0'71,"-12"-3"626,13 0-464,11-1-164,121-26 232,105-26-152,76-34-119,-4-14-1,475-229 0,-406 140-2,320-153-252,-695 345 221,15-7-34,-1 0 1,0-1-1,18-14 0,-34 23 34,0-1-1,-1 1 1,1-1 0,0 1 0,-1-1-1,1 0 1,0 1 0,-1-1-1,1 0 1,-1 0 0,1 1 0,-1-1-1,1 0 1,-1 0 0,0 0-1,1 0 1,-1 1 0,0-1 0,1-2-1,-2 3 3,1-1-1,0 1 0,0-1 0,0 1 1,-1-1-1,1 1 0,0-1 0,-1 1 1,1-1-1,0 1 0,-1-1 0,1 1 1,-1-1-1,1 1 0,0 0 0,-1-1 1,1 1-1,-1 0 0,1 0 0,-1-1 1,0 1-1,0 0 0,-3-2-6,-1 1 1,0 0-1,0 0 0,1 0 0,-8 0 1,-18 1 0,0 1 0,-50 8 1,-62 19 10,106-20-5,-690 196 204,14 52 97,-156 51-105,801-286-193,-55 16-22,-170 77 0,281-109 5,-41 23-57,49-26 52,0 0 0,0 1 0,0-1-1,0 1 1,0-1 0,1 1-1,-1 0 1,1 0 0,-1 0-1,1 1 1,-3 4 0,5-7 16,0-1-1,0 1 1,0-1 0,-1 0 0,1 1-1,0-1 1,0 1 0,0-1 0,0 1-1,0-1 1,0 0 0,0 1 0,0-1-1,0 1 1,0-1 0,0 1 0,0-1-1,0 1 1,0-1 0,0 0 0,1 1 0,-1-1-1,0 1 1,0-1 0,0 0 0,1 1-1,-1-1 1,0 0 0,0 1 0,1-1-1,-1 0 1,0 1 0,1-1 0,-1 0-1,0 1 1,1-1 0,-1 0 0,1 0-1,-1 0 1,1 1 0,22 2-130,4-5 62,1 0-1,-1-2 0,0-1 1,0-1-1,32-11 0,-7 2-10,883-295-337,-17-60 484,-546 216 28,-353 146-84,40-16-26,80-23 0,-138 47 19,-1 0 0,0 0-1,0 0 1,0 0 0,1-1-1,-1 1 1,0 0 0,0 0 0,0 0-1,1 0 1,-1 0 0,0 0-1,0 0 1,1 0 0,-1 0 0,0 0-1,0 0 1,1 0 0,-1 0-1,0 0 1,0 0 0,1 0 0,-1 0-1,0 0 1,0 0 0,0 0-1,1 0 1,-1 0 0,0 0 0,0 0-1,1 0 1,-1 1 0,0-1-1,0 0 1,0 0 0,0 0 0,1 0-1,-1 1 1,0-1 0,0 0-1,0 0 1,0 0 0,0 1-1,1-1 1,-1 0 0,0 0 0,0 1-1,0-1 1,0 0 0,0 0-1,0 0 1,0 1 0,0-1 0,0 0-1,0 0 1,0 1 0,0-1-1,0 0 1,0 0 0,0 1 0,0-1-1,0 0 1,0 0 0,-1 1-1,-7 13-14,8-14 14,-26 32-36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5.641"/>
    </inkml:context>
    <inkml:brush xml:id="br0">
      <inkml:brushProperty name="width" value="0.05" units="cm"/>
      <inkml:brushProperty name="height" value="0.05" units="cm"/>
    </inkml:brush>
  </inkml:definitions>
  <inkml:trace contextRef="#ctx0" brushRef="#br0">98 1 19388,'-8'6'326,"1"0"1,0 0-1,0 1 0,1 0 0,0 0 0,0 1 0,1 0 1,0 0-1,0 0 0,1 0 0,0 1 0,1 0 1,-1 0-1,2 0 0,-1 0 0,0 10 0,2-17-299,1-1 0,0 0-1,0 0 1,0 1 0,0-1-1,0 0 1,0 0-1,0 0 1,0 1 0,1-1-1,-1 0 1,0 0 0,1 0-1,-1 1 1,1-1 0,-1 0-1,1 0 1,0 0 0,0 0-1,-1 0 1,1 0-1,0 0 1,0 0 0,0-1-1,0 1 1,0 0 0,0 0-1,0-1 1,0 1 0,0-1-1,0 1 1,0-1 0,0 1-1,1-1 1,-1 1-1,0-1 1,0 0 0,1 0-1,-1 0 1,0 0 0,0 0-1,0 0 1,1 0 0,-1 0-1,2-1 1,4 0 33,-1 0 0,1-1 0,-1 0 1,0 0-1,0 0 0,0-1 0,8-4 0,-6 1-6,1 0 0,-1 0 0,-1-1 0,1 0 1,11-14-1,-17 18-41,0 0 0,0 0 0,0 0 0,-1 0 0,1 0 0,-1 0 0,0-1 0,0 1 0,1-4 0,-2 5-8,1 0 0,-1 0 0,0 0 0,0 1 0,-1-1 0,1 0 0,0 0 0,-1 0 0,1 1 0,-1-1 0,1 0 0,-1 0 0,0 1 0,0-1 0,1 0 0,-1 1 0,-1-1 0,0-1 0,-1 1-47,1 0 0,0 0 1,-1 0-1,1 0 0,-1 0 0,0 1 0,1-1 1,-1 1-1,0 0 0,0 0 0,0 0 1,0 0-1,0 1 0,0-1 0,0 1 0,0-1 1,0 1-1,0 0 0,0 0 0,-1 1 1,1-1-1,0 1 0,0-1 0,0 1 1,-4 2-1,0-1-57,1 1 1,-1-1-1,1 1 1,0 1-1,0-1 1,0 1-1,0 1 1,1-1-1,-1 1 1,-5 6-1,-9 18-348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8.901"/>
    </inkml:context>
    <inkml:brush xml:id="br0">
      <inkml:brushProperty name="width" value="0.05" units="cm"/>
      <inkml:brushProperty name="height" value="0.05" units="cm"/>
    </inkml:brush>
  </inkml:definitions>
  <inkml:trace contextRef="#ctx0" brushRef="#br0">0 14 18396,'9'-4'1816,"8"4"-1072,9 0-247,15 0 847,8-2-240,7 1-272,1-2-184,2 0-344,-2 3-143,-8 0-314,-7 0-223,-20 6-432,-6 1-320,-16 1 16,-4 0 648,-12 0-192,-5-1-185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09.419"/>
    </inkml:context>
    <inkml:brush xml:id="br0">
      <inkml:brushProperty name="width" value="0.05" units="cm"/>
      <inkml:brushProperty name="height" value="0.05" units="cm"/>
    </inkml:brush>
  </inkml:definitions>
  <inkml:trace contextRef="#ctx0" brushRef="#br0">11 1 15067,'-10'19'1993,"10"-2"-905,3-6-360,17-4 1585,6-2-737,15-5-368,2 0-144,9-5-351,-4 0-113,3-4-368,-5 0-256,-8-1-1041,-5 3 1001,-7 0-184,-6 1-136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3.711"/>
    </inkml:context>
    <inkml:brush xml:id="br0">
      <inkml:brushProperty name="width" value="0.05" units="cm"/>
      <inkml:brushProperty name="height" value="0.05" units="cm"/>
    </inkml:brush>
  </inkml:definitions>
  <inkml:trace contextRef="#ctx0" brushRef="#br0">0 631 17020,'4'-1'199,"0"0"0,-1 0 0,1 0 0,0-1 0,-1 1 1,1-1-1,-1 0 0,0 0 0,1 0 0,-1 0 0,0 0 0,0-1 1,0 1-1,-1-1 0,5-5 0,-2 3 57,42-44 661,-2-3 1,-2-1-1,-2-2 1,-3-2-1,49-98 1,-75 128-789,-1 0 0,-1-1-1,-1 0 1,5-31 0,-14 58-58,-2 8-30,-6 23-17,-11 41-9,-10 31-18,13-50-19,2 0 0,-11 81-1,25-129-67,-1-1-1,1 1 1,0 0-1,0 0 1,1 0-1,-1-1 1,1 1-1,0 0 1,2 7-1,-3-11 30,1 1-1,-1-1 1,0 1-1,1-1 1,-1 1-1,1-1 1,-1 1-1,0-1 1,1 1-1,-1-1 1,1 1-1,0-1 0,-1 0 1,1 1-1,-1-1 1,1 0-1,-1 0 1,1 1-1,0-1 1,-1 0-1,1 0 1,1 0-1,0 0-70,-1 0-1,1 0 1,0-1-1,0 1 1,-1-1-1,1 1 1,-1-1-1,1 0 1,0 0 0,-1 0-1,1 0 1,1-1-1,3-3-113,-1 0-1,1 0 1,-1-1-1,-1 1 1,6-8-1,8-12-736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4.241"/>
    </inkml:context>
    <inkml:brush xml:id="br0">
      <inkml:brushProperty name="width" value="0.05" units="cm"/>
      <inkml:brushProperty name="height" value="0.05" units="cm"/>
    </inkml:brush>
  </inkml:definitions>
  <inkml:trace contextRef="#ctx0" brushRef="#br0">87 0 16612,'-2'2'275,"1"0"1,-1 1-1,1-1 1,0 0 0,-1 1-1,1-1 1,0 1 0,1-1-1,-2 5 1,-1 5 84,-12 27 354,3 1 0,1 1-1,2 0 1,-6 64 0,14-101-668,1 1 0,0-1 0,0 0 0,1 1-1,-1-1 1,1 0 0,0 1 0,0-1 0,0 0 0,1 0 0,3 7 0,-5-10-18,1 0 0,0 0 1,0 0-1,0 0 0,0 0 1,0 0-1,0 0 1,0 0-1,0-1 0,0 1 1,0 0-1,0-1 0,1 1 1,-1-1-1,0 1 0,0-1 1,2 1-1,-1-1 14,1 0 0,-1 0-1,0 0 1,1 0 0,-1-1-1,0 1 1,1 0 0,-1-1-1,0 0 1,0 0 0,0 0-1,4-1 1,3-4 93,1 0 0,-2 0 0,1-1 0,-1 0 0,0 0 0,0-1 0,0 0 0,-1-1 0,-1 1 0,0-1 0,0-1 0,0 1 0,7-19 0,-10 20-89,0 0 0,0 1-1,-1-1 1,0 0 0,0 0-1,-1-1 1,0 1 0,0 0-1,-1 0 1,0-1 0,-1 1-1,0 0 1,0 0 0,-1 0-1,0 0 1,0 0 0,0 0-1,-8-14 1,9 20-66,0 0 1,0 0-1,0-1 1,-1 1-1,1 0 1,-1 1-1,1-1 0,-1 0 1,0 0-1,0 1 1,0-1-1,0 1 1,0-1-1,0 1 1,0 0-1,0 0 1,-1 0-1,1 0 0,0 0 1,-1 0-1,1 1 1,-1-1-1,1 1 1,-1 0-1,1 0 1,-1 0-1,1 0 0,-1 0 1,1 0-1,0 1 1,-1-1-1,1 1 1,-1-1-1,1 1 1,0 0-1,-1 0 0,1 0 1,-4 3-1,-1 1-306,-1 0-1,2 0 1,-1 1-1,0 0 1,1 0-1,0 1 1,1 0-1,-1 0 1,-7 13-1,9-13-15,1 0-1,-1 0 0,1 1 0,1-1 0,-1 0 0,1 1 0,1 0 0,-2 7 0,3 2-653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4.774"/>
    </inkml:context>
    <inkml:brush xml:id="br0">
      <inkml:brushProperty name="width" value="0.05" units="cm"/>
      <inkml:brushProperty name="height" value="0.05" units="cm"/>
    </inkml:brush>
  </inkml:definitions>
  <inkml:trace contextRef="#ctx0" brushRef="#br0">205 78 15107,'2'-5'464,"0"0"0,-1 0 1,0-1-1,0 1 0,0 0 0,-1-8 0,0 13-395,1-1 0,-1 0-1,-1 0 1,1 0 0,0 0 0,0 1-1,0-1 1,0 0 0,0 0 0,-1 0-1,1 1 1,0-1 0,-1 0 0,1 0 0,-1 1-1,1-1 1,0 0 0,-1 1 0,0-1-1,1 0 1,-1 1 0,1-1 0,-1 1-1,0-1 1,1 1 0,-1 0 0,0-1 0,0 1-1,1-1 1,-1 1 0,0 0 0,0 0-1,1-1 1,-1 1 0,0 0 0,0 0-1,0 0 1,0 0 0,1 0 0,-1 0 0,0 0-1,0 0 1,0 0 0,1 1 0,-1-1-1,0 0 1,0 1 0,0-1 0,1 0-1,-1 1 1,0-1 0,0 1 0,-7 3 157,1 0 0,-1 0 0,1 1 0,0 0 0,0 0-1,1 1 1,0 0 0,0 0 0,-7 9 0,-7 10 19,-17 30 1,28-41-195,1 0 1,0 1 0,1 0 0,-8 23 0,14-35-40,0 1 0,1 0-1,-1-1 1,0 1 0,1 0 0,0 0 0,0-1 0,0 1 0,1 0-1,-1 0 1,2 4 0,-1-5-3,0-1-1,0 0 1,0 0-1,0 0 1,1-1-1,-1 1 1,1 0-1,-1 0 1,1-1-1,-1 1 1,1-1-1,0 1 1,0-1-1,0 0 1,0 0-1,0 0 1,0 0-1,0 0 1,0 0-1,3 1 1,5 0 37,-1 0 1,0-1 0,0 0-1,1 0 1,-1-1-1,1 0 1,-1-1 0,0 0-1,1 0 1,-1-1 0,0 0-1,0-1 1,0 0-1,0 0 1,-1-1 0,15-8-1,-14 7 25,0-1 0,0-1 0,0 1 0,-1-1 0,0-1 0,-1 1 0,0-1 0,0 0 0,0-1 0,-1 0-1,0 0 1,-1 0 0,0-1 0,5-14 0,-7 12-3,0 0 0,0 0 0,-1 0 0,1-24 0,-3 31-57,0 0 0,0 0 0,-1 1 0,1-1 0,-1 0 0,0 1 0,0-1 0,-1 0 0,1 1 0,-1-1 0,0 1 0,0 0 0,-1 0 0,1 0 0,-6-6 0,7 8-21,-1 1 1,1 0-1,-1-1 0,1 1 0,-1 0 0,0 0 1,0 0-1,0 0 0,0 0 0,0 1 0,0-1 1,0 0-1,0 1 0,0 0 0,0-1 0,0 1 1,0 0-1,-2 0 0,0 0-25,0 1 0,0 0-1,1 0 1,-1 0 0,0 0 0,1 1-1,-1-1 1,1 1 0,-4 2 0,-3 3-247,1 0 0,0 1 1,0 0-1,1 0 0,-10 13 1,13-15-146,0 0-1,0 1 1,1 0 0,-1 0 0,2 0 0,-1 0 0,1 1 0,0-1-1,-2 12 1,6-8-452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5.288"/>
    </inkml:context>
    <inkml:brush xml:id="br0">
      <inkml:brushProperty name="width" value="0.05" units="cm"/>
      <inkml:brushProperty name="height" value="0.05" units="cm"/>
    </inkml:brush>
  </inkml:definitions>
  <inkml:trace contextRef="#ctx0" brushRef="#br0">245 60 14539,'22'-34'2995,"-21"33"-2888,-1 0 0,1 0 0,-1 0 0,1 0-1,-1 0 1,0-1 0,1 1 0,-1 0 0,0 0 0,0 0 0,0-1 0,0 1 0,0-2 0,-1 3-21,1-1 0,0 0 1,-1 1-1,1 0 0,0-1 0,-1 1 0,1-1 0,-1 1 0,1-1 1,-1 1-1,1 0 0,-1-1 0,1 1 0,-1 0 0,1 0 0,-1-1 1,1 1-1,-1 0 0,1 0 0,-1 0 0,0 0 0,1 0 0,-1-1 0,1 1 1,-1 0-1,0 0 0,1 0 0,-1 1 0,0-1 0,-6 1 126,1 0 0,-1 1-1,1 0 1,0 0 0,0 0-1,0 1 1,0 0 0,1 0-1,-1 1 1,1-1 0,-1 1-1,-5 6 1,-7 6 54,-30 36 0,31-31-152,1 1 1,-18 31-1,28-43-76,0 0-1,1 1 1,1 0-1,0 0 0,0 1 1,1-1-1,-2 23 0,4-33-29,1 1 0,0 0-1,0 0 1,0 0-1,0 0 1,0 0-1,0-1 1,0 1-1,1 0 1,-1 0-1,0 0 1,1 0-1,0-1 1,-1 1-1,1 0 1,0-1 0,0 1-1,0 0 1,0-1-1,0 1 1,1-1-1,-1 0 1,0 1-1,1-1 1,-1 0-1,1 0 1,-1 0-1,1 0 1,-1 0 0,1 0-1,0 0 1,-1-1-1,1 1 1,0 0-1,0-1 1,0 0-1,0 1 1,-1-1-1,3 0 1,8 1 32,0-1 0,-1 0-1,1-1 1,0 0 0,-1-1 0,1 0 0,-1-1 0,1-1-1,-1 1 1,14-8 0,-1-1 98,0 0 0,-1-2 1,30-23-1,-45 31-86,0 0 1,-1-1 0,0 0 0,-1-1-1,0 0 1,0 0 0,0 0 0,5-11-1,-10 17-84,0 0 1,0-1-1,0 1 0,0 0 0,0 0 0,0-1 0,-1 1 0,1 0 0,-1-1 0,0 1 0,0-1 1,0 1-1,0-1 0,0 1 0,0 0 0,0-1 0,-1 1 0,1-1 0,-1 1 0,0 0 0,0 0 1,0-1-1,0 1 0,0 0 0,0 0 0,0 0 0,-1 0 0,1 0 0,-1 0 0,0 0 0,1 1 1,-1-1-1,0 1 0,0-1 0,0 1 0,0 0 0,0-1 0,-4 0 0,-1-1-132,0 1 0,0 0-1,0 1 1,0 0 0,-1 0-1,1 0 1,0 1-1,0 0 1,-1 0 0,1 1-1,0 0 1,-8 2 0,-24 7-519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7.690"/>
    </inkml:context>
    <inkml:brush xml:id="br0">
      <inkml:brushProperty name="width" value="0.05" units="cm"/>
      <inkml:brushProperty name="height" value="0.05" units="cm"/>
    </inkml:brush>
  </inkml:definitions>
  <inkml:trace contextRef="#ctx0" brushRef="#br0">265 35 17108,'20'-19'2609,"-20"18"-2554,0 1 1,1 0-1,-1-1 0,0 1 1,0 0-1,1-1 0,-1 1 1,0-1-1,0 1 1,0 0-1,0-1 0,0 1 1,0-1-1,0 1 1,0 0-1,0-1 0,0 1 1,0-1-1,0 1 1,0-1-1,0 1 0,0 0 1,0-1-1,-1 0 35,1 1 0,-1-1 0,1 1 0,-1-1 0,0 1 0,1 0 0,-1-1 0,0 1 0,1 0 0,-1-1 0,0 1 0,1 0 0,-1 0 0,0 0 0,1 0 0,-1 0 0,0 0 0,0 0 0,0 0 0,-5 0 66,1 1-1,0-1 0,0 1 0,0 1 1,0-1-1,0 1 0,0 0 1,0 0-1,0 0 0,1 0 1,-1 1-1,-4 3 0,-9 8 76,-23 20-1,38-31-180,-15 13 117,1 0-1,0 2 1,1 0-1,1 0 1,1 2-1,-21 37 1,33-54-132,1 0 1,0 1-1,-1-1 1,1 0-1,0 0 1,1 1-1,-1-1 1,1 1-1,-1 4 1,1-7-21,1 0-1,-1 1 1,0-1 0,0 0 0,1 0 0,-1 0 0,1 0 0,-1 0 0,1 0-1,-1 0 1,1 0 0,0 0 0,0 0 0,-1-1 0,1 1 0,0 0-1,0 0 1,0 0 0,0-1 0,0 1 0,0-1 0,0 1 0,0-1 0,0 1-1,0-1 1,0 1 0,0-1 0,0 0 0,0 0 0,0 1 0,2-1 0,16 2 99,0-1 0,0-1 0,0 0 0,24-4 0,75-17-434,-113 20 33,0 0-1,0-1 0,0 1 0,0-1 1,6-3-1,-11 5 232,1-1-1,0 1 1,-1 0 0,1-1 0,-1 1-1,1-1 1,-1 1 0,1-1 0,-1 1-1,1-1 1,-1 1 0,1-1-1,-1 1 1,0-1 0,1 0 0,-1 1-1,0-1 1,0 0 0,1 1 0,-1-1-1,0 0 1,0 1 0,0-1 0,0 0-1,0 1 1,0-1 0,0 0-1,0 0 1,0 1 0,0-1 0,0 0-1,0 1 1,-1-1 0,1 0 0,0 1-1,0-1 1,-1 1 0,1-1 0,-1 0-1,1 1 1,0-1 0,-1 1-1,1-1 1,-1 1 0,1-1 0,-1 1-1,1-1 1,-1 1 0,0-1 0,-14-13-847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8.189"/>
    </inkml:context>
    <inkml:brush xml:id="br0">
      <inkml:brushProperty name="width" value="0.05" units="cm"/>
      <inkml:brushProperty name="height" value="0.05" units="cm"/>
    </inkml:brush>
  </inkml:definitions>
  <inkml:trace contextRef="#ctx0" brushRef="#br0">26 1 16484,'6'0'2080,"10"0"-992,2 0-376,8 0 1313,1 0-497,3 3-504,1 0-215,0-2-569,-2 3-256,-5-4-641,-4 3-319,-10 2-512,-4-3 2264,-9 1-1176,-5-1-184,-10 2 48</inkml:trace>
  <inkml:trace contextRef="#ctx0" brushRef="#br0" timeOffset="1.13">16 55 15643,'-13'2'1841,"10"-2"-929,5 1-320,11-1 1040,4 2-191,7-2-337,5 0-232,3 1-344,0-1-240,3 0-1048,-2 0 832,-4 2-192,-1-1-120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9.466"/>
    </inkml:context>
    <inkml:brush xml:id="br0">
      <inkml:brushProperty name="width" value="0.05" units="cm"/>
      <inkml:brushProperty name="height" value="0.05" units="cm"/>
    </inkml:brush>
  </inkml:definitions>
  <inkml:trace contextRef="#ctx0" brushRef="#br0">15 297 12979,'-2'3'766,"0"0"-350,0-1 0,1 1 0,0 0 0,0 0 0,0 0 0,0-1-1,0 1 1,0 0 0,1 0 0,-1 0 0,1 6 0,0-9-328,0 0-1,1 0 1,-1 1-1,0-1 1,1 0-1,-1 0 1,0 0-1,0 0 1,1 0-1,-1 0 1,0 0-1,1 0 1,-1 0-1,0 0 1,1 0-1,-1 0 1,0 0-1,1 0 1,-1 0-1,0 0 1,1 0-1,-1-1 1,0 1-1,1 0 1,-1 0 0,0 0-1,0 0 1,1-1-1,-1 1 1,0 0-1,0 0 1,1-1-1,-1 1 1,0 0-1,0 0 1,0-1-1,1 1 1,12-13 580,-12 12-448,286-272 3760,-232 224-3535,-55 49-442,0 0 0,0 0-1,0 0 1,0 0 0,0 0-1,0 1 1,0-1 0,0 0-1,0 0 1,-1 0 0,1 0-1,1 0 1,-1 0 0,0 1-1,0-1 1,0 0 0,0 0-1,0 0 1,0 0 0,0 0-1,0 0 1,0 1 0,0-1-1,0 0 1,0 0 0,0 0-1,0 0 1,0 0 0,0 0-1,0 0 1,1 0 0,-1 0-1,0 1 1,0-1 0,0 0-1,0 0 1,0 0 0,0 0-1,0 0 1,1 0 0,-1 0-1,0 0 1,0 0 0,0 0-1,0 0 1,0 0 0,0 0-1,1 0 1,-1 0 0,0 0-1,0 0 1,0 0 0,0 0-1,0 0 1,-4 13 8,-2 0 1,0-1-1,0 1 1,-11 14-1,-11 20-1,20-30-78,-28 64 217,33-75-240,1 1 0,0-1-1,1 1 1,-1 0-1,1 0 1,0 0 0,1-1-1,0 1 1,1 13-1,-1-19 42,0-1 0,0 0-1,0 1 1,0-1-1,0 1 1,0-1 0,0 1-1,0-1 1,1 0 0,-1 1-1,0-1 1,0 0-1,0 1 1,1-1 0,-1 0-1,0 1 1,0-1-1,1 0 1,-1 1 0,0-1-1,1 0 1,-1 0-1,0 1 1,1-1 0,-1 0-1,1 0 1,-1 0 0,0 1-1,1-1 1,-1 0-1,0 0 1,1 0 0,-1 0-1,1 0 1,-1 0-1,1 0 1,-1 0 0,0 0-1,1 0 1,-1 0 0,1 0-1,-1 0 1,0 0-1,1 0 1,-1-1 0,1 1-1,-1 0 1,0 0-1,1-1 1,19-13-852,-18 12 784,16-14-718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11.750"/>
    </inkml:context>
    <inkml:brush xml:id="br0">
      <inkml:brushProperty name="width" value="0.05" units="cm"/>
      <inkml:brushProperty name="height" value="0.05" units="cm"/>
    </inkml:brush>
  </inkml:definitions>
  <inkml:trace contextRef="#ctx0" brushRef="#br0">5109 345 12979,'-1254'-285'1033,"1079"258"-1063,-2 8-1,0 8 0,-1 8 1,1 8-1,-274 41 0,-100 70 57,438-82-16,0 5 0,-185 92 0,208-83-15,2 4-1,2 4 0,3 3 1,-149 139-1,133-95-37,5 4-1,4 4 0,6 3 1,4 5-1,5 2 0,6 4 1,-54 136-1,91-177 34,3 1 1,4 1-1,-24 153 1,40-169 8,4 0 1,3 0 0,3 1 0,2-1 0,18 91 0,-4-84 15,3-1 0,3 0 0,4-2 0,3-1 0,3-1 0,77 122 0,-43-95 14,4-3 0,5-4-1,161 154 1,-132-154-25,3-5 0,4-5 0,187 103 0,-138-101-14,4-7 0,213 68 0,-171-82-4,2-10 0,3-8 0,385 29 1,-324-62 15,1-12 1,425-55 0,-416 12 18,-1-13 0,409-136 1,-474 114 19,-3-10 0,-5-9 0,312-195 0,-67-41 119,-348 240-83,-4-5 0,89-111 0,-144 151-19,-2-2 0,-3-2 0,-3-1 0,-2-3-1,30-75 1,-51 101-32,-2-1 0,-1-1 0,-2 0 0,-3-1 0,0 0 0,-3 0-1,-2-1 1,-2 0 0,-1 1 0,-8-50 0,-1 42-35,-3 1-1,-2 0 1,-2 1 0,-2 0-1,-2 1 1,-35-59 0,9 30-87,-3 2 0,-108-124 1,69 104-37,-5 4 1,-4 4 0,-155-107-1,71 74-40,-249-123-1,230 147 137,-3 8 1,-356-101-1,195 99 35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3.524"/>
    </inkml:context>
    <inkml:brush xml:id="br0">
      <inkml:brushProperty name="width" value="0.05" units="cm"/>
      <inkml:brushProperty name="height" value="0.05" units="cm"/>
    </inkml:brush>
  </inkml:definitions>
  <inkml:trace contextRef="#ctx0" brushRef="#br0">1090 702 15251,'-85'31'506,"-240"94"-19,231-84-487,-122 73-1,194-100 7,-19 10-36,-65 52 0,78-49-85,28-27 109,-1 1 0,1-1 0,-1 1 0,1-1 0,0 1 0,-1-1 0,1 1 0,0-1 0,0 1-1,-1-1 1,1 1 0,0 0 0,0-1 0,0 1 0,0-1 0,0 1 0,-1 0 0,1-1 0,0 1 0,1 0 0,-1-1 0,0 1 0,0-1 0,0 1 0,0 0 0,1 0-1,-1 0-1,1-1-1,0 1 0,0-1 1,0 1-1,-1-1 0,1 1 1,0-1-1,0 0 0,0 1 1,0-1-1,0 0 0,0 0 1,0 0-1,-1 0 0,1 0 0,0 0 1,0 0-1,0 0 0,1 0 1,18-4-68,-1-1 0,-1 0 0,1-1 0,20-10 1,-36 14 67,534-249-491,-18-40 1202,-384 211 259,177-137-1,-302 209-892,-7 6-50,1 0-1,-1-1 1,1 0 0,-1 0-1,0 0 1,0 0-1,0 0 1,0-1-1,-1 1 1,0-1 0,1 0-1,-1 0 1,1-4-1,-3 8-20,0-1-1,1 1 0,-1 0 0,0-1 0,0 1 1,0-1-1,0 1 0,0-1 0,0 1 0,0-1 1,0 1-1,0 0 0,0-1 0,-1 1 0,1-1 1,0 1-1,0-1 0,0 1 0,0 0 0,-1-1 0,1 1 1,0-1-1,-1 1 0,1 0 0,0-1 0,0 1 1,-1 0-1,1-1 0,0 1 0,-1 0 0,1 0 1,-1-1-1,1 1 0,0 0 0,-1 0 0,1 0 1,-1 0-1,1-1 0,-1 1 0,1 0 0,-1 0 1,1 0-1,0 0 0,-1 0 0,0 0 0,-27 3-156,25-2 137,-42 10-215,0 2 0,-81 34 0,68-23 109,-1304 598 1121,1317-597-907,-69 49-1,93-53-243,20-13-39,13-8-227,3-5 191,0 0 0,-1-1 0,26-14-1,47-33-151,-42 24 126,402-278-3178,-171 110 4048,-120 94 666,4 7 1,198-87 0,-330 170-1137,-1 0-58,1 1-1,0 2 1,54-13 0,-71 23-240,-9 6 5,-14 11-149,-130 114-832,79-78 779,-61 55-240,-244 228-487,311-272 1000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19.986"/>
    </inkml:context>
    <inkml:brush xml:id="br0">
      <inkml:brushProperty name="width" value="0.05" units="cm"/>
      <inkml:brushProperty name="height" value="0.05" units="cm"/>
    </inkml:brush>
  </inkml:definitions>
  <inkml:trace contextRef="#ctx0" brushRef="#br0">187 0 17684,'0'4'2064,"-1"4"-1352,-6 7-304,-1 3 1145,-2 2-657,0 7-200,2 2-368,-2-1-72,3 2-160,1-2-40,3-1-8,-1-3-80,2-1-328,1-3-272,-1-7-600,1-3 1016,-1-10-184,-5-1-168</inkml:trace>
  <inkml:trace contextRef="#ctx0" brushRef="#br0" timeOffset="1">12 171 16019,'-8'-7'2369,"5"-1"-1305,3 4-416,3 1 1457,8 2-665,5-1-264,8 1-496,5-1-223,7 1-225,2 0-136,0 1-336,-1-2-273,-3 2-823,-4 0-1640,-7 2 2431,-1-1-415,-6 2-376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0.462"/>
    </inkml:context>
    <inkml:brush xml:id="br0">
      <inkml:brushProperty name="width" value="0.05" units="cm"/>
      <inkml:brushProperty name="height" value="0.05" units="cm"/>
    </inkml:brush>
  </inkml:definitions>
  <inkml:trace contextRef="#ctx0" brushRef="#br0">91 247 18852,'-6'14'1880,"-4"3"-1175,-3 2-281,0 4 872,0 3-232,0 1-384,2-1-296,4-3-432,2-3-208,5-6-528,0-4-368,5-8 888,-2-7-216,1-8-232</inkml:trace>
  <inkml:trace contextRef="#ctx0" brushRef="#br0" timeOffset="1">96 0 20412,'-5'5'1929,"0"5"-1225,1 1-296,4 3 896,0-1-287,0 0-505,4-3-256,2-5-792,1 0 1360,-1-12-832,-5-3-32,-1-6-8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1.328"/>
    </inkml:context>
    <inkml:brush xml:id="br0">
      <inkml:brushProperty name="width" value="0.05" units="cm"/>
      <inkml:brushProperty name="height" value="0.05" units="cm"/>
    </inkml:brush>
  </inkml:definitions>
  <inkml:trace contextRef="#ctx0" brushRef="#br0">0 154 13323,'0'1'117,"1"-1"1,-1 1 0,0-1-1,1 0 1,-1 1-1,0-1 1,1 1 0,-1-1-1,0 0 1,1 1-1,-1-1 1,1 0-1,-1 1 1,1-1 0,-1 0-1,1 0 1,-1 0-1,1 1 1,-1-1 0,1 0-1,-1 0 1,1 0-1,-1 0 1,1 0 0,-1 0-1,1 0 1,-1 0-1,1 0 1,0 0-1,-1 0 1,1 0 0,0-1-1,25-3 1442,-23 3-846,300-39 4212,5 20-3523,0 0-1586,-2-21 372,-293 38-188,-6 1 1,0 1 0,0 0-1,0 0 1,0 0 0,7 1 0,-14 0-66,-1 0 1,1 1 0,0-1-1,-1 0 1,1 0 0,0 0-1,-1 0 1,1 0 0,0 0-1,-1 0 1,1 1 0,0-1-1,0 0 1,-1 0 0,1 0-1,0 1 1,0-1 0,-1 0-1,1 0 1,0 1 0,0-1-1,0 0 1,0 0 0,-1 1-1,1-1 1,0 0 0,0 1-1,0-1 1,0 0 0,0 0-1,0 1 1,0-1 0,0 0-1,0 1 1,0-1 0,0 1-1,-3-14-333,3-7-149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3.355"/>
    </inkml:context>
    <inkml:brush xml:id="br0">
      <inkml:brushProperty name="width" value="0.05" units="cm"/>
      <inkml:brushProperty name="height" value="0.05" units="cm"/>
    </inkml:brush>
  </inkml:definitions>
  <inkml:trace contextRef="#ctx0" brushRef="#br0">16 470 16163,'-8'14'1067,"1"0"1246,18-29 137,339-442 2295,-325 433-4470,-25 24-273,0-1 1,0 1 0,0 0-1,0 0 1,0 0-1,0 0 1,0 0-1,1 0 1,-1 0 0,0 0-1,0 0 1,0 0-1,0 0 1,0 0 0,0 0-1,0 0 1,0 0-1,0 0 1,0 0 0,0 0-1,1-1 1,-1 1-1,0 0 1,0 0 0,0 0-1,0 0 1,0 0-1,0 0 1,0 1 0,0-1-1,0 0 1,1 0-1,-1 0 1,0 0 0,0 0-1,0 0 1,0 0-1,0 0 1,0 0-1,0 0 1,0 0 0,0 0-1,0 0 1,0 0-1,1 0 1,-1 0 0,0 0-1,0 0 1,0 1-1,0-1 1,0 0 0,0 0-1,0 0 1,0 0-1,0 0 1,0 0 0,0 0-1,0 0 1,0 0-1,0 0 1,0 1 0,0-1-1,0 0 1,0 0-1,0 0 1,0 0 0,0 0-1,0 0 1,-7 18 112,-15 29-14,-66 151 113,75-164-239,2 0 0,1 1 0,-10 70 0,21-86-701,-1-19 688,0 0 1,1 0-1,-1 0 0,0 0 0,0 0 1,0 0-1,1 0 0,-1 0 0,0 0 1,0 0-1,0 0 0,1 0 0,-1 0 1,0 0-1,0 0 0,0 0 0,1 0 1,-1 0-1,0 0 0,0 0 0,0 0 1,1 0-1,-1 0 0,0 0 0,0 0 1,0 0-1,0 0 0,1 0 0,-1-1 1,0 1-1,0 0 0,0 0 1,0 0-1,0 0 0,1 0 0,-1-1 1,0 1-1,0 0 0,0 0 0,0 0 1,0-1-1,3-2-184,-1 0 0,0-1-1,0 0 1,0 1 0,0-1 0,1-4 0,4-21-420,3-8-199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3.884"/>
    </inkml:context>
    <inkml:brush xml:id="br0">
      <inkml:brushProperty name="width" value="0.05" units="cm"/>
      <inkml:brushProperty name="height" value="0.05" units="cm"/>
    </inkml:brush>
  </inkml:definitions>
  <inkml:trace contextRef="#ctx0" brushRef="#br0">136 0 19140,'2'3'1896,"-1"7"-1191,1 2-305,-2 6 992,1 5-376,-1 6-456,-3 4-168,0 3-224,-1 1-71,0-2-130,1-1-95,2-5-336,-4-5-240,2-8-632,1-5 512,-6-8 408,0-4-248,-2-7-161</inkml:trace>
  <inkml:trace contextRef="#ctx0" brushRef="#br0" timeOffset="1">0 220 18012,'10'-3'1936,"8"-3"-1112,-3-1-271,14 0 1015,1 0-272,4-2-456,2 0-240,0 1-600,0-1-440,-5 1 1337,0-1-897,-6-4-40,-3 2-24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4.449"/>
    </inkml:context>
    <inkml:brush xml:id="br0">
      <inkml:brushProperty name="width" value="0.05" units="cm"/>
      <inkml:brushProperty name="height" value="0.05" units="cm"/>
    </inkml:brush>
  </inkml:definitions>
  <inkml:trace contextRef="#ctx0" brushRef="#br0">169 105 15419,'-2'10'2161,"-9"11"-1121,-6 5-432,-3 11 1985,-2 5-1257,-1 7-584,3 1-192,3 0-384,4-4-120,4-7-248,6-9-160,6-15-392,6-9-336,5-13 816,5-12-208,2-12-153</inkml:trace>
  <inkml:trace contextRef="#ctx0" brushRef="#br0" timeOffset="1">299 142 16179,'-10'23'2161,"-3"6"-1257,-3 5-280,2 5 1217,-3 4-577,7 1-232,3-2-376,4-6-144,3-8-248,3-5-144,4-10-320,1-6-280,1-8-624,-5-8-232,1-12 1000,-5-7-280,0-9-217</inkml:trace>
  <inkml:trace contextRef="#ctx0" brushRef="#br0" timeOffset="2">40 2 14579,'-19'-2'2441,"3"4"-1249,12 3-440,5 2 2377,18 2-1617,4 1-232,14-1-464,3-2-191,11-6-177,2 1-104,0-4-112,-3-3-152,-9-1-672,-1-4-1969,-14 8 2249,-3 1-288,-10 0-256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5.671"/>
    </inkml:context>
    <inkml:brush xml:id="br0">
      <inkml:brushProperty name="width" value="0.05" units="cm"/>
      <inkml:brushProperty name="height" value="0.05" units="cm"/>
    </inkml:brush>
  </inkml:definitions>
  <inkml:trace contextRef="#ctx0" brushRef="#br0">10 5 17148,'-10'-3'1816,"12"2"-1016,5 1-288,12 0 905,2 0-193,11 1-384,8-1-144,7 1-288,2 1-88,1-2-312,-3 1-184,-10 1-624,-2 1-368,-18-2 928,-14-1-224,-5 3-160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6.148"/>
    </inkml:context>
    <inkml:brush xml:id="br0">
      <inkml:brushProperty name="width" value="0.05" units="cm"/>
      <inkml:brushProperty name="height" value="0.05" units="cm"/>
    </inkml:brush>
  </inkml:definitions>
  <inkml:trace contextRef="#ctx0" brushRef="#br0">0 6 15347,'10'17'1657,"13"-8"-881,4-4-256,8 1 656,2-3-72,2-2-551,1-1-625,-10-13 280,-4 1-112,-12-10-232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7.184"/>
    </inkml:context>
    <inkml:brush xml:id="br0">
      <inkml:brushProperty name="width" value="0.05" units="cm"/>
      <inkml:brushProperty name="height" value="0.05" units="cm"/>
    </inkml:brush>
  </inkml:definitions>
  <inkml:trace contextRef="#ctx0" brushRef="#br0">5 744 17348,'-4'10'2100,"13"-25"-930,132-156 2681,-50 66-3077,-17 13-254,117-192 0,-151 205-420,-35 72-87,-3 7-4,0 16 1,-8 28 2,-57 193 54,39-162-11,-23 130 0,46-198-123,-5 51-245,6-54 122,0-1 0,0 0 0,0 1 0,1-1 0,-1 0 0,1 0 0,0 1 0,0-1 0,0 0 0,0 0 0,0 0 0,1 0 0,0 0 0,2 3 0,-4-6 111,0 1 1,1-1-1,-1 0 1,0 0-1,1 1 1,-1-1-1,0 0 1,1 0-1,-1 1 1,1-1-1,-1 0 1,0 0-1,1 0 1,-1 0-1,1 1 1,-1-1-1,1 0 1,-1 0-1,1 0 1,-1 0-1,1 0 1,-1 0-1,0 0 1,1 0-1,-1 0 1,1-1-1,-1 1 1,1 0-1,-1 0 1,1 0-1,-1 0 1,0-1-1,1 1 1,-1 0-1,0 0 1,1-1-1,-1 1 1,0 0-1,1-1 1,-1 1-1,0 0 1,1-1-1,12-20-750,-11 18 545,13-28-1150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7.649"/>
    </inkml:context>
    <inkml:brush xml:id="br0">
      <inkml:brushProperty name="width" value="0.05" units="cm"/>
      <inkml:brushProperty name="height" value="0.05" units="cm"/>
    </inkml:brush>
  </inkml:definitions>
  <inkml:trace contextRef="#ctx0" brushRef="#br0">174 22 14371,'6'-21'1863,"-6"21"-1824,-1 0 0,1 0-1,0 0 1,-1 0 0,1 0-1,0 0 1,-1 0 0,1 0 0,0 0-1,-1 0 1,1 0 0,0 0-1,-1 0 1,1 0 0,0 0 0,-1 0-1,1 1 1,0-1 0,-1 0-1,1 0 1,0 0 0,0 1 0,-1-1-1,1 0 1,0 0 0,0 1-1,-1-1 1,1 0 0,0 0 0,0 1-1,-31 35 1171,12-6-857,1 0 0,1 1-1,1 1 1,2 1 0,2 0 0,1 1 0,1 0 0,2 0 0,-5 50 0,12-75-164,0 1-1,1-1 1,0 1-1,3 13 1,-3-22-161,0 0 0,0 0 0,0 0 0,0 0 0,0 0-1,1 0 1,-1 0 0,0 0 0,1 0 0,-1 0 0,1 0 0,-1 0 0,1 0 0,-1-1 0,1 1 0,0 0 0,-1 0 0,1 0 0,0-1 0,0 1 0,-1 0 0,1-1 0,0 1 0,0 0 0,0-1-1,0 1 1,0-1 0,0 0 0,0 1 0,0-1 0,0 0 0,0 0 0,0 1 0,0-1 0,0 0 0,0 0 0,0 0 0,0 0 0,0 0 0,0-1 0,0 1 0,1 0 0,-1 0 0,0-1 0,0 1-1,-1-1 1,1 1 0,0-1 0,0 1 0,0-1 0,1 0 0,9-6 112,-1 0 0,0-1 0,-1 0 1,0-1-1,0 0 0,10-14 0,44-66 533,-41 55-303,26-54 0,-42 74-270,1-1 0,-2 0 0,0-1-1,-1 0 1,-1 1 0,3-29 0,-6 42-90,1 0 0,-1 0 0,-1-1 0,1 1 0,0 0 0,0 0 1,-1-1-1,1 1 0,-1 0 0,0 0 0,0 0 0,0 0 0,0 0 0,0 0 1,0 0-1,-2-2 0,2 3-25,0 0-1,0 0 1,0 1 0,0-1-1,0 0 1,-1 1 0,1-1-1,0 1 1,0-1 0,-1 1-1,1 0 1,0-1 0,-1 1 0,1 0-1,0 0 1,-1 0 0,1 0-1,0 0 1,-1 0 0,1 0-1,0 1 1,0-1 0,-1 0-1,1 1 1,0-1 0,-1 1-1,-1 1 1,-2 0-153,0 1 0,0 0 0,1 1-1,-1-1 1,1 1 0,-1 0 0,1 0-1,-5 7 1,-25 39-3173,27-39 2002,6-10 1206,0 0 0,0 0 1,0 0-1,1 0 0,-1 0 1,1 0-1,-1 1 0,1-1 1,-1 0-1,1 0 0,0 1 0,-1-1 1,1 0-1,0 0 0,0 2 1,5 0-1074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4.461"/>
    </inkml:context>
    <inkml:brush xml:id="br0">
      <inkml:brushProperty name="width" value="0.05" units="cm"/>
      <inkml:brushProperty name="height" value="0.05" units="cm"/>
    </inkml:brush>
  </inkml:definitions>
  <inkml:trace contextRef="#ctx0" brushRef="#br0">12593 3282 15547,'11'2'-26,"1"0"0,-1 1 0,0 1 0,0 0 0,0 1-1,-1 0 1,1 0 0,-1 1 0,0 0 0,-1 1 0,0 0 0,0 1-1,0 0 1,-1 0 0,0 1 0,-1 0 0,1 0 0,-2 1-1,0 0 1,0 0 0,-1 0 0,0 1 0,0 0 0,-1 0 0,-1 0-1,0 0 1,2 18 0,-2-1-39,-1-1 1,-1 1-1,-2 0 0,-1 0 0,-1-1 0,-1 1 1,-1-1-1,-2 0 0,-1 0 0,-13 31 1,0-10 206,-1-2 0,-3 0 0,-2-2 1,-50 66-1,37-62 35,-2-1-1,-1-2 1,-3-3 0,-2-1-1,-1-2 1,-2-3 0,-1-1-1,-2-3 1,-115 49 0,49-37-240,-2-5 0,-231 43-1,-263-1-326,-306-8 141,-2-82 212,333-52-9,3-21 37,142 18 32,301 44-8,-882-133 71,17-87-57,692 131 60,4-14 0,6-13 0,-488-296 0,161-17 8,487 325-91,5-6-1,-185-218 1,149 128 7,-157-254 1,95 46-207,31-15-140,181 380 290,-3-8 6,-4 2 0,-3 2 1,-68-90-1,82 126 46,-1 1-1,-1 1 1,-2 1-1,0 2 1,-2 1 0,-1 2-1,-1 0 1,-59-28-1,40 28 20,-2 3 0,0 1 0,-86-15-1,-172-8 996,307 40-762,9-3-201,-1 2-1,12-15 104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8.110"/>
    </inkml:context>
    <inkml:brush xml:id="br0">
      <inkml:brushProperty name="width" value="0.05" units="cm"/>
      <inkml:brushProperty name="height" value="0.05" units="cm"/>
    </inkml:brush>
  </inkml:definitions>
  <inkml:trace contextRef="#ctx0" brushRef="#br0">227 0 14163,'-9'18'2415,"-34"41"37,-54 79 564,83-114-2503,0 0-1,2 2 0,-19 50 1,31-75-489,-6 31 476,6-32-488,0 1 1,0-1-1,0 1 1,0 0 0,0-1-1,0 1 1,0 0-1,0-1 1,1 1 0,-1-1-1,0 1 1,0 0-1,1-1 1,-1 1-1,0-1 1,1 1 0,-1-1-1,0 1 1,1-1-1,-1 1 1,1-1 0,-1 0-1,1 1 1,-1-1-1,1 0 1,-1 1 0,1-1-1,-1 0 1,1 1-1,-1-1 1,1 0 0,0 0-1,-1 0 1,1 0-1,0 1 1,-1-1 0,1 0-1,-1 0 1,1 0-1,0 0 1,-1 0 0,1-1-1,0 1 1,-1 0-1,1 0 1,-1 0-1,2-1 1,5-1 19,0-1-1,0 0 1,0 0 0,-1 0-1,1-1 1,-1 0 0,0-1-1,0 1 1,7-8 0,5-6 9,24-30 1,-17 16-13,23-41-1,-39 58-18,0 0 0,-2-1 0,0 0 0,-1-1 0,5-21 1,-10 36-10,-1 0 1,1 0 0,-1-1-1,0 1 1,0 0 0,0 0 0,0 0-1,0 0 1,0 0 0,0 0 0,-1 0-1,1 0 1,-1 0 0,0 0 0,-1-2-1,2 4-1,0-1 0,-1 1 0,1-1 0,0 1 0,-1 0 0,1-1 0,0 1 0,-1 0 0,1-1 0,-1 1 0,1 0 0,-1 0 0,1-1 0,-1 1 0,1 0 0,-1 0 0,1 0 0,-1 0 0,1 0 0,-1 0 0,1 0 0,-2 0 0,1 0-2,-1 0 0,1 1 0,0-1 1,-1 1-1,1-1 0,-1 1 0,1-1 0,0 1 0,-1 0 1,1 0-1,-2 1 0,-16 13-119,1 2-1,-26 28 1,33-33-929,2 1 0,-14 22 0,23-32 980,6-5-159,6-2-258,3-4-204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8.644"/>
    </inkml:context>
    <inkml:brush xml:id="br0">
      <inkml:brushProperty name="width" value="0.05" units="cm"/>
      <inkml:brushProperty name="height" value="0.05" units="cm"/>
    </inkml:brush>
  </inkml:definitions>
  <inkml:trace contextRef="#ctx0" brushRef="#br0">217 0 19556,'-2'0'175,"0"0"1,1 0-1,-1 0 0,0 0 1,1 1-1,-1-1 0,0 0 0,1 1 1,-1-1-1,0 1 0,1-1 1,-1 1-1,1 0 0,-1 0 0,1 0 1,-3 2-1,-21 21 715,22-21-544,-15 17-126,0 0 0,2 2 0,0 0 0,2 1 1,0 0-1,2 1 0,0 0 0,2 1 0,0 1 0,-5 28 1,14-50-203,0 0 0,0 1 0,1-1 0,0 1 1,0-1-1,0 0 0,1 1 0,-1-1 1,3 7-1,-3-10-10,1 0 1,-1 1 0,1-1-1,-1 0 1,1 0 0,0 0 0,-1 0-1,1 0 1,0 0 0,0 0-1,0-1 1,0 1 0,0 0-1,0 0 1,0-1 0,0 1-1,0-1 1,0 1 0,0-1-1,1 1 1,-1-1 0,0 1-1,0-1 1,0 0 0,1 0 0,-1 0-1,0 0 1,0 0 0,1 0-1,-1 0 1,0 0 0,0 0-1,1-1 1,-1 1 0,0 0-1,0-1 1,2 0 0,5-2 33,1-1 0,-1 0 0,0-1 0,0 0 0,-1 0-1,0 0 1,1-1 0,-2 0 0,13-13 0,-5 2 46,-1 0 0,-1 0 0,13-24 0,-16 25 13,-1 0 0,11-35 1,-17 44-121,0 1 0,0-1 0,-1 0 0,0 0 0,-1 0 0,1 0 0,-1 0-1,-1 0 1,1 0 0,-4-12 0,3 17-73,1 0 0,-1 0 0,0 0 0,0 0-1,0 0 1,-1 1 0,1-1 0,0 0 0,-1 1 0,1-1 0,-1 1-1,-3-3 1,4 4 57,0-1 1,1 0-1,-1 1 0,0-1 0,0 1 0,0-1 1,0 1-1,0 0 0,0-1 0,0 1 0,0 0 0,-1 0 1,1 0-1,0-1 0,0 1 0,0 0 0,0 1 1,0-1-1,0 0 0,0 0 0,0 0 0,0 1 1,0-1-1,0 0 0,-2 2 0,-6 9-476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9.408"/>
    </inkml:context>
    <inkml:brush xml:id="br0">
      <inkml:brushProperty name="width" value="0.05" units="cm"/>
      <inkml:brushProperty name="height" value="0.05" units="cm"/>
    </inkml:brush>
  </inkml:definitions>
  <inkml:trace contextRef="#ctx0" brushRef="#br0">47 298 11442,'-8'10'1038,"-17"26"1275,11-12 2390,14-24-4656,0 0-1,0 0 1,0-1-1,0 1 1,0 0 0,0 0-1,1 0 1,-1 0-1,0 0 1,0 0-1,0 0 1,0 0 0,0 0-1,0 0 1,0 0-1,0 0 1,1 0-1,-1 0 1,0 0 0,0 0-1,0 0 1,0 0-1,0 0 1,0 0-1,0 0 1,0 0 0,1 0-1,-1 0 1,0 0-1,0 0 1,0 0-1,0 0 1,0 0 0,0 0-1,0 0 1,0 0-1,0 0 1,1 0-1,-1 0 1,0 0 0,0 0-1,0 1 1,0-1-1,0 0 1,0 0-1,0 0 1,0 0 0,0 0-1,0 0 1,0 0-1,0 0 1,0 0-1,0 1 1,0-1 0,0 0-1,0 0 1,0 0-1,0 0 1,0 0-1,0 0 1,0 0 0,0 1-1,12-8 509,-1-1 0,-1 0 0,0 0-1,0-1 1,9-10 0,1-1-140,21-21-105,-3-2 0,-1-1 1,46-74-1,-63 82-235,-15 28 91,-15 35-71,1-5-60,-27 72 45,-35 140 0,70-230-150,0-1 0,1 1 0,-1 0 1,1-1-1,0 1 0,1-1 0,-1 4 0,0-6 10,1-1-1,-1 1 1,0-1 0,0 0-1,0 1 1,0-1 0,0 1-1,0-1 1,1 0 0,-1 1-1,0-1 1,0 0 0,1 1-1,-1-1 1,0 0-1,0 0 1,1 1 0,-1-1-1,0 0 1,1 0 0,-1 1-1,0-1 1,1 0 0,-1 0-1,0 0 1,1 1 0,0-1-135,1-1 0,-1 1 0,0 0 0,-1 0 0,1-1 0,0 1 1,0-1-1,0 1 0,0-1 0,0 1 0,0-1 0,0 1 0,-1-1 0,1 0 1,0 1-1,0-2 0,7-6-354,-2 1 1,1-1-1,8-14 1,7-16-883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29.893"/>
    </inkml:context>
    <inkml:brush xml:id="br0">
      <inkml:brushProperty name="width" value="0.05" units="cm"/>
      <inkml:brushProperty name="height" value="0.05" units="cm"/>
    </inkml:brush>
  </inkml:definitions>
  <inkml:trace contextRef="#ctx0" brushRef="#br0">110 1 15075,'0'14'2017,"-3"4"-1185,-3 8-296,1 2 1568,-3 6-1119,1 5-209,3-1-264,-2 1-96,3-6-272,2-4-144,1-8-408,0-2-176,0-9-568,-4-15-1225,-1-5 1561,0-2-200</inkml:trace>
  <inkml:trace contextRef="#ctx0" brushRef="#br0" timeOffset="1">1 211 14835,'0'-7'2241,"0"3"-1209,6-1-328,2 3 1504,7 2-775,3 0-185,4 0-504,1 0-184,3 0-496,-2 0-464,-1-3 400,-2 0-80,-5-7-96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0.401"/>
    </inkml:context>
    <inkml:brush xml:id="br0">
      <inkml:brushProperty name="width" value="0.05" units="cm"/>
      <inkml:brushProperty name="height" value="0.05" units="cm"/>
    </inkml:brush>
  </inkml:definitions>
  <inkml:trace contextRef="#ctx0" brushRef="#br0">115 30 18444,'-87'143'6740,"87"-143"-6730,-4 5 35,1 0 0,0 1-1,0-1 1,0 1 0,0-1 0,1 1-1,0 0 1,0 0 0,-1 8-1,4-14-43,-1 1-1,0-1 1,0 1-1,0-1 0,0 0 1,0 1-1,1-1 0,-1 1 1,0-1-1,0 1 1,1-1-1,-1 0 0,0 1 1,1-1-1,-1 0 1,0 1-1,1-1 0,-1 0 1,0 1-1,1-1 0,-1 0 1,1 0-1,-1 0 1,1 1-1,-1-1 0,1 0 1,-1 0-1,1 0 0,-1 0 1,0 0-1,1 0 1,-1 0-1,1 0 0,-1 0 1,1 0-1,-1 0 0,1 0 1,-1 0-1,1 0 1,0-1-1,27-4-60,-21 4 42,6-2-4,3 0-34,0 0-1,0 1 1,27 1-1,-40 1 50,0 0-1,0 0 1,0 0-1,0 0 0,0 1 1,0 0-1,0 0 1,0-1-1,0 2 0,0-1 1,-1 0-1,1 1 1,0-1-1,-1 1 1,1-1-1,-1 1 0,1 0 1,-1 0-1,0 1 1,0-1-1,0 0 1,0 1-1,-1-1 0,1 1 1,0-1-1,0 4 1,-1-2 19,0 1 1,-1-1-1,1 0 1,-1 0 0,0 0-1,0 1 1,-1-1-1,1 0 1,-1 0-1,0 0 1,0 0 0,-1 0-1,1 0 1,-1 0-1,0 0 1,0 0-1,0-1 1,0 1 0,0-1-1,-6 6 1,-2 4 223,-1-1 0,-1 0 0,-25 19 0,32-27-127,-1 1-1,0-1 1,0-1 0,0 1 0,0-1 0,-1 0-1,-13 3 1,18-5-141,1-1-1,-1 0 1,0 0-1,1 0 1,-1 0-1,0 0 1,0 0-1,1 0 0,-1-1 1,0 1-1,1 0 1,-1-1-1,0 0 1,1 1-1,-1-1 1,1 0-1,-1 0 1,1 0-1,-1 0 1,1 0-1,0 0 1,0 0-1,-1 0 1,1-1-1,0 1 1,0 0-1,0-1 1,0 1-1,0-1 1,1 1-1,-1-1 1,0 0-1,1 1 1,-1-1-1,1 0 1,-1 1-1,1-4 1,-4-16-844,1 1 0,0-1 1,2 1-1,2-33 0,13-83-5678,-12 122 5656,0 2 449,-1 0 0,2 0-1,0 0 1,7-18-1,-9 27 667,0 0 0,0 1 0,1-1-1,0 1 1,-1-1 0,1 1 0,0-1-1,0 1 1,0 0 0,1 0 0,-1 0-1,0 0 1,1 1 0,0-1 0,-1 0-1,1 1 1,0 0 0,-1 0 0,1 0-1,0 0 1,0 0 0,0 0 0,4 0-1,72-4 3617,4-1-3514,-51 3-368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0.923"/>
    </inkml:context>
    <inkml:brush xml:id="br0">
      <inkml:brushProperty name="width" value="0.05" units="cm"/>
      <inkml:brushProperty name="height" value="0.05" units="cm"/>
    </inkml:brush>
  </inkml:definitions>
  <inkml:trace contextRef="#ctx0" brushRef="#br0">342 152 15267,'-23'25'2265,"-3"9"-1057,1 3-464,-4 2 2169,2 3-1409,2-2-552,5-1-240,6-6-608,4-3-232,4-15-544,0-2-296,2-14 152,1-19 296,2-10-232</inkml:trace>
  <inkml:trace contextRef="#ctx0" brushRef="#br0" timeOffset="1">123 1 17508,'-1'0'118,"-17"7"1472,0 2 0,-22 13 0,37-21-1401,0 1-1,0 1 0,-1-1 1,1 0-1,1 1 0,-1 0 1,0-1-1,1 1 0,-1 0 1,1 0-1,0 1 0,0-1 1,0 0-1,0 1 1,1-1-1,-1 1 0,1 0 1,-2 7-1,3-10-163,0-1 0,1 1 0,-1 0-1,0 0 1,0 0 0,1 0 0,-1 0 0,0 0 0,1 0 0,-1-1 0,1 1 0,-1 0 0,1 0 0,-1-1-1,1 1 1,0 0 0,-1 0 0,1-1 0,0 1 0,-1-1 0,1 1 0,0-1 0,0 1 0,0-1-1,-1 1 1,1-1 0,0 0 0,0 1 0,0-1 0,0 0 0,0 0 0,0 0 0,0 0 0,0 0 0,0 0-1,0 0 1,0 0 0,1 0 0,4 0 23,1-1 1,-1 0-1,0 0 0,9-2 0,-6 0-2,-1 0 1,1 0-1,14-9 0,-20 10-41,0 0 1,0 0-1,0 0 1,-1 0-1,1 0 1,-1-1-1,0 1 1,1-1-1,-1 1 1,0-1-1,0 0 1,-1 0-1,3-4 1,-4 6-12,1 1 0,-1-1 1,0 0-1,0 0 1,0 1-1,0-1 0,0 0 1,0 0-1,0 1 1,0-1-1,0 0 1,0 0-1,0 1 0,0-1 1,0 0-1,0 1 1,-1-1-1,1 0 1,0 0-1,-1 1 0,1-1 1,0 1-1,-1-1 1,1 0-1,-1 1 0,1-1 1,-1 1-1,1-1 1,-1 1-1,0-1 1,1 1-1,-1-1 0,1 1 1,-1 0-1,0-1 1,1 1-1,-1 0 1,0 0-1,0-1 0,1 1 1,-1 0-1,0 0 1,0 0-1,1 0 1,-1 0-1,-1 0 0,-3 0-121,1 0-1,-1 0 1,1 0-1,-1 1 1,1 0-1,-7 1 1,7 0 24,-1 0 1,1 0 0,0 0 0,0 1 0,0-1 0,0 1 0,0 0 0,1 0-1,-1 0 1,1 1 0,0-1 0,0 1 0,0 0 0,0 0 0,1 0-1,-1 0 1,1 1 0,0-1 0,0 0 0,1 1 0,0-1 0,-1 1 0,1 5-1,0 15-326</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1.402"/>
    </inkml:context>
    <inkml:brush xml:id="br0">
      <inkml:brushProperty name="width" value="0.05" units="cm"/>
      <inkml:brushProperty name="height" value="0.05" units="cm"/>
    </inkml:brush>
  </inkml:definitions>
  <inkml:trace contextRef="#ctx0" brushRef="#br0">160 0 17788,'-9'7'972,"0"0"1,-17 8 0,16-9-409,0 0 1,-14 11-1,17-12-327,1 1-1,0 0 0,0 0 1,1 0-1,0 1 0,0-1 1,0 1-1,1 0 0,0 1 1,0-1-1,1 1 0,0 0 1,-4 14-1,7-20-205,0-1 0,-1 1 1,1-1-1,0 1 0,0-1 0,0 0 0,0 1 0,0-1 0,0 1 0,0-1 1,1 1-1,-1-1 0,0 0 0,1 1 0,-1-1 0,1 0 0,-1 1 0,1-1 0,0 0 1,0 0-1,0 0 0,-1 1 0,1-1 0,2 1 0,-1-1-1,-1 0-1,1 0 0,0-1 1,0 1-1,0 0 0,0-1 1,0 0-1,0 1 1,0-1-1,0 0 0,0 0 1,0 0-1,0 0 0,4-1 1,4-1 26,-1 0 1,0-1 0,-1 0-1,1-1 1,0 0 0,9-6-1,-5 2 26,0-1 0,-1 0 1,0-1-1,11-12 0,-20 19-74,-1 0 0,1 0 0,-1 1 1,1-1-1,-1-1 0,0 1 0,0 0 1,-1 0-1,1-1 0,-1 1 0,0-1 1,1 0-1,-2 1 0,1-1 0,0 0 1,-1 1-1,1-1 0,-1 0 0,0 0 1,-1 1-1,1-1 0,-1-5 0,0 8-35,1 0 1,-1 0-1,0-1 0,1 1 0,-1 0 0,0 0 0,1 0 1,-1 0-1,0 0 0,0 0 0,0 1 0,0-1 0,0 0 1,0 0-1,0 1 0,0-1 0,0 0 0,0 1 0,-1-1 0,0 0 1,-2 0-70,0 1-1,0-1 1,0 0 0,0 1 0,1 0 0,-9 0 0,4 1-18,-1 0 0,0 1 0,0 0 0,1 1 0,-14 5 0,-11 12-238,2 3-126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1.922"/>
    </inkml:context>
    <inkml:brush xml:id="br0">
      <inkml:brushProperty name="width" value="0.05" units="cm"/>
      <inkml:brushProperty name="height" value="0.05" units="cm"/>
    </inkml:brush>
  </inkml:definitions>
  <inkml:trace contextRef="#ctx0" brushRef="#br0">1 96 16396,'0'0'70,"0"1"0,0-1 1,0 1-1,0-1 1,0 1-1,0-1 1,0 0-1,0 1 1,0-1-1,0 1 1,1-1-1,-1 0 1,0 1-1,0-1 1,1 1-1,-1-1 1,0 0-1,0 1 0,1-1 1,-1 0-1,0 1 1,1-1-1,-1 0 1,1 0-1,-1 1 1,0-1-1,1 0 1,-1 0-1,1 0 1,-1 1-1,0-1 1,1 0-1,-1 0 1,1 0-1,0 0 1,23 3 555,-17-3-323,70 0 2315,137-17 1,-132 8-1969,595-49 1449,-652 56-2089,72-9 17,51-2-49,-149 13 3,1 0 1,0 1-1,0-1 0,0 0 0,0 0 0,0 0 0,0 0 0,0 0 0,0 0 0,0 0 1,0 0-1,0 1 0,0-1 0,0 0 0,0 0 0,0 0 0,0 0 0,0 0 1,0 0-1,0 1 0,0-1 0,0 0 0,0 0 0,0 0 0,0 0 0,0 0 1,0 0-1,0 0 0,0 1 0,0-1 0,0 0 0,0 0 0,0 0 0,1 0 1,-1 0-1,0 0 0,0 0 0,0 0 0,0 0 0,0 0 0,0 1 0,-12 4-809,-2-3 200,0 0 1,-26 0 0,24-1 304,-20 0-397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3.204"/>
    </inkml:context>
    <inkml:brush xml:id="br0">
      <inkml:brushProperty name="width" value="0.05" units="cm"/>
      <inkml:brushProperty name="height" value="0.05" units="cm"/>
    </inkml:brush>
  </inkml:definitions>
  <inkml:trace contextRef="#ctx0" brushRef="#br0">4 420 15627,'0'1'183,"-1"0"-1,1-1 1,-1 1-1,1 0 1,0 0-1,0-1 1,-1 1-1,1 0 1,0 0-1,0-1 1,0 1-1,0 0 1,0 0-1,0 0 1,0-1-1,0 1 1,0 0-1,0 0 1,0 0-1,0-1 1,1 1-1,-1 1 1,15-15 2368,-9 8-2380,94-96 2401,123-159 0,-213 244-2153,15-28 0,-37 74-324,1 0 0,-11 49-1,7-24-76,1-8-52,-38 155-880,52-184-683,0-18 1550,0 0 1,1 0-1,-1 1 1,0-1 0,0 0-1,0 0 1,0 0-1,1 0 1,-1 0 0,0 1-1,0-1 1,1 0-1,-1 0 1,0 0-1,0 0 1,1 0 0,-1 0-1,0 0 1,0 0-1,0 0 1,1 0 0,-1 0-1,0 0 1,0 0-1,1 0 1,-1 0 0,0 0-1,0 0 1,1 0-1,-1 0 1,0-1-1,0 1 1,0 0 0,1 0-1,-1 0 1,0 0-1,24-22-2105,-20 18 2159,13-14-1113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3.694"/>
    </inkml:context>
    <inkml:brush xml:id="br0">
      <inkml:brushProperty name="width" value="0.05" units="cm"/>
      <inkml:brushProperty name="height" value="0.05" units="cm"/>
    </inkml:brush>
  </inkml:definitions>
  <inkml:trace contextRef="#ctx0" brushRef="#br0">120 3 16444,'1'-3'2000,"-1"12"-1056,-3 5-392,-4 9 1433,-1 3-649,-1 6-528,1 2-176,0 5-296,3-2-88,2-3-120,0-2 0,3-6-88,0-5-184,1-8-552,1-12-448,-1 2 936,-2-13-176,1-7-152</inkml:trace>
  <inkml:trace contextRef="#ctx0" brushRef="#br0" timeOffset="1">1 135 16620,'3'3'2232,"3"0"-1312,2-2-368,4 1 1673,3-2-1153,4 0-232,1-5-752,3 2-408,-1-1 336,0 0-112,-3 2-136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6.248"/>
    </inkml:context>
    <inkml:brush xml:id="br0">
      <inkml:brushProperty name="width" value="0.05" units="cm"/>
      <inkml:brushProperty name="height" value="0.05" units="cm"/>
    </inkml:brush>
  </inkml:definitions>
  <inkml:trace contextRef="#ctx0" brushRef="#br0">8027 6762 15347,'-75'13'250,"0"-4"0,-1-3 1,0-4-1,-78-7 0,-304-50-548,255 26 299,80 13-41,-825-123-60,677 86 146,-390-129 0,-183-166-74,27-61-370,78-17 142,511 272 392,-229-202 0,279 198-2,-192-220 0,209 189-68,-142-225 0,199 251-70,-159-340 0,-4-213-25,215 533 37,9-1 1,-20-194-1,52 267 24,4-1 0,12-152 0,2 186 7,4-1 0,2 1 0,5 1 0,28-81 0,-28 109-34,3 1 0,28-48 0,-35 71-42,2 1-1,0 0 0,1 2 0,2 0 0,24-23 0,-37 40 33,-1 0 0,1 1 0,1 0 0,-1 0 0,8-3-1,22-6-46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4.251"/>
    </inkml:context>
    <inkml:brush xml:id="br0">
      <inkml:brushProperty name="width" value="0.05" units="cm"/>
      <inkml:brushProperty name="height" value="0.05" units="cm"/>
    </inkml:brush>
  </inkml:definitions>
  <inkml:trace contextRef="#ctx0" brushRef="#br0">1 15 18836,'7'-3'603,"1"1"-1,-1-1 0,1 1 1,0 1-1,0-1 1,0 1-1,10 1 1,-15 0-503,-1 0 1,0 0-1,0 0 1,0 1-1,0-1 1,0 1-1,0-1 1,0 1-1,0 0 1,0 0-1,0 0 1,0 0-1,0 0 1,0 0-1,-1 1 1,1-1-1,-1 1 1,1-1-1,-1 1 1,1 0-1,-1-1 1,0 1-1,0 0 1,0 0-1,0 0 1,0 0-1,0 0 1,0 0-1,-1 0 1,1 0-1,-1 0 1,1 3-1,-1-1-39,0 1 0,0-1 0,0 1 1,-1-1-1,0 1 0,0-1 0,0 1 0,0-1 0,-1 0 0,1 1 0,-1-1 0,0 0 0,-1 0 0,1 0 0,-1-1 0,0 1 0,1 0 0,-8 5 0,3-2-25,0 0 0,-1-1 0,1 0 0,-2 0 0,1-1 0,0 0-1,-17 7 1,46-23-549,-8 7 371,1 1 0,0 1 0,1 0 1,14 0-1,-23 1 109,-1 1 1,1 0 0,-1 1 0,1 0-1,-1 0 1,1 0 0,-1 0-1,0 1 1,1 0 0,-1 0-1,0 0 1,0 1 0,6 4-1,-9-6 35,-1 0-1,0 0 0,0 0 0,0 0 0,1 1 1,-1-1-1,0 0 0,-1 0 0,1 1 0,0-1 1,0 1-1,-1-1 0,1 1 0,0-1 0,-1 1 1,0-1-1,1 1 0,-1 0 0,0-1 0,0 1 0,0-1 1,0 3-1,0-1 32,-1 0 0,0 0 0,0 0 0,0 0 0,0 0 0,-1-1 0,1 1 0,-1 0 0,0 0 0,-3 3 0,-3 4 152,-1-1 0,-1 0-1,1-1 1,-16 10 0,-26 12 486,48-28-684,0-1 0,0 1-1,0-1 1,0 0 0,0 0 0,-1 0-1,1-1 1,0 1 0,-1-1 0,1 1-1,-1-1 1,1-1 0,0 1 0,-7-1-1,9 0-57,0 1 0,1 0 0,-1-1 0,0 1-1,1-1 1,-1 1 0,0-1 0,1 0 0,-1 1-1,1-1 1,-1 0 0,1 1 0,-1-1 0,1 0-1,-1 0 1,1 1 0,0-1 0,0 0 0,-1 0-1,1 0 1,0 1 0,0-1 0,0 0-1,0 0 1,0 0 0,0 0 0,0 0 0,0 1-1,0-1 1,0-1 0,1-1-46,-1 0-1,1 0 1,0 0 0,0 0-1,0 0 1,0 0 0,2-3-1,10-10-606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4.747"/>
    </inkml:context>
    <inkml:brush xml:id="br0">
      <inkml:brushProperty name="width" value="0.05" units="cm"/>
      <inkml:brushProperty name="height" value="0.05" units="cm"/>
    </inkml:brush>
  </inkml:definitions>
  <inkml:trace contextRef="#ctx0" brushRef="#br0">318 254 16676,'1'6'2064,"-12"11"-1120,-7 3-360,-3 6 1585,-1 2-801,1 2-440,4-1-240,2-3-343,3-3-65,4-7-112,3-2-144,5-13-408,-3 1-321,3-12-647,1-5 1088,1-5-200,0 0-216</inkml:trace>
  <inkml:trace contextRef="#ctx0" brushRef="#br0" timeOffset="1">139 30 14627,'-5'0'321,"1"-1"-1,0 1 0,0 0 1,0 0-1,0 0 1,-1 1-1,1-1 1,0 1-1,0 0 0,0 0 1,0 0-1,0 1 1,0 0-1,1-1 1,-1 1-1,0 1 0,1-1 1,0 0-1,-1 1 1,1 0-1,-4 4 1,2-2 6,0 0-1,0 1 1,1 0 0,0 0 0,0 0 0,0 0 0,1 1-1,-1-1 1,2 1 0,-1 0 0,-2 11 0,5-17-292,-1 0 0,1 0 0,0 0 1,0 0-1,-1 0 0,1 0 0,0 0 1,0 0-1,0 0 0,0 1 0,0-1 0,0 0 1,1 0-1,-1 0 0,0 0 0,1 0 1,-1 0-1,0 0 0,1 0 0,-1 0 0,1 0 1,0 0-1,-1 0 0,1 0 0,0 0 0,-1-1 1,1 1-1,0 0 0,0 0 0,0-1 1,0 1-1,0-1 0,0 1 0,0 0 0,0-1 1,0 0-1,0 1 0,0-1 0,0 0 1,0 1-1,0-1 0,0 0 0,0 0 0,0 0 1,2 0-1,2 0 19,-1-1 0,1 1 0,0-1 1,-1 0-1,1 0 0,-1-1 0,0 1 1,1-1-1,-1 0 0,4-3 0,3-2-7,-1 0 1,0-1-1,-1 0 0,1-1 0,9-12 0,-16 18-41,0-1 0,0 0 0,-1 1 0,1-1 0,-1-1 0,0 1 0,0 0 0,0 0 0,0-1 0,-1 1 0,0-1 0,0 0 0,0 1-1,-1-1 1,1 0 0,-1-9 0,0 13-9,0 0-1,-1 0 0,1 0 0,0 0 1,0 0-1,0 0 0,-1 0 0,1 0 1,-1 0-1,1 0 0,-1 0 0,1 0 1,-1 0-1,1 1 0,-1-1 0,0 0 1,1 0-1,-1 1 0,0-1 0,0 0 1,1 1-1,-1-1 0,0 1 0,-1-2 1,0 2-16,1 0 1,-1 0-1,1 0 1,-1 0-1,1 0 1,-1 0-1,1 0 1,-1 0 0,1 1-1,-1-1 1,1 0-1,-1 1 1,1-1-1,-3 2 1,-1 1-109,-1 1 0,0-1 0,1 1 0,0 0 0,0 0 0,-6 7 0,4-3-210,0 1 1,1-1-1,0 1 0,1 0 0,0 0 0,0 1 0,1 0 0,0 0 0,0 0 0,1 0 0,1 0 0,0 0 0,0 1 0,0 17 0,6 4-529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35.198"/>
    </inkml:context>
    <inkml:brush xml:id="br0">
      <inkml:brushProperty name="width" value="0.05" units="cm"/>
      <inkml:brushProperty name="height" value="0.05" units="cm"/>
    </inkml:brush>
  </inkml:definitions>
  <inkml:trace contextRef="#ctx0" brushRef="#br0">142 0 16051,'-1'5'507,"0"-1"0,0 1 0,-1-1 0,1 1 0,-1-1 0,0 0 0,0 0 0,-1 0 0,1 0 0,-4 5 0,-11 18 1761,15-20-2009,-1-1 0,1 0-1,1 1 1,-1-1 0,1 1 0,0 10 0,1-16-225,0-1 1,0 1-1,0 0 1,0 0-1,0 0 0,0 0 1,0 0-1,1-1 1,-1 1-1,0 0 1,1 0-1,-1 0 0,0-1 1,1 1-1,-1 0 1,1-1-1,-1 1 1,1 0-1,-1-1 0,1 1 1,0 0-1,0 0 1,1-1-5,-1 1 1,1-1-1,-1 0 1,0 0-1,1 0 1,-1 0-1,0 0 1,1-1-1,-1 1 1,1 0-1,-1-1 1,0 1-1,1-1 1,-1 1-1,0-1 1,0 1-1,0-1 1,1 0-1,0-1 1,7-4 62,0 0 1,0 0 0,-1-1 0,0 0-1,-1-1 1,1 1 0,-1-2-1,-1 1 1,0-1 0,0 0-1,5-10 1,-11 18-90,1 0 0,-1 0 0,1 0 1,-1-1-1,0 1 0,1 0 0,-1 0 0,0 0 0,0 0 1,0-1-1,0 1 0,0 0 0,0 0 0,0 0 0,-1-1 0,1 1 1,0 0-1,-1 0 0,1 0 0,-1 0 0,1 0 0,-1 0 1,1 0-1,-2-2 0,1 2-7,-1 0 1,0-1-1,1 1 1,-1 0-1,0 0 0,0 0 1,0 0-1,1 1 1,-1-1-1,0 0 1,0 1-1,-4-1 0,-2 0-113,1 0 0,-1 1-1,1 0 1,-1 0 0,1 1-1,-15 3 1,9 1-360,-1 0-1,1 2 1,0-1 0,1 2 0,-17 12 0,22-16 364,-15 11-556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45.734"/>
    </inkml:context>
    <inkml:brush xml:id="br0">
      <inkml:brushProperty name="width" value="0.05" units="cm"/>
      <inkml:brushProperty name="height" value="0.05" units="cm"/>
    </inkml:brush>
  </inkml:definitions>
  <inkml:trace contextRef="#ctx0" brushRef="#br0">10 39 14043,'-10'7'4184,"32"-18"-1592,-3 4-1618,1 2 0,0 0 0,34-4 0,62 1 281,-59 7-776,94 12 1,54 21-1609,-161-28-881,-44-4 1988,0 0 0,0 0-1,0 0 1,0 0-1,0-1 1,0 1 0,0 0-1,0 0 1,0 0-1,-1 0 1,1 0 0,0 0-1,0-1 1,0 1-1,0 0 1,0 0 0,0 0-1,0 0 1,0 0-1,0-1 1,0 1 0,0 0-1,0 0 1,0 0-1,0 0 1,0 0 0,0-1-1,0 1 1,1 0-1,-1 0 1,0 0 0,0 0-1,0 0 1,0-1-1,0 1 1,0 0 0,0 0-1,0 0 1,0 0-1,1 0 1,-1 0 0,0 0-1,0 0 1,0 0-1,0-1 1,0 1 0,0 0-1,1 0 1,-1 0-1,0 0 1,0 0 0,0 0-1,1 0 1,-13-7-698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1:46.236"/>
    </inkml:context>
    <inkml:brush xml:id="br0">
      <inkml:brushProperty name="width" value="0.05" units="cm"/>
      <inkml:brushProperty name="height" value="0.05" units="cm"/>
    </inkml:brush>
  </inkml:definitions>
  <inkml:trace contextRef="#ctx0" brushRef="#br0">0 42 16692,'12'4'1936,"18"-4"-968,10-4-368,16-3 921,6-2-145,8 0-416,2 1-208,-4 2-408,-2 3-232,-14 3-600,-6 3-344,-13 3 832,-5 1-176,-12 3-128,-2 0-120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12.942"/>
    </inkml:context>
    <inkml:brush xml:id="br0">
      <inkml:brushProperty name="width" value="0.05" units="cm"/>
      <inkml:brushProperty name="height" value="0.05" units="cm"/>
    </inkml:brush>
  </inkml:definitions>
  <inkml:trace contextRef="#ctx0" brushRef="#br0">0 653 12427,'21'-24'716,"-1"-1"0,-2 0-1,-1-2 1,0 0 0,15-38 0,-8 14-240,-3-1 0,17-60-1,-29 76-304,-1-1 0,-1 0 0,-2 0 0,0-43 0,-9 63-101,4 17-68,0 0 1,0 0 0,-1 0 0,1 0-1,0 0 1,0 0 0,-1-1-1,1 1 1,0 0 0,0 0 0,-1 0-1,1 0 1,0 0 0,0 0 0,0 0-1,-1 0 1,1 0 0,0 1-1,0-1 1,-1 0 0,1 0 0,0 0-1,0 0 1,-1 0 0,1 0-1,0 0 1,0 1 0,0-1 0,-1 0-1,1 0 1,0 0 0,0 0 0,0 1-1,0-1 1,-1 0 0,-1 3 18,0 0 1,0 0-1,0 0 1,0 0-1,1 1 1,-1-1 0,-1 5-1,-10 46 253,2 0-1,3 0 0,-3 82 1,7 37 294,5-137-430,2 0 0,13 63-1,-16-96-177,1 0-1,0 0 0,0 0 1,0 0-1,0 0 1,1 0-1,-1 0 0,1 0 1,-1-1-1,3 3 1,-3-4 14,-1-1 0,0 0-1,1 0 1,-1 1 0,0-1 0,1 0 0,-1 0 0,0 0 0,1 1 0,-1-1 0,1 0 0,-1 0 0,0 0 0,1 0 0,-1 0 0,1 0-1,-1 0 1,0 0 0,1 0 0,-1 0 0,1 0 0,-1 0 0,0 0 0,1 0 0,-1 0 0,0 0 0,1-1 0,0 1 0,0-1-16,0 0 1,1 0-1,-1 0 1,0-1-1,0 1 1,0 0-1,0-1 1,0 1-1,0 0 1,-1-1-1,2-1 1,8-20-243,-2-3-91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13.861"/>
    </inkml:context>
    <inkml:brush xml:id="br0">
      <inkml:brushProperty name="width" value="0.05" units="cm"/>
      <inkml:brushProperty name="height" value="0.05" units="cm"/>
    </inkml:brush>
  </inkml:definitions>
  <inkml:trace contextRef="#ctx0" brushRef="#br0">171 44 11779,'3'-31'1989,"-3"30"-1950,0 1 0,0-1 0,0 1 0,0-1 1,0 1-1,0-1 0,0 1 0,-1-1 0,1 1 0,0 0 0,0-1 1,0 1-1,0-1 0,-1 1 0,1-1 0,0 1 0,-1 0 0,1-1 1,0 1-1,-1-1 0,1 1 0,0 0 0,-1-1 0,1 1 1,0 0-1,-1 0 0,1-1 0,-1 1 0,1 0 0,-1 0 0,1 0 1,-1 0-1,1-1 0,-1 1 0,1 0 0,-1 0 0,1 0 0,-1 0 1,1 0-1,-1 0 0,1 0 0,-1 0 0,1 1 0,-1-1 1,1 0-1,0 0 0,-1 0 0,1 0 0,-1 1 0,1-1 0,-1 0 1,1 0-1,0 1 0,-1-1 0,1 0 0,-1 1 0,1-1 0,0 0 1,-1 1-1,-5 4 133,1-1 1,-1 1-1,1 0 0,0 1 1,1-1-1,-1 1 0,1 0 1,0 0-1,-6 13 1,-2 7 111,-9 30 1,18-48-214,-11 32 159,2 0 0,1 1 0,2 0 0,2 1-1,-3 67 1,10-103-199,0-1 0,1 0-1,-1 0 1,1 0-1,0 0 1,2 6 0,-3-10-21,1 0 0,-1-1 0,0 1-1,1 0 1,-1 0 0,1 0 0,0 0 0,-1 0 0,1-1 0,0 1 0,-1 0 0,1-1 0,0 1 0,0 0 0,0-1 0,-1 1 0,1-1 0,0 1 0,0-1 0,0 1 0,0-1 0,0 0 0,0 0 0,0 1 0,0-1 0,0 0-1,0 0 1,0 0 0,0 0 0,0 0 0,0 0 0,0 0 0,0-1 0,0 1 0,0 0 0,2-1 0,2-1 42,0-1-1,1 1 1,-1-1 0,0 0-1,0 0 1,-1-1 0,1 0 0,-1 0-1,0 0 1,0 0 0,0 0-1,6-10 1,0-1 132,-1-1-1,15-32 1,-19 34-92,1-1 1,-2 1-1,0-1 1,-1-1-1,3-22 1,-6 31-79,0 0 0,0 1-1,0-1 1,0 0 0,-1 1 0,0-1 0,-1 1 0,1-1-1,-1 1 1,-1-1 0,1 1 0,-1 0 0,0 0-1,0 0 1,-5-5 0,6 9-38,0 0 0,1 0-1,-1 0 1,0 0 0,0 1 0,0-1-1,-1 1 1,1 0 0,0 0 0,0-1 0,-1 1-1,1 1 1,-1-1 0,1 0 0,-1 0-1,1 1 1,-1 0 0,1-1 0,-1 1-1,1 0 1,-6 1 0,6-1-82,1 0 0,-1 1 0,0-1 0,0 1 0,1 0 1,-1-1-1,0 1 0,1 0 0,-1 0 0,1 0 0,-1 0 0,1 0 0,-1 1 0,1-1 0,0 0 1,-1 1-1,1-1 0,0 0 0,0 1 0,0 0 0,0-1 0,1 1 0,-1 0 0,0-1 1,1 1-1,-1 0 0,1 0 0,-1-1 0,1 3 0,0 0-437,5-4-122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14.411"/>
    </inkml:context>
    <inkml:brush xml:id="br0">
      <inkml:brushProperty name="width" value="0.05" units="cm"/>
      <inkml:brushProperty name="height" value="0.05" units="cm"/>
    </inkml:brush>
  </inkml:definitions>
  <inkml:trace contextRef="#ctx0" brushRef="#br0">327 36 13259,'0'-1'67,"1"0"1,-1-1-1,0 1 1,0 0-1,0 0 1,0-1-1,0 1 1,-1 0-1,1 0 1,0-1-1,-1 1 1,1 0-1,0 0 1,-1 0-1,0-1 1,1 1-1,-1 0 1,0 0-1,1 0 1,-1 0-1,0 0 1,0 0-1,0 0 1,0 1-1,0-1 0,0 0 1,0 0-1,0 1 1,0-1-1,0 1 1,0-1-1,0 1 1,-1-1-1,1 1 1,0 0-1,0-1 1,-1 1-1,1 0 1,0 0-1,0 0 1,-1 0-1,1 0 1,0 0-1,0 0 1,-1 1-1,1-1 1,0 0-1,-2 1 1,-4 1 81,0 1 0,0 0 0,0 0 0,0 1 0,0-1 0,0 1 0,-5 5 0,-11 11 33,1 2 0,1 0 0,1 0 0,0 2 0,2 1 0,2 0 0,0 1 0,1 1 0,2 0 0,-12 32 0,22-49-123,-1 1 1,1-1-1,1 1 0,0-1 0,1 1 0,0 0 0,0 0 1,2 19-1,0-27-46,-1 1 1,1-1 0,0 1 0,0-1-1,0 0 1,0 1 0,1-1 0,-1 0-1,1 0 1,0 0 0,0 0-1,0 0 1,1 0 0,-1-1 0,1 1-1,-1-1 1,1 1 0,0-1-1,0 0 1,0 0 0,0 0 0,0-1-1,0 1 1,0-1 0,1 0 0,-1 0-1,0 0 1,1 0 0,5 1-1,0-1 26,1 0-1,-1-1 0,0 0 0,0 0 1,1-1-1,-1 0 0,0 0 0,0-1 1,0 0-1,0-1 0,0 0 1,15-8-1,-13 5 29,-1 0 0,0-1 0,-1 0 0,1-1 0,-1 0 0,-1 0 0,0-1 0,0 0 0,9-14 0,-9 12-13,-1-1-1,-1 0 1,0 0 0,-1 0-1,0 0 1,0-1 0,-2 0-1,0 0 1,0 0 0,-1 0-1,0 0 1,-2-1 0,1 1-1,-2-1 1,1 1 0,-2 0-1,0 0 1,-7-24 0,9 34-76,-1 0 0,-1 0 0,1 0 0,0 0 1,-1 0-1,0 0 0,0 0 0,0 0 1,0 1-1,0-1 0,0 1 0,-1-1 0,1 1 1,-1 0-1,1 0 0,-1 0 0,0 0 1,0 1-1,0-1 0,0 1 0,0-1 0,0 1 1,-1 0-1,1 1 0,0-1 0,-1 0 1,1 1-1,0 0 0,-1 0 0,1 0 0,0 0 1,-6 1-1,0 1-169,0 0 1,0 1-1,1 0 0,0 0 1,-1 1-1,1 0 1,1 0-1,-1 1 0,0 0 1,1 0-1,-8 8 1,-40 43-889,36-31 412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15.128"/>
    </inkml:context>
    <inkml:brush xml:id="br0">
      <inkml:brushProperty name="width" value="0.05" units="cm"/>
      <inkml:brushProperty name="height" value="0.05" units="cm"/>
    </inkml:brush>
  </inkml:definitions>
  <inkml:trace contextRef="#ctx0" brushRef="#br0">121 9 10626,'-1'0'70,"1"-1"1,0 1-1,-1-1 0,1 1 0,0-1 1,-1 1-1,1-1 0,-1 1 0,1-1 1,-1 1-1,1 0 0,-1-1 0,1 1 0,-1 0 1,1-1-1,-1 1 0,1 0 0,-1-1 1,1 1-1,-1 0 0,0 0 0,1 0 0,-1 0 1,0 0-1,1 0 0,-1 0 0,1 0 1,-1 0-1,0 0 0,1 0 0,-1 0 1,0 0-1,1 0 0,-1 0 0,1 1 0,-1-1 1,1 0-1,-1 1 0,0-1 0,1 0 1,-1 1-1,1-1 0,-1 0 0,1 1 1,-1 0-1,-2 2 208,-1 0 0,1 0 0,0 0 0,1 1 0,-6 6 0,-1 7 145,0 1 1,2 0-1,0 0 1,-9 37-1,8-15 191,-5 55-1,12-89-552,-1 17 249,1 39 1,2-56-270,-1 0 0,1-1 0,0 1 0,0 0-1,0-1 1,1 1 0,0-1 0,0 1-1,0-1 1,1 0 0,0 0 0,4 7 0,-5-11-26,-1 0 1,0 1 0,0-1 0,1 0 0,-1 0 0,0 1-1,1-1 1,0 0 0,-1-1 0,1 1 0,-1 0 0,1 0-1,0-1 1,0 1 0,-1-1 0,1 1 0,0-1 0,0 0 0,-1 0-1,1 0 1,2 0 0,0 0 11,-1-1-1,0 0 1,0 0 0,0 0 0,0 0-1,0-1 1,0 1 0,0-1-1,0 0 1,0 0 0,2-2-1,2-3 54,1 0 0,-2-1 0,1 1-1,-1-1 1,0-1 0,9-15 0,-8 8 17,-1 1 0,0-1 0,-2 0 0,1-1 0,-2 1 0,2-25 0,-4 30-50,0-1 1,-1 1 0,-1 0 0,0-1 0,0 1 0,-1 0 0,-1 0 0,0 0-1,0 0 1,-8-15 0,11 24-59,-1 1 0,0-1 0,0 0 0,0 1 0,0-1 0,0 0 0,0 1 0,0-1 0,-1 1 0,1 0 0,0-1 0,-1 1 0,1 0 0,-1 0 0,0 0 1,1 0-1,-1 0 0,0 0 0,1 0 0,-1 1 0,0-1 0,0 1 0,0-1 0,0 1 0,-3 0 0,3 0-68,0 1 1,-1-1-1,1 1 1,0 0-1,-1 0 1,1 0-1,0 0 1,0 0-1,0 1 1,0-1 0,0 1-1,0-1 1,0 1-1,0 0 1,1-1-1,-1 1 1,1 0-1,-3 4 1,3-4-288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3.796"/>
    </inkml:context>
    <inkml:brush xml:id="br0">
      <inkml:brushProperty name="width" value="0.05" units="cm"/>
      <inkml:brushProperty name="height" value="0.05" units="cm"/>
    </inkml:brush>
  </inkml:definitions>
  <inkml:trace contextRef="#ctx0" brushRef="#br0">304 77 11707,'7'-21'1601,"5"-21"1254,-12 41-2798,0 1 0,0-1 0,0 1 0,0-1 0,0 1 0,0-1 0,0 1 0,0-1-1,0 1 1,0 0 0,0-1 0,0 1 0,0-1 0,-1 1 0,1-1 0,0 1-1,0 0 1,0-1 0,-1 1 0,1-1 0,0 1 0,-1 0 0,1-1 0,0 1-1,-1 0 1,1 0 0,0-1 0,-1 1 0,1 0 0,-1 0 0,1 0 0,0-1 0,-1 1-1,1 0 1,-1 0 0,1 0 0,-1 0 0,1 0 0,-1 0 0,1 0 0,-1 0-1,1 0 1,0 0 0,-1 0 0,1 0 0,-1 0 0,1 0 0,-1 0 0,1 1 0,-1-1-1,1 0 1,-1 0 0,-25 11 900,10 0-726,0 1 1,1 1-1,0 0 1,1 1-1,-18 23 0,-53 86 173,67-94-199,2 0-1,1 1 0,-19 53 1,33-81-189,0-1-1,1 1 1,-1-1 0,1 1 0,-1-1-1,1 1 1,-1-1 0,1 1 0,0-1-1,0 1 1,0 0 0,0-1 0,0 1-1,0-1 1,1 1 0,-1-1 0,0 1-1,1-1 1,-1 1 0,1-1 0,0 1-1,-1-1 1,1 1 0,0-1-1,0 0 1,2 3 0,-1-3 3,1 0 1,0 0-1,-1 0 1,1 0-1,0-1 1,0 1-1,-1-1 1,1 0-1,0 1 1,0-1-1,0-1 0,-1 1 1,7-1-1,14-1-313,0-2 0,-1 0 0,1-1 0,39-16-1,-61 21 243,0 0-1,0 0 0,0-1 0,-1 1 1,1 0-1,0-1 0,0 1 0,-1-1 1,1 1-1,0-1 0,-1 0 0,1 1 1,0-1-1,-1 1 0,1-1 0,-1 0 1,1 0-1,-1 1 0,1-1 0,-1 0 1,1 0-1,-1 0 0,0 1 0,0-1 1,1 0-1,-1 0 0,0 0 0,0 0 1,0 0-1,0 0 0,0 1 0,0-1 1,0 0-1,0 0 0,-1-2 0,-5-9-615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7.368"/>
    </inkml:context>
    <inkml:brush xml:id="br0">
      <inkml:brushProperty name="width" value="0.05" units="cm"/>
      <inkml:brushProperty name="height" value="0.05" units="cm"/>
    </inkml:brush>
  </inkml:definitions>
  <inkml:trace contextRef="#ctx0" brushRef="#br0">78 415 11242,'-13'-26'900,"-1"3"243,2-1 1,1 0-1,1-1 0,-8-30 0,41 154-721,4-1 0,4-1 0,45 95 0,-58-153-412,34 55 0,-44-82-15,0 0-1,1-1 1,0 0-1,0 0 1,1-1 0,1 0-1,0-1 1,19 12 0,-29-20 4,1 1 1,-1-1-1,1-1 1,-1 1 0,1 0-1,0 0 1,-1-1 0,1 1-1,0-1 1,0 1 0,0-1-1,-1 0 1,1 1 0,0-1-1,0 0 1,0 0 0,-1-1-1,1 1 1,0 0 0,0 0-1,0-1 1,-1 1 0,1-1-1,0 0 1,-1 0-1,1 1 1,0-1 0,-1 0-1,1 0 1,-1 0 0,1-1-1,-1 1 1,0 0 0,1 0-1,-1-1 1,0 1 0,0-1-1,0 1 1,0-1 0,0 1-1,-1-1 1,1 0 0,0 0-1,-1 1 1,2-4 0,1-9 7,1 0 1,-2 0 0,0 0-1,0 0 1,-2-1 0,-1-23-1,-14-91 79,13 114-75,-51-263 243,52 262-217,1 16-36,0 0-1,0 0 1,0 0-1,0-1 1,0 1-1,0 0 0,0 0 1,1 0-1,-1 0 1,0 0-1,0 0 1,0 0-1,0 0 1,0 0-1,0 0 1,0 0-1,0 0 1,0 0-1,0 0 1,1 0-1,-1 0 1,0 0-1,0 0 1,0 0-1,0 0 1,0 0-1,0 0 1,0 0-1,0 0 1,0 0-1,1 0 1,-1 0-1,0 0 1,0 0-1,0 0 1,0 0-1,0 0 1,0 0-1,0 0 1,0 0-1,0 0 1,0 1-1,0-1 1,1 0-1,-1 0 1,0 0-1,0 0 1,0 0-1,0 0 1,0 0-1,0 0 1,0 0-1,0 0 1,0 1-1,0-1 1,0 0-1,0 0 1,0 0-1,0 0 1,0 0-1,13 25 32,-11-20-31,5 8 7,76 148 53,-65-132-55,0-1 1,2-1-1,31 34 0,-47-56-3,2 0 0,-1 0 0,0-1 0,1 0 0,0 0 0,0 0 0,0-1 0,0 1 0,10 2 0,-14-5 5,0-1 1,0 1 0,0-1-1,0 0 1,0 0 0,0 0 0,0 0-1,-1 0 1,1 0 0,0 0 0,0-1-1,0 1 1,0-1 0,0 1-1,0-1 1,1-1 0,-1 1 12,0-1-1,0 0 1,0 1 0,0-1 0,0 0 0,-1 0 0,1 0-1,-1 0 1,1 0 0,-1-1 0,0 1 0,0 0 0,0-1-1,0 1 1,1-4 0,2-11 93,0-1-1,-2 1 1,0-1 0,-1 0 0,-1-25-1,-13-94 371,11 123-434,-20-133 184,-45-155-1,67 300-934,0 6-20,5 15-650,8 28-137,0-16 807,2-3-179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4.308"/>
    </inkml:context>
    <inkml:brush xml:id="br0">
      <inkml:brushProperty name="width" value="0.05" units="cm"/>
      <inkml:brushProperty name="height" value="0.05" units="cm"/>
    </inkml:brush>
  </inkml:definitions>
  <inkml:trace contextRef="#ctx0" brushRef="#br0">15 46 15507,'9'-3'2001,"3"-5"-1177,9 1-232,6-3 936,7 2-351,3 0-209,5 6-296,1 2-176,-4 2-576,-5 2-288,-7 2-608,-7 1-200,-12 0-241,-7-3 913,-13-2-360,-6-2-264</inkml:trace>
  <inkml:trace contextRef="#ctx0" brushRef="#br0" timeOffset="1">9 138 10858,'-8'17'1705,"8"-4"-601,4-2-328,12-6 1937,4-1-1209,8-1-280,4 0-144,4 0-239,1 0-329,3-1-984,-1 0 640,-9-1-224,-1 1-128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5.126"/>
    </inkml:context>
    <inkml:brush xml:id="br0">
      <inkml:brushProperty name="width" value="0.05" units="cm"/>
      <inkml:brushProperty name="height" value="0.05" units="cm"/>
    </inkml:brush>
  </inkml:definitions>
  <inkml:trace contextRef="#ctx0" brushRef="#br0">181 8 13987,'0'-1'51,"-1"1"1,1-1-1,0 1 0,0-1 0,-1 1 1,1 0-1,0-1 0,-1 1 0,1-1 1,-1 1-1,1 0 0,0 0 0,-1-1 1,1 1-1,-1 0 0,1 0 1,-1-1-1,1 1 0,0 0 0,-1 0 1,1 0-1,-1 0 0,1 0 0,-1 0 1,1-1-1,-1 1 0,0 1 0,-14 7 560,-10 22 191,25-29-720,-14 20 332,2 0 1,1 1-1,0 1 1,2 0-1,-13 46 1,8-8 250,-7 71 1,14-73-246,2 1 1,3 0-1,2 0 1,14 96-1,-12-145-409,0 0 0,1 0 0,0 0 0,1-1 0,0 1 0,10 15 0,-13-24-38,0 1 0,0-1 1,1 0-1,0 0 0,-1 0 0,1 0 1,0 0-1,0 0 0,0-1 0,0 1 0,0 0 1,0-1-1,1 0 0,-1 1 0,0-1 0,1 0 1,-1 0-1,1 0 0,-1-1 0,1 1 0,-1-1 1,1 1-1,0-1 0,-1 0 0,1 0 1,-1 0-1,1 0 0,0-1 0,-1 1 0,1-1 1,-1 1-1,6-3 0,13-9-190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5.647"/>
    </inkml:context>
    <inkml:brush xml:id="br0">
      <inkml:brushProperty name="width" value="0.05" units="cm"/>
      <inkml:brushProperty name="height" value="0.05" units="cm"/>
    </inkml:brush>
  </inkml:definitions>
  <inkml:trace contextRef="#ctx0" brushRef="#br0">21 439 13715,'-3'6'1007,"2"-5"-791,1 1 1,-1-1-1,0 1 0,0-1 0,0 0 0,0 1 0,0-1 0,-1 0 0,1 0 0,0 0 0,0 0 1,-1 0-1,-2 2 0,17-29 4161,103-196-1652,-10 19-2230,-97 191-452,-9 12-43,0 0 1,0 0-1,0 0 1,0 0 0,0 0-1,0 0 1,0 0 0,0 0-1,0-1 1,0 1-1,0 0 1,1 0 0,-1 0-1,0 0 1,0 0 0,0 0-1,0 0 1,0 0 0,0 0-1,0 0 1,0 0-1,0 0 1,0 0 0,0 0-1,1 0 1,-1 0 0,0 0-1,0 0 1,0 0-1,0 0 1,0 0 0,0 0-1,0 0 1,0 0 0,0 0-1,0 1 1,0-1-1,0 0 1,0 0 0,1 0-1,-1 0 1,0 0 0,0 0-1,0 0 1,0 0-1,0 0 1,0 0 0,0 0-1,0 0 1,0 0 0,0 0-1,0 1 1,0-1 0,0 0-1,0 0 1,0 0-1,0 0 1,0 0 0,0 0-1,0 0 1,0 0 0,0 0-1,-2 23 47,1-15-48,-32 444 348,38-408-476,-5-43 81,1 1 0,-1-1 0,0 0 1,1 1-1,0-1 0,-1 0 0,1 1 0,0-1 0,-1 0 0,1 0 0,2 2 0,-3-3 10,1 1 1,-1-1-1,1 0 1,-1 0-1,1 1 0,-1-1 1,1 0-1,-1 0 1,1 0-1,-1 0 1,1 0-1,-1 0 0,1 0 1,-1 0-1,1 0 1,-1 0-1,1 0 0,-1 0 1,1 0-1,0 0 1,-1 0-1,1-1 0,-1 1 1,0 0-1,1 0 1,-1-1-1,1 1 0,-1 0 1,1-1-1,-1 1 1,1-1-1,1-1-22,0 0 0,0 0 0,0 0 1,0 0-1,-1-1 0,1 1 0,-1-1 0,1 1 0,-1-1 0,2-3 0,5-21-437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6.144"/>
    </inkml:context>
    <inkml:brush xml:id="br0">
      <inkml:brushProperty name="width" value="0.05" units="cm"/>
      <inkml:brushProperty name="height" value="0.05" units="cm"/>
    </inkml:brush>
  </inkml:definitions>
  <inkml:trace contextRef="#ctx0" brushRef="#br0">138 0 15475,'-1'9'1021,"0"0"-1,0 0 0,-4 13 1,-3 15 292,2 27-557,2 0 1,3 0-1,14 120 1,-12-177-848,-1-3-108,0-1 0,1 0 0,-1 1 0,1-1 0,0 0 0,0 0 0,0 0 0,0 1 0,3 2 0,-6-17 225,-2 0-518</inkml:trace>
  <inkml:trace contextRef="#ctx0" brushRef="#br0" timeOffset="1">0 324 14763,'0'-4'2161,"3"1"-1153,7-3-296,3-1 1240,7 0-527,2-3-241,2 1-376,-1 0-128,-2 1-624,0-1-464,-6-1 400,1-3-112,-2-5-88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6.686"/>
    </inkml:context>
    <inkml:brush xml:id="br0">
      <inkml:brushProperty name="width" value="0.05" units="cm"/>
      <inkml:brushProperty name="height" value="0.05" units="cm"/>
    </inkml:brush>
  </inkml:definitions>
  <inkml:trace contextRef="#ctx0" brushRef="#br0">1 96 15963,'23'-26'2836,"-18"20"-2312,0 0-1,0 0 1,0 1 0,0-1 0,1 1-1,0 1 1,0-1 0,0 1-1,1 0 1,11-5 0,-16 8-480,-1 1 1,0 0-1,1-1 0,-1 1 1,1 0-1,-1 0 0,1 0 1,-1 0-1,0 0 0,1 1 1,-1-1-1,1 0 0,-1 1 1,0-1-1,1 1 0,-1-1 1,0 1-1,0-1 0,1 1 1,-1 0-1,0 0 0,0 0 1,0 0-1,0 0 0,0 0 1,0 0-1,0 0 0,0 0 1,0 0-1,-1 0 0,1 1 1,0-1-1,-1 0 0,1 0 1,-1 1-1,1 2 0,2 4-11,-1 1 0,-1-1 1,1 1-1,-1 15 0,-2 15-13,-1-1 1,-3 1-1,-1-1 1,-12 42-1,3-15 35,15-64-60,-4 27 142,4-28-131,0 0-1,0 1 1,0-1 0,0 0-1,0 1 1,0-1 0,0 0-1,0 1 1,0-1 0,0 1-1,0-1 1,0 0 0,0 0-1,0 1 1,1-1 0,-1 0-1,0 1 1,0-1 0,0 0-1,0 1 1,1-1 0,-1 0-1,0 0 1,0 1 0,0-1-1,1 0 1,-1 0 0,0 1-1,1-1 1,-1 0 0,0 0-1,0 0 1,1 0 0,-1 0-1,0 1 1,1-1 0,-1 0-1,0 0 1,1 0 0,-1 0-1,0 0 1,1 0 0,-1 0-1,0 0 1,1 0 0,-1 0-1,0 0 1,1 0 0,-1 0-1,0-1 1,1 1 0,-1 0-1,0 0 1,1 0 0,-1 0-1,0-1 1,0 1 0,1 0-1,-1 0 1,0 0 0,0-1-1,1 1 1,-1 0 0,0 0-1,0-1 1,0 1 0,1-1-1,4-4 55,1 0 0,-1-1 0,0 0-1,0 0 1,-1 0 0,0 0 0,0-1-1,-1 0 1,4-8 0,2-7 96,9-37 0,-12 34-128,0 0-1,-2 0 1,0 0 0,-2-1 0,-1 1-1,-1-1 1,-1 1 0,-7-38-1,8 63-28,0 0-1,0-1 0,0 1 0,0 0 1,-1 0-1,1-1 0,0 1 0,0 0 1,0-1-1,0 1 0,0 0 0,0 0 1,0-1-1,0 1 0,0 0 0,0 0 1,0-1-1,0 1 0,0 0 0,0-1 0,0 1 1,0 0-1,1 0 0,-1-1 0,0 1 1,0 0-1,0 0 0,0-1 0,0 1 1,1 0-1,-1 0 0,0 0 0,0-1 1,0 1-1,1 0 0,-1 0 0,0 0 1,0 0-1,1 0 0,-1-1 0,0 1 1,0 0-1,1 0 0,-1 0 0,0 0 1,0 0-1,1 0 0,-1 0 0,0 0 1,1 0-1,-1 0 0,0 0 0,0 0 1,1 0-1,-1 0 0,0 0 0,0 0 1,1 0-1,-1 1 0,0-1 0,0 0 0,1 0 1,-1 0-1,0 0 0,1 1 0,21 11-119,-15-8 46,-5-3 93,13 7-520,0-1 1,16 5-1,-27-10 344,1-1 1,-1 0-1,1 0 1,-1 0 0,1-1-1,-1 1 1,1-1-1,-1 0 1,1-1-1,0 1 1,-1-1 0,7-1-1,8-6-462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7.184"/>
    </inkml:context>
    <inkml:brush xml:id="br0">
      <inkml:brushProperty name="width" value="0.05" units="cm"/>
      <inkml:brushProperty name="height" value="0.05" units="cm"/>
    </inkml:brush>
  </inkml:definitions>
  <inkml:trace contextRef="#ctx0" brushRef="#br0">169 0 16612,'36'104'6373,"-23"-44"-5629,-3 1 1,-3 0-1,-1 95 1,-7-123-991,-1 1 1,-2-1-1,-1 0 0,-2 0 1,-1 0-1,-1-1 0,-2 0 0,-17 33 1,20-49-60,-1-1-1,-1 1 1,-1-1 0,0-1-1,0 0 1,-2-1 0,0 0 0,-21 16-1,-12 5-622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7.674"/>
    </inkml:context>
    <inkml:brush xml:id="br0">
      <inkml:brushProperty name="width" value="0.05" units="cm"/>
      <inkml:brushProperty name="height" value="0.05" units="cm"/>
    </inkml:brush>
  </inkml:definitions>
  <inkml:trace contextRef="#ctx0" brushRef="#br0">9 15 13115,'-8'-15'4163,"9"24"-612,2 10-2873,4 35-208,3 0 0,1-1 1,4-1-1,1 0 0,3 0 0,2-2 0,34 59 0,-45-93-554,11 20-186,-20-34 127,0 0 0,0 1 0,0-1 0,0 1 0,0-1 0,-1 1 0,1 0 0,-1-1 0,0 1 0,1 0 0,-2 4 0,1-7 70,0 0 1,0 1-1,-1-1 0,1 1 0,0-1 0,-1 0 1,1 1-1,0-1 0,-1 0 0,1 1 0,0-1 0,-1 0 1,1 0-1,-1 0 0,1 1 0,-1-1 0,1 0 1,0 0-1,-1 0 0,1 0 0,-1 0 0,1 0 0,-1 1 1,1-1-1,-1 0 0,1-1 0,-1 1 0,1 0 0,-1 0 1,1 0-1,-1 0 0,1 0 0,0 0 0,-1 0 1,1-1-1,-1 1 0,1 0 0,0 0 0,-1-1 0,1 1 1,-1 0-1,0-1 0,-23-14-1195,20 12 1076,-18-11-701,-1-3 47</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8.184"/>
    </inkml:context>
    <inkml:brush xml:id="br0">
      <inkml:brushProperty name="width" value="0.05" units="cm"/>
      <inkml:brushProperty name="height" value="0.05" units="cm"/>
    </inkml:brush>
  </inkml:definitions>
  <inkml:trace contextRef="#ctx0" brushRef="#br0">1 163 13715,'2'25'1188,"2"0"1,0-1-1,2 1 1,1-1-1,18 43 1,-15-39-577,-4-13-338,-1 0 0,2-1 0,0 0 0,1 0-1,0 0 1,15 18 0,-20-29-220,0 0-1,-1 0 0,1 0 1,0-1-1,0 1 0,1-1 1,-1 0-1,0 0 0,1 0 1,0 0-1,-1-1 1,1 1-1,0-1 0,0 0 1,-1 0-1,1 0 0,0-1 1,0 0-1,0 1 0,0-1 1,0 0-1,0-1 0,0 1 1,0-1-1,0 0 1,0 0-1,0 0 0,-1 0 1,1-1-1,0 1 0,3-3 1,4-3 58,-1 0 0,0 0 0,0-1 0,0-1 1,-1 1-1,0-2 0,-1 1 0,0-1 0,0 0 0,-1-1 1,-1 0-1,1 0 0,-2 0 0,0-1 0,5-15 1,-3 6-86,-1 1 1,-2-1-1,0 0 1,-1 0-1,-1-1 1,0 1 0,-2 0-1,-3-29 1,0 37-263,0 1-1,-7-22 1,6 25-337,1 0 1,1 0-1,-1-1 0,1 1 1,0-15-1,3 19-145,5 4-63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9.190"/>
    </inkml:context>
    <inkml:brush xml:id="br0">
      <inkml:brushProperty name="width" value="0.05" units="cm"/>
      <inkml:brushProperty name="height" value="0.05" units="cm"/>
    </inkml:brush>
  </inkml:definitions>
  <inkml:trace contextRef="#ctx0" brushRef="#br0">65 209 11090,'-7'-18'1202,"3"9"-680,1-1-1,-1 1 1,0 0-1,-1 0 1,0 0 0,-1 1-1,-7-10 1,13 18-480,0 0 1,0-1-1,-1 1 1,1 0-1,0 0 1,0-1-1,0 1 1,0 0-1,-1 0 0,1 0 1,0 0-1,0-1 1,0 1-1,-1 0 1,1 0-1,0 0 1,0 0-1,-1 0 1,1 0-1,0-1 1,0 1-1,-1 0 0,1 0 1,0 0-1,0 0 1,-1 0-1,1 0 1,0 0-1,0 0 1,-1 0-1,1 0 1,0 0-1,0 0 1,-1 1-1,1-1 0,0 0 1,0 0-1,-1 0 1,1 0-1,0 0 1,0 0-1,-1 1 1,1-1-1,0 0 1,0 0-1,0 0 1,-1 0-1,1 1 0,0-1 1,0 0-1,0 0 1,0 1-1,0-1 1,0 0-1,-1 0 1,1 1-1,0-1 1,0 0-1,0 0 1,0 1-1,-1 18 991,1-15-934,0 21 376,1-1-1,2 1 1,1-1 0,11 41-1,40 91 619,-54-153-1058,1 3 57,0 0 0,1-1 0,-1 1 0,1-1 0,0 0 1,1 1-1,-1-1 0,1 0 0,0-1 0,8 8 0,-12-12-75,1 0 0,-1 1 0,0-1 0,1 0 0,-1 0 0,0 1-1,1-1 1,-1 0 0,0 0 0,1 0 0,-1 0 0,1 0 0,-1 0 0,0 0-1,1 0 1,-1 1 0,1-1 0,-1-1 0,0 1 0,1 0 0,-1 0 0,1 0-1,-1 0 1,1 0 0,-1 0 0,0 0 0,1 0 0,-1-1 0,0 1 0,1 0-1,-1 0 1,1-1 0,6-14 336,-3-22 26,-4 5-317,-2 0 0,-1 0 1,-1 0-1,-2 1 0,-1 0 1,-1 0-1,-19-44 0,19 61-103,8 14 40,0 0 0,0 0 0,0 0 0,0 0 0,0 0 0,0 0 0,0 0 0,0 0 0,0 0 0,0 0 0,0 0 0,0 0-1,0 0 1,0 0 0,0 1 0,0-1 0,0 0 0,0 0 0,0 0 0,0 0 0,0 0 0,0 0 0,0 0 0,0 0 0,0 0 0,0 0-1,0 0 1,0 0 0,0 0 0,0 0 0,0 0 0,-1 0 0,1 0 0,0 0 0,0 0 0,0 0 0,0 0 0,0 0 0,0 0-1,0 0 1,0 0 0,0 0 0,0 0 0,0 0 0,0 0 0,0 0 0,0 0 0,0 0 0,0 0 0,0 0 0,-1 0 0,1 0-1,1 3-5,0 0 0,0 0 0,0 0 0,0 0 0,0-1 0,1 1 0,2 3 0,2 3 1,1-1 0,0 1 0,0-2 1,1 1-1,0-1 0,0 0 1,1-1-1,0 0 0,11 6 0,-14-9 4,1 0 0,0 0 0,0 0 0,0-1 0,1 0 0,-1 0-1,0-1 1,1 0 0,-1 0 0,1-1 0,-1 0 0,1 0 0,-1-1-1,9-1 1,-13 1 2,1 0 1,0 0-1,0 0 0,-1-1 0,1 0 0,0 0 1,-1 0-1,0 0 0,1 0 0,-1-1 0,0 1 1,0-1-1,-1 0 0,6-6 0,-5 3-2,1 1 0,-1-1 0,0 0 0,0-1 0,-1 1 0,0 0 0,0-1 0,1-8 0,-1 0-14,-1-1-1,0 0 1,-1 0 0,-1 0 0,0 1-1,-6-29 1,-6 8-62,13 35 75,0 0 1,-1 1-1,1-1 0,0 1 1,-1-1-1,1 1 0,0-1 1,-1 1-1,1-1 1,-1 1-1,1-1 0,-1 1 1,1 0-1,-1-1 1,0 1-1,1 0 0,-1-1 1,1 1-1,-1 0 0,0-1 1,0 2 0,0-1 0,0 0 1,1 0-1,-1 1 0,0-1 0,1 0 1,-1 1-1,0-1 0,1 1 0,-1-1 1,0 1-1,1-1 0,-1 1 0,1-1 1,-1 1-1,1 0 0,-1-1 0,1 1 1,-1 0-1,1-1 0,0 1 0,-1 1 1,-6 13-5,0 1 0,0 1 0,2-1 0,0 1 0,-5 34 0,6-18 32,1 1-1,2 39 1,2-65-15,-1 0 0,1 0 0,1 0 0,-1 0-1,1 0 1,1 0 0,-1 0 0,7 12 0,-8-18-17,1 1 0,-1-1 0,1 0 0,-1 0 0,1 0 0,0 0 1,0 0-1,0 0 0,0 0 0,0 0 0,0-1 0,1 0 0,-1 1 0,0-1 0,1 0 0,-1 0 0,1 0 0,-1 0 0,1 0 0,0-1 0,-1 1 0,1-1 0,0 0 1,-1 0-1,1 0 0,0 0 0,-1 0 0,1 0 0,4-2 0,0 0-203,0 0 0,-1-1 0,1 0 0,-1 0-1,1 0 1,-1-1 0,0 0 0,0 0 0,-1 0 0,1-1 0,-1 0 0,0 0 0,0 0 0,-1-1 0,7-10-1,-2 1-163,0 0-1,-1-1 0,-1 0 0,-1 0 1,6-23-1,1-17-681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29.875"/>
    </inkml:context>
    <inkml:brush xml:id="br0">
      <inkml:brushProperty name="width" value="0.05" units="cm"/>
      <inkml:brushProperty name="height" value="0.05" units="cm"/>
    </inkml:brush>
  </inkml:definitions>
  <inkml:trace contextRef="#ctx0" brushRef="#br0">29 279 14011,'-3'3'248,"1"0"-1,-1 0 1,1 0-1,-1 1 1,1-1 0,0 0-1,0 1 1,0 0-1,1-1 1,-1 1 0,1 0-1,0 0 1,0 0-1,1 0 1,-1 0 0,1 0-1,0 5 1,-1 3 191,2 1-1,0-1 1,0 0 0,5 16 0,-4-17-181,2 1 1,-1-1 0,2 0 0,-1-1-1,8 13 1,-10-20-188,0 0-1,0 0 1,1-1 0,-1 1-1,0 0 1,1-1 0,0 0-1,-1 1 1,6 2 0,-6-5-37,-1 1 0,1 0-1,0 0 1,0-1 0,0 1 0,0-1 0,0 0 0,0 1 0,0-1 0,0 0 0,0 0 0,0 0 0,-1 0-1,1-1 1,0 1 0,0-1 0,0 1 0,3-2 0,-1 0 3,0 0-1,0-1 1,1 0 0,-2 0 0,1 0-1,0-1 1,-1 1 0,1-1-1,-1 0 1,0 0 0,0 0-1,-1 0 1,1 0 0,-1-1 0,0 1-1,3-10 1,-1 3 9,0 0-1,-1-1 1,-1 0-1,0 1 1,1-24 0,-4 30-35,1 1 0,-1 0 0,0-1 1,0 1-1,0 0 0,-1 0 0,-3-8 1,5 11-12,-1 0 1,1 1 0,0-1 0,0 1 0,-1-1 0,1 0 0,0 1-1,-1-1 1,1 1 0,-1-1 0,1 1 0,0-1 0,-1 1 0,1-1-1,-1 1 1,1-1 0,-1 1 0,0 0 0,1-1 0,-1 1 0,1 0-1,-1 0 1,0-1 0,1 1 0,-1 0 0,0 0 0,1 0 0,-1 0-1,0 0 1,1 0 0,-1 0 0,0 0 0,1 0 0,-1 0 0,0 0-1,1 0 1,-1 0 0,1 1 0,-1-1 0,0 0 0,1 0 0,-1 1-1,1-1 1,-1 0 0,0 1 0,1-1 0,-1 1 0,1-1 0,-1 1-1,1-1 1,0 1 0,-1-1 0,1 1 0,-1-1 0,1 1 0,0 0-1,0-1 1,-1 1 0,1 0 0,-2 4 0,0 0 0,0-1 1,0 1-1,1 0 0,0 0 0,0 1 0,0-1 1,1 0-1,-1 0 0,1 0 0,0 0 1,1 1-1,-1-1 0,1 0 0,0 0 0,1 0 1,-1 0-1,1 0 0,2 5 0,-2-4 5,1 0 0,0 0-1,0-1 1,0 1-1,1-1 1,-1 1 0,1-1-1,0 0 1,1-1 0,-1 1-1,1-1 1,0 0 0,0 0-1,1 0 1,6 3 0,-6-5 5,0 0 1,0-1-1,-1 0 1,1 0 0,0-1-1,0 1 1,0-1-1,0 0 1,0-1 0,0 0-1,0 0 1,0 0 0,-1 0-1,1-1 1,0 0-1,-1 0 1,1-1 0,-1 1-1,0-1 1,0 0-1,6-5 1,1-1 17,0-1 0,-1 0 0,0-1 0,0 0 0,-1 0 0,-1-1-1,11-17 1,-12 13-12,0 0-1,0-1 0,-2 1 0,0-1 1,-1-1-1,0 1 0,-2-1 0,2-24 1,-3 27-35,-2 0 0,0 0 0,0 0 0,-2 0 1,1 0-1,-2 0 0,0 0 0,-1 1 1,-1-1-1,-8-17 0,12 29 8,0 1 0,0 0 1,-1 0-1,1-1 0,-1 1 0,1 0 0,-1 0 0,0 0 0,0 0 1,0 1-1,0-1 0,0 0 0,0 1 0,-1 0 0,-3-3 0,4 4 5,1 0 0,0 0 0,-1-1-1,1 1 1,-1 0 0,1 0-1,-1 0 1,1 1 0,-1-1-1,1 0 1,-1 1 0,1-1-1,-1 0 1,1 1 0,-1 0-1,1-1 1,0 1 0,-1 0-1,1 0 1,0 0 0,0-1-1,0 1 1,0 1 0,0-1-1,0 0 1,0 0 0,-2 3-1,-2 3 0,0 2 0,0-1 0,1 0 0,0 1 0,0 0 0,1 0 0,0 0 0,1 0 0,0 0 0,0 0 0,1 1 0,0-1 0,1 1 0,1 11 0,-1-10 16,2 1-1,0-1 0,0 0 0,1 0 1,0 0-1,1 0 0,0-1 1,1 0-1,0 1 0,0-1 0,12 14 1,-11-15 14,1-1 0,1 0 0,0 0 0,0-1 0,0 0 0,1 0 0,0-1 0,11 6 0,-17-10-17,0-1 0,0 0 0,0 0 0,0 1 0,1-2 0,-1 1 0,0 0 0,0-1 0,1 1-1,-1-1 1,0 0 0,1 0 0,-1-1 0,0 1 0,1-1 0,-1 1 0,0-1 0,0 0 0,0 0-1,1 0 1,-1-1 0,0 1 0,-1-1 0,1 0 0,0 0 0,0 0 0,-1 0 0,1 0 0,-1 0 0,4-5-1,-3 3 6,1-1-1,-1 0 0,0 0 0,-1-1 0,1 1 0,-1-1 0,0 1 0,0-1 0,-1 1 1,0-1-1,0 0 0,0 0 0,-1-10 0,1 12-10,-1 0 0,-1 1 0,1-1 0,0 1 0,-1-1-1,0 0 1,0 1 0,0 0 0,0-1 0,0 1 0,-1-1 0,1 1 0,-1 0 0,0 0 0,0 0 0,0 0-1,-1 0 1,1 1 0,-1-1 0,1 1 0,-1-1 0,0 1 0,-4-3 0,6 5-3,0-1 1,0 1-1,0-1 1,0 0-1,0 1 1,0 0-1,0-1 1,1 1-1,-1 0 1,0-1-1,-1 1 1,1 0-1,0 0 1,0 0 0,0 0-1,0 0 1,0 0-1,0 0 1,0 0-1,0 0 1,0 0-1,0 1 1,0-1-1,0 0 1,0 1-1,0-1 1,0 1-1,0-1 1,1 1-1,-1-1 1,0 1-1,0 0 1,0-1-1,1 1 1,-1 0-1,0 0 1,1-1-1,-1 1 1,1 0-1,-1 0 1,1 0-1,-1 0 1,1 0-1,-1 0 1,1 0-1,0 0 1,0 0 0,-1 0-1,1 0 1,0 0-1,0 0 1,0 0-1,0 2 1,0 3-4,0 0 0,0 0 1,0 0-1,1 0 0,0 0 1,0 0-1,4 11 0,-2-11-36,0 0 0,0 0-1,1 0 1,0-1-1,0 1 1,0-1 0,1 0-1,0 0 1,-1-1-1,2 1 1,-1-1-1,0 0 1,1 0 0,0-1-1,0 0 1,0 0-1,0 0 1,1-1 0,-1 0-1,0 0 1,13 2-1,-1-2-135,-1-1 0,1 0 0,0-1 0,0-1 0,0 0 0,-1-1 0,21-6 0,20-7-236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7.915"/>
    </inkml:context>
    <inkml:brush xml:id="br0">
      <inkml:brushProperty name="width" value="0.05" units="cm"/>
      <inkml:brushProperty name="height" value="0.05" units="cm"/>
    </inkml:brush>
  </inkml:definitions>
  <inkml:trace contextRef="#ctx0" brushRef="#br0">16 383 12667,'7'-6'220,"-1"0"0,-1-1 0,1 0 1,-1 0-1,-1 0 0,1 0 0,-1-1 1,0 0-1,-1 0 0,0 0 0,0 0 1,3-16-1,-2 2 50,-1 0 1,-1-1-1,0-38 1,-3 42 61,-5-35 0,5 49-256,0 0-1,-1 0 0,1 0 1,-1 0-1,0 0 0,0 0 0,0 1 1,-1-1-1,0 1 0,1-1 1,-7-5-1,8 9-59,1 0 1,0 1-1,-1-1 1,1 1-1,-1 0 1,0-1-1,1 1 1,-1-1-1,1 1 1,-1 0-1,0-1 1,1 1-1,-1 0 0,0-1 1,1 1-1,-1 0 1,0 0-1,1 0 1,-1 0-1,0 0 1,1 0-1,-1 0 1,0 0-1,0 0 1,1 0-1,-1 0 1,0 0-1,1 1 1,-1-1-1,-1 1 0,1 0 8,0 0-1,-1 0 0,1 0 0,0 1 0,0-1 0,0 1 0,0-1 0,0 1 0,0-1 1,1 1-1,-1-1 0,0 3 0,-2 6 35,0 0-1,1 0 1,-2 12-1,1 6-8,2 0-1,2 37 0,0-51-40,1 0 0,0-1-1,1 1 1,0-1 0,1 0-1,10 22 1,-13-32-4,1 0 0,0 1 0,0-1 0,0 0 0,0 0 0,1 0 0,-1-1 0,1 1 0,0-1 0,0 1 0,-1-1 0,2 0 0,-1 0 0,7 3 0,-8-4 3,1 0-1,-1-1 0,1 1 1,0-1-1,-1 0 0,1 1 0,-1-1 1,1 0-1,0-1 0,-1 1 1,1 0-1,-1-1 0,1 0 1,0 1-1,-1-1 0,1 0 1,-1 0-1,0-1 0,1 1 1,-1 0-1,0-1 0,2-1 1,7-6 32,-1-1 1,0 0 0,0-1 0,-1 0 0,-1 0 0,0-1 0,-1 0-1,7-13 1,3-11 196,19-59 0,-35 92-217,-1 1-1,1-1 1,0 1-1,0-1 1,0 1-1,0 0 1,1 0-1,-1-1 1,0 1-1,1 0 0,3-3 1,-5 5-15,0 0 0,1 0 1,-1-1-1,0 1 0,1 0 0,-1 0 0,0 0 1,0 0-1,1 0 0,-1 0 0,0 0 0,1 0 1,-1 0-1,0 0 0,0 0 0,1 1 1,-1-1-1,0 0 0,1 0 0,-1 0 0,0 0 1,0 0-1,1 0 0,-1 1 0,0-1 0,0 0 1,0 0-1,1 0 0,-1 1 0,0-1 0,0 1 1,9 17 81,-3 1-20,15 40 54,-19-54-110,0 0 0,0 0 0,1-1 0,0 1 1,0-1-1,0 0 0,0 0 0,1 0 0,5 4 0,-8-7-8,0 0 0,0-1-1,-1 1 1,1-1 0,0 1 0,0-1 0,0 0 0,0 1 0,0-1-1,0 0 1,0 0 0,0 1 0,0-1 0,0 0 0,0 0 0,0 0 0,0 0-1,1 0 1,-1-1 0,0 1 0,0 0 0,1-1 0,0 0 0,0 0 0,0 0 0,0 0 0,0-1 1,0 1-1,0 0 0,0-1 0,-1 0 0,3-2 0,3-5 2,-1-1 0,0 1-1,6-14 1,-9 17-2,30-64-330,-33 69 305,0 1 0,0 0 0,0-1-1,0 1 1,1-1 0,-1 1 0,0 0 0,0-1-1,0 1 1,1 0 0,-1-1 0,0 1 0,0 0-1,1-1 1,-1 1 0,0 0 0,1 0 0,-1-1-1,0 1 1,1 0 0,-1 0 0,0 0 0,1-1-1,-1 1 1,1 0 0,-1 0 0,0 0 0,1 0-1,-1 0 1,1 0 0,-1 0 0,1 0 0,9 9-1014,-10-7 980,1-1 1,0 0 0,0 0-1,0 0 1,0 0-1,0 0 1,0 0 0,0 0-1,0 0 1,0 0 0,1-1-1,1 2 1,9-1-480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1.123"/>
    </inkml:context>
    <inkml:brush xml:id="br0">
      <inkml:brushProperty name="width" value="0.05" units="cm"/>
      <inkml:brushProperty name="height" value="0.05" units="cm"/>
    </inkml:brush>
  </inkml:definitions>
  <inkml:trace contextRef="#ctx0" brushRef="#br0">3 168 11154,'-2'-46'3390,"6"80"1681,10 28-3799,-8-34-570,6 24-35,-7-20-220,2-1 1,2 1 0,1-2 0,24 55 0,-33-84-431,-1-1 1,0 1-1,0-1 1,0 1-1,1-1 1,-1 1-1,0-1 1,1 1 0,-1-1-1,1 1 1,-1-1-1,0 1 1,1-1-1,-1 0 1,1 1 0,-1-1-1,1 0 1,-1 1-1,1-1 1,-1 0-1,1 0 1,0 1-1,-1-1 1,1 0 0,-1 0-1,1 0 1,-1 0-1,1 0 1,0 0-1,-1 0 1,1 0-1,-1 0 1,1 0 0,0 0-1,-1 0 1,1 0-1,-1-1 1,1 1-1,-1 0 1,1 0 0,-1-1-1,1 1 1,0 0-1,-1-1 1,0 1-1,1 0 1,-1-1-1,1 1 1,-1-1 0,1 1-1,-1-1 1,0 1-1,0-1 1,1 0-1,18-32 449,-19 33-464,12-31 213,-1-1 0,-1 0-1,9-60 1,0-101 49,-21 103-239,2 90-44,0 1-1,0-1 0,1 0 1,-1 0-1,0 0 0,0 0 0,1 1 1,-1-1-1,0 0 0,0 0 0,0 0 1,1 0-1,-1 0 0,0 0 0,1 0 1,-1 0-1,0 1 0,0-1 1,1 0-1,-1 0 0,0 0 0,0 0 1,1 0-1,-1-1 0,0 1 0,1 0 1,-1 0-1,0 0 0,0 0 0,1 0 1,-1 0-1,0 0 0,0 0 1,1-1-1,-1 1 0,0 0 0,0 0 1,0 0-1,1-1 0,-1 1 0,0 0 1,0 0-1,0 0 0,0-1 1,0 1-1,1 0 0,-1 0 0,0-1 1,0 1-1,0 0 0,0 0 0,0-1 1,0 1-1,0 0 0,0-1 0,0 1 1,0 0-1,0 0 0,0-1 1,0 1-1,0 0 0,0 0 0,0-1 1,0 1-1,0 0 0,-1-1 0,23 24-3206,-12-12 1400,-1-4 976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2.164"/>
    </inkml:context>
    <inkml:brush xml:id="br0">
      <inkml:brushProperty name="width" value="0.05" units="cm"/>
      <inkml:brushProperty name="height" value="0.05" units="cm"/>
    </inkml:brush>
  </inkml:definitions>
  <inkml:trace contextRef="#ctx0" brushRef="#br0">161 432 11899,'3'-6'719,"-1"0"1,1 0-1,-1-1 1,-1 1 0,1-1-1,-1 1 1,0-1-1,-1 1 1,0-13 0,0 14-458,0 1 1,0 0-1,-1 0 1,1 0 0,-1 0-1,0 0 1,-1 0-1,1 0 1,-1 0-1,1 0 1,-1 0 0,0 1-1,-1-1 1,1 1-1,0 0 1,-6-6-1,6 8-235,0-1-1,0 1 0,0 0 0,0 1 0,0-1 1,0 0-1,0 1 0,0-1 0,0 1 1,0-1-1,-1 1 0,1 0 0,0 0 0,0 0 1,0 0-1,0 1 0,0-1 0,-1 0 0,1 1 1,0-1-1,0 1 0,0 0 0,0 0 1,0 0-1,1 0 0,-1 0 0,0 0 0,0 1 1,0-1-1,-2 3 0,-6 5-27,1 0 1,-1 0-1,-11 17 1,20-25 3,0 0-2,-22 32-2,22-31 3,0-1 1,0 1-1,0 0 0,1 0 0,-1-1 0,0 1 1,1 0-1,-1 0 0,1 0 0,0-1 0,-1 1 1,1 0-1,0 0 0,0 0 0,1 0 0,-1 0 1,1 3-1,-1-4 3,1 0-1,-1-1 1,1 1 0,0-1-1,-1 1 1,1 0 0,0-1-1,-1 1 1,1-1 0,0 0 0,0 1-1,-1-1 1,1 0 0,0 1-1,0-1 1,0 0 0,-1 0-1,1 0 1,0 0 0,0 0 0,0 0-1,0 0 1,-1 0 0,1 0-1,0 0 1,2-1 0,22-5 97,-23 6-91,23-10 150,33-16 0,-39 16-70,0 2 0,0 0-1,32-9 1,-48 17-86,-1-1 0,1 1 0,0-1-1,-1 1 1,1 0 0,0 0-1,-1 0 1,1 0 0,0 1 0,-1-1-1,1 1 1,0-1 0,-1 1-1,1 0 1,-1 0 0,1 0 0,-1 0-1,0 1 1,1-1 0,-1 1-1,0-1 1,0 1 0,2 2 0,0 1 50,0 0 1,-1 0 0,0 0 0,0 1 0,0-1 0,-1 1 0,0 0 0,3 10 0,-5-16-42,0 0 1,0 0 0,0 0 0,0-1 0,0 1 0,0 0 0,0 0 0,0 0 0,1 0-1,-1 0 1,0 0 0,0 0 0,0 0 0,0 0 0,0 0 0,0 0 0,0 0-1,0 0 1,0 0 0,0 0 0,0 0 0,0 0 0,0 0 0,1 0 0,-1 0 0,0 0-1,0 0 1,0 0 0,0 0 0,0 0 0,0 1 0,0-1 0,0 0 0,0 0 0,0 0-1,0 0 1,0 0 0,0 0 0,0 0 0,0 0 0,0 0 0,1 0 0,-1 0 0,0 0-1,0 0 1,0 0 0,0 0 0,0 0 0,0 1 0,0-1 0,0 0 0,0 0 0,0 0-1,0 0 1,0 0 0,0 0 0,0 0 0,2-10 365,0-17 24,-5-37-108,-3 0 1,-16-69-1,21 128-309,0-4-176,6 8-6,6-1 113,0-2 42,0-2-1,0 1 0,-1-2 1,0 1-1,14-13 0,-16 13 18,0 0-1,0 0 1,0 0-1,1 1 1,-1 0-1,1 1 1,0 0-1,1 1 1,9-3 0,-18 5 21,1 1 0,-1 0 0,0 0 0,1 0 0,-1 0 1,1 0-1,-1 0 0,1 0 0,-1 1 0,1-1 0,-1 0 1,0 1-1,1-1 0,-1 1 0,0 0 0,1-1 1,-1 1-1,0 0 0,0 0 0,1 0 0,-1 0 0,1 1 1,0 1-5,0-1 0,0 1 0,0 0 0,-1 0 0,1 0 1,-1 0-1,0 1 0,0-1 0,1 5 0,0 6-12,0-1-1,-1 1 0,-1 25 1,-3 3 17,0-16 1,3 39 1,0-64 0,-1 1 0,1 0-1,1 0 1,-1-1 0,0 1 0,0 0 0,1-1 0,-1 1 0,1 0-1,-1-1 1,1 1 0,0 0 0,0-1 0,-1 1 0,1-1 0,0 1-1,1-1 1,-1 0 0,0 1 0,0-1 0,0 0 0,1 0 0,-1 0-1,1 0 1,-1 0 0,1 0 0,-1 0 0,1-1 0,-1 1 0,1 0-1,0-1 1,-1 1 0,1-1 0,0 0 0,-1 0 0,1 1 0,0-1-1,0 0 1,-1 0 0,1-1 0,0 1 0,0 0 0,2-1 0,0 0-24,1-1 0,-1 1 0,1-1 0,-1 0-1,0 0 1,0 0 0,0-1 0,0 1 0,0-1 0,-1 0 0,1 0 0,-1 0 0,0-1 0,0 1 0,5-7 0,-6 6-161,-1 0-1,1 0 0,-1 0 1,1 0-1,-1-1 1,-1 1-1,1 0 0,0 0 1,-1 0-1,0-1 1,0 1-1,0 0 1,-1-1-1,1 1 0,-1 0 1,0 0-1,0 0 1,-1 0-1,1 0 0,-1 0 1,-2-5-1,2 7-87,1-1-1,-1 0 1,0 1-1,0 0 0,0-1 1,0 1-1,0 0 1,-1 0-1,1 0 0,-1 0 1,1 0-1,-1 1 1,0-1-1,1 1 0,-1 0 1,0-1-1,0 2 1,0-1-1,0 0 0,0 0 1,0 1-1,0 0 1,0-1-1,0 1 0,0 0 1,-1 1-1,1-1 1,0 0-1,-5 2 0,-5 3-711,1 0 0,0 0-1,0 2 1,-15 9-1,-18 10 853,44-25 311,1-1 0,-1 1 0,0-1 0,1 0 0,-1 1-1,1-1 1,-1 0 0,1 0 0,-1 1 0,0-1 0,1 0 0,-1 0 0,0 0 0,1 0 0,-1 0-1,0 0 1,1 0 0,-1 0 0,0 0 0,1 0 0,-2 0 0,7-10 2870,19-14 215,-20 21-3122,1 0 0,0 1 0,-1 0 0,1 0 0,0 0 0,0 0 0,0 1 0,0 0 0,0 0 0,1 0 0,-1 1 0,0 0 0,0 0 0,6 1 0,-4-1-314,0 0 1,0 0-1,0-1 1,0 0-1,-1 0 1,1 0-1,11-5 0,5-4-284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2.672"/>
    </inkml:context>
    <inkml:brush xml:id="br0">
      <inkml:brushProperty name="width" value="0.05" units="cm"/>
      <inkml:brushProperty name="height" value="0.05" units="cm"/>
    </inkml:brush>
  </inkml:definitions>
  <inkml:trace contextRef="#ctx0" brushRef="#br0">9 59 11370,'0'0'99,"-1"0"-1,1 0 0,-1 1 0,1-1 0,-1 0 0,1 0 0,0 1 0,-1-1 1,1 0-1,-1 0 0,1 1 0,0-1 0,-1 0 0,1 1 0,0-1 0,-1 0 1,1 1-1,0-1 0,0 1 0,-1-1 0,1 1 0,0-1 0,0 0 1,0 1-1,0-1 0,-1 1 0,1-1 0,0 1 0,0-1 0,0 1 0,0-1 1,0 1-1,0-1 0,0 1 0,0-1 0,1 1 0,-1-1 0,0 1 0,0 0 1,6 21 2079,24 30-163,-27-47-1842,1 0-1,-1 0 1,1-1 0,0 1-1,1-1 1,-1 0-1,10 6 1,-13-9-134,0-1-1,1 1 1,-1-1 0,0 1 0,1-1 0,-1 0 0,1 0 0,-1 1-1,1-1 1,-1 0 0,0 0 0,1 0 0,-1-1 0,1 1-1,-1 0 1,1 0 0,-1-1 0,0 1 0,1-1 0,-1 1-1,0-1 1,1 0 0,-1 1 0,0-1 0,0 0 0,1 0-1,1-2 1,2-2 59,0-1 0,0 0 0,0 0 0,4-6 0,-5 5-27,62-103 916,-60 102-671,-4 14 56,-1 3-342,0-6-22,-1 0 1,1 0 0,0 0 0,0 0 0,0-1 0,0 1 0,0 0 0,1-1 0,-1 1 0,1-1 0,0 1 0,0-1 0,0 0 0,0 1 0,0-1 0,0 0 0,0-1 0,1 1 0,-1 0 0,5 1 0,-3-1 10,0-1-1,0-1 1,0 1 0,0 0-1,1-1 1,-1 0 0,0 0-1,0 0 1,0-1-1,1 1 1,-1-1 0,0 0-1,0 0 1,4-2 0,12-3 39,-9 2-98,0 0 0,1 1 0,-1 0 0,1 1 0,23-2 0,-32 5-199,0-2 0,1 1 0,-1 0 0,0 0 0,0-1 0,0 0 0,1 0 0,-1 0 0,0 0-1,3-2 1,-5 3 161,0-1 0,0 0 0,0 0 0,0 0 0,-1 1 0,1-1 0,0 0 0,0 0 0,-1 0 0,1 0 0,0 0 0,-1 0 0,1-1 0,-1 1 0,0 0 0,1 0 0,-1 0 0,0 0 0,1-1 0,-1 1 0,0 0 0,0 0 0,0 0 0,0-1 0,0 1 0,-1 0 0,1 0 0,0 0 0,-1-1 0,1 0 0,-9-19-763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3.166"/>
    </inkml:context>
    <inkml:brush xml:id="br0">
      <inkml:brushProperty name="width" value="0.05" units="cm"/>
      <inkml:brushProperty name="height" value="0.05" units="cm"/>
    </inkml:brush>
  </inkml:definitions>
  <inkml:trace contextRef="#ctx0" brushRef="#br0">12 0 14475,'-7'0'1808,"3"3"-1159,4 5-289,1 2 1120,8 2-840,2 1-448,4 0-824,3-5-880,3-3 1216,0-2-256,2-3-249</inkml:trace>
  <inkml:trace contextRef="#ctx0" brushRef="#br0" timeOffset="1">210 46 13299,'-2'2'224,"-1"1"1,0 0-1,1 0 1,0 0-1,0 0 0,0 0 1,0 0-1,0 0 1,1 1-1,-1-1 1,1 1-1,0-1 1,0 1-1,0 0 0,0-1 1,1 1-1,0 0 1,0 0-1,0-1 1,0 1-1,0 0 1,1-1-1,-1 1 0,1 0 1,0-1-1,0 1 1,3 6-1,-1-5-218,1 1 0,-1-1 0,1 0 0,0 0 0,0 0 0,0 0 0,1-1 0,-1 0 0,1 0 0,0 0 0,1 0 0,-1-1 0,1 0 0,-1 0 0,10 3 0,28 6 35,-31-10-26,0 1-1,-1 0 1,17 8 0,-27-11-7,-1 0-1,1 0 1,0 0 0,-1 1 0,1-1 0,0 0-1,-1 1 1,1-1 0,0 1 0,-1-1 0,1 0-1,-1 1 1,1-1 0,-1 1 0,1 0-1,-1-1 1,1 1 0,-1-1 0,0 1 0,1 0-1,-1-1 1,0 1 0,1 0 0,-1-1-1,0 1 1,0 0 0,0-1 0,0 1 0,0 0-1,0 0 1,0-1 0,0 2 0,-1 0 12,1 0 0,-1-1 0,0 0 1,0 1-1,-1-1 0,1 1 0,0-1 0,0 0 1,-1 0-1,1 0 0,-1 0 0,1 0 0,-2 1 1,-7 3 101,1-1 0,-1 1 0,-16 3 0,15-5-76,0 0 0,0-1 0,1 0 0,-1-1 0,-1 0 0,1-1 0,0 0 0,0-1 0,-15-2 0,25 2-81,0 1-1,0 0 1,0 0-1,1 0 1,-1 0-1,0 0 1,0-1-1,1 1 1,-1 0-1,0-1 1,0 1-1,1 0 1,-1-1 0,0 1-1,1-1 1,-1 1-1,1-1 1,-1 1-1,1-1 1,-1 0-1,1 1 1,-1-1-1,1 0 1,-1 1-1,1-1 1,0 0-1,-1 1 1,1-1-1,0 0 1,0 0-1,0 1 1,0-1-1,-1 0 1,1 0-1,0 0 1,0 1-1,0-1 1,1 0 0,-1 0-1,0 0 1,0 1-1,0-1 1,1-1-1,1-2-121,1-1 0,-1 1 0,1 0 0,0 0 0,7-6 0,11-12-363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3.801"/>
    </inkml:context>
    <inkml:brush xml:id="br0">
      <inkml:brushProperty name="width" value="0.05" units="cm"/>
      <inkml:brushProperty name="height" value="0.05" units="cm"/>
    </inkml:brush>
  </inkml:definitions>
  <inkml:trace contextRef="#ctx0" brushRef="#br0">12 249 16267,'-3'7'460,"1"1"0,0-1 0,0 1 0,1-1 0,0 1 0,0 8 0,1-12-349,0-1-1,1 0 1,-1 1 0,0-1-1,1 0 1,0 0 0,0 1-1,0-1 1,0 0 0,1 0-1,-1 0 1,1 0 0,0 0 0,-1-1-1,1 1 1,4 4 0,-5-6-99,0 0 1,0-1 0,0 1-1,0 0 1,0-1 0,1 1-1,-1 0 1,0-1 0,0 0-1,0 1 1,0-1 0,1 1-1,-1-1 1,0 0 0,0 0-1,1 0 1,-1 0 0,0 0-1,0 0 1,0 0 0,1 0-1,-1-1 1,0 1 0,0 0-1,1-1 1,-1 1 0,0-1-1,0 1 1,0-1 0,0 1-1,0-1 1,0 0 0,0 0-1,0 1 1,0-1 0,0 0-1,0 0 1,0-1 0,5-5 12,-1 0 0,0 0 0,0 0 1,5-10-1,-9 15-15,19-39-29,-1-1-1,-2-1 0,22-90 1,-39 129-114,-5 16 119,-6 23 106,8-19 2,1 0 0,0 17 0,2-27-32,0-1 1,0 1-1,1 0 1,-1-1-1,1 1 1,1-1-1,-1 1 1,1-1-1,3 8 1,-5-12-39,1 0-1,0 0 1,-1 1-1,1-1 1,0 0 0,0 0-1,0 0 1,0 0 0,0 0-1,0 0 1,0 0 0,0 0-1,0 0 1,1-1 0,-1 1-1,0 0 1,1-1 0,-1 1-1,0-1 1,1 1-1,-1-1 1,0 0 0,1 0-1,-1 1 1,1-1 0,-1 0-1,3 0 1,1-2 40,0 1 0,-1-1 0,1 1 0,0-1 0,-1-1 0,7-3 0,-7 4-34,0-1 0,0 1 0,0 0 1,0 0-1,8-1 0,-11 3-30,0 0 1,0 0-1,0 0 1,0 0-1,0 1 1,0-1-1,0 0 1,0 1-1,0-1 1,0 1-1,0-1 1,0 1-1,-1-1 1,1 1-1,0-1 0,0 1 1,0 0-1,-1 0 1,1-1-1,0 1 1,-1 0-1,1 0 1,-1 0-1,1 0 1,0 2-1,12 29 9,-9-22-10,6 11 6,1 0-1,1-1 1,1 0 0,1-1 0,29 32 0,-28-34 7,-9-9 1,-1-1 0,1 1-1,-1 0 1,-1 0 0,0 0-1,4 10 1,-7-16-6,-1 0-1,1 0 1,-1-1 0,1 1 0,-1 0 0,0 0-1,0 0 1,0 0 0,0 0 0,0 0-1,0 0 1,0 0 0,-1 0 0,1-1-1,-1 3 1,0-2 2,0-1-1,0 0 1,0 0-1,0 0 1,0 0-1,0 0 1,0 0-1,-1 0 1,1 0 0,0 0-1,-1 0 1,1-1-1,0 1 1,-1 0-1,1-1 1,-1 1-1,1-1 1,-1 0-1,1 1 1,-1-1-1,1 0 1,-2 0 0,-2 0 23,0 1 0,1-1 1,-1 0-1,0-1 0,1 1 1,-1-1-1,1 0 1,-1 0-1,1 0 0,-1-1 1,1 1-1,0-1 0,-1 0 1,1 0-1,0-1 0,1 1 1,-1-1-1,0 0 1,1 0-1,-1 0 0,1-1 1,0 1-1,0-1 0,0 1 1,1-1-1,-1 0 1,1 0-1,0 0 0,0-1 1,1 1-1,-1 0 0,1-1 1,0 1-1,0-1 0,0 0 1,0-7-1,0-10 21,2 0-1,0-1 1,1 1-1,1 0 1,11-38-1,43-106 56,-48 143-189,-5 12-60,-1 1 1,2-1 0,0 1-1,0 0 1,0 0-1,2 1 1,8-12 0,-25 20-414,-1 1 218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5.665"/>
    </inkml:context>
    <inkml:brush xml:id="br0">
      <inkml:brushProperty name="width" value="0.05" units="cm"/>
      <inkml:brushProperty name="height" value="0.05" units="cm"/>
    </inkml:brush>
  </inkml:definitions>
  <inkml:trace contextRef="#ctx0" brushRef="#br0">92 15 13051,'-1'-1'133,"-1"-1"0,1 1 0,0 0 1,-1 0-1,1 0 0,-1 0 0,0 0 1,1 0-1,-1 0 0,0 0 0,1 1 0,-1-1 1,0 1-1,0-1 0,0 1 0,1 0 1,-1 0-1,0-1 0,0 1 0,0 1 0,0-1 1,0 0-1,1 0 0,-1 1 0,0-1 0,0 1 1,1-1-1,-1 1 0,0 0 0,0 0 1,1 0-1,-1 0 0,-2 2 0,1-1-77,1 0-1,-1 1 1,1-1-1,-1 1 1,1 0-1,0 0 1,0 0-1,0 0 1,0 0-1,1 0 1,-1 0-1,1 1 1,0-1-1,0 0 1,0 1-1,0 5 1,0 0 57,1 0 0,1 0 0,0 0 1,0 0-1,4 14 0,-4-18-50,1-1 0,-1 1-1,1-1 1,0 0 0,0 1 0,1-1-1,-1 0 1,1-1 0,0 1 0,-1 0-1,2-1 1,4 6 0,-7-9-27,0 1 1,0 0-1,1 0 1,-1 0-1,0-1 1,0 1-1,0-1 1,0 1 0,1-1-1,-1 1 1,0-1-1,0 0 1,1 0-1,-1 1 1,0-1-1,1 0 1,-1 0-1,0 0 1,1-1-1,-1 1 1,0 0-1,3-1 1,-3 0 13,1 0 0,0 0 1,-1 0-1,1 0 0,0-1 1,-1 1-1,0-1 0,1 1 1,-1-1-1,0 1 0,0-1 1,0 0-1,1-2 0,2-3 85,-1 0 1,-1 0-1,0 0 0,0-1 0,0 1 0,0-13 0,-1 11-53,-1 0 0,0 0 1,-3-12-1,3 19-76,-1-1-1,1 1 1,-1-1-1,0 1 1,0-1 0,0 1-1,0-1 1,0 1-1,0 0 1,-1 0 0,1-1-1,-1 1 1,1 0-1,-1 0 1,-3-3 0,4 5-6,1 0 0,0-1 1,-1 1-1,1 0 1,0 0-1,-1-1 1,1 1-1,0 0 1,-1 0-1,1 0 1,-1 0-1,1-1 1,-1 1-1,1 0 0,0 0 1,-1 0-1,1 0 1,-1 0-1,1 0 1,0 0-1,-1 0 1,1 0-1,-1 0 1,1 0-1,-1 0 0,1 0 1,0 1-1,-1-1 1,1 0-1,-1 0 1,1 0-1,-1 1 1,-3 14 4,7 17-5,-1-26-9,-1 0 0,1 0 0,1 0 0,-1 0 0,1-1 1,0 1-1,0-1 0,0 0 0,1 0 0,0 0 0,0 0 1,0-1-1,1 1 0,5 3 0,-7-5-70,0-1 0,1 0 0,-1 0 0,1 0 0,0 0 0,-1 0 0,1-1 1,0 0-1,0 1 0,0-1 0,0-1 0,0 1 0,0-1 0,0 1 0,0-1 0,0 0 0,0-1 0,0 1 0,0-1 0,0 0 0,0 0 0,6-2 0,18-11-225,1-4-107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6.684"/>
    </inkml:context>
    <inkml:brush xml:id="br0">
      <inkml:brushProperty name="width" value="0.05" units="cm"/>
      <inkml:brushProperty name="height" value="0.05" units="cm"/>
    </inkml:brush>
  </inkml:definitions>
  <inkml:trace contextRef="#ctx0" brushRef="#br0">1 622 11546,'0'0'73,"0"0"-1,0 0 1,0 0 0,0 1-1,0-1 1,0 0-1,0 0 1,0 0-1,0 1 1,0-1-1,0 0 1,0 0-1,-1 0 1,1 1-1,0-1 1,1 0-1,-1 0 1,0 0-1,0 0 1,0 1-1,0-1 1,0 0-1,0 0 1,0 0-1,0 1 1,0-1-1,0 0 1,0 0-1,0 0 1,1 0-1,-1 1 1,0-1-1,0 0 1,0 0-1,0 0 1,0 0-1,1 0 1,-1 0-1,0 0 1,0 1-1,0-1 1,0 0-1,1 0 1,-1 0-1,0 0 1,0 0-1,0 0 1,1 0-1,-1 0 1,0 0-1,0 0 1,0 0-1,1 0 1,-1 0-1,0 0 1,0 0-1,0 0 1,1 0-1,-1 0 1,0-1 0,14-13 2013,9-23-388,-13 18-1450,-2-1 1,0 0 0,-1-1 0,-2 1 0,0-1-1,-1 0 1,0-1 0,-2 1 0,-1-1 0,-2-27 0,-2 1-266,-2 0 1,-3 1 0,-20-71 0,27 115 9,-1-4-3,1 0-1,-2 0 1,1 0-1,-1 1 1,-7-13 0,10 19 9,0-1 1,0 1-1,0 0 1,-1 0-1,1 0 1,0 0-1,0-1 1,0 1-1,0 0 1,0 0-1,0 0 1,-1 0-1,1 0 1,0 0-1,0-1 1,0 1-1,0 0 1,0 0-1,-1 0 1,1 0-1,0 0 1,0 0-1,0 0 1,-1 0-1,1 0 1,0 0-1,0 0 1,0 0-1,0 0 1,-1 0-1,1 0 1,0 0-1,0 0 1,0 0-1,-1 0 1,1 0-1,0 0 1,0 0-1,0 0 1,-1 0-1,-3 9 1,0 10 5,-3 59 50,3 89 0,6-135 59,0 0 0,2-1 0,2 1 0,1-1-1,17 50 1,-20-72-24,0 0 0,0 0 0,1 0 0,0 0 0,1-1 0,-1 0 1,2 0-1,11 11 0,-14-16-52,0 1 0,0-1 1,0 0-1,1-1 0,-1 1 1,1-1-1,0 0 0,-1 0 1,1 0-1,0-1 0,0 0 1,1 0-1,-1 0 1,0 0-1,0-1 0,0 0 1,0 0-1,6-1 0,-2 0-11,1-1-1,-1 0 1,1 0 0,-1-1-1,0 0 1,0 0-1,0-1 1,-1-1 0,1 1-1,-1-1 1,0-1-1,-1 1 1,1-1 0,-1-1-1,0 1 1,0-1-1,-1-1 1,0 1 0,-1-1-1,1 0 1,-1 0-1,-1 0 1,0-1 0,0 0-1,0 0 1,-1 0-1,-1 0 1,1 0 0,-2-1-1,1 1 1,-1-1-1,-1 1 1,1-1 0,-3-12-1,0 6-31,-1 0 0,0 0 1,-2 0-1,0 0 0,-1 1 0,0-1 0,-1 1 0,-1 1 0,0 0 1,-1 0-1,-1 0 0,0 1 0,-18-17 0,27 28 1,-1 1 0,1-1 0,-1 1 0,0-1 0,0 1 0,1 0 0,-1 0 0,0 0 0,0 0 0,0 0 1,-1 0-1,1 1 0,0-1 0,0 0 0,0 1 0,0 0 0,-1 0 0,1-1 0,-4 2 0,4-1 0,-1 1 0,1 0 0,0 0 0,0 0 0,0 0 1,1 0-1,-1 1 0,0-1 0,0 0 0,1 1 0,-1 0 0,1-1 0,-1 1 0,1 0 1,0 0-1,-2 2 0,-2 6-6,0-1-1,1 1 1,1 0 0,0 1-1,0-1 1,-3 21 0,4-14 3,0 0-1,2 0 1,-1 1 0,2-1 0,4 25 0,-4-36 6,0 0 0,1 0-1,0 0 1,0 0 0,1 0 0,-1-1 0,1 1-1,0-1 1,1 0 0,-1 0 0,1 0 0,0 0 0,0-1-1,1 1 1,-1-1 0,1 0 0,0 0 0,10 5-1,-3-4-77,0 0 0,1-1 0,0-1-1,0 0 1,0-1 0,0 0 0,0-1-1,0 0 1,0-1 0,0-1 0,0 0-1,0-1 1,14-3 0,-25 5 40,-1 0 1,0 0 0,0-1-1,0 1 1,0 0 0,0-1-1,0 1 1,0-1 0,1 1-1,-1-1 1,-1 0-1,3-1 1,-5 2-274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37.958"/>
    </inkml:context>
    <inkml:brush xml:id="br0">
      <inkml:brushProperty name="width" value="0.05" units="cm"/>
      <inkml:brushProperty name="height" value="0.05" units="cm"/>
    </inkml:brush>
  </inkml:definitions>
  <inkml:trace contextRef="#ctx0" brushRef="#br0">19 1257 12515,'-19'10'1765,"24"-16"-207,31-18 56,203-129 1781,65-39-1354,378-179-508,35-11-1208,-638 339-288,-39 22-12,-19 11 4,-1-1-1,-1-1 0,23-17 0,-42 29-52,-1 0-1,1 0 1,0 0-1,0 0 1,-1 0-1,1 0 0,0 0 1,-1 0-1,1-1 1,0 1-1,0 0 1,-1 0-1,1 0 1,0 0-1,0 0 0,-1 0 1,1-1-1,0 1 1,0 0-1,-1 0 1,1 0-1,0-1 1,0 1-1,0 0 1,0 0-1,-1-1 0,1 1 1,0 0-1,0 0 1,0-1-1,0 1 1,0 0-1,0 0 1,0-1-1,0 1 0,0 0 1,0-1-1,0 1 1,0 0-1,0-1 1,0 1-1,0 0 1,0 0-1,0-1 0,0 1 1,0 0-1,0 0 1,0-1-1,0 1 1,0 0-1,1 0 1,-1-1-1,0 1 1,0 0-1,0 0 0,1-1 1,-1 1-1,0 0 1,0 0-1,0 0 1,1-1-1,-1 1 1,-24 2-2013,15 2 1511,3-1-34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2:52.744"/>
    </inkml:context>
    <inkml:brush xml:id="br0">
      <inkml:brushProperty name="width" value="0.05" units="cm"/>
      <inkml:brushProperty name="height" value="0.05" units="cm"/>
    </inkml:brush>
  </inkml:definitions>
  <inkml:trace contextRef="#ctx0" brushRef="#br0">160 192 12747,'-2'-1'95,"0"0"0,0 0 0,0 1 1,0-1-1,0 0 0,0 1 0,0-1 1,0 1-1,0 0 0,0-1 0,0 1 1,0 0-1,0 0 0,0 1 0,-1-1 1,1 0-1,0 1 0,0-1 0,0 1 1,0 0-1,0 0 0,0-1 0,-2 3 1,-1 0-4,0-1 1,1 1 0,0 0-1,-1 1 1,1-1-1,1 1 1,-1-1-1,-4 7 1,3-2-37,0 1 0,1 0 0,0 0-1,0 0 1,1 0 0,0 1 0,1-1 0,0 1-1,0 0 1,0 17 0,2 10 35,5 54-1,-4-83-82,15 139 51,7 124-18,-22-124 26,10 285 135,7 37-161,-15-378-44,-3-65 0,2-1 1,1 1-1,1 0 1,1-1 0,1 0-1,11 25 1,-12-36 4,1-1 0,1-1 1,0 1-1,0-1 0,1 0 1,1-1-1,0 0 0,1 0 1,0-1-1,0 0 0,1-1 1,16 10-1,-1-3 2,0-2-1,2-1 1,-1-2 0,1 0-1,1-2 1,0-1-1,0-1 1,50 4 0,21-3-98,122-8 0,-192 0 62,370-21-321,48-1 162,163 27 190,154-3 61,546-22-96,71-30-19,-915 26-216,399-36 36,-687 45 144,-134 11 78,0-3 1,-1-1 0,1-2 0,56-22-1,-83 25 67,-1 1 0,1 1 0,0 1 0,1 0 0,-1 2 0,25-2 0,-31 4-41,-5 1-1,0-1 1,-1-1-1,1 1 1,9-3 0,-14 2-11,1 0 1,0 0 0,0 0-1,-1 0 1,1-1 0,0 0-1,-1 1 1,1-1 0,-1 0-1,0 0 1,0 0 0,4-5-1,20-22 26,57-48 0,-53 52-9,-2-1 0,26-31-1,-48 48-20,0 0-1,0-1 1,-1 0-1,0 0 1,0 0-1,-2 0 1,1-1-1,-1 1 1,3-19-1,-1-12-15,0-53 1,-2 28 15,1 21 38,1-11-25,-2 0-1,-2 0 0,-10-76 0,2 56-54,3 0 1,12-137-1,-3-74 310,-3 60 50,1 165-313,-2 49-5,-1 0 1,-1 0-1,0-1 1,0 1-1,-5-17 0,4 24 21,-1-1 0,1 1 0,-1 0-1,0 0 1,0 0 0,-1 0 0,1 1 0,-2 0-1,1-1 1,0 1 0,-1 1 0,-7-7-1,7 7-32,0-1-1,0-1 1,1 1-1,-1-1 1,1 1-1,0-1 0,-4-9 1,-1-2-150,6 14 143,1 0 1,-1 0-1,0 0 0,-1 0 0,1 0 0,0 1 1,-1-1-1,1 1 0,-1 0 0,0 0 0,0 0 0,0 1 1,0-1-1,0 1 0,-6-1 0,-9-2 14,-38-3 1,51 7 5,-551 3-189,358 5 79,-1507-9-122,676-32 342,-683-15-108,480 75 290,1181-23-265,-951 41 524,904-44-528,-4-1-357,-103 15-1,192-14 194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6.320"/>
    </inkml:context>
    <inkml:brush xml:id="br0">
      <inkml:brushProperty name="width" value="0.05" units="cm"/>
      <inkml:brushProperty name="height" value="0.05" units="cm"/>
    </inkml:brush>
  </inkml:definitions>
  <inkml:trace contextRef="#ctx0" brushRef="#br0">5 33 16764,'0'0'60,"0"0"1,-1 0 0,1 1-1,0-1 1,0 0 0,-1 0-1,1 1 1,0-1 0,0 0-1,-1 1 1,1-1 0,0 0 0,0 1-1,0-1 1,-1 0 0,1 1-1,0-1 1,0 0 0,0 1-1,0-1 1,0 1 0,0-1-1,0 0 1,0 1 0,0-1-1,0 1 1,0-1 0,0 0 0,0 1-1,0-1 1,0 0 0,1 1-1,-1-1 1,0 0 0,0 1-1,0-1 1,1 0 0,-1 1-1,0-1 1,0 0 0,1 1-1,-1-1 1,0 0 0,0 0 0,1 1-1,-1-1 1,0 0 0,1 0-1,-1 0 1,0 0 0,1 1-1,-1-1 1,0 0 0,1 0-1,-1 0 1,1 0 0,-1 0-1,0 0 1,1 0 0,-1 0 0,1 0-1,30-1 1727,-27 1-1567,155-22 2382,42-3-2505,-168 26-958,-23 4-147,-10-5 960,0 1-1,-1 0 0,1-1 1,0 1-1,0-1 0,-1 1 0,1-1 1,-1 1-1,1-1 0,0 1 1,-1-1-1,1 1 0,-1-1 1,1 1-1,-1-1 0,1 0 1,-1 1-1,1-1 0,-1 0 0,1 1 1,-1-1-1,-1 0 0,-21 10-503,-8 2-175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8.345"/>
    </inkml:context>
    <inkml:brush xml:id="br0">
      <inkml:brushProperty name="width" value="0.05" units="cm"/>
      <inkml:brushProperty name="height" value="0.05" units="cm"/>
    </inkml:brush>
  </inkml:definitions>
  <inkml:trace contextRef="#ctx0" brushRef="#br0">49 272 13563,'-11'22'619,"1"1"-1,-8 27 1,16-42-511,0-1 1,0 1 0,1 0-1,0-1 1,0 1-1,1 0 1,0 0-1,0 0 1,1-1-1,2 16 1,-3-22-101,1-1 0,-1 1-1,0 0 1,0 0 0,1-1 0,-1 1 0,0 0-1,1 0 1,-1-1 0,0 1 0,1 0 0,-1-1-1,1 1 1,0-1 0,-1 1 0,1 0 0,-1-1 0,1 1-1,0-1 1,-1 0 0,1 1 0,0-1 0,0 1-1,-1-1 1,1 0 0,0 0 0,0 1 0,-1-1 0,2 0-1,-1 0-5,0 0 0,0-1 0,0 1-1,0 0 1,0-1 0,0 1 0,0-1 0,0 1-1,-1-1 1,1 0 0,0 1 0,0-1 0,-1 0-1,1 1 1,0-1 0,-1 0 0,1 0 0,0 0-1,-1 1 1,1-1 0,-1 0 0,0 0-1,1-2 1,4-14 11,0-1 0,-2 0 0,0 0-1,-1-1 1,-1 1 0,-1-28 0,0 20 3,-13-230 301,7 227-37,6 56-13,6 24-78,2-1 0,2 0 0,2 0 0,2-1 0,3-1 0,31 65 0,-40-99-145,0 0 0,0-1 0,2 0 0,11 13 0,-19-23-69,1-1 0,-1 1-1,1 0 1,-1-1 0,1 0-1,0 1 1,0-1 0,0 0-1,1-1 1,-1 1-1,0 0 1,1-1 0,-1 0-1,0 0 1,1 0 0,0 0-1,-1 0 1,1-1 0,-1 0-1,1 0 1,0 0-1,-1 0 1,7-1 0,-7 0-38,-1-1 0,1 1 0,-1 0 0,0-1 0,1 1 0,-1-1 0,0 0 0,0 0 0,0 0 0,0 0 0,-1 0 1,1 0-1,0-1 0,-1 1 0,0-1 0,1 1 0,-1-1 0,0 1 0,0-1 0,0-3 0,3-9-85,-1 0 0,3-23-1,-4 22-5,5-46-324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6.724"/>
    </inkml:context>
    <inkml:brush xml:id="br0">
      <inkml:brushProperty name="width" value="0.05" units="cm"/>
      <inkml:brushProperty name="height" value="0.05" units="cm"/>
    </inkml:brush>
  </inkml:definitions>
  <inkml:trace contextRef="#ctx0" brushRef="#br0">0 63 16796,'3'10'1824,"16"-10"-1000,9-1-264,18-6 777,7-2-113,9-4-264,1 2-208,-4-1-376,-5 4-264,-9 0-696,-9 4-440,-16 4 848,-9 2-200,-17 0-144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7.671"/>
    </inkml:context>
    <inkml:brush xml:id="br0">
      <inkml:brushProperty name="width" value="0.05" units="cm"/>
      <inkml:brushProperty name="height" value="0.05" units="cm"/>
    </inkml:brush>
  </inkml:definitions>
  <inkml:trace contextRef="#ctx0" brushRef="#br0">1 430 14355,'5'-4'3189,"1"-8"-3045,-3 7 329,48-74 2272,98-116 0,-106 141-2404,27-26-18,-70 80-322,0 0 1,0 0 0,0 0 0,0 1 0,0-1 0,0 0-1,0 0 1,0 0 0,0 0 0,0 0 0,0 0 0,0 0 0,0 1-1,0-1 1,0 0 0,0 0 0,0 0 0,0 0 0,0 0 0,1 0-1,-1 0 1,0 0 0,0 0 0,0 0 0,0 0 0,0 0-1,0 1 1,0-1 0,1 0 0,-1 0 0,0 0 0,0 0 0,0 0-1,0 0 1,0 0 0,0 0 0,1 0 0,-1 0 0,0 0 0,0 0-1,0 0 1,0 0 0,0 0 0,0-1 0,0 1 0,1 0 0,-6 14 9,-17 41 74,2 1 0,3 1 0,2 1-1,-8 72 1,21-120-73,2 1 0,-1 0 0,2 16 0,-1-27-35,0 0 0,0 1 0,0-1 0,0 1 0,0-1 0,0 0 0,0 1 0,0-1 0,0 1 0,0-1 0,0 1 0,0-1 0,0 0 0,1 1-1,-1-1 1,0 0 0,0 1 0,0-1 0,1 1 0,-1-1 0,0 0 0,0 1 0,1-1 0,-1 0 0,0 0 0,0 1 0,1-1 0,-1 0 0,0 0 0,1 1 0,-1-1-1,1 0 1,-1 0 0,0 0 0,1 0 0,-1 1 0,1-1 0,-1 0 0,0 0 0,1 0 0,-1 0 0,1 0 0,-1 0 0,0 0 0,1 0 0,-1 0 0,1 0 0,-1-1-1,0 1 1,1 0 0,-1 0 0,1 0 0,-1 0 0,1-1 0,15-15-2235,26-46 694,-17 25 605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8.189"/>
    </inkml:context>
    <inkml:brush xml:id="br0">
      <inkml:brushProperty name="width" value="0.05" units="cm"/>
      <inkml:brushProperty name="height" value="0.05" units="cm"/>
    </inkml:brush>
  </inkml:definitions>
  <inkml:trace contextRef="#ctx0" brushRef="#br0">74 0 15795,'-8'11'730,"0"0"-1,1 1 0,0-1 0,1 1 1,-7 18-1,8-15-460,0-1 0,1 1 1,0 0-1,2 0 0,0 0 0,0 0 1,2 29-1,0-40-236,0 0 0,1 0 0,0 0 0,0 0 0,0 0 0,0 0 0,0 0 0,1-1 0,-1 1 0,1-1 0,0 1 0,0-1 0,1 0 0,3 6 0,-4-8-8,0 0 0,0 0 0,-1 0 0,1 0 0,0 0 0,0 0 0,0 0 0,0 0 0,0-1 0,0 1 0,0-1 0,0 0 0,1 1 0,-1-1 0,0 0 0,0 0 0,0-1 0,0 1 0,0 0 0,0-1 0,0 1 0,0-1 0,0 1 0,0-1 0,0 0 0,0 0 0,0 0 0,3-2 0,4-4 76,-1 1 0,1-1-1,-2 0 1,1-1 0,-1 0 0,0 0-1,0 0 1,-1-1 0,-1 0 0,1-1-1,-1 1 1,-1-1 0,0 0 0,0 0-1,-1 0 1,0 0 0,-1-1 0,0 1-1,0-16 1,-2 23-79,0 0-1,0-1 1,0 1 0,-1 0-1,1 0 1,-1 0 0,0 0-1,0 0 1,0 0 0,0 0-1,-1 0 1,1 0 0,-1 0-1,0 1 1,-3-5 0,3 5-22,0 1 0,0-1 1,0 1-1,1 0 0,-1 0 1,-1 0-1,1 0 0,0 0 1,0 0-1,0 0 0,0 1 1,0-1-1,-1 1 1,1 0-1,0-1 0,-1 1 1,1 0-1,0 0 0,0 1 1,-1-1-1,1 0 0,0 1 1,-3 1-1,0-1-146,1 0-1,0 1 1,-1 0 0,1 0-1,0 0 1,0 1 0,1-1-1,-1 1 1,0 0 0,1 0 0,0 0-1,-1 1 1,1-1 0,0 1-1,1 0 1,-1-1 0,1 1 0,0 0-1,-3 8 1,5-4-358,5-6-136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8.683"/>
    </inkml:context>
    <inkml:brush xml:id="br0">
      <inkml:brushProperty name="width" value="0.05" units="cm"/>
      <inkml:brushProperty name="height" value="0.05" units="cm"/>
    </inkml:brush>
  </inkml:definitions>
  <inkml:trace contextRef="#ctx0" brushRef="#br0">100 11 14923,'29'-10'2534,"-32"12"-2156,-1 1 0,1 0 1,0-1-1,0 1 0,0 0 0,-3 5 0,0 0 62,-9 8 20,2 2-1,0 0 0,-12 21 0,20-31-411,1 1 0,0-1-1,0 0 1,1 1-1,0 0 1,1 0 0,0 0-1,0 0 1,1 0-1,-1 11 1,2-17-35,0-1-1,1 0 1,-1 0-1,1 0 1,-1 1 0,1-1-1,-1 0 1,1 0 0,0 0-1,0 0 1,0 0 0,0 0-1,1 0 1,-1-1 0,0 1-1,1 0 1,-1-1-1,1 1 1,0-1 0,-1 1-1,1-1 1,0 0 0,0 0-1,0 0 1,0 0 0,0 0-1,0 0 1,0 0 0,0-1-1,0 1 1,1-1-1,-1 1 1,0-1 0,0 0-1,0 0 1,1 0 0,3-1-1,3 1 34,-1-1 0,1-1-1,0 1 1,-1-1-1,1-1 1,-1 0 0,0 0-1,11-6 1,-7 2 43,0-1 1,0 0-1,-1-1 1,0 0-1,11-13 0,-18 18-54,0 0-1,-1 0 1,1-1-1,-1 0 1,0 1-1,0-1 1,0 0-1,-1-1 1,0 1-1,0 0 1,0-1-1,-1 1 1,0-1-1,0 0 1,1-8-1,-2 12-25,0 1 0,-1-1 0,1 1 0,0-1 0,0 1 0,-1-1 0,1 1 0,-1-1 0,1 1 0,-1-1 0,0 1 0,1-1 0,-1 1 0,0 0 0,0 0 0,0-1 0,0 1 0,0 0 0,0 0 0,0 0 0,-2-1 0,1 1-2,-1 0-1,1-1 1,-1 2-1,1-1 1,-1 0 0,0 0-1,1 1 1,-1-1-1,0 1 1,0 0 0,-3 0-1,-3 1-4,-1 0-1,0 1 1,1 0 0,-1 0-1,-15 7 1,14-5-94,1 1 1,-1 0-1,2 0 0,-1 1 1,0 0-1,1 1 1,0 0-1,-10 11 1,19-18 37,-1 1-1,0-1 1,1 1 0,-1-1 0,1 1 0,-1 0 0,1-1 0,0 1 0,-1 0 0,1-1 0,0 1 0,-1 0 0,1-1 0,0 1 0,0 0 0,-1-1 0,1 1 0,0 0 0,0 0 0,0-1 0,0 1 0,0 0 0,0 0 0,0-1 0,1 1 0,-1 1 0,1-1-4,-1-1-1,1 1 1,0-1-1,0 1 1,0-1 0,-1 1-1,1-1 1,0 0 0,0 1-1,0-1 1,0 0 0,0 0-1,0 1 1,-1-1-1,1 0 1,0 0 0,2 0-1,40-6-719,-10-3 257,7-2-37</inkml:trace>
  <inkml:trace contextRef="#ctx0" brushRef="#br0" timeOffset="1">448 5 15067,'-31'61'3597,"20"-40"-2351,-17 40 0,25-53-1125,1-1 0,0 0 0,1 1 0,-1-1 0,1 1 0,1-1 0,0 1-1,0-1 1,0 1 0,2 7 0,-2-14-93,0 1 1,0-1-1,0 1 0,1-1 0,-1 1 1,0-1-1,1 1 0,-1-1 0,1 1 0,0-1 1,-1 1-1,1-1 0,0 0 0,0 0 1,0 1-1,0-1 0,0 0 0,0 0 1,0 0-1,0 0 0,0 0 0,0 0 1,1 0-1,-1 0 0,0-1 0,1 1 0,-1 0 1,1-1-1,-1 1 0,1-1 0,-1 0 1,1 1-1,-1-1 0,1 0 0,-1 0 1,1 0-1,-1 0 0,1 0 0,-1 0 0,1-1 1,-1 1-1,1 0 0,1-1 0,3-2 79,1 1 0,-1-1 0,0-1-1,0 1 1,0-1 0,-1 0 0,1 0 0,6-7-1,1-2 136,0-1 0,-1 0 0,14-22 1,-23 32-195,0-2 0,0 1 0,0 0 1,0-1-1,-1 1 0,0-1 0,0 0 1,-1 1-1,0-1 0,0 0 1,0 0-1,-1 0 0,1 0 0,-2-9 1,0 13-61,0 0 1,0-1 0,0 1 0,0 0-1,0 0 1,-1 0 0,1 0 0,-1 0-1,0 0 1,1 0 0,-1 0 0,0 0-1,0 1 1,0-1 0,0 1 0,0 0-1,-1-1 1,1 1 0,0 0 0,-1 0-1,1 0 1,-1 1 0,1-1 0,-1 1-1,1-1 1,-1 1 0,1 0 0,-1 0-1,-4 0 1,4 0-116,0 0 0,0 0 0,1 0-1,-1 0 1,0 1 0,0-1 0,1 1 0,-1-1 0,0 1-1,0 0 1,1 0 0,-1 1 0,1-1 0,-1 0 0,1 1-1,0-1 1,-1 1 0,1 0 0,0 0 0,0 0 0,0 0-1,1 0 1,-1 0 0,0 1 0,1-1 0,-1 0 0,0 4-1,0 8-622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9.145"/>
    </inkml:context>
    <inkml:brush xml:id="br0">
      <inkml:brushProperty name="width" value="0.05" units="cm"/>
      <inkml:brushProperty name="height" value="0.05" units="cm"/>
    </inkml:brush>
  </inkml:definitions>
  <inkml:trace contextRef="#ctx0" brushRef="#br0">195 7 14987,'3'-6'2801,"-9"14"-1657,-11 18 90,1 0 1,1 1-1,-14 35 1,8-16-736,0-3-120,2 1-1,-20 70 1,35-101-343,1 0 0,1 0 1,0 1-1,0-1 0,1 0 0,1 1 1,0-1-1,1 1 0,1-1 0,0 1 0,0-1 1,2 0-1,8 23 0,-10-31-75,1 0 0,-1 0 0,1-1 0,0 1 0,0-1 0,1 0 0,-1 0 0,1 0 0,0 0 0,0-1 0,0 1 0,9 4 0,-11-7 23,1 0-1,0 0 0,0 0 0,0 0 0,0 0 0,0 0 1,0-1-1,0 0 0,0 1 0,0-1 0,0 0 0,0-1 1,0 1-1,0 0 0,0-1 0,0 0 0,0 0 0,0 0 1,0 0-1,0 0 0,-1 0 0,1-1 0,3-1 0,23-19-159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19.709"/>
    </inkml:context>
    <inkml:brush xml:id="br0">
      <inkml:brushProperty name="width" value="0.05" units="cm"/>
      <inkml:brushProperty name="height" value="0.05" units="cm"/>
    </inkml:brush>
  </inkml:definitions>
  <inkml:trace contextRef="#ctx0" brushRef="#br0">1 363 13883,'1'2'3962,"-1"-2"-3834,12-9 2264,16-15-379,63-63 66,127-157 0,-216 244-1893,-3 5-64,-8 18-14,-14 28-42,6-16-55,-2 1-45,2 1 0,1 1 0,-16 60-1,31-84-619,1-14 617,0 0 1,1 0 0,-1 1 0,0-1-1,0 0 1,0 0 0,0 0-1,0 0 1,1 0 0,-1 0-1,0 0 1,0 0 0,0 1-1,0-1 1,1 0 0,-1 0 0,0 0-1,0 0 1,0 0 0,1 0-1,-1 0 1,0 0 0,0 0-1,0 0 1,1 0 0,-1 0-1,0 0 1,0 0 0,0 0 0,0 0-1,1-1 1,-1 1 0,0 0-1,0 0 1,1 0 0,18-16-1250,-7 5 654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20.187"/>
    </inkml:context>
    <inkml:brush xml:id="br0">
      <inkml:brushProperty name="width" value="0.05" units="cm"/>
      <inkml:brushProperty name="height" value="0.05" units="cm"/>
    </inkml:brush>
  </inkml:definitions>
  <inkml:trace contextRef="#ctx0" brushRef="#br0">164 0 19772,'-2'20'1145,"0"0"0,-1-1 0,-7 25-1,-3 24 452,9-25-1028,4 68-1,2-46-1275,-2-65 637,0 1 0,0-1-1,0 0 1,0 1 0,0-1 0,0 1 0,0-1 0,0 0 0,0 1 0,0-1 0,0 0 0,0 1 0,0-1 0,0 1 0,0-1 0,0 0 0,0 1-1,0-1 1,-1 0 0,1 1 0,0-1 0,0 0 0,0 1 0,-1-1 0,1 0 0,0 1 0,0-1 0,-1 0 0,1 0 0,0 1 0,-1-1 0,1 0 0,-1 1-1,-8-11-1786,-9-20 185,1-8-328,-27-52-2761,39 81 5630,-2-1 1,1 1-1,-14-14 1,30 22 5219,16 0-4051,21-1-1063,22-7-1487,14-1-3500,-67 9 3019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20.692"/>
    </inkml:context>
    <inkml:brush xml:id="br0">
      <inkml:brushProperty name="width" value="0.05" units="cm"/>
      <inkml:brushProperty name="height" value="0.05" units="cm"/>
    </inkml:brush>
  </inkml:definitions>
  <inkml:trace contextRef="#ctx0" brushRef="#br0">1 85 18060,'5'-1'381,"8"-2"488,0 1 1,1 0-1,-1 1 1,0 1-1,17 1 1,-28-1-809,1 0 0,-1 0 0,1 1 0,-1-1-1,0 1 1,1 0 0,-1 0 0,0 0 0,0 0 0,1 0 0,-1 0 0,0 1 0,0-1 0,0 1 0,-1-1 0,1 1-1,0 0 1,-1 0 0,1 0 0,-1 0 0,1 0 0,-1 0 0,0 0 0,0 0 0,0 1 0,0-1 0,0 0 0,0 1-1,-1-1 1,1 0 0,-1 1 0,0-1 0,1 1 0,-1-1 0,-1 4 0,0 10 121,-1 1 0,0-1 1,-2 1-1,-8 24 0,-3 15 526,15-55-687,0-1 0,-1 0 0,1 1 0,0-1 0,0 1 0,0-1 0,-1 1 0,1-1 0,0 1 0,0-1 0,0 1 0,0-1 0,0 1 0,0-1 0,0 1 0,0-1 0,0 1 0,0-1 0,0 1 0,1-1 0,-1 1 0,0-1 0,0 1 0,0-1 0,1 1-1,-1-1 1,1 1 0,8-11 297,12-24-32,-9 8-226,-2 1 0,-1-1 1,-1-1-1,-1 0 1,-1 0-1,-1 0 0,1-51 1,-7 69-69,0 10-9,1 14-20,1-12-16,1 0-1,-1 0 1,1 0-1,0-1 1,-1 1-1,1-1 1,0 0-1,0 1 1,1-1 0,-1 0-1,0 0 1,1 0-1,-1-1 1,1 1-1,0 0 1,0-1-1,-1 0 1,1 0-1,0 0 1,0 0-1,0 0 1,5 0-1,3 1-497,1 0 0,-1-2 0,1 1 0,19-3 0,-8-3-70,-3-5-178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21.108"/>
    </inkml:context>
    <inkml:brush xml:id="br0">
      <inkml:brushProperty name="width" value="0.05" units="cm"/>
      <inkml:brushProperty name="height" value="0.05" units="cm"/>
    </inkml:brush>
  </inkml:definitions>
  <inkml:trace contextRef="#ctx0" brushRef="#br0">219 0 18508,'18'17'2328,"3"4"-1423,-3 6-353,-1 3 1568,3 11-1032,-1 4-55,-6 5-377,-3 3-136,-16 6-216,-7 2-56,-14 4-56,-6 2-112,-14 1-384,-6-2-384,-7 0 600,1-3-96,3-10-64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30.403"/>
    </inkml:context>
    <inkml:brush xml:id="br0">
      <inkml:brushProperty name="width" value="0.05" units="cm"/>
      <inkml:brushProperty name="height" value="0.05" units="cm"/>
      <inkml:brushProperty name="color" value="#E71224"/>
    </inkml:brush>
  </inkml:definitions>
  <inkml:trace contextRef="#ctx0" brushRef="#br0">8435 149 10378,'-220'-33'1363,"-351"-10"0,545 42-1361,-538-13 15,-2 20 105,-920 100 627,458 10-733,-466 85-214,773-71 45,150 37 268,397-103 13,-215 111 0,309-133-128,-89 63 0,125-74-2,2 2 0,1 2 0,-49 55 0,72-68 4,1 0 1,1 2 0,1 0-1,1 0 1,1 2-1,1-1 1,2 2 0,0-1-1,2 1 1,1 1-1,1 0 1,1 0 0,-1 31-1,5-28 2,1 0-1,1 0 1,2 0-1,0 0 0,3-1 1,0 1-1,2-1 0,1-1 1,2 1-1,1-2 1,27 50-1,-27-60-1,1-1 1,1-1-1,0 0 1,1-1-1,1 0 0,0-2 1,1 1-1,0-2 1,1 0-1,1-2 0,25 12 1,8 0-6,1-2 0,0-2 0,62 11 0,10-5-14,141 8 0,131-10-61,-115-9 21,479 57-71,444 11 172,-606-87-59,4-1 34,203 4 37,7 1 89,32-29-83,-509 15-42,24-2 52,-231 7-104,0-5 1,-1-6 0,-2-6 0,185-65 0,-272 78 11,-1-2 0,0-1 1,-2-2-1,0-1 1,62-51-1,-73 50 1,-1-1-1,-2 0 1,0-2-1,-2-1 0,0 0 1,-2-2-1,-1 0 1,14-31-1,-15 24-21,-2-1 1,-1 0-1,12-53 0,-22 72 31,0-1 0,-1 1 1,-1-1-1,-1 0 0,0 0 0,-2 0 0,0 0 1,-1 1-1,-8-29 0,-18-33 112,-66-124 1,59 131-81,-41-88 85,-137-259 347,194 385-346,-2 0-1,-2 1 1,-1 1-1,-1 2 1,-2 1-1,0 1 0,-2 1 1,-2 1-1,-59-37 1,5 13-124,-151-64-1,-109-11-227,222 89 182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8.765"/>
    </inkml:context>
    <inkml:brush xml:id="br0">
      <inkml:brushProperty name="width" value="0.05" units="cm"/>
      <inkml:brushProperty name="height" value="0.05" units="cm"/>
    </inkml:brush>
  </inkml:definitions>
  <inkml:trace contextRef="#ctx0" brushRef="#br0">7 286 11010,'0'0'36,"0"1"0,0-1-1,0 0 1,1 1-1,-1-1 1,0 0 0,0 1-1,0-1 1,0 1-1,1-1 1,-1 0 0,0 1-1,0-1 1,1 0 0,-1 0-1,0 1 1,0-1-1,1 0 1,-1 1 0,0-1-1,1 0 1,-1 0-1,1 0 1,-1 0 0,0 1-1,1-1 1,-1 0-1,0 0 1,1 0 0,-1 0-1,1 0 1,-1 0 0,1 0-1,-1 0 1,0 0-1,1 0 1,8-14 736,2-30 172,-11 43-884,5-25 322,-1-1 0,-2 0-1,0 0 1,-2 0 0,-5-42-1,-3 45-64,0 17-94,8 7-212,-1 0 1,1 0-1,-1 1 0,1-1 0,-1 0 1,1 0-1,-1 1 0,1-1 0,-1 0 1,1 1-1,0-1 0,-1 1 0,1-1 0,0 1 1,-1-1-1,1 0 0,0 1 0,-1-1 1,1 1-1,0-1 0,0 1 0,0-1 0,-1 2 1,-3 12 89,-1 1 1,2 0 0,0 0-1,0 0 1,0 22 0,3 82 264,0-109-341,5 55 155,-4-59-151,0 0-1,1 1 0,-1-2 1,1 1-1,0 0 0,1 0 0,0 0 1,3 6-1,-5-11-21,1 0-1,-1 1 1,0-1-1,0 0 1,1 0-1,-1 0 1,0 0 0,1 0-1,-1 0 1,1 0-1,-1 0 1,1 0-1,0-1 1,-1 1 0,1-1-1,0 1 1,-1-1-1,1 0 1,0 0-1,0 1 1,-1-1 0,1 0-1,0-1 1,0 1-1,-1 0 1,1 0-1,0-1 1,-1 1 0,1-1-1,0 1 1,-1-1-1,1 0 1,-1 0-1,1 0 1,-1 0 0,1 0-1,1-1 1,4-3-79,0-1 1,-1 0 0,1 1-1,-1-2 1,10-12-1,-8 7 31,-1 1-1,-1-1 0,0 0 1,8-24-1,2-11-127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28.356"/>
    </inkml:context>
    <inkml:brush xml:id="br0">
      <inkml:brushProperty name="width" value="0.05" units="cm"/>
      <inkml:brushProperty name="height" value="0.05" units="cm"/>
      <inkml:brushProperty name="color" value="#E71224"/>
    </inkml:brush>
  </inkml:definitions>
  <inkml:trace contextRef="#ctx0" brushRef="#br0">1017 123 11731,'-33'-10'726,"0"-1"0,-51-25 1,52 21-306,-2 1 0,-43-12 0,66 23-381,-1 0-1,0 1 0,0 1 1,0 0-1,0 1 0,0 0 1,0 1-1,0 0 0,0 1 1,-21 6-1,-5 6-6,0 2-1,1 2 1,1 1-1,1 2 1,1 1-1,1 2 1,-36 34-1,45-37 101,2 1 0,1 1 1,0 1-1,2 1 0,1 0 0,1 1 0,1 1 0,1 1 0,2 0 1,1 1-1,1 1 0,-14 59 0,19-59-62,1 0-1,2 0 0,0 0 1,3 0-1,0 1 1,5 34-1,-2-47-52,1 0-1,0-1 0,1 0 1,0 0-1,2 0 0,0-1 1,1 0-1,0 0 1,2-1-1,0 0 0,21 25 1,-11-20-9,0-1 0,2-1 0,0-1 0,1-1 0,30 15 1,128 56 32,-142-71-28,0-1 1,62 14-1,-83-25-16,1-1 0,0-1 0,0 0 0,0-2-1,-1 0 1,1-1 0,0-1 0,19-4 0,3-5-14,-1-2 0,0-2 0,70-36 0,-40 12-3,71-54 1,-112 72 14,-1-1 0,-1 0 0,-1-2 0,-2-2 0,32-40 0,-45 52 7,-2-1 0,0 0 0,-1-1 0,0 1 0,-1-2 0,-1 1 0,-1-1 0,0 0 0,-1 0 0,-1 0-1,0-1 1,-1-32 0,-3 28 5,-1 0 0,-1 1 0,-2-1 0,0 1 0,-1 0 0,-1 0 0,-14-29 0,4 16 28,-1 1 0,-1 1 0,-38-46 0,47 66-13,0 0-1,0 1 0,-1 0 1,-1 1-1,0 1 0,0-1 1,0 2-1,-1 0 0,-1 0 0,1 2 1,-1-1-1,-1 2 0,1 0 1,-20-4-1,-3 2-296,-1 2 0,-55-1 0,92 6 267,-11-1-82,0 0 1,0 0-1,-16-5 1,2-3-129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7:26.017"/>
    </inkml:context>
    <inkml:brush xml:id="br0">
      <inkml:brushProperty name="width" value="0.05" units="cm"/>
      <inkml:brushProperty name="height" value="0.05" units="cm"/>
      <inkml:brushProperty name="color" value="#E71224"/>
    </inkml:brush>
  </inkml:definitions>
  <inkml:trace contextRef="#ctx0" brushRef="#br0">4 103 10834,'0'-1'58,"-1"1"-1,1-1 0,-1 0 0,1 0 0,0 0 1,0 1-1,-1-1 0,1 0 0,0 0 0,0 0 1,0 0-1,0 0 0,0 1 0,0-1 0,0 0 1,0 0-1,0 0 0,0 0 0,0 0 0,1 1 1,-1-1-1,0 0 0,1 0 0,-1 0 0,0 1 1,1-1-1,-1 0 0,1 1 0,-1-1 0,1 0 1,0 1-1,-1-1 0,1 0 0,-1 1 0,1-1 1,1 0-1,2 0 40,0 0-1,0 1 1,0-1 0,0 1-1,-1 0 1,1 0 0,5 0-1,-1 1-2,395 17 794,821 45-3466,-863-45 2645,459-36 1,-293-26 36,560-32 82,194 90 591,-647 14-207,-1-35-263,-259-17-254,385-18-19,-750 41-9,5 1-84,-31 3 1,-5 0 43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34.622"/>
    </inkml:context>
    <inkml:brush xml:id="br0">
      <inkml:brushProperty name="width" value="0.05" units="cm"/>
      <inkml:brushProperty name="height" value="0.05" units="cm"/>
      <inkml:brushProperty name="color" value="#E71224"/>
    </inkml:brush>
  </inkml:definitions>
  <inkml:trace contextRef="#ctx0" brushRef="#br0">1 978 11658,'4'-23'1073,"13"-14"-697,6-9-128,12-13 440,8-10-200,13-7-80,5-1-56,8 2-136,3 1-64,-2 5-64,-1 7-8,-3 8-96,-6 2-152,-10 2 128,-7-3 0,-12 0-8,0 4-40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35.335"/>
    </inkml:context>
    <inkml:brush xml:id="br0">
      <inkml:brushProperty name="width" value="0.05" units="cm"/>
      <inkml:brushProperty name="height" value="0.05" units="cm"/>
      <inkml:brushProperty name="color" value="#E71224"/>
    </inkml:brush>
  </inkml:definitions>
  <inkml:trace contextRef="#ctx0" brushRef="#br0">1 971 13835,'15'-26'1248,"7"-2"-928,5-17-80,7-5 545,15-14-361,11-7-80,18-9-48,3-7-40,7-17-328,1-4 1152,-2-3-968,-5 7 40,-15 12 32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4.190"/>
    </inkml:context>
    <inkml:brush xml:id="br0">
      <inkml:brushProperty name="width" value="0.05" units="cm"/>
      <inkml:brushProperty name="height" value="0.05" units="cm"/>
      <inkml:brushProperty name="color" value="#E71224"/>
    </inkml:brush>
  </inkml:definitions>
  <inkml:trace contextRef="#ctx0" brushRef="#br0">1458 128 13227,'-49'-23'864,"-2"2"1,0 2 0,-88-21-1,97 32-561,0 1-1,0 2 1,-1 2-1,1 2 1,-53 5-1,63 1-272,0 1 0,1 1 0,0 2 0,0 1 0,1 2-1,1 1 1,0 1 0,0 1 0,2 2 0,-50 39 0,8 3-73,2 3-1,-93 114 1,147-161 35,-21 24-18,-42 63-1,67-87 29,0 0-1,2 1 1,-1 0 0,2 0 0,0 0-1,1 1 1,1 0 0,-4 23-1,7-29 8,0 0-1,0 1 1,1-1-1,0 0 1,1 1-1,1-1 1,0 0-1,0 0 1,1 0-1,0 0 1,1 0-1,0-1 1,1 0-1,0 1 1,0-2-1,1 1 1,1-1-1,0 0 1,0 0-1,0 0 1,16 12-1,-3-6 20,1-1 1,1 0-1,0-2 0,1 0 0,1-2 1,0 0-1,0-2 0,48 11 0,13-4 137,109 6-1,-87-13-52,0-5 0,0-5 0,0-4 0,109-21 0,-158 15-21,-1-2-1,0-3 1,76-34-1,-93 32 52,-1-2 0,0-1 0,-2-2 0,-1-2 0,40-36 0,-59 46-17,-1 0 0,-1 0 1,0-2-1,-1 0 0,-1 0 1,18-36-1,-26 44-67,-1 0-1,0 0 1,0-1-1,-1 0 1,0 0-1,-1 0 1,-1 0-1,1 0 1,-2 0-1,0 0 1,0 0-1,-1-1 1,0 1-1,-1 0 1,-4-15-1,-1 6-5,-2 0 0,0 0 0,-1 1 1,-1 1-1,0 0 0,-2 0 0,0 1 0,-1 1 0,-28-26 0,11 15-114,-1 1 0,-1 2 0,-1 1 0,-44-22 0,58 34-149,-1 2-1,0 0 1,0 1-1,-1 1 1,0 1 0,0 1-1,-1 1 1,1 1 0,-25 0-1,5 4-275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2.169"/>
    </inkml:context>
    <inkml:brush xml:id="br0">
      <inkml:brushProperty name="width" value="0.05" units="cm"/>
      <inkml:brushProperty name="height" value="0.05" units="cm"/>
      <inkml:brushProperty name="color" value="#E71224"/>
    </inkml:brush>
  </inkml:definitions>
  <inkml:trace contextRef="#ctx0" brushRef="#br0">0 481 15251,'1'0'55,"-1"1"0,0-1 0,0 0 0,1 0 0,-1 1 0,0-1 1,1 0-1,-1 0 0,0 0 0,1 1 0,-1-1 0,0 0 0,1 0 0,-1 0 0,0 0 0,1 0 0,-1 0 0,0 0 0,1 0 0,-1 0 0,0 0 0,1 0 0,-1 0 0,0 0 0,1 0 0,-1 0 0,1 0 0,-1 0 0,0 0 0,1 0 0,-1-1 0,0 1 0,1 0 1,-1 0-1,0-1 0,19-8 380,-5-2-53,0-1 1,-1 0 0,-1-1 0,12-15-1,2-3 57,46-54 1148,118-179-1,-179 249-1287,-11 15-292,0 0 1,0 0-1,0 0 0,0-1 1,0 1-1,0 0 0,0 0 1,1 0-1,-1 0 0,0 0 1,0 0-1,0 0 0,0 0 1,0 0-1,0-1 0,0 1 1,1 0-1,-1 0 0,0 0 1,0 0-1,0 0 0,0 0 1,0 0-1,0 0 0,1 0 0,-1 0 1,0 0-1,0 0 0,0 0 1,0 0-1,0 0 0,0 0 1,1 0-1,-1 0 0,0 0 1,0 0-1,0 0 0,0 1 1,0-1-1,0 0 0,1 0 1,-1 0-1,0 0 0,0 0 1,0 0-1,0 0 0,1 26 425,-1-22-431,-16 154 317,1-5-286,16-144-803,3-9 134,7-15-159,-6 8 676,7-7-322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2.633"/>
    </inkml:context>
    <inkml:brush xml:id="br0">
      <inkml:brushProperty name="width" value="0.05" units="cm"/>
      <inkml:brushProperty name="height" value="0.05" units="cm"/>
      <inkml:brushProperty name="color" value="#E71224"/>
    </inkml:brush>
  </inkml:definitions>
  <inkml:trace contextRef="#ctx0" brushRef="#br0">1 12 15515,'1'-1'156,"0"0"1,-1 0-1,1 0 0,0 0 0,0 1 0,1-1 0,-1 0 1,0 0-1,0 1 0,0-1 0,0 0 0,1 1 0,-1-1 0,0 1 1,2-1-1,-3 2-85,1-1 1,-1 0-1,1 0 1,-1 0-1,0 0 0,1 0 1,-1 1-1,1-1 1,-1 0-1,0 0 1,1 1-1,-1-1 1,0 0-1,1 1 0,-1-1 1,0 0-1,0 1 1,1-1-1,-1 0 1,0 1-1,0-1 1,0 1-1,1-1 0,-1 0 1,0 1-1,0-1 1,0 1-1,0-1 1,0 1-1,1 6 386,-1 0 0,0 1 0,0-1 0,-2 9 0,2-9-441,-8 62 944,3-38-862,1-1 0,2 1 0,1 0 0,2 0 0,5 38 0,-3-61-1042,-3-11 39,-3-4 521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3.141"/>
    </inkml:context>
    <inkml:brush xml:id="br0">
      <inkml:brushProperty name="width" value="0.05" units="cm"/>
      <inkml:brushProperty name="height" value="0.05" units="cm"/>
      <inkml:brushProperty name="color" value="#E71224"/>
    </inkml:brush>
  </inkml:definitions>
  <inkml:trace contextRef="#ctx0" brushRef="#br0">0 68 16051,'6'0'1809,"1"7"-937,8-1-304,3 0 1000,4-1-335,8 0-345,1-2-152,2-2-312,-1-1-88,1-4-336,-3-3-248,-6-5-680,1-4-216,-10-2 880,3-2-208,-4-3-169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3.592"/>
    </inkml:context>
    <inkml:brush xml:id="br0">
      <inkml:brushProperty name="width" value="0.05" units="cm"/>
      <inkml:brushProperty name="height" value="0.05" units="cm"/>
      <inkml:brushProperty name="color" value="#E71224"/>
    </inkml:brush>
  </inkml:definitions>
  <inkml:trace contextRef="#ctx0" brushRef="#br0">0 170 12979,'0'-2'406,"1"1"1,-1-1-1,0 1 1,0-1-1,1 1 1,-1-1-1,1 1 1,-1-1-1,1 1 1,0-1-1,0 1 1,-1 0-1,1-1 1,0 1-1,0 0 1,0 0-1,0 0 1,1 0-1,0-1 1,2-1-113,-1 1 1,1 0 0,0 0-1,0 0 1,0 0 0,0 0-1,4 0 1,1 0-215,-1 0 1,1 0-1,0 1 0,0 1 0,0-1 1,13 2-1,-17 0-61,-1 0 1,1 0 0,-1 1 0,1-1-1,-1 1 1,0 0 0,1 0-1,-1 1 1,0-1 0,0 1 0,-1 0-1,1 0 1,-1 0 0,1 0-1,-1 1 1,0-1 0,0 1-1,0 0 1,-1 0 0,1 0 0,-1 0-1,0 0 1,0 1 0,-1-1-1,1 0 1,-1 1 0,1 5 0,1 9 31,-1-1 0,0 1 0,-1-1 0,-1 1 0,-4 26 1,5-41 454,4-10-270,3-11 39,4-14 118,-2 0 1,7-45-1,-10 44-323,1 0 0,17-43 0,-24 73-166,0 0 1,0 0-1,0 1 1,1-1-1,-1 0 1,0 1-1,1-1 0,-1 1 1,1 0-1,0-1 1,-1 1-1,1 0 1,0 0-1,0 0 1,0 0-1,0 1 0,-1-1 1,1 0-1,0 1 1,1-1-1,-1 1 1,0 0-1,0 0 1,0 0-1,2 0 0,1-1-19,-1 1 1,0-1-1,1 0 0,-1 0 0,7-3 0,17-12-520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7.668"/>
    </inkml:context>
    <inkml:brush xml:id="br0">
      <inkml:brushProperty name="width" value="0.05" units="cm"/>
      <inkml:brushProperty name="height" value="0.05" units="cm"/>
      <inkml:brushProperty name="color" value="#E71224"/>
    </inkml:brush>
  </inkml:definitions>
  <inkml:trace contextRef="#ctx0" brushRef="#br0">275 32 12731,'8'-7'729,"-5"6"-508,0-1 0,-1 0 0,1 0 0,-1 0-1,0-1 1,0 1 0,0 0 0,0-1 0,2-3 0,-15 11 1906,-10 13-1650,1 0-1,1 1 1,1 2 0,-21 29 0,7-2-378,-28 53 0,44-69-29,0 1-1,2 0 1,-13 49 0,23-67-46,1 1 0,0-1-1,1 1 1,0-1 0,2 1-1,0 0 1,0-1 0,2 1-1,0 0 1,5 19 0,-4-25-57,1-1 0,0 0 0,0-1 0,1 1 1,0-1-1,0 1 0,1-2 0,1 1 0,-1-1 0,1 0 1,0 0-1,0 0 0,1-1 0,10 6 0,-5-4-60,0-1 1,1 0-1,0-1 0,0-1 0,0 0 0,1 0 0,-1-2 0,24 3 1,19-1-174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9.134"/>
    </inkml:context>
    <inkml:brush xml:id="br0">
      <inkml:brushProperty name="width" value="0.05" units="cm"/>
      <inkml:brushProperty name="height" value="0.05" units="cm"/>
    </inkml:brush>
  </inkml:definitions>
  <inkml:trace contextRef="#ctx0" brushRef="#br0">1 102 15139,'17'0'1056,"4"-8"-880,0-5-111,7-6-97,1-1 80,7-1 8,-3 1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6.932"/>
    </inkml:context>
    <inkml:brush xml:id="br0">
      <inkml:brushProperty name="width" value="0.05" units="cm"/>
      <inkml:brushProperty name="height" value="0.05" units="cm"/>
      <inkml:brushProperty name="color" value="#E71224"/>
    </inkml:brush>
  </inkml:definitions>
  <inkml:trace contextRef="#ctx0" brushRef="#br0">75 36 13923,'2'-2'173,"0"-1"1,0 0-1,0 1 1,0-1-1,0 1 1,0 0-1,1 0 1,-1 0-1,1 0 1,0 0-1,-1 1 0,1-1 1,0 1-1,0-1 1,0 1-1,0 0 1,0 0-1,1 1 1,-1-1-1,0 1 1,0-1-1,0 1 0,1 0 1,-1 0-1,0 0 1,0 1-1,0-1 1,1 1-1,4 2 1,-3-1-83,0 0 0,0 1 1,0 0-1,-1 0 0,1 0 1,-1 1-1,0 0 1,0-1-1,0 1 0,-1 1 1,1-1-1,-1 0 0,0 1 1,0 0-1,-1 0 0,1 0 1,1 6-1,1 7-51,0 0-1,-2-1 1,0 1 0,-1 1-1,-1-1 1,0 0-1,-1 0 1,-2 0 0,0 0-1,-5 22 1,-1-2-35,-3 0 1,-1 0-1,-28 59 1,26-67-177,-2-1 1,-1 0 0,-1-2-1,-1 0 1,-2-1 0,-26 26-1,28-34-77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8.383"/>
    </inkml:context>
    <inkml:brush xml:id="br0">
      <inkml:brushProperty name="width" value="0.05" units="cm"/>
      <inkml:brushProperty name="height" value="0.05" units="cm"/>
      <inkml:brushProperty name="color" value="#E71224"/>
    </inkml:brush>
  </inkml:definitions>
  <inkml:trace contextRef="#ctx0" brushRef="#br0">192 17 14371,'0'0'95,"0"-1"0,1 1 0,-1-1 0,0 1-1,1-1 1,-1 1 0,0-1 0,0 1 0,1-1 0,-1 1 0,0-1-1,0 0 1,0 1 0,0-1 0,0 0 0,0 1 0,0-1 0,0 1 0,0-1-1,0 0 1,0 1 0,0-1 0,0 1 0,-1-1 0,1 0 0,0 1-1,-1-1 1,1 1 13,-1 0-1,0 0 0,0 0 0,0 0 1,1 0-1,-1 0 0,0 0 0,0 0 1,0 1-1,1-1 0,-1 0 0,0 0 1,1 1-1,-1-1 0,0 1 0,-1 0 1,-30 24 1677,19-9-1508,0 0-1,0 0 0,2 1 0,0 1 0,1 0 0,1 1 1,-9 26-1,6-13-134,3 1 1,1 1-1,-7 55 1,13-69-130,1 1 0,0 0 0,1 0 0,2 0 1,0-1-1,6 25 0,-7-39-87,1 1-1,0-1 1,0 0-1,1 1 0,-1-1 1,1 0-1,1-1 1,-1 1-1,1-1 1,0 1-1,0-1 1,1 0-1,-1-1 1,1 1-1,0-1 1,1 0-1,-1 0 1,1 0-1,-1-1 0,1 0 1,0 0-1,0-1 1,8 3-1,18 2-250,2-2-129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3:58.874"/>
    </inkml:context>
    <inkml:brush xml:id="br0">
      <inkml:brushProperty name="width" value="0.05" units="cm"/>
      <inkml:brushProperty name="height" value="0.05" units="cm"/>
      <inkml:brushProperty name="color" value="#E71224"/>
    </inkml:brush>
  </inkml:definitions>
  <inkml:trace contextRef="#ctx0" brushRef="#br0">1 404 15851,'1'4'2345,"5"-11"-1316,9-19-256,-12 21-308,21-40 855,30-53 363,84-115 0,-126 200-1569,-12 13-111,0 0 0,0 0 0,0 0 0,0 0-1,1 0 1,-1 0 0,0 0 0,0 0 0,0 0 0,0 0 0,0-1 0,1 1 0,-1 0-1,0 0 1,0 0 0,0 0 0,0 0 0,1 0 0,-1 0 0,0 0 0,0 0 0,0 0-1,0 0 1,0 1 0,1-1 0,-1 0 0,0 0 0,0 0 0,0 0 0,0 0 0,0 0-1,1 0 1,-1 0 0,0 0 0,0 0 0,0 1 0,0-1 0,0 0 0,0 0 0,0 0-1,0 0 1,1 1 0,-1 1 9,1 1 1,-1 0-1,0-1 0,0 1 0,0 0 1,0-1-1,-1 1 0,0 4 0,-25 131 63,-17 127-187,44-253-308,1-11-657,4-19 4,-4-5 630,0-2-151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0.043"/>
    </inkml:context>
    <inkml:brush xml:id="br0">
      <inkml:brushProperty name="width" value="0.05" units="cm"/>
      <inkml:brushProperty name="height" value="0.05" units="cm"/>
      <inkml:brushProperty name="color" value="#E71224"/>
    </inkml:brush>
  </inkml:definitions>
  <inkml:trace contextRef="#ctx0" brushRef="#br0">11 12 14499,'0'-1'252,"0"1"0,1-1-1,0 0 1,-1 0 0,1 0 0,-1 1-1,1-1 1,0 0 0,0 0 0,-1 1-1,1-1 1,0 1 0,0-1 0,0 1-1,0-1 1,1 0 0,-1 19 2710,-2-11-3012,-10 94 2105,6-70-1958,1 0 0,2 0 0,1 1 1,1-1-1,5 34 0,3-44-684,-4-14-479,-6-12-986,-2-3 1336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0.524"/>
    </inkml:context>
    <inkml:brush xml:id="br0">
      <inkml:brushProperty name="width" value="0.05" units="cm"/>
      <inkml:brushProperty name="height" value="0.05" units="cm"/>
      <inkml:brushProperty name="color" value="#E71224"/>
    </inkml:brush>
  </inkml:definitions>
  <inkml:trace contextRef="#ctx0" brushRef="#br0">1 47 15515,'0'-2'2057,"4"2"-1217,5 0-288,2 0 1304,9 0-719,3 0-225,0 0-344,3-3-128,1-1-568,0-3-440,-5-2 536,-4-1-128,-8-1-72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3.701"/>
    </inkml:context>
    <inkml:brush xml:id="br0">
      <inkml:brushProperty name="width" value="0.05" units="cm"/>
      <inkml:brushProperty name="height" value="0.05" units="cm"/>
      <inkml:brushProperty name="color" value="#E71224"/>
    </inkml:brush>
  </inkml:definitions>
  <inkml:trace contextRef="#ctx0" brushRef="#br0">13 87 13051,'-1'-1'153,"0"-1"1,0 1-1,1 0 0,-1 0 1,0-1-1,1 1 0,-1 0 1,1-1-1,0 1 1,-1 0-1,1-1 0,0 1 1,0-1-1,0 1 0,0 0 1,0-1-1,0 1 1,0-1-1,1 1 0,-1 0 1,0-1-1,1 1 0,-1 0 1,1-1-1,0 1 1,-1 0-1,1 0 0,0 0 1,0-1-1,-1 1 0,1 0 1,0 0-1,0 0 1,0 0-1,1 1 0,-1-1 1,0 0-1,0 0 0,3-1 1,5-3 460,0 1 0,0 0 0,0 0-1,14-3 1,-19 6-448,6-2 183,0 0 1,1 1-1,-1 1 1,1-1 0,18 1-1,-27 1-318,0 0 0,0 0 0,0 0 0,0 0 0,0 1 0,0-1 0,0 1-1,0-1 1,0 1 0,0 0 0,0-1 0,0 1 0,-1 0 0,1 0 0,0 0 0,0 1 0,-1-1-1,1 0 1,-1 1 0,1-1 0,-1 1 0,0-1 0,0 1 0,1 0 0,-1-1 0,0 1 0,0 0 0,-1 0-1,1 0 1,0 0 0,0 0 0,-1 0 0,0 0 0,1 0 0,-1 4 0,0-1-13,-1-1 1,0 1-1,0 0 1,0 0-1,0 0 1,-1 0-1,0-1 1,0 1-1,0-1 1,0 1-1,-1-1 0,0 0 1,0 0-1,-5 6 1,-3 1-6,0 0 0,0 0 0,-17 11 0,20-16-8,0 0 0,-1-1 0,1 0 0,-1 0 0,0-1 0,0 0-1,0-1 1,-14 4 0,23-7-5,0 0 0,0 0 0,0-1 0,0 1 0,0 0 0,0 0 0,0 0 0,0 0 0,0 0 0,0 0 0,0-1 0,0 1 0,0 0 0,0 0 0,0 0 0,0 0 0,0 0 0,0 0 0,0-1 0,0 1 0,0 0 0,0 0 0,0 0 0,0 0 0,0 0 0,0 0 0,0 0 0,-1-1 0,1 1 0,0 0 0,0 0 0,0 0 0,0 0 0,0 0 0,0 0 0,0 0 0,-1 0 0,1 0 0,0 0 0,0 0 0,0 0 0,0 0 0,0 0 0,0 0 0,-1 0 0,1 0 0,0 0 0,0 0 0,0 0 0,0 0 0,0 0 0,9-7 3,0 3-4,-1 1 0,1 0 0,0 1 0,0 0 0,0 0 0,0 1 0,0 0 0,0 1 0,0 0 0,14 1 0,-18 0 0,-1-1 0,0 1 0,1 0 0,-1 1 0,0-1 0,0 1 0,0 0 0,0 0 0,0 0 0,6 5 0,-8-5 1,0-1-1,0 2 1,-1-1 0,1 0 0,0 0-1,-1 1 1,1-1 0,-1 1 0,0-1-1,1 1 1,-1-1 0,0 1 0,-1 0-1,1-1 1,-1 1 0,1 0-1,-1 5 1,0-4 12,0 0-1,0-1 1,0 1-1,-1 0 0,0 0 1,0-1-1,0 1 1,0-1-1,0 1 1,-1-1-1,1 1 1,-1-1-1,0 0 0,-4 5 1,1-3 46,0 0 0,0 0 0,0 0 0,0-1 0,-1 0 0,0 0 1,-8 4-1,-2 0 153,-1-2 1,1 0 0,-1-1 0,0 0 0,-24 3-1,13-7-291,28-1 55,0 0 1,-1 0-1,1 0 1,0 0-1,0 0 1,-1 0 0,1 0-1,0 0 1,0 0-1,0 0 1,-1-1-1,1 1 1,0 0 0,0 0-1,0 0 1,-1 0-1,1 0 1,0 0-1,0-1 1,0 1-1,-1 0 1,1 0 0,0 0-1,0 0 1,0-1-1,0 1 1,0 0-1,0 0 1,0-1 0,-1 1-1,1 0 1,0 0-1,0-1 1,10-10-1544,28-16 471,-9 9 367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4.192"/>
    </inkml:context>
    <inkml:brush xml:id="br0">
      <inkml:brushProperty name="width" value="0.05" units="cm"/>
      <inkml:brushProperty name="height" value="0.05" units="cm"/>
      <inkml:brushProperty name="color" value="#E71224"/>
    </inkml:brush>
  </inkml:definitions>
  <inkml:trace contextRef="#ctx0" brushRef="#br0">238 1 16412,'-1'3'1936,"-18"13"-1088,-4 2-320,-4 5 1169,-2 1-457,2 7-408,-2-3-200,6 2-312,2-2-96,6-6-88,2 0-40,6-8-296,3-2-216,7-24-2008,0-3 1888,0-8-209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4.719"/>
    </inkml:context>
    <inkml:brush xml:id="br0">
      <inkml:brushProperty name="width" value="0.05" units="cm"/>
      <inkml:brushProperty name="height" value="0.05" units="cm"/>
      <inkml:brushProperty name="color" value="#E71224"/>
    </inkml:brush>
  </inkml:definitions>
  <inkml:trace contextRef="#ctx0" brushRef="#br0">113 9 14883,'-3'0'144,"0"-1"0,0 1 0,0 0 0,-1 0 0,1 0 0,0 0 0,0 0 0,0 1 0,0-1 0,0 1 0,0 0 0,1 0 0,-1 0 0,0 0 0,0 0 0,1 1 0,-1-1 0,0 1 0,1-1 0,-1 1 0,1 0 0,0 0 0,0 1 0,0-1 0,0 0 1,0 1-1,-2 4 0,0-3 57,1 1 1,0 0 0,0 0 0,1 0 0,-1 1 0,1-1 0,0 1 0,1-1 0,-1 1-1,1 0 1,1 0 0,-1-1 0,1 13 0,0-17-165,0 0 0,0 1 1,0-1-1,1 1 0,-1-1 0,1 0 0,-1 1 0,1-1 1,-1 0-1,1 1 0,0-1 0,0 0 0,-1 0 1,1 0-1,0 0 0,0 0 0,0 0 0,0 0 0,0 0 1,1 0-1,-1 0 0,0 0 0,0-1 0,1 1 1,-1-1-1,0 1 0,1-1 0,-1 1 0,0-1 0,1 1 1,-1-1-1,1 0 0,-1 0 0,0 0 0,1 0 1,-1 0-1,1 0 0,-1 0 0,1-1 0,-1 1 0,2-1 1,2 0 42,-1-1 0,1 1 0,-1-1 1,1 0-1,-1 0 0,0 0 0,0-1 1,1 1-1,-2-1 0,1 0 0,4-4 1,-5 3-14,0 0 0,0-1 0,-1 1 0,1 0 0,-1-1 1,0 1-1,-1-1 0,1 0 0,-1 1 0,0-1 0,0 0 0,0 0 1,-1-8-1,1 11-50,-1 0-1,0-1 1,-1 1 0,1 0 0,0-1 0,-1 1 0,1 0-1,-1-1 1,0 1 0,1 0 0,-1 0 0,0 0-1,-1 0 1,1 0 0,0 0 0,-1 0 0,1 0 0,-1 0-1,1 1 1,-1-1 0,0 0 0,1 1 0,-1 0-1,0-1 1,0 1 0,0 0 0,0 0 0,-1 0 0,1 0-1,-4-1 1,4 2-69,-1 0 0,0-1 1,1 1-1,-1 0 0,1 1 0,-1-1 0,1 0 0,-1 1 1,0-1-1,1 1 0,0 0 0,-1 0 0,1 0 0,-1 0 1,1 0-1,0 1 0,0-1 0,0 1 0,0-1 0,0 1 0,0 0 1,0 0-1,0 0 0,1 0 0,-1 0 0,-2 4 0,0 0-95,1 1 0,-1 0 0,1-1 0,0 1-1,1 0 1,-1 1 0,1-1 0,-1 10 0,2 20-372</inkml:trace>
  <inkml:trace contextRef="#ctx0" brushRef="#br0" timeOffset="1">416 385 13675,'-1'2'197,"0"-1"0,0 1 0,0 0 0,0-1 1,0 1-1,0 0 0,0 0 0,1 0 0,-1 0 0,1 0 0,-1 0 1,1 0-1,0 0 0,-1 3 0,1-4-94,0 0-1,0 0 1,0 0-1,0 0 1,1 0-1,-1 0 1,0 0-1,0 0 1,1 0-1,-1 0 0,0 0 1,1 0-1,-1 0 1,1 0-1,-1 0 1,1 0-1,-1 0 1,1 0-1,0-1 1,0 1-1,-1 0 1,1-1-1,0 1 1,0 0-1,0-1 1,0 1-1,0-1 1,-1 1-1,3 0 1,-2-1 5,0 0 0,0-1-1,1 1 1,-1 0 0,0 0 0,0-1 0,0 1 0,0 0-1,0-1 1,0 1 0,0-1 0,0 0 0,0 1 0,0-1-1,-1 0 1,1 1 0,0-1 0,0 0 0,-1 0 0,1 0-1,0 0 1,-1 0 0,1 0 0,-1 0 0,1 0 0,-1 0 0,1 0-1,-1-1 1,12-32 1454,-11 29-1472,-1 1 1,1-1-1,-1 1 0,0-1 1,0 1-1,0-1 0,0 1 1,-1-1-1,0 1 1,0-1-1,0 1 0,-3-6 1,4 9-101,-1-1 1,0 1-1,0-1 1,0 1-1,0-1 1,0 1-1,0 0 1,-1 0-1,1 0 1,0-1-1,0 1 0,-1 1 1,1-1-1,-1 0 1,1 0-1,-1 0 1,1 1-1,-1-1 1,0 1-1,1-1 1,-1 1-1,1-1 1,-1 1-1,0 0 1,0 0-1,1 0 1,-1 0-1,0 0 1,1 1-1,-1-1 1,0 0-1,1 1 1,-1-1-1,1 1 1,-4 1-1,3-1-80,1-1 0,-1 1-1,0 0 1,1 0 0,-1 0 0,1 0-1,-1 0 1,1 0 0,-1 0 0,1 1-1,0-1 1,0 0 0,-1 1 0,1-1-1,0 1 1,0 0 0,1-1-1,-1 1 1,0 0 0,0-1 0,1 1-1,-1 0 1,1 0 0,0 0 0,-1-1-1,1 1 1,0 0 0,0 0 0,0 0-1,1 0 1,-1-1 0,0 1 0,0 0-1,1 0 1,0 0 0,0 1 0,8 10-602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5.164"/>
    </inkml:context>
    <inkml:brush xml:id="br0">
      <inkml:brushProperty name="width" value="0.05" units="cm"/>
      <inkml:brushProperty name="height" value="0.05" units="cm"/>
      <inkml:brushProperty name="color" value="#E71224"/>
    </inkml:brush>
  </inkml:definitions>
  <inkml:trace contextRef="#ctx0" brushRef="#br0">52 1 16532,'13'12'688,"0"1"1,0 1 0,-1 0 0,-1 1 0,0 0 0,-1 1 0,-1 0 0,10 23 0,-10-16-267,-1 1 1,-2-1-1,0 1 0,-1 0 1,3 45-1,-7-33-367,-1 0 0,-3 0 0,0 0 0,-3-1-1,0 1 1,-3-1 0,-1 0 0,-23 55 0,21-62-437,0-1 0,-2 1 0,-1-2 0,-1 0 0,-30 35 0,25-40-129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5.659"/>
    </inkml:context>
    <inkml:brush xml:id="br0">
      <inkml:brushProperty name="width" value="0.05" units="cm"/>
      <inkml:brushProperty name="height" value="0.05" units="cm"/>
      <inkml:brushProperty name="color" value="#E71224"/>
    </inkml:brush>
  </inkml:definitions>
  <inkml:trace contextRef="#ctx0" brushRef="#br0">0 37 15827,'1'1'298,"0"0"0,1 1-1,-1-1 1,0 0 0,0 1-1,1-1 1,-1 0-1,1 0 1,-1 0 0,1 0-1,-1-1 1,1 1 0,-1 0-1,1-1 1,0 1 0,0-1-1,-1 1 1,1-1-1,0 0 1,3 1 0,41-2 1329,-35 0-1256,21-3 178,0-1 1,46-13 0,34-7-1244,-112 25 623,1 0-1,0 0 1,-1 0 0,1 0 0,-1-1 0,1 1 0,-1 0 0,1 0 0,-1 0 0,1 0 0,0 0 0,-1 0-1,1 0 1,-1 1 0,1-1 0,-1 0 0,1 0 0,-1 0 0,1 0 0,-1 1 0,1-1 0,-1 0-1,1 1 1,-1-1 0,1 1 0,-7 9-1405,-23 11 66,2-9 502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9.585"/>
    </inkml:context>
    <inkml:brush xml:id="br0">
      <inkml:brushProperty name="width" value="0.05" units="cm"/>
      <inkml:brushProperty name="height" value="0.05" units="cm"/>
    </inkml:brush>
  </inkml:definitions>
  <inkml:trace contextRef="#ctx0" brushRef="#br0">1 287 14715,'72'112'1071,"-5"3"-1,82 194 0,-119-214-833,-13-37 300,-67-204-140,-33-102-105,21-5-117,57 226-157,1 0 0,2 0 0,1-1 0,3-39 0,-1 57-16,0 0 1,2 0-1,-1 0 0,1 1 1,0-1-1,8-14 1,-8 19-6,0 0 1,1-1 0,-1 1 0,1 0 0,0 1-1,1-1 1,-1 1 0,1 0 0,0 0 0,0 0-1,9-4 1,-12 6 1,0 1-1,1-1 0,-1 1 1,1 0-1,0 0 0,-1 1 0,1-1 1,0 0-1,-1 1 0,1-1 1,0 1-1,0 0 0,-1 0 1,1 0-1,0 1 0,0-1 1,0 0-1,-1 1 0,1 0 1,0 0-1,-1 0 0,1 0 1,-1 0-1,1 0 0,-1 1 1,0-1-1,1 1 0,2 2 1,-2-1 15,0 1 0,0 0 1,0 0-1,0 0 0,-1 0 1,1 0-1,-1 1 1,0-1-1,-1 0 0,1 1 1,-1 0-1,0-1 0,0 1 1,0 0-1,0 7 1,-1 0 85,-1 0 1,-1 0 0,1 1 0,-2-1 0,0-1 0,0 1 0,-1 0 0,0-1 0,-8 14 0,5-12 50,-1 1 1,0-1-1,-1 0 1,-1-1-1,0 0 1,-21 19-1,29-28-165,-1-1-1,1 0 1,-1 0-1,0 0 1,0-1-1,0 1 1,0-1-1,0 1 1,-1-1-1,1 0 1,0 0-1,-1-1 1,1 1-1,0-1 1,-1 1-1,-4-1 1,5-1-14,1 1 0,0-1 0,0 1-1,0-1 1,0 0 0,0 0 0,0 0 0,0 0 0,0 0 0,0 0 0,0-1-1,1 1 1,-1 0 0,0-1 0,1 0 0,0 1 0,-1-1 0,1 0 0,0 0 0,0 0-1,-1 0 1,2 0 0,-1 0 0,0 0 0,-1-4 0,0 0-28,1 1 0,0-1 1,0 0-1,0-8 0,4-28-307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6.179"/>
    </inkml:context>
    <inkml:brush xml:id="br0">
      <inkml:brushProperty name="width" value="0.05" units="cm"/>
      <inkml:brushProperty name="height" value="0.05" units="cm"/>
      <inkml:brushProperty name="color" value="#E71224"/>
    </inkml:brush>
  </inkml:definitions>
  <inkml:trace contextRef="#ctx0" brushRef="#br0">0 0 14379,'0'9'1952,"6"-2"-1071,10-5-249,8-2 1056,9 0-496,4-3-135,2-2-281,0 3-312,-5-1-984,-2 3 616,-6 0-168,-3 0-120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6.752"/>
    </inkml:context>
    <inkml:brush xml:id="br0">
      <inkml:brushProperty name="width" value="0.05" units="cm"/>
      <inkml:brushProperty name="height" value="0.05" units="cm"/>
      <inkml:brushProperty name="color" value="#E71224"/>
    </inkml:brush>
  </inkml:definitions>
  <inkml:trace contextRef="#ctx0" brushRef="#br0">4 518 14299,'-1'0'62,"1"0"0,0 0-1,0 1 1,-1-1 0,1 0 0,0 0 0,0 0-1,0 0 1,0 1 0,-1-1 0,1 0 0,0 0-1,0 1 1,0-1 0,0 0 0,0 0 0,0 0-1,0 1 1,-1-1 0,1 0 0,0 0 0,0 1-1,0-1 1,0 0 0,0 1 0,0-1 0,0 0-1,0 0 1,0 1 0,1-1 0,-1 0 0,0 0-1,0 0 1,0 1 0,0-1 0,0 0 0,0 0-1,0 1 1,1-1 0,-1 0 0,0 0 0,0 0-1,0 1 1,0-1 0,1 0 0,-1 0 0,0 0-1,15-6 1472,18-19 161,-4-2-843,-2-1 0,0-2 0,-3-1 0,34-52 0,-26 29-232,-2-2 0,25-67 0,-33 59-116,-20 71-207,-2 11-277,-43 245 45,23-155-567,16-91-178,3-14 497,0-1-1,0 1 0,0 0 0,1-1 1,-1 1-1,1-1 0,0 1 0,-1 0 0,1-1 1,0 1-1,1 3 0,3 0-447</inkml:trace>
  <inkml:trace contextRef="#ctx0" brushRef="#br0" timeOffset="1">648 1 12523,'2'0'229,"-1"0"0,0 1 0,0-1 1,0 1-1,0 0 0,0-1 1,0 1-1,-1 0 0,1-1 0,0 1 1,0 0-1,0 0 0,-1 0 0,1 0 1,0 0-1,-1 0 0,1 0 0,-1 0 1,1 0-1,-1 0 0,0 0 0,1 0 1,-1 0-1,0 0 0,0 1 1,1-1-1,-1 0 0,0 0 0,0 0 1,-1 2-1,0 3-130,0 0 1,-1 1 0,0-1-1,-4 10 1,-2 4 1158,-6 30-120,-11 76-1,21-97-951,1 0-1,2 1 1,1-1 0,4 33-1,6-30-899,-9-30-108,-1-3 10,-10-16-252,-5-6 455,-3-4-219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7.304"/>
    </inkml:context>
    <inkml:brush xml:id="br0">
      <inkml:brushProperty name="width" value="0.05" units="cm"/>
      <inkml:brushProperty name="height" value="0.05" units="cm"/>
      <inkml:brushProperty name="color" value="#E71224"/>
    </inkml:brush>
  </inkml:definitions>
  <inkml:trace contextRef="#ctx0" brushRef="#br0">1 336 14187,'10'5'1936,"3"2"-1063,8-2-225,5 0 1088,7-5-496,-1 2-111,2-2-377,0-2-368,-2-5-976,-5-3 712,-1-7-208,-3-6-168</inkml:trace>
  <inkml:trace contextRef="#ctx0" brushRef="#br0" timeOffset="1">611 0 16155,'1'0'92,"-1"0"-1,1 0 1,-1 0-1,0 0 0,1 0 1,-1 0-1,0 0 1,1 0-1,-1 0 0,0 0 1,1 1-1,-1-1 1,0 0-1,1 0 0,-1 0 1,0 0-1,1 1 1,-1-1-1,0 0 0,0 0 1,1 0-1,-1 1 1,0-1-1,0 0 0,1 1 1,-1-1-1,0 0 0,0 0 1,0 1-1,1-1 1,-1 1-1,-2 13 1783,-17 22 75,13-27-1411,-7 13 185,1-1-274,0 1 1,1 1-1,-14 38 1,25-60-445,0 0 0,0 0 0,0 0 1,0 0-1,-1-1 0,1 1 0,0 0 1,1 0-1,-1 0 0,0 0 0,0-1 1,0 1-1,0 0 0,1 0 1,-1 0-1,0-1 0,1 1 0,-1 0 1,0 0-1,1-1 0,-1 1 0,1 0 1,-1-1-1,1 1 0,0 0 1,-1-1-1,1 1 0,0-1 0,-1 1 1,1-1-1,0 0 0,0 1 0,-1-1 1,1 1-1,0-1 0,0 0 0,-1 0 1,1 0-1,0 1 0,0-1 1,0 0-1,0 0 0,0 0 0,-1 0 1,2-1-1,8 2-18,-1-2-1,1 1 1,12-4 0,-7 2 9,-8 2-10,0 0 0,-1 0 0,1 0 0,0 1 0,-1 0 0,1 1 1,-1-1-1,1 1 0,-1 0 0,1 1 0,-1 0 0,0 0 0,7 5 0,-10-6 7,0 0-1,-1 0 0,1 0 0,-1 1 1,1-1-1,-1 1 0,0 0 0,0-1 1,0 1-1,0 0 0,-1 0 1,1 0-1,-1 0 0,0 1 0,0-1 1,0 0-1,0 0 0,0 1 0,-1-1 1,1 1-1,-1-1 0,0 0 1,0 1-1,-1-1 0,1 1 0,-1-1 1,1 0-1,-2 5 0,-1-2 6,0 0 1,0 0-1,0 0 0,-1-1 1,1 1-1,-1-1 0,-1 0 1,1 0-1,-1-1 0,0 1 1,0-1-1,-7 5 0,7-5-26,-1 0-1,1-1 1,-1 0 0,0 0-1,0 0 1,0-1 0,0 0-1,0 0 1,0 0 0,-1-1-1,1 0 1,-11 1-1,14-3 15,1 1 0,-1-1 0,1 1 0,-1-1-1,1 0 1,-1 0 0,1 0 0,0 0 0,0 0-1,-1-1 1,1 1 0,0-1 0,0 1 0,0-1 0,1 0-1,-1 0 1,0 0 0,1 0 0,-1 0 0,1 0-1,0 0 1,-1 0 0,0-3 0,-1-4 5,-1 0 1,1 0 0,1 0-1,0 0 1,-1-10 0,-3-33-150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7.902"/>
    </inkml:context>
    <inkml:brush xml:id="br0">
      <inkml:brushProperty name="width" value="0.05" units="cm"/>
      <inkml:brushProperty name="height" value="0.05" units="cm"/>
      <inkml:brushProperty name="color" value="#E71224"/>
    </inkml:brush>
  </inkml:definitions>
  <inkml:trace contextRef="#ctx0" brushRef="#br0">1 39 18228,'26'-1'1912,"9"-2"-1152,4 0-319,8 0 895,1-1-232,-2 0-656,-2-1-536,-7 1-920,-4-2 920,-4 3-240,-6 1-160</inkml:trace>
  <inkml:trace contextRef="#ctx0" brushRef="#br0" timeOffset="1">578 23 17292,'0'16'1824,"-8"6"-1056,-4 4-296,-5 8 825,-1 5-129,-4 4-424,1 2-184,-1-3-248,2-3-184,4-6-568,2-9-352,5-11 680,2-7-136,4-16-80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08.407"/>
    </inkml:context>
    <inkml:brush xml:id="br0">
      <inkml:brushProperty name="width" value="0.05" units="cm"/>
      <inkml:brushProperty name="height" value="0.05" units="cm"/>
      <inkml:brushProperty name="color" value="#E71224"/>
    </inkml:brush>
  </inkml:definitions>
  <inkml:trace contextRef="#ctx0" brushRef="#br0">179 15 17076,'-2'-2'118,"1"1"0,-1 0 1,1 0-1,-1-1 1,1 1-1,-1 0 0,1 0 1,-1 1-1,0-1 1,0 0-1,1 0 0,-1 1 1,0-1-1,0 1 1,0 0-1,0 0 0,0-1 1,0 1-1,0 0 1,1 0-1,-4 1 0,1 0 62,0 0-1,0 1 0,0-1 1,1 1-1,-1 0 0,1 0 1,-1 0-1,1 1 0,-6 4 1,-1 3 247,0 0 1,0 1-1,1 1 1,-14 22 0,23-34-415,-6 10 170,0 0 0,1 1 0,0 0 0,-4 14 0,8-23-143,1 1-1,-1-1 0,1 0 1,-1 1-1,1-1 0,0 0 0,0 1 1,1-1-1,-1 0 0,0 0 1,1 1-1,0 3 0,0-4-8,0-1-1,0 0 0,0 0 0,0 1 0,0-1 0,0 0 0,0 0 1,0 0-1,0 0 0,1 0 0,-1 0 0,0 0 0,1-1 1,-1 1-1,0 0 0,1-1 0,-1 1 0,1-1 0,-1 1 1,1-1-1,2 0 0,2 1 17,1-1 0,-1 0-1,1-1 1,-1 1 0,0-1 0,1-1 0,-1 1 0,0-1 0,0 0-1,0 0 1,0-1 0,0 0 0,7-5 0,-3 2-5,0 0 1,0-1-1,-1-1 0,0 0 0,-1 0 1,11-14-1,-16 20-38,-1-1 0,0 0-1,-1 0 1,1 0 0,0-1-1,-1 1 1,0 0 0,0 0 0,0-1-1,0 1 1,0-1 0,0-6 0,-1 9-18,-1 0 1,1-1 0,0 1-1,0 0 1,-1 0 0,1 0-1,-1 0 1,1-1-1,-1 1 1,1 0 0,-1 0-1,0 0 1,1 0 0,-1 0-1,0 0 1,0 0 0,0 1-1,0-1 1,0 0 0,0 0-1,0 1 1,0-1 0,0 0-1,0 1 1,0-1-1,0 1 1,0 0 0,-1-1-1,1 1 1,0 0 0,0 0-1,-1 0 1,1 0 0,0 0-1,0 0 1,0 0 0,-1 0-1,-1 0 1,-3 1-86,-1 0-1,0 0 1,1 1 0,-1 0-1,1 0 1,-1 0 0,1 1 0,0-1-1,0 2 1,0-1 0,1 1-1,-1 0 1,1 0 0,0 0 0,0 1-1,0-1 1,1 1 0,-1 1-1,1-1 1,0 0 0,-5 12-1,3 4-233</inkml:trace>
  <inkml:trace contextRef="#ctx0" brushRef="#br0" timeOffset="1">339 496 16796,'-2'17'1553,"-7"32"0,6-39-1038,0 0 0,1 0 0,1 1 0,0-1 0,0 1 0,1-1 0,2 19 0,-2-26-443,1-1-1,-1 0 1,1 1-1,0-1 1,0 0-1,0 0 1,0 0-1,0 0 1,1 0-1,-1 0 1,1 0-1,-1 0 1,1 0-1,0 0 1,-1-1-1,1 1 0,0-1 1,0 0-1,3 2 1,0-1-6,-1 0 1,1 0 0,-1-1-1,1 0 1,0 0 0,-1 0-1,1-1 1,0 0-1,6 0 1,3-1 24,1-1 1,-1 0-1,0-1 0,0-1 0,22-8 1,-23 6-19,-1 1 0,0-2 1,0 0-1,-1 0 0,0-1 1,0-1-1,12-11 0,-20 16-37,0 1-1,0-1 1,0-1-1,0 1 1,0 0-1,-1 0 0,0-1 1,0 0-1,3-8 1,-4 9-17,-1 1 1,1-1 0,-1 1-1,0 0 1,0-1 0,0 1-1,-1 0 1,1-1 0,-1 1-1,0 0 1,0-1-1,0 1 1,0 0 0,0 0-1,-1 0 1,-1-3 0,-1 1-34,0 0 1,0 0 0,0 0 0,0 1 0,-1 0-1,0 0 1,1 0 0,-2 1 0,1-1 0,0 1-1,-1 1 1,1-1 0,-1 1 0,0 0 0,0 0-1,0 0 1,0 1 0,0 0 0,0 0-1,0 0 1,0 1 0,0 0 0,-10 2 0,8-2-59,0 1 1,0 0 0,1 1 0,-1 0 0,0 0-1,1 0 1,0 1 0,-1 0 0,1 1 0,0 0-1,1 0 1,-1 0 0,1 1 0,0 0 0,0 0 0,0 0-1,1 1 1,-7 7 0,-9 25-260,6 1-60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2.879"/>
    </inkml:context>
    <inkml:brush xml:id="br0">
      <inkml:brushProperty name="width" value="0.05" units="cm"/>
      <inkml:brushProperty name="height" value="0.05" units="cm"/>
      <inkml:brushProperty name="color" value="#E71224"/>
    </inkml:brush>
  </inkml:definitions>
  <inkml:trace contextRef="#ctx0" brushRef="#br0">1 389 13323,'0'4'2295,"7"-5"-1307,9-4 419,3-5-607,0-2 0,-1 0 0,-1-1 0,0-1 0,-1-1 0,-1 0 1,20-24-1,-5 0-256,-2-1 0,26-50 1,-40 64-280,13-35 1,-35 126-8,-14 45-209,-14 83-894,36-192 828,0 0 1,0 0-1,-1 0 0,1 0 0,0 0 0,0 0 1,0 0-1,0 0 0,0 0 0,1 0 1,-1 0-1,0-1 0,0 1 0,1 0 0,-1 0 1,0 0-1,1 0 0,-1 0 0,1 0 0,-1 0 1,2 1-1,7 0-209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4.253"/>
    </inkml:context>
    <inkml:brush xml:id="br0">
      <inkml:brushProperty name="width" value="0.05" units="cm"/>
      <inkml:brushProperty name="height" value="0.05" units="cm"/>
      <inkml:brushProperty name="color" value="#E71224"/>
    </inkml:brush>
  </inkml:definitions>
  <inkml:trace contextRef="#ctx0" brushRef="#br0">1 15 14779,'-1'-14'5632,"5"37"-3205,5 127-403,2 31-3901,-11-175 834,-3-10-19,-1-7 338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4.730"/>
    </inkml:context>
    <inkml:brush xml:id="br0">
      <inkml:brushProperty name="width" value="0.05" units="cm"/>
      <inkml:brushProperty name="height" value="0.05" units="cm"/>
      <inkml:brushProperty name="color" value="#E71224"/>
    </inkml:brush>
  </inkml:definitions>
  <inkml:trace contextRef="#ctx0" brushRef="#br0">6 108 16291,'-6'-7'1945,"6"1"-985,5 3-328,3 0 1017,8-1-137,4 0-400,3-1-232,4-2-408,1 0-159,-1-3-514,-3-1-407,-4-1 536,-1-1-120,-5-2-112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5.236"/>
    </inkml:context>
    <inkml:brush xml:id="br0">
      <inkml:brushProperty name="width" value="0.05" units="cm"/>
      <inkml:brushProperty name="height" value="0.05" units="cm"/>
      <inkml:brushProperty name="color" value="#E71224"/>
    </inkml:brush>
  </inkml:definitions>
  <inkml:trace contextRef="#ctx0" brushRef="#br0">1 217 15123,'47'-5'2944,"-34"2"-1984,1 2 0,0 0 1,0 0-1,0 1 0,18 3 0,-28-3-895,-1 1-1,1 0 0,-1 0 0,1 1 0,-1-1 0,1 1 0,-1 0 0,0 0 0,0 0 0,0 0 1,0 0-1,0 1 0,0-1 0,0 1 0,-1 0 0,1 0 0,-1 0 0,0 0 0,0 0 0,0 0 0,-1 1 1,1-1-1,-1 1 0,2 4 0,-1 0-33,-1-1 1,0 1 0,0-1 0,0 1-1,-1-1 1,0 1 0,-1 0 0,0-1-1,0 1 1,0-1 0,-1 1-1,0-1 1,-6 14 0,8-21-20,-1 1 0,1-1-1,0 1 1,0-1 0,0 1 0,-1-1 0,1 1-1,0-1 1,0 1 0,-1-1 0,1 0 0,-1 1 0,1-1-1,0 1 1,-1-1 0,1 0 0,-1 0 0,1 1 0,-1-1-1,1 0 1,0 0 0,-1 1 0,1-1 0,-2 0-1,-5-8 353,0-22 148,1-53 318,4 41-269,-12-70 0,45 132-773,-26-17-77,-1-1-1,1 1 1,0-1-1,0 0 1,0-1-1,0 1 1,0-1-1,0 0 1,0 0 0,0-1-1,0 0 1,1 0-1,-1 0 1,0 0-1,0-1 1,0 0-1,1 0 1,-1 0-1,7-3 1,6-4-687</inkml:trace>
  <inkml:trace contextRef="#ctx0" brushRef="#br0" timeOffset="1">713 0 14267,'1'1'196,"-1"-1"1,1 0-1,-1 1 1,1-1-1,-1 1 0,1-1 1,-1 1-1,0-1 0,1 1 1,-1-1-1,1 1 1,-1-1-1,0 1 0,0-1 1,1 1-1,-1 0 1,0-1-1,0 1 0,0-1 1,1 1-1,-1 0 0,0-1 1,0 1-1,0 0 1,0 0-1,2 24 2087,-2-17-1644,3 61 1744,-3-42-2367,2-1-1,0 1 1,2-1-1,9 38 1,-9-58 425,-2-13-518,-2-6-86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5.657"/>
    </inkml:context>
    <inkml:brush xml:id="br0">
      <inkml:brushProperty name="width" value="0.05" units="cm"/>
      <inkml:brushProperty name="height" value="0.05" units="cm"/>
      <inkml:brushProperty name="color" value="#E71224"/>
    </inkml:brush>
  </inkml:definitions>
  <inkml:trace contextRef="#ctx0" brushRef="#br0">0 19 16428,'6'3'2224,"4"0"-1304,7-3-264,2 1 1353,2-1-721,5 0-224,0 0-352,-2 0-159,-4 0-345,-4-1-248,-5-2-1089,-1-4 1033,5-1-168,-2 1-88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0.017"/>
    </inkml:context>
    <inkml:brush xml:id="br0">
      <inkml:brushProperty name="width" value="0.05" units="cm"/>
      <inkml:brushProperty name="height" value="0.05" units="cm"/>
    </inkml:brush>
  </inkml:definitions>
  <inkml:trace contextRef="#ctx0" brushRef="#br0">1 350 13795,'0'0'81,"0"0"1,0 0 0,0 0-1,0-1 1,0 1-1,0 0 1,0 0-1,0-1 1,0 1-1,0 0 1,0 0-1,0 0 1,0-1-1,1 1 1,-1 0-1,0 0 1,0 0 0,0 0-1,0-1 1,0 1-1,1 0 1,-1 0-1,0 0 1,0 0-1,0 0 1,1 0-1,-1 0 1,0 0-1,0-1 1,0 1-1,1 0 1,-1 0-1,0 0 1,0 0 0,1 0-1,-1 0 1,0 0-1,0 0 1,0 0-1,1 0 1,-1 0-1,0 0 1,0 1-1,1-1 1,-1 0-1,0 0 1,0 0-1,0 0 1,1 0-1,-1 0 1,14 12 510,1 0-370,-11-11-215,0 0 1,-1 0-1,1 0 0,0 0 1,0-1-1,0 0 1,0 0-1,-1 0 1,1 0-1,0-1 1,0 1-1,0-1 1,-1 0-1,1 0 0,0 0 1,-1-1-1,1 1 1,5-5-1,7-3 65,0-2-1,23-19 1,-19 15-6,4-4 14,44-32 146,-60 47-196,0-1 1,0 1-1,0 0 0,0 1 1,1 0-1,-1 0 0,11-1 1,-17 3-24,1 1 0,0 0 0,0 0 1,0 0-1,0 0 0,0 1 1,-1-1-1,1 1 0,0 0 1,0 0-1,-1 0 0,1 0 1,0 0-1,-1 0 0,1 1 1,-1-1-1,0 1 0,1 0 1,-1 0-1,0-1 0,0 2 0,0-1 1,0 0-1,1 3 0,0-2-24,0 1 0,0-1 0,0 0 0,0-1 0,1 1 0,-1 0 0,1-1 0,6 4 0,-9-6 7,0 0 0,0 0 0,-1 0 0,1 0 0,0 0 0,-1 0 0,1 0 0,0 0 0,0 0 0,-1 0 0,1 0 0,0-1 0,-1 1 0,1 0 0,0 0 0,-1-1 0,1 1-1,0 0 1,-1-1 0,1 1 0,-1-1 0,1 1 0,-1-1 0,1 1 0,-1-1 0,1 1 0,-1-1 0,1 1 0,-1-1 0,0 0 0,1 1 0,-1-1 0,0 0 0,1 1 0,-1-1 0,0 0 0,0 1 0,0-1 0,0-1 0,7-32 788,-7 30-646,7-118 210,-5 45-276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19.553"/>
    </inkml:context>
    <inkml:brush xml:id="br0">
      <inkml:brushProperty name="width" value="0.05" units="cm"/>
      <inkml:brushProperty name="height" value="0.05" units="cm"/>
      <inkml:brushProperty name="color" value="#E71224"/>
    </inkml:brush>
  </inkml:definitions>
  <inkml:trace contextRef="#ctx0" brushRef="#br0">0 52 17660,'0'-1'275,"0"-1"1,0 1 0,1-1 0,-1 1-1,0-1 1,1 1 0,-1-1-1,1 1 1,0-1 0,-1 1 0,1 0-1,0-1 1,0 1 0,0 0-1,0 0 1,0-1 0,0 1-1,0 0 1,2-1 0,0 0-35,1-1 0,-1 1 0,1 0 0,0 1 0,-1-1 1,1 1-1,5-2 0,1 1-132,-1 0 1,1 1-1,0 0 0,0 0 0,15 1 1,-21 1-91,0-1 1,0 1-1,0 0 1,0 0-1,0 0 1,-1 0-1,1 0 1,0 1-1,-1 0 1,1 0-1,5 4 1,-7-4-16,-1-1 1,1 1-1,-1 0 0,0-1 1,1 1-1,-1 0 1,0 0-1,0 0 0,0 0 1,-1 0-1,1 0 0,0 0 1,-1 0-1,1 1 1,-1-1-1,0 0 0,0 0 1,0 0-1,0 0 0,0 1 1,0-1-1,-1 4 1,-27 103 167,21-83 278,14-62-156,-1 0-1,1-49 1,-10 75-270,-3 13-8,-3 2 2,1-3 5,8-3-21,0 1-2,0 0 0,0 0 0,0-1-1,0 1 1,0 0 0,0 0 0,0 0 0,1 0 0,-1 0 0,0 0-1,0 0 1,0 0 0,0 0 0,0 0 0,1 0 0,-1 0 0,0 0-1,0 0 1,0 0 0,0 0 0,0 0 0,0 0 0,1 0 0,-1 0-1,0 0 1,0 0 0,0 0 0,0 0 0,0 0 0,1 0-1,-1 0 1,0 0 0,0 0 0,0 0 0,0 0 0,0 0 0,0 0-1,1 0 1,-1 1 0,0-1 0,0 0 0,0 0 0,0 0 0,0 0-1,0 0 1,0 0 0,0 1 0,0-1 0,0 0 0,0 0-1,0 0 1,0 0 0,0 0 0,1 1 0,-1-1 0,0 0 0,0 0-1,0 0 1,-3 3 46,3-3-49,0 0 0,0 0 0,-1 0 0,1 0 1,0 1-1,0-1 0,0 0 0,0 0 0,-1 0 0,1 0 0,0 0 0,0 0 0,0 1 0,0-1 0,-1 0 0,1 0 0,0 0 0,0 0 0,0 1 0,0-1 0,0 0 0,0 0 0,0 0 0,0 1 0,0-1 0,0 0 1,0 0-1,0 0 0,0 1 0,0-1 0,0 0 0,0 0 0,0 1 0,0-1 0,0 0-5,0 1-1,0-1 1,0 0-1,0 0 1,0 0 0,0 1-1,0-1 1,0 0 0,0 0-1,-1 1 1,1-1 0,0 0-1,0 0 1,0 0-1,0 1 1,0-1 0,0 0-1,0 0 1,-1 0 0,1 0-1,0 1 1,0-1 0,0 0-1,0 0 1,-1 0 0,1 0-1,0 0 1,0 0-1,0 1 1,-1-1 0,1 0-1,0 0 1,0 0 0,-1 0-1,1 0 1,0 0 0,0 0-1,0 0 1,-1 0-1,-3 1-42,4-1 46,1 1 5,0 0 4,-1-1-7,-2 0 5,2 0-14,-27 20-2623,22-17 2165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0.428"/>
    </inkml:context>
    <inkml:brush xml:id="br0">
      <inkml:brushProperty name="width" value="0.05" units="cm"/>
      <inkml:brushProperty name="height" value="0.05" units="cm"/>
      <inkml:brushProperty name="color" value="#E71224"/>
    </inkml:brush>
  </inkml:definitions>
  <inkml:trace contextRef="#ctx0" brushRef="#br0">79 86 14755,'-13'1'1984,"10"-1"-1536,1 0-1,-1 1 1,0-1-1,0 0 1,1 0-1,-1-1 1,0 1 0,-4-2-1,7 2-381,0 0 0,0 0 0,-1 0 0,1 0 0,0-1 0,0 1 0,0 0 0,0 0-1,0 0 1,0-1 0,-1 1 0,1 0 0,0 0 0,0-1 0,0 1 0,0 0 0,0 0 0,0 0 0,0-1 0,0 1 0,0 0 0,0 0 0,0-1-1,0 1 1,0 0 0,0 0 0,0-1 0,0 1 0,0 0 0,0 0 0,0 0 0,1-1 0,-1 1 0,0 0 0,0 0 0,0 0 0,0-1 0,0 1-1,1 0 1,-1 0 0,0 0 0,0 0 0,0-1 0,1 1 0,-1 0 0,0 0 0,0 0 0,12-10 1043,0 2-866,2-1-1,-1 2 1,1 0-1,0 0 1,1 2-1,-1 0 1,1 0-1,0 1 1,1 1-1,-1 1 1,0 0 0,18 0-1,-31 2-232,-1 0 0,1 0-1,-1 0 1,1 1 0,-1-1-1,1 0 1,-1 1 0,1-1 0,-1 1-1,0-1 1,1 1 0,-1 0 0,0-1-1,1 1 1,-1 0 0,0 0 0,0 0-1,0 0 1,0 0 0,1 0 0,-2 0-1,1 0 1,0 1 0,0-1 0,1 2-1,-2-1-1,0 0 0,1 0 0,-1 0 0,0 0 0,0 1-1,0-1 1,0 0 0,-1 0 0,1 0 0,0 0 0,-1 0 0,0 0-1,1 0 1,-1 0 0,0 0 0,0 0 0,-2 3 0,-7 9 6,0 0 1,-1 0-1,0-2 0,-1 1 1,0-1-1,-18 13 0,-6 1 43,-46 26-1,91-56-32,1-1 0,0 2 0,-1 0 0,1 0 0,0 0 0,1 1 0,-1 1 0,0 0 0,0 0 0,1 1 0,-1 0-1,18 4 1,-22-4-24,0 1 0,-1 0 0,1 1 0,-1 0-1,1-1 1,-1 2 0,1-1 0,-1 1-1,0-1 1,0 2 0,0-1 0,-1 0 0,1 1-1,-1 0 1,0 0 0,0 0 0,0 1 0,0-1-1,-1 1 1,0 0 0,0 0 0,0 0-1,-1 0 1,1 0 0,-1 1 0,2 9 0,-4-13-1,1 1 0,-1-1 0,0 0 1,0 0-1,0 1 0,0-1 1,0 0-1,-1 0 0,1 1 1,-1-1-1,1 0 0,-1 0 1,0 0-1,0 0 0,0 0 1,-1 3-1,-1-1 6,0-1 0,0 1 0,0-1 1,0 0-1,-1 1 0,1-1 0,-7 3 0,-3 2 50,0-1 0,0-1 0,-28 10 0,20-10 81,1-1 1,-39 6-1,52-10-104,0 0-1,0-1 1,0 0-1,0 0 1,0-1-1,0 0 1,0 0-1,0 0 1,0-1-1,0 0 1,1-1-1,-10-4 1,15 7-52,0-1 0,0 1 0,0-1 0,0 0 0,0 1 1,0-1-1,1 0 0,-1 0 0,0 0 0,0 1 0,1-1 0,-1 0 0,0 0 1,0-2-1,1 2-44,0 0 1,0 1-1,0-1 1,0 1 0,0-1-1,0 1 1,0-1-1,0 1 1,0-1-1,0 0 1,0 1 0,0-1-1,1 1 1,-1-1-1,0 1 1,0-1-1,1 1 1,-1-1 0,0 1-1,1-1 1,0 0-1,2-2-468,1 0 0,0 0-1,1 0 1,-1 1-1,8-4 1,3-2 180,4-5-547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0.942"/>
    </inkml:context>
    <inkml:brush xml:id="br0">
      <inkml:brushProperty name="width" value="0.05" units="cm"/>
      <inkml:brushProperty name="height" value="0.05" units="cm"/>
      <inkml:brushProperty name="color" value="#E71224"/>
    </inkml:brush>
  </inkml:definitions>
  <inkml:trace contextRef="#ctx0" brushRef="#br0">210 0 19116,'-19'26'5249,"5"-5"-4306,-18 22-634,1 1 0,3 2 0,2 0 0,-24 62-1,45-118-3325,2-9 2507,2-3-125,0-3-218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1.475"/>
    </inkml:context>
    <inkml:brush xml:id="br0">
      <inkml:brushProperty name="width" value="0.05" units="cm"/>
      <inkml:brushProperty name="height" value="0.05" units="cm"/>
      <inkml:brushProperty name="color" value="#E71224"/>
    </inkml:brush>
  </inkml:definitions>
  <inkml:trace contextRef="#ctx0" brushRef="#br0">147 76 17692,'-3'-1'179,"1"0"1,-1-1-1,0 1 1,1 0-1,-1 0 0,0 0 1,1 0-1,-1 1 1,0-1-1,0 1 1,0 0-1,0 0 1,1 0-1,-1 0 0,0 0 1,0 1-1,0-1 1,0 1-1,1 0 1,-1-1-1,0 1 1,1 1-1,-1-1 0,1 0 1,-1 1-1,1-1 1,-1 1-1,1 0 1,0-1-1,0 1 1,0 0-1,0 1 0,0-1 1,0 0-1,-2 4 1,2-2-88,-1 0-1,0 1 1,1-1 0,0 0 0,0 1 0,1-1-1,-1 1 1,1 0 0,0-1 0,0 1 0,0 0-1,1 0 1,-1 0 0,2 5 0,-1-8-61,0 0 0,0-1 1,0 1-1,1-1 0,-1 1 1,1-1-1,-1 1 0,1-1 0,0 0 1,-1 1-1,1-1 0,0 0 1,0 1-1,0-1 0,0 0 1,0 0-1,0 0 0,3 2 1,-3-2-11,1 0 1,0-1-1,0 1 1,0-1 0,0 1-1,0-1 1,0 0 0,0 1-1,0-1 1,0 0 0,0 0-1,0-1 1,0 1 0,0 0-1,0-1 1,0 1 0,0-1-1,3-1 1,1-1 29,0 0 1,0 0-1,0-1 0,0 0 0,-1 0 1,0 0-1,1-1 0,-2 0 0,1 0 1,0 0-1,-1 0 0,4-8 0,-5 9 15,1-1 0,-2 0 0,1 0 0,0 0-1,-1 0 1,0-1 0,0 1 0,-1-1 0,0 1 0,0-1-1,0 0 1,0 1 0,-1-1 0,-1-11 0,1 15-49,0 0 1,0 0 0,-1 0 0,1 0-1,-1 0 1,0 0 0,0 0 0,1 0-1,-1 0 1,0 0 0,-1 0 0,1 0-1,0 1 1,0-1 0,-1 0 0,1 1-1,-1-1 1,1 1 0,-1 0 0,0 0 0,0-1-1,1 1 1,-1 0 0,0 0 0,0 1-1,0-1 1,0 0 0,0 1 0,0-1-1,0 1 1,0-1 0,-1 1 0,1 0-1,0 0 1,0 0 0,0 0 0,0 0-1,0 1 1,0-1 0,0 1 0,0-1-1,0 1 1,-2 1 0,-4 1-67,1 0 0,0 0 0,0 1 0,0 0 0,0 0 0,0 0 0,1 1 0,0 0 0,0 1 0,-7 8 0,8-8-234,1 0-1,1 0 0,-1 0 0,1 0 0,0 1 0,0-1 1,-2 12-1,4-16 140,0 1 1,1 0-1,-1-1 1,1 1-1,0 0 1,0-1-1,0 1 1,0 0-1,0 0 1,1-1 0,-1 1-1,1 0 1,0-1-1,0 1 1,0-1-1,0 1 1,0-1-1,0 1 1,1-1-1,-1 0 1,1 1-1,2 2 1,13 9-801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1.922"/>
    </inkml:context>
    <inkml:brush xml:id="br0">
      <inkml:brushProperty name="width" value="0.05" units="cm"/>
      <inkml:brushProperty name="height" value="0.05" units="cm"/>
      <inkml:brushProperty name="color" value="#E71224"/>
    </inkml:brush>
  </inkml:definitions>
  <inkml:trace contextRef="#ctx0" brushRef="#br0">46 39 12403,'3'11'1350,"0"0"1,-1 0 0,2 13-1,-3-15-680,0-1 0,1 1 0,0 0 0,0-1 0,1 1 0,4 8 0,-7-16-617,1 0 1,-1 0-1,1-1 0,-1 1 0,1 0 0,-1 0 0,1-1 0,-1 1 0,1 0 0,0-1 0,-1 1 0,1-1 0,0 1 0,-1-1 0,1 1 0,0-1 0,0 1 0,0-1 0,0 0 0,-1 1 0,1-1 0,0 0 0,0 0 0,1 0 0,0 0 13,0 0 0,-1 0 0,1-1 0,0 1 0,-1-1-1,1 1 1,-1-1 0,1 0 0,-1 0 0,1 0 0,-1 0 0,2-1 0,4-4 167,0 0 0,0-1 1,8-12-1,-14 19-220,5-7 135,-1 0-1,0 0 1,0-1-1,-1 1 1,0-1 0,0 0-1,-1 0 1,0-1-1,0 1 1,-1-1 0,2-9-1,-4 17-131,0 0-1,0 0 0,0 1 1,0-1-1,-1 0 1,1 0-1,0 0 0,0 0 1,0 0-1,-1 0 1,1 0-1,0 1 1,-1-1-1,1 0 0,-1 0 1,1 0-1,-1 1 1,0-1-1,1 0 0,-1 1 1,0-1-1,1 0 1,-2 0-1,0 0 3,0 0-1,0 0 1,0 0-1,0 1 1,0-1 0,0 1-1,0-1 1,-1 1-1,-2-1 1,-3 1-6,0 0 0,0 1 0,0 0 1,-11 2-1,-41 15-183,55-16-80,-1 0 1,1 0-1,0 1 1,0 0-1,0 0 1,0 0-1,1 1 1,-8 6-1,12-10 210,0 0 0,0 0 0,-1 1 0,1-1 0,0 0 0,0 0 0,-1 1 0,1-1 0,0 0 0,0 1 0,0-1-1,-1 0 1,1 0 0,0 1 0,0-1 0,0 0 0,0 1 0,0-1 0,0 0 0,0 1 0,0-1 0,0 0 0,0 1 0,0-1 0,0 0 0,0 1 0,0-1 0,0 0-1,0 1 1,0-1 0,0 0 0,0 1 0,0-1 0,1 0 0,-1 1 0,0-1 0,0 0 0,0 1 0,1-1 0,-1 0 0,0 0 0,0 1 0,1-1 0,-1 0 0,0 0-1,0 0 1,1 1 0,-1-1 0,0 0 0,1 0 0,-1 0 0,0 0 0,1 0 0,-1 0 0,1 0 0,14 5-655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3.920"/>
    </inkml:context>
    <inkml:brush xml:id="br0">
      <inkml:brushProperty name="width" value="0.05" units="cm"/>
      <inkml:brushProperty name="height" value="0.05" units="cm"/>
      <inkml:brushProperty name="color" value="#E71224"/>
    </inkml:brush>
  </inkml:definitions>
  <inkml:trace contextRef="#ctx0" brushRef="#br0">1 1 17060,'0'1'153,"1"-1"0,-1 1 0,1 0 0,0-1 0,-1 1 0,1 0 0,-1 0 0,0-1 0,1 1 0,-1 0 0,0 0 0,1 0 0,-1 0-1,0-1 1,0 1 0,0 0 0,0 0 0,0 0 0,0 1 0,1 25 567,-1-19-6,0 26 589,0-6-911,1 1-1,1-1 1,1 0-1,1-1 1,13 44-1,-17-71-395,1 2-39,-1 1 0,1-1 0,0 0 0,0 0 0,0 0 0,0 0 0,0-1 0,0 1 0,0 0 0,1 0 0,-1-1 0,1 1 0,-1-1 0,1 1 0,2 1 0,-4-3 4,0-1-1,0 1 1,0-1-1,0 1 1,0 0-1,0-1 1,0 1-1,0 0 1,0-1-1,0 1 1,0 0-1,0-1 1,0 1-1,0 0 1,-1-1-1,1 1 1,0 0 0,0-1-1,0 1 1,-1 0-1,1 0 1,0-1-1,0 1 1,0 0-1,-1 0 1,1-1-1,-1 1 1,-27-18-283,9 8 25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4.385"/>
    </inkml:context>
    <inkml:brush xml:id="br0">
      <inkml:brushProperty name="width" value="0.05" units="cm"/>
      <inkml:brushProperty name="height" value="0.05" units="cm"/>
      <inkml:brushProperty name="color" value="#E71224"/>
    </inkml:brush>
  </inkml:definitions>
  <inkml:trace contextRef="#ctx0" brushRef="#br0">1 10 17188,'3'1'2144,"4"2"-1312,9-4-296,4-2 1145,10-1-569,1 4-192,4 0-416,-2-2-232,-3 2-696,-4 0-616,-8 2 888,-3-1-184,-4-8-144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7.672"/>
    </inkml:context>
    <inkml:brush xml:id="br0">
      <inkml:brushProperty name="width" value="0.05" units="cm"/>
      <inkml:brushProperty name="height" value="0.05" units="cm"/>
      <inkml:brushProperty name="color" value="#E71224"/>
    </inkml:brush>
  </inkml:definitions>
  <inkml:trace contextRef="#ctx0" brushRef="#br0">1 139 16500,'0'-2'305,"1"0"0,-1 0 0,1 0 0,0 0 0,0 0 0,0 0 0,0 0 0,0 1 0,0-1 0,0 0 0,0 0 0,1 1 1,-1-1-1,3-1 0,23-19 1536,-23 19-1704,-1 1 1,0 0-1,1 0 1,-1 0-1,1 0 1,0 1-1,0-1 1,0 1-1,-1 0 1,1 0-1,0 1 1,0-1-1,8 1 1,-10 0-115,1 0 0,-1 1 1,0 0-1,1 0 0,-1-1 0,0 1 1,1 1-1,-1-1 0,0 0 0,0 0 1,0 1-1,0-1 0,-1 1 0,1 0 0,0 0 1,-1-1-1,1 1 0,-1 0 0,1 0 1,-1 0-1,0 1 0,0-1 0,0 0 1,1 3-1,2 6-1,-1 0-1,0 0 1,-1 0 0,0 0 0,0 0-1,-1 13 1,-5 66 655,3-87-17,0-9-340,-1-13 83,2-27 338,-6-137 1085,6 183-1822,0 0-1,1 0 0,-1 0 0,0-1 0,0 1 0,0 0 0,0 0 0,0 0 0,0 0 0,0 0 1,0-1-1,0 1 0,1 0 0,-1 0 0,0 0 0,0 0 0,0 0 0,0 0 0,0 0 0,0 0 1,1-1-1,-1 1 0,0 0 0,0 0 0,0 0 0,0 0 0,1 0 0,-1 0 0,0 0 0,0 0 1,0 0-1,0 0 0,1 0 0,-1 0 0,0 0 0,0 0 0,0 0 0,0 0 0,1 0 1,-1 1-1,0-1 0,0 0 0,0 0 0,0 0 0,0 0 0,1 0 0,-1 0 0,0 0 0,0 0 1,0 1-1,0-1 0,0 0 0,0 0 0,0 0 0,0 0 0,1 0 0,-1 1 0,17 10 18,-2-1-66,-10-8-132,0 0 0,0 0-1,0-1 1,0 0 0,0 0-1,0 0 1,0-1 0,0 0-1,1 0 1,-1 0-1,0-1 1,0 1 0,0-1-1,0 0 1,0-1 0,0 1-1,0-1 1,0 0-1,-1 0 1,1-1 0,-1 1-1,1-1 1,-1 0 0,0 0-1,0 0 1,0-1-1,-1 1 1,6-8 0,3-9-721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8.513"/>
    </inkml:context>
    <inkml:brush xml:id="br0">
      <inkml:brushProperty name="width" value="0.05" units="cm"/>
      <inkml:brushProperty name="height" value="0.05" units="cm"/>
      <inkml:brushProperty name="color" value="#E71224"/>
    </inkml:brush>
  </inkml:definitions>
  <inkml:trace contextRef="#ctx0" brushRef="#br0">40 48 17956,'0'-2'218,"0"1"-1,0-1 1,0 0 0,0 0 0,0 0 0,0 1-1,1-1 1,-1 0 0,1 0 0,-1 1 0,1-1 0,0 1-1,-1-1 1,1 0 0,0 1 0,0-1 0,0 1-1,0 0 1,1-1 0,-1 1 0,0 0 0,1 0-1,-1 0 1,0 0 0,1 0 0,-1 0 0,1 0-1,0 0 1,-1 0 0,1 1 0,0-1 0,-1 1-1,1-1 1,3 1 0,-3-1-170,-1 1 1,1-1-1,-1 1 0,1 0 1,0 0-1,-1-1 0,1 1 1,-1 0-1,1 1 0,0-1 1,-1 0-1,1 0 0,-1 1 1,1-1-1,-1 1 0,1-1 0,-1 1 1,1 0-1,-1-1 0,1 1 1,-1 0-1,0 0 0,1 0 1,-1 0-1,0 0 0,0 0 1,0 1-1,0-1 0,0 0 1,0 1-1,0-1 0,0 0 1,-1 1-1,1-1 0,0 1 1,-1-1-1,1 4 0,-1 1-16,0 0-1,0 0 0,-1 0 1,0 0-1,0 0 0,-1 0 1,1 0-1,-1 0 0,-1 0 1,1-1-1,-1 1 0,-4 6 1,-1 1 0,0-1 0,-1 0 0,-20 20 0,17-21 6,12-11-37,0 0 0,0 0-1,0 0 1,0 0-1,0 0 1,0 0-1,0 0 1,0 0-1,0-1 1,0 1-1,0 0 1,0 0-1,0 0 1,0 0-1,0 0 1,0 0-1,0 0 1,1 0-1,-1 0 1,0 0-1,0 0 1,0 0-1,0 0 1,0 0-1,0 0 1,0 0-1,-1 0 1,1-1-1,0 1 1,0 0-1,0 0 1,0 0 0,0 0-1,0 0 1,0 0-1,0 0 1,0 0-1,0 0 1,0 0-1,0 0 1,0 0-1,0 0 1,0 0-1,0 0 1,0 0-1,0 0 1,1-2 1,1 1 1,-1 0-1,1-1 1,-1 1 0,1 0-1,0 0 1,0 0-1,-1 0 1,1 1 0,0-1-1,0 0 1,0 1-1,3-1 1,0 1-5,0 0 0,0 0 0,0 1 0,1-1 0,-1 1 0,0 1 0,0-1 1,-1 1-1,1 0 0,0 0 0,0 0 0,-1 1 0,1-1 0,-1 1 0,0 0 0,0 0 0,5 5 0,-6-5 0,0 0 0,1 1-1,-1-1 1,0 1 0,0-1-1,-1 1 1,1 0 0,-1 0-1,0 0 1,0 0 0,0 1-1,-1-1 1,1 0 0,-1 1-1,0-1 1,0 1 0,-1-1-1,0 1 1,1 7 0,-2-8 17,0-1 1,0 0 0,-1 0 0,1 0 0,-1 0 0,1 0 0,-1 0-1,0 0 1,0-1 0,0 1 0,-1 0 0,1-1 0,-1 0 0,1 0-1,-1 1 1,-3 1 0,-8 4 122,0 0 0,-17 7-1,19-9-47,-67 28 67,79-34-182,0 0 1,0 0-1,0 0 0,0-1 1,0 1-1,0 0 0,0 0 0,1 0 1,-1 0-1,0-1 0,0 1 0,0 0 1,0 0-1,0 0 0,0 0 0,0-1 1,0 1-1,0 0 0,0 0 0,0 0 1,0 0-1,0-1 0,0 1 1,0 0-1,0 0 0,-1 0 0,1 0 1,0-1-1,0 1 0,0 0 0,0 0 1,0 0-1,0 0 0,0-1 0,0 1 1,-1 0-1,1 0 0,0 0 1,0 0-1,0 0 0,0 0 0,0 0 1,-1 0-1,1-1 0,0 1 0,0 0 1,0 0-1,0 0 0,-1 0 0,1 0 1,0 0-1,0 0 0,0 0 1,-1 0-1,1 0 0,0 0 0,0 0 1,0 0-1,0 0 0,-1 0 0,1 0 1,0 1-1,0-1 0,0 0 0,0 0 1,-1 0-1,1 0 0,0 0 1,0 0-1,5-13-1805,31-32-1380,-18 21 2111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9.003"/>
    </inkml:context>
    <inkml:brush xml:id="br0">
      <inkml:brushProperty name="width" value="0.05" units="cm"/>
      <inkml:brushProperty name="height" value="0.05" units="cm"/>
      <inkml:brushProperty name="color" value="#E71224"/>
    </inkml:brush>
  </inkml:definitions>
  <inkml:trace contextRef="#ctx0" brushRef="#br0">122 6 16420,'25'-5'2932,"-25"5"-2875,0 0 0,0 0 0,0 0 0,1 0-1,-1 0 1,0 0 0,0 0 0,0 0 0,1 0 0,-1 0-1,0 0 1,0 0 0,0 0 0,0 1 0,1-1-1,-1 0 1,0 0 0,0 0 0,0 0 0,0 0 0,0 1-1,0-1 1,1 0 0,-1 0 0,0 0 0,0 1-1,0-1 1,0 0 0,0 0 0,0 0 0,0 0 0,0 1-1,0-1 1,0 0 0,0 1 0,-6 13 1755,-38 52 369,-39 62-1941,81-123-248,-8 11-1606,6-15 476,2-10 186,2-9 258,0-4-231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15.345"/>
    </inkml:context>
    <inkml:brush xml:id="br0">
      <inkml:brushProperty name="width" value="0.05" units="cm"/>
      <inkml:brushProperty name="height" value="0.05" units="cm"/>
    </inkml:brush>
  </inkml:definitions>
  <inkml:trace contextRef="#ctx0" brushRef="#br0">3361 122 8466,'-295'-73'3505,"202"55"-2836,-113-7-1,50 19-515,-271 26 0,-150 62-67,471-62-18,1 5-1,1 4 1,-189 82-1,219-76-23,3 4 0,0 2 0,3 3 0,2 4 0,-109 100 0,119-91-25,2 2 0,3 3 0,-69 107 0,90-119-14,2 2 0,2 1 0,2 1 0,3 1 0,-22 91 0,36-116 9,2 0-1,1 1 0,1-1 0,2 1 0,1 0 0,7 59 0,-3-70-5,0 0 0,2-1-1,0 1 1,1-1 0,1 0-1,0-1 1,2 0 0,0-1-1,1 0 1,1 0 0,20 22-1,-11-18 0,1-2-1,1 0 1,0-2-1,1 0 1,1-2-1,1-1 1,44 19-1,-3-8-1,138 33 0,-102-38 0,1-4 0,0-5 1,196-5-1,315-69 6,101-76-42,86-86 42,-601 150 27,356-190 0,-472 215-34,111-84-1,-150 97 5,-2-1-1,-1-2 1,63-79-1,-94 103 10,-1 0-1,0 0 1,-1-1-1,-1-1 1,-1 0-1,7-22 0,-11 29 5,-1 0-1,-1-1 0,0 0 0,-1 0 0,0 1 1,0-1-1,-2 0 0,1 0 0,-1 0 0,-1 0 0,-4-15 1,0 10 13,-1 0 0,0 1 0,-1 0 0,-1 0 0,0 0 0,-1 2 0,-1-1 1,-18-19-1,-7-2 69,-73-57 0,56 53-83,-2 3 0,-1 2 1,-2 3-1,-118-47 0,96 51 5,0 4 0,-2 3 0,-117-14 0,81 23-218,-224 6 0,-112 53-1162,-92 63 629,270-44 277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0.497"/>
    </inkml:context>
    <inkml:brush xml:id="br0">
      <inkml:brushProperty name="width" value="0.05" units="cm"/>
      <inkml:brushProperty name="height" value="0.05" units="cm"/>
    </inkml:brush>
  </inkml:definitions>
  <inkml:trace contextRef="#ctx0" brushRef="#br0">1 17 12923,'1'30'833,"2"0"0,1 0 0,1 0 0,1-1 1,14 35-1,63 137-51,-75-183-705,-4-9 5,0 0 0,0 0 1,1-1-1,0 1 0,11 13 1,-16-22-73,0 0 0,1 1 0,-1-1 0,0 0 0,0 0 0,1 1 0,-1-1 0,0 0 0,1 0 0,-1 0 0,0 1 0,1-1 0,-1 0 0,0 0 0,1 0 0,-1 0 0,0 0 0,1 0 0,-1 1 0,1-1 0,-1 0 0,0 0 0,1 0 0,-1 0 0,0 0 0,1-1 0,-1 1 0,1 0 0,-1 0 0,0 0 0,1 0 0,-1 0 0,0 0 0,1-1 0,-1 1 0,0 0 0,1 0 0,-1 0 0,0-1 0,0 1 0,1 0 0,-1 0 0,0-1 0,0 1 0,1 0 0,-1-1 0,0 1 0,0 0 0,0-1 0,0 1 0,1 0 0,-1-1 0,0 1 0,0-1 0,0 1 0,0 0 0,0-1 0,0 0 0,5-25 284,-5 24-261,12-254 1097,-4 54-1389,-6 180 27,10 69-1751,-8-19 955,2-1 0,0 0 0,14 37 0,-16-56 1007,-1-1 0,1 1 0,0-1-1,1 1 1,-1-1 0,2 0 0,-1-1 0,1 1 0,0-1 0,0 0-1,0-1 1,1 0 0,0 0 0,0 0 0,13 6 0,-19-10 90,0-1 1,1 1-1,-1 0 0,1-1 1,-1 1-1,1-1 1,-1 1-1,1-1 0,-1 0 1,1 1-1,-1-1 1,1 0-1,0 0 1,-1 0-1,1 0 0,-1-1 1,1 1-1,-1 0 1,1-1-1,-1 1 0,1-1 1,-1 1-1,1-1 1,-1 0-1,1 1 1,-1-1-1,0 0 0,2-1 1,-2 0 21,1-1 1,-1 1-1,1 0 1,-1 0-1,0-1 1,0 1-1,0-1 1,-1 1-1,1-1 1,0 0-1,-1 1 1,0-1-1,0 1 1,0-1-1,0 0 1,0-3 0,-4-26 425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29.498"/>
    </inkml:context>
    <inkml:brush xml:id="br0">
      <inkml:brushProperty name="width" value="0.05" units="cm"/>
      <inkml:brushProperty name="height" value="0.05" units="cm"/>
      <inkml:brushProperty name="color" value="#E71224"/>
    </inkml:brush>
  </inkml:definitions>
  <inkml:trace contextRef="#ctx0" brushRef="#br0">97 36 15571,'0'0'122,"-1"-1"-1,1 1 1,-1-1 0,1 1-1,0-1 1,-1 1-1,1-1 1,-1 1-1,1-1 1,-1 1-1,1-1 1,-1 1-1,0 0 1,1-1 0,-1 1-1,1 0 1,-1 0-1,0-1 1,1 1-1,-1 0 1,0 0-1,1 0 1,-1 0-1,0 0 1,1 0 0,-1 0-1,0 0 1,1 0-1,-1 0 1,0 0-1,1 0 1,-2 1-1,0 0 110,1 0-1,0 0 1,-1 1-1,1-1 1,0 0-1,0 1 0,-1-1 1,1 1-1,0-1 1,0 1-1,-1 3 1,-1 3 256,0 0 1,0 0-1,1 0 1,-2 15-1,3-22-454,1 0 0,0 1 0,0-1 0,0 1 0,-1-1 0,1 0 0,1 1 0,-1-1 0,0 0 1,0 1-1,0-1 0,1 0 0,-1 1 0,1-1 0,-1 0 0,1 0 0,-1 1 0,1-1 0,0 0 0,0 0 0,-1 0 0,1 0 0,0 0 0,0 0 0,0 0 0,2 2 0,-1-3 5,-1 0 1,1 0-1,0 0 0,-1 0 1,1 0-1,-1 0 0,1 0 1,-1 0-1,1 0 1,0-1-1,-1 1 0,1-1 1,-1 1-1,0-1 0,1 0 1,-1 1-1,1-1 0,-1 0 1,0 0-1,0 0 1,1 0-1,-1 0 0,1-2 1,1 0 32,0 0 0,-1 0 0,1 0 0,-1-1 0,0 1 0,0-1 1,-1 0-1,1 1 0,-1-1 0,1 0 0,-1 0 0,0 0 0,-1 0 1,1 0-1,-1 0 0,1 0 0,-2-7 0,1 8-54,0 1-1,0 0 1,0 0-1,-1 0 1,1-1 0,-1 1-1,1 0 1,-1 0-1,0 0 1,0 0 0,0 0-1,0 0 1,0 0-1,0 0 1,-1 1 0,1-1-1,-1 0 1,1 1-1,-1-1 1,1 1-1,-1-1 1,0 1 0,0 0-1,0 0 1,0 0-1,0 0 1,0 0 0,0 0-1,0 0 1,0 1-1,0-1 1,0 1-1,-5-1 1,4 1-49,1 1 1,-1-1-1,0 0 0,0 1 0,1 0 0,-1-1 1,1 1-1,-1 0 0,1 0 0,-1 1 0,1-1 1,-1 0-1,1 1 0,0-1 0,0 1 1,0 0-1,0 0 0,0 0 0,0 0 0,0 0 1,1 0-1,-1 1 0,1-1 0,-2 3 1,1-1-248,0 0 0,0 0 0,1 1 0,-1-1 0,1 1 0,0-1 0,0 1 0,0 0 0,1-1 0,0 1 0,-1 0 0,2-1 0,0 7 0,-1-9 174,1 0-1,0 0 0,0 0 0,0 0 1,0 0-1,0 0 0,0 0 0,0 0 1,1-1-1,-1 1 0,1 0 0,1 1 0,11 9-736</inkml:trace>
  <inkml:trace contextRef="#ctx0" brushRef="#br0" timeOffset="1">386 279 16836,'-1'31'2214,"0"-22"-1686,1 0-1,0 1 0,0-1 1,1 1-1,0-1 0,0 1 1,5 12-1,-6-21-493,0 0 0,0 0 0,1 0 0,-1 0 0,0 0 1,1 0-1,-1 0 0,1-1 0,-1 1 0,1 0 0,-1 0 0,1 0 0,0-1 0,-1 1 0,1 0 0,0-1 1,0 1-1,-1 0 0,1-1 0,0 1 0,0-1 0,0 0 0,0 1 0,0-1 0,0 0 0,-1 1 1,1-1-1,0 0 0,0 0 0,0 0 0,0 0 0,0 0 0,0 0 0,0 0 0,0 0 0,0 0 0,0 0 1,0 0-1,0-1 0,0 1 0,0 0 0,0-1 0,0 1 0,-1-1 0,1 1 0,0-1 0,0 1 1,0-1-1,-1 0 0,1 1 0,0-1 0,0-1 0,4-3 146,0 0 1,0-1-1,0 1 0,-1-1 0,6-11 1,-6 9-4,0-1 1,-1 0 0,0 0 0,0 0-1,-1 0 1,0 0 0,-1 0-1,0-1 1,0-15 0,-1 22-136,-1 0-1,1 1 1,0-1 0,-1 0 0,0 0-1,0 0 1,0 0 0,0 0 0,0 1 0,0-1-1,-1 0 1,1 1 0,-1-1 0,-3-2-1,3 3-30,1 1 0,-1-1 0,-1 1 0,1 0 0,0 0 0,0 0 0,0 0 1,-1 0-1,1 0 0,0 1 0,-1-1 0,1 1 0,0 0 0,-1-1 0,1 1 0,-1 0 0,1 1 0,0-1 0,-1 0 0,-3 1 0,2 1-112,-1-1 0,1 1 1,-1-1-1,1 1 0,0 1 0,0-1 1,-1 1-1,2-1 0,-1 1 0,0 0 1,-6 7-1,5-5-424,0-1 0,0 1 0,-1-1 0,-9 5 0,10-7-102,0-1-108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0.056"/>
    </inkml:context>
    <inkml:brush xml:id="br0">
      <inkml:brushProperty name="width" value="0.05" units="cm"/>
      <inkml:brushProperty name="height" value="0.05" units="cm"/>
      <inkml:brushProperty name="color" value="#E71224"/>
    </inkml:brush>
  </inkml:definitions>
  <inkml:trace contextRef="#ctx0" brushRef="#br0">8 47 14355,'-1'1'317,"0"1"0,0 0 0,1 0 0,-1 0 0,0-1-1,1 1 1,-1 0 0,1 0 0,-1 0 0,1 0 0,0 0 0,0 0 0,0 0 0,0 0-1,0 0 1,1 0 0,-1 0 0,0 0 0,1 0 0,0 0 0,-1 0 0,1 0 0,0 0-1,0-1 1,0 1 0,0 0 0,0 0 0,0-1 0,1 1 0,-1-1 0,1 1 0,1 1-1,-1-2-243,-1 0-1,1 0 0,-1 0 0,1 0 0,-1 0 0,1 0 1,0 0-1,0 0 0,-1 0 0,1-1 0,0 1 0,0-1 0,0 0 1,0 1-1,0-1 0,0 0 0,0 0 0,0 0 0,0 0 1,-1-1-1,1 1 0,0 0 0,0-1 0,0 1 0,0-1 1,0 0-1,-1 0 0,1 1 0,0-1 0,-1 0 0,1-1 1,-1 1-1,3-2 0,-1 0-17,0 0-1,-1-1 1,1 1 0,-1-1-1,0 1 1,0-1 0,0 0-1,0 0 1,-1 0 0,1 0-1,-1 0 1,0 0 0,0 0-1,-1 0 1,1 0 0,-1-1-1,0 1 1,0 0 0,-1 0-1,1-1 1,-1 1 0,-2-7-1,3 11-46,0-1-1,0 1 1,0-1-1,0 1 1,0-1 0,-1 1-1,1-1 1,0 1-1,0-1 1,-1 1-1,1-1 1,0 1-1,-1 0 1,1-1-1,0 1 1,-1 0-1,1-1 1,0 1-1,-1 0 1,1-1-1,-1 1 1,1 0-1,-1 0 1,1-1-1,-1 1 1,1 0-1,-1 0 1,1 0-1,-2 0 1,2 0-1,-1 0 0,0 1 0,0-1 0,0 0 0,0 1 0,0-1 0,1 1 0,-1 0 0,0-1 0,0 1 0,1-1 0,-1 1 0,0 0 0,0 1 0,-2 2 2,-1 1-1,1 0 1,1 0-1,-4 9 1,4-10-110,0 1 1,1 0-1,0-1 1,0 1-1,0 0 1,1 0-1,-1 0 0,1 0 1,1 7-1,-1-11 73,0-1 0,0 0 0,0 0 0,1 1 0,-1-1 0,0 0 0,0 0 0,0 1 0,1-1 0,-1 0-1,0 0 1,1 0 0,-1 0 0,0 1 0,0-1 0,1 0 0,-1 0 0,0 0 0,1 0 0,-1 0 0,0 0 0,0 0 0,1 0 0,-1 0-1,0 0 1,1 0 0,-1 0 0,0 0 0,1 0 0,-1 0 0,0 0 0,1 0 0,-1 0 0,0 0 0,0-1 0,1 1 0,-1 0 0,0 0-1,1 0 1,-1-1 0,0 1 0,0 0 0,0 0 0,1 0 0,-1-1 0,15-10-229,7-10-224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0.593"/>
    </inkml:context>
    <inkml:brush xml:id="br0">
      <inkml:brushProperty name="width" value="0.05" units="cm"/>
      <inkml:brushProperty name="height" value="0.05" units="cm"/>
      <inkml:brushProperty name="color" value="#E71224"/>
    </inkml:brush>
  </inkml:definitions>
  <inkml:trace contextRef="#ctx0" brushRef="#br0">6 33 21317,'-5'-3'1984,"5"0"-1320,2-2-296,10 3 952,2-1-287,6 0-489,3 0-216,6 2-272,2-2-72,2 3-232,-4-2-192,-5 2-520,-2-1-329,-8 1 945,-12 0-232,-4-3-120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1.119"/>
    </inkml:context>
    <inkml:brush xml:id="br0">
      <inkml:brushProperty name="width" value="0.05" units="cm"/>
      <inkml:brushProperty name="height" value="0.05" units="cm"/>
      <inkml:brushProperty name="color" value="#E71224"/>
    </inkml:brush>
  </inkml:definitions>
  <inkml:trace contextRef="#ctx0" brushRef="#br0">1 48 20116,'14'7'2049,"7"-4"-1249,8-3-352,6-4 1040,2-2-335,2-1-697,-2 0-320,-4-3-1016,-6 1 839,-14 2-231,-9 0-104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1.646"/>
    </inkml:context>
    <inkml:brush xml:id="br0">
      <inkml:brushProperty name="width" value="0.05" units="cm"/>
      <inkml:brushProperty name="height" value="0.05" units="cm"/>
      <inkml:brushProperty name="color" value="#E71224"/>
    </inkml:brush>
  </inkml:definitions>
  <inkml:trace contextRef="#ctx0" brushRef="#br0">11 336 14507,'-8'30'1701,"5"-19"-407,6-15 1940,29-73-320,63-152 215,-83 208-2906,-12 21-221,1 0 0,-1 0 0,0 0 0,0 0 0,0 0 0,0 0 0,0 0 0,0 0 0,0 0 0,1 0 0,-1 0 0,0 0 0,0 0 0,0 0 0,0 0-1,0 0 1,0 0 0,0 0 0,1 0 0,-1 0 0,0 0 0,0 0 0,0 0 0,0 0 0,0 0 0,0 0 0,0 0 0,0 0 0,1 0 0,-1 0 0,0 0 0,0 1-1,0-1 1,0 0 0,0 0 0,0 0 0,0 0 0,0 0 0,0 0 0,0 0 0,0 0 0,0 1 0,0-1 0,0 0 0,0 0 0,0 0 0,0 0 0,3 15 36,-4 17-76,-5 43 0,3-45-130,0 43 0,7-59-860,-4-13 997,1-1 1,-1 0 0,0 0-1,0 1 1,1-1 0,-1 0-1,0 0 1,0 0 0,1 0-1,-1 0 1,0 1 0,1-1-1,-1 0 1,0 0 0,0 0-1,1 0 1,-1 0 0,0 0-1,1 0 1,-1 0 0,0 0-1,1 0 1,-1 0 0,0 0-1,1 0 1,-1-1 0,3 0-57,-1 0 1,0 0 0,0 0 0,0-1-1,0 0 1,0 1 0,0-1 0,2-3-1,13-15-486</inkml:trace>
  <inkml:trace contextRef="#ctx0" brushRef="#br0" timeOffset="1">467 1 18292,'1'10'1664,"-1"4"-1080,0 6-200,-2 5 721,-1 2-249,0 4-264,-1-1-104,1-1-208,0-2-160,1-5-384,2-3-288,-1-9-592,1-9 944,-7-2-200,2-7-152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2.202"/>
    </inkml:context>
    <inkml:brush xml:id="br0">
      <inkml:brushProperty name="width" value="0.05" units="cm"/>
      <inkml:brushProperty name="height" value="0.05" units="cm"/>
      <inkml:brushProperty name="color" value="#E71224"/>
    </inkml:brush>
  </inkml:definitions>
  <inkml:trace contextRef="#ctx0" brushRef="#br0">1 170 17060,'9'0'2000,"2"1"-1080,5-1-384,5-1 1097,-1-1-313,6 0-648,4-1-552,-2-2-720,-3 1 600,3 1-232,-3-1-104</inkml:trace>
  <inkml:trace contextRef="#ctx0" brushRef="#br0" timeOffset="1">460 1 16844,'-2'4'676,"1"0"1,-1 1 0,1-1-1,-1 0 1,0 0-1,-1 0 1,-2 3 0,3-4-369,-1 0 0,1 1 0,0-1 1,1 1-1,-1-1 0,1 1 0,-1 0 0,1-1 1,-1 7-1,2-10-303,0 1 1,0-1 0,1 0-1,-1 1 1,0-1 0,0 1-1,0-1 1,1 0 0,-1 1-1,0-1 1,1 1 0,-1-1-1,0 0 1,1 1-1,-1-1 1,0 0 0,1 0-1,-1 1 1,0-1 0,1 0-1,-1 0 1,1 0 0,-1 1-1,1-1 1,-1 0 0,0 0-1,1 0 1,-1 0 0,1 0-1,-1 0 1,1 0-1,-1 0 1,1 0 0,-1 0-1,1 0 1,-1 0 0,1-1-1,25-1-40,-17 1 34,4 0-11,1 1-1,-1 1 0,0 0 0,0 1 1,24 6-1,-32-7 10,-1 0 1,1 0-1,-1 1 1,1 0-1,-1 0 1,0 0-1,0 1 1,0-1-1,0 1 1,0 0-1,0 0 1,-1 0-1,0 1 1,1-1-1,-1 1 1,0-1-1,-1 1 1,1 0-1,2 7 1,-4-8 13,0 0 1,-1 0 0,0 0 0,1 0-1,-1 0 1,0 0 0,-1 0-1,1 0 1,0 0 0,-1-1-1,0 1 1,1 0 0,-1 0 0,0 0-1,-1-1 1,1 1 0,0 0-1,-1-1 1,0 1 0,1-1-1,-1 0 1,0 1 0,0-1 0,0 0-1,-1 0 1,1 0 0,0-1-1,-3 3 1,-3 1 54,0 0 1,0 0-1,0-1 1,-1 0-1,1 0 1,-1-1-1,-15 4 1,18-6-151,1-1 1,-1 0 0,0 1-1,1-2 1,-1 1 0,0-1-1,1 0 1,-1 0 0,1 0-1,-1-1 1,1 0 0,0 0-1,0 0 1,0-1 0,0 0-1,0 0 1,0 0 0,1 0-1,-1-1 1,1 0 0,0 0-1,0 0 1,0 0 0,-5-9 0,-8-17-411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2.729"/>
    </inkml:context>
    <inkml:brush xml:id="br0">
      <inkml:brushProperty name="width" value="0.05" units="cm"/>
      <inkml:brushProperty name="height" value="0.05" units="cm"/>
      <inkml:brushProperty name="color" value="#E71224"/>
    </inkml:brush>
  </inkml:definitions>
  <inkml:trace contextRef="#ctx0" brushRef="#br0">0 72 18700,'20'0'2248,"3"0"-1463,6 0-361,4-4 1368,3 0-840,0-2-352,-2 0-1240,-2-1 1617,1-4-977,-2-5-32,1-1-41</inkml:trace>
  <inkml:trace contextRef="#ctx0" brushRef="#br0" timeOffset="1">665 14 18460,'-2'28'2112,"-6"1"-1447,-6 4-297,0 1 1136,-2 2-616,-4-1-232,4-4-440,0-4-176,3-5-408,2-5-304,2-8-416,1-6 872,3-5-208,3-5-136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3.223"/>
    </inkml:context>
    <inkml:brush xml:id="br0">
      <inkml:brushProperty name="width" value="0.05" units="cm"/>
      <inkml:brushProperty name="height" value="0.05" units="cm"/>
      <inkml:brushProperty name="color" value="#E71224"/>
    </inkml:brush>
  </inkml:definitions>
  <inkml:trace contextRef="#ctx0" brushRef="#br0">145 59 17460,'-3'-1'243,"0"-1"1,0 0 0,1 1 0,-2 0-1,1 0 1,0 0 0,0 0-1,0 0 1,0 0 0,-1 1 0,1 0-1,0-1 1,0 1 0,-7 1-1,8 0-140,-1 0 0,1-1 0,0 1 0,-1 0-1,1 1 1,0-1 0,-1 0 0,1 1 0,0-1 0,0 1-1,0 0 1,0 0 0,1 0 0,-1 0 0,0 0-1,1 0 1,-1 0 0,1 0 0,-2 4 0,1-2-45,0 0 0,0 1 0,0-1 0,1 1 1,0 0-1,0 0 0,0-1 0,0 1 0,1 0 0,0 0 1,0 0-1,0 0 0,1 8 0,0-11-33,0 0 0,-1 0 0,1 0 0,0 0 1,0 0-1,0 0 0,0 0 0,1 0 0,-1-1 0,0 1 0,1 0 0,-1-1 0,1 1 0,-1-1 0,1 0 0,0 1 0,0-1 0,-1 0 0,1 0 0,0 0 1,0 0-1,0-1 0,0 1 0,0 0 0,1-1 0,-1 0 0,0 1 0,0-1 0,0 0 0,0 0 0,0 0 0,4-1 0,1 0 40,-1 0-1,1-1 1,-1 1-1,0-1 1,0-1 0,0 1-1,0-1 1,-1 0-1,1-1 1,-1 1-1,0-1 1,9-8-1,-9 7-12,1 0-1,-2 0 1,1 0-1,-1-1 0,1 1 1,-1-1-1,-1 0 1,1-1-1,-1 1 1,0 0-1,2-11 1,-4 14-44,0 1 0,-1 0 0,1 0 1,-1 0-1,0-1 0,0 1 0,0 0 0,0 0 1,0-1-1,0 1 0,-1 0 0,1 0 1,-1-1-1,1 1 0,-1 0 0,0 0 1,0 0-1,0 0 0,0 0 0,0 0 0,0 0 1,-1 0-1,1 1 0,-1-1 0,1 0 1,-1 1-1,0-1 0,1 1 0,-1-1 0,0 1 1,0 0-1,-4-2 0,2 2-55,-1-1 0,0 1 0,0 0 1,1 1-1,-1-1 0,0 1 0,0 0 0,0 0 0,1 0 0,-1 1 0,0-1 0,0 1 0,1 1 0,-8 2 1,4-1-191,0 0 1,0 1 0,0 0 0,1 1 0,-1 0 0,1 0 0,1 0 0,-1 1 0,1 0 0,0 1 0,0-1 0,1 1 0,-1 0 0,2 0 0,-1 1 0,1-1 0,0 1 0,-4 13 0,4 10-569</inkml:trace>
  <inkml:trace contextRef="#ctx0" brushRef="#br0" timeOffset="1">357 375 16692,'-1'2'326,"0"1"0,1-1 0,-2 1 0,1-1 0,0 1 0,0-1 1,-1 0-1,-2 4 0,-4 6 591,5-6-707,1-1 0,0 0 1,0 1-1,0-1 0,1 1 0,0 0 0,0-1 0,0 1 0,1 0 0,0 10 0,1-14-169,-1 0 1,0 0 0,1 1-1,-1-1 1,1 0 0,0 0-1,0 0 1,-1 0-1,1 0 1,1 0 0,-1 0-1,0 0 1,0-1 0,1 1-1,-1 0 1,1-1-1,0 1 1,-1-1 0,1 0-1,0 1 1,0-1 0,0 0-1,0 0 1,0 0-1,0 0 1,0 0 0,0-1-1,0 1 1,0-1 0,5 1-1,1 0 58,1-1 0,-1 0 1,1-1-1,-1 0 0,1 0 0,-1-1 0,1 0 0,-1 0 0,0-1 1,15-7-1,-9 3 45,0 0 1,-1-2 0,0 1 0,0-2-1,12-11 1,-22 18-98,0 0-1,0 0 1,-1 0-1,1 0 0,-1-1 1,0 1-1,0-1 1,0 0-1,2-5 1,-3 8-33,-1 0-1,0 0 1,0 0 0,0-1 0,0 1 0,1 0 0,-1 0 0,-1 0 0,1 0-1,0 0 1,0 0 0,0-1 0,-1 1 0,1 0 0,0 0 0,-1 0 0,1 0-1,-1 0 1,1 0 0,-1 0 0,0 0 0,1 0 0,-1 0 0,0 1 0,0-1-1,0 0 1,0 0 0,1 1 0,-1-1 0,0 0 0,0 1 0,0-1 0,0 1-1,0-1 1,-1 1 0,1 0 0,0-1 0,-1 1 0,-5-2 27,0 1 0,-1 0 0,1 0 1,0 1-1,-1 0 0,1 0 0,0 0 1,0 1-1,-1 0 0,-12 5 0,3-1-112,0 1 0,0 0-1,-21 13 1,31-16-276,1 1 1,-1 0 0,1 0-1,0 0 1,0 1 0,0 0-1,1 0 1,0 0 0,0 1-1,0 0 1,1 0 0,0 0-1,-4 8 1,4-1-638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7.123"/>
    </inkml:context>
    <inkml:brush xml:id="br0">
      <inkml:brushProperty name="width" value="0.05" units="cm"/>
      <inkml:brushProperty name="height" value="0.05" units="cm"/>
      <inkml:brushProperty name="color" value="#E71224"/>
    </inkml:brush>
  </inkml:definitions>
  <inkml:trace contextRef="#ctx0" brushRef="#br0">588 50 15123,'20'-21'1617,"3"2"-1129,-13 9-200,-15 10 560,-20 19-240,-6 10-120,-14 22-128,-3 11-88,-5 18-200,-8 5-16,4 6-16,-2 3 8,6 4-112,2 3-392,-4-14 424,2-8-72,9-27 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38.109"/>
    </inkml:context>
    <inkml:brush xml:id="br0">
      <inkml:brushProperty name="width" value="0.05" units="cm"/>
      <inkml:brushProperty name="height" value="0.05" units="cm"/>
      <inkml:brushProperty name="color" value="#E71224"/>
    </inkml:brush>
  </inkml:definitions>
  <inkml:trace contextRef="#ctx0" brushRef="#br0">225 0 15475,'7'6'1281,"-6"4"-865,-1 9-160,-4 11 456,-5 8-104,-8 11-152,-3 7-72,-4 17-80,-5 5-80,0 8-64,-1-6 0,6 0-264,1-1-392,9-9 448,5-5-56,9-18-72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0.931"/>
    </inkml:context>
    <inkml:brush xml:id="br0">
      <inkml:brushProperty name="width" value="0.05" units="cm"/>
      <inkml:brushProperty name="height" value="0.05" units="cm"/>
    </inkml:brush>
  </inkml:definitions>
  <inkml:trace contextRef="#ctx0" brushRef="#br0">0 131 15027,'11'31'751,"1"-1"1,26 45-1,-29-59-582,1-1 1,1 0 0,1-1-1,0 0 1,1 0-1,15 11 1,60 38 168,3 2-389,-128-94-2091,-50-43 426,87 72 1719,-1 0 0,1 0 0,0 0 0,0 0 1,-1-1-1,1 1 0,0 0 0,0 0 1,-1 0-1,1 0 0,0-1 0,0 1 1,0 0-1,-1 0 0,1 0 0,0-1 0,0 1 1,0 0-1,0 0 0,0-1 0,-1 1 1,1 0-1,0 0 0,0-1 0,0 1 1,0 0-1,0 0 0,0-1 0,0 1 0,0 0 1,0-1-1,0 1 0,0 0 0,0 0 1,0-1-1,0 1 0,0 0 0,0 0 1,1-1-1,-1 1 0,0 0 0,0 0 1,0-1-1,0 1 0,0 0 0,1 0 0,-1 0 1,0-1-1,0 1 0,0 0 0,1 0 1,-1 0-1,0-1 0,0 1 0,1 0 1,-1 0-1,0 0 0,0 0 0,1 0 0,-1 0 1,0 0-1,0 0 0,1 0 0,-1 0 1,0 0-1,1 0 0,-1 0 0,1 0 1,31-1 419,-6 0-188,-16-1-187,-1-1 0,1 0 0,0-1 0,-1 0 0,0 0 0,0-1-1,0 0 1,-1-1 0,1 0 0,-1 0 0,-1-1 0,1 0 0,-1 0 0,-1-1 0,1 0 0,-1 0 0,0 0-1,-1-1 1,8-15 0,-6 9-29,-1 0-1,0 0 0,-1-1 0,-1 1 1,0-1-1,-1 0 0,-1 0 1,0 0-1,-2 0 0,1-1 0,-4-26 1,2 39 13,0 1 1,1 0-1,-1 0 1,0-1-1,-1 1 1,1 0-1,0 0 1,-1 0-1,0 0 1,-2-3-1,4 6-21,-1-1 0,1 1 0,0 0 0,0-1 0,-1 1 0,1 0 0,-1 0 0,1-1 0,0 1 0,-1 0 0,1 0 0,-1 0 0,1-1-1,0 1 1,-1 0 0,1 0 0,-1 0 0,1 0 0,-1 0 0,1 0 0,-1 0 0,1 0 0,-1 0 0,1 0 0,0 0 0,-1 0 0,1 0 0,-1 1 0,-1 0 9,1-1 1,0 1 0,0 0 0,0 0-1,0 1 1,0-1 0,0 0-1,0 0 1,1 0 0,-1 1-1,0-1 1,1 0 0,-1 1-1,0 1 1,-5 15 175,1 0 0,0 0 1,2 1-1,0-1 0,-1 24 0,3 0 213,6 56 0,-4-86-339,0 0 0,1 0-1,1-1 1,0 1 0,0-1 0,6 13-1,-7-21-52,-1 0 0,1 0 0,0 0 0,0 0 0,0 0 0,0 0 0,0-1 0,1 1 0,-1-1 1,1 1-1,0-1 0,-1 0 0,1 0 0,0 0 0,0 0 0,1-1 0,-1 1 0,0-1 0,0 0 0,1 0 0,-1 0 0,1 0 0,-1-1 0,5 1 0,1-1-41,0-1 0,0 0 0,-1-1 0,1 1 0,-1-2 0,1 1 0,-1-1 0,0-1 0,0 1 0,0-1 0,-1-1 0,12-7 0,5-7-131,-1 0-1,27-29 1,7-13 15,-7-2-44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51.871"/>
    </inkml:context>
    <inkml:brush xml:id="br0">
      <inkml:brushProperty name="width" value="0.05" units="cm"/>
      <inkml:brushProperty name="height" value="0.05" units="cm"/>
      <inkml:brushProperty name="color" value="#E71224"/>
    </inkml:brush>
  </inkml:definitions>
  <inkml:trace contextRef="#ctx0" brushRef="#br0">1022 34 10322,'1'-6'806,"-2"-16"651,1 22-1432,0 0 0,0-1 0,0 1 0,0 0 0,0 0 1,0-1-1,0 1 0,0 0 0,0 0 0,-1 0 0,1-1 0,0 1 1,0 0-1,0 0 0,0 0 0,0-1 0,0 1 0,-1 0 0,1 0 0,0 0 1,0 0-1,0-1 0,0 1 0,-1 0 0,1 0 0,0 0 0,0 0 1,0 0-1,-1 0 0,1 0 0,0 0 0,0 0 0,-1-1 0,1 1 0,0 0 1,0 0-1,0 0 0,-1 0 0,1 0 0,0 0 0,0 1 0,-1-1 0,1 0 1,0 0-1,0 0 0,0 0 0,-1 0 0,1 0 0,0 0 0,0 0 1,0 0-1,-1 1 0,1-1 0,0 0 0,0 0 0,0 0 0,0 0 0,-1 1 1,1-1-1,0 0 0,0 0 0,0 0 0,0 1 0,0-1 0,0 0 0,0 0 1,-1 1-1,-92 108 1143,19-22-680,-69 83 309,-63 68 133,-206 186 158,399-411-1056,0 0-1,1 1 0,-14 22 0,23-31-82,1 0 0,-1 0 0,1 0 0,0 0 0,0 0-1,1 0 1,-2 7 0,3-9-41,0-1 0,-1 1 0,1 0 0,1-1 0,-1 1 0,0 0 0,1-1-1,-1 1 1,1-1 0,0 1 0,-1-1 0,1 1 0,1-1 0,-1 0 0,3 5 0,-4-7 71,0 1 0,1-1 0,-1 0 0,0 1 0,0-1 0,1 0 0,-1 1 0,0-1 0,0 0 0,1 0 0,-1 1 0,0-1 0,1 0 0,-1 0 0,0 0 0,1 0 0,-1 1 0,1-1 0,-1 0 0,0 0 0,1 0 0,-1 0 0,1 0 0,-1 0 0,0 0 0,1 0 0,-1 0 0,1 0 0,-1 0 0,0 0 0,1 0 0,-1-1 0,6-3-379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4:52.368"/>
    </inkml:context>
    <inkml:brush xml:id="br0">
      <inkml:brushProperty name="width" value="0.05" units="cm"/>
      <inkml:brushProperty name="height" value="0.05" units="cm"/>
      <inkml:brushProperty name="color" value="#E71224"/>
    </inkml:brush>
  </inkml:definitions>
  <inkml:trace contextRef="#ctx0" brushRef="#br0">30 62 10778,'-2'-11'423,"1"6"-293,0 0-1,0 1 1,0-1 0,0 0-1,0 1 1,-1-1 0,0 1-1,-5-8 1,7 12-114,0 0 1,0-1-1,0 1 1,0 0-1,0 0 1,0 0-1,0 0 1,0 0-1,0 0 0,0 0 1,0 0-1,-1 0 1,1 0-1,0 0 1,0 0-1,0-1 1,0 1-1,0 0 0,0 0 1,0 0-1,-1 0 1,1 0-1,0 0 1,0 0-1,0 0 1,0 0-1,0 0 1,0 0-1,0 0 0,-1 0 1,1 0-1,0 1 1,0-1-1,0 0 1,0 0-1,0 0 1,0 0-1,0 0 0,0 0 1,-1 0-1,1 0 1,0 0-1,0 0 1,0 0-1,0 0 1,0 0-1,0 1 0,0-1 1,0 0-1,-3 9 401,0 9-14,3-6-215,0 0 0,0 0 0,1 0 0,1 0 0,0 0 0,1 0 0,7 22 0,-6-27-118,-1 0 1,1 0-1,1 0 0,-1 0 1,1-1-1,0 0 1,0 0-1,1 0 0,0-1 1,0 0-1,0 0 1,1 0-1,8 4 1,20 8 169,0-1 0,64 19 1,19 8-22,-101-35-198,0 1 1,0 0 0,0 1 0,22 19 0,-16-7-6,0 0 0,36 51 1,9 7 18,-58-68-34,2-1 0,0-1 0,0 0-1,24 14 1,25 5-279,-45-23 23,-1 1 1,-1 0-1,1 1 1,21 16-1,-21-9-9,-8 0-75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5.216"/>
    </inkml:context>
    <inkml:brush xml:id="br0">
      <inkml:brushProperty name="width" value="0.05" units="cm"/>
      <inkml:brushProperty name="height" value="0.05" units="cm"/>
      <inkml:brushProperty name="color" value="#E71224"/>
    </inkml:brush>
  </inkml:definitions>
  <inkml:trace contextRef="#ctx0" brushRef="#br0">299 10 15323,'3'-10'-214,"-7"13"290,-11 20 424,-8 27 212,2 0 0,-16 58 1,1-3 24,10-30-371,15-41-231,0-1-1,-3 0 1,-1-1-1,-29 49 1,42-78-196,0-1 1,1 0 0,-1 0 0,0 1-1,0-2 1,0 1 0,0 0 0,-1 0-1,1-1 1,0 1 0,-4 1 0,6-3 35,-1 0 1,1 0 0,-1 0-1,1 1 1,-1-1 0,1 0-1,0 0 1,-1 0 0,1 0-1,-1 0 1,1 0 0,0-1-1,-1 1 1,1 0 0,-1 0 0,1 0-1,-1 0 1,1 0 0,0-1-1,-1 1 1,1 0 0,0 0-1,-1 0 1,1-1 0,0 1-1,-1-1 1,0 0 2,0 0 1,1-1-1,-1 1 1,1 0-1,-1-1 0,1 1 1,-1-1-1,1 1 1,0-1-1,0 1 0,0 0 1,0-3-1,0-23-319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5.682"/>
    </inkml:context>
    <inkml:brush xml:id="br0">
      <inkml:brushProperty name="width" value="0.05" units="cm"/>
      <inkml:brushProperty name="height" value="0.05" units="cm"/>
      <inkml:brushProperty name="color" value="#E71224"/>
    </inkml:brush>
  </inkml:definitions>
  <inkml:trace contextRef="#ctx0" brushRef="#br0">1 484 13467,'0'-3'147,"0"-1"-1,0 1 1,0 0-1,1 0 1,-1 0 0,1 0-1,0-1 1,0 1 0,0 0-1,0 0 1,1 1 0,-1-1-1,1 0 1,0 0 0,-1 1-1,1-1 1,1 1 0,-1-1-1,0 1 1,0 0-1,1 0 1,3-2 0,9-7 362,1 0 1,27-13-1,-24 13-156,102-52 602,30-19-619,-11-12-259,29-17-7,-167 110-64,-1 0 0,1-1-1,-1 2 1,1-1 0,0 0 0,-1 0 0,1 0-1,0 1 1,0-1 0,0 1 0,0-1 0,-1 1-1,1 0 1,0 0 0,3 0 0,-4 1-1,-1 0 0,1-1 1,0 1-1,-1 0 0,1 0 1,-1 0-1,1 0 0,-1 0 1,0 0-1,1 0 0,-1 0 0,0 0 1,0 0-1,0 0 0,0 1 1,0-1-1,0 0 0,0 0 1,0 0-1,0 0 0,0 0 0,0 0 1,-1 2-1,-5 30 87,-1 0 0,-2-1 0,-1 0 0,-17 35-1,13-35-195,2 1-1,2 0 0,-11 54 0,20-83 85,0 0 0,1 0-1,-1 0 1,1 1 0,0-1 0,0 0-1,1 0 1,-1 0 0,1 0 0,0 0 0,2 7-1,-2-10 8,0 0-1,0 0 0,0 0 1,0 0-1,0 0 1,0 0-1,0-1 0,0 1 1,1 0-1,-1-1 0,2 1 1,-3-1 12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6.682"/>
    </inkml:context>
    <inkml:brush xml:id="br0">
      <inkml:brushProperty name="width" value="0.05" units="cm"/>
      <inkml:brushProperty name="height" value="0.05" units="cm"/>
      <inkml:brushProperty name="color" value="#E71224"/>
    </inkml:brush>
  </inkml:definitions>
  <inkml:trace contextRef="#ctx0" brushRef="#br0">39 1 16956,'1'3'317,"0"1"0,0 0 0,-1-1 0,1 1 0,-1 0 0,0-1 0,0 1 0,-1 5 0,1 0 154,16 335 1735,-9-233-2010,0-27-121,-16-130-1238,1 14 732,5 19 284,-19-105-1464,-6-123-1,28 229 1610,-1 9 32,1-1-1,-1 1 0,1 0 0,0-1 1,0 1-1,1-1 0,-1 1 0,1-1 1,-1 1-1,1 0 0,2-4 1,-3 6-17,0 1 0,0 0 0,0 0 1,1 0-1,-1 0 0,0-1 0,0 1 1,1 0-1,-1 0 0,0 0 0,0 0 1,1 0-1,-1 0 0,0-1 0,0 1 1,1 0-1,-1 0 0,0 0 0,1 0 0,-1 0 1,0 0-1,0 0 0,1 0 0,-1 0 1,0 1-1,1-1 0,-1 0 0,0 0 1,0 0-1,1 0 0,-1 0 0,0 0 1,0 0-1,1 1 0,-1-1 0,0 0 1,0 0-1,0 0 0,1 1 0,-1-1 1,0 0-1,0 0 0,0 1 0,0-1 1,1 1-1,9 13 299,-9-13-236,59 98 1543,29 42-290,-72-117-1100,1-1-1,1-2 1,38 35-1,-51-50-151,0-1 0,1 0 0,0 0 1,0-1-1,1 0 0,12 5 0,-18-8-45,1-1 0,-1 1 1,0 0-1,1-1 0,-1 1 0,1-1 1,-1 0-1,1 0 0,-1 0 0,1 0 1,-1-1-1,0 1 0,1-1 1,-1 1-1,1-1 0,-1 0 0,0 0 1,0 0-1,1 0 0,-1 0 1,0 0-1,0-1 0,0 1 0,0-1 1,0 0-1,1-1 0,3-5 71,-1 1-1,0-1 0,-1 0 1,1 0-1,-2 0 1,1-1-1,-1 0 0,-1 1 1,1-1-1,-1 0 0,1-14 1,0-11 350,-2-57 0,-2 66-236,-6-41 1,6 59-199,-1 0 1,1 1-1,-1-1 1,-1 1-1,1-1 1,-1 1-1,0 0 1,0 0-1,-1 0 0,1 0 1,-7-6-1,-2 3-961,28 7-1487,-4-1 1805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8.254"/>
    </inkml:context>
    <inkml:brush xml:id="br0">
      <inkml:brushProperty name="width" value="0.05" units="cm"/>
      <inkml:brushProperty name="height" value="0.05" units="cm"/>
      <inkml:brushProperty name="color" value="#E71224"/>
    </inkml:brush>
  </inkml:definitions>
  <inkml:trace contextRef="#ctx0" brushRef="#br0">291 307 15491,'-12'0'337,"-1"2"-1,1 0 1,-1 0 0,1 1-1,0 0 1,0 1-1,0 1 1,1 0-1,-1 1 1,1 0-1,0 0 1,1 1 0,0 0-1,-15 14 1,15-12-170,1 1 0,0 0 1,0 0-1,1 0 0,0 1 1,1 0-1,0 1 0,1-1 1,0 2-1,1-1 0,1 0 1,-1 1-1,-3 22 0,8-34-132,-1 1 0,1 0 0,0 0 0,0-1 0,0 1 0,0 0 0,0 0 0,0 0 0,0-1 0,1 1 0,-1 0 0,1 0 0,-1-1 0,1 1 0,-1 0 0,1-1 0,0 1 0,0-1 0,0 1 0,0-1-1,0 1 1,0-1 0,0 0 0,1 1 0,1 0 0,-1-1-1,0 0 1,0-1-1,0 1 0,0-1 0,0 1 0,0-1 1,0 0-1,0 0 0,0 0 0,0 0 0,0 0 0,0-1 1,0 1-1,0 0 0,0-1 0,0 0 0,0 1 0,-1-1 1,1 0-1,0 0 0,0 0 0,3-2 0,8-7 103,-1 0 0,1 0 0,-2-1 0,1-1 0,-2 0 0,0-1 0,14-21 0,-11 14 27,-1-1 1,-1-1-1,-1 0 1,10-33-1,-17 45-88,-1-1-1,0 1 1,1-21 0,-5 22 40,-3 14-58,-3 13-27,5-1-23,-1 0 0,2 1 0,0-1 0,2 24 0,0-30-81,1 0 0,0 0 0,0 0 0,2 0 0,-1-1 0,1 1 0,1-1 0,4 11 0,-8-20 18,1 0 1,-1 0 0,1 0-1,-1 0 1,1 0 0,-1 1 0,1-1-1,0 0 1,-1 0 0,1-1-1,0 1 1,0 0 0,0 0-1,0 0 1,0 0 0,0-1-1,0 1 1,0-1 0,0 1 0,0 0-1,0-1 1,0 0 0,0 1-1,0-1 1,1 0 0,-1 1-1,0-1 1,0 0 0,0 0-1,1 0 1,-1 0 0,0 0 0,0 0-1,0-1 1,1 1 0,-1 0-1,0-1 1,0 1 0,0 0-1,0-1 1,0 1 0,0-1 0,0 0-1,0 1 1,0-1 0,0 0-1,0 0 1,0 0 0,0 1-1,0-1 1,1-2 0,4-4-439,-1 0 0,0 0-1,0-1 1,0 0 0,6-15 0,-1-6-399,-1 0 0,-1 0 1,-1 0-1,-2-1 0,2-31 0,-4-4 749,-6-82 0,-2 99 1883,0 79 1486,3 5-2127,-1 73 649,3-94-1584,1 1-1,1-1 0,0 0 0,9 28 1,-11-42-155,0 1 0,1-1 0,-1 0 0,0 0 1,1 0-1,-1 1 0,1-1 0,0 0 0,-1 0 0,1 0 0,0 0 1,0 0-1,-1 0 0,1 0 0,0 0 0,0 0 0,0 0 1,0-1-1,0 1 0,0 0 0,1-1 0,-1 1 0,0-1 1,0 1-1,0-1 0,1 1 0,-1-1 0,0 0 0,0 0 1,1 0-1,-1 0 0,0 1 0,0-2 0,1 1 0,-1 0 0,0 0 1,1 0-1,-1-1 0,0 1 0,0 0 0,0-1 0,1 1 1,-1-1-1,2-1 0,6-3 54,0-1 1,0 0-1,-1-1 0,12-12 1,-1 2 100,-18 16-154,0 0-1,0 0 1,0 0-1,0 1 1,0-1-1,0 0 1,0 0-1,0 1 1,0-1-1,0 1 1,1-1-1,-1 1 1,0 0-1,0-1 1,0 1-1,1 0 1,-1 0-1,0 0 1,0-1-1,1 1 1,-1 1-1,0-1 1,0 0-1,1 0 1,-1 0-1,0 1 1,0-1-1,2 1 1,-2 1 0,1 0 0,-1 0 0,0-1 0,1 1 0,-1 0 0,0 0 0,0 0 0,-1 1 1,1-1-1,0 0 0,-1 0 0,1 0 0,-1 1 0,0 3 0,5 104 109,-3-105-60,0-5-13,2-11 16,3-17 29,-7 26-154,2-17 118,-2 19-129,0-1 0,0 1 0,0 0-1,0-1 1,0 1 0,0-1 0,0 1 0,0 0-1,0-1 1,0 1 0,0-1 0,-1 1-1,1 0 1,0-1 0,0 1 0,0-1-1,0 1 1,-1 0 0,1-1 0,0 1-1,0 0 1,-1-1 0,1 1 0,0 0-1,0 0 1,-1-1 0,1 1 0,0 0-1,-1 0 1,1-1 0,-1 1 0,1 0 0,-6-16-4091,5 8 3274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8.965"/>
    </inkml:context>
    <inkml:brush xml:id="br0">
      <inkml:brushProperty name="width" value="0.05" units="cm"/>
      <inkml:brushProperty name="height" value="0.05" units="cm"/>
      <inkml:brushProperty name="color" value="#E71224"/>
    </inkml:brush>
  </inkml:definitions>
  <inkml:trace contextRef="#ctx0" brushRef="#br0">2 89 15915,'20'-7'2778,"-9"3"-1321,0 0 0,16-10 0,-27 14-1440,0 1 1,-1-1 0,1 0-1,0 0 1,0 0 0,0 0-1,-1 0 1,1 0-1,0 0 1,0 0 0,-1 0-1,1 0 1,0 0 0,0 0-1,0-1 1,-1 1 0,1 0-1,0 0 1,0 0 0,0 0-1,-1 0 1,1 0 0,0 0-1,0-1 1,0 1 0,0 0-1,-1 0 1,1 0 0,0 0-1,0 0 1,0-1 0,0 1-1,0 0 1,0 0-1,0 0 1,-1-1 0,1 1-1,0 0 1,0 0 0,0-1-1,0 1 1,0 0 0,0 0-1,0 0 1,0-1 0,0 1-1,0 0 1,0 0 0,0 0-1,0-1 1,0 1 0,0 0-1,1 0 1,-1-1 0,0 1-1,0 0 1,0 0 0,0 0-1,0 0 1,0-1-1,1 1 1,-1 0 0,0 0-1,0 0 1,0 0 0,0 0-1,1-1 1,-1 1 0,0 0-1,-18-2 421,15 4-416,0-1 0,0 0 0,0 1 0,0 0 0,0 0-1,1-1 1,-1 2 0,1-1 0,-1 0 0,1 0 0,0 1 0,0-1 0,0 1-1,0 0 1,0 0 0,0 0 0,1 0 0,-2 5 0,2-7-23,1 0 1,-1 1 0,1-1 0,0 1-1,0-1 1,0 1 0,-1-1-1,1 0 1,1 1 0,-1-1 0,0 1-1,0-1 1,0 1 0,1-1-1,-1 0 1,1 1 0,-1-1 0,1 0-1,-1 1 1,1-1 0,0 0-1,0 0 1,0 0 0,0 0 0,0 1-1,0-1 1,0 0 0,0-1-1,0 1 1,0 0 0,0 0 0,0 0-1,1-1 1,-1 1 0,0 0-1,1-1 1,-1 0 0,1 1 0,-1-1-1,0 0 1,1 1 0,-1-1-1,2 0 1,7 1 0,-1-1 0,1 1 0,-1-2-1,1 1 1,-1-1 0,1-1 0,-1 0 0,0 0 0,0-1-1,0 0 1,15-7 0,7-6 12,54-38 1,-45 27 9,-40 27-23,1 0 0,-1 0 0,0 0 0,0-1 0,1 1 0,-1 0-1,0 0 1,0 0 0,1 0 0,-1 0 0,0 0 0,0 0 0,1 0 0,-1 0-1,0 0 1,0 0 0,1 0 0,-1 0 0,0 0 0,0 0 0,1 0 0,-1 0-1,0 0 1,0 1 0,1-1 0,-1 0 0,0 0 0,0 0 0,1 0 0,-1 0-1,0 1 1,0-1 0,0 0 0,1 0 0,-1 0 0,0 1 0,0-1-1,0 0 1,0 0 0,0 1 0,0-1 0,1 0 0,-1 0 0,0 1 0,0-1-1,0 0 1,0 0 0,0 1 0,0-1 0,0 0 0,0 1 0,3 24-13,-3-22 11,0 0 1,0 1 0,0-1 0,1 0-1,0 0 1,-1 1 0,3 2 0,-3-5 3,1 0-1,0-1 1,0 1 0,0 0 0,0-1 0,-1 1 0,1 0 0,0-1-1,0 0 1,0 1 0,0-1 0,1 1 0,-1-1 0,0 0 0,0 0-1,0 0 1,0 1 0,0-1 0,2-1 0,25-2 15,-14 1-20,-9 2 4,1 0-1,-1-1 1,0 2-1,1-1 1,-1 1-1,0-1 0,1 2 1,-1-1-1,0 0 1,0 1-1,0 0 1,0 0-1,0 1 1,0-1-1,4 5 1,-5-4-3,0 1 0,-1-1 0,1 1-1,-1 0 1,0 0 0,0 1 0,-1-1 0,1 1 0,-1-1 0,0 1-1,0 0 1,-1 0 0,1-1 0,-1 1 0,0 0 0,0 7 0,2 10-3,-1 45 1,-3-58 53,1-1 0,-1 0 1,-1 0-1,1 0 0,-1 0 1,-1 0-1,1 0 0,-8 13 1,10-20-28,-1-1 0,1 1 1,0 0-1,-1 0 0,1-1 1,-1 1-1,1 0 0,-1-1 0,0 1 1,1 0-1,-1-1 0,0 1 1,1-1-1,-1 1 0,0-1 1,1 1-1,-1-1 0,0 0 0,0 1 1,0-1-1,0 0 0,1 0 1,-1 1-1,0-1 0,0 0 1,0 0-1,0 0 0,0 0 0,0 0 1,-1 0-1,0-1 15,0 0-1,0 0 1,0 0 0,0-1 0,1 1-1,-1 0 1,0-1 0,0 1-1,1-1 1,-1 1 0,-1-4-1,-5-5 69,1-1-1,1 0 0,-6-12 0,6 8-70,0 0 0,0 0-1,1 0 1,1-1-1,-2-18 1,5 29-170,1-1 1,-1 0-1,1 1 0,0-1 1,1 0-1,-1 1 1,1-1-1,0 1 0,0-1 1,1 1-1,0-1 0,0 1 1,0 0-1,1 0 0,-1 0 1,1 0-1,0 0 1,4-4-1,4-2-384,1 1 1,0 0-1,0 1 0,20-11 0,-28 17 402,36-22-782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5:59.469"/>
    </inkml:context>
    <inkml:brush xml:id="br0">
      <inkml:brushProperty name="width" value="0.05" units="cm"/>
      <inkml:brushProperty name="height" value="0.05" units="cm"/>
      <inkml:brushProperty name="color" value="#E71224"/>
    </inkml:brush>
  </inkml:definitions>
  <inkml:trace contextRef="#ctx0" brushRef="#br0">117 3 16556,'0'-1'95,"0"1"0,-1 0 0,1 0 0,0-1 0,-1 1 0,1 0 0,0 0 0,-1 0 0,1 0 1,-1-1-1,1 1 0,-1 0 0,1 0 0,0 0 0,-1 0 0,1 0 0,-1 0 0,1 0 0,0 0 0,-1 0 1,1 0-1,-1 1 0,1-1 0,-1 0 0,1 0 0,0 0 0,-1 0 0,1 0 0,0 1 0,-1-1 1,-17 8 662,10-3-298,0 0 0,0 0 0,0 1 1,1 0-1,0 0 0,1 1 0,-1 0 0,1 0 1,0 1-1,-6 11 0,11-18-444,1-1 0,-1 1 0,1-1 0,0 1 0,0 0 0,-1-1 0,1 1 0,0 0 0,0-1 0,0 1 0,-1 0 0,1 0 0,0-1 0,0 1 0,0 0 0,0-1-1,0 1 1,1 0 0,-1 0 0,0-1 0,0 1 0,0 0 0,1-1 0,-1 1 0,1 1 0,0-2-7,0 1 0,0 0 0,-1-1 0,1 1 0,0 0 0,0-1 0,0 0 0,1 1 0,-1-1 0,0 1 1,0-1-1,0 0 0,0 0 0,2 0 0,6 0-17,0 0 1,1-1-1,10-2 1,-13 2 26,34-7-19,25-4 17,-62 11-17,1 1-1,0 0 0,0 0 1,0 0-1,0 1 1,-1 0-1,1 0 1,0 0-1,-1 0 0,9 4 1,-12-4 1,0-1 0,0 1 0,0-1 1,0 1-1,-1-1 0,1 1 0,0 0 0,0-1 1,-1 1-1,1 0 0,0-1 0,-1 1 0,1 0 1,-1 0-1,1 0 0,-1 0 0,1 0 0,-1-1 0,0 1 1,1 0-1,-1 0 0,0 0 0,0 0 0,0 2 1,0-1 7,0 0 1,0 0-1,-1 0 1,1 0-1,-1 0 1,0 0-1,1 0 1,-1 0-1,0-1 1,0 1 0,-2 2-1,-3 3 40,0 1 0,0-1 0,-1-1 0,-7 7 0,2-2-184,0-1 1,-1-1-1,-1 0 0,1-1 0,-1 0 0,-1-1 0,1-1 1,-1 0-1,-20 4 0,28-10-264,7-4-25,9-4-136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0.389"/>
    </inkml:context>
    <inkml:brush xml:id="br0">
      <inkml:brushProperty name="width" value="0.05" units="cm"/>
      <inkml:brushProperty name="height" value="0.05" units="cm"/>
      <inkml:brushProperty name="color" value="#E71224"/>
    </inkml:brush>
  </inkml:definitions>
  <inkml:trace contextRef="#ctx0" brushRef="#br0">21 299 16812,'-3'9'561,"0"0"1,1 0-1,0 0 1,0 0-1,1 1 1,0-1 0,0 14-1,1-4 192,-2 10-62,-2 53 603,5-75-1176,-1 1 0,1 0-1,0-1 1,1 1 0,-1-1 0,2 0 0,-1 1 0,4 6 0,-5-12-99,-1-1 1,1 0 0,0 0 0,0 0-1,-1 0 1,1 0 0,0 0-1,0 0 1,0 0 0,0 0-1,0 0 1,0 0 0,0 0 0,1-1-1,-1 1 1,0 0 0,0-1-1,1 1 1,-1-1 0,0 0-1,0 1 1,1-1 0,-1 0 0,2 0-1,0 0 2,0 0 0,0-1-1,0 1 1,0-1 0,-1 0 0,1 0 0,0 0-1,0 0 1,-1-1 0,5-2 0,3-3 9,-1-1 1,0 1-1,0-2 1,12-14-1,-10 9 12,0-1 1,-1 0-1,-1-1 0,-1 0 0,0-1 0,-1 1 0,0-1 0,-1-1 0,6-34 1,-13 35 29,1 17-70,0 0 0,0 0 0,0 0-1,0 0 1,0 0 0,-1 0 0,1-1 0,0 1 0,0 0 0,0 0 0,0 0-1,0 0 1,0 0 0,0 0 0,0 0 0,0 0 0,-1 0 0,1-1 0,0 1 0,0 0-1,0 0 1,0 0 0,0 0 0,0 0 0,-1 0 0,1 0 0,0 0 0,0 0 0,0 0-1,0 0 1,0 0 0,0 0 0,-1 0 0,1 0 0,0 0 0,0 0 0,0 0-1,0 0 1,0 0 0,-1 0 0,1 0 0,0 0 0,0 1 0,0-1 0,0 0 0,0 0-1,0 0 1,-2 1 5,1 1 0,0-1 1,0 1-1,0-1 0,0 1 0,0 0 0,1-1 0,-1 1 0,0 0 0,1 0 0,-1-1 0,0 5 0,-2 13 19,1 1-1,0 37 1,3-51-25,-1 1 0,1-1 0,0 1 0,0-1 1,0 0-1,1 1 0,0-1 0,1 0 1,-1 0-1,1 0 0,0-1 0,7 10 0,-8-13 7,-1 0-1,1 0 1,0 0-1,0 0 0,0-1 1,0 1-1,1-1 0,-1 1 1,0-1-1,1 0 1,-1 0-1,1 0 0,-1 0 1,1 0-1,-1-1 1,1 1-1,0-1 0,3 1 1,-2-2 12,1 1 0,-1-1 0,0 1 0,0-1 1,0-1-1,0 1 0,0 0 0,0-1 0,0 0 1,6-4-1,-1 0 40,0-1 1,0 0-1,0-1 1,-1 0 0,0 0-1,-1-1 1,11-16-1,-11 14 22,-1-1-1,0 0 1,8-25-1,-12 33-67,-1 0 0,0 0 0,0 0-1,0-1 1,-1 1 0,1 0 0,-1 0 0,0 0-1,0 0 1,0 0 0,-1-1 0,0 1-1,0 0 1,0 0 0,0 0 0,-3-7-1,3 11-11,1-1-1,0 0 0,-1 1 0,1-1 0,-1 1 0,1-1 1,-1 0-1,1 1 0,-1-1 0,0 1 0,1 0 1,-1-1-1,1 1 0,-1-1 0,0 1 0,0 0 1,1-1-1,-1 1 0,0 0 0,1 0 0,-1 0 1,0 0-1,0 0 0,1 0 0,-1 0 0,-1 0 1,0 0-1,0 1 0,1-1 1,-1 1-1,1 0 0,-1-1 1,0 1-1,1 0 0,-1 0 0,1 0 1,0 0-1,-2 2 0,-1 1 2,-1 1-1,1 0 1,1 0-1,-1 0 1,-5 10-1,7-10-1,0 0-1,1 0 1,-1 0-1,1 0 1,0 0-1,-1 9 1,2-14-1,0 1 0,0 0 0,0 0 0,0 0 0,0-1 1,0 1-1,0 0 0,0 0 0,0-1 0,1 1 0,-1 0 0,0 0 0,0-1 1,1 1-1,-1 0 0,1-1 0,-1 1 0,0 0 0,1-1 0,-1 1 1,1 0-1,0-1 0,-1 1 0,1-1 0,-1 1 0,1-1 0,0 0 0,-1 1 1,1-1-1,0 1 0,0-1 0,-1 0 0,1 0 0,0 1 0,0-1 0,-1 0 1,1 0-1,0 0 0,0 0 0,-1 0 0,1 0 0,0 0 0,0 0 1,0 0-1,-1-1 0,1 1 0,0 0 0,0 0 0,-1-1 0,1 1 0,0 0 1,1-1-1,6-3 2,0 0 0,1 0-1,-1-1 1,-1 0 0,1 0 0,-1 0 0,0-1 0,0-1 0,0 1 0,-1-1 0,6-9 0,-3 5 2,-1-1 1,0 0 0,-1-1 0,0 0-1,-1 0 1,6-20 0,-10 26 1,-1 0 1,0-1-1,0 0 1,-1-9-1,-5-6 7,5 23-13,-1-1-1,1 1 1,0-1 0,-1 1-1,1-1 1,0 1 0,-1-1-1,1 1 1,-1 0 0,1-1-1,-1 1 1,1-1-1,-1 1 1,1 0 0,-1 0-1,1-1 1,-1 1 0,1 0-1,-1 0 1,1 0 0,-1 0-1,0 0 1,1 0 0,-1 0-1,1 0 1,-1 0-1,0 0 1,1 0 0,-2 0-1,0 1 0,0 0 0,0 0 0,1 0 0,-1 0 0,0 0 0,0 1 0,1-1 0,-1 1 0,1-1 0,-1 1 0,1 0 0,0-1 0,-1 1 0,1 0 0,0 0 0,0 0 0,0 0 0,1 0 0,-1 0 0,0 0 0,1 0 0,-1 0 0,1 0 0,0 0 0,0 3 0,-1 4-3,0 1 0,0 0 1,2-1-1,0 14 0,0-19 4,-1-1-1,1 1 1,0-1 0,0 0-1,0 1 1,0-1 0,0 0-1,1 1 1,0-1 0,-1 0-1,1 0 1,0 0 0,1 0-1,-1-1 1,0 1-1,1-1 1,-1 1 0,1-1-1,0 0 1,0 0 0,0 0-1,0 0 1,0-1 0,5 3-1,-4-3 1,0 0-1,0-1 0,1 1 1,-1-1-1,0 0 1,1 0-1,-1 0 0,0 0 1,0-1-1,1 0 0,-1 0 1,0 0-1,0 0 0,0-1 1,0 1-1,0-1 1,0 0-1,-1 0 0,8-6 1,-2 0 1,0 0 0,0-1 0,-1 0 1,0 0-1,-1-1 0,0 0 0,0 0 1,-1-1-1,0 0 0,-1 0 1,-1 0-1,1-1 0,-2 1 0,0-1 1,0 0-1,1-14 0,-4 26-1,0-1-1,0 1 1,0 0 0,1 0 0,-1-1-1,0 1 1,0 0 0,0-1-1,0 1 1,0 0 0,0 0-1,0-1 1,0 1 0,0 0 0,0-1-1,0 1 1,0 0 0,0-1-1,0 1 1,0 0 0,-1 0 0,1-1-1,0 1 1,0 0 0,0 0-1,0-1 1,0 1 0,-1 0-1,1 0 1,0-1 0,0 1 0,0 0-1,-1 0 1,1 0 0,0-1-1,0 1 1,-1 0 0,1 0-1,0 0 1,-1 0 0,1 0 0,0 0-1,0 0 1,-1-1 0,1 1-1,-1 1 0,0-1 0,1 0 1,-1 1-1,1-1 0,-1 1 0,1-1 0,-1 1 0,1-1 0,-1 1 0,1-1 0,0 1 0,-1 0 0,1-1 0,0 1 0,-1-1 0,1 1 0,0 0 0,0-1 1,0 1-1,-1 1 0,1 4-1,0 0 0,0 0 1,0 0-1,0 0 0,1 0 0,0 0 1,0-1-1,1 1 0,0 0 1,0 0-1,0-1 0,1 1 1,-1-1-1,1 0 0,1 0 0,-1 0 1,1 0-1,0-1 0,6 7 1,-1-2 2,0-1 1,0 1-1,1-2 1,0 1-1,0-2 1,0 1 0,1-1-1,19 7 1,-24-11 5,-1-1 0,1 1 0,0-1 0,0 0-1,0-1 1,0 1 0,0-1 0,0 0 0,0-1 0,7 0 0,-12 0-23,1 1 0,0-1 0,0 1 0,-1-1 0,1 1 0,-1-1 0,1 0 0,-1 0 0,1 0 0,-1 0 0,1 0 0,-1 0 0,0 0 0,1 0 0,-1-1 0,0 1 0,0 0 0,0-1 0,0 1 0,0-1 0,0 1 0,0-1 0,-1 1 0,1-1 0,-1 0 0,1 0 0,-1 1 0,1-1 0,-1 0 0,0 1 0,0-1 0,0 0 0,0 0 0,0 1 0,0-1 0,-1 0 0,1 0 0,-1-1 0,-1-3-262,0 0 0,0 0 0,0 1 0,-1-1 0,0 1 0,0 0 0,0 0 0,-1 0 1,0 0-1,-7-8 0,-7-4-1853,-26-19 1,31 26 768,-30-23-2265,16 13 2093,1-1 0,-38-40 0,59 51 6248,11 8-2262,26 13-1080,-14-5-282,35 1-524,-20-5-451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0.931"/>
    </inkml:context>
    <inkml:brush xml:id="br0">
      <inkml:brushProperty name="width" value="0.05" units="cm"/>
      <inkml:brushProperty name="height" value="0.05" units="cm"/>
      <inkml:brushProperty name="color" value="#E71224"/>
    </inkml:brush>
  </inkml:definitions>
  <inkml:trace contextRef="#ctx0" brushRef="#br0">95 0 17988,'-3'1'461,"-1"-1"0,0 1 0,0 0 0,1 0 0,-1 0 0,0 0 0,1 1 0,-1 0 0,1-1 0,-5 4 0,3-2-308,1 1 1,-1-1 0,1 1-1,-1 0 1,1 0 0,0 0 0,1 1-1,-1-1 1,1 1 0,-6 9-1,9-13-155,0-1 0,0 1 0,0 0-1,0-1 1,0 1 0,-1-1 0,1 1 0,0 0 0,0-1-1,0 1 1,1 0 0,-1-1 0,0 1 0,0-1-1,0 1 1,0 0 0,0-1 0,1 1 0,-1-1-1,0 1 1,1-1 0,-1 1 0,0-1 0,1 1-1,-1-1 1,1 1 0,-1-1 0,1 1 0,-1-1-1,0 0 1,1 1 0,0-1 0,-1 0 0,1 1-1,-1-1 1,1 0 0,-1 0 0,1 1 0,0-1-1,-1 0 1,1 0 0,-1 0 0,1 0 0,0 0-1,0 0 1,38 1-159,-29-1 103,16-1-90,41 2-152,-61-1 276,0 1 0,0 0 0,0 0 0,0 1-1,0-1 1,0 1 0,0 1 0,5 2 0,-10-4 37,1-1 0,-1 1 0,0 0 1,0 0-1,0 0 0,0 0 0,0 0 1,0 0-1,0 0 0,0 0 0,0 0 1,-1 0-1,1 0 0,0 0 0,-1 1 1,1-1-1,-1 0 0,1 1 0,-1-1 1,0 0-1,1 1 0,-1-1 0,0 0 1,0 3-1,0-2 30,-1 1 1,1 0-1,-1 0 0,0 0 1,0 0-1,0-1 1,0 1-1,-1 0 1,1-1-1,-1 1 0,-1 2 1,-2 0 41,1 0 0,0 0 0,-1 0 0,0-1 0,0 1 0,0-1 0,-1 0 0,1-1-1,-12 6 1,16-8-153,0-1 1,0 0-1,-1 1 0,1-1 0,0 0 0,-1 1 0,1-1 0,-1 0 0,1 0 0,0 0 0,-1 0 0,1-1 0,0 1 0,-1 0 0,1 0 0,0-1 0,-1 1 0,1-1 0,0 1 0,0-1 0,-1 0 0,1 1 0,0-1 0,0 0 0,0 0 0,0 0 0,0 0 0,0 0 0,0 0 0,0 0 1,1 0-1,-1 0 0,0 0 0,0 0 0,1-1 0,-1 1 0,1 0 0,-1-2 0,-1-2-175,1 0 1,0 0 0,0-1-1,1 1 1,-1 0 0,1 0-1,0-1 1,1-8 0,5-11-756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1.979"/>
    </inkml:context>
    <inkml:brush xml:id="br0">
      <inkml:brushProperty name="width" value="0.05" units="cm"/>
      <inkml:brushProperty name="height" value="0.05" units="cm"/>
    </inkml:brush>
  </inkml:definitions>
  <inkml:trace contextRef="#ctx0" brushRef="#br0">353 4419 15979,'-5'9'893,"9"-10"-466,16-17-287,-11 9-66,339-267 234,20 20-617,667-431 1937,31 3-68,-1029 662-1554,-18 11 1,0 0 0,-2-2 1,29-23-1,-42 32 1,-1-1-1,1 1 1,-1-1-1,0 0 1,0 0-1,0 0 1,0 0-1,-1 0 1,3-11-1,0-4 26,3-30 0,-4 21-15,121-595 107,-20 116 70,-94 443-120,-3 0 0,-2 0 0,-4 0 0,-2-1 0,-14-99 0,7 126-44,-1 0-1,-2 0 0,-2 2 0,-19-44 0,19 54-25,-2 2-1,0 0 1,-2 1-1,-1 0 0,0 1 1,-30-29-1,33 39 1,-1 0-1,0 1 1,-1 1-1,0 1 1,-1 0-1,-27-12 1,17 11 0,-1 2 1,0 0-1,-49-7 1,-6 7-38,0 4 1,-89 5-1,115 1-18,-25-4-123,-89-13 0,90 6 84,-85 1 0,97 12 75,-121 20 0,-66 32-99,170-36 2,75-16 95,-271 66-432,216-48 288,0 2 0,-75 38 0,70-24 32,2 3 0,-65 50 0,89-55 35,1 2 0,2 2 1,-60 72-1,37-29-125,4 3 0,3 3 0,4 2 0,5 2 0,3 2 0,-61 187 0,75-172 73,6 0 0,4 2 0,6 1-1,4 0 1,5 1 0,5-1-1,16 149 1,-4-175 31,5 0 0,3-1-1,3-1 1,4-1 0,4-1 0,4-2-1,2-1 1,5-2 0,2-1 0,56 74-1,29 5 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1.408"/>
    </inkml:context>
    <inkml:brush xml:id="br0">
      <inkml:brushProperty name="width" value="0.05" units="cm"/>
      <inkml:brushProperty name="height" value="0.05" units="cm"/>
      <inkml:brushProperty name="color" value="#E71224"/>
    </inkml:brush>
  </inkml:definitions>
  <inkml:trace contextRef="#ctx0" brushRef="#br0">3157 119 13331,'88'-15'3423,"31"-6"834,-107 18-3815,0-1 1,0 0-1,0-1 0,0 0 0,0-1 0,19-14 0,-30 20-410,0-1-1,0 1 0,0-1 0,0 0 0,0 1 0,-1-1 0,1 0 0,0 0 0,0 0 0,-1 0 0,1 1 0,-1-1 0,1 0 0,0 0 0,-1 0 0,0 0 0,1 0 0,-1-1 0,1 0 0,-2 2-15,1-1 1,0 0-1,0 1 0,0-1 0,-1 1 0,1-1 0,0 0 0,-1 1 0,1-1 0,0 1 0,-1-1 0,1 1 0,-1 0 0,1-1 0,-1 1 0,1-1 0,-1 1 0,1 0 0,-1-1 0,1 1 0,-1 0 0,0 0 0,0-1 0,-5 0 39,1-1 0,0 1 1,-1 0-1,0 0 1,-9 1-1,4 0-29,0 0-1,1 2 1,-1-1 0,0 1-1,0 1 1,1 0 0,-1 1-1,1-1 1,0 2 0,0 0-1,1 0 1,-11 7 0,19-11-26,0-1 0,0 1 0,0 0 0,1 0 0,-1-1 0,0 1 0,0 0 0,0 0 1,1 0-1,-1 0 0,0 0 0,1 0 0,-1 0 0,1 0 0,-1 0 0,1 0 1,0 1-1,-1-1 0,1 0 0,0 0 0,0 0 0,0 2 0,0-2 1,0 0-1,1 0 0,0 0 1,-1 0-1,1 0 0,-1 0 1,1 0-1,0 0 0,0 0 1,-1 0-1,1 0 1,0-1-1,0 1 0,0 0 1,0-1-1,0 1 0,0-1 1,1 1-1,6 3 4,0-1-1,0-1 1,0 0 0,15 2 0,28 1-931,0-2 1,54-5 0,-23 0-2079,-80 2 2480,-3 0-40</inkml:trace>
  <inkml:trace contextRef="#ctx0" brushRef="#br0" timeOffset="1">1 702 18516,'14'-24'1792,"5"0"-1400,11 4-664,7 1 600,10 3-23,4-4-81,12 0-457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2.415"/>
    </inkml:context>
    <inkml:brush xml:id="br0">
      <inkml:brushProperty name="width" value="0.05" units="cm"/>
      <inkml:brushProperty name="height" value="0.05" units="cm"/>
      <inkml:brushProperty name="color" value="#E71224"/>
    </inkml:brush>
  </inkml:definitions>
  <inkml:trace contextRef="#ctx0" brushRef="#br0">49 163 15291,'-1'0'111,"-1"0"0,1-1 0,-1 1-1,1 0 1,0 0 0,-1 0 0,1 0 0,0 0 0,-1 1-1,1-1 1,-1 0 0,1 0 0,0 1 0,-1-1-1,1 1 1,0 0 0,0-1 0,-1 1 0,1 0-1,0-1 1,0 1 0,0 0 0,-1 2 0,0-1 47,0 1 1,1-1-1,-1 1 1,1-1 0,-1 1-1,1 0 1,0 0-1,1 0 1,-1 0 0,0 4-1,-1 7 331,1-1 1,1 1-1,3 23 1,-2-21-226,2-1 0,0 0 0,7 20 0,-8-28-182,1 1 0,0-1 0,1 0 0,0 0 0,0 0 0,1 0-1,-1-1 1,8 7 0,-11-11-57,0-1 0,1 1 1,-1-1-1,1 0 0,-1 0 0,1 0 0,0 0 0,-1 0 0,1 0 0,0 0 0,0-1 0,0 1 0,0-1 0,-1 1 1,1-1-1,0 1 0,0-1 0,0 0 0,0 0 0,0 0 0,0 0 0,0-1 0,0 1 0,0 0 0,0-1 0,0 1 0,-1-1 1,1 0-1,0 0 0,0 0 0,-1 0 0,1 0 0,0 0 0,-1 0 0,1 0 0,-1 0 0,1-1 0,-1 1 0,2-3 0,3-3 77,1-1 0,-1-1 0,0 1 0,-1-1 0,0 0 0,5-11 0,-3 2 11,0-1 0,-1 1 1,-1-1-1,-1 0 1,-1 0-1,0-1 0,-1 1 1,-2-23-1,-2 33-89,-1 13 0,-1 16 1,4-5-23,1 0 1,0 0-1,1-1 0,0 1 0,1-1 0,7 21 1,-6-23 1,1-1 1,0 0 0,0 0 0,1-1 0,0 1 0,1-1-1,0-1 1,11 13 0,-16-20 10,0 1 0,1-1-1,-1 0 1,0 0 0,1 0 0,0 0 0,-1-1 0,1 1-1,0-1 1,0 0 0,0 0 0,0 0 0,0 0 0,0 0-1,0 0 1,0-1 0,0 0 0,0 1 0,0-1 0,0 0-1,1-1 1,-1 1 0,0 0 0,0-1 0,0 0 0,0 0-1,0 0 1,0 0 0,0 0 0,-1 0 0,1-1 0,0 0-1,-1 1 1,1-1 0,-1 0 0,1 0 0,-1 0 0,3-4-1,2-2 51,0 0-1,-1 0 0,0 0 1,-1-1-1,0 0 0,0 0 0,-1 0 1,0-1-1,0 1 0,3-17 1,-5 13 12,0 0 1,-1 1-1,0-1 1,-2-20 0,0 27-63,0 1 1,0 0-1,0-1 1,0 1-1,-1 0 1,0 0-1,0-1 1,0 2-1,-1-1 1,0 0-1,0 0 1,0 1 0,-4-5-1,6 8-14,0 0 0,1 0 0,-1 0 0,0 1 0,0-1 0,0 0 1,-1 0-1,1 1 0,0-1 0,0 1 0,0-1 0,-2 0 0,3 1-1,-1 0 0,1 0 1,0 0-1,-1 0 0,1 0 0,-1 0 1,1 0-1,0 0 0,-1 0 0,1 0 0,-1 1 1,1-1-1,0 0 0,-1 0 0,1 0 1,0 0-1,-1 1 0,1-1 0,0 0 1,-1 0-1,1 1 0,0-1 0,-1 0 0,1 1 1,-1 0-2,1 0 1,-1 1-1,1-1 0,-1 0 1,1 0-1,0 1 1,-1-1-1,1 0 1,0 1-1,0-1 1,0 0-1,0 1 0,0-1 1,0 0-1,1 0 1,-1 1-1,0-1 1,1 0-1,-1 0 1,1 2-1,0-1 1,0 1-1,0-1 1,1 0 0,-1 0-1,0 0 1,1 0 0,0 0-1,-1 0 1,1-1 0,0 1-1,0-1 1,0 1 0,0-1 0,0 1-1,0-1 1,0 0 0,4 1-1,-2 0 1,0-1 0,0-1 0,0 1 0,0-1 0,0 1 0,1-1 0,-1-1 0,0 1 0,7-2 0,1 0-1,0-2 1,0 0 0,-1 0 0,0-1-1,1-1 1,10-7 0,-6 3 0,0-1 0,22-21 1,-32 26-4,1-1 0,-1 0 0,0 0 1,-1 0-1,0-1 0,0 0 0,6-12 1,-11 19 0,1 0 1,-1-1-1,1 1 1,-1 0 0,0-1-1,1 1 1,-1 0-1,0-1 1,0 1 0,0 0-1,0-1 1,0 1-1,-1 0 1,1-1 0,0 1-1,0 0 1,-1-1-1,1 1 1,-1 0 0,1 0-1,-1 0 1,-1-2-1,2 2 1,-1 1-1,1 0 1,0-1-1,-1 1 1,1 0-1,-1-1 0,1 1 1,-1 0-1,1 0 1,-1 0-1,1-1 1,-1 1-1,1 0 0,-1 0 1,1 0-1,-1 0 1,1 0-1,-1 0 0,1 0 1,-1 0-1,1 0 1,-1 0-1,-1 0 0,1 1 0,0-1-1,0 1 1,-1-1 0,1 1 0,0 0-1,0 0 1,0-1 0,0 1 0,0 0-1,0 0 1,0 0 0,0 1 0,-6 8-2,0-1 1,2 1 0,-1 1 0,1-1-1,1 1 1,0 0 0,0 0-1,1 0 1,0 1 0,1-1-1,1 1 1,0-1 0,0 1 0,1 12-1,0-22-12,0 1-1,0-1 1,1 0 0,-1 1-1,0-1 1,1 0-1,-1 1 1,1-1-1,0 0 1,0 0 0,0 0-1,0 0 1,0 1-1,0-1 1,1-1-1,-1 1 1,1 0-1,-1 0 1,1 0 0,3 2-1,-3-3-31,1 0-1,-1 0 1,1 0-1,0 0 1,-1-1 0,1 1-1,0-1 1,-1 1-1,1-1 1,0 0 0,0 0-1,-1 0 1,1-1-1,0 1 1,2-1-1,8-3-133,-1 0 0,0-1 0,0 0 0,0-1 0,-1 0 0,13-9 0,13-10-204,2-2-120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2.930"/>
    </inkml:context>
    <inkml:brush xml:id="br0">
      <inkml:brushProperty name="width" value="0.05" units="cm"/>
      <inkml:brushProperty name="height" value="0.05" units="cm"/>
      <inkml:brushProperty name="color" value="#E71224"/>
    </inkml:brush>
  </inkml:definitions>
  <inkml:trace contextRef="#ctx0" brushRef="#br0">66 1 14979,'-1'0'122,"0"0"-1,0 0 0,0 0 1,0 0-1,1 0 0,-1 0 1,0 0-1,0 0 1,0 0-1,0 0 0,1 1 1,-1-1-1,0 0 0,0 1 1,0-1-1,1 0 1,-1 1-1,0-1 0,1 1 1,-1-1-1,0 1 0,0 0 1,-15 21 1597,-1 27 600,13-34-1755,0 1 1,-1 27-1,5-36-477,-1 0 1,1-1 0,1 1-1,0 0 1,-1 0-1,2-1 1,-1 1-1,1-1 1,3 7-1,-4-11-66,0-1 1,0 1-1,0-1 0,0 1 0,0-1 1,1 0-1,-1 1 0,0-1 0,1 0 0,-1 0 1,1 0-1,0 0 0,-1 0 0,1-1 1,0 1-1,-1 0 0,1-1 0,0 1 1,0-1-1,0 0 0,2 1 0,7-1 53,0 1-1,19-3 1,3 0 16,-27 3-83,1 0 1,-1 0-1,1 0 1,-1 1-1,1 0 1,-1 0-1,0 1 1,0 0-1,0 0 1,-1 0-1,1 0 1,-1 1-1,10 8 1,-8-5-8,-1 1-1,1 0 1,-1 0 0,-1 0 0,1 0-1,-1 1 1,-1 0 0,6 15 0,-5-9 6,0 0 0,-2 1 1,1 0-1,-2 0 0,0 0 1,-1 0-1,-1 0 0,0 0 0,-1 0 1,-1 0-1,-4 20 0,3-26 31,0 0 0,-1-1 0,0 1 0,0-1 0,-1 0 0,0 0 0,-1 0 0,-9 10 0,13-16-15,-1 0 0,0 0 0,0 0 1,0-1-1,0 1 0,0-1 0,-1 0 0,1 0 0,0 0 0,-1 0 0,0 0 0,1-1 0,-1 0 0,0 0 0,0 0 0,0 0 0,0 0 0,0-1 0,0 0 0,0 0 0,0 0 0,0 0 0,0-1 1,-5-1-1,5 1-6,1 0 0,0 0 0,-1 0 0,1-1 0,0 0 0,0 1 0,0-1 0,0 0 0,1 0 0,-1-1 0,0 1 0,1-1 0,0 1 0,-4-6 0,3 3-3,0-1 0,0 1 0,0-1 0,1 0 1,0 0-1,0 0 0,-2-11 0,2 1-1,1 0 0,0-1-1,1 0 1,1 1 0,4-25 0,2 12-277,2 1 0,0 0 0,2 0 0,1 1 0,22-37 0,21-47-2783,-49 95 2487,0-1 0,0-1 1,-2 1-1,5-34 0,-6-5-579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3.469"/>
    </inkml:context>
    <inkml:brush xml:id="br0">
      <inkml:brushProperty name="width" value="0.05" units="cm"/>
      <inkml:brushProperty name="height" value="0.05" units="cm"/>
      <inkml:brushProperty name="color" value="#E71224"/>
    </inkml:brush>
  </inkml:definitions>
  <inkml:trace contextRef="#ctx0" brushRef="#br0">1 1 16083,'1'0'1865,"1"11"-921,-5 6-336,6 15 1105,1 9-289,3 11-368,0 5-312,3 5-256,3 1-72,-1-6-192,5-4-47,-3-15-177,3-8-145,2-17-607,1-8-456,0-13 1000,4-5-208,2-14-160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4.001"/>
    </inkml:context>
    <inkml:brush xml:id="br0">
      <inkml:brushProperty name="width" value="0.05" units="cm"/>
      <inkml:brushProperty name="height" value="0.05" units="cm"/>
      <inkml:brushProperty name="color" value="#E71224"/>
    </inkml:brush>
  </inkml:definitions>
  <inkml:trace contextRef="#ctx0" brushRef="#br0">84 57 13267,'-59'140'4778,"53"-123"-4390,1 0 0,1 0 0,1 0 0,0 0 0,1 1 0,0 27-1,2-43-330,1 0 0,-1 0 0,0 1 0,1-1 0,-1 0 0,1 0 0,0 0 0,1 4 0,-1-6-40,-1 1 1,0-1-1,1 1 1,-1-1 0,1 1-1,-1-1 1,0 0-1,1 1 1,-1-1 0,1 0-1,-1 1 1,1-1-1,0 0 1,-1 0 0,1 0-1,-1 1 1,1-1-1,-1 0 1,1 0 0,0 0-1,-1 0 1,1 0-1,-1 0 1,1 0 0,0 0-1,-1 0 1,1 0-1,-1 0 1,1-1 0,-1 1-1,1 0 1,0 0-1,-1 0 1,1-1-1,-1 1 1,1 0 0,-1-1-1,1 1 1,-1 0-1,1-2 1,5-2 74,-1-1 1,1-1-1,-1 1 1,0-1-1,-1 0 1,1 0-1,-1 0 1,5-11-1,25-58 440,-20 37-216,19-72 0,-53 200-200,19-83-112,-3 12 21,1 0 0,1 1 0,1-1 0,1 1-1,1-1 1,4 26 0,-5-43-50,0 0 0,0 0-1,1-1 1,-1 1 0,1-1 0,-1 1 0,1 0-1,0-1 1,0 1 0,0-1 0,0 1 0,0-1 0,0 0-1,0 1 1,0-1 0,0 0 0,0 0 0,1 0 0,-1 0-1,1 0 1,-1 0 0,1 0 0,-1 0 0,1-1 0,-1 1-1,3 0 1,-1-1-80,-1 0 1,1 0-1,0 0 0,-1 0 0,1-1 0,0 1 0,-1-1 1,1 0-1,-1 0 0,1 0 0,-1 0 0,1 0 0,-1-1 1,0 1-1,0-1 0,4-2 0,2-4-58,1 0 1,-1-1-1,0 0 0,-1-1 0,9-13 1,14-23-528</inkml:trace>
  <inkml:trace contextRef="#ctx0" brushRef="#br0" timeOffset="1">384 1 14955,'-42'53'2870,"32"-42"-2228,-1 1 0,2 1 0,0 0 0,0 0-1,1 1 1,-6 15 0,14-28-597,-1 0 1,1 0-1,0 0 1,-1 0-1,1 0 0,0 0 1,0 0-1,-1 0 1,1 0-1,0 1 0,0-1 1,0 0-1,1 0 0,-1 0 1,0 0-1,0 0 1,0 0-1,1 1 0,0-1-25,-1-1-1,1 1 0,-1-1 1,1 1-1,-1-1 1,1 1-1,0-1 0,-1 0 1,1 1-1,-1-1 0,1 0 1,0 0-1,-1 1 1,1-1-1,0 0 0,0 0 1,-1 0-1,1 0 1,0 0-1,0 0 0,6 0-15,-1-1-1,1 0 1,-1 0 0,11-5-1,-13 5-27,51-18-274,45-12-409,-90 29 592,1 0 1,0 0-1,-1 1 0,1 1 0,0-1 1,-1 2-1,17 2 0,-25-3 119,0 0 1,0 0-1,0 1 0,0-1 0,0 1 1,0 0-1,0-1 0,0 1 1,0 0-1,-1 0 0,1 0 0,0 0 1,0 1-1,-1-1 0,1 0 1,-1 1-1,1-1 0,-1 1 0,0-1 1,0 1-1,1 0 0,-1-1 1,0 1-1,0 0 0,-1 0 1,1 0-1,0 0 0,-1 0 0,1 0 1,-1 0-1,1 0 0,-1 0 1,0 0-1,0 0 0,0 0 0,0 0 1,-1 0-1,1 0 0,0 0 1,-1 0-1,1 0 0,-1 0 0,-1 2 1,-2 7 172,0-1 0,-1-1 0,0 1 0,0-1 0,-1 0 0,-14 16 0,10-13 83,0-2-1,-1 1 0,-16 10 0,24-18-279,-1-1-1,1 1 0,-1-1 0,0 0 0,0 0 1,0 0-1,0-1 0,0 1 0,0-1 0,0 0 0,0 0 1,-1 0-1,1-1 0,0 0 0,-9 0 0,12 0-20,0 0 0,0-1-1,0 1 1,0-1-1,0 1 1,0-1-1,0 1 1,0-1-1,0 0 1,0 1 0,0-1-1,0 0 1,0 0-1,0 0 1,1 1-1,-1-1 1,0 0-1,1 0 1,-1 0 0,1 0-1,-1 0 1,1-1-1,-1 1 1,1 0-1,0 0 1,-1 0-1,1-2 1,-1-1-11,1 0 0,0 0 1,0 0-1,0 0 0,0 0 0,1 0 0,1-5 0,12-32-462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4.531"/>
    </inkml:context>
    <inkml:brush xml:id="br0">
      <inkml:brushProperty name="width" value="0.05" units="cm"/>
      <inkml:brushProperty name="height" value="0.05" units="cm"/>
      <inkml:brushProperty name="color" value="#E71224"/>
    </inkml:brush>
  </inkml:definitions>
  <inkml:trace contextRef="#ctx0" brushRef="#br0">102 0 17180,'-9'5'442,"1"1"0,0 0 1,0 0-1,0 0 0,1 1 1,0 0-1,0 0 0,0 1 1,1 0-1,1 0 1,-1 1-1,-5 11 0,11-19-423,-1 0 1,1 0-1,-1 0 0,1 0 0,-1 0 0,1 0 0,0 0 0,-1 0 1,1 1-1,0-1 0,0 0 0,0 0 0,0 0 0,0 0 0,0 0 1,0 1-1,0-1 0,1 0 0,-1 0 0,0 0 0,2 2 0,-2-2-14,1 0 0,0-1 0,0 1 0,0-1 0,0 1 0,0-1 0,-1 1 0,1-1 0,0 1 0,0-1 0,0 0 0,0 1 0,1-1 0,-1 0 0,0 0 0,0 0 0,0 0 0,0 0 0,1 0 0,8-1-44,0-1-1,0 0 0,19-6 1,-19 5 36,-2 0-43,0 1 0,0 1 0,0 0 0,0 0 0,0 0 0,0 1-1,1 0 1,-1 1 0,12 2 0,-18-3 43,1 1-1,-1 0 1,0 0 0,1 0-1,-1 0 1,0 0 0,0 1 0,0-1-1,0 1 1,0-1 0,0 1-1,0 0 1,0 0 0,-1-1-1,1 1 1,-1 0 0,1 1-1,-1-1 1,0 0 0,0 0-1,0 1 1,0-1 0,0 0-1,-1 1 1,1-1 0,-1 1-1,1-1 1,-1 1 0,0-1-1,0 1 1,0-1 0,0 1 0,-1-1-1,0 3 1,-1 10 135,-2-1 0,0 0 0,-1 0 0,0-1 1,-1 1-1,0-1 0,-1 0 0,-1-1 0,0 0 0,0 0 0,-2-1 0,-15 16 1,24-25-193,-1 0 0,0 0 0,0-1 0,-1 1 0,1-1 0,0 1 0,0-1 0,-1 0 0,1 0 0,-1 0 0,1 0 1,-5 1-1,6-2 35,1 0 1,-1 0 0,0 0 0,1 0-1,-1 0 1,0 0 0,1 0-1,-1-1 1,1 1 0,-1 0 0,0 0-1,1 0 1,-1-1 0,1 1 0,-1 0-1,1-1 1,-1 1 0,1-1 0,-1 1-1,0-1 1,0 0 11,0-1 0,1 1 1,-1 0-1,0-1 0,1 1 0,-1 0 0,1-1 1,0 1-1,-1-1 0,1 1 0,0-1 0,0-1 1,-1-29-375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5.014"/>
    </inkml:context>
    <inkml:brush xml:id="br0">
      <inkml:brushProperty name="width" value="0.05" units="cm"/>
      <inkml:brushProperty name="height" value="0.05" units="cm"/>
      <inkml:brushProperty name="color" value="#E71224"/>
    </inkml:brush>
  </inkml:definitions>
  <inkml:trace contextRef="#ctx0" brushRef="#br0">5 95 13507,'5'2'465,"0"-1"0,0 1 0,0-1 0,0 0 0,0-1 0,0 1 0,0-1 0,0 0 0,0 0 0,0-1 0,0 0-1,0 0 1,0 0 0,0 0 0,0-1 0,8-3 0,-9 3-332,-1 0-1,1-1 1,-1 1-1,1-1 0,-1 0 1,0 0-1,0 0 1,0 0-1,-1 0 1,1-1-1,-1 1 1,5-9-1,-7 11-114,1-1 0,0 1 0,0-1 0,-1 1 0,1-1 0,-1 1 0,0-1 0,1 1 0,-1-1 0,0 0 0,0 1 0,0-1 0,0 0 0,0 1 0,0-1 0,0 0 0,-1-1 0,0 2-10,1 0 1,-1 0-1,1 1 1,-1-1-1,1 0 1,-1 0-1,0 0 1,0 1-1,1-1 1,-1 0-1,0 1 1,0-1-1,0 1 1,0-1-1,0 1 1,0-1-1,0 1 1,0 0-1,0-1 1,-1 1-1,-1-1 3,-1 1 1,1 0-1,-1 0 0,0 0 0,1 0 0,-1 1 0,1-1 0,-1 1 1,1 0-1,0 0 0,-1 0 0,1 0 0,0 1 0,-4 1 0,1 1 2,0 1-1,0-1 1,1 1-1,-1 0 1,1 0-1,1 1 0,-1 0 1,-6 9-1,9-10-1,-1-1 1,1 1-1,0-1 0,0 1 0,0 0 0,1 0 0,-1 0 0,1 0 0,1 0 0,-1 0 0,1 1 0,0 8 0,0-12-5,0 0 0,0-1-1,1 1 1,-1 0-1,0-1 1,1 1-1,0-1 1,-1 1-1,1 0 1,0-1-1,0 0 1,0 1-1,0-1 1,0 1-1,0-1 1,0 0-1,0 0 1,0 0 0,1 0-1,1 2 1,-1-2 4,1 0 0,-1 0 0,1 0 1,0-1-1,-1 1 0,1-1 0,0 1 1,-1-1-1,1 0 0,0 0 0,4 0 1,4-2 20,0 0 1,0-1-1,0 0 1,0 0-1,11-6 1,97-57 183,-26 13-113,-89 51-97,0 0-1,1 0 1,-1 1 0,0-1 0,7 0-1,-10 2 0,-1-1 0,1 1 0,0 0 0,0 0 0,0 0 0,0 0 0,0 0 0,-1 1 0,1-1 0,0 0 0,0 0 0,0 0 0,-1 1 0,1-1 0,0 0 0,0 1 0,0-1-1,-1 1 1,1-1 0,0 1 0,-1-1 0,1 1 0,-1-1 0,1 1 0,0 0 0,-1-1 0,1 1 0,-1 0 0,0 0 0,1-1 0,-1 1 0,0 0 0,1 0 0,-1 1 0,1 1 26,0 0 0,0 1 1,0-1-1,1 0 0,-1 0 1,1-1-1,-1 1 0,4 4 1,-4-6-14,0 0 1,0-1 0,0 1 0,0 0-1,0 0 1,0-1 0,1 1 0,-1-1 0,0 1-1,0-1 1,1 0 0,-1 1 0,0-1 0,0 0-1,1 0 1,-1 0 0,0 0 0,1 0-1,-1 0 1,0 0 0,1-1 0,-1 1 0,0 0-1,2-1 1,10-4 63,-1 0-1,-1-1 1,1 0-1,16-12 1,10-6-863,-25 20-114,-13 4 878,0 1 0,1-1-1,-1 0 1,0 0 0,0 0 0,1 0 0,-1 0 0,0 1-1,0-1 1,1 0 0,-1 0 0,0 0 0,0 1-1,1-1 1,-1 0 0,0 0 0,0 1 0,0-1 0,0 0-1,0 0 1,1 1 0,-1-1 0,0 0 0,0 1-1,0-1 1,0 0 0,0 0 0,0 1 0,0-1 0,0 0-1,0 1 1,0-1 0,0 0 0,0 0 0,0 1-1,0-1 1,0 0 0,-1 1 0,1-1 0,0 0 0,0 0-1,0 1 1,-1-1 0,-3 13-502</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5.754"/>
    </inkml:context>
    <inkml:brush xml:id="br0">
      <inkml:brushProperty name="width" value="0.05" units="cm"/>
      <inkml:brushProperty name="height" value="0.05" units="cm"/>
      <inkml:brushProperty name="color" value="#E71224"/>
    </inkml:brush>
  </inkml:definitions>
  <inkml:trace contextRef="#ctx0" brushRef="#br0">1 147 15227,'16'-32'3102,"-16"32"-3078,0 0 0,0 0 0,0-1 0,0 1-1,0 0 1,0 0 0,0 0 0,0 0 0,0 0 0,0 0 0,0 0-1,0 0 1,0 0 0,0 0 0,0 0 0,1 0 0,-1 0 0,0 0-1,0 0 1,0 0 0,0 0 0,0 0 0,0 0 0,0 0-1,0 0 1,0 0 0,0 0 0,1 0 0,-1 0 0,0 0 0,0 0-1,0 0 1,0 0 0,0 0 0,0 0 0,0 0 0,0 0 0,0 0-1,0 0 1,0 0 0,1 0 0,-1 0 0,0 0 0,0 0-1,0 0 1,0 0 0,0 0 0,0 0 0,0 0 0,0 0 0,0 1-1,0-1 1,0 0 0,0 0 0,0 0 0,0 0 0,0 0-1,0 0 1,0 0 0,0 0 0,0 0 0,0 0 0,0 1 0,0-1-1,0 0 1,0 0 0,0 0 0,2 9 929,11 66 1083,33 188 485,19-6-1343,-64-254-1120,0 0-1,1 1 1,-1-1 0,0 0 0,1 0-1,0 0 1,0 0 0,0 0-1,4 4 1,-5-6-43,-1-1 0,0 0-1,1 0 1,-1 1 0,0-1 0,1 0 0,-1 0-1,1 0 1,-1 1 0,1-1 0,-1 0-1,1 0 1,-1 0 0,1 0 0,-1 0-1,0 0 1,1 0 0,-1 0 0,1 0-1,-1 0 1,1 0 0,-1 0 0,1 0-1,-1-1 1,1 1 0,0 0 0,0-1 9,0 0 0,0-1 0,1 1 0,-1 0 0,0 0 1,0 0-1,0-1 0,0 1 0,-1-1 0,1 1 0,0-1 0,0-1 1,3-10 54,0 0 1,0 0-1,-2 0 1,0 0-1,0-1 1,-1-23-1,-7-84 67,5 114-140,0-8 1,-7-47 16,7 57-24,0 0 1,0 0-1,0 1 0,-1-1 1,0 0-1,0 1 1,0-1-1,-1 1 0,-4-7 1,7 25-21,4 8 4,-1-12 13,0-1 0,1 0-1,1 0 1,-1 0 0,2-1-1,-1 0 1,10 11-1,-13-17 6,0 1 0,1-1-1,-1 0 1,1 0 0,0 0-1,-1-1 1,1 1 0,0-1-1,0 1 1,0-1 0,0 0-1,1 0 1,-1 0 0,0-1-1,0 1 1,1-1 0,-1 1-1,0-1 1,0 0 0,1-1-1,-1 1 1,0 0 0,0-1-1,1 0 1,-1 0-1,5-2 1,0 0 3,1-2-1,-1 1 0,0-1 1,0-1-1,0 1 1,-1-1-1,0-1 0,0 1 1,0-1-1,-1 0 1,0-1-1,0 1 1,-1-1-1,0 0 0,4-9 1,-4 5 0,0 1 0,0-1 1,-1 0-1,0 1 1,-1-2-1,-1 1 0,0 0 1,-1-1-1,0 1 0,-1-25 1,-1 33-5,0 0 0,0 0 1,0 0-1,0 0 0,0 0 0,-1 1 1,0-1-1,0 0 0,-4-5 1,6 8-2,-1 0 0,0 0 1,1 0-1,-1 1 1,0-1-1,1 0 1,-1 1-1,0-1 0,0 0 1,0 1-1,0-1 1,0 1-1,1 0 1,-1-1-1,0 1 1,0 0-1,0-1 0,0 1 1,0 0-1,0 0 1,0 0-1,0 0 1,0 0-1,0 0 1,0 0-1,0 0 0,0 0 1,0 0-1,0 1 1,0-1-1,0 0 1,0 1-1,0-1 0,0 1 1,0-1-1,0 1 1,0-1-1,1 1 1,-1 0-1,0-1 1,0 1-1,0 1 0,-2 2-1,-1 0 0,1 1-1,1-1 1,-1 1-1,1 0 1,0-1-1,0 1 1,0 0-1,0 0 1,1 0-1,0 0 1,0 1-1,0 5 1,1-5 2,-1 1 0,1 0 0,0 0 0,0-1 0,1 1 0,0 0 0,0-1 0,1 1 0,4 11 0,-5-17 0,-1 1 1,1-1 0,0 1-1,0-1 1,0 0 0,-1 1-1,2-1 1,-1 0 0,0 0-1,0 0 1,0 0 0,0 0-1,1 0 1,-1 0 0,0 0-1,1 0 1,-1 0 0,1-1-1,-1 1 1,4 0 0,-3-1 0,1 0 1,-1 0 0,0 0 0,1 0-1,-1 0 1,0-1 0,1 1-1,-1-1 1,0 0 0,1 0-1,-1 0 1,3-2 0,6-3 4,-1-1-1,0-1 1,0 0 0,10-12-1,-16 17-5,73-86 29,-38 42-21,-39 47-8,21-20-14,-21 20 13,1-1 0,-1 1 0,1 0 1,0-1-1,-1 1 0,1 0 1,-1-1-1,1 1 0,0 0 0,-1 0 1,1 0-1,0 0 0,-1 0 1,1-1-1,0 1 0,-1 0 0,1 0 1,0 1-1,-1-1 0,1 0 1,0 0-1,-1 0 0,1 0 0,0 1 1,-1-1-1,1 0 0,0 0 0,-1 1 1,1-1-1,-1 1 0,1-1 1,-1 0-1,1 1 0,-1-1 0,1 1 1,-1-1-1,1 1 0,-1 0 1,0-1-1,1 1 0,2 6-7,0 1 1,0-1-1,-1 0 0,3 15 1,9 26-26,-12-45 33,-1-1 0,0 1-1,0-1 1,1 0 0,-1 1 0,1-1-1,0 0 1,0 0 0,0 0 0,0 0-1,0 0 1,0-1 0,0 1 0,5 2-1,-5-4 3,0 1-1,0-1 0,0 1 0,0-1 0,0 0 1,-1 0-1,1 0 0,0 0 0,0-1 0,0 1 1,0 0-1,0-1 0,0 1 0,-1-1 1,1 0-1,0 1 0,0-1 0,-1 0 0,1 0 1,-1 0-1,1 0 0,-1-1 0,3-1 0,4-4 6,0-1 0,12-14 0,-17 18-7,6-7 6,0-1 0,11-20 0,-17 28-5,-1 0-1,0-1 1,0 1 0,-1-1-1,1 0 1,-1 1-1,0-1 1,0 0-1,0 0 1,-1 0 0,0-8-1,0 13-1,0-1 0,0 0 1,-1 0-1,1 0 0,0 0 0,-1 0 0,1 0 0,0 1 1,-1-1-1,0 0 0,1 0 0,-1 1 0,1-1 0,-1 0 1,0 1-1,1-1 0,-1 0 0,0 1 0,0-1 0,0 1 1,1-1-1,-1 1 0,0 0 0,0-1 0,0 1 0,0 0 1,0 0-1,0-1 0,0 1 0,0 0 0,1 0 0,-1 0 0,0 0 1,-2 1-1,2-3-9,5-1 6,7-3-9,15-3-6,-17 7-232,-1 0 1,1-1-1,-1-1 0,0 1 1,0-1-1,0-1 0,-1 1 1,0-1-1,9-8 0,-8-1-138,-6-1-137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6.188"/>
    </inkml:context>
    <inkml:brush xml:id="br0">
      <inkml:brushProperty name="width" value="0.05" units="cm"/>
      <inkml:brushProperty name="height" value="0.05" units="cm"/>
      <inkml:brushProperty name="color" value="#E71224"/>
    </inkml:brush>
  </inkml:definitions>
  <inkml:trace contextRef="#ctx0" brushRef="#br0">10 44 19044,'-9'-3'1648,"15"1"-1368,2-5-552,12 0 1017,3-5-73,3 0-488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6.667"/>
    </inkml:context>
    <inkml:brush xml:id="br0">
      <inkml:brushProperty name="width" value="0.05" units="cm"/>
      <inkml:brushProperty name="height" value="0.05" units="cm"/>
      <inkml:brushProperty name="color" value="#E71224"/>
    </inkml:brush>
  </inkml:definitions>
  <inkml:trace contextRef="#ctx0" brushRef="#br0">0 245 15667,'42'91'5868,"-12"-12"-4404,-14-34-909,2 0-1,2-1 0,39 64 0,-58-107-516,0 1 0,0 0 0,1 0 1,-1 0-1,0-1 0,1 1 0,-1-1 0,1 1 0,-1-1 0,1 1 0,0-1 1,0 0-1,-1 0 0,1 0 0,0 0 0,0 0 0,0 0 0,0-1 0,0 1 0,0-1 1,0 1-1,1-1 0,3 1 0,-4-2 11,1 0 1,0-1-1,0 1 0,-1 0 1,1-1-1,0 1 0,-1-1 1,0 0-1,1 0 0,-1 0 1,0 0-1,0 0 0,0-1 1,0 1-1,-1 0 0,1-1 1,2-4-1,9-18 210,0 0-1,-2-1 0,-1 0 1,13-53-1,13-117 471,-33 180-715,11-98 193,-12 95-299,-2 0 0,0 0 0,-6-37 0,6 55 2,0-1-1,0 0 1,-1 1 0,1-1 0,-1 1 0,1-1-1,-1 0 1,0 1 0,1-1 0,-1 1 0,0 0 0,0-1-1,0 1 1,0 0 0,-2-2 0,2 2 16,0 1 1,0 0-1,1 0 1,-1 0-1,0 0 1,0 0-1,0 0 1,1 0 0,-1 0-1,0 0 1,0 0-1,0 0 1,1 0-1,-1 1 1,0-1-1,0 0 1,1 0-1,-1 1 1,0-1-1,0 1 1,1-1-1,-1 1 1,1-1 0,-1 1-1,0-1 1,1 1-1,-1-1 1,1 1-1,-1 0 1,1-1-1,-1 1 1,1 1-1,-11 12-643,0 1-218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31.755"/>
    </inkml:context>
    <inkml:brush xml:id="br0">
      <inkml:brushProperty name="width" value="0.05" units="cm"/>
      <inkml:brushProperty name="height" value="0.05" units="cm"/>
    </inkml:brush>
  </inkml:definitions>
  <inkml:trace contextRef="#ctx0" brushRef="#br0">801 505 13283,'-21'-10'121,"-1"1"1,0 1-1,-1 1 0,0 1 1,0 1-1,0 1 0,0 1 1,-48 0-1,52 4-103,0 0 0,-1 2 0,1 1 0,0 0 0,0 1 0,1 1 0,0 1 0,0 0 0,0 2 0,1 0 0,-22 15 0,18-8 8,1 0 0,0 1-1,1 2 1,1 0 0,1 0-1,-21 32 1,19-21 3,1 1 1,1 1-1,2 0 0,-14 44 1,14-26-11,3 0 1,1 1-1,3 1 1,2-1-1,2 1 0,5 84 1,2-100-1,1-1-1,1 1 1,2-1 0,1 0-1,2-1 1,2 0 0,1-1-1,1 0 1,2-1 0,1 0-1,2-2 1,0 0 0,2-1-1,2-1 1,0-1 0,2-1-1,1-2 1,34 26 0,-32-30-10,1-1 0,0-1 1,2-2-1,0-1 0,1-1 1,0-2-1,1-1 0,0-2 1,1-1-1,0-2 0,0-1 1,1-2-1,-1-1 0,1-1 1,-1-3-1,1 0 0,-1-2 1,0-2-1,42-12 0,-13-1-2,-1-3 0,-1-3 0,-1-2-1,-2-2 1,-1-4 0,-1-1 0,54-45-1,-47 27 1,-2-3 0,-2-3 0,-3-2 0,-2-2 0,56-87 0,-81 105 42,-3-1 0,-1-2-1,-3 0 1,-1-1-1,27-99 1,-39 109-2,-2-1 0,-1 0 0,-2-1 0,-2 1-1,-1-1 1,-3 1 0,-1-1 0,-12-60 0,9 77 16,-1-1 1,-1 1-1,-1 0 1,-1 1-1,-1 0 0,-1 1 1,-1 0-1,-1 1 1,-1 0-1,0 1 1,-2 1-1,0 0 0,-1 2 1,0 0-1,-27-17 1,0 3-36,-1 2 1,-2 2-1,-1 2 0,0 2 1,-2 3-1,-80-20 0,52 21-155,0 5-1,0 2 0,-144 1 1,185 10 3,0 3 1,0 1-1,0 1 0,-40 12 1,55-10 14,0 1 0,1 0 0,1 2 1,-1 1-1,1 0 0,1 1 0,-34 28 0,30-19-13,1 2-1,2 0 0,0 1 1,1 1-1,-16 29 1,11-13 4,3 1 0,-30 77 0,12 6-49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7.187"/>
    </inkml:context>
    <inkml:brush xml:id="br0">
      <inkml:brushProperty name="width" value="0.05" units="cm"/>
      <inkml:brushProperty name="height" value="0.05" units="cm"/>
      <inkml:brushProperty name="color" value="#E71224"/>
    </inkml:brush>
  </inkml:definitions>
  <inkml:trace contextRef="#ctx0" brushRef="#br0">1 502 15723,'25'30'1705,"-2"-3"-1201,2-6-232,-1-4 624,-2-9-808,-1-5-384,-5-6 272,-3-7-176,-5-13-168</inkml:trace>
  <inkml:trace contextRef="#ctx0" brushRef="#br0" timeOffset="1">137 1 17308,'0'18'1808,"3"8"-1264,4 7-176,4 7 865,12 7-385,3 2-184,1 1-240,0 2-72,-2-5-72,-5-4-56,-3-8-176,-4-8-184,-3-11-584,-3-8-352,2-8 848,-2-8-160,2-11-185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7.701"/>
    </inkml:context>
    <inkml:brush xml:id="br0">
      <inkml:brushProperty name="width" value="0.05" units="cm"/>
      <inkml:brushProperty name="height" value="0.05" units="cm"/>
      <inkml:brushProperty name="color" value="#E71224"/>
    </inkml:brush>
  </inkml:definitions>
  <inkml:trace contextRef="#ctx0" brushRef="#br0">37 188 18196,'0'1'117,"1"1"-1,-1-1 1,1 0-1,0 0 1,0 1 0,0-1-1,0 0 1,0 0 0,0 0-1,0 0 1,0 0 0,0 0-1,0-1 1,0 1-1,1 0 1,-1-1 0,0 1-1,1 0 1,-1-1 0,0 0-1,1 1 1,-1-1 0,1 0-1,-1 0 1,0 1 0,1-1-1,-1 0 1,1-1-1,-1 1 1,1 0 0,-1 0-1,0 0 1,1-1 0,-1 1-1,0-1 1,3 0 0,-2 0-24,0-1 0,0 1 0,-1-1 0,1 1 0,0-1 0,0 1 0,-1-1 0,1 0 0,-1 0 0,1 0 0,-1 0 0,0 0 0,0 0 0,0 0 0,0-1 0,0 1 0,0 0 0,-1 0 0,1-1 0,-1 1 1,1-4-1,-1 0 2,-1 0 0,1 0 0,-1 1 0,-1-1 0,1 0 0,-1 0 0,0 1 0,0-1 0,0 1 0,-4-6 0,5 9-68,-1-1 1,1 1 0,-1 0 0,1-1-1,-1 1 1,0 0 0,0 0 0,0 0-1,0 0 1,0 0 0,0 1 0,-1-1-1,1 1 1,-1-1 0,1 1-1,-1 0 1,1 0 0,-1 0 0,0 0-1,1 1 1,-1-1 0,-5 0 0,6 1-23,1 0 1,0 0 0,0 1 0,-1-1 0,1 0 0,0 1-1,-1-1 1,1 1 0,0-1 0,0 1 0,0-1 0,-1 1-1,1 0 1,0 0 0,0 0 0,0-1 0,0 1 0,0 0-1,1 0 1,-2 2 0,0 0-4,1 0 1,-1-1-1,1 1 0,0 0 0,0 0 1,0 0-1,0 0 0,0 6 1,1 0-10,-1 1 0,2 0 0,-1 0 1,4 18-1,-1-18-12,0 0 0,0 0 0,1 0-1,0 0 1,0 0 0,1-1 0,1 0 0,-1 0 0,14 14 0,-17-20 5,0-1 1,0 1-1,1-1 1,-1 0 0,1 0-1,-1 0 1,1-1 0,0 1-1,0 0 1,0-1-1,-1 0 1,1 0 0,1 0-1,-1 0 1,0 0-1,0 0 1,0-1 0,0 1-1,1-1 1,-1 0-1,0 0 1,0-1 0,0 1-1,1 0 1,-1-1-1,0 0 1,0 0 0,0 0-1,0 0 1,0 0-1,0-1 1,0 1 0,-1-1-1,1 0 1,3-3-1,6-6-30,0 0-1,-1-1 1,-1 0-1,0-1 1,-1 0-1,0 0 1,10-23-1,23-32 8,-42 67 36,0 1 1,1-1-1,-1 0 0,0 1 1,1-1-1,-1 1 0,1-1 1,-1 1-1,1-1 0,-1 1 1,1-1-1,-1 1 0,1-1 1,0 1-1,-1 0 0,1-1 1,0 1-1,-1 0 0,1 0 1,0-1-1,-1 1 0,1 0 1,0 0-1,-1 0 0,1 0 0,0 0 1,-1 0-1,1 0 0,0 0 1,0 0-1,-1 0 0,1 0 1,0 1-1,-1-1 0,1 0 1,0 0-1,-1 1 0,1-1 1,0 0-1,-1 1 0,1-1 1,-1 1-1,1-1 0,-1 0 1,1 1-1,-1 0 0,2 0 1,2 5-2,0 0 0,0-1 0,-1 1 0,4 9 0,1 1-13,-5-12 15,-1-1 0,1 1 0,0-1 0,-1 1 0,2-1 0,-1 0 0,0 0 0,1 0 0,6 4 0,-8-6 10,1 0 0,-1 0 0,1 0 0,-1 0 1,1-1-1,-1 1 0,1-1 0,-1 0 0,1 0 0,-1 1 0,1-2 0,-1 1 1,1 0-1,0 0 0,-1-1 0,1 0 0,-1 1 0,0-1 0,4-1 0,6-5 40,1-1-1,-1 0 0,0-1 1,-1 0-1,0-1 0,0 0 1,-1-1-1,12-15 0,-6 8 92,31-29 0,-46 46-139,0 1 0,0-1 0,0 0 0,0 0 1,0 0-1,1 1 0,-1-1 0,0 0 0,0 1 0,1-1 0,-1 1 1,1 0-1,-1-1 0,0 1 0,3 0 0,-3 0-1,0 0-1,0 0 1,0 1 0,-1-1-1,1 0 1,0 1 0,0-1-1,0 1 1,0-1 0,-1 1-1,1-1 1,0 1 0,-1-1-1,1 1 1,0 0 0,-1-1-1,1 1 1,0 1 0,2 4-2,0 0 1,-1 0 0,1 0 0,-1 1-1,2 10 1,2 6 7,-6-21-3,1 0-1,0 0 1,0 0-1,0 0 1,0 0-1,0 0 1,0 0 0,1 0-1,-1 0 1,1-1-1,-1 1 1,1 0-1,-1-1 1,1 1 0,0-1-1,3 2 1,-3-3 1,-1 1 1,1-1 0,-1 0-1,1 0 1,0 0-1,-1 0 1,1 0 0,-1-1-1,1 1 1,-1 0-1,1-1 1,-1 1 0,1-1-1,-1 0 1,1 1 0,-1-1-1,0 0 1,1 0-1,-1 0 1,0 0 0,0 0-1,0 0 1,0 0-1,0 0 1,2-2 0,10-13-40,19-28 0,2-2-2923,-34 46 2928,0 0 0,0 0 0,0 0 1,1 0-1,-1-1 0,0 1 0,0 0 0,0 0 0,0 0 0,0 0 1,0 0-1,0 0 0,1-1 0,-1 1 0,0 0 0,0 0 1,0 0-1,0 0 0,0 0 0,0-1 0,0 1 0,0 0 0,0 0 1,0 0-1,0 0 0,0-1 0,0 1 0,0 0 0,0 0 0,0 0 1,0 0-1,0-1 0,0 1 0,0 0 0,0 0 0,0 0 0,0 0 1,-1 0-1,1-1 0,0 1 0,-5-1-820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8.259"/>
    </inkml:context>
    <inkml:brush xml:id="br0">
      <inkml:brushProperty name="width" value="0.05" units="cm"/>
      <inkml:brushProperty name="height" value="0.05" units="cm"/>
      <inkml:brushProperty name="color" value="#E71224"/>
    </inkml:brush>
  </inkml:definitions>
  <inkml:trace contextRef="#ctx0" brushRef="#br0">2 64 21357,'-2'7'1608,"4"-6"-1328,1-3-376,4-4 88,4-7 440,-1-10-536,-8-4-128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8.790"/>
    </inkml:context>
    <inkml:brush xml:id="br0">
      <inkml:brushProperty name="width" value="0.05" units="cm"/>
      <inkml:brushProperty name="height" value="0.05" units="cm"/>
      <inkml:brushProperty name="color" value="#E71224"/>
    </inkml:brush>
  </inkml:definitions>
  <inkml:trace contextRef="#ctx0" brushRef="#br0">0 101 15523,'13'32'1389,"1"0"0,1-1 0,26 39 0,-39-68-1339,-1 0-1,0 0 1,1 0-1,-1 0 1,1-1 0,-1 1-1,1-1 1,0 1-1,0-1 1,0 1-1,0-1 1,2 1-1,-3-2-31,0 1 0,0-1-1,0 0 1,1 0-1,-1 0 1,0 0 0,0 0-1,0 0 1,0 0 0,1 0-1,-1 0 1,0 0-1,0-1 1,0 1 0,0-1-1,1 1 1,-1-1 0,0 1-1,0-1 1,0 1-1,0-1 1,0 0 0,-1 0-1,1 1 1,0-1 0,0 0-1,1-1 1,4-7 10,0 0 1,0 0-1,0 0 0,-1-1 1,-1 0-1,0 0 1,0 0-1,-1 0 0,4-19 1,-2-1-6,0-1 0,-1-36 0,-6 40-19,0 19-9,0 15-14,1 4-71,1 1-1,1-1 1,0 1 0,0-1-1,1 1 1,1-1 0,0 0-1,0 0 1,1 0-1,0-1 1,1 1 0,9 14-1,-13-24 80,-1 0 0,1-1 0,0 1 1,-1 0-1,1 0 0,0 0 0,0 0 0,-1-1 0,1 1 0,0 0 0,0-1 0,0 1 0,0-1 0,0 1 0,1 0 1,14-2-227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9.332"/>
    </inkml:context>
    <inkml:brush xml:id="br0">
      <inkml:brushProperty name="width" value="0.05" units="cm"/>
      <inkml:brushProperty name="height" value="0.05" units="cm"/>
      <inkml:brushProperty name="color" value="#E71224"/>
    </inkml:brush>
  </inkml:definitions>
  <inkml:trace contextRef="#ctx0" brushRef="#br0">0 102 14451,'8'-8'1278,"-7"6"-1014,0 1 0,0 0 0,0 0 0,-1 0 0,1 0 0,0 1 0,0-1 0,1 0 0,-1 0 0,0 0 0,0 1 0,0-1 0,0 1 0,1-1 0,-1 1 0,0-1 0,0 1 0,1 0 0,-1 0 0,0-1 0,1 1 0,-1 0 0,0 0 0,1 0 0,-1 0 0,0 1 0,2-1 0,-2 0-248,1 0 0,-1 0 0,1 0 1,-1 0-1,0 0 0,1 0 0,-1-1 0,0 1 0,1-1 1,-1 1-1,0-1 0,1 1 0,-1-1 0,0 0 0,0 0 1,0 1-1,0-1 0,1 0 0,-1 0 0,0 0 0,-1 0 1,3-2-1,1-2 73,0 4 434,-4 1-506,0 0 1,-1 0-1,1 0 1,0 0 0,0 0-1,0 0 1,-1 0-1,1 0 1,0 0 0,0 0-1,0 0 1,-1 0-1,1 0 1,0 0 0,0 0-1,0 0 1,0 0-1,-1 0 1,1 0 0,0 0-1,0 0 1,0 0 0,-1-1-1,1 1 1,0 0-1,0 0 1,0 0 0,0 0-1,0 0 1,-1-1-1,1 1 1,0 0 0,0 0-1,0 0 1,0 0-1,0-1 1,0 1 0,0 0-1,0 0 1,0 0-1,-1-1 1,-2-4 401,-13-18 1352,13 20-1168,7 16-578,5 3 0,1 0 1,1 0-1,0-1 1,1 0-1,0-1 1,17 14-1,-6-3-228,-21-23 178,-1-1 1,1 1-1,0-1 1,-1 1-1,1-1 1,0 0-1,0 0 1,0 0-1,3 2 1,-5-3-19,1 0 1,0 0-1,-1 0 1,1 0-1,0 0 0,-1 0 1,1 1-1,0-2 1,-1 1-1,1 0 1,0 0-1,-1 0 1,1 0-1,0 0 0,-1-1 1,1 1-1,0 0 1,-1 0-1,1-1 1,-1 1-1,2-1 0,0-1-167,-1-1 0,1 1 0,0-1-1,0 0 1,-1 1 0,0-1-1,1 0 1,-1 0 0,0 0-1,0 0 1,0-5 0,4-16-856,1-31 0,-2 24 465,0-16-314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09.872"/>
    </inkml:context>
    <inkml:brush xml:id="br0">
      <inkml:brushProperty name="width" value="0.05" units="cm"/>
      <inkml:brushProperty name="height" value="0.05" units="cm"/>
      <inkml:brushProperty name="color" value="#E71224"/>
    </inkml:brush>
  </inkml:definitions>
  <inkml:trace contextRef="#ctx0" brushRef="#br0">1 10 13259,'0'-4'1600,"0"1"-952,0 0 985,3 6-769,1 7-288,2-1-168,-1 7-352,4 1-184,0 3-304,1 1-120,-2-2 440,-1-3-120,0-5-96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0.400"/>
    </inkml:context>
    <inkml:brush xml:id="br0">
      <inkml:brushProperty name="width" value="0.05" units="cm"/>
      <inkml:brushProperty name="height" value="0.05" units="cm"/>
      <inkml:brushProperty name="color" value="#E71224"/>
    </inkml:brush>
  </inkml:definitions>
  <inkml:trace contextRef="#ctx0" brushRef="#br0">62 95 13235,'0'6'984,"0"19"590,0-24-1450,-1-1-1,1 0 0,0 1 1,0-1-1,0 1 0,0-1 1,0 1-1,0-1 0,0 0 1,0 1-1,0-1 1,0 1-1,1-1 0,-1 0 1,0 1-1,0-1 0,0 1 1,0-1-1,1 0 0,-1 1 1,0-1-1,0 0 1,1 1-1,-1-1 0,0 0 1,1 1-1,-1-1 0,0 0 1,1 0-1,-1 1 0,0-1 1,1 0-1,-1 0 1,0 0-1,1 0 0,-1 1 1,1-1-1,-1 0 0,0 0 1,2 0-1,-1-1 68,0 0-1,0 0 1,0 0-1,0 0 1,0 0 0,0 0-1,0 0 1,0 0-1,-1 0 1,1-1 0,0 1-1,-1 0 1,1-1-1,-1 1 1,1 0-1,-1-1 1,0 1 0,1-1-1,-1 1 1,0 0-1,0-1 1,0-1 0,-1-34 965,0 30-1088,0 1 1,-1 0-1,1 0 1,-1 0-1,-1 1 0,1-1 1,-5-6-1,6 11-66,0-1-1,0 1 1,0 0-1,0-1 1,0 1-1,0 0 1,0 0 0,0 0-1,-1 0 1,1 0-1,0 0 1,-1 0-1,-2-1 1,3 2-2,0 0 0,0 0 0,0 0 0,0 0 0,0 0 0,0 0 0,0 0 1,0 0-1,0 0 0,0 0 0,0 1 0,0-1 0,0 1 0,1-1 0,-1 0 0,0 1 0,0-1 0,0 1 0,0 0 0,1-1 0,-1 1 0,0 0 1,1-1-1,-1 1 0,0 0 0,0 1 0,-2 2-3,1 0 1,-1 0-1,1 1 1,0 0 0,0-1-1,0 1 1,1 0-1,0 0 1,0 0-1,0 0 1,0 0 0,1 0-1,0 0 1,0 0-1,0 0 1,0 0-1,1 0 1,0 0-1,0 0 1,3 8 0,-3-10 2,0 1-1,1-1 1,-1 1 0,1-1 0,-1 0 0,1 0 0,0 0 0,0 0 0,0 0 0,1 0 0,-1-1 0,1 1 0,0-1 0,-1 1-1,1-1 1,0 0 0,0 0 0,1-1 0,-1 1 0,0 0 0,0-1 0,1 0 0,-1 0 0,1 0 0,-1 0 0,1-1 0,0 1-1,6-1 1,0-1-34,0-1 0,0 0 0,0 0 0,0-1-1,0 0 1,-1-1 0,18-9 0,0-4-980,30-22 1,-48 32 586,-5 4 281,-3 2 92,0 0 1,1 0-1,-1 0 1,1 0-1,-1 0 0,1 0 1,-1 0-1,1 1 0,0-1 1,-1 0-1,1 1 0,0-1 1,-1 1-1,1 0 1,2 0-1,4 2-646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0.834"/>
    </inkml:context>
    <inkml:brush xml:id="br0">
      <inkml:brushProperty name="width" value="0.05" units="cm"/>
      <inkml:brushProperty name="height" value="0.05" units="cm"/>
      <inkml:brushProperty name="color" value="#E71224"/>
    </inkml:brush>
  </inkml:definitions>
  <inkml:trace contextRef="#ctx0" brushRef="#br0">9 103 14675,'-3'-8'1039,"2"-1"0,-1 1 0,1-1 0,0-15 0,0 22-868,1 0 0,0 0 1,0 1-1,0-1 0,0 0 0,1 0 0,-1 1 1,0-1-1,1 0 0,-1 1 0,1-1 0,-1 0 1,1 1-1,0-1 0,0 1 0,0-1 0,0 1 1,0-1-1,0 1 0,0 0 0,0 0 1,1-1-1,-1 1 0,0 0 0,1 0 0,-1 0 1,1 0-1,-1 1 0,1-1 0,2-1 0,-3 2-124,0 0 1,0 1-1,1-1 0,-1 0 0,0 0 0,0 1 0,0-1 0,1 1 0,-1-1 0,0 1 0,0-1 1,0 1-1,0 0 0,0-1 0,0 1 0,0 0 0,0 0 0,0 0 0,0 0 0,-1 0 0,1 0 1,0 0-1,-1 0 0,1 0 0,0 0 0,-1 0 0,1 1 0,-1-1 0,0 0 0,1 0 0,-1 0 1,0 2-1,8 43 229,-8-46-276,1 38 38,-1-1 0,-2 1 0,-2-1 0,-17 72 0,14-74-21,6-32-15,1-1-1,-1 0 1,1 1 0,0-1-1,0 0 1,0 1 0,0-1-1,1 4 1,-1-6-1,0 1-1,0-1 1,0 0-1,0 1 1,1-1 0,-1 1-1,0-1 1,0 0-1,0 0 1,1 1 0,-1-1-1,0 0 1,0 1-1,1-1 1,-1 0 0,0 0-1,1 0 1,-1 1-1,0-1 1,1 0 0,-1 0-1,0 0 1,1 0-1,-1 1 1,0-1 0,1 0-1,-1 0 1,1 0-1,-1 0 1,0 0 0,1 0-1,3-1 5,0 0 0,0-1-1,0 1 1,0-1 0,0 0 0,-1 0-1,6-4 1,73-45-400,108-87 1,-188 136 255,0 1 1,0-1 0,0 0 0,0 0-1,-1 0 1,1 0 0,0 0 0,1-4-1,-3 6 90,0-1 0,0 0 1,1 1-1,-1-1 0,0 1 0,0-1 0,0 0 0,0 1 0,0-1 0,0 0 0,0 1 0,0-1 0,0 0 0,0 1 0,0-1 0,0 1 0,-1-1 0,1 0 0,0 1 0,0-1 0,-1 1 0,0-2 0,-1 0-52,-1 0 0,0 0 0,0 0 0,0 0 0,0 0 0,0 1 0,0 0 0,0-1 0,0 1-1,-1 0 1,-5-1 0,-32-6-744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1.360"/>
    </inkml:context>
    <inkml:brush xml:id="br0">
      <inkml:brushProperty name="width" value="0.05" units="cm"/>
      <inkml:brushProperty name="height" value="0.05" units="cm"/>
      <inkml:brushProperty name="color" value="#E71224"/>
    </inkml:brush>
  </inkml:definitions>
  <inkml:trace contextRef="#ctx0" brushRef="#br0">1 82 13763,'3'13'1480,"7"-13"-904,3-4-240,2-8 465,3-2-761,-1-6 264,-2-3-144,0 2-336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2.056"/>
    </inkml:context>
    <inkml:brush xml:id="br0">
      <inkml:brushProperty name="width" value="0.05" units="cm"/>
      <inkml:brushProperty name="height" value="0.05" units="cm"/>
      <inkml:brushProperty name="color" value="#E71224"/>
    </inkml:brush>
  </inkml:definitions>
  <inkml:trace contextRef="#ctx0" brushRef="#br0">8 416 17908,'0'2'428,"0"1"0,0 0 0,-1 0 0,1 0 0,0-1 0,-1 1 0,0 0 0,-1 2 0,0 7 510,1 12-339,2 1-1,0-1 1,2-1-1,0 1 1,14 46 0,-15-64-569,-1-1 1,2 1-1,-1-1 1,1 1 0,-1-1-1,1 0 1,1 0-1,5 7 1,-8-11-26,1 1 0,-1-1 0,1 0 0,-1 1 0,1-1 0,-1 0 0,1 0 1,0 0-1,0 0 0,0-1 0,-1 1 0,1 0 0,0-1 0,0 1 0,0-1 0,0 0 0,0 1 0,0-1 0,0 0 1,0 0-1,0-1 0,0 1 0,0 0 0,0-1 0,0 1 0,0-1 0,0 1 0,2-2 0,2-2 0,0 1 0,0-1-1,-1 0 1,0 0 0,0-1 0,0 0-1,0 1 1,-1-2 0,0 1-1,5-9 1,6-10 14,12-28 0,-22 42-13,20-46 42,20-66 0,-45 180-17,0-49-26,-1-1-2,1 0-1,0 1 1,0-1-1,1 0 1,2 10 0,-3-17-3,1 0 1,-1 0 0,0-1-1,1 1 1,-1 0 0,1 0-1,-1 0 1,1 0 0,-1 0-1,1-1 1,-1 1 0,1 0-1,0-1 1,0 1 0,-1 0 0,1-1-1,0 1 1,0-1 0,0 1-1,1 0 1,0-1 1,-1 0-1,1 0 1,-1 0 0,1 0-1,-1 0 1,1 0 0,-1-1 0,1 1-1,0 0 1,-1-1 0,0 1-1,1-1 1,-1 0 0,1 0-1,-1 1 1,0-1 0,3-2-1,21-16 25,-1-2 0,37-40 0,-39 38-15,0 1-1,48-36 1,-69 57-13,1 0 1,-1 0 0,1 0-1,-1 0 1,1 0-1,0 0 1,-1 0-1,1 1 1,0-1 0,0 1-1,-1-1 1,1 1-1,0 0 1,2 0-1,-4 0 1,1 0 0,0 1 0,0-1 0,-1 1 0,1-1 0,0 1 0,-1-1 0,1 1 0,-1-1 0,1 1 0,-1 0 0,1-1 0,-1 1 0,1 0 0,-1-1 0,0 1 0,1 0 0,-1 0 0,0-1 0,1 1 0,-1 0 0,0 0 0,0 0-1,0-1 1,0 1 0,0 0 0,0 0 0,0 0 0,0 0 0,0-1 0,-1 2 0,0 36-7,0-24-24,0 1-1,2 19 1,3-27-604,0-13-223,2-15-843,-5-6 302,0 0 0,-2 1 0,-1-1 0,-1 1-1,-1-1 1,-2 1 0,-16-48 0,-9 3 2734,66 69 1525,-10-2-3153,0-1 1,0-2-1,-1 0 1,28-13-1,48-14 860,-97 35 1277,-6 4-1235,-4 4 34,5-8-517,-56 61 3529,51-53-3360,1 0 0,-1 0 1,2 0-1,-1 1 1,-6 16-1,12-26-286,-1 1-1,1-1 1,0 1-1,0-1 1,0 1-1,-1 0 1,1-1-1,0 1 1,0 0-1,0-1 1,0 1-1,0-1 1,0 1-1,0 0 1,0-1-1,0 1 1,0 0-1,0-1 1,1 1-1,-1-1 1,0 1-1,0-1 1,1 1-1,-1 0 1,0-1-1,1 1 1,-1-1-1,0 1 1,1-1-1,-1 1 1,1-1-1,-1 0 1,1 1-1,-1-1 1,1 0-1,-1 1 1,1-1-1,-1 0 1,1 1-1,0-1 1,-1 0-1,1 0 1,-1 0-1,1 0 1,0 0-1,0 1 1,5-1-6,1 1 1,-1-1 0,0-1 0,8 0 0,5 0 24,-16 1-26,1 1 1,-1-1 0,1 1 0,-1 0 0,0 0 0,1 0-1,-1 1 1,0-1 0,1 1 0,-1 0 0,0 0 0,0 0-1,-1 0 1,1 0 0,0 0 0,3 5 0,-3-2 3,1-1 0,-2 0 1,1 1-1,0 0 0,-1 0 1,0 0-1,0 0 0,0 0 0,-1 0 1,2 9-1,-2-9-2,0 0 1,-1 0-1,0 1 1,0-1-1,0 0 0,0 1 1,-1-1-1,0 0 1,0 1-1,0-1 0,0 0 1,-1 0-1,0 0 0,0 0 1,-1-1-1,1 1 1,-1 0-1,0-1 0,0 0 1,-1 0-1,1 0 1,-1 0-1,-6 5 0,9-8-43,-1 0 0,0 0-1,0 0 1,0 0-1,-1 0 1,1 0-1,0-1 1,0 1 0,0-1-1,-1 0 1,1 1-1,0-1 1,0 0 0,0 0-1,-1 0 1,1-1-1,0 1 1,0 0-1,-1-1 1,1 0 0,0 1-1,-2-2 1,0 0-45,1 0 1,0 0 0,0 0-1,0 0 1,0-1-1,0 1 1,1-1-1,-1 0 1,1 0 0,0 0-1,0 0 1,-3-6-1,-9-19-288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32.947"/>
    </inkml:context>
    <inkml:brush xml:id="br0">
      <inkml:brushProperty name="width" value="0.05" units="cm"/>
      <inkml:brushProperty name="height" value="0.05" units="cm"/>
    </inkml:brush>
  </inkml:definitions>
  <inkml:trace contextRef="#ctx0" brushRef="#br0">1189 0 14371,'-40'10'91,"1"2"0,0 1 0,1 2 0,0 1 0,1 3 0,-58 38 1,6 8-97,3 4 1,4 4-1,3 4 1,3 2-1,-97 132 1,135-158 117,2 1 0,3 1 0,2 2 0,2 1 0,-30 92 0,46-110-46,2 1-1,2 0 1,1 0-1,3 1 1,1 0 0,2 0-1,2 0 1,2 0 0,11 64-1,-5-65-29,3-1-1,1 0 0,2 0 1,2-2-1,1 0 1,40 65-1,-30-64-20,2 0 1,1-2-1,2-1 1,2-1-1,63 49 1,-53-49-10,2-3 0,2-1 1,1-3-1,1-2 1,1-2-1,1-3 0,1-1 1,84 18-1,-72-25 47,2-3 0,-1-2 0,1-4 0,0-3 0,0-2 0,0-3 0,0-4 0,-1-2 0,0-3 0,-1-3 0,0-3 0,-2-3 0,0-2 0,80-44 0,-70 26 2,-2-2 1,-2-4-1,-3-2 1,-1-4-1,65-70 1,-82 72-32,-3-2 1,-2-1-1,-3-3 0,-2-2 0,-2-1 1,39-94-1,-62 122-18,-1-1 0,-2 0 0,-1-1 0,-2 0 0,-1 0 0,2-57 1,-8 72-4,0 1 1,-2-1-1,0 0 1,-1 1 0,-1-1-1,-1 1 1,0 0 0,-2 0-1,0 1 1,-1 0 0,-1 0-1,-1 0 1,-14-19 0,9 19-2,-1 0 1,-1 2 0,0 0 0,-1 1 0,-1 0 0,0 2 0,0 0 0,-2 2-1,0 0 1,0 1 0,-1 1 0,-30-9 0,8 6 3,0 3 1,0 1 0,-1 2-1,1 2 1,-70 3 0,32 6-48,1 4 0,0 4 0,0 3 0,-101 34 0,65-8-227,2 4 0,-129 72 0,128-56 102,4-11-68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2.570"/>
    </inkml:context>
    <inkml:brush xml:id="br0">
      <inkml:brushProperty name="width" value="0.05" units="cm"/>
      <inkml:brushProperty name="height" value="0.05" units="cm"/>
      <inkml:brushProperty name="color" value="#E71224"/>
    </inkml:brush>
  </inkml:definitions>
  <inkml:trace contextRef="#ctx0" brushRef="#br0">7 193 16355,'1'1'127,"0"0"-1,-1 0 1,1 0 0,0 0-1,0 0 1,0-1-1,0 1 1,0 0-1,0 0 1,0 0-1,0-1 1,0 1-1,0 0 1,0-1-1,0 1 1,0-1-1,0 0 1,1 1-1,-1-1 1,0 0-1,0 0 1,1 0-1,-1 1 1,0-1-1,0-1 1,1 1-1,-1 0 1,0 0-1,0 0 1,0-1-1,1 1 1,-1 0-1,0-1 1,0 1-1,0-1 1,0 0-1,0 1 1,0-1-1,0 0 1,0 1-1,0-1 1,0 0-1,0 0 1,0 0-1,0 0 1,-1 0-1,1 0 1,1-2-1,2-4 126,1 0-1,-1 0 1,0 0 0,-1-1-1,1 0 1,2-11 0,-5 16-212,0 0 0,0 0 1,-1 0-1,1 0 0,-1 0 1,0 0-1,1 0 0,-1 0 1,-1 0-1,1 0 0,0-1 1,-1 1-1,0 0 1,1 0-1,-1 0 0,0 1 1,-1-1-1,1 0 0,-4-5 1,5 7-29,-1 1 0,1-1 0,-1 0 1,1 1-1,-1-1 0,0 1 0,1-1 1,-1 1-1,0-1 0,1 1 0,-1-1 0,0 1 1,0 0-1,0-1 0,1 1 0,-1 0 1,0 0-1,0 0 0,0 0 0,0 0 0,1 0 1,-1 0-1,0 0 0,0 0 0,0 0 1,0 0-1,-1 1 0,0-1 7,0 1 0,1 1 0,-1-1-1,0 0 1,0 0 0,1 1 0,-1-1 0,1 1 0,-1-1 0,-2 4 0,0 2 11,0 0 0,0 0 0,0 0 0,1 0 0,-3 10 1,2-3-21,1 0 1,1 1-1,0 0 1,1 14-1,1-22-3,0-1 0,0 0 0,1 1 0,0-1 0,0 0 0,0 0 0,1 0 0,0 0 0,0 0 0,1 0 0,5 10 0,-6-15 0,-1 1 1,0-1 0,0 1-1,0-1 1,1 0 0,-1 0 0,1 1-1,-1-1 1,1 0 0,-1 0-1,1-1 1,0 1 0,0 0 0,-1 0-1,1-1 1,0 1 0,0-1-1,-1 0 1,4 1 0,-1-1 8,0-1 0,0 1 0,0-1 0,0 0 0,0 1 0,-1-2 0,1 1 0,7-4 0,3-2 43,-1-2 0,0 0 0,19-16 0,-32 25-59,131-123 323,-125 117-315,-6 5-7,24-19 9,-23 20-10,-1 0 0,0 0 0,1-1-1,-1 1 1,0 0 0,1 0 0,-1 0 0,1 0-1,-1 0 1,0 0 0,1 0 0,-1 0 0,1 0-1,-1 0 1,0 0 0,1 0 0,-1 0 0,0 0-1,1 0 1,-1 0 0,1 0 0,-1 0 0,0 0-1,1 1 1,-1-1 0,1 1 0,-1 0-1,1-1 1,-1 1-1,1 0 1,-1-1 0,0 1-1,1 0 1,-1 0 0,0-1-1,0 1 1,0 0 0,0 0-1,0 0 1,0-1-1,0 3 1,1 7-1,-2-3 7,2-1 1,-1 1-1,1 0 0,0 0 1,2 8-1,-3-14 0,1 0-1,-1 0 1,0 0 0,1-1 0,-1 1-1,1 0 1,-1 0 0,1 0 0,0-1 0,-1 1-1,1 0 1,0-1 0,-1 1 0,1 0-1,0-1 1,0 1 0,0-1 0,1 1-1,-1 0 8,0-1-1,1 0 0,-1 0 0,0 0 0,0 0 0,1 0 1,-1 0-1,0-1 0,1 1 0,-1 0 0,0-1 0,0 1 1,1 0-1,-1-1 0,0 0 0,0 1 0,2-2 0,9-7 62,0 0 0,-1-1 0,0 0 0,-1-1 0,0 0 0,-1 0 0,14-22 0,-11 15-54,1 1 0,23-24-1,-36 41-24,0-1-1,1 1 0,-1 0 0,0-1 1,0 1-1,1 0 0,-1-1 0,0 1 1,0 0-1,1 0 0,-1-1 1,0 1-1,1 0 0,-1 0 0,1 0 1,-1-1-1,0 1 0,1 0 0,-1 0 1,0 0-1,1 0 0,-1 0 1,1 0-1,-1 0 0,1 0 0,-1 0 1,0 0-1,1 0 0,-1 0 0,1 0 1,-1 0-1,0 0 0,1 0 1,-1 0-1,1 0 0,-1 1 0,1-1 1,-1 1-23,1 0 0,-1 0 1,1 1-1,-1-1 1,0 0-1,1 0 1,-1 1-1,0-1 1,0 0-1,0 0 0,0 1 1,0 0-1,-6 45-860,5-45 803,-3 17-175,-4 33-329,8-41 257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3.959"/>
    </inkml:context>
    <inkml:brush xml:id="br0">
      <inkml:brushProperty name="width" value="0.05" units="cm"/>
      <inkml:brushProperty name="height" value="0.05" units="cm"/>
      <inkml:brushProperty name="color" value="#E71224"/>
    </inkml:brush>
  </inkml:definitions>
  <inkml:trace contextRef="#ctx0" brushRef="#br0">221 84 14635,'13'-20'1413,"-9"13"-1060,0 0 0,1 0-1,0 0 1,1 0-1,-1 1 1,1 0 0,9-7-1,-15 13-274,0 0-1,1-1 0,-1 1 0,0 0 1,0 0-1,1-1 0,-1 1 1,0 0-1,1 0 0,-1 0 0,1-1 1,-1 1-1,0 0 0,1 0 0,-1 0 1,0 0-1,1 0 0,-1 0 1,1 0-1,-1 0 0,0 0 0,1 0 1,-1 0-1,1 0 0,-1 0 0,0 0 1,1 0-1,-1 0 0,0 1 1,1-1-1,-1 0 0,0 0 0,1 0 1,-1 0-1,0 1 0,1-1 0,-1 0 1,1 1-1,2 18 1222,-8 23-397,-2-15-563,0 0 0,-2-1 0,-1 0 0,-24 43 0,-66 93 618,62-105-566,16-24-192,11-17-85,0 0 1,2 0-1,-1 1 0,2 0 0,-10 27 0,18-43-110,0-1-1,-1 1 0,1-1 1,0 1-1,0 0 0,0-1 1,0 1-1,0 0 0,0-1 1,0 1-1,0 0 0,0-1 1,0 1-1,0 0 0,0-1 1,0 1-1,1 0 0,-1-1 1,0 1-1,0-1 0,1 1 1,-1 0-1,1-1 0,-1 1 1,0-1-1,1 1 0,-1-1 1,1 1-1,-1-1 0,1 1 1,-1-1-1,1 0 0,-1 1 1,1-1-1,0 0 0,-1 1 1,1-1-1,-1 0 0,1 0 1,0 0-1,-1 0 0,1 1 1,0-1-1,-1 0 0,1 0 1,0 0-1,-1 0 0,1 0 1,0-1-1,-1 1 0,1 0 1,0 0-1,-1 0 0,1 0 1,0-1-1,7-1 3,0 0 1,1 0-1,9-5 1,-15 5 0,312-112-2175,-279 101 1806,-6-1-126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4.442"/>
    </inkml:context>
    <inkml:brush xml:id="br0">
      <inkml:brushProperty name="width" value="0.05" units="cm"/>
      <inkml:brushProperty name="height" value="0.05" units="cm"/>
      <inkml:brushProperty name="color" value="#E71224"/>
    </inkml:brush>
  </inkml:definitions>
  <inkml:trace contextRef="#ctx0" brushRef="#br0">0 511 17124,'3'18'1693,"-2"-18"-1651,-1 0 0,0 0 0,0 0 0,0 0 0,0 1 0,0-1 0,1 0 0,-1 0 0,0 0 0,0 0 0,0 0 0,1 0 0,-1 0 1,0 0-1,0 0 0,0 0 0,1 0 0,-1 1 0,0-1 0,0 0 0,0 0 0,1 0 0,-1-1 0,0 1 0,0 0 0,0 0 0,1 0 0,-1 0 0,0 0 0,0 0 0,0 0 0,1 0 0,-1 0 0,0 0 0,0 0 0,0-1 0,0 1 0,1 0 0,-1 0 0,0 0 0,3-4 342,0 1 1,0-1-1,0 0 1,0 0-1,3-6 0,29-54 622,-3-1 0,-3-1 0,-3-1 1,28-111-1,-53 174-973,0-1 26,1-1 0,-1 1 0,0 0 0,0 0 0,-1 0 1,0-1-1,0 1 0,-1-7 0,-1 10 68,-2 7-75,0 10-26,3 14-191,1 0-1,1 0 1,1-1-1,2 1 0,0-1 1,2 0-1,2 0 0,0-1 1,23 49-1,-29-70-67,1-1 0,0 0-1,0 1 1,8 8 0,-10-13 185,0 0 0,-1 0 0,1 0 0,0-1 0,0 1 0,0 0 0,1 0-1,-1-1 1,0 1 0,0 0 0,0-1 0,0 1 0,1-1 0,-1 1 0,0-1 0,1 0 0,-1 0 0,0 0 0,1 1 0,-1-1 0,0 0 0,0-1 0,1 1 0,-1 0 0,0 0 0,1 0 0,-1-1 0,0 1 0,3-2 0,-1 0-16,0 0 1,0-1-1,0 1 1,0-1-1,0 1 1,-1-1-1,4-4 1,20-31-576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4.968"/>
    </inkml:context>
    <inkml:brush xml:id="br0">
      <inkml:brushProperty name="width" value="0.05" units="cm"/>
      <inkml:brushProperty name="height" value="0.05" units="cm"/>
      <inkml:brushProperty name="color" value="#E71224"/>
    </inkml:brush>
  </inkml:definitions>
  <inkml:trace contextRef="#ctx0" brushRef="#br0">42 17 15803,'-13'40'1844,"-9"59"0,19-84-1491,1 0 1,1 0-1,0 0 0,2 0 1,-1 0-1,2 0 1,4 20-1,-6-33-311,1 1-1,-1-1 1,1 1 0,0-1-1,0 0 1,0 1 0,0-1-1,1 0 1,-1 0 0,1 0-1,-1 0 1,1 0 0,0 0-1,0 0 1,-1 0-1,1-1 1,1 1 0,-1-1-1,3 2 1,-2-2-18,-1 0 0,0-1 0,1 1 0,-1-1 0,1 0 0,-1 0 0,0 0 0,1 0 0,-1-1 0,1 1 0,-1 0 0,0-1 0,1 0 1,-1 1-1,0-1 0,0 0 0,1 0 0,-1-1 0,0 1 0,3-3 0,4-3 66,1-1 0,-2 0 0,1 0 0,-1-1 0,0-1 0,-1 1 0,0-1 0,-1 0 0,0-1 0,7-16 0,-9 17 28,0 1 1,-1-1-1,0 0 1,0 0 0,-1 0-1,0 0 1,-1-1-1,0 1 1,-1 0-1,0-1 1,-1 1-1,-3-16 1,4 22-79,-1 1 0,-1-1 0,1 1 0,0-1 0,-1 1 1,0 0-1,0 0 0,0 0 0,0 0 0,0 0 0,-1 0 0,1 0 0,-1 1 0,0-1 0,1 1 1,-1 0-1,0 0 0,0 0 0,-4-1 0,4 2-105,0 0 0,0 0-1,0 0 1,0 0 0,0 1-1,0 0 1,0 0 0,0 0 0,0 0-1,0 0 1,0 0 0,0 1 0,0-1-1,0 1 1,0 0 0,0 0 0,0 0-1,0 0 1,1 1 0,-1-1 0,0 1-1,1 0 1,-4 2 0,3-1-100,0 0 0,-1 0 0,1 0 0,0 0 0,0 1 0,1-1 0,-1 1 0,1 0 0,0 0 0,0 0 0,0 0 0,0 0 0,-2 9 0,3 6-623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5.473"/>
    </inkml:context>
    <inkml:brush xml:id="br0">
      <inkml:brushProperty name="width" value="0.05" units="cm"/>
      <inkml:brushProperty name="height" value="0.05" units="cm"/>
      <inkml:brushProperty name="color" value="#E71224"/>
    </inkml:brush>
  </inkml:definitions>
  <inkml:trace contextRef="#ctx0" brushRef="#br0">502 75 18060,'-6'7'1824,"-2"18"-1152,-5 3-264,0 14 1177,0 5-657,2 9-256,-2 1-152,4 1-240,5-5-56,4-15-248,1-3-272,4-17-640,0-7 1056,2-11-272,3-8-144,-2-9-104</inkml:trace>
  <inkml:trace contextRef="#ctx0" brushRef="#br0" timeOffset="1">205 1 17284,'-16'10'678,"1"2"0,0 0 0,0 1 0,1 0 0,-23 30 0,30-35-448,1 1-1,0 0 1,1 0 0,0 1 0,0-1 0,1 1 0,0 0 0,1 0-1,0 1 1,1-1 0,0 1 0,-1 12 0,3-21-205,0 0 0,0 0 1,0 0-1,1 0 0,-1 0 1,0 0-1,1-1 0,-1 1 0,1 0 1,0 0-1,0 0 0,1 2 0,-1-3-17,-1 0 0,1-1 0,0 1 0,-1-1 0,1 1 0,0-1 0,-1 1-1,1-1 1,0 0 0,0 1 0,-1-1 0,1 0 0,0 0 0,0 1-1,0-1 1,-1 0 0,1 0 0,0 0 0,0 0 0,0 0 0,-1 0 0,1 0-1,0 0 1,0-1 0,0 1 0,0 0 0,-1 0 0,1-1 0,0 1 0,0 0-1,-1-1 1,1 1 0,0-1 0,5-3 27,0 0 0,0-1 0,-1 1 0,0-1 0,0 0 0,0 0 1,-1-1-1,1 0 0,-2 1 0,1-1 0,5-11 0,-3 3 54,0 0 0,0 0 0,-2 0 1,5-24-1,-8 32-55,0 0 0,-1 0 0,0 0 0,0 0 0,-1 0 0,0 0 0,0 0 0,0 0 0,-1 0 0,-2-7 0,3 11-31,0 1-1,1-1 1,-1 1 0,0-1 0,0 1 0,0-1 0,0 1-1,0 0 1,0-1 0,0 1 0,0 0 0,-1 0 0,1 0 0,0 0-1,-1 0 1,1 0 0,-1 0 0,1 1 0,-1-1 0,1 0 0,-1 1-1,0-1 1,1 1 0,-1 0 0,0-1 0,1 1 0,-1 0-1,0 0 1,0 0 0,1 0 0,-1 1 0,0-1 0,1 0 0,-1 1-1,1-1 1,-1 1 0,0-1 0,1 1 0,-1 0 0,1 0-1,-3 1 1,-3 3-131,1-1-1,0 1 1,0 0 0,0 1-1,1-1 1,0 1-1,0 0 1,0 0-1,1 1 1,0-1-1,0 1 1,0 0 0,1 0-1,0 1 1,-3 12-1,1-2-375,1 0-1,1 0 0,1 1 0,0-1 0,2 30 1,6 1-279,6-3-195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5.985"/>
    </inkml:context>
    <inkml:brush xml:id="br0">
      <inkml:brushProperty name="width" value="0.05" units="cm"/>
      <inkml:brushProperty name="height" value="0.05" units="cm"/>
      <inkml:brushProperty name="color" value="#E71224"/>
    </inkml:brush>
  </inkml:definitions>
  <inkml:trace contextRef="#ctx0" brushRef="#br0">73 844 17172,'-4'7'427,"-25"48"862,27-52-1201,0 1 0,1 0 0,0 0 0,0 0 0,0 0 0,0 0 0,1 1 0,-1-1 0,1 0 0,0 0 0,0 0 0,1 5 0,0-8-51,-1 0 0,0 0 0,0 0 0,1 0 0,-1-1 0,0 1 0,1 0 0,-1 0-1,1 0 1,-1-1 0,1 1 0,0 0 0,-1 0 0,1-1 0,0 1 0,-1 0 0,1-1 0,0 1 0,0-1 0,-1 1-1,1-1 1,0 1 0,0-1 0,0 0 0,0 1 0,2-1 0,-1 0 18,1 0 0,0 0 0,-1 0 0,1 0 0,-1 0 0,1-1 1,0 0-1,-1 1 0,5-3 0,2-1 87,-1 0-1,1 0 1,-1-1 0,13-10 0,-13 8 43,0-1 0,0 0 0,0-1 0,-1 0 0,-1 0 0,1 0 1,-1-1-1,-1 0 0,5-12 0,-8 17-92,0 0-1,0 0 1,-1 0 0,0 0 0,0 0-1,0 0 1,0-1 0,-1 1 0,0 0-1,0 0 1,-1-1 0,1 1 0,-1 0-1,0 0 1,0 0 0,-1 0 0,0 0-1,0 0 1,0 0 0,0 0 0,-6-7-1,6 9-81,-1 1 0,1-1 0,-1 0 0,0 1 0,0 0 0,0-1 0,0 1 0,-1 0 0,1 1 0,0-1 0,-1 1 0,1-1 0,-1 1 0,0 0 0,1 0 0,-1 1 0,0-1 0,0 1 0,0 0 0,1 0 0,-1 0 0,0 0 0,0 1 0,1-1 0,-1 1 0,-4 1 0,1 0-187,0 1 0,0-1 0,1 1 0,-1 0 0,1 0 0,-1 1 0,1 0 0,0 0 0,0 1 0,1-1 0,0 1 0,-10 11 0,7 2-299,5-6-178</inkml:trace>
  <inkml:trace contextRef="#ctx0" brushRef="#br0" timeOffset="1">116 1 15331,'1'8'377,"0"-1"-1,1 1 0,-1 0 1,1-1-1,1 0 1,0 1-1,0-1 0,0 0 1,0 0-1,1-1 0,1 1 1,-1-1-1,7 8 1,11 10 1170,42 38 1,-55-54-1243,32 28 439,-2 1-1,-2 3 0,36 48 1,-60-69-695,-1 0 0,0 1 0,-1 1 0,-1 0 0,-2 0 0,0 1 1,-1 0-1,-1 0 0,6 46 0,-9-34-162,-2 1 0,-1-1 1,-2 1-1,-1-1 0,-2 0 1,-1 0-1,-2-1 0,-1 1 0,-16 35 1,2-15-332,-3-2 1,-2-1 0,-2-1 0,-58 73-1,25-44-201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16.465"/>
    </inkml:context>
    <inkml:brush xml:id="br0">
      <inkml:brushProperty name="width" value="0.05" units="cm"/>
      <inkml:brushProperty name="height" value="0.05" units="cm"/>
      <inkml:brushProperty name="color" value="#E71224"/>
    </inkml:brush>
  </inkml:definitions>
  <inkml:trace contextRef="#ctx0" brushRef="#br0">86 1 15763,'-15'33'601,"1"0"0,2 1 0,1 1 0,2 0 0,1 1 0,2 0-1,-2 44 1,6-26-147,3-1 0,2 1 0,2-1 0,15 64 0,-10-75-323,2-1 1,1-1 0,2 0 0,2-2 0,2 1 0,1-2 0,2-1 0,2 0 0,1-2 0,1-1-1,39 38 1,-43-50-190,1-1 1,1-1-1,1-2 0,0 0 0,1-1 0,1-2 0,31 12 0,-34-17-119,-1-2-1,1 0 0,0-2 1,1-1-1,-1 0 0,1-2 0,0-1 1,0-1-1,34-5 0,-31 1-30,44-12 0,21-17-329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4.163"/>
    </inkml:context>
    <inkml:brush xml:id="br0">
      <inkml:brushProperty name="width" value="0.05" units="cm"/>
      <inkml:brushProperty name="height" value="0.05" units="cm"/>
      <inkml:brushProperty name="color" value="#E71224"/>
    </inkml:brush>
  </inkml:definitions>
  <inkml:trace contextRef="#ctx0" brushRef="#br0">0 111 19292,'32'-7'1752,"5"-8"-1175,6-8-249,7 2 656,0 1-176,-1 5-288,-2 7-136,-8 6-328,-4 2-120,-11 6-328,-4 3-200,-7-2-464,-6 1-176,-10-5 847,-7-1-287,-4-7-112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4.646"/>
    </inkml:context>
    <inkml:brush xml:id="br0">
      <inkml:brushProperty name="width" value="0.05" units="cm"/>
      <inkml:brushProperty name="height" value="0.05" units="cm"/>
      <inkml:brushProperty name="color" value="#E71224"/>
    </inkml:brush>
  </inkml:definitions>
  <inkml:trace contextRef="#ctx0" brushRef="#br0">0 128 17156,'15'11'1992,"12"-8"-1032,4-3-312,14 0 913,4-3-161,1-1-384,0-2-208,-4 2-479,-3-2-337,-12-2-921,-5-4-1407,-7-15 1976,-2-5-336,-3-8-249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5.324"/>
    </inkml:context>
    <inkml:brush xml:id="br0">
      <inkml:brushProperty name="width" value="0.05" units="cm"/>
      <inkml:brushProperty name="height" value="0.05" units="cm"/>
      <inkml:brushProperty name="color" value="#E71224"/>
    </inkml:brush>
  </inkml:definitions>
  <inkml:trace contextRef="#ctx0" brushRef="#br0">50 79 9178,'-4'1'649,"1"1"1,0-1 0,-1 0-1,1 0 1,-1 0-1,1 0 1,-1-1-1,-4 1 1,-6-4 7946,14 3-8475,34-11 1348,-18 4-1175,0 2 1,0 0 0,0 1 0,0 1-1,22-2 1,-34 5-288,0 0 0,-1 0-1,1 1 1,0-1 0,-1 1-1,1 0 1,0 0 0,-1 0 0,1 0-1,-1 0 1,0 1 0,1 0-1,-1 0 1,0 0 0,0 0-1,0 0 1,0 0 0,0 1 0,-1-1-1,1 1 1,-1 0 0,1 0-1,-1 0 1,0 0 0,0 0-1,-1 1 1,1-1 0,-1 1-1,2 3 1,1 6-9,-1 0 0,-1 0-1,0 0 1,0 0 0,-1 0-1,-1 1 1,-1-1 0,-1 15-1,-3 6-12,-17 63-1,0-24 57,36-128 229,-3-1 0,-2 0-1,-2-1 1,-2-101 0,-14 104-188,9 54-82,0-1-1,1 1 1,-1-1-1,0 1 1,1-1-1,-1 1 1,0 0-1,1-1 1,-1 1-1,1 0 1,-1-1-1,0 1 1,1 0-1,-1-1 1,1 1-1,-1 0 1,1 0-1,0-1 1,-1 1-1,1 0 1,-1 0-1,1 0 1,-1 0-1,1 0 1,-1 0-1,1 0 1,0 0-1,-1 0 1,1 0-1,-1 0 1,1 0-1,-1 0 1,1 1-1,0-1 1,32 6-35,-18-3 7,10 2-521,1-1 0,0-2 0,0-1 0,0 0-1,30-5 1,-54 3 24,-11-4-145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24.411"/>
    </inkml:context>
    <inkml:brush xml:id="br0">
      <inkml:brushProperty name="width" value="0.05" units="cm"/>
      <inkml:brushProperty name="height" value="0.05" units="cm"/>
    </inkml:brush>
  </inkml:definitions>
  <inkml:trace contextRef="#ctx0" brushRef="#br0">1001 80 15115,'-26'-15'401,"-1"1"1,0 1-1,-43-13 0,62 23-374,-1 0 0,1 2 0,-1-1 0,1 1 0,-1 0 0,0 0 0,0 1 0,1 1 0,-1-1 0,0 2 0,1-1 1,-1 1-1,1 0 0,-1 1 0,1 0 0,-16 7 0,9 0-40,1 1 1,0 0-1,0 0 1,1 2-1,1-1 1,-18 25-1,-57 94-196,86-129 207,-69 121-346,-98 238 0,2 154-227,139-409 465,6 0 1,-14 172-1,33-232 89,1-1-1,3 0 1,1 0-1,3 0 1,1 0-1,3-1 0,1 0 1,33 81-1,-32-100 25,0 0-1,2-1 0,1-1 1,0 0-1,2-1 1,1-1-1,1-1 0,0 0 1,1-2-1,1 0 1,1-1-1,1-1 0,0-1 1,1-1-1,0-1 0,1-2 1,1 0-1,0-1 1,0-2-1,1-1 0,0-1 1,0-1-1,35 2 1,-27-6-2,1-2 1,0-1-1,0-1 1,56-14 0,-42 4-2,-1-2 1,79-37 0,-45 10-2,-2-3 1,-3-5-1,86-68 1,-5-14 90,244-260 1,-185 133 126,-167 189-28,78-144 0,-115 186-104,-1-1 0,15-50 0,-23 62-38,-1 0 1,-1 0 0,-1 0-1,-1-1 1,0 1-1,-2-22 1,0 30-22,0 0 0,-1-1 0,0 1 1,-1 0-1,0 0 0,0 0 0,-1 0 0,0 1 0,0-1 1,-1 1-1,0 0 0,-8-9 0,4 7 5,-1-1 0,-1 2 0,0 0 0,0 0 0,0 1 0,-1 0 0,-19-9 0,-8 1 24,-1 1 0,0 2 0,-1 2 0,-65-10 0,-295-27-126,-67-13-306,241 7 271,0-15-44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5.832"/>
    </inkml:context>
    <inkml:brush xml:id="br0">
      <inkml:brushProperty name="width" value="0.05" units="cm"/>
      <inkml:brushProperty name="height" value="0.05" units="cm"/>
      <inkml:brushProperty name="color" value="#E71224"/>
    </inkml:brush>
  </inkml:definitions>
  <inkml:trace contextRef="#ctx0" brushRef="#br0">0 10 15523,'11'-3'748,"1"1"0,-1 0-1,1 0 1,-1 1 0,1 1-1,-1 0 1,1 1 0,11 2-1,92 20 1552,-97-18-2177,-1-1 1,0 2 0,0 0-1,30 16 1,-43-19-127,0-1 0,0 1 0,0 0 0,-1 0 0,1 0-1,-1 0 1,1 1 0,-1 0 0,0-1 0,0 1 0,-1 0 0,1 0 0,-1 1 0,0-1-1,0 0 1,0 1 0,-1-1 0,1 1 0,-1 0 0,0-1 0,-1 1 0,1 0-1,-1 8 1,-1 0-4,-1 0 1,-1 0-1,0 0 0,-1-1 0,0 0 0,0 0 0,-2 0 0,-9 17 0,-63 88 9,63-96 17,-70 93 63,-38 56-99,115-158-293,0 0 1,1 1-1,-7 16 0,14-28 299,-1-1 1,1 1-1,0-1 0,0 0 0,-1 1 0,1-1 1,0 1-1,0-1 0,0 0 0,-1 1 0,1-1 1,0 1-1,0-1 0,0 1 0,0-1 0,0 1 1,0-1-1,0 1 0,0-1 0,0 1 1,0-1-1,0 1 0,0-1 0,1 0 0,-1 1 1,0-1-1,0 1 0,0-1 0,1 1 0,-1-1 1,0 0-1,0 1 0,1-1 0,-1 0 0,0 1 1,1-1-1,-1 0 0,0 1 0,1-1 1,-1 0-1,1 1 0,-1-1 0,0 0 0,1 0 1,-1 0-1,1 0 0,-1 1 0,1-1 0,0 0 1,15-4-364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6.519"/>
    </inkml:context>
    <inkml:brush xml:id="br0">
      <inkml:brushProperty name="width" value="0.05" units="cm"/>
      <inkml:brushProperty name="height" value="0.05" units="cm"/>
      <inkml:brushProperty name="color" value="#E71224"/>
    </inkml:brush>
  </inkml:definitions>
  <inkml:trace contextRef="#ctx0" brushRef="#br0">1 88 15379,'3'6'2305,"7"-2"-1241,10-4-336,7-4 1553,13-3-937,5-5-176,6-1-384,2-1-224,0 0-464,-4 1-200,-9 3-472,-7 3-248,-11 4-496,-10 3 968,-10 1-248,-6 5-208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7.067"/>
    </inkml:context>
    <inkml:brush xml:id="br0">
      <inkml:brushProperty name="width" value="0.05" units="cm"/>
      <inkml:brushProperty name="height" value="0.05" units="cm"/>
      <inkml:brushProperty name="color" value="#E71224"/>
    </inkml:brush>
  </inkml:definitions>
  <inkml:trace contextRef="#ctx0" brushRef="#br0">0 132 15467,'19'14'2417,"4"-5"-1289,11-15-440,5-4 1969,11-7-1353,0-3-200,3-2-672,2 1-400,-12 2-944,-8 2 840,-14 4-200,-6 3-112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7.676"/>
    </inkml:context>
    <inkml:brush xml:id="br0">
      <inkml:brushProperty name="width" value="0.05" units="cm"/>
      <inkml:brushProperty name="height" value="0.05" units="cm"/>
      <inkml:brushProperty name="color" value="#E71224"/>
    </inkml:brush>
  </inkml:definitions>
  <inkml:trace contextRef="#ctx0" brushRef="#br0">42 11 17348,'7'-10'4095,"-12"24"-1159,-4 8-1608,9-22-1323,-2 10 201,0-1 0,0 0 0,1 1 0,-1 12 1,2-20-201,0 0 0,0 0-1,1 0 1,-1 0 0,0 0 0,1 0 0,-1 0 0,1 0 0,0 0 0,-1 0 0,1 0 0,0-1 0,0 1 0,0 0 0,0 0 0,1-1 0,-1 1 0,0-1 0,1 1 0,-1-1 0,1 0 0,0 1 0,-1-1 0,1 0 0,0 0 0,0 0 0,1 0 0,12 4 1,0-2 0,0 0 0,0 0 0,18 0 0,-17-2-7,0 1 0,0 0 1,26 8-1,-36-8-4,0 0 1,-1 1-1,1-1 1,-1 1-1,0 0 0,0 1 1,0-1-1,0 1 1,0 0-1,5 7 1,-8-9 2,-1 0 0,1 0 1,-1 0-1,0 1 0,0-1 0,0 0 1,0 1-1,0-1 0,0 1 0,-1-1 1,1 1-1,-1-1 0,0 1 0,1-1 1,-1 1-1,0-1 0,-1 1 0,1-1 1,0 1-1,-1-1 0,1 1 0,-1-1 1,0 1-1,0-1 0,0 0 0,0 1 1,-2 2-1,-3 3 11,0 0 1,0 0-1,-1 0 1,0-1-1,-1 1 1,1-2 0,-1 1-1,-1-1 1,1-1-1,-13 7 1,5-4 19,0 0 1,-1-1 0,1-1-1,-1-1 1,-21 4 0,31-8-161,0 0 0,0 0 0,0-1 0,0 0-1,0 0 1,0-1 0,-9-1 0,15 2 74,0-1 1,-1 1-1,1 0 0,-1-1 0,1 0 1,0 1-1,-1-1 0,1 0 0,0 0 0,0 1 1,0-1-1,-1 0 0,1 0 0,0 0 1,0 0-1,0-1 0,1 1 0,-1 0 1,0 0-1,0 0 0,1-1 0,-1 1 0,0 0 1,1-1-1,0 1 0,-1-1 0,1 1 1,0-1-1,-1 1 0,1-1 0,0 1 0,0 0 1,0-1-1,1 1 0,-1-1 0,0 1 1,0-1-1,1 1 0,-1-1 0,2-1 0,6-19-597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8.246"/>
    </inkml:context>
    <inkml:brush xml:id="br0">
      <inkml:brushProperty name="width" value="0.05" units="cm"/>
      <inkml:brushProperty name="height" value="0.05" units="cm"/>
      <inkml:brushProperty name="color" value="#E71224"/>
    </inkml:brush>
  </inkml:definitions>
  <inkml:trace contextRef="#ctx0" brushRef="#br0">1 110 17372,'8'-6'2272,"7"-6"-1344,5-3-327,4-2 1175,3 2-488,3 4-264,0 2-439,1 3-233,-7 5-664,-1 1-537,-7-3 721,-5-3-136,-4-2-112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8.776"/>
    </inkml:context>
    <inkml:brush xml:id="br0">
      <inkml:brushProperty name="width" value="0.05" units="cm"/>
      <inkml:brushProperty name="height" value="0.05" units="cm"/>
      <inkml:brushProperty name="color" value="#E71224"/>
    </inkml:brush>
  </inkml:definitions>
  <inkml:trace contextRef="#ctx0" brushRef="#br0">426 171 18412,'5'13'1824,"-13"7"-1160,-7 6-271,-6 11 863,-5 4-232,-1 7-488,-2 1-144,5-1-216,-2-3-64,7-7-72,4-5-48,2-7-360,3-4-248,3-11-448,-1-4 872,8-8-712</inkml:trace>
  <inkml:trace contextRef="#ctx0" brushRef="#br0" timeOffset="1">155 0 15579,'-10'4'354,"1"-1"0,-1 1 0,1 1 0,0 0 0,1 0 0,-1 1 0,1 0 0,0 0 0,1 1 0,-1 0 0,1 0 1,1 1-1,-11 15 0,14-18-228,0-1 1,0 1 0,0 0 0,1 0-1,-1 0 1,2 1 0,-1-1 0,0 0 0,1 1-1,0-1 1,0 1 0,1 0 0,-1-1-1,1 1 1,1-1 0,-1 1 0,1 0-1,0-1 1,0 1 0,0-1 0,1 0 0,0 1-1,0-1 1,0 0 0,1 0 0,3 5-1,-5-7-71,1-1 0,-1 0 0,1 0 0,0 0 0,0 0 0,0 0 0,0-1-1,0 1 1,0 0 0,0-1 0,0 1 0,1-1 0,-1 0 0,0 0 0,1 0-1,-1 0 1,1 0 0,0-1 0,3 1 0,-3-1 2,0 0 0,0 0 0,0-1 0,1 1 1,-1-1-1,0 0 0,0 0 0,0 0 0,0-1 0,0 1 0,0 0 0,0-1 1,4-3-1,0-2 38,1 1 1,-1-1-1,-1 0 1,1-1-1,-1 1 1,-1-1-1,0 0 1,0-1 0,6-13-1,-8 15-65,-1 0 0,0 0 0,0 0 0,-1 0-1,0-1 1,0 1 0,0-1 0,-1 1 0,0 0 0,-1-1 0,0 1-1,-2-11 1,2 15-33,0 1 0,0-1-1,0 1 1,0-1-1,0 1 1,-1 0 0,1-1-1,-1 1 1,0 0 0,1 0-1,-1 0 1,0 0-1,0 0 1,0 1 0,-3-3-1,2 3-19,0 0-1,0-1 1,0 1-1,0 1 0,0-1 1,0 0-1,-1 1 1,1 0-1,0-1 1,0 1-1,0 0 1,0 1-1,-1-1 0,1 1 1,-6 1-1,2 0-170,0 1-1,1 0 0,-1 0 0,0 0 0,1 1 0,0 0 0,0 1 1,0-1-1,0 1 0,1 0 0,-1 1 0,-5 8 0,8-11 4,0 0 0,1 0 0,0 0 0,0 1 0,0-1 0,0 1 0,1-1 0,-1 1 0,1 0 0,0-1 0,0 1 0,0 0 0,0 0 0,1 0 0,0 0 0,0 0 0,0 0 0,0-1 0,0 1 0,1 0 0,0 0 0,0 0 0,0 0 0,0-1 0,3 7 0,16 15-954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9.310"/>
    </inkml:context>
    <inkml:brush xml:id="br0">
      <inkml:brushProperty name="width" value="0.05" units="cm"/>
      <inkml:brushProperty name="height" value="0.05" units="cm"/>
      <inkml:brushProperty name="color" value="#E71224"/>
    </inkml:brush>
  </inkml:definitions>
  <inkml:trace contextRef="#ctx0" brushRef="#br0">174 188 17924,'-9'10'490,"0"-1"0,0-1 0,0 1 1,-13 6-1,-19 19 525,31-23-654,-1 0 1,1 0-1,1 1 0,-13 21 0,20-29-288,0 0 1,1-1-1,-1 1 0,1 0 0,0 0 0,0 1 0,0-1 0,0 0 0,0 6 0,1-7-33,0-1-1,1 0 0,-1 0 1,1 0-1,-1 0 1,1 0-1,-1 0 1,1 0-1,0 0 1,0 0-1,0 0 0,0 0 1,1-1-1,-1 1 1,0 0-1,1-1 1,-1 1-1,1-1 1,2 3-1,1-2 21,-1 1 1,1-1-1,0 0 0,0 0 0,0 0 1,-1-1-1,2 0 0,-1 0 0,0 0 1,0 0-1,0-1 0,0 0 1,0 0-1,1-1 0,-1 1 0,0-1 1,0 0-1,0 0 0,0-1 1,0 0-1,0 1 0,4-4 0,0 1 40,0 0 0,0-1 0,-1 0 0,1-1 0,-1 0-1,0 0 1,-1-1 0,0 0 0,0 0 0,10-13-1,-14 15-54,0 0-1,-1-1 1,1 1-1,-1-1 1,0 0-1,0 0 0,0 1 1,-1-1-1,0 0 1,0 0-1,-1 0 1,0 0-1,0 0 0,-1-7 1,1 10-79,-1 1 0,1-1 1,-1 0-1,0 0 0,0 1 0,0-1 0,0 1 1,0-1-1,-1 1 0,1-1 0,-1 1 0,1 0 1,-1-1-1,0 1 0,0 0 0,0 0 1,0 1-1,0-1 0,-1 0 0,1 1 0,0-1 1,-1 1-1,0 0 0,1 0 0,-1 0 0,1 0 1,-1 0-1,0 0 0,0 1 0,1-1 1,-5 1-1,5 0-167,0 0 0,0 0 1,0 0-1,0 0 0,1 0 0,-1 1 1,0-1-1,0 0 0,0 1 0,1 0 1,-1-1-1,-2 2 0,4-2 155,0 1 0,-1-1 0,1 0-1,0 1 1,-1-1 0,1 1 0,0-1 0,-1 0-1,1 1 1,0-1 0,0 1 0,-1-1 0,1 1-1,0-1 1,0 1 0,0-1 0,0 1 0,0-1 0,0 1-1,0-1 1,0 1 0,0-1 0,0 1 0,0-1-1,0 1 1,0-1 0,0 1 0,0-1 0,0 1-1,0-1 1,1 1 0,-1-1 0,0 1 0,0-1-1,1 0 1,-1 1 0,0-1 0,1 1 0,-1-1-1,0 0 1,1 1 0,-1-1 0,1 0 0,-1 1 0,1-1-1,15 13-1032</inkml:trace>
  <inkml:trace contextRef="#ctx0" brushRef="#br0" timeOffset="1">516 28 16235,'-13'12'1977,"13"3"-969,3-5-360,13-3 953,4-1-145,12-3-384,2-5-248,10-2-744,4-2-496,2-11 408,4-7-120,2-4-112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29.833"/>
    </inkml:context>
    <inkml:brush xml:id="br0">
      <inkml:brushProperty name="width" value="0.05" units="cm"/>
      <inkml:brushProperty name="height" value="0.05" units="cm"/>
      <inkml:brushProperty name="color" value="#E71224"/>
    </inkml:brush>
  </inkml:definitions>
  <inkml:trace contextRef="#ctx0" brushRef="#br0">45 63 16700,'-1'0'145,"0"-1"0,0 0 0,1 0 0,-1 0 0,0 0-1,0 0 1,1 0 0,-1 0 0,0 0 0,1 0 0,-1 0 0,1 0 0,0 0 0,-1 0 0,1-1 0,0 1 0,0 0 0,0 0 0,0 0 0,-1-1 0,2 1 0,-1 0 0,0 0 0,0 0 0,0-1 0,1 1 0,-1 0 0,0 0 0,1-1 0,1 0 19,0 0 0,-1 0 0,1 1 0,0-1 1,0 1-1,0 0 0,0-1 0,0 1 0,0 0 0,0 0 0,1 0 0,-1 1 0,0-1 0,3 0 0,7-2 17,-1 0 0,1 1 0,-1 1 0,1 0 0,0 0 0,-1 1-1,1 1 1,0 0 0,-1 0 0,1 1 0,-1 1 0,14 4 0,-24-6-178,1-1 1,-1 1 0,1 0 0,-1-1 0,0 1 0,1 0 0,-1 0-1,0 0 1,0 0 0,1 0 0,-1 0 0,0 0 0,0 1 0,0-1-1,0 0 1,-1 1 0,1-1 0,0 0 0,0 1 0,0 2 0,-1-2-1,0-1 0,0 1 0,0 0 0,0-1 0,-1 1 0,1-1 0,-1 1 0,1-1 0,-1 1 1,1-1-1,-1 0 0,0 1 0,0-1 0,1 0 0,-1 1 0,0-1 0,-2 1 0,-4 5 18,0 0-1,-1 0 1,0-1 0,0 0-1,-10 4 1,-53 27 308,70-37-325,1 0 1,0 0-1,0 0 0,-1 1 1,1-1-1,0 0 0,0 0 1,-1 0-1,1 0 0,0 1 1,0-1-1,0 0 0,-1 0 1,1 0-1,0 1 0,0-1 0,0 0 1,0 0-1,-1 1 0,1-1 1,0 0-1,0 0 0,0 1 1,0-1-1,0 0 0,0 1 1,0-1-1,0 0 0,0 0 1,0 1-1,0-1 0,0 0 1,0 1-1,0-1 0,0 0 1,0 0-1,0 1 0,0-1 1,0 0-1,0 0 0,1 1 1,-1-1-1,0 0 0,0 0 1,0 1-1,0-1 0,1 0 1,-1 0-1,0 1 0,0-1 1,1 0-1,14 10 17,-11-8-6,177 93-97,-131-71 47,-47-23 34,1 1 1,-1 0-1,0-1 1,0 1-1,0 1 1,0-1-1,-1 0 1,1 1-1,3 3 1,-6-5 3,1 0 1,0 1 0,0 0-1,-1-1 1,1 1 0,-1-1 0,1 1-1,-1 0 1,0-1 0,1 1-1,-1 0 1,0-1 0,0 1-1,0 0 1,0-1 0,-1 1 0,1 0-1,0-1 1,-1 1 0,1 0-1,-2 2 1,-3 11 41,-2 0 1,1 1-1,-17 23 0,19-33-2,0 0 0,-1 0 1,0-1-1,-1 0 0,1 0 0,-1 0 0,0-1 1,0 0-1,0 0 0,-13 6 0,0-2 157,0-1 0,-1 0-1,0-2 1,-34 5 0,44-8-167,0-1 0,0-1 0,0 1 0,-1-2 0,1 0 0,0 0 1,0 0-1,1-1 0,-1-1 0,0 0 0,-13-6 0,21 9-103,1-1 0,-1 1-1,1-1 1,0 0-1,0 0 1,-1 1-1,1-1 1,0 0 0,0 0-1,0 0 1,0 0-1,0-1 1,0 1-1,0 0 1,0 0-1,0 0 1,0-1 0,1 1-1,-1 0 1,1-1-1,-1 1 1,1-1-1,-1 1 1,1-1 0,0 1-1,0-1 1,0 1-1,0-3 1,1 0-141,0 0 1,1 0-1,-1 0 1,1 0-1,0 0 1,0 1-1,1-1 1,-1 1-1,4-4 1,12-15-529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0.357"/>
    </inkml:context>
    <inkml:brush xml:id="br0">
      <inkml:brushProperty name="width" value="0.05" units="cm"/>
      <inkml:brushProperty name="height" value="0.05" units="cm"/>
      <inkml:brushProperty name="color" value="#E71224"/>
    </inkml:brush>
  </inkml:definitions>
  <inkml:trace contextRef="#ctx0" brushRef="#br0">266 1 16388,'0'0'41,"0"0"1,0 0 0,0 0 0,0 0 0,0 0 0,0 0 0,1 0 0,-1 0 0,0 0 0,0 0 0,0 0 0,0-1 0,0 1 0,0 0 0,1 0 0,-1 0 0,0 0 0,0 0 0,0 0 0,0 0 0,0 0 0,1 0 0,-1 0 0,0 0 0,0 0 0,0 0 0,0 1 0,0-1 0,1 0 0,-1 0 0,0 0 0,0 0 0,0 0 0,0 0 0,0 0 0,0 0 0,0 0 0,1 0 0,-1 0 0,0 1 0,0-1 0,0 0 0,0 0 0,0 0 0,0 0 0,0 0 0,0 0 0,0 1-1,0-1 1,0 0 0,-4 9 904,-13 15-61,15-22-549,-36 49 1179,-42 72-1,47-63-1429,3 1 1,-37 105-1,72-202-853,-1-1 489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0.898"/>
    </inkml:context>
    <inkml:brush xml:id="br0">
      <inkml:brushProperty name="width" value="0.05" units="cm"/>
      <inkml:brushProperty name="height" value="0.05" units="cm"/>
      <inkml:brushProperty name="color" value="#E71224"/>
    </inkml:brush>
  </inkml:definitions>
  <inkml:trace contextRef="#ctx0" brushRef="#br0">203 43 17572,'-8'-2'315,"1"0"1,-1 0-1,0 0 0,0 1 1,-1 0-1,1 0 1,0 1-1,0 0 0,0 1 1,0 0-1,-9 2 1,11-2-137,0 1 0,1 0 1,-1 0-1,0 0 0,1 1 0,-1 0 1,1 0-1,0 0 0,0 0 0,0 1 1,1 0-1,-1 0 0,1 1 1,0-1-1,-5 8 0,7-11-151,1 0 0,0 1 0,0-1 0,0 0 0,1 1 1,-1-1-1,0 1 0,0-1 0,1 1 0,-1-1 0,1 1 0,-1 0 0,1-1 0,0 1 0,0 0 0,-1-1 0,1 1 0,0 0 0,0-1 0,1 1 0,-1 0 0,0-1 1,1 1-1,-1-1 0,1 1 0,-1 0 0,1-1 0,0 1 0,-1-1 0,1 0 0,0 1 0,0-1 0,0 1 0,0-1 0,0 0 0,3 2 0,0-1 18,0 1 0,0-1 0,0 0 0,0 0-1,0-1 1,1 0 0,-1 1 0,1-1 0,-1-1-1,1 1 1,-1-1 0,6 1 0,1-2 17,1 0 1,-1 0-1,0-1 1,0 0 0,0-1-1,0 0 1,0-1-1,12-6 1,-19 8-58,0 0 1,0 0-1,-1 0 0,1 0 1,0-1-1,-1 0 1,1 1-1,-1-1 0,0 0 1,0-1-1,0 1 1,-1-1-1,1 1 0,-1-1 1,0 0-1,0 0 1,0 1-1,0-2 0,-1 1 1,0 0-1,0 0 1,0 0-1,1-9 0,-2 11-26,0 0 0,0 0 0,0-1 0,0 1 0,-1 0-1,1 0 1,-1 0 0,1 0 0,-1 0 0,0 0 0,0 0-1,0 0 1,0 0 0,0 0 0,0 0 0,-1 0 0,1 1-1,-1-1 1,1 1 0,-1-1 0,1 1 0,-1-1 0,0 1 0,0 0-1,0 0 1,0 0 0,0 0 0,0 0 0,0 0 0,0 1-1,0-1 1,0 0 0,-4 1 0,2-1-111,0 1 0,0 0 0,-1 0 0,1 0 0,0 1 0,-1-1 0,1 1 0,0 0 1,0 0-1,0 1 0,0-1 0,0 1 0,0 0 0,0 0 0,0 0 0,-5 5 0,5-3-27,0 0-1,-1 0 1,1 1 0,1 0-1,-1-1 1,1 1 0,0 1-1,0-1 1,0 0 0,1 1-1,0-1 1,0 1 0,0 0-1,-1 8 1,3 17-576</inkml:trace>
  <inkml:trace contextRef="#ctx0" brushRef="#br0" timeOffset="1">638 369 17588,'-13'9'479,"-14"11"628,1 2 0,-43 45 0,64-61-981,-1 0 1,1 1-1,1-1 0,-1 1 1,1 0-1,0 1 1,1-1-1,0 1 1,0-1-1,0 1 1,1 0-1,1 0 0,-1 0 1,1 0-1,0 1 1,1-1-1,0 10 1,2-12-98,-1-1 0,0 0 0,1 1 0,0-1 0,0 0 0,1 0 0,-1-1 0,1 1 0,0 0 0,1-1 0,-1 0 0,1 1 0,-1-1 0,1-1 0,1 1 0,-1-1 0,0 1 0,1-1 0,0 0 0,-1-1 0,1 1 0,0-1 0,0 0 0,1 0 0,5 1 0,-1-1 14,-1 1 0,1-2 0,-1 1 0,1-1 0,0 0 0,-1-1 0,1 0 0,0-1 0,-1 0 0,1-1 0,0 0 0,-1 0 0,14-5 0,-19 5-5,-1 0-1,0 1 1,1-1 0,-1 0 0,0-1-1,0 1 1,0-1 0,0 1 0,0-1-1,-1 0 1,1 0 0,-1 0 0,0 0-1,0 0 1,0-1 0,0 1-1,-1-1 1,1 1 0,1-6 0,-3 5-2,1-1 1,-1 1 0,1-1 0,-1 0-1,0 1 1,-1-1 0,1 0 0,-1 1 0,0-1-1,0 1 1,0-1 0,-1 1 0,0 0-1,0-1 1,-4-6 0,1 4-172,1 0 0,-2 0 0,1 1 1,-1-1-1,0 1 0,0 1 0,-1-1 0,0 1 0,1 0 1,-2 1-1,1-1 0,-1 1 0,1 1 0,-1 0 0,0 0 0,0 0 1,-11-1-1,1 4-365,6 6-139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24.841"/>
    </inkml:context>
    <inkml:brush xml:id="br0">
      <inkml:brushProperty name="width" value="0.05" units="cm"/>
      <inkml:brushProperty name="height" value="0.05" units="cm"/>
    </inkml:brush>
  </inkml:definitions>
  <inkml:trace contextRef="#ctx0" brushRef="#br0">1154 28 15219,'-126'-15'1297,"11"2"-1081,17 19-120,4 16 176,-2 31-264,-4 23-104,-3 50-264,0 21-193,-1 47 377,-2 12-144,-3 26-96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4.274"/>
    </inkml:context>
    <inkml:brush xml:id="br0">
      <inkml:brushProperty name="width" value="0.05" units="cm"/>
      <inkml:brushProperty name="height" value="0.05" units="cm"/>
      <inkml:brushProperty name="color" value="#E71224"/>
    </inkml:brush>
  </inkml:definitions>
  <inkml:trace contextRef="#ctx0" brushRef="#br0">9 34 14915,'-4'21'2049,"0"-6"-1137,21-2-248,12-4 1088,12-8-415,8-1-153,17-3-384,8-5-176,9-2-456,2-3-240,-6-1-624,-6-1-376,-16 4 824,-8-1-208,-23 5-192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4.765"/>
    </inkml:context>
    <inkml:brush xml:id="br0">
      <inkml:brushProperty name="width" value="0.05" units="cm"/>
      <inkml:brushProperty name="height" value="0.05" units="cm"/>
      <inkml:brushProperty name="color" value="#E71224"/>
    </inkml:brush>
  </inkml:definitions>
  <inkml:trace contextRef="#ctx0" brushRef="#br0">1 55 18412,'25'0'1808,"18"-3"-1144,9 0-303,10-2 791,2-3-200,1 1-864,-1-1-560,-1 0 456,-4 1-144,-7 2-176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8.154"/>
    </inkml:context>
    <inkml:brush xml:id="br0">
      <inkml:brushProperty name="width" value="0.05" units="cm"/>
      <inkml:brushProperty name="height" value="0.05" units="cm"/>
      <inkml:brushProperty name="color" value="#E71224"/>
    </inkml:brush>
  </inkml:definitions>
  <inkml:trace contextRef="#ctx0" brushRef="#br0">44 17 16251,'4'-4'1070,"6"-9"135,-10 13-1139,0 1 0,0-1 0,0 0 0,0 0-1,0 0 1,0 0 0,0 0 0,1 1 329,-1-1-330,0 0 1,0 0 0,0 0 0,0 0 0,0 0-1,0 0 1,0 0 0,1 0 0,-1 0 0,0 0-1,0 0 1,0 0 0,0 0 0,0 0 0,0 0-1,0 0 1,0 0 0,0 0 0,1 0 0,-1 0-1,0 0 1,0 0 0,0 0 0,0 0-1,0 0 1,0 0 0,0 0 0,0 0 0,1 0-1,-1 0 1,0 0 0,0 0 0,0-1 0,-23 82 2981,-7 35-1902,27-100-976,1-1 0,0 1 0,1 0 0,1-1 0,2 23 0,-1-35-121,-1 0 0,1 0 0,0 0 0,0 0 0,1 0 0,-1 0 0,0 0 0,1 0-1,0-1 1,0 1 0,0 0 0,0-1 0,0 0 0,0 1 0,1-1 0,-1 0 0,1 0 0,0 0 0,-1-1 0,1 1 0,0-1 0,0 1-1,0-1 1,0 0 0,0 0 0,0 0 0,0-1 0,1 1 0,-1-1 0,0 1 0,0-1 0,6-1 0,-5 1-102,0 0 1,0 0-1,0 0 1,0-1-1,0 0 1,-1 0-1,1 0 1,0 0-1,-1-1 1,1 1-1,-1-1 1,1 0-1,-1 0 1,0 0-1,0 0 1,0-1-1,0 1 1,0-1-1,0 0 1,-1 0-1,1 0 1,-1 0 0,0 0-1,0 0 1,0-1-1,-1 1 1,3-7-1,0-9-250,2-34 1,-5 44 215,3-45-402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8.632"/>
    </inkml:context>
    <inkml:brush xml:id="br0">
      <inkml:brushProperty name="width" value="0.05" units="cm"/>
      <inkml:brushProperty name="height" value="0.05" units="cm"/>
      <inkml:brushProperty name="color" value="#E71224"/>
    </inkml:brush>
  </inkml:definitions>
  <inkml:trace contextRef="#ctx0" brushRef="#br0">31 8 15139,'-12'-7'2449,"2"7"-1065,2 7 2785,9-4-2537,6 1-768,3 0-559,2-4-1626,4 5 1305,4-1-336,1 0-152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39.140"/>
    </inkml:context>
    <inkml:brush xml:id="br0">
      <inkml:brushProperty name="width" value="0.05" units="cm"/>
      <inkml:brushProperty name="height" value="0.05" units="cm"/>
      <inkml:brushProperty name="color" value="#E71224"/>
    </inkml:brush>
  </inkml:definitions>
  <inkml:trace contextRef="#ctx0" brushRef="#br0">8 166 17580,'-8'12'3830,"18"-12"-1374,28-15-153,-29 11-1858,72-29 1240,19-8-1029,151-40-1,-231 77-1241,-23 8-740,-29 6 386,22-10 760,1 0 0,0 0 1,-15-2-1,-2-4-294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40.104"/>
    </inkml:context>
    <inkml:brush xml:id="br0">
      <inkml:brushProperty name="width" value="0.05" units="cm"/>
      <inkml:brushProperty name="height" value="0.05" units="cm"/>
      <inkml:brushProperty name="color" value="#E71224"/>
    </inkml:brush>
  </inkml:definitions>
  <inkml:trace contextRef="#ctx0" brushRef="#br0">0 68 12603,'24'-19'2060,"-15"11"-973,0 0 0,1 1 0,0 0 0,0 1 0,12-6 0,-22 12-1023,1 0 0,-1 0 0,0 0 0,0 0 0,0 0 0,0-1 1,0 1-1,0 0 0,1 0 0,-1 0 0,0 0 0,0 0 1,0 0-1,0 0 0,0 0 0,0 0 0,1 0 0,-1 0 1,0 0-1,0 0 0,0 0 0,0 1 0,0-1 0,0 0 1,1 0-1,-1 0 0,0 0 0,0 0 0,0 0 0,0 0 0,0 0 1,0 0-1,0 0 0,0 0 0,0 1 0,1-1 0,-1 0 1,0 0-1,0 0 0,0 0 0,0 0 0,0 0 0,0 0 1,0 1-1,0-1 0,0 0 0,0 0 0,0 0 0,0 0 1,0 0-1,0 1 0,-2 11 1491,-11 20-841,9-24-276,-7 22-185,2 0-1,0 1 0,-4 32 1,10-42-274,1-1 0,1 1-1,1-1 1,0 1 0,7 36 0,-7-54-46,1 1-1,0-1 0,0 0 0,0 1 1,1-1-1,-1 0 0,1 0 0,-1 0 1,4 3-1,-5-5 8,1 0 0,0 0 0,-1-1 0,1 1 0,0 0 0,0-1 0,0 1 0,0 0 0,0-1 0,0 1 0,0-1 0,0 0 0,0 1 0,0-1 0,0 0 0,0 0 0,0 1 0,0-1 0,0 0 0,0 0 0,1 0 1,-1 0-1,0 0 0,0-1 0,0 1 0,0 0 0,0 0 0,0-1 0,0 1 0,0-1 0,0 1 0,1-1 0,5-4-376,0 0 0,0 0-1,0 0 1,-1-1 0,0 1 0,0-2 0,10-12 0,33-58-1963,-26 40 1379,55-90-1023,-33 40 4108,-45 87-1989,1-1-1,-1 1 0,0 0 1,0 0-1,1 0 0,-1-1 0,0 1 1,0 0-1,0 0 0,0-1 1,1 1-1,-1 0 0,0-1 1,0 1-1,0 0 0,0 0 1,0-1-1,0 1 0,0 0 0,0-1 1,0 1-1,0 0 0,0-1 1,0 1-1,0 0 0,0 0 1,0-1-1,0 1 0,0 0 0,0-1 1,-1 1-1,1 0 0,0-1 1,-10 8 1634,-12 17 177,15-12-1778,1 0 0,1 0 0,-1 0 0,2 1 0,0 0 1,1 0-1,0 0 0,0 1 0,2-1 0,0 0 0,0 1 0,1-1 1,1 1-1,0-1 0,1 1 0,0-1 0,1 0 0,1 0 1,8 22-1,-11-33-295,1 1 1,-1-1-1,0 0 1,0 0-1,1 0 1,-1 0 0,1 0-1,0 0 1,3 2-1,-5-3 145,0-1 0,0 0 1,1 0-1,-1 0 0,0 0 0,0 0 0,0 0 0,0 0 0,1 0 1,-1 0-1,0 1 0,0-1 0,0 0 0,0 0 0,1 0 0,-1 0 1,0 0-1,0 0 0,0 0 0,1 0 0,-1 0 0,0-1 0,0 1 1,0 0-1,0 0 0,1 0 0,-1 0 0,0 0 0,0 0 0,0 0 1,0 0-1,1 0 0,-1 0 0,0-1 0,0 1 0,0 0 0,0 0 1,0 0-1,1 0 0,-1-1 0,1-16-749,-5-6-51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40.597"/>
    </inkml:context>
    <inkml:brush xml:id="br0">
      <inkml:brushProperty name="width" value="0.05" units="cm"/>
      <inkml:brushProperty name="height" value="0.05" units="cm"/>
      <inkml:brushProperty name="color" value="#E71224"/>
    </inkml:brush>
  </inkml:definitions>
  <inkml:trace contextRef="#ctx0" brushRef="#br0">17 259 16187,'-13'-3'2313,"9"3"-1265,17 0-240,14 0 1457,23-5-665,19-2-200,17-4-439,6-5-153,4-4-248,0 0-168,-7-2-408,-9 0-208,-17-1-688,-15 0-464,-20-5 1079,-6 0-239,-11-2-248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44.328"/>
    </inkml:context>
    <inkml:brush xml:id="br0">
      <inkml:brushProperty name="width" value="0.05" units="cm"/>
      <inkml:brushProperty name="height" value="0.05" units="cm"/>
      <inkml:brushProperty name="color" value="#E71224"/>
    </inkml:brush>
  </inkml:definitions>
  <inkml:trace contextRef="#ctx0" brushRef="#br0">10703 10 12627,'0'0'19,"0"0"1,-1 0 0,1 0 0,0 0 0,0 0-1,-1 0 1,1 0 0,0 0 0,0 1 0,-1-1-1,1 0 1,0 0 0,0 0 0,-1 0-1,1 0 1,0 0 0,0-1 0,-1 1 0,1 0-1,0 0 1,0 0 0,-1 0 0,1 0-1,0 0 1,0 0 0,-1 0 0,1-1 0,0 1-1,0 0 1,0 0 0,-1 0 0,1 0-1,0-1 1,0 1 0,0 0 0,0 0 0,-1-1-1,1 1 1,0 0 0,0 0 0,0-1-1,0 1 1,0 0 0,0 0 0,0-1 0,0 1-1,0 0 1,0 0 0,0-1 0,0 1 0,0 0-1,0 0 1,0-1 0,0 1 0,0 0-1,0 0 1,0-1 0,0 1 0,0 0 0,0 0-1,1-1 1,-1 1 0,0 0 0,0 0-1,0 0 1,1-1 0,-25 11 82,21-8-93,-85 34-102,-2-3 0,-115 26 0,68-22 36,-55 20 40,-362 99 29,-39-39 14,-10-40 94,-160-25 161,-2-39-54,-542-84 227,1218 62-417,-556-56 116,5-28-124,439 56-55,-245-42-156,-3 25-83,-144 29 71,0 25 228,509 0-7,-542 37 296,523-23-226,0 5 1,2 5 0,0 4-1,-96 41 1,141-45-39,-62 38 1,88-44-65,1 1 0,1 2 1,-38 35-1,58-48-6,0 0 1,1 1-1,0 0 1,1 0-1,0 0 1,1 1-1,-1-1 1,-5 17-1,9-20 0,0 1-1,1 0 1,-1-1-1,1 1 1,0 0-1,1-1 1,0 1-1,0 0 1,0-1-1,1 1 1,0 0-1,0 0 1,1-1-1,0 1 1,4 8-1,1-1-9,1 0 1,0 0-1,1-1 0,1 0 0,0-1 0,1 0 0,21 19 0,-4-7-21,2-2 0,41 25 0,-17-19 26,1-1 0,1-3 0,1-2 0,1-3 0,111 21 0,310 20-66,-449-58 81,1490 84 88,-55-69-111,1-45-23,-202 3 58,-1169 23-6,814-21 59,-6-79-53,-750 71 18,217-74 0,-275 71 76,-1-5 0,-3-4-1,117-73 1,-186 103-73,-2-2 0,1 0 0,-2-1 0,0-1 0,-1-1 0,22-26 0,-35 37-48,-1 1-1,1-1 1,-1 0-1,0 0 1,-1 0-1,0-1 1,0 1-1,-1-1 1,1 1-1,-2-1 1,1 0-1,-1 0 1,0 0-1,-1 0 1,0 0-1,0 0 1,-1 0-1,0 0 1,0 0-1,-1 0 1,0 0-1,0 0 1,-7-13-1,-21-30-83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6:45.549"/>
    </inkml:context>
    <inkml:brush xml:id="br0">
      <inkml:brushProperty name="width" value="0.05" units="cm"/>
      <inkml:brushProperty name="height" value="0.05" units="cm"/>
      <inkml:brushProperty name="color" value="#E71224"/>
    </inkml:brush>
  </inkml:definitions>
  <inkml:trace contextRef="#ctx0" brushRef="#br0">4863 319 11618,'-216'-55'1021,"-287"-35"-1,-229 15-862,594 62-44,-118-10-35,-596-39-3,702 61-71,1 8-1,0 5 1,1 8 0,0 5 0,-203 64 0,-125 79 23,425-146-23,2 3-1,1 1 1,2 3-1,0 1 1,2 3-1,1 1 1,-44 47-1,66-58-4,2 1 0,0 0 1,2 1-1,0 1 0,2 1 0,1 0 0,1 1 1,-12 39-1,20-50-3,0 1 0,2-1 0,0 1-1,0 0 1,2 0 0,0 0 0,1-1 0,1 1 0,1 0 0,1 0 0,0 0-1,1-1 1,1 0 0,0 1 0,12 23 0,-5-19-6,0-1-1,2 0 1,0-1 0,1 0 0,1-1-1,33 30 1,-23-27 4,1-2-1,1 0 1,0-2-1,45 21 1,-13-13 0,1-3 0,1-3 0,0-3 0,116 17 0,6-12 2,239-2-1,184-40-29,664-111 7,-1026 87 61,-2-11 0,-3-11-1,-3-10 1,272-128 0,-428 166 4,127-84 1,-156 87 0,-3-3-1,0-2 1,53-58-1,-87 82-19,0-1-1,-1-1 1,-1-1 0,0 0 0,16-34-1,-26 46-11,0-1 0,-1 0-1,1 0 1,-1 0 0,-1-1-1,0 1 1,0 0 0,0-9-1,-2 11-1,1 0 0,-1 1 0,0-1-1,0 1 1,-1-1 0,0 1 0,0 0-1,0-1 1,0 1 0,-1 0 0,0 1 0,0-1-1,-4-5 1,-3 0-1,1 1 0,-1-1 0,-1 2 0,0-1-1,0 2 1,-1-1 0,0 2 0,0-1 0,-18-6 0,-6 1-6,-1 0 1,-44-7 0,1 6 4,-1 3 0,-113 1 0,-169 24 1,92 7-6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7:33.100"/>
    </inkml:context>
    <inkml:brush xml:id="br0">
      <inkml:brushProperty name="width" value="0.05" units="cm"/>
      <inkml:brushProperty name="height" value="0.05" units="cm"/>
      <inkml:brushProperty name="color" value="#E71224"/>
    </inkml:brush>
  </inkml:definitions>
  <inkml:trace contextRef="#ctx0" brushRef="#br0">3979 126 10578,'-42'-13'615,"0"1"-1,-52-8 1,-90-4 646,67 10-1070,-50-7-546,-1 6 0,-181 9 0,-340 44-1736,496-26 2458,-428 61 949,485-46-1330,2 7 0,-194 74 0,267-83-27,2 3 1,0 3 0,3 2-1,0 2 1,-66 57 0,92-67 49,1 2 1,2 1 0,0 1 0,2 1-1,1 2 1,2 0 0,1 1 0,1 1-1,2 1 1,-15 42 0,27-57-4,0 1 0,2 1 0,0-1 1,1 0-1,2 1 0,0-1 0,1 1 0,1 0 0,1-1 0,1 1 1,1-1-1,1 0 0,0 0 0,2-1 0,1 1 0,15 29 1,-7-20 0,1-1 1,2-1 0,1 0 0,1-2 0,1 0 0,1-2 0,2 0 0,0-2 0,55 38 0,-15-20-4,2-3 1,2-2-1,1-4 1,114 35-1,-84-39 3,2-4 0,187 17 0,-124-31 6,176-13 0,158-41 23,1019-214-316,-1292 208-353,-3-10-1,299-125 1,-379 123 318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25.244"/>
    </inkml:context>
    <inkml:brush xml:id="br0">
      <inkml:brushProperty name="width" value="0.05" units="cm"/>
      <inkml:brushProperty name="height" value="0.05" units="cm"/>
    </inkml:brush>
  </inkml:definitions>
  <inkml:trace contextRef="#ctx0" brushRef="#br0">0 2021 13163,'16'12'98,"0"0"1,1-1-1,0 0 1,0-2-1,1 0 1,1-1-1,-1 0 1,1-2-1,1 0 1,-1-1-1,1-1 1,0-1-1,-1-1 1,41-1-1,-10-4 43,-1-2-1,0-3 0,0-1 0,-1-3 0,0-2 0,91-39 0,-52 11-39,-2-3-1,130-91 0,-52 11-16,232-230 0,-249 209-75,-5-7 0,197-279 0,-300 375-52,-3-1 0,53-123-1,-81 166 32,-2 0 0,0 0 0,-1-1 0,-1 1 0,0-1 0,-1 0-1,0-21 1,-2 31 6,-1 0 0,1 0 0,-1 0 0,-1 0 0,1 1 0,-1-1 0,0 0 0,-1 1 1,1-1-1,-1 1 0,0 0 0,0 0 0,-1 0 0,1 0 0,-1 1 0,0-1 0,-1 1 0,1 0 0,-1 0 0,-8-5 0,5 4-4,0 0 1,-1 1-1,1 0 0,0 0 1,-1 1-1,0 1 1,0-1-1,0 1 0,-17-1 1,6 2-17,1 1 1,-1 2 0,-32 5-1,-4 5 25,1 3 0,1 2-1,1 3 1,-75 38 0,1 9 14,-190 134 0,71-28-13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7:33.580"/>
    </inkml:context>
    <inkml:brush xml:id="br0">
      <inkml:brushProperty name="width" value="0.05" units="cm"/>
      <inkml:brushProperty name="height" value="0.05" units="cm"/>
      <inkml:brushProperty name="color" value="#E71224"/>
    </inkml:brush>
  </inkml:definitions>
  <inkml:trace contextRef="#ctx0" brushRef="#br0">236 511 7994,'74'-40'1032,"-18"0"-464,-9 0-200,-19 2 656,-13 1-63,-13-2-289,-5 1-120,-17 0-176,-9 0-80,-19 2-160,-11 3-104,-20-4 0,-13 4-24,-35 10-32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8:38.392"/>
    </inkml:context>
    <inkml:brush xml:id="br0">
      <inkml:brushProperty name="width" value="0.05" units="cm"/>
      <inkml:brushProperty name="height" value="0.05" units="cm"/>
      <inkml:brushProperty name="color" value="#E71224"/>
    </inkml:brush>
  </inkml:definitions>
  <inkml:trace contextRef="#ctx0" brushRef="#br0">4480 253 11763,'-14'-8'218,"0"1"0,-1 0 1,1 1-1,-2 1 0,-28-7 1,-83-6-50,79 13-63,-120-15-71,-224-31-67,-39-5 106,-669-2 0,572 79-20,6 54-84,434-55-5,1 4 1,1 4-1,1 4 0,2 3 1,1 3-1,-112 73 0,155-86-40,2 2 0,1 2 0,2 0-1,-33 37 1,53-50-8,1 1 0,0 0 0,1 0 0,1 2-1,1-1 1,1 1 0,0 1 0,2 0 0,0 0-1,-8 41 1,11-34-29,1 1-1,1-1 1,2 0-1,1 0 1,1 1-1,1-1 0,1 0 1,2 0-1,1-1 1,16 42-1,-10-37 51,2-1-1,1 0 1,2-1-1,1 0 1,1-2-1,1 0 1,1-2-1,30 27 1,-14-19 30,2-1 0,1-1 1,1-3-1,2-2 0,85 39 0,-59-37-17,2-3-1,1-3 1,96 15-1,237 6-197,-9-34-93,-389-9 333,760-15-378,-3-64 1193,-561 40-369,-1-8 1,-3-10 0,379-162 0,-492 178-386,118-75 0,-153 81-46,-1-2 0,-2-2 0,55-56 0,-85 75-13,-2 0 0,0-1 0,-2-1 1,0 0-1,-1-1 0,-1-1 0,13-33 1,-22 45 11,0 0 0,0 0 0,-1 0 0,-1 0 0,0 0 0,-1 0 0,0-1 0,-1 1 0,0-1 0,-1 1 0,0 0 0,-1-1 0,0 1 0,-1 0 1,-1 0-1,0 0 0,0 1 0,-7-12 0,1 7 30,-1 0 0,-1 1 0,0 0 1,-1 1-1,0 1 0,-1 0 0,-1 0 0,-27-17 1,-7 0 104,-88-40 1,31 26-85,-2 5 1,-2 5-1,0 4 1,-128-16-1,29 18-55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29:29.765"/>
    </inkml:context>
    <inkml:brush xml:id="br0">
      <inkml:brushProperty name="width" value="0.05" units="cm"/>
      <inkml:brushProperty name="height" value="0.05" units="cm"/>
    </inkml:brush>
  </inkml:definitions>
  <inkml:trace contextRef="#ctx0" brushRef="#br0">18 63 16996,'-10'5'1032,"5"-2"-1248,2-8-168,18-6 376,2-5-64,3-23-72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2:21.059"/>
    </inkml:context>
    <inkml:brush xml:id="br0">
      <inkml:brushProperty name="width" value="0.05" units="cm"/>
      <inkml:brushProperty name="height" value="0.05" units="cm"/>
    </inkml:brush>
  </inkml:definitions>
  <inkml:trace contextRef="#ctx0" brushRef="#br0">9035 161 9434,'-443'-24'1315,"53"0"-1878,-542 47-4483,318-1 5685,-349-9 570,-264 5 458,-161-16 1215,1236-3-2599,-270 4-69,0 18 0,-452 83-1,454-8-171,306-61 9,-174 79 0,234-88-33,-84 56 0,117-68-60,0 1 0,1 2 0,1 0 0,1 1 0,0 0 0,-22 32 0,35-43-43,1 1 0,-1-1 0,1 1 0,1 0 0,0 1 0,0-1 0,0 0 0,1 1 0,0 0 0,1-1 0,0 1 0,0 16 0,2-15-53,1 1 1,-1 0 0,2 0 0,0-1 0,0 1 0,1-1 0,0 0 0,0 0 0,8 11 0,4 3-64,1-1 0,1 0 0,1-1 1,2-2-1,0 0 0,43 32 1,-12-16 365,1-1 1,2-3-1,110 46 1,-79-46-39,0-4 0,101 19 0,186 8-54,-4-27-338,-18-9 87,294 21 148,475 22 634,-207-90 53,0-40-132,-354 24-351,666-35-102,551-44 59,-1067 40-200,-512 48 77,299-93-1,-369 86 88,177-83 0,-298 122-84,9-5 60,-1 1 0,0-2 0,24-18 0,-35 25-44,0-1 0,-1 1-1,1-1 1,-1 0-1,0 0 1,0 0-1,0 0 1,0 0 0,2-7-1,-3 8-7,-1 0 0,1 0 0,-1 0 0,0 0 0,0 0 0,1 0 0,-2 0 0,1-1 0,0 1 0,0 0 0,-1 0 0,1 0 1,-1 0-1,1 0 0,-1 0 0,0 1 0,0-1 0,-2-3 0,-6-7 62,0 1 1,-1 0 0,-1 1 0,0 0 0,0 1 0,-1 0-1,0 1 1,-20-11 0,6 3 22,-74-43 16,-2 4 1,-2 5-1,-129-42 0,-345-84-578,537 165 391,-719-201-1412,468 134 1129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3:04.634"/>
    </inkml:context>
    <inkml:brush xml:id="br0">
      <inkml:brushProperty name="width" value="0.05" units="cm"/>
      <inkml:brushProperty name="height" value="0.05" units="cm"/>
    </inkml:brush>
  </inkml:definitions>
  <inkml:trace contextRef="#ctx0" brushRef="#br0">22006 161 8938,'-122'-8'1301,"0"-6"0,-205-49 0,201 37-1166,-2 5 0,-211-8-1,-262 33-410,319 2 344,-178-4 210,-499 16 203,-130 34-375,351 0 50,537-25-83,-322 84-1,266-18-113,39-12-5,-306 47-76,383-98 114,-448 71 15,197-39-12,6 29 9,7 24 16,-63 17 2,-393 59-210,203-111 86,489-73 175,-1-6-1,-203-25 1,-204-52 276,-322-38-57,509 84-221,-490 22-1,-187 15-359,460-26 279,-1008-25 79,550 37-118,0 43-5,832-22 56,-975 75 25,838-46-20,253-26-24,-151 49-1,196-49-16,1 1 0,2 2 0,0 3 0,1 1 0,1 1 0,1 3 0,1 1 0,2 2 0,-40 44 0,65-63 20,1 1 0,1 1 0,0-1 0,1 2 0,0-1 0,1 2 0,1-1 0,1 1 0,0 0 0,1 0 0,0 0 0,1 1 0,1-1 0,1 1 0,1 0 0,0 0 0,1 0 0,1 0 0,0 0 0,1 0 0,1 0 0,8 26 0,2-7 2,2 0 0,1-2 0,2 1 0,1-2 0,2-1 0,1 0-1,1-1 1,40 39 0,27 17-30,126 94-1,-165-141 23,23 19-21,4-3 0,1-4 0,3-3 0,2-3-1,1-5 1,158 53 0,-78-50-42,2-7 0,1-8 0,236 11 0,515-30-3677,-905-10 3637,767-15-5015,-1-8 4884,779-63 3801,-338-32-2312,-15-94-405,-1186 207-808,496-120 533,-9-24-151,-364 98-340,-2-6-1,-3-6 0,-2-6 1,-4-6-1,129-96 0,-232 150-12,-2-2 1,0-1-1,-1 0 0,33-44 0,-46 52-25,-2-1-1,0 0 1,-1-1-1,-1 0 1,0 0-1,-2-1 1,0 0-1,-1-1 1,5-28-1,-11 43-7,1 1 0,-1-1 0,1 1 0,0 0 0,0-1-1,1 1 1,-1 0 0,1 0 0,0 0 0,0 0 0,1 0 0,-1 1 0,1-1 0,-1 1 0,1-1 0,0 1-1,1 0 1,-1 0 0,0 0 0,1 0 0,0 1 0,0 0 0,-1-1 0,1 1 0,0 1 0,1-1 0,5-1-1,31-11 13,1 2 0,1 2 0,72-8 0,132 2-136,284 28 140,-245-1 267,642 43 840,-457 7-910,364 32-112,133-77-115,-743-17-20,589-32-40,-4-51-59,581-65-115,6 67 61,-810 72 324,174-7-160,-6-42-100,-479 16 78,-230 33 49,0-1 0,-1-3 1,77-35-1,-108 42-3,0 0 1,-1-2-1,0 1 1,0-2-1,-1 1 1,-1-2-1,1 0 1,-2 0-1,1-1 1,13-21-1,-19 25-6,0 0-1,-1 0 0,-1-1 1,1 1-1,-1-1 1,-1 1-1,0-1 0,0 0 1,0 0-1,-1 0 1,-1 0-1,0 0 1,0 0-1,0 0 0,-1 0 1,-1 0-1,1 0 1,-2 0-1,-3-12 1,-2 4-16,0 1 1,0 0 0,-2 0 0,0 1 0,-1 0 0,-1 0 0,0 2-1,0-1 1,-2 2 0,-22-18 0,-6-1-58,-1 3 0,-69-34 0,-37-8-98,-2 8 1,-3 5-1,-186-40 1,132 50 84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4:16.050"/>
    </inkml:context>
    <inkml:brush xml:id="br0">
      <inkml:brushProperty name="width" value="0.05" units="cm"/>
      <inkml:brushProperty name="height" value="0.05" units="cm"/>
    </inkml:brush>
  </inkml:definitions>
  <inkml:trace contextRef="#ctx0" brushRef="#br0">8043 94 8354,'-185'-33'1038,"-1"8"1,-261 0-1,-171 45-795,26-1-471,-1569-37 735,1464 9-115,203-1-398,-133-2 49,-1 25-91,7 49-247,429-29-56,-226 70 1,241-47 216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4:16.575"/>
    </inkml:context>
    <inkml:brush xml:id="br0">
      <inkml:brushProperty name="width" value="0.05" units="cm"/>
      <inkml:brushProperty name="height" value="0.05" units="cm"/>
    </inkml:brush>
  </inkml:definitions>
  <inkml:trace contextRef="#ctx0" brushRef="#br0">0 239 6817,'4'11'75,"0"1"0,0-1 0,1 0 0,0 0-1,1 0 1,0-1 0,1 0 0,0 0-1,1 0 1,-1-1 0,2 0 0,9 8 0,14 9 187,1-2 1,43 25-1,-72-46-233,73 40 300,1-3-1,2-3 1,1-4 0,95 25-1,350 61 179,694 49-51,-945-136-264,966 102 633,5-57-490,760-104-427,-945-58 148,-13-76 305,-1007 153-338,221-51 163,-218 46-126,0-1 1,-2-3 0,73-39-1,-99 47-38,0-1-1,-1-1 0,0 0 1,-1-1-1,0-1 0,-1 0 1,-1-1-1,17-23 1,-23 28-15,0-1 0,-1 0 0,0 0 1,-1 0-1,0-1 0,-1 1 0,0-1 0,0 0 1,-1 0-1,-1 0 0,1-1 0,-2 1 1,0 0-1,0 0 0,-3-16 0,-1 12-24,1 1 0,-2 0 0,0 0 1,-1 1-1,0-1 0,-1 1 0,0 0 0,-1 1 0,-1 0 0,0 0 0,0 1 0,-1 0 0,-1 1 0,-18-15 0,-1 2-262,-1 2-1,-1 1 1,0 1 0,-58-22-1,13 11 43,-2 3-1,-83-15 1,-35 1-198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5:22.503"/>
    </inkml:context>
    <inkml:brush xml:id="br0">
      <inkml:brushProperty name="width" value="0.05" units="cm"/>
      <inkml:brushProperty name="height" value="0.05" units="cm"/>
    </inkml:brush>
  </inkml:definitions>
  <inkml:trace contextRef="#ctx0" brushRef="#br0">1 186 10690,'6'5'134,"1"0"0,0-1 0,0 0 0,1-1 0,-1 1 0,1-1 0,0-1 0,-1 1 0,1-2 0,0 1 0,1-1-1,-1 0 1,14 0 0,8-2-8,0-2-1,39-7 0,-60 8-117,156-42-154,-52 12-110,56-7 28,238-25 1,324 35 789,2 48-388,-642-16-151,909 69 391,27 1-40,-139-77-90,-3-39 48,-477 21-229,-137 4-92,238-6-221,-501 24 204,23 0 9,-30 0-2,0 0 0,1 0 0,-1 0 0,0 0 0,0 0 0,0 0-1,0 1 1,0-1 0,0 0 0,1 1 0,-1-1 0,0 1 0,0-1 0,0 1 0,0-1 0,0 1 0,0 0 0,0 1 0,-1-2-1,-1 1 0,1 0 0,-1 0 0,1-1 0,-1 1 0,0 0 0,1-1 0,-1 1 0,0 0 0,0-1 0,1 1 1,-1-1-1,0 1 0,0-1 0,0 0 0,0 1 0,0-1 0,0 0 0,1 0 0,-1 1 0,-1-1 0,-23 7-63,14-6 57,1 0-1,0 0 0,-1 0 1,-17-3-1,-16-3-13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5:28.120"/>
    </inkml:context>
    <inkml:brush xml:id="br0">
      <inkml:brushProperty name="width" value="0.05" units="cm"/>
      <inkml:brushProperty name="height" value="0.05" units="cm"/>
    </inkml:brush>
  </inkml:definitions>
  <inkml:trace contextRef="#ctx0" brushRef="#br0">0 38 13475,'1'5'56,"1"-1"0,0 0 0,-1 1 1,1-1-1,1 0 0,-1 0 0,1 0 0,-1 0 1,1-1-1,0 1 0,0-1 0,1 0 0,-1 0 1,1 0-1,-1 0 0,1 0 0,0-1 0,0 1 1,5 1-1,7 2-69,0-1 0,0 0 0,0-1 0,18 1 0,28 4-112,109 0 1,64-15-309,-154 2 267,1066-28-1312,-982 32 1569,752-7 650,-1-23-349,-540 8-367,324-14-22,-1 32 235,-356 31 184,-337-26-391,22-1 74,-27 0-104,-1 0 0,1 0 1,-1 0-1,0 0 0,1-1 0,-1 1 0,1 0 0,-1 0 0,0-1 0,1 1 0,-1 0 0,0-1 0,1 1 0,-1 0 0,0-1 0,0 1 0,1 0 0,-1-1 0,0 1 0,0 0 0,0-1 0,0 1 0,1-1 0,-1 1 1,0 0-1,0-1 0,0 1 0,0-1 0,0 1 0,0-1 0,0 1 0,0-1 0,0 1 0,0 0 0,0-1 0,0 1 0,-1-1 0,1 1 0,0 0 0,0-1 0,0 1 0,-1-1 0,1 1 0,0 0 0,0-1 0,-1 1 1,1 0-1,0-1 0,-1 1 0,1 0 0,-14-22 36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5:33.043"/>
    </inkml:context>
    <inkml:brush xml:id="br0">
      <inkml:brushProperty name="width" value="0.05" units="cm"/>
      <inkml:brushProperty name="height" value="0.05" units="cm"/>
    </inkml:brush>
  </inkml:definitions>
  <inkml:trace contextRef="#ctx0" brushRef="#br0">1711 357 6065,'-311'-235'5515,"294"221"-5422,-2 0 0,1 1 0,-1 1 0,-1 0 0,0 2 0,-1 0 1,-35-10-1,39 15-57,1 1 0,-2 1 1,1 1-1,0 0 0,0 1 1,-1 1-1,1 1 0,0 0 0,0 2 1,-28 6-1,7 3 13,0 1 0,1 2 0,-46 27 0,-101 69 79,175-105-121,-41 26 69,2 3 0,1 2 0,3 2 0,0 2 0,-53 67 1,67-70 4,2 2 1,1 1-1,3 1 1,1 1 0,2 1-1,2 0 1,-14 53-1,14-26 15,2 1 0,4 0-1,-7 139 1,19-168-92,2-1-1,2 1 1,2-1-1,1 0 1,2-1-1,2 1 1,2-1 0,19 43-1,-19-60-10,1-1 0,1 0 0,0-1 0,2 0 0,1-2 0,0 0 0,35 30 1,-27-28-5,1-2 1,2-1 0,0-1-1,0-2 1,54 23 0,-59-30 8,0-2 0,0 0 1,1-2-1,0 0 0,0-2 0,1 0 1,-1-2-1,0-1 0,1 0 1,46-9-1,-39 2 5,0-1-1,-1-2 1,0-1 0,0-1-1,-2-2 1,0-1 0,46-31-1,-5-4 45,-3-4-1,-2-3 1,-2-2-1,107-133 0,-108 109 10,-3-2 1,-5-3-1,79-172 0,-115 220-43,-2 0 1,-2-1 0,-2-1 0,12-78 0,-22 102-8,-1-1 0,-1 1 0,0-1 0,-2 1 1,-6-34-1,5 39-2,-1-1 1,-1 2-1,0-1 1,-1 1-1,0-1 1,-1 2-1,0-1 1,-17-20-1,10 18 1,0 0 0,-1 1 0,0 1 0,-1 0-1,-1 1 1,0 1 0,0 1 0,-1 0 0,0 1 0,-1 1-1,0 1 1,-27-6 0,-11 1 6,0 2-1,0 3 1,-59 2 0,64 3-51,1 2 1,0 2 0,0 3 0,0 2 0,-89 26 0,80-11-8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05.307"/>
    </inkml:context>
    <inkml:brush xml:id="br0">
      <inkml:brushProperty name="width" value="0.05" units="cm"/>
      <inkml:brushProperty name="height" value="0.05" units="cm"/>
    </inkml:brush>
  </inkml:definitions>
  <inkml:trace contextRef="#ctx0" brushRef="#br0">733 11 15635,'16'-4'-37,"-32"0"5,6 3 22,1 0 1,-1 0-1,0 1 1,-11 2-1,8 1-12,1 1 0,0 0 0,0 1 0,0 1 0,1-1 0,0 2 0,0 0 0,0 0 0,1 1 0,-14 13 0,-6 9-134,-50 63 1,38-35-20,-68 125 0,-9 74 116,88-177 187,3 1-1,3 1 1,4 1-1,4 1 0,-11 146 1,26-174-11,2-1 1,3 1 0,20 104-1,-14-119-88,3 0-1,1 0 1,2-1-1,1-1 1,38 63-1,-35-71-17,2-2 0,1 0-1,2-1 1,1-1 0,0-1-1,2-2 1,1 0 0,43 27 0,-42-34-7,0 0 1,0-2 0,2-2 0,0 0 0,0-2 0,1-2 0,1 0 0,0-3 0,43 5-1,-36-10-3,-1-1 0,0-2-1,0-1 1,0-2 0,0-2-1,71-23 1,-45 6-4,0-2 0,-2-3 1,61-39-1,-72 36 6,-2-2 1,-1-3 0,-2-1-1,74-79 1,-87 79 21,-1-2 0,-2-2 0,-3 0 0,-1-2 0,42-94 0,-60 116 6,-1 0 0,-2 0 0,0-1 1,-1 0-1,-2 0 0,0 0 0,-1 0 0,-2-1 0,0 1 1,-2 0-1,0 0 0,-2-1 0,0 2 0,-1-1 1,-2 0-1,0 1 0,-2 0 0,0 1 0,-1 0 0,-21-31 1,5 15 15,-2 2 1,-1 0 0,-2 2 0,-1 1-1,-2 2 1,0 1 0,-3 1 0,-61-34-1,14 15-17,-3 5-1,-180-61 0,123 60-181,-2 6-1,-183-23 1,301 56-35,1 1 0,-1 1-1,0 2 1,1 1 0,-35 5 0,54-5 84,0 0-1,1 1 1,-1 0-1,1 1 1,0 0-1,0 0 0,0 0 1,0 1-1,0 0 1,1 0-1,-1 1 1,1 0-1,0 0 1,1 0-1,-1 1 1,1 0-1,0 0 0,0 0 1,1 1-1,0-1 1,0 1-1,1 0 1,-3 8-1,-8 37-493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4.569"/>
    </inkml:context>
    <inkml:brush xml:id="br0">
      <inkml:brushProperty name="width" value="0.05" units="cm"/>
      <inkml:brushProperty name="height" value="0.05" units="cm"/>
    </inkml:brush>
  </inkml:definitions>
  <inkml:trace contextRef="#ctx0" brushRef="#br0">68 235 18284,'-1'0'109,"-1"1"0,1-1 0,0 1 0,0-1 0,0 0 0,0 1 0,0 0 0,0-1 0,0 1 0,0 0 0,0 0 0,0-1 0,0 1 0,0 0 0,0 0 0,0 0 0,1 0 0,-2 1 0,2-1-58,0 0-1,0-1 0,0 1 1,0-1-1,0 1 0,1 0 1,-1-1-1,0 1 0,0-1 1,0 1-1,1-1 0,-1 1 1,0-1-1,1 1 0,-1-1 1,0 1-1,1-1 0,-1 0 1,0 1-1,1-1 0,-1 1 1,1-1-1,-1 0 0,1 1 1,-1-1-1,1 0 0,4 3 72,0-1-1,0 0 0,0 0 1,0 0-1,0-1 0,0 0 1,6 1-1,4-1-44,0-1 0,0 0-1,0-2 1,0 0 0,0 0 0,0-1 0,-1-1 0,1 0 0,-1-1 0,0-1 0,-1 0-1,1-1 1,-1-1 0,-1 0 0,1 0 0,-1-1 0,-1-1 0,0 0 0,20-22 0,-28 28-40,0-1 1,0 1-1,0-1 1,-1 0 0,0 0-1,1 0 1,-2 0-1,1 0 1,0 0 0,-1 0-1,0 0 1,0-7-1,-1 9-14,0 0 0,0 0 0,-1 0 0,1 0-1,-1 1 1,1-1 0,-1 0 0,0 0 0,0 0-1,0 1 1,-1-1 0,1 0 0,-1 1 0,1-1-1,-1 1 1,0 0 0,0-1 0,0 1 0,0 0 0,0 0-1,-1 1 1,1-1 0,-4-2 0,-1 1 3,0 0 1,1 0-1,-1 1 1,0 0-1,0 0 1,0 0-1,0 1 1,-1 0-1,1 1 1,0 0-1,0 0 1,-1 0-1,1 1 1,0 0-1,0 1 1,0-1-1,0 1 1,0 0-1,0 1 1,-10 5-1,3-1 1,1 0-1,0 1 0,1 0 0,0 1 0,0 1 0,1 0 0,0 0 0,0 1 0,-9 14 0,7-6-8,0 1 0,2 0-1,1 0 1,0 1 0,1 0-1,-6 26 1,10-29-37,1 0 0,1 0 0,0 0 0,2 0 0,0 1-1,1-1 1,1 0 0,3 24 0,-3-37-60,0-1-1,0 0 1,0 0 0,1 0-1,-1 1 1,1-1-1,0-1 1,0 1 0,0 0-1,1 0 1,-1-1-1,1 1 1,0-1 0,0 0-1,6 5 1,-6-6-90,0-1 0,0 1 0,1 0 1,-1-1-1,1 0 0,-1 0 0,1 0 0,-1 0 1,1 0-1,-1-1 0,1 0 0,0 0 0,-1 0 1,1 0-1,0 0 0,-1-1 0,1 1 0,-1-1 1,6-2-1,7-3-194,1-1 0,-2-1 1,1 0-1,27-21 0,-39 26 275,60-41-1172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5.105"/>
    </inkml:context>
    <inkml:brush xml:id="br0">
      <inkml:brushProperty name="width" value="0.05" units="cm"/>
      <inkml:brushProperty name="height" value="0.05" units="cm"/>
    </inkml:brush>
  </inkml:definitions>
  <inkml:trace contextRef="#ctx0" brushRef="#br0">97 1 16163,'-3'0'255,"0"0"0,0 1 0,0-1 0,-1 1 0,1 0 0,0 0 0,0 0 0,0 0 0,0 1 0,1-1 0,-1 1 0,0 0 0,1 0-1,-1 0 1,-3 4 0,-2 0 326,1 1 0,0 0 0,-10 16 0,16-22-547,0 0 0,1 0 0,-1 0 0,0 0 0,1 0 0,-1 1 0,0-1 0,1 0 0,0 1 0,-1-1 0,1 0 0,0 1 0,0-1 0,-1 1 0,1-1 0,1 2 0,-1-3-24,0 1-1,0 0 1,1 0 0,-1-1-1,0 1 1,1-1 0,-1 1-1,1 0 1,-1-1 0,1 1-1,-1-1 1,1 1 0,-1-1-1,1 1 1,0-1 0,-1 1 0,1-1-1,0 0 1,-1 1 0,1-1-1,1 0 1,5 2-26,-1-1 0,1 0 0,0 0 0,0-1 0,9 0 0,3 0-12,-5 1-2,0 0 1,1 1-1,-1 1 1,-1 0-1,1 1 0,23 10 1,-32-12 28,0 1 0,0 0 1,-1 0-1,1 0 0,-1 1 0,1-1 1,-1 1-1,0 0 0,-1 0 0,1 1 1,-1-1-1,0 1 0,0 0 0,0-1 1,0 1-1,-1 1 0,0-1 0,0 0 1,-1 0-1,2 7 0,-2-1 69,0 0 0,0 0 0,-1 0 0,-1 0 0,1 0 0,-2-1 0,0 1 0,0 0 0,-1-1 0,-7 17 0,5-13 112,-2 0-1,0 0 1,-1-1-1,0 0 1,-1 0-1,-20 22 1,26-32-144,1-1 0,-1 1 0,0 0 1,0-1-1,0 0 0,-1 0 0,1 0 0,0 0 1,-1 0-1,1 0 0,-1-1 0,0 0 0,1 0 1,-1 0-1,0 0 0,0-1 0,-5 1 0,6-1-33,0-1 0,0 1 0,1-1-1,-1 0 1,0 0 0,1 0 0,-1 0-1,1-1 1,-1 1 0,1-1 0,-1 1-1,1-1 1,0 0 0,0 0-1,0 0 1,0 0 0,0 0 0,1 0-1,-1-1 1,1 1 0,-1 0 0,1-1-1,0 0 1,-2-3 0,1-1-11,-1 0 0,1-1 1,1 1-1,-1 0 0,1-1 1,1 0-1,-1 1 0,2-13 0,2-24-124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5.762"/>
    </inkml:context>
    <inkml:brush xml:id="br0">
      <inkml:brushProperty name="width" value="0.05" units="cm"/>
      <inkml:brushProperty name="height" value="0.05" units="cm"/>
    </inkml:brush>
  </inkml:definitions>
  <inkml:trace contextRef="#ctx0" brushRef="#br0">254 153 20204,'-23'1'663,"0"1"-1,-1 1 0,1 0 0,0 2 1,1 1-1,-42 16 0,31-3-350,32-18-300,-1 0 1,1 0-1,0 0 1,0 0-1,-1 0 1,1 0-1,0 1 0,0-1 1,0 0-1,0 1 1,0-1-1,1 0 1,-1 1-1,0-1 1,1 1-1,-1-1 1,1 1-1,-1 0 1,1 2-1,0-4-10,0 1 0,0-1-1,0 0 1,1 1 0,-1-1-1,0 1 1,1-1 0,-1 0-1,0 1 1,0-1-1,1 0 1,-1 1 0,0-1-1,1 0 1,-1 0 0,1 1-1,-1-1 1,0 0 0,1 0-1,-1 0 1,1 1-1,-1-1 1,1 0 0,-1 0-1,1 0 1,-1 0 0,0 0-1,1 0 1,-1 0 0,1 0-1,-1 0 1,1 0-1,-1 0 1,1 0 0,-1 0-1,1-1 1,-1 1 0,1 0-1,19-7-15,-2-1-34,1-2 1,19-14 0,-27 16 10,0 1 1,1 0 0,0 0-1,0 1 1,1 1-1,-1 0 1,23-5-1,-33 10 32,0-1-1,0 1 0,0 0 1,1 0-1,-1 0 0,0 1 0,0-1 1,0 0-1,0 1 0,0 0 1,0-1-1,0 1 0,0 0 1,0 0-1,-1 0 0,1 0 0,0 0 1,0 0-1,-1 1 0,1-1 1,-1 1-1,1-1 0,-1 1 1,0-1-1,0 1 0,1 0 0,-1 0 1,0 0-1,1 3 0,1 4-3,0-1 0,0 1 0,-1 0-1,0 0 1,1 14 0,3 78 199,-5 1 0,-12 103 0,8-167-35,2-13 29,-1-1 1,-1 0-1,-1 1 0,-12 36 1,15-59-168,1 0 0,-1 0 1,0-1-1,1 1 0,-1 0 1,0-1-1,0 1 0,-1 0 0,1-1 1,0 1-1,0-1 0,-1 0 1,1 1-1,-1-1 0,1 0 1,-1 0-1,-2 1 0,3-1-5,0-1 0,-1 0 0,1 0-1,0 1 1,0-1 0,-1 0-1,1 0 1,0-1 0,-1 1 0,1 0-1,0 0 1,-1 0 0,1-1 0,0 1-1,0-1 1,0 1 0,-1-1 0,1 0-1,-1 0 1,-3-3 11,1 1 0,0-1 0,0 1 0,1-1 0,-1 0 0,1-1 0,0 1 0,0-1 0,0 1 0,-3-10-1,3 7-10,1 0 0,-1 0-1,1-1 1,1 1-1,-1-1 1,1 1 0,1-1-1,0 0 1,0 1-1,0-1 1,1 0 0,0 1-1,0-1 1,1 1-1,5-14 1,-2 8-23,1 2 0,1-1-1,0 1 1,0 0 0,1 0 0,0 1 0,1 0 0,16-13 0,138-106-425,-26 23 27,-111 83 299,0-2-1,41-49 1,-57 60 124,-1 1 1,0-1 0,-1 0 0,-1-1 0,9-24-1,-14 35 10,-1-1-1,0 0 1,0 1 0,-1-1-1,1 0 1,-1 1-1,0-1 1,0 0 0,0 0-1,-2-7 1,1 9-5,0 1 0,0-1 1,0 1-1,0 0 0,0-1 1,-1 1-1,1 0 0,-1 0 1,0 0-1,0 0 0,1 0 0,-1 0 1,0 0-1,0 1 0,-1-1 1,1 1-1,0-1 0,-1 1 0,1 0 1,-4-1-1,3 0 3,-1 1-1,0 0 1,1 0-1,-1 1 1,0-1 0,0 1-1,0-1 1,0 1 0,0 0-1,0 1 1,1-1-1,-1 1 1,0 0 0,-7 2-1,5-1-3,0 1-1,0 0 1,1 0-1,-1 1 1,1-1-1,0 1 1,0 1-1,-7 6 1,6-4-28,0 0-1,0 0 1,1 0 0,0 1-1,0 0 1,0 0 0,1 0 0,1 1-1,0 0 1,0-1 0,0 1-1,-2 16 1,5-22-78,0-1 0,0 0 1,0 1-1,0-1 0,0 0 0,0 1 0,0-1 0,1 0 0,0 0 1,-1 1-1,1-1 0,0 0 0,0 0 0,0 0 0,0 0 0,0 0 0,1 0 1,-1 0-1,0 0 0,1 0 0,0-1 0,-1 1 0,1-1 0,0 1 1,0-1-1,0 0 0,0 1 0,0-1 0,0 0 0,0 0 0,0 0 0,0-1 1,1 1-1,-1-1 0,0 1 0,1-1 0,-1 0 0,0 1 0,1-1 1,-1-1-1,0 1 0,3 0 0,6-2-402,0 1 1,0-2-1,0 1 1,0-1-1,0-1 1,-1 0-1,0 0 0,0-1 1,16-11-1,22-14-959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6.255"/>
    </inkml:context>
    <inkml:brush xml:id="br0">
      <inkml:brushProperty name="width" value="0.05" units="cm"/>
      <inkml:brushProperty name="height" value="0.05" units="cm"/>
    </inkml:brush>
  </inkml:definitions>
  <inkml:trace contextRef="#ctx0" brushRef="#br0">117 1 16195,'-4'0'261,"0"-1"-1,0 1 0,0 0 0,0 0 0,0 1 0,0-1 0,0 1 0,0 0 0,0 0 0,1 0 0,-1 0 0,0 1 0,1 0 1,-1-1-1,1 1 0,-1 1 0,-4 3 0,4-3-109,0 0 1,0 1-1,1-1 0,-1 1 1,1 0-1,0 0 0,0 0 1,0 0-1,1 0 0,0 1 1,-1-1-1,2 1 0,-4 8 1,5-12-152,0-1 0,0 1 1,0 0-1,0-1 0,1 1 0,-1 0 1,0-1-1,0 1 0,0 0 1,0-1-1,1 1 0,-1-1 1,0 1-1,1 0 0,-1-1 1,0 1-1,1-1 0,-1 1 1,1-1-1,-1 1 0,1-1 0,-1 1 1,1-1-1,-1 0 0,1 1 1,0-1-1,-1 0 0,1 1 1,-1-1-1,1 0 0,0 0 1,-1 1-1,1-1 0,0 0 1,-1 0-1,1 0 0,0 0 1,-1 0-1,2 0 0,34-1-62,-27 1 53,18-1-30,0 2-1,45 6 1,-63-5 33,1 0 1,-1 0-1,1 1 0,-1 0 0,0 1 1,0 0-1,-1 0 0,1 1 0,-1 0 0,14 11 1,-20-14 28,0-1 0,0 1 0,0 0 0,-1 0 0,1 0 0,-1 0 0,1 0 0,-1 0 0,0 1 0,0-1 1,0 0-1,0 0 0,0 1 0,0-1 0,-1 1 0,1-1 0,-1 1 0,0-1 0,0 1 0,0 2 1,0-1 37,-1-1 0,0 1 0,0-1 1,-1 1-1,1-1 0,-1 0 1,1 0-1,-1 0 0,0 0 0,0 0 1,-1 0-1,-3 4 0,-4 3 175,-1-1 0,0-1 0,0 0 0,-1 0 0,0-1 0,-14 6 0,16-9-94,0 0 0,1-1-1,-1 0 1,-1-1 0,1 0-1,0-1 1,-13 0 0,19-1-154,1 0 0,-1 0 1,1-1-1,0 1 0,-1-1 0,1 0 1,0 0-1,-1 0 0,1 0 0,0-1 1,-4-2-1,6 3-53,-1 0 0,1 0 0,-1-1 0,1 1 0,0-1 0,-1 1 0,1-1 0,0 1 1,0-1-1,0 0 0,0 0 0,1 0 0,-1 1 0,0-1 0,1 0 0,0 0 0,-1 0 0,1 0 0,0 0 0,0 0 0,0-2 0,0-1-72,1 0 0,0 0 0,0 0 0,0 0 0,1 0 0,-1 0 0,1 1 0,1-1 0,-1 0 0,0 1 0,1 0 0,0-1 1,0 1-1,0 0 0,1 1 0,0-1 0,5-4 0,27-19-686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6.733"/>
    </inkml:context>
    <inkml:brush xml:id="br0">
      <inkml:brushProperty name="width" value="0.05" units="cm"/>
      <inkml:brushProperty name="height" value="0.05" units="cm"/>
    </inkml:brush>
  </inkml:definitions>
  <inkml:trace contextRef="#ctx0" brushRef="#br0">78 403 16876,'-17'20'1354,"6"-8"-715,1 0-1,1 1 1,-10 17 0,17-27-564,0 0 1,1 0-1,0 0 1,-1 0-1,1 0 1,0 0-1,1 1 1,-1-1-1,1 0 0,-1 0 1,1 1-1,0-1 1,0 0-1,0 1 1,1-1-1,-1 0 1,1 0-1,0 1 0,0-1 1,0 0-1,2 4 1,-2-6-60,-1 1-1,2 0 1,-1-1 0,0 1 0,0-1 0,0 0-1,1 1 1,-1-1 0,1 0 0,-1 0-1,1 0 1,0 0 0,-1 0 0,1 0 0,0 0-1,-1 0 1,1-1 0,0 1 0,3 0-1,-1-1 9,0 1-1,0-1 1,1 0-1,-1-1 1,0 1-1,0-1 1,0 0-1,7-2 1,2-2 50,-1 0 1,0-1-1,0 0 0,18-13 1,-13 7 25,-1-2 1,0 0-1,-1-1 1,-1 0 0,-1-1-1,0 0 1,-1-1-1,0-1 1,-2 0-1,0 0 1,9-24 0,-14 30-67,-1 1 1,0-1 0,-1-1-1,0 1 1,-1 0 0,-1-1-1,0 0 1,0 1 0,-1-1-1,-1 1 1,0-1 0,0 1-1,-2-1 1,1 1 0,-2 0-1,1 0 1,-2 0 0,0 0-1,-10-18 1,12 25-27,-1 0-1,1 0 1,-1 1 0,0 0-1,0-1 1,0 1 0,-1 1-1,1-1 1,-1 1 0,0 0-1,0 0 1,-11-5 0,12 7 2,0 0 0,-1-1 1,1 2-1,0-1 1,-1 0-1,1 1 1,-1 0-1,1 0 1,-1 0-1,1 1 1,-1 0-1,1-1 1,0 1-1,-1 1 1,1-1-1,0 1 1,-5 2-1,0 1 29,1 1 0,0-1 0,0 1-1,1 1 1,0-1 0,0 1 0,0 1 0,1-1-1,0 1 1,-5 10 0,4-6 35,0 1-1,0 1 1,1-1-1,1 1 1,1 0-1,-4 15 1,7-27-56,1 1 1,-1 0-1,1 0 1,0 0-1,0-1 1,0 1-1,0 0 1,0 0-1,1 0 1,-1 0-1,1-1 1,-1 1-1,1 0 1,0-1-1,0 1 0,2 3 1,-1-4-9,-1 0-1,1-1 1,0 1 0,0 0 0,0-1-1,-1 1 1,2-1 0,-1 0 0,0 1-1,0-1 1,0 0 0,0 0-1,1 0 1,-1-1 0,3 2 0,9-1-6,-1 0 0,1 0 0,-1-1-1,1-1 1,20-3 0,-11 1-25,-1 1-26,0 1-1,-1 1 1,1 1 0,0 0 0,39 9-1,-54-8 26,0 0 0,0 1-1,0 0 1,-1 0-1,1 0 1,-1 1 0,0 0-1,0 0 1,7 6-1,-9-6 10,-1 0 1,0 0-1,1 0 0,-2 0 0,1 0 0,0 1 0,-1-1 1,0 1-1,0-1 0,0 1 0,-1 0 0,1 0 0,-1 0 0,1 8 1,-2-1-138,0-1 0,0 0 0,-1 1 0,0-1 0,-1 0 1,-1 0-1,1 0 0,-2 0 0,0 0 0,0-1 0,0 1 1,-2-1-1,-9 15 0,36-68-2213,1 8 1534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7.235"/>
    </inkml:context>
    <inkml:brush xml:id="br0">
      <inkml:brushProperty name="width" value="0.05" units="cm"/>
      <inkml:brushProperty name="height" value="0.05" units="cm"/>
    </inkml:brush>
  </inkml:definitions>
  <inkml:trace contextRef="#ctx0" brushRef="#br0">1 398 15299,'7'17'915,"-5"-10"-512,0-1 1,1 0-1,0 0 1,0 0-1,0-1 1,6 7-1,-8-10-291,0-1-1,0 0 0,1 0 1,-1 0-1,1 0 0,-1 0 1,0 0-1,1-1 1,0 1-1,-1 0 0,1-1 1,-1 1-1,1-1 0,0 1 1,-1-1-1,1 0 1,0 0-1,-1 0 0,1 0 1,0 0-1,0 0 0,-1 0 1,1-1-1,0 1 1,-1-1-1,1 1 0,-1-1 1,1 1-1,2-2 0,8-4 266,-1-1-1,0 0 0,0 0 0,0-1 0,18-18 0,-21 14 134,-16 10-28,5 3-409,-1 0 0,1 0 0,0 0-1,0 0 1,0 0 0,-6 4 0,0 2 22,0 1 1,1 0-1,-1 1 1,2 0-1,-1 0 1,1 1-1,-10 18 1,13-21-75,1 0 0,-1 0 0,1 0 0,1 1 1,-1-1-1,1 1 0,1 0 0,-1 0 0,1 0 0,1 0 0,0-1 0,0 13 0,1-17-18,-1-1 0,0 0-1,1 0 1,-1 0 0,1 0-1,-1 0 1,1-1 0,0 1-1,0 0 1,0 0-1,0 0 1,0-1 0,1 1-1,-1 0 1,0-1 0,1 1-1,-1-1 1,1 0 0,-1 1-1,1-1 1,0 0-1,1 1 1,1-1-1,-1 0 0,0 0 0,0-1 0,1 1-1,-1-1 1,0 0 0,0 0 0,1 0 0,-1 0 0,0 0 0,1-1-1,4-1 1,3-1-1,1-1-1,0-1 1,-1 0-1,0 0 1,0-1-1,13-10 1,-7 2 3,-1 0 0,0-1 1,-1-1-1,0-1 1,-1 0-1,-1 0 1,-1-2-1,-1 1 1,0-2-1,12-31 1,-14 30 1,-2-1-1,-1 0 1,0-1 0,-2 1 0,0-1 0,-2 0 0,0 0 0,-2 0 0,-4-45 0,3 61-5,0 0 1,-1 1 0,0-1 0,0 0 0,0 1 0,-1 0-1,0-1 1,0 1 0,-1 0 0,1 0 0,-1 1 0,-8-9-1,9 11 5,0 1-1,1 0 1,-1 0-1,0 0 1,0 0-1,-1 0 0,1 1 1,0-1-1,-1 1 1,1 0-1,0 0 1,-1 0-1,1 1 1,-1-1-1,0 1 0,1 0 1,-1 0-1,1 0 1,-1 0-1,0 1 1,1-1-1,-1 1 0,1 0 1,0 0-1,-1 0 1,-3 2-1,-1 1 21,0 0 1,1 1-1,0 0 0,-1 0 1,2 0-1,-1 1 0,1 0 0,-1 0 1,2 1-1,-7 8 0,9-11-7,0 0-1,0 0 1,1 1 0,-1-1-1,1 1 1,0-1-1,0 1 1,0 0 0,1 0-1,0 0 1,0 0 0,0 0-1,1 0 1,-1 0-1,1 0 1,0 1 0,1-1-1,1 8 1,-1-10-13,0 0 0,0 0 1,1-1-1,-1 1 0,1-1 0,0 1 0,0-1 0,0 0 1,0 1-1,0-1 0,0 0 0,1 0 0,-1-1 1,1 1-1,-1 0 0,1-1 0,0 0 0,-1 1 0,4 0 1,9 3-36,-1-1-1,27 4 1,4 2-66,-37-8 72,-1 1-1,-1 0 0,1 0 1,0 1-1,-1 0 0,0 0 1,0 0-1,0 1 0,0 0 1,-1 0-1,0 0 0,0 1 0,5 7 1,-4-4 1,-1 0 0,0 0 0,-1 1 0,0-1 0,-1 1 0,0 0 0,0 0 0,-1 0 0,1 12 1,0 30-22,-3-38 24,1 1 0,0-1 0,6 27 0,-7-40-6,0-1 0,0 1 1,0 0-1,0-1 0,1 1 0,-1-1 0,0 1 1,0-1-1,0 1 0,1 0 0,-1-1 1,0 1-1,0-1 0,1 1 0,-1-1 0,1 0 1,-1 1-1,0-1 0,1 1 0,-1-1 1,1 0-1,-1 1 0,1-1 0,-1 0 0,1 1 1,-1-1-1,1 0 0,-1 0 0,1 1 1,-1-1-1,1 0 0,0 0 0,-1 0 0,1 0 1,-1 0-1,1 0 0,0 0 0,-1 0 1,1 0-1,-1 0 0,1 0 0,-1-1 0,1 1 1,0 0-1,-1 0 0,1 0 0,-1-1 1,1 1-1,-1 0 0,1-1 0,-1 1 0,1 0 1,-1-1-1,0 1 0,1-1 0,-1 1 1,1 0-1,-1-1 0,0 1 0,1-1 0,-1 0 1,5-4-317,-1-1 0,0 0 0,0 0 0,3-6 0,25-65-606,-24 55 649,16-38-573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7.706"/>
    </inkml:context>
    <inkml:brush xml:id="br0">
      <inkml:brushProperty name="width" value="0.05" units="cm"/>
      <inkml:brushProperty name="height" value="0.05" units="cm"/>
    </inkml:brush>
  </inkml:definitions>
  <inkml:trace contextRef="#ctx0" brushRef="#br0">1 164 14739,'1'6'311,"1"0"0,0 1-1,0-1 1,1-1 0,-1 1 0,1 0 0,0 0-1,5 5 1,-6-9-188,0 0 0,0 0 0,0-1 0,0 1 0,0-1 0,0 0 0,0 1 0,0-1 1,1 0-1,-1 0 0,0 0 0,1-1 0,-1 1 0,0 0 0,1-1 0,-1 0 0,1 0 0,-1 0 0,1 0 0,-1 0 0,1 0 0,-1 0 0,1-1 0,3 0 0,4-2 121,0-1 0,0 0 0,0 0 0,-1 0 0,1-2 0,-1 1 0,0-1 0,-1 0 0,16-15 0,-17 15-170,0-1 0,-1 0 0,0-1-1,0 0 1,-1 1 0,0-2-1,0 1 1,-1-1 0,0 1 0,0-1-1,2-13 1,-5 20-49,-1 0 0,1 0 1,-1-1-1,0 1 0,1 0 0,-1-1 0,0 1 0,-1 0 1,1 0-1,0-1 0,-1 1 0,1 0 0,-1 0 0,0-1 0,1 1 1,-1 0-1,0 0 0,-1 0 0,1 0 0,0 0 0,0 0 1,-1 0-1,1 1 0,-1-1 0,0 0 0,1 1 0,-1 0 1,0-1-1,0 1 0,0 0 0,0 0 0,0 0 0,0 0 1,0 0-1,-1 0 0,1 0 0,0 1 0,0 0 0,-1-1 0,1 1 1,0 0-1,0 0 0,-1 0 0,1 0 0,0 0 0,-1 1 1,1-1-1,0 1 0,0-1 0,-1 1 0,-2 1 0,-2 2 55,-1-1 0,1 1 0,0 0-1,0 1 1,0 0 0,0 0-1,1 0 1,0 1 0,0 0 0,0 0-1,-5 8 1,0 1 144,1 1-1,0 0 1,-14 32-1,19-37-120,1 0 0,1 0 0,0 0-1,1 0 1,0 1 0,-1 16 0,3-24-94,0 0 0,0 0 0,0 0 0,0 0 0,1 0 0,-1 0 1,1 0-1,0 0 0,1 0 0,-1-1 0,1 1 0,-1 0 0,1-1 1,0 1-1,1-1 0,-1 0 0,0 1 0,1-1 0,0 0 0,0-1 0,6 6 1,-2-4-113,0 0 0,1-1 1,0 0-1,0 0 0,0-1 0,0 0 1,0 0-1,0-1 0,1 0 1,-1-1-1,0 0 0,1 0 0,11-2 1,-4 0-22,0-1 1,0 0-1,0-2 1,0 0-1,27-13 1,22-16-350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8.664"/>
    </inkml:context>
    <inkml:brush xml:id="br0">
      <inkml:brushProperty name="width" value="0.05" units="cm"/>
      <inkml:brushProperty name="height" value="0.05" units="cm"/>
    </inkml:brush>
  </inkml:definitions>
  <inkml:trace contextRef="#ctx0" brushRef="#br0">404 97 18564,'-1'-6'191,"-1"1"-1,0 0 1,0 0 0,0 0-1,-1 0 1,1 0 0,-1 1-1,0-1 1,0 1 0,-1 0-1,0 0 1,1 0 0,-1 0-1,0 1 1,-1-1 0,1 1-1,-1 0 1,1 0 0,-1 1-1,0-1 1,0 1 0,0 0-1,0 1 1,-1-1 0,1 1-1,0 0 1,-1 0 0,1 1-1,-1-1 1,1 1 0,-10 1-1,4 1-86,-1 0 0,1 0 0,0 1 0,1 1 0,-1 0 0,1 0 0,-1 1 0,1 0 0,1 1 0,-1 0 0,1 0 0,0 1 0,0 1 0,1-1 0,0 1 0,-13 17 0,11-12-51,0 1 1,1-1-1,0 2 1,1-1-1,1 1 0,1 0 1,0 1-1,0 0 1,2-1-1,-5 34 0,8-41-43,0 1-1,1-1 0,0 1 0,1-1 1,0 0-1,0 1 0,1-1 0,0 0 1,0 0-1,1 0 0,0 0 0,1-1 1,-1 1-1,2-1 0,-1 0 0,1 0 1,0 0-1,0 0 0,1-1 0,-1 0 1,2 0-1,-1-1 0,0 0 0,1 0 1,0 0-1,1-1 0,-1 0 0,0 0 1,1-1-1,14 5 0,-2-4 3,-1 0-1,1-1 0,0-1 1,0 0-1,0-2 0,0 0 1,0-2-1,-1 0 0,1-1 1,0-1-1,37-13 0,-53 16 22,0-1-1,0 0 0,0 0 1,0-1-1,0 1 0,0-1 1,-1 0-1,0 0 0,5-5 1,-7 7-13,0 0 0,0-1 0,0 1 0,-1 0-1,1-1 1,0 1 0,-1 0 0,1-1 0,-1 1 0,0-1 0,1 1 0,-1-1 0,0 1 0,0-1 0,0 1 0,0-1 0,0 1 0,0-1 0,-1 1 0,1 0 0,0-1-1,-1 1 1,1-1 0,-1 1 0,1 0 0,-1-1 0,0 1 0,0 0 0,1-1 0,-1 1 0,0 0 0,-2-1 0,-8-9 98,-1 0 1,0 1-1,-1 0 1,0 1-1,0 1 1,-1 0-1,0 1 1,-1 0-1,0 1 0,0 1 1,-25-6-1,39 11-116,0 0-1,1-1 0,-1 1 0,0 0 1,0 0-1,0-1 0,0 1 1,0 0-1,1 0 0,-1 0 0,0 0 1,0 0-1,0 0 0,0 0 0,0 1 1,0-1-1,1 0 0,-1 0 0,0 1 1,0-1-1,0 0 0,1 1 0,-1-1 1,-1 2-1,2-1-7,1 0 1,0-1-1,-1 1 1,1 0-1,0 0 0,-1 0 1,1-1-1,0 1 0,0 0 1,0-1-1,-1 1 1,1-1-1,0 1 0,0-1 1,0 1-1,0-1 0,0 0 1,0 1-1,0-1 1,0 0-1,2 0 0,13 4-74,0 0 0,1-2 0,-1 0 0,1-1 0,27-2 0,83-14-320,-40-6 154,-58 13 196,35-5 1,-64 13 51,1-1 1,-1 1-1,1 0 1,-1 0-1,1 0 1,-1 0 0,1 0-1,-1 0 1,1 0-1,-1 0 1,1 0-1,-1 0 1,1 0-1,-1 0 1,1 0-1,-1 1 1,1-1-1,-1 0 1,1 0 0,-1 1-1,0-1 1,1 0-1,-1 0 1,1 1-1,-1-1 1,0 0-1,1 1 1,-1-1-1,0 0 1,1 1-1,-1-1 1,0 1 0,0-1-1,1 1 1,-1-1-1,0 1 1,0-1-1,0 1 1,0-1-1,1 1 1,-1-1-1,0 1 1,0-1-1,0 1 1,0-1 0,0 1-1,-7 25 112,5-22-91,-29 80 291,18-55-216,2 1 0,1 0 0,1 0 0,2 1-1,-5 42 1,15-52-221,-3-21 102,0 1 0,0-1-1,0 0 1,0 0 0,0 1-1,1-1 1,-1 0 0,0 0 0,0 0-1,0 0 1,1 1 0,-1-1-1,0 0 1,0 0 0,1 0-1,-1 0 1,0 0 0,0 0 0,1 0-1,-1 0 1,0 1 0,0-1-1,1 0 1,-1 0 0,0 0 0,0 0-1,1 0 1,-1-1 0,0 1-1,0 0 1,1 0 0,-1 0-1,0 0 1,0 0 0,1 0 0,-1 0-1,0 0 1,3-3-206,0 1 1,0 0-1,-1-1 0,0 1 1,1-1-1,-1 1 0,0-1 0,3-5 1,39-78-985,-17 30 409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9.219"/>
    </inkml:context>
    <inkml:brush xml:id="br0">
      <inkml:brushProperty name="width" value="0.05" units="cm"/>
      <inkml:brushProperty name="height" value="0.05" units="cm"/>
    </inkml:brush>
  </inkml:definitions>
  <inkml:trace contextRef="#ctx0" brushRef="#br0">0 647 18644,'1'1'45,"-1"-1"-1,0 0 1,0 1 0,0-1-1,1 0 1,-1 0 0,0 1-1,0-1 1,1 0 0,-1 0-1,0 1 1,1-1 0,-1 0-1,0 0 1,1 0-1,-1 1 1,0-1 0,1 0-1,-1 0 1,0 0 0,1 0-1,-1 0 1,1 0 0,-1 0-1,0 0 1,1 0 0,-1 0-1,0 0 1,1 0 0,-1 0-1,1 0 1,-1 0 0,0 0-1,1-1 1,-1 1 0,0 0-1,1 0 1,-1 0 0,0-1-1,1 1 1,-1 0 0,0-1-1,21-11 126,-18 11-44,204-150 2951,-201 146-2950,18-18 338,-23 22-421,0 1 0,0-1 0,0 0-1,-1 0 1,1 0 0,0 0 0,-1 0 0,1 0-1,-1 0 1,1 0 0,-1 0 0,1 0-1,-1 0 1,0-1 0,0 1 0,1 0-1,-1 0 1,0 0 0,0 0 0,0 0 0,0-1-1,-1 0 1,0 1-6,1 0-1,-1 0 1,0 0-1,1 1 1,-1-1-1,0 0 1,0 0-1,0 1 1,0-1-1,0 1 1,0-1-1,0 1 1,0-1-1,0 1 1,0 0-1,0 0 1,0-1-1,0 1 1,0 0-1,0 0 1,0 0-1,0 0 1,0 0 0,0 0-1,-2 0 1,-29 6 422,23-3-393,0 0-1,0 1 1,0 0-1,1 0 1,0 1 0,0 0-1,0 0 1,0 1-1,1 0 1,0 1-1,0 0 1,1 0-1,0 0 1,0 0-1,-6 12 1,6-9-53,0 0 0,1 1 0,0 0 1,1 0-1,0 0 0,1 1 0,0-1 0,1 1 1,0 0-1,1-1 0,0 24 0,1-32-12,1 1 0,-1-1 0,0 0 0,1 0 0,0 0 0,0 0 0,0 1 0,0-1 0,0 0-1,0-1 1,1 1 0,0 0 0,-1 0 0,1-1 0,3 4 0,-3-5-4,-1 0 0,1 1 0,0-1-1,0 0 1,0 0 0,0 0 0,0-1 0,0 1 0,0 0 0,1-1 0,-1 0 0,0 1 0,0-1-1,0 0 1,0 0 0,1 0 0,-1 0 0,0 0 0,0-1 0,0 1 0,1-1 0,-1 0-1,3-1 1,7-3-51,1 0 1,-1-1-1,0-1 0,-1 0 0,0 0 0,15-13 0,59-62-367,-57 51 351,-1-1 0,-1-2 0,-2 0 0,-1-2 1,-2-1-1,-2 0 0,-1-1 0,-2-1 0,-1-1 1,-3 0-1,10-49 0,-20 79 126,0-1-1,-1 0 1,0 0-1,-1 0 1,0 1 0,-2-17-1,2 26-45,0 0-1,0 0 1,-1 0-1,1 0 1,0 0-1,0 0 1,-1 0-1,1 0 1,0 0-1,-1 0 1,1 0-1,-1 0 1,0 0-1,1 1 1,-1-1-1,1 0 1,-1 0-1,0 1 1,0-1-1,0 0 1,1 1-1,-1-1 0,0 0 1,0 1-1,0-1 1,-1 0-1,0 2 4,0-1 1,1 0-1,-1 0 0,1 0 0,-1 1 0,1-1 0,-1 1 0,1-1 0,0 1 0,-1 0 0,1-1 0,-1 1 0,1 0 0,0 0 0,-2 2 0,-7 6 49,0 0 0,2 1-1,-11 13 1,17-20-55,-22 30 100,1 2-1,2 0 1,1 1 0,-16 42 0,26-53-40,1 0 1,2 0 0,0 1-1,2-1 1,1 2 0,1-1-1,0 39 1,4-53-56,0 1 1,1-1-1,0 0 0,1 0 0,0 1 1,1-2-1,1 1 0,0 0 0,0-1 0,11 16 1,-14-23-139,1 0 1,0 0-1,0 0 0,1 0 1,-1-1-1,1 1 1,-1-1-1,1 0 0,0 0 1,1 0-1,-1-1 1,0 1-1,1-1 1,-1 0-1,1 0 0,0-1 1,0 1-1,-1-1 1,1 0-1,0 0 0,0-1 1,0 0-1,0 1 1,0-2-1,0 1 1,0 0-1,0-1 0,7-2 1,-6 1-37,0 0-1,0-1 1,0 0 0,0 0 0,0 0-1,-1-1 1,0 0 0,9-7 0,14-16-778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19.743"/>
    </inkml:context>
    <inkml:brush xml:id="br0">
      <inkml:brushProperty name="width" value="0.05" units="cm"/>
      <inkml:brushProperty name="height" value="0.05" units="cm"/>
    </inkml:brush>
  </inkml:definitions>
  <inkml:trace contextRef="#ctx0" brushRef="#br0">86 394 18124,'0'0'78,"0"-1"1,0 1-1,0 0 1,0-1-1,0 1 1,0 0 0,0-1-1,0 1 1,0 0-1,0-1 1,0 1-1,0 0 1,0-1-1,-1 1 1,1 0-1,0-1 1,0 1-1,0 0 1,0-1-1,-1 1 1,1 0-1,0 0 1,0-1-1,0 1 1,-1 0-1,1 0 1,0-1-1,-1 1 1,1 0 0,0 0-1,-1-1 1,-9 6 1287,-10 18 265,12-8-1523,0 1 0,1 0-1,1 0 1,1 1 0,1-1 0,0 1-1,1 0 1,0 0 0,2 0-1,0 1 1,2 26 0,-1-42-93,0 1 1,0 0-1,0-1 1,1 1-1,-1 0 1,1-1 0,0 1-1,0-1 1,0 1-1,0-1 1,0 1-1,0-1 1,1 0-1,-1 1 1,1-1-1,-1 0 1,5 3 0,-5-4-1,1 0 0,0-1 0,0 1 1,0-1-1,0 0 0,0 1 0,0-1 0,0 0 1,0 0-1,0 0 0,0 0 0,0-1 1,0 1-1,-1 0 0,1-1 0,0 1 1,0-1-1,0 0 0,0 0 0,0 0 1,-1 0-1,1 0 0,0 0 0,-1 0 1,3-2-1,11-9 66,0 0 1,-1 0-1,0-2 1,-1 0 0,14-19-1,-4 1 135,31-56 0,-36 54-120,-1 0-1,-3-2 1,0 1-1,-3-2 1,0 1-1,-3-1 1,5-45 0,-12 70-66,-1 1 0,0-1 0,0 1 0,-3-15 0,2 23-27,1 0 1,-1 0 0,0 0 0,0 1-1,0-1 1,0 0 0,0 1 0,-1-1 0,1 1-1,-1-1 1,0 1 0,1-1 0,-1 1-1,0 0 1,-1 0 0,1 0 0,0 0 0,0 1-1,-1-1 1,-4-2 0,5 3-2,0 1 0,1-1 0,-1 1 0,0-1 0,0 1 1,0 0-1,0 0 0,0 0 0,0 0 0,1 0 0,-1 0 0,0 0 0,0 1 0,0-1 1,0 1-1,0-1 0,1 1 0,-1 0 0,-2 1 0,0 0 10,-1 1-1,1 0 0,0 1 1,1-1-1,-1 1 1,0-1-1,-3 6 0,-3 6 58,0 1 0,1 0-1,-8 19 1,8-15 17,1 0 0,1 0 0,1 0-1,1 1 1,1 0 0,1 0 0,1 0 0,0 27 0,2-34-74,1 1 1,1-1-1,0 0 1,1 0-1,0 0 1,1 0-1,1-1 1,0 0 0,1 0-1,0 0 1,1 0-1,1-1 1,11 14-1,2-2-1321,43 39 0,-61-62 815,-6-5-151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05.812"/>
    </inkml:context>
    <inkml:brush xml:id="br0">
      <inkml:brushProperty name="width" value="0.05" units="cm"/>
      <inkml:brushProperty name="height" value="0.05" units="cm"/>
    </inkml:brush>
  </inkml:definitions>
  <inkml:trace contextRef="#ctx0" brushRef="#br0">1121 580 12043,'9'9'146,"1"0"0,0-1 1,1 0-1,0-1 0,0 0 1,1-1-1,-1 0 0,1-1 1,1 0-1,-1-1 1,1 0-1,-1-1 0,1-1 1,0 0-1,23 1 0,-16-3-29,-1 0-1,1-1 0,0-1 0,-1-1 0,1-1 0,-1 0 0,0-2 0,-1 0 1,1-1-1,21-12 0,-32 15-103,0 0 1,0-1 0,-1-1-1,1 1 1,-1-1 0,0 0-1,-1-1 1,0 0-1,0 0 1,0 0 0,-1-1-1,0 1 1,0-1 0,-1-1-1,0 1 1,0-1-1,-1 1 1,-1-1 0,1 0-1,-1 0 1,-1 0 0,1 0-1,-1-17 1,-2 12-33,-1 0 0,0 0 0,-1 0 1,0 0-1,-1 1 0,0-1 0,-2 1 0,1 0 0,-2 0 1,0 1-1,0 0 0,-1 0 0,0 0 0,-1 1 1,-12-12-1,0 3-38,0 1 1,-1 1-1,0 1 0,-2 1 1,0 1-1,-45-21 0,39 24 33,-1 0 0,0 2-1,-1 2 1,0 1-1,0 1 1,-1 1 0,0 3-1,1 0 1,-1 2 0,0 1-1,0 2 1,-42 9 0,32-2 25,1 1 0,0 3 1,1 1-1,1 2 1,0 2-1,1 1 0,2 3 1,-65 48-1,59-34-8,1 2 0,2 2 0,2 1-1,2 2 1,2 2 0,2 0 0,2 3 0,2 0 0,2 2-1,3 1 1,-29 90 0,34-78-173,2 1 0,3 1 0,3 0 0,2 1 0,4 0 0,3 0 0,2 0 0,4 0 0,20 106 0,-12-118 31,22 58 0,25 41-243</inkml:trace>
  <inkml:trace contextRef="#ctx0" brushRef="#br0" timeOffset="1">1112 1896 13195,'118'-114'1000,"-22"-10"-760,-9-8-120,-15-7 360,-11 1-136,-20 1-168,-14-1-96,-29-2-192,-16 1-104,-40 10 176,-10 13-16,-50 28-72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6:20.264"/>
    </inkml:context>
    <inkml:brush xml:id="br0">
      <inkml:brushProperty name="width" value="0.05" units="cm"/>
      <inkml:brushProperty name="height" value="0.05" units="cm"/>
    </inkml:brush>
  </inkml:definitions>
  <inkml:trace contextRef="#ctx0" brushRef="#br0">0 686 14019,'65'3'1244,"103"-6"-1,58-22 123,-88 8-835,932-78 225,4 24-656,-360 24-7,1975-234 2806,-2612 270-2795,986-117 777,-1024 125-908,-5-1-145,0 2 1,0 1-1,0 1 1,0 2-1,40 8 0,-71-10 148,-1 1 0,1-1 0,-1 1 0,1 0-1,-1-1 1,1 2 0,-1-1 0,4 2 0,-9 1-62,-15 1-43,-32 2-157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3:03.280"/>
    </inkml:context>
    <inkml:brush xml:id="br0">
      <inkml:brushProperty name="width" value="0.05" units="cm"/>
      <inkml:brushProperty name="height" value="0.05" units="cm"/>
    </inkml:brush>
  </inkml:definitions>
  <inkml:trace contextRef="#ctx0" brushRef="#br0">0 111 8010,'19'16'768,"-13"-11"-603,0 1 0,0-1 0,1-1 1,-1 1-1,1-1 0,0 0 0,1-1 0,-1 1 0,9 2 0,24 2 124,1 0 1,47 1 0,84-4 3,-136-4-179,530-29 702,-452 19-728,78-5-47,142-12 76,-2-22-49,-279 38-68,266-46 4,-259 49 1,0 3 1,0 2-1,83 10 0,123 33 150,-6-1 53,244-4 14,-268-22-199,622 91 189,-791-95-164,-22-3-16,443 63 359,2-25-98,221-35-214,110 6-7,-141 7-122,-465-18 43,90 24 43,-163-10 34,-124-18-64,-1 0-1,1-1 1,-1-1-1,1-1 1,-1 0-1,1-2 1,-1 0-1,0 0 1,32-14-1,-16 6-52,40-7 1,-46 13-14,1-2 0,45-19 0,-56 15-28,-16 12 86,-1-1-1,0 1 1,1-1 0,-1 1-1,1 0 1,-1-1 0,0 1-1,1-1 1,-1 1 0,0-1-1,0 1 1,0-1 0,1 0-1,-1 1 1,0-1 0,0 1-1,0-1 1,0 1 0,0-1-1,0 1 1,0-1 0,0 0-1,0 1 1,0-1 0,0 1-1,0-1 1,0 1 0,-1-1-1,1 1 1,0-1 0,0 0-1,-1 1 1,1 0 0,-1-2-1,-16-7-58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3:04.235"/>
    </inkml:context>
    <inkml:brush xml:id="br0">
      <inkml:brushProperty name="width" value="0.05" units="cm"/>
      <inkml:brushProperty name="height" value="0.05" units="cm"/>
    </inkml:brush>
  </inkml:definitions>
  <inkml:trace contextRef="#ctx0" brushRef="#br0">1 28 9298,'7'-4'64,"1"1"0,0-1 0,1 1-1,-1 1 1,1 0 0,-1 0 0,1 0 0,0 1 0,15 0 0,-10 0 20,40-2 284,102 9 1,54 20 386,-172-21-650,1606 178 1084,193-117-1024,3-80-48,-384-22-89,727-14-37,-1357 51 100,-809-1-86,22 2 10,0-2 1,-1-2-1,55-9 1,-59-1 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03.176"/>
    </inkml:context>
    <inkml:brush xml:id="br0">
      <inkml:brushProperty name="width" value="0.05" units="cm"/>
      <inkml:brushProperty name="height" value="0.05" units="cm"/>
    </inkml:brush>
  </inkml:definitions>
  <inkml:trace contextRef="#ctx0" brushRef="#br0">5625 515 10738,'-243'63'1235,"204"-57"-1186,0-1 0,0-1 0,0-3 1,-58-4-1,-148-29-57,36 5 98,-363-52 374,7-47-306,229 21-160,-17-5-30,219 76 35,-3 7-1,0 5 1,-1 7-1,-1 5 0,0 7 1,0 6-1,0 5 1,1 7-1,-179 42 0,175-21 13,3 6 0,1 6-1,-156 78 1,230-95 31,-103 71-1,142-84-37,2 1-1,0 1 0,1 0 0,1 2 0,1 1 0,-31 44 0,28-27-11,0 1-1,3 1 1,2 0-1,1 2 1,2 0-1,2 1 1,3 0-1,1 1 1,2 0-1,2 1 1,3-1-1,5 86 1,1-91 12,1 0 0,3 0 0,1-1 0,2-1 0,1 0 0,3 0 0,1-1 0,1-1 0,3 0 0,1-2 0,1 0 0,2-2 0,1 0 0,53 51 0,-36-46-10,3-2 0,1-1 0,1-3 0,96 49 0,-70-48 1,2-3 0,147 39 0,-94-41-8,137 11-1,127-11-49,1460-44-1272,-1509-5 1251,396-76 0,-554 60 126,-2-8 1,-2-9 0,306-134 0,-460 176-33,195-101 57,-193 96-52,-1-1 1,-1-2-1,-1-1 0,0-1 1,30-33-1,-49 47 7,-1 0-1,0 0 0,0 0 0,-1-1 1,0 0-1,0 0 0,-1-1 1,0 1-1,4-16 0,-7 18-2,0 1-1,-1-1 1,1 1 0,-1-1-1,0 1 1,-1 0-1,0-1 1,0 1-1,0-1 1,-1 1-1,0 0 1,0 0-1,0 0 1,-1 0-1,0 0 1,-5-6-1,-6-8 62,-1 1-1,-1 1 1,0 0 0,-2 1-1,0 1 1,-28-20-1,-129-75 228,164 105-305,-143-86 43,-173-97-110,-14 22-615,15 52 368,146 70 116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1.480"/>
    </inkml:context>
    <inkml:brush xml:id="br0">
      <inkml:brushProperty name="width" value="0.05" units="cm"/>
      <inkml:brushProperty name="height" value="0.05" units="cm"/>
    </inkml:brush>
  </inkml:definitions>
  <inkml:trace contextRef="#ctx0" brushRef="#br0">1 3687 14899,'1'-14'233,"0"1"0,2 0 0,-1 0 0,2 0 0,-1 0 0,7-12 0,24-58 417,55-97-1,-54 112-445,260-442 792,36 19-481,403-436-265,-653 835-249,395-428-110,188-85-1739,-523 504 165,-137 96 1060,-15 6 369,-21 10 57,-14 8 15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1.945"/>
    </inkml:context>
    <inkml:brush xml:id="br0">
      <inkml:brushProperty name="width" value="0.05" units="cm"/>
      <inkml:brushProperty name="height" value="0.05" units="cm"/>
    </inkml:brush>
  </inkml:definitions>
  <inkml:trace contextRef="#ctx0" brushRef="#br0">234 1 11819,'-1'0'68,"0"1"0,0 0 0,0-1 1,0 1-1,0 0 0,0 0 1,1 0-1,-1-1 0,0 1 1,0 0-1,1 0 0,-1 0 0,1 0 1,-1 0-1,1 0 0,-1 0 1,1 0-1,0 1 0,-1-1 1,1 2-1,-1 0 66,-77 274 2276,30-94-1477,38-148-747,-62 243 1363,70-270-1501,-1 4 36,1 0 1,1 0-1,-1 1 0,2 12 1,0-24-75,0 1 1,0 0-1,0 0 1,0 0-1,0 0 0,1 0 1,-1-1-1,1 1 1,-1 0-1,1 0 1,0 0-1,-1-1 1,1 1-1,0-1 1,0 1-1,0 0 1,1-1-1,-1 0 1,0 1-1,0-1 1,1 0-1,-1 1 1,1-1-1,-1 0 1,1 0-1,0 0 0,-1-1 1,1 1-1,0 0 1,-1-1-1,1 1 1,0-1-1,4 1 1,1-1-1,1 0-1,0-1 1,0 0 0,0-1 0,-1 0-1,1 0 1,-1-1 0,1 0 0,-1 0-1,10-6 1,-6 4-4,336-193 52,-267 148-61,477-323-1244,-443 285 1042,-13-7-70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3.796"/>
    </inkml:context>
    <inkml:brush xml:id="br0">
      <inkml:brushProperty name="width" value="0.05" units="cm"/>
      <inkml:brushProperty name="height" value="0.05" units="cm"/>
    </inkml:brush>
  </inkml:definitions>
  <inkml:trace contextRef="#ctx0" brushRef="#br0">59 194 17788,'-1'-5'210,"1"0"-1,0 0 1,0 0 0,0 0 0,1 0-1,0 0 1,0 0 0,0 1-1,1-1 1,-1 0 0,1 1 0,0-1-1,0 1 1,1-1 0,-1 1 0,1 0-1,0 0 1,0 0 0,1 0 0,-1 1-1,5-4 1,5-4 142,-1 0-1,2 2 1,-1-1 0,1 2-1,17-9 1,-21 13-239,0-1-1,0 2 1,1-1-1,0 2 1,-1-1 0,18-1-1,-25 4-93,0 0 0,1 0-1,-1 0 1,0 1-1,1-1 1,-1 1-1,0-1 1,0 1-1,0 0 1,0 1-1,4 1 1,-5-2-15,0 0 1,0 1 0,-1-1-1,1 1 1,-1-1-1,1 1 1,-1 0-1,0-1 1,1 1-1,-1 0 1,0 0 0,0 0-1,0 0 1,-1 0-1,1 0 1,0 0-1,-1 0 1,1 5-1,0 1-3,-1 0 0,-1 0 0,1 0 0,-1 0 0,0 0 0,-1 0 0,0 0 0,0 0-1,-1 0 1,0-1 0,-6 12 0,-8 11 8,-27 38 0,37-58-7,-93 124 49,-32 50 31,127-177-78,1 0 0,0 1-1,1-1 1,0 1-1,0 0 1,-2 9-1,5-15-3,-1-1 0,1 1 0,0-1 0,0 1 0,0-1 0,0 1 0,0 0 0,0-1 0,0 1 0,0-1 0,1 1 0,-1-1 0,0 1-1,1-1 1,-1 0 0,1 1 0,0-1 0,0 1 0,-1-1 0,1 0 0,0 0 0,0 1 0,0-1 0,0 0 0,0 0 0,1 0 0,-1 0 0,0 0 0,0 0 0,1-1 0,-1 1 0,0 0-1,1-1 1,-1 1 0,1-1 0,-1 1 0,1-1 0,2 1 0,7 0-5,0 0 1,0 0-1,0-1 0,0-1 0,-1 0 1,1 0-1,13-4 0,77-25-290,-92 27 236,-4 2 44,139-52-1709,-124 44 1307,0 0-1,-1-2 0,-1 0 0,0-1 0,18-15 0,-10 1-336,-10 1-150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4.258"/>
    </inkml:context>
    <inkml:brush xml:id="br0">
      <inkml:brushProperty name="width" value="0.05" units="cm"/>
      <inkml:brushProperty name="height" value="0.05" units="cm"/>
    </inkml:brush>
  </inkml:definitions>
  <inkml:trace contextRef="#ctx0" brushRef="#br0">89 5 13163,'-40'-4'2024,"14"4"-912,6 5-455,17 4 2167,7 1-1656,18 0-311,7-1-193,9-6-656,5-1-384,7-6 336,3-4-80,5-5-88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4.718"/>
    </inkml:context>
    <inkml:brush xml:id="br0">
      <inkml:brushProperty name="width" value="0.05" units="cm"/>
      <inkml:brushProperty name="height" value="0.05" units="cm"/>
    </inkml:brush>
  </inkml:definitions>
  <inkml:trace contextRef="#ctx0" brushRef="#br0">83 358 18244,'-23'41'1448,"14"-25"-1139,0 0 1,1 0 0,0 1 0,1 0 0,1 0 0,-5 25 0,11-41-301,0 0 1,-1 0-1,1 0 0,0 0 1,0 0-1,-1 0 1,1 0-1,0 0 1,0 0-1,0 0 0,0 0 1,0 0-1,1 0 1,-1 0-1,0 0 1,0 0-1,1 0 0,-1 0 1,1 0-1,-1 0 1,1 0-1,-1 0 1,1 0-1,-1 0 1,1 0-1,0-1 0,1 2 1,-1-2 4,0 0 1,1 0-1,-1 0 0,0 0 1,1 0-1,-1 0 0,0-1 1,0 1-1,1 0 0,-1-1 1,0 1-1,1-1 1,-1 1-1,0-1 0,0 0 1,0 1-1,2-2 0,8-7 78,0 1 0,17-20-1,0-4-73,-1-2 0,-2-1-1,31-57 1,-45 70 21,-10 20 23,-3 4 18,-2 4-18,1 1 1,0-1-1,0 1 1,-1 6-1,-3 13 197,-4 34-1,10-54-205,0 1-1,1-1 1,-1 1 0,2 0-1,-1-1 1,1 1 0,0-1-1,0 1 1,1-1 0,4 12 0,-6-16-45,1-1 0,0 1 0,0-1 0,0 0 0,0 1 0,0-1 0,0 0 0,0 0 0,1 1 1,-1-1-1,0 0 0,1 0 0,-1-1 0,0 1 0,1 0 0,-1 0 0,1-1 0,0 1 0,-1-1 1,1 1-1,-1-1 0,1 0 0,0 0 0,-1 1 0,1-1 0,0 0 0,-1 0 0,1-1 0,0 1 1,-1 0-1,1-1 0,0 1 0,-1-1 0,1 1 0,-1-1 0,1 0 0,-1 1 0,1-1 0,1-1 1,4-2-67,0-1 0,-1 1 0,1-1 1,-1-1-1,0 1 0,9-11 1,1-6-433,-2 0 0,0-2 0,-1 1 1,17-45-1,-14 30-47</inkml:trace>
  <inkml:trace contextRef="#ctx0" brushRef="#br0" timeOffset="1">579 0 17404,'-27'297'8300,"27"-292"-8197,0 0 1,0 0-1,0 0 0,1-1 0,1 8 0,-2-11-96,0 0-1,0-1 1,1 1-1,-1-1 1,0 1-1,0 0 1,1-1-1,-1 1 1,0-1-1,1 1 0,-1-1 1,1 1-1,-1-1 1,0 1-1,1-1 1,-1 1-1,1-1 1,0 1-1,-1-1 0,1 0 1,-1 0-1,1 1 1,-1-1-1,1 0 1,0 0-1,-1 1 1,1-1-1,0 0 0,-1 0 1,1 0-1,0 0 1,-1 0-1,1 0 1,0 0-1,-1 0 1,1 0-1,0 0 0,-1-1 1,1 1-1,-1 0 1,1 0-1,0-1 1,-1 1-1,1 0 1,-1-1-1,1 1 0,-1 0 1,1-1-1,0 0 1,7-5-42,-1 0 0,0 0 0,0-1 0,0 0 0,10-15 0,-12 15-6,0 1-1,0 0 1,0 0-1,1 0 0,0 0 1,0 1-1,0 0 0,1 0 1,8-4-1,-14 9 34,-1 0 0,1-1-1,0 1 1,-1 0 0,1-1-1,0 1 1,0 0 0,-1 0-1,1 0 1,0 0 0,0 0-1,-1 0 1,1 0 0,0 0-1,0 0 1,0 0 0,-1 0-1,1 1 1,0-1 0,0 0-1,-1 0 1,1 1 0,0-1-1,-1 0 1,1 1 0,0-1-1,0 1 1,0 1 2,0-1 0,0 1-1,0-1 1,0 1 0,0-1 0,-1 1-1,1 0 1,0 0 0,-1-1 0,1 1-1,-1 2 1,2 8 5,-1-1-1,-1 1 1,-1 11-1,1-16-21,0-1 52,0-3-137,0 0 0,1-1 0,-1 1 0,-1-1 0,1 1 0,0 0-1,0-1 1,-1 1 0,0-1 0,0 1 0,1-1 0,-1 1 0,-2 2 0,0-8-113,-1-7-96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5.744"/>
    </inkml:context>
    <inkml:brush xml:id="br0">
      <inkml:brushProperty name="width" value="0.05" units="cm"/>
      <inkml:brushProperty name="height" value="0.05" units="cm"/>
    </inkml:brush>
  </inkml:definitions>
  <inkml:trace contextRef="#ctx0" brushRef="#br0">1 679 15915,'9'-6'468,"0"0"0,0-1 1,0 0-1,-1-1 0,0 0 0,13-18 0,3-1 294,-14 16-517,145-163 2224,-126 138-2249,-3 0 0,0-2 0,21-45 0,-40 68-188,-1 0 0,0 0-1,-1 0 1,0-1 0,2-19 0,-6 30-21,-1 0-1,0 1 0,0-1 1,0 0-1,0 0 0,-1 0 0,0 0 1,0 1-1,-3-9 0,3 10-3,0 1-1,0-1 0,-1 1 0,1 0 0,-1 0 0,1 0 0,-1 0 0,0 0 0,0 0 0,0 0 1,0 0-1,0 1 0,-1-1 0,1 1 0,0 0 0,-1 0 0,1 0 0,-6-2 0,4 2 3,0 1-1,0-1 0,0 1 0,0 0 0,0 0 0,0 0 1,0 1-1,0-1 0,0 1 0,0 0 0,0 0 0,0 0 1,0 1-1,0-1 0,1 1 0,-1 0 0,1 0 0,-1 1 1,-3 2-1,-2 2 9,0 0 1,0 1-1,1 1 1,0-1-1,-11 17 1,8-8 4,2 0 0,0 0 0,0 1 1,2 0-1,0 0 0,1 1 1,1-1-1,1 1 0,1 1 1,0-1-1,1 0 0,2 1 1,0-1-1,4 38 0,-2-50-13,-1-1 0,1 1 0,0-1 0,1 1 0,-1-1 0,1 0-1,1 0 1,-1 0 0,1 0 0,0-1 0,0 1 0,1-1 0,-1 0 0,1-1 0,0 1-1,7 4 1,-7-6-3,0 0 0,0-1 0,0 1 0,1-1 0,-1 0 0,1-1 0,-1 1 0,1-1 0,0 0-1,-1-1 1,1 1 0,0-1 0,0 0 0,0 0 0,-1-1 0,1 0 0,0 0 0,-1 0 0,9-4 0,-2 0 0,0 0 1,-1-1 0,1 0 0,-1-1 0,-1-1-1,1 0 1,-1 0 0,-1-1 0,0 0 0,0 0-1,-1-1 1,0 0 0,0-1 0,-1 0 0,-1 0-1,0 0 1,0-1 0,-1 0 0,5-20 0,-9 31-6,-1 0 1,1-1-1,-1 1 0,0 0 1,1 0-1,-1-1 1,0 1-1,0 0 0,0 0 1,0-1-1,0 1 1,0 0-1,-1 0 1,1-1-1,0 1 0,-1 0 1,1 0-1,-1-2 1,-5 6 5,-2 12 0,2 5 6,0 1-1,1-1 1,1 1-1,1 1 1,1-1 0,0 0-1,2 1 1,3 27-1,-3-47-8,0 0 0,0 0 0,1 1 0,-1-1 0,1 0 0,-1 0 0,1 0 0,0 0 0,-1 0 0,1 0 0,1 0 0,-1 0 0,0 0-1,0 0 1,1-1 0,-1 1 0,1 0 0,-1-1 0,1 1 0,-1-1 0,1 0 0,0 1 0,0-1 0,0 0 0,0 0 0,0 0 0,0 0 0,0-1-1,4 2 1,-2-2-33,0 0-1,1 0 0,-1 0 0,0-1 1,1 0-1,-1 0 0,0 0 0,0 0 1,0 0-1,0-1 0,0 0 1,0 0-1,0 0 0,4-3 0,-3 2-119,0-1-1,0 0 1,-1 1-1,1-2 0,-1 1 1,0 0-1,0-1 1,-1 0-1,1 0 0,-1 0 1,0 0-1,0 0 1,-1-1-1,0 1 0,1-1 1,-2 0-1,2-7 1,0-17-435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44.790"/>
    </inkml:context>
    <inkml:brush xml:id="br0">
      <inkml:brushProperty name="width" value="0.05" units="cm"/>
      <inkml:brushProperty name="height" value="0.05" units="cm"/>
    </inkml:brush>
  </inkml:definitions>
  <inkml:trace contextRef="#ctx0" brushRef="#br0">930 722 9394,'-62'43'199,"3"2"-1,1 4 1,3 1-1,2 3 1,-92 119-1,68-63 117,5 3-1,-85 181 0,122-219-195,4 1 1,3 2-1,3 1 0,4 1 1,4 1-1,3 1 0,-7 138 1,54 603-387,-24-729 196,4 0 1,37 138-1,-41-198 69,2-1-1,2 0 1,0 0-1,3-2 0,0 0 1,2 0-1,1-2 1,1 0-1,2-1 0,31 29 1,-33-38 34,1-2 1,0 0-1,2-2 1,0 0-1,0-1 1,1-2-1,1 0 1,0-2-1,0-1 1,0 0-1,1-2 1,53 5-1,-44-8 37,-1-3-1,1 0 1,-1-2 0,0-2-1,0-1 1,0-2-1,0-1 1,-1-1 0,55-24-1,-40 9-11,-2-2 1,0-2-1,-2-2 0,-1-2 0,-1-2 0,-3-1 1,67-76-1,-14-3 35,128-208 1,-129 168-63,-7-4 0,-7-4 1,-7-3-1,-7-2 0,73-317 0,-115 382 74,-4 0 0,-5-1 0,-5 0 0,-4-1-1,-15-152 1,4 183 57,-4 0-1,-4 1 0,-2 1 1,-3 1-1,-4 0 0,-2 2 0,-3 1 1,-59-94-1,57 112-69,-3 3-1,-1 1 1,-2 1-1,-2 2 1,-2 2-1,-67-49 1,73 63-120,-1 2 0,-1 1 0,0 2 0,-2 2-1,0 2 1,-1 1 0,-1 2 0,0 2 0,-50-7 0,48 14-224,-1 1 0,0 3 0,1 2 0,-69 8 0,55 1-6,1 3-1,0 2 1,-58 23 0,-108 56-174,-9 18-114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37.419"/>
    </inkml:context>
    <inkml:brush xml:id="br0">
      <inkml:brushProperty name="width" value="0.05" units="cm"/>
      <inkml:brushProperty name="height" value="0.05" units="cm"/>
    </inkml:brush>
  </inkml:definitions>
  <inkml:trace contextRef="#ctx0" brushRef="#br0">187 151 10682,'-35'-20'632,"-1"-4"-736,0 1-288,6-4 416,3 0-80,4-2-96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6.225"/>
    </inkml:context>
    <inkml:brush xml:id="br0">
      <inkml:brushProperty name="width" value="0.05" units="cm"/>
      <inkml:brushProperty name="height" value="0.05" units="cm"/>
    </inkml:brush>
  </inkml:definitions>
  <inkml:trace contextRef="#ctx0" brushRef="#br0">1 1 15755,'11'44'1683,"-2"1"1,5 66-1,-5-37-345,-2-14-523,-1-8 140,25 101 0,-31-152-940,0 1 0,1 0 0,-1-1 0,1 1 0,-1-1 0,1 1 0,0-1 0,0 1 0,0-1 0,0 1 0,0-1 0,0 0 0,0 0 0,0 1 0,0-1 0,0 0 0,1 0 0,1 1 0,-1-1-8,-1-1-1,0 0 1,0 0-1,0 0 1,0 0-1,0 0 1,0 0-1,0 0 1,0-1 0,0 1-1,0 0 1,0-1-1,0 1 1,0 0-1,0-1 1,0 1-1,0-1 1,0 0-1,0 1 1,0-1-1,0-1 1,7-5 9,-1-1 1,0-1-1,-1 1 0,9-15 1,-8 12-1,18-27 10,-3 2-15,2 1 1,1 2-1,31-32 1,-53 62-11,1 0 0,0 0 0,0 0-1,0 0 1,0 1 0,7-4 0,-10 6 0,0 0-1,-1-1 1,1 1-1,-1 0 1,1 0-1,0 0 1,-1 0 0,1-1-1,0 1 1,-1 0-1,1 0 1,-1 0-1,1 1 1,0-1-1,-1 0 1,1 0-1,0 0 1,-1 0-1,1 1 1,-1-1 0,2 1-1,-2-1 1,1 1 0,-1 0 0,1 0-1,-1 0 1,0-1 0,1 1 0,-1 0 0,0 0 0,0 0 0,1 0-1,-1 0 1,0 0 0,0-1 0,0 1 0,0 0 0,0 0-1,0 0 1,-1 0 0,1 0 0,0 1 0,-3 6 5,1 1 1,-1-1 0,0 0-1,-1-1 1,-9 16 0,8-15-3,0 1 0,1 0 0,0 0 0,-3 11 0,6-19-3,1 1 0,0-1 0,-1 1 0,1-1 0,0 1 0,0-1 0,0 1 0,0-1 1,1 1-1,-1-1 0,0 1 0,1-1 0,-1 1 0,1-1 0,-1 0 0,1 1 0,-1-1 0,1 0 0,0 1 1,0-1-1,1 2 0,0-1-2,1 1-1,0-1 1,0 0 0,0 0 0,0 0 0,0 0-1,0 0 1,6 2 0,2-1-136,1 1 0,0-1 0,-1-1 0,19 2 0,-25-4-31,37 1-1077,-40-2 1199,-1 1-1,1 0 1,-1 0 0,0 0-1,1-1 1,-1 1 0,1-1-1,-1 1 1,0-1 0,1 1-1,-1-1 1,0 0 0,0 0-1,0 0 1,1 0 0,-1 1-1,0-2 1,0 1-1,0 0 1,0 0 0,-1 0-1,1 0 1,0 0 0,0-2-1,1-15-611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6.689"/>
    </inkml:context>
    <inkml:brush xml:id="br0">
      <inkml:brushProperty name="width" value="0.05" units="cm"/>
      <inkml:brushProperty name="height" value="0.05" units="cm"/>
    </inkml:brush>
  </inkml:definitions>
  <inkml:trace contextRef="#ctx0" brushRef="#br0">12 9 17036,'-11'-4'1648,"11"6"-1000,5 0-208,12-2 704,8 0-135,11-2-337,7 0-248,7 0-944,0-1 744,9 3-224,1 3-104,-3 1-104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7.157"/>
    </inkml:context>
    <inkml:brush xml:id="br0">
      <inkml:brushProperty name="width" value="0.05" units="cm"/>
      <inkml:brushProperty name="height" value="0.05" units="cm"/>
    </inkml:brush>
  </inkml:definitions>
  <inkml:trace contextRef="#ctx0" brushRef="#br0">0 561 12875,'1'1'92,"-1"-1"1,0 1-1,0 0 0,0-1 1,1 1-1,-1 0 1,0-1-1,1 1 1,-1 0-1,0-1 0,1 1 1,-1-1-1,1 1 1,-1-1-1,1 1 1,-1-1-1,1 1 0,-1-1 1,1 1-1,0-1 1,-1 0-1,1 1 0,0-1 1,-1 0-1,1 1 1,0-1-1,-1 0 1,1 0-1,0 0 0,-1 0 1,1 0-1,0 0 1,0 0-1,-1 0 1,1 0-1,0 0 0,0 0 1,-1 0-1,1 0 1,0-1-1,-1 1 0,1 0 1,0 0-1,-1-1 1,1 1-1,-1-1 1,1 1-1,0-1 0,0 0 1,5-4 403,0 0-1,-1 0 1,1-1 0,4-6 0,-1 1 40,16-16 217,-1-1 0,-2-1 1,-1-2-1,34-63 0,-45 74-675,-1 0-1,-1-1 1,-1 0 0,-1-1-1,-1 0 1,-1 0-1,-1 0 1,-1 0 0,0-32-1,-3 49-72,0-1 0,1 0-1,-2 1 1,1-1 0,-1 0-1,1 1 1,-2 0-1,-2-7 1,5 11-5,-1 1 1,1-1-1,-1 0 0,1 0 0,-1 0 1,0 0-1,1 0 0,-1 1 0,0-1 1,0 0-1,0 0 0,1 1 0,-1-1 1,0 1-1,0-1 0,0 1 0,0-1 1,0 1-1,0-1 0,0 1 1,0 0-1,0 0 0,0 0 0,0-1 1,-1 1-1,1 0 0,0 0 0,0 0 1,0 1-1,0-1 0,0 0 0,0 0 1,0 1-1,0-1 0,0 0 0,0 1 1,0-1-1,0 1 0,0-1 0,0 1 1,0 0-1,1-1 0,-1 1 1,0 0-1,0-1 0,1 1 0,-1 0 1,0 0-1,0 1 0,-6 7-1,0 1 1,1 1-1,0-1 0,0 1 1,1 0-1,0 0 0,1 0 1,-2 12-1,-2 2 2,-3 5 9,3 1 0,-10 55 1,17-73-5,-1 0 0,1 0 1,1 0-1,1 0 0,0 0 1,0 0-1,1 0 1,1-1-1,6 19 0,-7-26-2,0-1 0,0 1-1,0-1 1,1 0-1,-1 0 1,1 0 0,0 0-1,0 0 1,1-1-1,-1 1 1,1-1 0,0 0-1,0 0 1,0-1-1,0 1 1,0-1 0,0 1-1,1-1 1,-1-1-1,1 1 1,0-1 0,-1 0-1,1 0 1,0 0-1,0 0 1,0-1 0,0 0-1,8-1 1,-2 0 1,0-1 0,0 0 0,-1-1 0,1 0 0,-1 0 0,0-1 0,0-1 0,0 0 0,0 0-1,-1-1 1,15-12 0,-13 9 0,0-2-1,-1 1 1,0-2-1,-1 1 1,0-1-1,-1 0 1,0-1-1,-1 0 0,-1 0 1,0-1-1,6-19 1,-10 20-5,-5 12 12,-6 19 25,6-2-12,0 0 0,-1 25 0,3-34-26,1-1 0,0 1 0,1-1 0,0 1 0,0-1 0,0 1 0,1-1 0,-1 1 0,5 7 0,-6-13-24,1 0 0,-1 0-1,1 0 1,-1 0-1,1 0 1,-1-1-1,1 1 1,0 0 0,0 0-1,-1-1 1,1 1-1,0 0 1,0-1-1,1 1 1,-2-1-54,0 0 0,0 0 1,1 0-1,-1 1 0,0-1 0,1 0 0,-1 0 0,0-1 0,1 1 1,-1 0-1,0 0 0,0 0 0,1 0 0,-1 0 0,0 0 0,0 0 1,1 0-1,-1 0 0,0-1 0,1 1 0,-1 0 0,0 0 0,0 0 1,0-1-1,1 1 0,-1 0 0,0 0 0,0-1 0,1 1 0,-1-2-172,1 0 0,0 1 0,0-1 0,-1 0 0,1 0 0,-1 1 0,0-1 0,0 0 0,1 0 0,-1 0 0,0 0 0,0 1 0,-1-4 0,-2-8-917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7.604"/>
    </inkml:context>
    <inkml:brush xml:id="br0">
      <inkml:brushProperty name="width" value="0.05" units="cm"/>
      <inkml:brushProperty name="height" value="0.05" units="cm"/>
    </inkml:brush>
  </inkml:definitions>
  <inkml:trace contextRef="#ctx0" brushRef="#br0">10 3 14091,'0'-1'52,"0"1"0,0 0 0,-1 0 0,1 0 0,0 0 0,0 0 0,0 0 0,0-1 0,0 1 0,-1 0 0,1 0 0,0 0 0,0 0 0,0 0 0,0 0 0,-1 0 0,1 0 0,0 0 0,0 0 0,0 0 0,-1 0 0,1 0 0,0 0 0,0 0 0,0 0 0,0 0 0,-1 0 0,1 0 1,0 0-1,0 0 0,0 0 0,-1 0 0,1 0 0,0 0 0,0 0 0,0 1 0,0-1 0,0 0 0,-1 0 0,1 0 0,0 0 0,0 0 0,0 1 0,-2 10 933,4 15 197,51 228 3997,-5-21-3365,-43-203-1668,18 89 375,-17-98-551,0 0 0,1-1 1,13 27-1,-19-44-43,0-1 1,1 1-1,-1-1 0,1 1 1,0-1-1,-1 0 0,1 0 0,0 0 1,0 0-1,1 0 0,-1-1 0,3 3 1,-5-4 49,1 0 1,0 0 0,-1 1-1,1-1 1,-1 0 0,1 0 0,-1 0-1,1 0 1,-1 0 0,1 0-1,0 0 1,-1 0 0,1 0 0,-1 0-1,1 0 1,-1 0 0,1 0-1,0-1 1,-1 1 0,1 0 0,-1 0-1,1-1 1,0 1 0,0-1 2,0 0 1,0 0 0,0-1-1,0 1 1,-1 0 0,1 0-1,0-1 1,-1 1 0,1 0-1,0-1 1,-1 1 0,0 0 0,1-3-1,3-23-360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8.215"/>
    </inkml:context>
    <inkml:brush xml:id="br0">
      <inkml:brushProperty name="width" value="0.05" units="cm"/>
      <inkml:brushProperty name="height" value="0.05" units="cm"/>
    </inkml:brush>
  </inkml:definitions>
  <inkml:trace contextRef="#ctx0" brushRef="#br0">136 419 14435,'0'-1'124,"1"0"-1,-1 1 1,0-1-1,1 1 1,-1-1-1,0 0 1,1 1-1,-1-1 1,0 0-1,0 1 1,0-1-1,0 0 1,1 0-1,-1 1 1,0-1-1,0 0 1,0 1-1,-1-1 1,1 0 0,0 1-1,0-1 1,0 0-1,0 0 1,-1 1-1,0-2 1,1 2 19,-1-1-1,0 1 1,1-1 0,-1 1 0,0 0 0,0-1 0,1 1 0,-1 0 0,0 0 0,0 0 0,0 0 0,1 0-1,-1-1 1,0 1 0,0 1 0,0-1 0,0 0 0,0 0 0,-4 1 178,1 0 1,0 0-1,0 0 0,0 1 1,0-1-1,0 1 1,-7 4-1,4 1-186,-1 0 1,1 0-1,0 1 0,1-1 1,0 2-1,0-1 0,-7 13 1,10-14-118,-1 0 0,2 0 0,-1 0 0,1 0 0,0 0 0,0 1 0,1-1 0,-1 0 0,2 1 0,-1 12 1,1-19-17,0 1 1,0-1-1,0 0 1,0 0-1,1 1 1,-1-1-1,0 0 1,0 0-1,1 1 1,-1-1-1,1 0 1,-1 0-1,1 0 1,-1 0-1,1 0 1,0 1-1,-1-1 1,1 0-1,0-1 1,0 1-1,0 0 1,0 0-1,0 0 1,0 0-1,0-1 1,0 1 0,0 0-1,0-1 1,1 1-1,-1-1 1,0 0-1,0 1 1,0-1-1,1 0 1,-1 0-1,0 1 1,0-1-1,1 0 1,-1 0-1,0 0 1,2-1-1,3 0 9,-1-1-1,1 1 1,0-1-1,-1 0 1,1-1-1,-1 0 0,9-5 1,5-6 31,-2 0 1,1-1 0,-2 0-1,0-1 1,-1-1 0,-1-1-1,21-32 1,-19 23 55,-1-1 0,-1 0 1,-1-1-1,16-59 0,-24 67-31,0 0-1,-2 0 0,1-22 1,-3 36-47,-1 1 1,0-1-1,-1 0 1,1 1 0,-1-1-1,0 1 1,-1-1-1,0 1 1,0-1-1,0 1 1,-1 0-1,0 0 1,-6-10 0,7 14-20,0 0 1,1 0 0,-1 0 0,0 1 0,0-1 0,-1 1 0,1-1 0,0 1 0,0 0 0,-1-1 0,1 1 0,0 1 0,-1-1 0,1 0 0,-1 0 0,0 1 0,1 0 0,-1-1 0,1 1 0,-1 0 0,1 0-1,-1 0 1,0 1 0,1-1 0,-1 1 0,1-1 0,-1 1 0,1 0 0,-1 0 0,1 0 0,-4 3 0,-3 0 2,1 1 0,0 0 0,1 1-1,-1 0 1,1 0 0,0 1 0,-9 11 0,-32 46 22,44-57-21,-1 0 0,1 0 0,0 0 0,1 1 0,0 0 0,0 0 0,-2 11 1,5-18-6,0 0 1,0 1 0,0-1-1,0 0 1,0 1 0,0-1-1,0 0 1,1 1-1,-1-1 1,0 0 0,1 0-1,-1 1 1,1-1 0,0 0-1,-1 0 1,1 0 0,0 0-1,-1 1 1,1-1 0,0 0-1,0 0 1,0-1 0,0 1-1,0 0 1,0 0 0,0 0-1,1-1 1,-1 1 0,0 0-1,0-1 1,0 1 0,1-1-1,-1 0 1,0 1 0,1-1-1,-1 0 1,0 0 0,2 0-1,7 1 5,1 0 1,0-1-1,19-1 0,-15-1-3,-3 2-9,1 0 0,-1 0 0,1 2 0,-1-1 0,23 7 0,-28-6 2,-1 0 1,0 1 0,0 0 0,0 0 0,0 1 0,0-1-1,-1 1 1,0 0 0,0 1 0,0 0 0,0-1 0,7 11 0,-3 0-48,0 1 0,-2-1 1,1 2-1,-2-1 0,0 1 1,-2 0-1,5 25 0,-4-24-307,-5-17 317,0 0-1,0-1 1,0 1-1,0 0 0,0-1 1,0 1-1,0 0 1,0-1-1,1 1 0,-1 0 1,0-1-1,0 1 1,1 0-1,-1-1 0,1 1 1,-1-1-1,0 1 1,1-1-1,-1 1 0,1-1 1,-1 1-1,1-1 1,1 1-1,-2-2 15,1 1-1,0-1 1,0 0 0,0 0-1,-1 0 1,1 0 0,0 0-1,-1 0 1,1 0 0,-1 0-1,1 0 1,-1 0-1,0 0 1,1 0 0,-1-1-1,0 0 1,9-31-376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19.904"/>
    </inkml:context>
    <inkml:brush xml:id="br0">
      <inkml:brushProperty name="width" value="0.05" units="cm"/>
      <inkml:brushProperty name="height" value="0.05" units="cm"/>
    </inkml:brush>
  </inkml:definitions>
  <inkml:trace contextRef="#ctx0" brushRef="#br0">66 226 15171,'19'-35'6367,"-14"22"-5842,0 0 0,4-17 0,-7 22-577,0-1 1,-1 0-1,0 1 1,-1-1-1,0-11 1,0 16 106,-1 0 0,0 0 0,1-1 0,-1 1 0,-1 0 0,1 0 0,-1 0 0,1 0 0,-1 0 1,0 0-1,-1 1 0,-2-5 0,4 7-46,0 0 1,1 0 0,-1 0-1,0 0 1,0 0 0,0 0 0,-1 0-1,1 0 1,0 0 0,0 1-1,0-1 1,-1 0 0,1 1-1,0-1 1,-1 1 0,1-1-1,0 1 1,-1-1 0,1 1 0,-1 0-1,1 0 1,0 0 0,-3 0-1,2 1 0,0-1 1,1 1-1,-1 0 0,0 0 0,0 0 0,1 0 1,-1 0-1,0 0 0,1 0 0,-1 1 0,1-1 1,0 1-1,-1-1 0,-1 4 0,-1 1 1,0 2 0,0-1 0,0 0 0,1 1 0,0-1 0,1 1 0,-2 8 0,2-6-7,1 0-1,1 0 0,0-1 0,0 1 0,1 0 0,3 14 0,-4-22 8,1 0 1,-1 0-1,1 0 1,-1-1-1,1 1 0,0 0 1,0 0-1,0-1 1,0 1-1,0 0 0,0-1 1,1 1-1,-1-1 0,0 1 1,1-1-1,2 2 1,-3-3 10,1 1 0,-1-1-1,1 0 1,0 1 0,-1-1 0,1 0 0,-1 0 0,1 0 0,0 0 0,-1 0 0,1 0 0,-1-1 0,1 1 0,0-1 0,-1 1 0,1-1-1,-1 1 1,1-1 0,-1 0 0,0 0 0,1 0 0,-1 0 0,2-1 0,3-3 86,0 0-1,-1 0 1,1-1-1,-1 0 1,-1 0-1,9-13 1,12-15 375,-25 34-477,1-1 0,-1 1 0,0 0 0,1-1 0,-1 1 0,1 0 0,-1-1 0,1 1 0,-1 0 0,1 0-1,-1-1 1,1 1 0,-1 0 0,1 0 0,-1 0 0,1 0 0,-1 0 0,1 0 0,-1 0 0,1 0 0,-1 0 0,1 0 0,0 0 0,-1 0 0,1 0-1,-1 0 1,1 0 0,-1 0 0,1 1 0,-1-1 0,1 0 0,-1 0 0,0 1 0,1-1 0,-1 0 0,1 1 0,-1-1 0,0 0 0,1 1 0,-1-1-1,0 1 1,1-1 0,-1 1 0,0-1 0,1 1 0,-1-1 0,0 1 0,15 31-15,-12-24 25,1 1-16,-1 0 1,1-1 1,0 0-1,1 0 1,0 0 0,6 7-1,-10-13 1,0-1-1,1 1 0,-1-1 0,1 1 1,0-1-1,-1 0 0,1 0 1,0 0-1,0 0 0,0 0 0,0 0 1,0 0-1,0 0 0,0-1 1,0 1-1,0-1 0,0 0 0,1 0 1,-1 1-1,0-1 0,0-1 1,0 1-1,0 0 0,0 0 0,0-1 1,1 1-1,1-2 0,3-1 5,1-1-1,-1 0 0,0 0 1,0-1-1,11-10 1,-13 11-3,-1 0 1,1 0 0,0 0-1,0 1 1,0 0 0,0 0 0,1 0-1,-1 1 1,1-1 0,0 1-1,-1 0 1,9-1 0,-12 4-4,-1-1 1,1 0-1,0 1 0,0-1 1,0 1-1,0 0 1,-1-1-1,1 1 1,0 0-1,-1 0 1,1 0-1,0 0 0,-1 1 1,0-1-1,1 0 1,-1 1-1,0-1 1,1 1-1,-1-1 1,0 1-1,0-1 0,0 1 1,0 0-1,-1 0 1,1-1-1,1 4 1,2 7-22,-1 0 1,4 23-1,-6-30 10,0 18-525,-3-20-433,-4-15-188,-35-108-1525,19 57 1753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0.448"/>
    </inkml:context>
    <inkml:brush xml:id="br0">
      <inkml:brushProperty name="width" value="0.05" units="cm"/>
      <inkml:brushProperty name="height" value="0.05" units="cm"/>
    </inkml:brush>
  </inkml:definitions>
  <inkml:trace contextRef="#ctx0" brushRef="#br0">1 6 16756,'0'-5'1640,"1"5"-1056,2 3-264,6 1 816,4 0-479,5 1-329,-1-3-64,9-9-192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1.055"/>
    </inkml:context>
    <inkml:brush xml:id="br0">
      <inkml:brushProperty name="width" value="0.05" units="cm"/>
      <inkml:brushProperty name="height" value="0.05" units="cm"/>
    </inkml:brush>
  </inkml:definitions>
  <inkml:trace contextRef="#ctx0" brushRef="#br0">19 34 17684,'-1'-20'1491,"1"20"-1460,0-1-1,0 1 1,0-1 0,0 0 0,0 1 0,-1-1 0,1 1 0,0-1 0,0 1 0,0-1 0,0 1 0,-1-1 0,1 1 0,0-1 0,-1 1-1,1-1 1,0 1 0,-1-1 0,1 1 0,0-1 0,-1 1 0,1 0 0,-1-1 0,1 1 0,-1 0 0,1-1 0,-1 1 0,1 0 0,-1 0-1,1 0 1,-1-1 0,0 2 41,0 0 0,1-1 0,-1 1-1,1 0 1,-1-1 0,1 1-1,-1 0 1,1 0 0,0 0 0,-1-1-1,1 1 1,0 0 0,-1 0 0,1 0-1,0 0 1,0 0 0,0 0 0,0 0-1,0-1 1,0 3 0,0 26 383,0-22-310,2 212 1377,1-178-1181,2 1 0,1-1-1,15 49 1,-17-79-248,-1 0 1,2 0-1,5 11 0,-9-20-83,0 0 0,0 1 0,1-1 0,-1 0 0,1 0 0,-1 0 0,1 0 0,0-1 0,0 1 0,0 0 0,0-1 0,0 1 0,0-1 0,0 0 0,0 0 0,0 0 0,1 0 0,-1 0 0,1 0 0,2 0 0,-3-1-57,-1 0-1,1 0 1,0 0 0,-1-1 0,1 1-1,0-1 1,-1 1 0,1-1 0,-1 1-1,1-1 1,-1 0 0,1 0 0,-1 0-1,1 0 1,-1 0 0,0 0-1,1 0 1,-1-1 0,0 1 0,0 0-1,0-1 1,0 1 0,0 0 0,0-1-1,-1 0 1,2-1 0,2-6-210,0 0 0,-1-1 0,3-11 0,-4 13 243,5-18-442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1.682"/>
    </inkml:context>
    <inkml:brush xml:id="br0">
      <inkml:brushProperty name="width" value="0.05" units="cm"/>
      <inkml:brushProperty name="height" value="0.05" units="cm"/>
    </inkml:brush>
  </inkml:definitions>
  <inkml:trace contextRef="#ctx0" brushRef="#br0">10 1 17916,'-2'7'340,"0"0"0,0 0-1,1 0 1,0 0 0,0 0 0,1 1 0,0-1 0,0 0 0,1 0-1,0 1 1,2 6 0,-3-11-295,1 0-1,0 0 0,0 0 1,0-1-1,1 1 0,-1 0 1,1-1-1,-1 1 1,1-1-1,0 1 0,0-1 1,0 0-1,0 0 0,1 0 1,-1 0-1,0 0 1,1 0-1,0-1 0,-1 1 1,1-1-1,0 0 0,0 0 1,-1 0-1,1 0 1,0 0-1,0-1 0,0 1 1,6-1-1,-1 0-19,1 0-1,-1-1 1,1 0-1,-1 0 1,1-1-1,-1 0 1,0-1-1,10-4 1,9-5 52,27-18 0,-8 4-1,-45 25-74,1 0 1,0 0 0,-1 0-1,1 1 1,0-1 0,-1 0-1,1 1 1,0-1-1,0 1 1,0 0 0,-1-1-1,1 1 1,0 0 0,0 0-1,0 0 1,0 0 0,-1 1-1,3-1 1,-3 1-1,0 0-1,1 0 1,-1 0 0,0 1 0,0-1-1,-1 0 1,1 0 0,0 0 0,0 1-1,0-1 1,-1 0 0,1 1 0,-1-1 0,1 1-1,-1-1 1,0 1 0,1-1 0,-1 1-1,0-1 1,0 1 0,0-1 0,0 2-1,-1-1 0,1-1 0,0 0 0,0 0 0,0 1-1,0-1 1,0 0 0,1 0 0,-1 1 0,0-1-1,1 0 1,-1 0 0,0 0 0,1 0 0,-1 0-1,1 1 1,0-1 0,-1 0 0,1 0 0,0 0-1,0 0 1,0-1 0,-1 1 0,1 0 0,0 0-1,0 0 1,0-1 0,0 1 0,1-1 0,-1 1-1,0 0 1,0-1 0,0 0 0,0 1 0,1-1-1,-1 0 1,0 0 0,0 1 0,0-1 0,1 0-1,-1 0 1,0-1 0,0 1 0,1 0 0,-1 0-1,0 0 1,0-1 0,0 1 0,0-1 0,1 1-1,0-1 1,8-4-17,0 1 0,0-1 0,0-1 0,11-8-1,-4 1-69,-13 9 27,1 0 1,0 0 0,-1 1 0,2 0 0,-1 0 0,0 0 0,0 0 0,1 1 0,0 0-1,-1 0 1,13-2 0,-17 4 38,1 1 1,-1-1-1,0 0 0,1 1 0,-1-1 0,0 1 0,0-1 0,1 1 1,-1 0-1,0 0 0,0-1 0,0 1 0,0 0 0,0 0 0,0 0 1,0 0-1,0 0 0,0 0 0,-1 0 0,1 1 0,0-1 0,-1 0 1,1 0-1,0 3 0,12 38-62,-9-26 56,22 69 86,48 173 242,-73-253-283,3 10 64,-1 1 1,2 27 0,-5-40-42,0 0 0,0-1 0,0 1 0,0 0 0,0 0 0,0 0 0,-1 0 0,0 0 0,1 0 0,-1-1 0,0 1 0,0 0 1,-1-1-1,1 1 0,0 0 0,-1-1 0,0 0 0,1 1 0,-1-1 0,0 0 0,0 0 0,-4 3 0,4-4 6,0-1-1,0 1 0,0 0 1,0-1-1,-1 1 1,1-1-1,0 0 0,0 0 1,0 0-1,-1 0 1,1 0-1,0 0 0,0-1 1,-1 1-1,1-1 1,0 1-1,0-1 0,0 0 1,0 0-1,0 0 1,0 0-1,0 0 0,0 0 1,-3-3-1,-3-3 75,0 0 0,0 0-1,0-1 1,-6-8 0,-1-5-102,0 0 0,2 0-1,0-2 1,1 0 0,1 0 0,2-1 0,0 0 0,-11-50 0,19 67-191,0 0 0,0 0 0,0 0 1,1-1-1,0 1 0,0 0 1,1 0-1,0-1 0,0 1 1,1 0-1,0 0 0,0 0 0,1 0 1,-1 1-1,2-1 0,-1 1 1,1 0-1,0-1 0,0 1 0,0 1 1,1-1-1,0 1 0,0 0 1,0 0-1,10-7 0,20-9-656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2.172"/>
    </inkml:context>
    <inkml:brush xml:id="br0">
      <inkml:brushProperty name="width" value="0.05" units="cm"/>
      <inkml:brushProperty name="height" value="0.05" units="cm"/>
    </inkml:brush>
  </inkml:definitions>
  <inkml:trace contextRef="#ctx0" brushRef="#br0">82 3 18452,'-3'-1'244,"1"1"0,-1-1 0,0 1 0,0-1 0,1 1 0,-1 0 0,0 0 0,0 0 0,0 1 0,1-1 0,-1 0 0,0 1 0,1 0 0,-1 0 0,-3 1 0,4-1-148,0 0 0,-1-1-1,1 1 1,0 1 0,0-1-1,0 0 1,0 0 0,0 1 0,0-1-1,1 1 1,-1 0 0,0-1-1,1 1 1,-1 0 0,1 0-1,0 0 1,0 0 0,-2 2-1,3-3-96,0 0 0,0 0 0,0-1 0,0 1 0,0 0 0,1 0 0,-1 0 0,0-1 0,0 1 0,0 0 0,1 0-1,-1 0 1,0-1 0,1 1 0,-1 0 0,1-1 0,-1 1 0,1 0 0,-1-1 0,1 1 0,-1 0 0,1-1-1,-1 1 1,1-1 0,0 1 0,1 0 0,23 11-278,-19-9 197,93 31-1188,-66-24 515,41 19 0,-71-29 745,-1 1 0,0 1 0,0-1 0,1 0 0,-1 0 0,0 1 0,0-1 0,0 1 0,0 0 0,-1-1 0,1 1 0,0 0 0,-1 0 0,1 0-1,-1 1 1,2 2 0,-3-4 35,0 0 0,0 0-1,1 0 1,-1-1-1,0 1 1,0 0 0,-1 0-1,1 0 1,0-1 0,0 1-1,0 0 1,0 0-1,-1 0 1,1-1 0,0 1-1,-1 0 1,1 0 0,-1-1-1,0 2 1,-1 0 44,0 0 0,1-1 0,-1 1 0,0-1 0,0 1 0,-1-1 0,1 0 1,0 0-1,-3 1 0,-9 4 159,0-1 0,0-1 1,-1 0-1,1-1 1,-1-1-1,0 0 0,1-1 1,-1 0-1,0-1 1,0-1-1,-16-3 0,28 3-346,1 0-1,-1 0 0,1 0 0,0 0 1,-1 0-1,1-1 0,0 1 0,-3-3 1,5 3 98,0 1 1,-1 0 0,1 0-1,0-1 1,-1 1 0,1-1-1,0 1 1,-1 0 0,1-1 0,0 1-1,-1-1 1,1 1 0,0 0-1,0-1 1,0 1 0,0-1-1,-1 1 1,1-1 0,0 1-1,0-1 1,0 1 0,0-1-1,0 1 1,0-1 0,0 1-1,0-1 1,0 1 0,0-1 0,0 1-1,1-1 1,-1 1 0,0 0-1,0-1 1,0 1 0,1-1-1,-1 1 1,0-1 0,1 1-1,-1 0 1,0-1 0,1 1-1,-1 0 1,0-1 0,1 1-1,-1 0 1,0 0 0,1-1 0,-1 1-1,1 0 1,0-1 0,15-5-576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37.931"/>
    </inkml:context>
    <inkml:brush xml:id="br0">
      <inkml:brushProperty name="width" value="0.05" units="cm"/>
      <inkml:brushProperty name="height" value="0.05" units="cm"/>
    </inkml:brush>
  </inkml:definitions>
  <inkml:trace contextRef="#ctx0" brushRef="#br0">2 132 7794,'-1'-7'752,"2"1"-568,7 0-104,3 1 960,10-4-1080,7-1-208,9-3-560,6 0-336,14-4 928,6-5-169,9-2-175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2.699"/>
    </inkml:context>
    <inkml:brush xml:id="br0">
      <inkml:brushProperty name="width" value="0.05" units="cm"/>
      <inkml:brushProperty name="height" value="0.05" units="cm"/>
    </inkml:brush>
  </inkml:definitions>
  <inkml:trace contextRef="#ctx0" brushRef="#br0">41 142 17156,'-2'1'103,"0"-1"0,1 0 1,-1 1-1,1 0 0,-1-1 1,1 1-1,-1 0 0,1 0 1,-1 0-1,1 0 0,0 0 1,-1 0-1,1 0 0,0 0 1,0 0-1,0 1 0,0-1 1,0 1-1,0-1 0,0 0 1,1 1-1,-1 0 0,0-1 1,1 1-1,-1-1 0,1 4 1,-3 4 298,1 0 0,0 0 1,0 15-1,2-15-145,0 1 0,0-1 0,2 1 0,2 15 1,-2-20-164,-1 0 0,1 0 0,-1 0 0,1-1 0,1 1 0,-1-1 0,1 1 0,-1-1 1,1 0-1,6 6 0,-8-9-60,0 0 1,0 0 0,0 0-1,0 0 1,0 0 0,1 0-1,-1 0 1,0-1 0,1 1-1,-1 0 1,0-1 0,1 1-1,-1-1 1,1 0 0,-1 1-1,1-1 1,-1 0 0,1 0-1,-1 0 1,1 0 0,-1 0-1,4-1 1,-3 1 5,0-1 0,0 0 0,0-1 0,0 1 1,0 0-1,0-1 0,0 1 0,-1-1 0,1 1 0,0-1 0,-1 0 1,0 0-1,2-2 0,2-4 47,0 0 1,-1-1 0,0 1-1,-1-1 1,0 0 0,2-11-1,1-25 95,-6 43-176,0 0 0,0-1 0,0 1 0,0 0 0,0-1 0,-1 1 0,1 0 0,-1 0 0,1-1-1,-1 1 1,0 0 0,0 0 0,0 0 0,0 0 0,0 0 0,-2-3 0,2 5-5,1 0 0,-1-1 0,1 1 0,-1 0-1,1 0 1,0-1 0,-1 1 0,1 0 0,-1 0 0,1 0 0,-1 0 0,0-1 0,1 1 0,-1 0-1,1 0 1,-1 0 0,1 0 0,-1 0 0,1 0 0,-1 0 0,1 1 0,-1-1 0,1 0 0,-1 0 0,1 0-1,-1 0 1,1 1 0,-1-1 0,1 0 0,-1 0 0,1 1 0,0-1 0,-1 1 0,1-1 0,-1 0-1,1 1 1,0-1 0,-1 1 0,1-1 0,0 0 0,0 1 0,-1-1 0,1 1 0,0-1 0,0 1 0,0-1-1,-1 1 1,1-1 0,0 2 0,-7 25 6,7-23-7,0-1 1,1 0-1,-1 1 0,1-1 0,-1 0 1,1 0-1,0 1 0,0-1 1,1 0-1,-1 0 0,1 0 1,-1 0-1,1-1 0,0 1 0,0 0 1,0-1-1,0 1 0,1-1 1,-1 0-1,1 1 0,-1-1 1,1 0-1,0-1 0,0 1 1,0 0-1,0-1 0,0 0 0,0 0 1,0 0-1,0 0 0,5 1 1,6 0-2,-1 0 0,1-1 0,-1 0 0,1-1 1,0-1-1,19-3 0,-19 2 3,0-1-1,0 0 1,0-1 0,-1-1-1,0 0 1,0 0 0,0-2-1,-1 1 1,0-2 0,0 0 0,-1 0-1,0-1 1,0 0 0,18-21-1,-27 26 0,1 1 0,-1-2-1,1 1 1,-1 0-1,-1 0 1,1-1 0,0 1-1,1-9 1,-3 12-1,0 0 0,0-1 0,1 1-1,-1 0 1,0-1 0,0 1 0,0-1 0,-1 1 0,1 0 0,0-1 0,0 1-1,-1 0 1,1-1 0,-1 1 0,1 0 0,-1 0 0,1 0 0,-1-1 0,0 1-1,0 0 1,1 0 0,-1 0 0,0 0 0,0 0 0,0 0 0,0 0 0,0 0-1,0 1 1,-1-1 0,1 0 0,0 1 0,0-1 0,-2 0 0,-2 0 0,1 1 0,-1-1 0,1 1 0,-1 0 0,0 0 0,1 1 0,-1-1 0,1 1 0,-1 0 0,1 0 0,-1 0 0,1 1 0,0 0 0,0 0 0,0 0 1,0 0-1,-5 4 0,2-2 1,0 1 0,1 0 0,-1 0 0,1 1 1,0 0-1,0 0 0,1 1 0,-8 11 1,12-17-1,1 0 0,-1 0 1,0 1-1,0-1 0,1 0 1,-1 1-1,1-1 0,-1 0 1,1 1-1,-1-1 1,1 1-1,0-1 0,0 1 1,0-1-1,0 1 0,0-1 1,0 1-1,0-1 0,0 1 1,1-1-1,-1 1 0,1-1 1,-1 0-1,1 1 1,-1-1-1,1 1 0,0-1 1,0 0-1,0 0 0,-1 0 1,1 1-1,0-1 0,0 0 1,1 0-1,-1 0 0,0 0 1,0-1-1,0 1 1,1 0-1,-1 0 0,0-1 1,1 1-1,-1-1 0,1 1 1,1 0-1,9 2-1,0 0-1,0 0 1,1-1 0,16 1 0,-16-2-9,54 5-147,1-2 1,100-9 0,-162 5 161,-1-1-1,1 0 1,0 0-1,0 0 1,-1-1-1,1 0 1,5-3-1,-10 5 11,0-1-1,0 0 0,0 1 1,0-1-1,0 0 0,0 0 1,0 0-1,0 0 0,0 0 1,-1 0-1,1 0 0,0 0 1,-1 0-1,1 0 0,-1 0 1,1 0-1,-1-1 0,1 1 1,-1 0-1,0 0 0,0 0 1,0-1-1,1 1 0,-1 0 1,0 0-1,0-1 0,-1 1 1,1 0-1,0 0 0,0-1 1,-1 1-1,1 0 0,-1 0 1,1 0-1,-1 0 0,1-1 1,-2 0-1,-11-22 325,-1 1-1,-25-32 1,-10-14-455,48 68 53,0 0 0,0-1 0,1 1 0,-1 0 1,1 0-1,-1-1 0,1 1 0,-1 0 0,1 0 0,0-1 0,-1 1 0,1 0 0,0-2 0,0 2 19,0 1-1,0 0 1,1-1-1,-1 1 1,0 0 0,0-1-1,0 1 1,1 0-1,-1-1 1,0 1-1,0 0 1,1-1 0,-1 1-1,0 0 1,0 0-1,1-1 1,-1 1-1,0 0 1,1 0-1,-1 0 1,0 0 0,1-1-1,-1 1 1,1 0-1,-1 0 1,0 0-1,1 0 1,-1 0 0,1 0-1,4 0-349,1 0 0,-1 1 0,1 0 0,-1 0 0,7 2 0,8 2 156,13-2-576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3.164"/>
    </inkml:context>
    <inkml:brush xml:id="br0">
      <inkml:brushProperty name="width" value="0.05" units="cm"/>
      <inkml:brushProperty name="height" value="0.05" units="cm"/>
    </inkml:brush>
  </inkml:definitions>
  <inkml:trace contextRef="#ctx0" brushRef="#br0">224 1 16812,'-19'4'704,"0"2"0,1 1 0,0 0 0,0 1 0,0 1 0,1 0 0,1 2 0,-1 0 0,-20 18 0,35-27-670,0 0 1,-1 0 0,1 0 0,0 1-1,0-1 1,0 0 0,1 1-1,-1-1 1,1 1 0,-1 0 0,1-1-1,0 1 1,0 0 0,-1 4-1,2-6-28,0 1-1,0-1 1,0 1-1,1 0 0,-1-1 1,1 1-1,-1-1 1,1 1-1,-1-1 0,1 1 1,0-1-1,0 0 1,0 1-1,0-1 0,0 0 1,0 0-1,0 0 1,0 1-1,0-1 1,1 0-1,-1 0 0,0-1 1,1 1-1,-1 0 1,0 0-1,1-1 0,-1 1 1,4 0-1,13 5-101,0 0 0,0-2 1,0 0-1,21 1 0,-21-3-149,0 1 0,0 1 1,-1 0-1,30 11 0,-46-14 234,1-1 0,-1 1-1,0-1 1,0 1 0,0 0 0,1-1-1,-1 1 1,0 0 0,0 0 0,0 0-1,0 0 1,0 0 0,0 0-1,-1 0 1,1 0 0,0 0 0,0 0-1,-1 1 1,1-1 0,-1 0 0,1 0-1,-1 1 1,1-1 0,-1 3 0,0-2 38,0 0 1,-1 0 0,1 0 0,-1 0-1,1 0 1,-1 0 0,0 0 0,0 0-1,0 0 1,0 0 0,0 0 0,0 0 0,-4 3-1,-3 3 191,0 0 1,-1 0-1,0-1 0,-15 10 0,13-11-66,5-1-164,-1-1 0,0 0-1,1 0 1,-2 0 0,1-1 0,0 0 0,-1-1 0,-8 2-1,16-4-16,-1 0-1,1 0 0,0 0 1,-1 0-1,1 0 0,-1 0 0,1 0 1,0 0-1,-1 0 0,1 0 0,-1 0 1,1 0-1,0-1 0,-1 1 0,1 0 1,0 0-1,-1 0 0,1-1 1,0 1-1,-1 0 0,1-1 0,0 1 1,0 0-1,-1 0 0,1-1 0,0 1 1,0 0-1,0-1 0,-1 1 0,1-1 1,0 1-1,0 0 0,0-1 1,0 1-1,0-1 0,0 1 0,0 0 1,0-1-1,0 1 0,0-1 0,0 1 1,0 0-1,0-1 0,0 0 0,5-19-261,-4 18 211,9-26-448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3.644"/>
    </inkml:context>
    <inkml:brush xml:id="br0">
      <inkml:brushProperty name="width" value="0.05" units="cm"/>
      <inkml:brushProperty name="height" value="0.05" units="cm"/>
    </inkml:brush>
  </inkml:definitions>
  <inkml:trace contextRef="#ctx0" brushRef="#br0">0 1 15979,'4'3'253,"-1"1"0,-1 0 0,1 0 0,0 0 0,-1 0 0,0 1 0,0-1 0,0 1-1,1 4 1,9 48 637,-6-25 34,48 237 3159,-46-214-3481,-2-1-1,-4 110 1,-3-151-494,0 0 0,-1 0 0,-5 15 0,7-28-99,0 1 1,0-1 0,0 1-1,0-1 1,0 1 0,0-1-1,0 1 1,-1-1 0,1 0-1,0 1 1,0-1 0,-1 1-1,1-1 1,0 0 0,-1 1-1,1-1 1,0 1 0,-1-1-1,1 0 1,0 1 0,-1-1-1,1 0 1,-1 1 0,-4-9 127,-1-16-22,0-58-418,3 0 0,10-115 1,-6 182 160,2 0 0,-1 0 0,2 0 1,0 1-1,1-1 0,6-14 0,-7 22 39,0 0-1,0 0 0,1 0 1,0 1-1,0 0 0,0 0 0,1 0 1,0 0-1,0 1 0,0 0 0,1 0 1,-1 1-1,10-5 0,-4 4-61,-1 0 0,1 0 0,0 1 0,0 1 0,1 0 0,-1 1 0,1 0 0,-1 1 0,1 0 0,17 2 0,-29-1 155,0 0 0,0 0-1,0 0 1,0 0 0,1 0 0,-1 1-1,0-1 1,0 0 0,0 1 0,0-1-1,0 0 1,0 1 0,0 0 0,0-1-1,0 1 1,0-1 0,0 1 0,0 0 0,0 0-1,-1 0 1,1 0 0,0-1 0,-1 1-1,1 0 1,0 0 0,-1 0 0,1 2-1,-1-1 19,0-1-1,0 1 0,0 0 1,0 0-1,-1 0 0,1-1 1,0 1-1,-1 0 1,0 0-1,1-1 0,-1 1 1,0-1-1,0 1 0,0 0 1,-1 1-1,-6 7 149,0-1-1,-1 1 1,-14 11-1,19-17-96,-64 51 914,59-48-829,0-1 0,0-1 0,0 1 0,-1-1 1,-17 6-1,26-11-163,1 0 1,0 0 0,-1 0-1,1 0 1,0 0-1,-1 0 1,1 1 0,0-1-1,-1 0 1,1 0-1,-1 0 1,1 0 0,0 0-1,-1 0 1,1 0-1,0-1 1,-1 1 0,1 0-1,0 0 1,-1 0 0,1 0-1,0 0 1,-1 0-1,1-1 1,0 1 0,-1 0-1,1 0 1,0-1-1,0 1 1,-1 0 0,1 0-1,0-1 1,0 1-1,-1 0 1,1-1 0,0 1-1,0 0 1,0 0-1,0-1 1,-1 1 0,1-1-1,0 1 1,0 0-1,0-1 1,0 1 0,0 0-1,0-1 1,0 1-1,0 0 1,0-1 0,0 1-1,0-1 1,5-20-412,-4 19 453,10-28-350,4-7-115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4.184"/>
    </inkml:context>
    <inkml:brush xml:id="br0">
      <inkml:brushProperty name="width" value="0.05" units="cm"/>
      <inkml:brushProperty name="height" value="0.05" units="cm"/>
    </inkml:brush>
  </inkml:definitions>
  <inkml:trace contextRef="#ctx0" brushRef="#br0">0 204 18348,'5'17'797,"-2"-1"0,0 1 0,0 0 0,-2 0 0,-1 31 0,0-22 125,5 34 1,-1-47-748,0-23-139,0-25-98,-5-25-166,1 26-114,4-52 0,-4 85 337,0 1-1,0 0 1,0-1 0,0 1-1,0 0 1,1-1 0,-1 1-1,0 0 1,0-1 0,0 1-1,0 0 1,0-1 0,0 1-1,1 0 1,-1 0 0,0-1 0,0 1-1,0 0 1,1 0 0,-1-1-1,0 1 1,0 0 0,1 0-1,-1-1 1,0 1 0,1 0-1,-1 0 1,0 0 0,0 0 0,1 0-1,-1 0 1,0-1 0,1 1-1,-1 0 1,0 0 0,1 0-1,-1 0 1,0 0 0,1 0-1,-1 0 1,0 0 0,1 0-1,-1 1 1,0-1 0,1 0 0,0 0-1,13 9-44,-12-8 48,9 6 1,0 0-1,0 0 0,1-1 0,0-1 0,0 0 0,1 0 0,0-1 1,-1-1-1,1 0 0,0-1 0,0-1 0,18 1 0,-21-2 4,1-1 0,0 1 0,-1-2 1,1 0-1,-1 0 0,0-1 0,1 0 0,-1 0 0,-1-1 0,1-1 0,0 0 0,-1 0 0,0-1 1,0 0-1,13-12 0,-18 14 0,-1 1 1,0-1 0,-1 1 0,1-1-1,-1 0 1,1 0 0,-1 0-1,0-1 1,-1 1 0,1 0-1,-1-1 1,0 1 0,0-1 0,0 1-1,0-1 1,-1-6 0,0 8 2,0 0 0,0 1 0,-1-1 0,1 0 0,-1 1 0,0-1 1,0 0-1,0 1 0,0 0 0,0-1 0,0 1 0,-1-1 0,1 1 1,-1 0-1,0 0 0,1 0 0,-1 0 0,0 0 0,0 0 0,0 1 1,-1-1-1,1 1 0,0-1 0,-1 1 0,1 0 0,0 0 0,-1 0 1,0 0-1,-3-1 0,1 2 33,1-1 1,-1 0-1,0 1 0,0 0 1,0 0-1,0 0 1,0 1-1,1 0 0,-1-1 1,0 2-1,0-1 0,1 1 1,-1-1-1,1 1 1,-1 0-1,1 1 0,0-1 1,0 1-1,0 0 0,0 0 1,0 0-1,1 1 1,-1-1-1,-3 7 0,1-3 61,0 1-1,1 0 1,0 0-1,0 0 1,1 1 0,0 0-1,1-1 1,0 1-1,0 1 1,1-1-1,-2 16 1,3-19-60,1 0 0,0-1 0,0 1 0,0 0 1,1-1-1,0 1 0,0 0 0,1-1 1,-1 0-1,1 1 0,0-1 0,1 0 0,2 5 1,-2-7-96,-1 1 1,1-2 0,-1 1 0,1 0-1,0 0 1,0-1 0,0 1 0,0-1-1,1 0 1,-1 0 0,1 0 0,-1-1-1,1 1 1,0-1 0,-1 0 0,1 0-1,0 0 1,0-1 0,6 1-1,-2 0-129,-1-1 0,1-1 0,-1 1-1,0-1 1,1-1 0,-1 1 0,13-6-1,1-1-111,26-16-1,12-9-325</inkml:trace>
  <inkml:trace contextRef="#ctx0" brushRef="#br0" timeOffset="1">876 1 11666,'-16'12'1345,"2"1"-841,1 2-96,0 2 632,5 1-208,0 1-103,4-3-193,1 0-64,3-6-160,0-5-304,4-6 80,1-6-48,3-3-64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4.635"/>
    </inkml:context>
    <inkml:brush xml:id="br0">
      <inkml:brushProperty name="width" value="0.05" units="cm"/>
      <inkml:brushProperty name="height" value="0.05" units="cm"/>
    </inkml:brush>
  </inkml:definitions>
  <inkml:trace contextRef="#ctx0" brushRef="#br0">266 1 18428,'-27'4'1782,"0"1"1,1 1-1,-49 19 0,68-22-1686,0 0 0,0 1 0,0 0-1,1 0 1,-1 1 0,1-1 0,0 2-1,0-1 1,1 1 0,0-1 0,0 1-1,0 1 1,1-1 0,-1 1 0,2 0-1,-1 0 1,1 0 0,-4 10-1,6-14-84,0 0-1,0 0 0,1 0 1,-1 0-1,1 1 0,-1-1 1,1 0-1,0 0 0,0 0 1,0 1-1,1-1 0,-1 0 0,1 0 1,0 0-1,-1 0 0,2 0 1,-1 0-1,0 0 0,0 0 1,1 0-1,0 0 0,-1-1 0,1 1 1,0-1-1,1 1 0,-1-1 1,3 3-1,0-1-15,1-1 1,-1 0-1,0-1 0,1 1 1,0-1-1,-1 0 0,1 0 0,0-1 1,0 0-1,0 0 0,0 0 1,0 0-1,11-2 0,-2 0-230,-1-1-1,1 0 0,-1-1 0,0-1 1,0 0-1,0-1 0,23-11 1,-14 3-307,0-1 0,-2 0 0,30-25 0,-16 7-231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5.085"/>
    </inkml:context>
    <inkml:brush xml:id="br0">
      <inkml:brushProperty name="width" value="0.05" units="cm"/>
      <inkml:brushProperty name="height" value="0.05" units="cm"/>
    </inkml:brush>
  </inkml:definitions>
  <inkml:trace contextRef="#ctx0" brushRef="#br0">29 1 17700,'0'74'3521,"-14"129"0,-1-17-1252,15-178-2181,0 0-1,0-1 1,1 1 0,0 0 0,0-1-1,1 1 1,4 10 0,-6-16-85,1 0 0,0-1 0,0 1 0,0-1 0,0 1 0,0-1 0,0 1 0,0-1 1,0 0-1,1 0 0,-1 1 0,0-1 0,1 0 0,-1 0 0,1 0 0,-1-1 0,1 1 0,0 0 1,-1 0-1,1-1 0,0 1 0,-1-1 0,1 0 0,0 1 0,0-1 0,0 0 0,-1 0 0,1 0 1,0 0-1,0-1 0,-1 1 0,1 0 0,0-1 0,0 1 0,-1-1 0,1 1 0,0-1 0,-1 0 1,2-1-1,6-2-63,-1-1 0,0 0 1,0 0-1,0 0 0,-1-1 0,0-1 1,11-11-1,43-60-503,-43 55 375,-9 9 67,-6 9 71,0 1 0,0 0 1,0 0-1,0 0 0,0 0 0,1 1 1,-1-1-1,1 1 0,8-5 1,-12 8 50,0 0 1,0 0 0,0 0 0,1 0-1,-1 0 1,0 0 0,0 0-1,0 0 1,1 0 0,-1 0 0,0 0-1,0 0 1,0 0 0,1 0 0,-1 0-1,0 0 1,0 0 0,0 0 0,1 0-1,-1 0 1,0 1 0,0-1 0,0 0-1,1 0 1,-1 0 0,0 0-1,0 0 1,0 1 0,0-1 0,0 0-1,0 0 1,1 0 0,-1 0 0,0 1-1,0-1 1,0 0 0,3 13 101,-3 12 116,0-25-212,-3 31 270,0 29 253,3-54-460,0-1 1,1 1-1,-1-1 0,1 1 0,0-1 0,1 0 0,3 11 0,-4-15-112,0 1 0,0-1-1,0 1 1,-1-1 0,1 0-1,0 1 1,1-1-1,-1 0 1,0 0 0,0 0-1,0 0 1,1 0 0,-1 0-1,1 0 1,-1 0 0,1-1-1,-1 1 1,1 0 0,-1-1-1,1 1 1,-1-1 0,1 0-1,0 0 1,-1 1 0,1-1-1,0 0 1,-1 0 0,1 0-1,-1-1 1,1 1-1,0 0 1,-1-1 0,1 1-1,-1-1 1,1 1 0,-1-1-1,1 0 1,-1 0 0,3-1-1,1-1-112,0 0 0,0-1 0,-1 1 0,1-1 0,-1 0-1,0 0 1,0-1 0,0 1 0,-1-1 0,5-8 0,10-31-543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5.529"/>
    </inkml:context>
    <inkml:brush xml:id="br0">
      <inkml:brushProperty name="width" value="0.05" units="cm"/>
      <inkml:brushProperty name="height" value="0.05" units="cm"/>
    </inkml:brush>
  </inkml:definitions>
  <inkml:trace contextRef="#ctx0" brushRef="#br0">1 64 19116,'2'7'367,"0"1"1,1-1-1,0 0 1,1 1-1,0-2 0,0 1 1,0 0-1,1-1 1,7 8-1,-9-11-205,1 0 1,-1 0-1,1-1 0,0 1 1,0-1-1,0 0 0,0 0 0,0-1 1,0 1-1,0-1 0,1 0 1,-1 0-1,0 0 0,1-1 0,-1 0 1,1 0-1,-1 0 0,6 0 1,-3-1-83,0 0 0,0-1 0,0 1 0,0-1 0,-1-1 0,1 1 0,0-1 0,-1 0 0,0 0 0,0-1 0,11-8 1,-13 9-83,0-1 1,-1 0-1,1 0 1,-1 0-1,1 0 1,-1-1-1,0 1 1,-1-1-1,1 1 1,-1-1 0,0 0-1,0 0 1,-1 0-1,1 0 1,-1-1-1,1-6 1,-2 11-6,0-1 0,1 0 1,-1 1-1,0-1 0,0 0 1,0 1-1,0-1 1,-1 0-1,1 1 0,0-1 1,-1 1-1,1-1 0,-1 0 1,1 1-1,-1-1 0,0 1 1,1 0-1,-1-1 0,0 1 1,0-1-1,0 1 1,0 0-1,-1 0 0,1 0 1,0 0-1,0 0 0,-1 0 1,1 0-1,0 0 0,-1 0 1,1 0-1,-1 1 0,-1-1 1,0 0 5,-1 1 0,1 0 1,0 0-1,0 0 0,0 0 1,-1 0-1,1 1 0,0-1 1,0 1-1,0 0 0,0 0 1,0 0-1,0 0 0,0 1 1,0-1-1,-3 3 0,0 1 55,0 0 0,0 0-1,0 0 1,1 1-1,0 0 1,0 0-1,1 0 1,0 0 0,0 1-1,0 0 1,1-1-1,0 1 1,0 1 0,1-1-1,0 0 1,0 1-1,0-1 1,1 1-1,1-1 1,-1 1 0,1 8-1,0-14-26,1 0-1,-1 1 0,1-1 0,-1 0 0,1 1 1,0-1-1,0 0 0,0 0 0,0 1 1,0-1-1,0 0 0,1 0 0,-1 0 1,1 0-1,-1-1 0,1 1 0,3 2 1,-2-2-6,0 0 1,1 0 0,-1 0 0,1-1-1,-1 1 1,1-1 0,0 0 0,-1 0-1,1 0 1,5 0 0,2-1-21,0 0 0,0-1-1,0 0 1,0 0 0,0-1 0,0 0 0,10-5 0,3-3-119,0 0-1,-1-2 1,41-29 0,-30 19-77,-32 20 176,1 1 0,-1-1 0,0 1 0,1-1 0,-1 1 0,1 0 0,-1 0 1,1 0-1,5 0 0,-7 1 24,0 0 1,0 1 0,0-1 0,0 0-1,0 1 1,0-1 0,0 1 0,-1-1-1,1 1 1,0-1 0,0 1-1,0 0 1,0-1 0,-1 1 0,1 0-1,0 0 1,-1-1 0,1 1-1,-1 0 1,1 0 0,-1 0 0,1 0-1,-1 0 1,1 0 0,-1 0 0,0 1-1,2 1 24,-1 0-1,1 0 1,0 0-1,0 0 1,0 0-1,0-1 1,0 1-1,0-1 1,1 1-1,-1-1 1,1 0-1,0 0 1,-1 0-1,1-1 1,5 3-1,-2-1-9,0-1 1,1 0-1,-1-1 0,1 1 0,-1-1 0,1-1 0,9 1 0,4-2-199,-1-1 0,1 0 0,-1-2-1,26-7 1,16-6-1579,-61 17 1719,0 0 0,0 0-1,0 0 1,0 0 0,1-1-1,-1 1 1,0 0 0,0 0-1,0 0 1,0 0 0,1 0-1,-1 0 1,0 0 0,0 0-1,0 0 1,0 0 0,1 0 0,-1 0-1,0 0 1,0 0 0,0 0-1,0 0 1,1 1 0,-1-1-1,0 0 1,0 0 0,0 0-1,0 0 1,0 0 0,1 0 0,-1 0-1,0 0 1,0 1 0,0-1-1,0 0 1,0 0 0,0 0-1,0 0 1,0 0 0,1 1-1,-1-1 1,0 0 0,0 0-1,0 0 1,0 1 0,-6 7-967,-14 12 262,17-17 585,-8 8-305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6.284"/>
    </inkml:context>
    <inkml:brush xml:id="br0">
      <inkml:brushProperty name="width" value="0.05" units="cm"/>
      <inkml:brushProperty name="height" value="0.05" units="cm"/>
    </inkml:brush>
  </inkml:definitions>
  <inkml:trace contextRef="#ctx0" brushRef="#br0">191 73 18308,'1'-4'253,"-1"0"0,0 0 1,0 1-1,-1-1 0,1 0 0,-1 1 1,1-1-1,-1 0 0,0 1 1,-1-1-1,1 1 0,-1-1 0,1 1 1,-3-4-1,3 6-165,0 0 1,-1 0-1,1-1 0,0 1 1,-1 0-1,1 0 0,0 0 1,-1 0-1,1 1 1,-1-1-1,0 0 0,1 1 1,-1-1-1,0 1 0,1-1 1,-1 1-1,0 0 0,1-1 1,-1 1-1,0 0 1,0 0-1,1 0 0,-1 1 1,0-1-1,1 0 0,-1 1 1,0-1-1,1 1 1,-1 0-1,0-1 0,-2 3 1,-3 1 13,0 0 1,0 1-1,0 0 1,1 0-1,-1 0 1,1 1-1,1 0 1,-1 0-1,1 1 1,0 0-1,0 0 1,1 0-1,-5 10 1,2-1-38,0 0 1,2 0-1,-1 1 1,2 0 0,-4 24-1,8-36-52,-1 1-1,1 0 1,0-1 0,0 1-1,0-1 1,1 1 0,0-1-1,0 1 1,0-1 0,3 7-1,-3-9-8,0-1-1,0 0 1,1 0-1,-1 0 1,1 0-1,-1 0 0,1 0 1,0 0-1,0 0 1,0-1-1,0 1 1,0-1-1,0 1 1,0-1-1,0 0 0,1 0 1,-1 0-1,0 0 1,1 0-1,-1 0 1,1-1-1,-1 1 1,1-1-1,2 0 0,3 0-4,0 0-1,-1-1 1,1 0 0,0 0-1,-1-1 1,1 0-1,-1 0 1,0-1-1,1 0 1,-1 0-1,0 0 1,-1-1-1,1 0 1,7-7-1,7-6-62,-1-1-1,31-34 0,-30 27-68,-1-1-1,-1-1 0,15-30 1,-33 64 41,-6 18 197,0 9 80,4-25-127,1-1-1,0 0 0,0 0 0,0 0 0,1 1 1,3 8-1,-4-15-43,1 1 1,-1-1 0,1 0-1,0 0 1,0 0-1,0 0 1,0 0-1,0 0 1,1 0-1,-1-1 1,0 1 0,1 0-1,0-1 1,-1 1-1,1-1 1,0 1-1,0-1 1,-1 0-1,1 0 1,0 0 0,1 0-1,-1 0 1,0 0-1,0 0 1,0-1-1,0 1 1,3 0-1,3-1-13,0 0 0,-1-1 0,1 0 0,-1 0 0,0 0 0,1-1 0,-1 0 0,0 0 0,0-1 0,0 0 0,0 0 0,12-9 0,6-4-145,41-38-1,-53 43 97,53-44-369,-66 55 416,0 0 0,1 0 0,-1-1 1,0 1-1,0 0 0,1 0 0,-1 0 0,0 0 0,1-1 1,-1 1-1,0 0 0,1 0 0,-1 0 0,0 0 0,1 0 0,-1 0 1,0 0-1,1 0 0,-1 0 0,0 0 0,1 0 0,-1 0 1,0 0-1,1 0 0,-1 0 0,0 0 0,1 0 0,-1 1 1,0-1-1,0 0 0,1 0 0,-1 0 0,0 1 0,1-1 0,-1 0 1,0 0-1,0 0 0,1 1 0,-1-1 0,0 0 0,0 1 1,0-1-1,0 0 0,1 0 0,-1 1 0,0 0 0,7 21 152,-1-1 13,-5-19-139,1 1-1,-1-1 1,1 1 0,0-1 0,0 0 0,0 0-1,0 0 1,0 0 0,0 0 0,1 0 0,-1-1-1,1 1 1,-1-1 0,1 1 0,0-1 0,-1 0-1,4 1 1,-1-1-13,1 0 0,-1 0 0,1-1 0,-1 0 0,1 0 1,-1 0-1,1-1 0,8-1 0,7-4-117,0-1 0,0 0 1,31-17-1,-43 19 30,14-7-97,17-8-139,-37 19 271,-1-1-1,1 2 0,0-1 0,0 0 0,-1 1 1,1-1-1,0 1 0,0 0 0,0 0 0,0 0 1,4 1-1,-6-1 34,0 0-1,-1 0 1,1 1 0,0-1-1,-1 1 1,1-1 0,-1 1-1,1-1 1,-1 1 0,1-1 0,-1 1-1,1-1 1,-1 1 0,1 0-1,-1-1 1,0 1 0,1 0 0,-1-1-1,0 1 1,0 0 0,1-1-1,-1 1 1,0 0 0,0 0-1,0-1 1,0 1 0,0 0 0,0 1-1,-3 22 3,3-23 4,-3 14-153,0 0 0,-1 0-1,0 0 1,-8 14-1,6-21 49,2-12-52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7.265"/>
    </inkml:context>
    <inkml:brush xml:id="br0">
      <inkml:brushProperty name="width" value="0.05" units="cm"/>
      <inkml:brushProperty name="height" value="0.05" units="cm"/>
    </inkml:brush>
  </inkml:definitions>
  <inkml:trace contextRef="#ctx0" brushRef="#br0">35 12 15059,'0'-1'108,"-1"0"-1,1 1 1,0-1 0,-1 0-1,1 1 1,-1-1-1,1 0 1,-1 1-1,1-1 1,-1 1-1,1-1 1,-1 1 0,1-1-1,-1 1 1,0-1-1,1 1 1,-1 0-1,-1-1 1,2 1-58,-1 0-1,1 0 1,-1 0-1,1 0 1,0 0 0,-1 1-1,1-1 1,-1 0-1,1 0 1,0 0 0,-1 1-1,1-1 1,0 0-1,-1 0 1,1 1-1,0-1 1,0 0 0,-1 1-1,1-1 1,0 0-1,0 1 1,-1-1 0,1 1-1,0-1 1,-9 34 2006,5-7-1399,2 0-1,1 0 1,3 36 0,0-47-489,0 1 0,1-1 1,1 1-1,0-1 0,1 0 1,12 24-1,-16-37-128,1 0 1,0 1-1,0-1 1,0 0-1,0-1 1,0 1-1,1 0 1,-1-1-1,1 1 1,0-1-1,-1 0 1,1 0-1,0 0 1,1 0-1,4 2 1,-5-3-16,-1 0-1,1-1 1,0 0 0,0 1 0,-1-1-1,1 0 1,0 0 0,0 0 0,0-1 0,-1 1-1,1-1 1,0 0 0,-1 1 0,1-1-1,0 0 1,-1-1 0,1 1 0,-1 0 0,0-1-1,4-2 1,4-5 24,0 0-1,0 0 1,-1-1-1,-1 0 1,0-1-1,0 0 1,-1 0-1,11-23 1,-6 8-2,-1-2 0,15-53 0,-21 44-38,-5 35-5,0 10 2,-1-1-4,0 0 5,-1 13 70,1-1-1,0 0 1,2 1 0,2 20-1,-2-35-39,0 0-1,0 0 1,1-1-1,-1 1 1,1 0-1,0-1 0,0 0 1,1 1-1,4 5 1,-5-8-11,0 0 1,0 0-1,0 0 1,0 0-1,1 0 1,-1 0-1,1-1 1,0 1-1,-1-1 1,1 0-1,0 1 1,0-1-1,0 0 1,0-1-1,0 1 1,5 0-1,-1-1 13,0 0 0,0-1 0,0 0 0,0 0 0,0 0 0,0-1 0,-1 0 0,1 0 0,0-1 0,-1 0 0,0 0 0,9-6 0,8-6 60,37-31 0,-15 4-107,59-67 1,-102 106-2,0 1 0,1-1 1,-1 1-1,1-1 0,0 1 0,0 0 0,4-2 1,-7 4 6,0-1-1,1 1 1,-1 0 0,0 0 0,1 0 0,-1 0 0,0 0 0,1 0 0,-1 0 0,0 0 0,1 0 0,-1 0 0,0 0 0,1 0 0,-1 0 0,1 0 0,-1 0 0,0 0 0,1 0 0,-1 0 0,0 1 0,1-1 0,-1 0 0,0 0 0,0 0 0,1 1 0,-1-1 0,1 1-1,-1 0 0,1 0 0,-1 0 1,1 0-1,-1 0 0,1 0 1,-1 0-1,0 0 0,0 0 0,1 0 1,-1 1-1,0-1 0,0 1 1,0 7-4,0 0 13,0 0 0,1 0 0,0 0 1,5 15-1,-6-22-3,0-1 0,1 1 0,-1-1 1,1 1-1,0-1 0,0 0 0,-1 1 0,1-1 0,0 0 1,0 0-1,0 1 0,0-1 0,1 0 0,-1 0 0,0 0 1,0 0-1,1 0 0,-1-1 0,0 1 0,1 0 0,-1 0 1,1-1-1,-1 1 0,1-1 0,-1 0 0,1 1 0,-1-1 0,1 0 1,-1 0-1,1 0 0,0 0 0,-1 0 0,1 0 0,1-1 1,4 0 7,0-1 1,-1 0 0,1-1-1,0 1 1,-1-2 0,0 1-1,9-6 1,42-34 8,-19 13-82,-37 29 59,7-4-35,0-1-1,0 2 1,0-1 0,14-5-1,-21 9 29,0 1 0,1-1 0,-1 1 0,1-1 0,-1 1 0,1 0 0,-1 0 0,1 0 0,-1 0 0,1 0 0,-1 0 0,1 0 0,-1 0 0,1 0 0,-1 0 0,0 1 0,1-1 0,-1 1 0,1-1 0,-1 1 0,0 0 0,1-1 0,-1 1 0,0 0-1,0 0 1,0 0 0,1 0 0,-1 0 0,0 0 0,0 0 0,-1 0 0,1 1 0,0-1 0,0 0 0,0 1 0,0 1 0,2 7-56,0-1 0,0 1 0,1 10 1,7 24-842,-11-43 874,1 0 0,-1 0 1,0 0-1,1 0 1,-1 0-1,1 0 1,-1 0-1,1 0 0,0-1 1,-1 1-1,1 0 1,0 0-1,0 0 1,-1-1-1,1 1 0,0 0 1,0-1-1,0 1 1,0-1-1,0 1 1,0-1-1,0 0 0,0 1 1,0-1-1,0 0 1,0 0-1,0 1 1,0-1-1,0 0 0,0 0 1,1 0-1,-1 0 1,0-1-1,0 1 1,0 0-1,0 0 0,0-1 1,0 1-1,0 0 1,0-1-1,0 1 1,0-1-1,0 1 0,0-1 1,1-1-1,20-16-416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7.724"/>
    </inkml:context>
    <inkml:brush xml:id="br0">
      <inkml:brushProperty name="width" value="0.05" units="cm"/>
      <inkml:brushProperty name="height" value="0.05" units="cm"/>
    </inkml:brush>
  </inkml:definitions>
  <inkml:trace contextRef="#ctx0" brushRef="#br0">199 1 19932,'-17'2'1147,"-1"0"0,1 2 0,-29 8 0,36-8-820,-1 0-1,1 0 0,0 1 1,1 1-1,-1-1 0,-16 14 0,25-18-334,0-1-1,0 1 1,0 0-1,0 0 1,0 0-1,0 0 0,0 0 1,1 0-1,-1 0 1,0 0-1,0 0 1,1 0-1,-1 1 1,1-1-1,-1 0 0,1 0 1,-1 1-1,1-1 1,0 0-1,0 0 1,-1 1-1,1-1 1,0 0-1,0 1 0,0-1 1,1 0-1,-1 1 1,0-1-1,0 0 1,1 1-1,-1-1 0,1 0 1,-1 0-1,1 1 1,0-1-1,-1 0 1,1 0-1,0 0 1,0 0-1,-1 0 0,1 0 1,0 0-1,0 0 1,0 0-1,0-1 1,1 1-1,-1 0 0,0-1 1,2 2-1,5 2-150,0 0-1,0 0 0,0-1 0,0 0 0,0-1 0,11 3 0,14-1-477,46 0 0,-49-3 313,56 8 1,-85-9 335,-1 0 0,1 0 0,0 0 0,-1 0 0,1 0 0,-1 0 0,1 0-1,0 1 1,-1-1 0,1 0 0,-1 0 0,1 1 0,-1-1 0,1 0 0,-1 1 0,1-1 0,-1 0 0,1 1 0,-1-1 0,1 1 0,-1-1 0,0 1 0,1-1 0,-1 1 0,1 0 0,-1-1 6,-1 1 0,1 0-1,0-1 1,0 1 0,-1-1 0,1 1-1,-1-1 1,1 1 0,0-1 0,-1 1-1,1-1 1,-1 1 0,1-1 0,-1 1 0,1-1-1,-1 0 1,1 1 0,-2-1 0,-31 14 545,9-6-293,-15 6-61,-64 12-1,87-25-1017,17-1 795,-1 0-1,0 0 0,0 0 1,0 0-1,1 0 0,-1 0 0,0 0 1,0 0-1,0 0 0,0-1 1,0 1-1,1 0 0,-1 0 1,0 0-1,0 0 0,0-1 1,0 1-1,0 0 0,0 0 1,0 0-1,0 0 0,0-1 0,0 1 1,0 0-1,0 0 0,0 0 1,0-1-1,0 1 0,0 0 1,0 0-1,0 0 0,0 0 1,0-1-1,0 1 0,0 0 1,0 0-1,0 0 0,0-1 0,0 1 1,0 0-1,0 0 0,0 0 1,0 0-1,-1-1 0,1 1 1,0 0-1,0 0 0,0 0 1,0 0-1,0 0 0,-1 0 1,1 0-1,0-1 0,0 1 0,0 0 1,0 0-1,-1 0 0,1 0 1,0 0-1,0 0 0,-1 0 1,17-11-529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38.364"/>
    </inkml:context>
    <inkml:brush xml:id="br0">
      <inkml:brushProperty name="width" value="0.05" units="cm"/>
      <inkml:brushProperty name="height" value="0.05" units="cm"/>
    </inkml:brush>
  </inkml:definitions>
  <inkml:trace contextRef="#ctx0" brushRef="#br0">0 7468 2873,'701'-220'1473,"-155"46"-346,-339 112-784,874-269 228,-825 250-509,839-271-109,-8-25-330,-884 302 300,1129-391 190,-451 199 406,575-184-372,-1185 360-193</inkml:trace>
  <inkml:trace contextRef="#ctx0" brushRef="#br0" timeOffset="1">12758 3326 6705,'2758'-840'-1732,"-560"33"4062,-1723 628-1477,556-259 858,-743 308-1422,280-141 563,29-13 373,-495 239-949,327-136 225,-309 137-646,202-46 1,-235 74 18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8.233"/>
    </inkml:context>
    <inkml:brush xml:id="br0">
      <inkml:brushProperty name="width" value="0.05" units="cm"/>
      <inkml:brushProperty name="height" value="0.05" units="cm"/>
    </inkml:brush>
  </inkml:definitions>
  <inkml:trace contextRef="#ctx0" brushRef="#br0">334 32 19428,'-4'-4'184,"0"1"0,0 0 0,0 0 0,-1 0 0,1 1 0,-1 0 0,0 0 0,0 0 0,0 0 0,0 1 0,0 0 0,0 0 0,0 0 0,0 0 0,0 1 0,-1 0 0,1 0 0,-9 2 0,-6 0 312,0 2 0,1 0 0,-30 11 0,35-11-296,0 1 0,1 0 0,0 1-1,0 1 1,1 0 0,0 1 0,-17 13 0,29-20-195,-1-1-1,1 0 1,0 0-1,-1 1 1,1-1-1,0 0 1,-1 1-1,1-1 1,0 1-1,-1-1 1,1 0-1,0 1 1,0-1-1,0 1 1,-1-1 0,1 1-1,0-1 1,0 1-1,0-1 1,0 0-1,0 1 1,0-1-1,0 1 1,0-1-1,0 1 1,0-1-1,0 1 1,0-1 0,0 1-1,0-1 1,1 1-1,-1-1 1,0 1-1,1 0-2,0 0 1,0 0-1,1 0 0,-1 0 0,0-1 1,0 1-1,0 0 0,1-1 0,-1 1 1,0-1-1,3 1 0,41 7-117,-43-8 108,100 6-431,-59-4-31,1 1 1,-1 2 0,46 11 0,-87-15 449,-1-1 0,1 0 0,0 1 1,-1 0-1,1-1 0,-1 1 1,1 0-1,-1-1 0,1 1 1,-1 0-1,1 0 0,-1 0 0,2 3 1,-3-4 19,0 0 0,0 1 0,1-1 0,-1 1-1,0-1 1,0 0 0,0 1 0,0-1 0,0 1 0,0-1 0,0 1 0,0-1 0,0 0 0,0 1 0,0-1 0,-1 1 0,1-1 0,0 0 0,0 1 0,0-1 0,0 1 0,-1-1-1,1 0 1,0 1 0,0-1 0,-1 0 0,1 1 0,0-1 0,-1 0 0,1 1 0,-1-1 0,-3 3 75,-1 0 1,1-1 0,-1 1-1,0-1 1,0 0-1,-9 2 1,-8 3 110,0-2-1,-1-1 1,1 0 0,-1-2 0,-38 0 0,60-2-220,0 0 0,0 0-1,-1-1 1,1 1 0,0 0-1,0 0 1,-1-1 0,1 1 0,0-1-1,0 1 1,0-1 0,-1 0-1,0 0 1,2 0 38,0 1 0,-1 0 1,1-1-1,0 1 0,0 0 0,0-1 1,-1 1-1,1-1 0,0 1 0,0 0 1,0-1-1,0 1 0,0-1 0,0 1 0,0 0 1,-1-1-1,1 1 0,0-1 0,1 1 1,-1-1-1,0 1 0,0 0 0,0-1 1,0 1-1,0-1 0,2-1-9,-1 0 0,0 0 0,1 0-1,-1 0 1,1 0 0,-1 1 0,1-1 0,0 0 0,0 1 0,-1 0-1,1-1 1,4-1 0,26-11-255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8.701"/>
    </inkml:context>
    <inkml:brush xml:id="br0">
      <inkml:brushProperty name="width" value="0.05" units="cm"/>
      <inkml:brushProperty name="height" value="0.05" units="cm"/>
    </inkml:brush>
  </inkml:definitions>
  <inkml:trace contextRef="#ctx0" brushRef="#br0">94 533 17980,'33'-7'2175,"-19"5"-1172,0-2 0,0 1 0,19-9-1,-19 5-801,-8 6-173,0-2 1,-1 1 0,1-1-1,-1 0 1,1 0 0,-1 0 0,0-1-1,0 0 1,0 0 0,-1 0 0,0-1-1,6-6 1,-9 10-21,-1 1-1,0-1 1,1 1-1,-1-1 1,0 1-1,0 0 1,1-1 0,-1 1-1,0-1 1,0 1-1,0-1 1,0 1-1,0-1 1,0 1 0,0-1-1,0 1 1,0-1-1,0 1 1,0-1-1,0 0 1,0 1 0,0 0-1,0-1 1,-1 1-1,1-1 1,0 1-1,0-1 1,0 1 0,-1-1-1,1 1 1,0-1-1,-1 1 1,1 0-1,-1-1 1,0 0 8,-1 0-1,1 1 1,-1-1-1,1 1 1,-1-1-1,1 1 1,-1 0-1,0-1 1,1 1 0,-1 0-1,-1 0 1,-6 1 50,1-1 0,0 1 0,-15 4 0,5 1 47,0 1 1,1 1-1,0 0 0,0 1 0,1 1 1,0 1-1,1 0 0,0 1 0,1 1 1,0 0-1,-15 19 0,28-30-95,0-1-1,-1 1 1,1 0 0,0 0 0,0 0-1,0 1 1,0-1 0,0 0-1,1 0 1,-1 0 0,1 1-1,-1-1 1,1 0 0,0 1 0,0-1-1,0 0 1,0 0 0,0 1-1,1 2 1,0-3-8,0-1 0,0 1 0,0 0 1,0 0-1,0-1 0,0 1 0,1-1 0,-1 1 0,0-1 0,1 0 0,-1 1 1,1-1-1,0 0 0,-1 0 0,1 0 0,0 0 0,0-1 0,0 1 0,-1 0 0,1-1 1,0 1-1,3 0 0,9 1-16,1 0-1,-1-1 1,1-1 0,0 0-1,-1-1 1,1 0 0,0-1-1,24-7 1,-8 0-95,-1-2 1,58-27-1,-57 20 17,0-2 1,-1 0-1,0-2 0,-2-1 1,32-34-1,-8 0-22,65-90 1,-104 129 102,41-61 24,-50 72-13,0 0 0,-1 0 1,1-1-1,-1 0 0,-1 1 0,0-1 0,0 0 0,2-16 1,-4 23-7,0-1 1,0 1-1,0 0 1,0-1 0,0 1-1,-1 0 1,1-1-1,0 1 1,-1 0-1,1-1 1,0 1 0,-1 0-1,0 0 1,1 0-1,-1 0 1,0-1-1,0 1 1,1 0 0,-1 0-1,0 0 1,0 0-1,-2-1 1,1 1 2,0 0 0,0 1 1,0-1-1,0 0 0,0 0 0,0 1 0,-1-1 0,1 1 1,0 0-1,0 0 0,-1 0 0,-2 0 0,-2 1 11,-1 0-1,1 0 0,0 1 1,-1 0-1,1 0 0,0 1 1,-9 4-1,5 1 20,0-1 0,1 2 0,0-1 0,0 1 0,0 1 0,1 0 0,1 0 0,0 1-1,0 0 1,1 0 0,0 1 0,1-1 0,1 2 0,-6 15 0,4-5 32,0-1-1,2 1 1,0-1 0,2 2 0,1-1-1,0 0 1,3 34 0,0-48-58,0 0 1,0 0 0,1 0 0,0 0 0,1 0 0,0 0 0,0-1 0,1 0 0,0 1 0,1-1 0,5 8-1,-6-11-100,0-1 0,0 1 0,0-1 0,1 0 0,0 0 0,0 0 0,0-1 0,0 0 0,0 0 0,1 0 0,-1 0 0,1-1 0,0 0 0,0 0-1,0-1 1,0 1 0,9-1 0,-6 0-80,0 0 0,0-1-1,1-1 1,-1 0-1,0 0 1,0-1 0,0 0-1,0 0 1,0-1 0,-1 0-1,1-1 1,-1 0-1,13-8 1,27-24-593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9.190"/>
    </inkml:context>
    <inkml:brush xml:id="br0">
      <inkml:brushProperty name="width" value="0.05" units="cm"/>
      <inkml:brushProperty name="height" value="0.05" units="cm"/>
    </inkml:brush>
  </inkml:definitions>
  <inkml:trace contextRef="#ctx0" brushRef="#br0">3 0 18364,'4'65'6569,"-7"60"-4017,0-16-1852,3-69-533,1 56 115,0-83-286,0 1 1,2-1-1,-1 0 0,9 24 0,-11-36-19,1 1-1,0-1 0,-1 1 0,1-1 1,0 1-1,-1-1 0,1 1 0,0-1 0,0 0 1,0 0-1,1 1 0,-1-1 0,0 0 0,0 0 1,0 0-1,1 0 0,-1 0 0,1 0 0,-1-1 1,1 1-1,-1 0 0,1-1 0,-1 1 1,1-1-1,-1 0 0,1 1 0,0-1 0,-1 0 1,1 0-1,0 0 0,-1 0 0,1 0 0,-1-1 1,1 1-1,0 0 0,-1-1 0,1 1 0,2-2 1,6-2-157,0-1 0,0-1 1,-1 0-1,16-12 0,-9 7 17,-6 4 47,11-7-204,31-17-1,-47 28 302,1 1 0,-1-1 0,1 1 0,0 0 0,0 1 0,0 0 0,0-1 0,0 2 0,0-1 0,0 1 0,9 0 0,-15 0 25,1 0 0,0 0 0,0 0 0,0 0 0,-1 0 0,1 0-1,0 0 1,0 1 0,-1-1 0,1 0 0,0 0 0,0 1 0,-1-1-1,1 0 1,0 1 0,-1-1 0,1 1 0,0-1 0,-1 1 0,1-1-1,-1 1 1,1-1 0,-1 1 0,1 0 0,-1-1 0,1 1 0,-1 0-1,0-1 1,1 1 0,-1 0 0,0 0 0,0-1 0,1 1 0,-1 0-1,0 0 1,0 0 0,0-1 0,0 1 0,0 0 0,0 0 0,0-1-1,0 1 1,0 0 0,0 0 0,-1 0 0,1-1 0,0 1 0,-1 0 0,-1 4 44,0-1 1,0 0 0,-1 0 0,1 0 0,-1-1-1,0 1 1,-4 3 0,-3 3 92,-1-1-1,0 0 1,0-1-1,-1 0 1,0-1 0,-1 0-1,0-1 1,0 0-1,0-1 1,0-1 0,-1 0-1,0-1 1,1 0 0,-1-1-1,-22 1 1,33-3-163,-1 0 0,1-1 0,-1 1 1,1-1-1,0 1 0,-1-1 0,1 0 0,0 0 0,0-1 1,0 1-1,-1-1 0,2 1 0,-1-1 0,0 0 1,0 0-1,0 0 0,1-1 0,-4-3 0,5 4-90,0 0 0,0 0 0,0 0 0,0 0 0,0 0 0,0 0-1,1 0 1,-1 0 0,1-1 0,-1 1 0,1 0 0,0 0 0,0-1 0,0 1-1,0 0 1,1 0 0,-1-1 0,1 1 0,-1 0 0,1 0 0,0 0 0,-1 0-1,1-1 1,0 1 0,0 1 0,1-1 0,-1 0 0,3-3 0,0 0-122,1-1 0,0 1 0,0 0-1,0 0 1,11-7 0,11-4-705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29.719"/>
    </inkml:context>
    <inkml:brush xml:id="br0">
      <inkml:brushProperty name="width" value="0.05" units="cm"/>
      <inkml:brushProperty name="height" value="0.05" units="cm"/>
    </inkml:brush>
  </inkml:definitions>
  <inkml:trace contextRef="#ctx0" brushRef="#br0">0 196 18244,'12'-1'753,"0"-2"0,0 0 1,0 0-1,-1-1 0,1 0 0,-1-1 1,0-1-1,0 1 0,-1-2 0,12-8 1,-11 6-457,-1 0 0,1 0 0,-1-1 0,-1 0 1,8-12-1,-16 21-294,0 1 0,-1-1 0,1 0 0,-1 1 0,1-1 0,-1 1-1,1-1 1,-1 0 0,1 1 0,-1-1 0,1 0 0,-1 0 0,0 1 0,0-1 0,1 0 0,-1 0 0,0 0 0,0 1 0,0-1 0,0 0 0,0 0 0,0 0 0,0 1 0,0-1 0,0 0 0,0 0 0,-1 0 0,1 1 0,0-1 0,-1-1 0,0 2-3,0 0 0,0 0 1,0 0-1,-1 0 0,1 0 1,0 0-1,0 0 0,0 0 1,0 0-1,0 1 0,0-1 1,0 0-1,0 1 0,0-1 1,0 1-1,0-1 0,0 1 1,0 0-1,0-1 0,0 1 1,0 0-1,0-1 0,0 3 1,-8 4 0,1 2 0,0-1 1,0 1-1,1 0 0,0 1 1,1 0-1,0 0 0,-5 13 0,8-17 0,0 1 0,1-1 0,0 0 0,0 0-1,1 1 1,-1-1 0,2 1 0,-1 0 0,1-1-1,0 1 1,0 0 0,0-1 0,1 1 0,0-1-1,1 1 1,1 6 0,-1-10-11,0 0-1,0 0 1,0 0 0,0 0-1,0 0 1,0-1 0,1 1-1,0-1 1,-1 0-1,1 1 1,0-1 0,0 0-1,0-1 1,0 1 0,1 0-1,-1-1 1,0 0 0,1 0-1,-1 0 1,0 0-1,1 0 1,0-1 0,-1 0-1,7 0 1,2 0-43,0 0 1,0-1-1,0 0 0,0-1 0,-1-1 1,16-5-1,-2 0-103,1-2 0,25-15 0,-44 22 130,0-1 0,0 0 0,-1 0 1,0-1-1,0 0 0,0 0 0,-1 0 1,1-1-1,-1 0 0,-1 0 1,1 0-1,5-10 0,-9 13 39,0 1 1,-1-1-1,1 1 0,0-1 0,-1 0 0,1 1 1,-1-1-1,0 0 0,0 1 0,0-1 0,0 0 1,-1 1-1,1-1 0,-1 0 0,1 1 1,-1-1-1,0 1 0,0-1 0,0 1 0,0-1 1,-1 1-1,1 0 0,-1-1 0,1 1 1,-1 0-1,0 0 0,0 0 0,0 0 0,0 1 1,0-1-1,0 0 0,-3 0 0,-8-7 88,0 1 0,-1 1 0,0 0 0,-19-5 0,26 9-67,-16-5 63,0 0 0,-38-7 0,156 31-37,121-7-655,-173-10-589,-1-3 0,0-1 0,47-12 0,-55 7 317,-14-3-248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5:30.183"/>
    </inkml:context>
    <inkml:brush xml:id="br0">
      <inkml:brushProperty name="width" value="0.05" units="cm"/>
      <inkml:brushProperty name="height" value="0.05" units="cm"/>
    </inkml:brush>
  </inkml:definitions>
  <inkml:trace contextRef="#ctx0" brushRef="#br0">1 1 22397,'4'27'2000,"-3"15"-1344,4 8-256,3 12 745,8 2-201,0 5-456,1-3-280,3-5-808,3-3-704,-3-11 1096,-1-7-249,-5-8-159</inkml:trace>
  <inkml:trace contextRef="#ctx0" brushRef="#br0" timeOffset="0.49">135 864 18980,'0'14'2457,"5"-5"-1545,-3-11-440,4-5 1864,1-4-2456,2-7 672,5-4-488,-1-1-208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7:59.921"/>
    </inkml:context>
    <inkml:brush xml:id="br0">
      <inkml:brushProperty name="width" value="0.05" units="cm"/>
      <inkml:brushProperty name="height" value="0.05" units="cm"/>
    </inkml:brush>
  </inkml:definitions>
  <inkml:trace contextRef="#ctx0" brushRef="#br0">7220 383 10442,'-384'-52'2094,"270"30"-1881,-147-50 1,198 51-170,-308-97 154,265 90-133,-170-22 0,120 37 112,0 7 0,0 6 0,-246 33 0,-458 131 371,-77 91-573,770-195 51,3 7 0,3 7 1,-296 186-1,52 49-62,327-246 19,-424 399-101,410-372 118,-64 65 68,6 8 0,8 5 0,-142 220 0,249-331-21,2 0-1,3 2 0,2 1 1,-26 86-1,44-112-29,1 0-1,2 0 1,1 1 0,2 0 0,1 0-1,2 0 1,1 0 0,2 0 0,13 67-1,0-43-29,4-2 0,1 0 0,36 67 0,104 152-183,-105-196 173,4-3 0,3-3 0,4-2 0,2-3 0,4-3 0,2-3 0,3-4 0,116 68 0,-43-42 35,4-8-1,3-5 0,306 92 0,-172-87-87,409 54-1,-407-98-76,1-12 0,319-19 0,583-127-238,-401-27 60,-17-67-43,-562 138 484,-4-10-1,360-213 1,-482 246 52,-3-4 1,-2-3 0,-4-4-1,105-114 1,-143 133-76,-2-1 0,-2-3 0,57-105 0,-41 49 31,46-132 0,-69 150-99,-4 0-1,-4-2 0,-3 0 1,7-104-1,-23 129-9,-2 0-1,-4 0 1,-3 0-1,-2 0 1,-4 1 0,-27-100-1,14 94-8,-3 1 0,-3 2 1,-4 0-1,-2 3 0,-3 0 0,-4 3 0,-2 1 0,-82-90 1,32 55 18,-5 4 0,-4 5 1,-4 5-1,-4 4 0,-3 5 1,-3 5-1,-126-56 0,-5 18-32,-5 10 0,-325-80 1,216 94-310,-409-41 1,405 88 134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7:58.944"/>
    </inkml:context>
    <inkml:brush xml:id="br0">
      <inkml:brushProperty name="width" value="0.05" units="cm"/>
      <inkml:brushProperty name="height" value="0.05" units="cm"/>
    </inkml:brush>
  </inkml:definitions>
  <inkml:trace contextRef="#ctx0" brushRef="#br0">1 2 12779,'23'-2'-1032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7:59.877"/>
    </inkml:context>
    <inkml:brush xml:id="br0">
      <inkml:brushProperty name="width" value="0.05" units="cm"/>
      <inkml:brushProperty name="height" value="0.05" units="cm"/>
    </inkml:brush>
  </inkml:definitions>
  <inkml:trace contextRef="#ctx0" brushRef="#br0">113 0 12675,'-25'3'782,"-62"11"1570,125-10-90,-1-4-1601,61-8 1,-63 4-591,0 1-1,42 3 1,-36 4-59,-1 2 0,70 19 0,78 37 30,-25-7-26,195 24 53,-205-51-42,-94-12-466,-59-16 409,1 0-1,-1 0 1,1 1-1,-1-1 0,1 0 1,-1 0-1,1 0 1,-1 1-1,0-1 0,1 0 1,-1 1-1,1-1 1,-1 0-1,0 1 0,1-1 1,-1 0-1,0 1 1,0-1-1,1 1 1,-1-1-1,0 0 0,0 1 1,0-1-1,1 1 1,-1-1-1,0 1 0,0-1 1,0 1-1,0 0 1,-1 17-248,0-15 199,-3 18-264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8:00.550"/>
    </inkml:context>
    <inkml:brush xml:id="br0">
      <inkml:brushProperty name="width" value="0.05" units="cm"/>
      <inkml:brushProperty name="height" value="0.05" units="cm"/>
    </inkml:brush>
  </inkml:definitions>
  <inkml:trace contextRef="#ctx0" brushRef="#br0">0 200 16996,'0'0'31,"0"1"1,0 0 0,1-1 0,-1 1-1,0 0 1,0-1 0,0 1-1,0-1 1,1 1 0,-1 0 0,0-1-1,1 1 1,-1-1 0,0 1-1,1-1 1,-1 1 0,1-1 0,-1 1-1,1-1 1,-1 1 0,1-1-1,-1 0 1,1 1 0,-1-1 0,1 0-1,-1 1 1,1-1 0,0 0-1,-1 0 1,1 0 0,0 0 0,-1 1-1,2-1 1,26-1-173,-19 1 233,471-45-128,-3-30-97,-349 53 85,-99 17 78,141-24-455,214-8 0,-326 37 281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8:01.307"/>
    </inkml:context>
    <inkml:brush xml:id="br0">
      <inkml:brushProperty name="width" value="0.05" units="cm"/>
      <inkml:brushProperty name="height" value="0.05" units="cm"/>
    </inkml:brush>
  </inkml:definitions>
  <inkml:trace contextRef="#ctx0" brushRef="#br0">0 287 13299,'2'-5'952,"1"3"-744,-2 2-64,9-2 224,1 2-40,15 2-24,12-1 0,17 0-16,11-1-31,26-4-57,16-4-8,29-11-104,9-3-136,22-12-304,4-6-137,4-9 377,1-1-104,-2-6-64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26.389"/>
    </inkml:context>
    <inkml:brush xml:id="br0">
      <inkml:brushProperty name="width" value="0.05" units="cm"/>
      <inkml:brushProperty name="height" value="0.05" units="cm"/>
    </inkml:brush>
  </inkml:definitions>
  <inkml:trace contextRef="#ctx0" brushRef="#br0">1 2634 10274,'5'8'731,"5"5"1183,-9-13-1881,0 0 0,-1 0 0,1 0 0,0-1 0,-1 1 0,1 0 0,0-1 0,-1 1 0,1 0 0,-1-1 0,1 1 0,-1 0 0,1-1 0,-1 1 0,1-1 0,-1 1 0,1-1 0,-1 1 0,1-1 0,-1 0 0,0 1 0,1-1 0,-1 1 0,0-1 0,0 0 0,1 1 0,-1-1 0,0-1 0,19-43 260,-2-1 0,-2-1-1,11-65 1,-16 71-167,-5 18-65,111-497 707,-37-9-585,-47 73-52,-35-3 102,-15 286-35,14 145-96,-2-1-1,-1 1 1,-20-51-1,21 68-44,-1-2-17,7 11-493,5 6-571,-4 0 454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8:12.552"/>
    </inkml:context>
    <inkml:brush xml:id="br0">
      <inkml:brushProperty name="width" value="0.05" units="cm"/>
      <inkml:brushProperty name="height" value="0.05" units="cm"/>
    </inkml:brush>
  </inkml:definitions>
  <inkml:trace contextRef="#ctx0" brushRef="#br0">0 148 13947,'2'2'69,"-1"0"0,1-1 0,-1 1 0,1 0 1,0-1-1,0 1 0,-1-1 0,1 1 0,0-1 0,0 0 0,0 0 0,1 0 1,-1 0-1,0 0 0,0 0 0,3 0 0,42 7 0,-39-7-5,336 38 45,-250-34-69,159-10-1,-147-6 44,0-4-1,-1-5 1,-1-4-1,190-73 0,-171 45-6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8:13.544"/>
    </inkml:context>
    <inkml:brush xml:id="br0">
      <inkml:brushProperty name="width" value="0.05" units="cm"/>
      <inkml:brushProperty name="height" value="0.05" units="cm"/>
    </inkml:brush>
  </inkml:definitions>
  <inkml:trace contextRef="#ctx0" brushRef="#br0">0 6 11530,'81'39'566,"2"-4"-1,1-4 0,1-4 0,149 28 0,-42-26-357,237 6 1,196-38-148,53-45-16,-3-27 82,-381 41-48,-232 28-241,58-8 864,-101 10-373,0 0-1,0-1 0,35-14 0,-19-3-60,-10 0 98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8:55.337"/>
    </inkml:context>
    <inkml:brush xml:id="br0">
      <inkml:brushProperty name="width" value="0.05" units="cm"/>
      <inkml:brushProperty name="height" value="0.05" units="cm"/>
    </inkml:brush>
  </inkml:definitions>
  <inkml:trace contextRef="#ctx0" brushRef="#br0">1 146 12739,'48'-26'762,"47"-20"-932,-57 33 115,0 2 0,1 2 0,0 1 1,1 1-1,48 0 0,205 9-47,-260 0 105,1385 13 518,-1305-16-493,692 16 14,1 21 0,250 8-15,1354-84 401,-2012 10-423,208-13-2,3 25-2,-561 18-2,5 0-8,1 1-1,74 13 1,-109-9 1,-16-1 5,-11 1-2,-16 1-3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9:33.379"/>
    </inkml:context>
    <inkml:brush xml:id="br0">
      <inkml:brushProperty name="width" value="0.05" units="cm"/>
      <inkml:brushProperty name="height" value="0.05" units="cm"/>
    </inkml:brush>
  </inkml:definitions>
  <inkml:trace contextRef="#ctx0" brushRef="#br0">0 185 5145,'592'-41'1090,"-247"24"-846,284-37-89,215-14-181,-602 64 1144,321 34-1,396 26 2507,149-82-3096,-200 0 200,-903 26-721,51-2 120,-1 4-1,68 9 1,-115-9-103,1 0 0,-1 1 0,0-1 0,10 6 0,-17-8-21,1 1 0,-1 0-1,1-1 1,-1 1 0,1 0-1,-1 0 1,1 0 0,-1 0-1,0 0 1,0 0-1,1 0 1,-1 1 0,0-1-1,0 0 1,0 1 0,0-1-1,-1 0 1,1 1 0,0-1-1,-1 1 1,1-1 0,-1 1-1,1 0 1,-1-1-1,0 1 1,1 0 0,-1-1-1,0 3 1,-4 8-3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39:51.993"/>
    </inkml:context>
    <inkml:brush xml:id="br0">
      <inkml:brushProperty name="width" value="0.05" units="cm"/>
      <inkml:brushProperty name="height" value="0.05" units="cm"/>
    </inkml:brush>
  </inkml:definitions>
  <inkml:trace contextRef="#ctx0" brushRef="#br0">0 164 8794,'21'7'336,"0"-1"1,0-1-1,0-1 0,34 2 1,90-3 133,-143-3-464,633-26-1303,0-24-2268,-76 6 2260,1031-26 5801,473 66-3475,-115 81-302,-1065-18-142,0-32-207,432-49-282,0-29-131,-471 17 89,102 9 9,-2 44 342,-660-2-112,145 6-300,-377-23-26,-17-3-32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0:50.023"/>
    </inkml:context>
    <inkml:brush xml:id="br0">
      <inkml:brushProperty name="width" value="0.05" units="cm"/>
      <inkml:brushProperty name="height" value="0.05" units="cm"/>
    </inkml:brush>
  </inkml:definitions>
  <inkml:trace contextRef="#ctx0" brushRef="#br0">1 306 9746,'18'3'477,"0"1"-1,23 8 1,22 5-124,9-7-256,1-3-1,107-4 1,149-24 177,-209 11-244,616-55 68,-286 23-46,749 15 46,-679 40 45,0-22 55,450-76 106,76-4-41,251 72 4,-377 12-519,-752 1 193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0:53.700"/>
    </inkml:context>
    <inkml:brush xml:id="br0">
      <inkml:brushProperty name="width" value="0.05" units="cm"/>
      <inkml:brushProperty name="height" value="0.05" units="cm"/>
    </inkml:brush>
  </inkml:definitions>
  <inkml:trace contextRef="#ctx0" brushRef="#br0">343 18 11747,'-7'-4'386,"-23"-9"284,29 13-658,1 0 1,-1 0-1,0 0 1,1 0-1,-1 0 1,0 0-1,1 0 0,-1 0 1,0 0-1,1 0 1,-1 0-1,1 0 0,-1 0 1,0 1-1,1-1 1,-1 0-1,1 1 0,-1-1 1,1 0-1,-1 1 1,1-1-1,-1 0 1,1 1-1,-1-1 0,1 1 1,-1-1-1,1 1 1,0-1-1,-1 1 0,1-1 1,0 1-1,0-1 1,-1 1-1,1 0 0,0-1 1,0 1-1,0-1 1,0 1-1,-1 0 0,1-1 1,0 1-1,0 0 1,0-1-1,1 2 1,-1 14 76,2 0 0,0 0 1,1 0-1,9 30 1,-1-6-76,50 272-601,-57-275 443,-1 0-1,-2-1 1,-2 1 0,-1 0 0,-2-1 0,-14 62 0,4-53 114,-1-1 0,-3 0 0,-1-2 1,-36 57-1,-115 147 1019,132-194-654,32-45-263,1 1 1,1 0 0,0 0 0,0 0 0,-4 11 0,8-18-71,-1 0 0,1 0 0,0 0 0,0 0 0,-1 0 0,1 0 0,0 0 0,0 0 0,0 0 0,0 0 0,0 0 0,1 0 0,-1 0 0,0 0 0,0 0 0,0 0 0,1 0 0,-1 0 0,1 0 0,-1 0 0,1 0 0,0 1 0,0-2-19,0 1 0,1 0 0,-1-1 0,1 1 0,-1-1 0,1 0 0,-1 1 0,0-1 0,1 0 1,-1 0-1,1 0 0,-1 0 0,1 0 0,-1 0 0,1-1 0,-1 1 0,1 0 0,-1-1 0,0 1 0,3-2 1,14-6-55,-2-2-41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0:54.737"/>
    </inkml:context>
    <inkml:brush xml:id="br0">
      <inkml:brushProperty name="width" value="0.05" units="cm"/>
      <inkml:brushProperty name="height" value="0.05" units="cm"/>
    </inkml:brush>
  </inkml:definitions>
  <inkml:trace contextRef="#ctx0" brushRef="#br0">1 192 10738,'67'17'500,"2"-3"1,0-3-1,77 2 0,210-13-338,663-69-161,-693 42 30,2484-109 772,-441 121-757,-1727 37-389,-561-15 275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0:55.709"/>
    </inkml:context>
    <inkml:brush xml:id="br0">
      <inkml:brushProperty name="width" value="0.05" units="cm"/>
      <inkml:brushProperty name="height" value="0.05" units="cm"/>
    </inkml:brush>
  </inkml:definitions>
  <inkml:trace contextRef="#ctx0" brushRef="#br0">0 264 6161,'1009'-23'5350,"-4"-28"-3812,-43 2-1223,-38 6-122,397-16 78,-950 37-279,-204 5-25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1:34.524"/>
    </inkml:context>
    <inkml:brush xml:id="br0">
      <inkml:brushProperty name="width" value="0.05" units="cm"/>
      <inkml:brushProperty name="height" value="0.05" units="cm"/>
    </inkml:brush>
  </inkml:definitions>
  <inkml:trace contextRef="#ctx0" brushRef="#br0">973 366 10754,'-95'9'683,"-155"-5"0,195-5-434,35 1-194,0 0-1,-1 2 0,1 0 0,-26 7 1,34-5-35,0 0 1,0 0-1,0 1 1,1 1-1,0 0 1,0 0-1,0 1 1,-11 11-1,-2 3 12,2 1 0,1 2 0,0 0 0,2 1-1,1 1 1,-23 45 0,11-11 29,3 1 0,-21 70 0,32-75-38,2 1-1,2 0 1,3 1 0,3 0 0,2 0 0,4 69-1,7-34-33,4-1 1,4-1-1,31 105 0,-36-158 9,58 196-44,-48-176 27,54 108-1,-61-145 22,0 0 0,1 0 0,1-1 0,1-1 0,0 0 0,2-2 0,0 0 0,1 0 0,0-2 0,2-1 0,0 0 0,0-1 0,1-2 0,0 0 0,1-1 0,1-1 0,-1-2 0,1 0 0,0-1 0,1-2 0,30 2 0,-18-3 12,1-2-1,0-2 0,0-2 1,-1-1-1,1-1 0,70-22 1,-56 9 14,-1-2 0,-1-2 0,-1-2 1,58-39-1,-29 8 7,-1-3-1,-4-3 1,-2-3 0,-3-3 0,84-107 0,-42 28 20,169-302 0,-241 378-41,-3-1 0,45-137 1,-66 162-6,-3 0 0,-2 0 0,-1 0 0,-3-1 0,-2 0 0,-3-53 0,-1 74-35,-2-1 0,-1 1 0,-1 0 0,-1 0-1,-1 1 1,-1-1 0,-2 1 0,0 1 0,-2 0-1,0 1 1,-2 0 0,-1 1 0,0 0-1,-2 2 1,0-1 0,-34-28 0,20 23 6,-2 2-1,0 1 1,-2 2 0,0 2-1,-1 1 1,-1 1 0,-1 2-1,-48-12 1,-166-18-105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26.874"/>
    </inkml:context>
    <inkml:brush xml:id="br0">
      <inkml:brushProperty name="width" value="0.05" units="cm"/>
      <inkml:brushProperty name="height" value="0.05" units="cm"/>
    </inkml:brush>
  </inkml:definitions>
  <inkml:trace contextRef="#ctx0" brushRef="#br0">26 816 10162,'-9'18'790,"6"-14"-594,1 1-1,0-1 0,0 1 0,0-1 1,1 1-1,-1 0 0,1 0 0,-1 6 0,2-11-175,0 0 0,0 1 0,0-1-1,0 0 1,0 0 0,0 1 0,0-1 0,0 0-1,0 0 1,0 1 0,1-1 0,-1 0-1,0 0 1,0 0 0,0 1 0,0-1-1,0 0 1,0 0 0,1 0 0,-1 1 0,0-1-1,0 0 1,0 0 0,0 0 0,1 0-1,-1 1 1,0-1 0,0 0 0,1 0-1,-1 0 1,0 0 0,0 0 0,0 0 0,1 0-1,-1 0 1,0 0 0,0 0 0,1 0-1,-1 0 1,0 0 0,0 0 0,1 0-1,-1 0 1,0 0 0,0 0 0,1 0 0,-1 0-1,0 0 1,0 0 0,0 0 0,1-1-1,-1 1 1,12-9 477,-5-1-349,-1-1 0,-1 0 1,0 0-1,0-1 0,3-16 1,13-65 182,-15 59-215,24-121 199,52-224 16,-79 366-329,1 0 1,0 1-1,1 0 1,1 0-1,10-18 1,-14 27-4,0 0 1,1 0-1,-1 0 0,0 0 1,1 0-1,0 1 0,0-1 1,0 1-1,0 0 0,0 0 1,0 0-1,0 0 0,0 1 1,1-1-1,-1 1 0,1 0 1,-1 0-1,1 0 0,0 1 1,-1-1-1,1 1 0,0 0 1,-1 0-1,7 0 0,1 2-1,0 1 0,0 0 0,0 1 0,-1 0 0,1 1 0,-1 0-1,0 1 1,0 0 0,-1 0 0,0 1 0,0 0 0,13 14-1,7 9-3,-2 1-1,25 39 0,19 34-103,35 47-108,-94-135 172,-4-3-28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9:24.261"/>
    </inkml:context>
    <inkml:brush xml:id="br0">
      <inkml:brushProperty name="width" value="0.05" units="cm"/>
      <inkml:brushProperty name="height" value="0.05" units="cm"/>
    </inkml:brush>
  </inkml:definitions>
  <inkml:trace contextRef="#ctx0" brushRef="#br0">1 61 9842,'13'8'269,"1"0"0,0-1 0,0-1 0,1 0 0,0 0 0,0-2 0,0 0 0,0-1 0,1 0 0,-1-1 1,1-1-1,19 0 0,19-4-145,-1-2 1,64-14 0,-24 1-93,222-32-5,-271 47 17,1 1 0,0 3 0,-1 1-1,1 2 1,52 12 0,-35-1 48,36 8 96,117 13-1,-109-30-265,189-11-1,106-38-499,172-8-163,-259 67 736,-4 22 333,44 4 217,364-24 191,1-61-481,-211 36 1297,-504 7-1585,1 0 0,-1 0 0,1-1-1,0 1 1,-1-1 0,1 0 0,-1 0 0,0 0 0,8-4-1,-9 3 8,0 0 0,-1 1 0,1-2-1,-1 1 1,1 0 0,-1 0-1,0-1 1,0 1 0,0-1 0,0 1-1,0-1 1,-1 0 0,1 0 0,-1 0-1,1-4 1,9-28-193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8:26.428"/>
    </inkml:context>
    <inkml:brush xml:id="br0">
      <inkml:brushProperty name="width" value="0.05" units="cm"/>
      <inkml:brushProperty name="height" value="0.05" units="cm"/>
    </inkml:brush>
  </inkml:definitions>
  <inkml:trace contextRef="#ctx0" brushRef="#br0">14044 1235 7186,'-1310'-139'4474,"-250"-55"-4912,962 132 22,-60-6 550,-4 23 766,-487 23 615,-229-10-623,555-27-700,6-51-76,260 1-99,139 26-25,113 24-5,-380-68-12,-3 31 58,172 66 35,375 32-32,-234 32-1,240-11-17,2 6 0,1 5 1,-170 69-1,278-93-20,-1 1-1,1 2 1,1 0-1,-33 26 1,41-27-1,1 1-1,1 0 1,0 1 0,0 1-1,2 0 1,0 1 0,-11 20-1,-5 18-38,2 1-1,-32 102 0,-14 125-118,54-213 129,-150 723-126,135-584 188,-10 390-1,46-437-28,6 0-1,8-2 0,7 0 0,6-1 0,8-2 1,63 167-1,-81-266-7,208 520-278,-182-474 90,6-3-1,3-2 1,102 133-1,-75-130-189,186 171-1,133 47 8,-235-206 199,339 168 1,214 20-339,-470-218 330,290 56-1,268 6 36,766 132 54,-431-70 155,-299-75-9,4-44 40,664-43-7,-1222-41-97,2278-34 16,-2400 23 2,971-44 34,-5-29 37,-37-63-3,-7-64 317,-826 147-172,-4-11 0,447-186 0,-130-17-139,-455 209-66,658-383 56,-555 294-86,188-116-10,-157 123-147,153-90-865,-338 194 441,130-103 0,-177 125 789,-1-1 1,-1 0 0,-1-2 0,-1 0-1,-1-2 1,-2 0 0,0 0 0,19-43-1,59-178 1317,-33 81-1253,-44 121-228,-2-1-1,-2 0 1,-2-1 0,7-65-1,-17 90-11,-1 0 0,0-1 0,-2 1 0,-1-1 0,-1 1 0,0 0 0,-2 0 0,-1 0-1,0 1 1,-2 0 0,-16-33 0,7 24 23,-1 2 0,-2 0 0,-45-50 0,-83-64 38,59 59-76,34 30-20,-159-149-184,-17 18-80,107 103 55,-170-81-1,-151-34-367,-208-24-215,-34 48 763,-10 39 149,551 107-357,-590-100-1423,546 98 1286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8:26.920"/>
    </inkml:context>
    <inkml:brush xml:id="br0">
      <inkml:brushProperty name="width" value="0.05" units="cm"/>
      <inkml:brushProperty name="height" value="0.05" units="cm"/>
    </inkml:brush>
  </inkml:definitions>
  <inkml:trace contextRef="#ctx0" brushRef="#br0">4902 445 5001,'-1986'-210'3565,"-58"30"-2957,1880 171-594,-333-20 153,286 13-128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9:25.272"/>
    </inkml:context>
    <inkml:brush xml:id="br0">
      <inkml:brushProperty name="width" value="0.05" units="cm"/>
      <inkml:brushProperty name="height" value="0.05" units="cm"/>
    </inkml:brush>
  </inkml:definitions>
  <inkml:trace contextRef="#ctx0" brushRef="#br0">0 180 8394,'72'19'627,"0"-3"1,1-3-1,0-3 1,130 0-1,299-40-412,-313 14-65,705-32 41,-96 7 279,-557 24-248,1225-63 1818,-1187 80-1744,-44 0-357,-233 0 59,16 0-18,1 0 1,27-6 0,-15-3-20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9:27.889"/>
    </inkml:context>
    <inkml:brush xml:id="br0">
      <inkml:brushProperty name="width" value="0.05" units="cm"/>
      <inkml:brushProperty name="height" value="0.05" units="cm"/>
    </inkml:brush>
  </inkml:definitions>
  <inkml:trace contextRef="#ctx0" brushRef="#br0">5218 565 6705,'-897'-201'3929,"63"-11"-3085,558 157-802,-297-19 0,292 57 77,1 11 0,-303 34 0,484-17 5,0 5 1,-104 30 0,146-29-96,1 3 1,1 2-1,1 2 1,-95 59-1,80-36-22,2 4 1,2 2-1,3 3 0,2 3 1,2 2-1,4 3 0,2 2 1,3 2-1,-45 85 0,78-124 11,3-1 0,0 2 0,2 0 0,1 0 0,1 1 0,-6 41 0,13-51-7,0 0-1,1 1 0,1-1 1,1 1-1,1-1 1,1 1-1,1-1 0,1 0 1,1 0-1,10 24 0,-3-17-14,1-1-1,2 0 1,0 0-1,2-2 1,1 0-1,1-2 1,1 0-1,0-1 1,50 38-1,-16-21-22,2-2-1,1-3 1,96 42 0,250 71-32,12-36 47,-112-45-39,584 50 1,-528-100 76,488-39 1,-607 0 258,297-66 0,-392 54-55,0-6 0,-3-7 0,166-80 0,-248 99-171,-1-4 0,-2-2 1,-1-3-1,-2-2 1,-2-2-1,50-52 0,-75 64-30,-2 0-1,-1-2 0,-2 0 1,33-62-1,-42 65-9,-1 1 0,-2-2 0,-1 1 0,-2-2-1,0 1 1,5-54 0,-11 49-2,-1 1 1,-2 0-1,-1-1 0,-2 1 0,-2 0 1,0 1-1,-3-1 0,0 1 1,-19-39-1,5 21-19,-2 1 0,-3 2 1,-1 1-1,-70-84 0,57 85-66,-2 2 0,-1 2 0,-3 2 0,-1 2-1,-2 2 1,-1 2 0,-1 3 0,-103-43 0,-28 1-67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0:11.935"/>
    </inkml:context>
    <inkml:brush xml:id="br0">
      <inkml:brushProperty name="width" value="0.05" units="cm"/>
      <inkml:brushProperty name="height" value="0.05" units="cm"/>
    </inkml:brush>
  </inkml:definitions>
  <inkml:trace contextRef="#ctx0" brushRef="#br0">2764 0 12163,'-809'87'1375,"612"-54"-1154,1 9 1,-201 71-1,336-91-212,2 2 1,1 3-1,1 2 1,1 3-1,2 2 1,2 3-1,-65 57 1,60-40-33,2 3 0,4 2 0,1 2 0,-79 131 0,77-100-1,5 2 1,4 2-1,-37 122 0,57-137 5,3 0 0,4 2 1,4 0-1,3 0 0,2 126 0,12-104 5,5 0 0,4 0 0,54 202 0,6-78 5,175 378-1,-181-475-48,5-3-1,5-4 0,143 174 0,-91-148-79,7-5-1,169 137 1,410 301-145,-84-118 15,32-49-152,-412-288 207,390 140 0,289 35 112,252 11 126,24-119 42,-240-143-21,3-50 15,1251-72-10,-2157 67-50,1607-135 89,-484-69-52,-14-56-32,-572 109 110,863-341-1,-389 43 138,-106-20-33,-267 40-208,-525 301-47,277-266 0,-356 296 32,-4-5 1,89-129-1,-128 152 5,-3-2 0,-4-2 0,67-171 0,-93 196 27,-4-1-1,-2-1 1,-3-1 0,-3 0 0,-2 0 0,-3-1-1,-4 0 1,-2 0 0,-2 1 0,-4-1 0,-2 1 0,-4 0-1,-2 1 1,-2 1 0,-4 0 0,-2 1 0,-58-107 0,36 94 30,-3 2 1,-4 2-1,-2 2 1,-4 2 0,-2 4-1,-91-75 1,54 62-6,-3 5-1,-2 4 1,-219-103 0,104 78 3,-386-108 1,-248 1-216,-377-24-1189,1166 212 1342,-261-45-263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0:19.118"/>
    </inkml:context>
    <inkml:brush xml:id="br0">
      <inkml:brushProperty name="width" value="0.05" units="cm"/>
      <inkml:brushProperty name="height" value="0.05" units="cm"/>
    </inkml:brush>
  </inkml:definitions>
  <inkml:trace contextRef="#ctx0" brushRef="#br0">0 197 12803,'3'3'69,"0"-1"1,0 0 0,0 0-1,0 0 1,0 0-1,1-1 1,-1 1 0,1-1-1,-1 0 1,1 0-1,-1 0 1,1-1 0,0 1-1,-1-1 1,5 1-1,8-2-74,1 1 1,18-5-1,-18 3 74,83-15 24,120-36 0,-137 30-42,0 3 0,137-14 0,170 38 112,-159 3-88,361 9 239,-580-15-318,0 0-32,-1 0 0,1-1 1,0-1-1,20-2 0,-28 2 27,0 0 0,-1-1-1,1 1 1,-1 0 0,0-1-1,1 0 1,-1 0 0,0 0-1,0 0 1,0 0-1,0-1 1,-1 0 0,1 1-1,-1-1 1,1 0 0,-1 0-1,0 0 1,0 0 0,2-4-1,10-34-79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0:38.945"/>
    </inkml:context>
    <inkml:brush xml:id="br0">
      <inkml:brushProperty name="width" value="0.05" units="cm"/>
      <inkml:brushProperty name="height" value="0.05" units="cm"/>
    </inkml:brush>
  </inkml:definitions>
  <inkml:trace contextRef="#ctx0" brushRef="#br0">989 2 10178,'18'-1'-169,"-4"1"-128,-34-1 0,-4 2 119,1 1 0,0 1 0,-1 1 0,-27 9 0,40-10 120,-44 12 161,1 2 0,0 3 0,2 2 0,1 3 0,0 1 1,2 3-1,2 2 0,0 2 0,2 2 0,2 2 0,1 2 0,2 1 0,-42 57 0,65-74-41,1 1 1,2 0-1,0 1 0,2 0 0,0 1 1,2 1-1,1-1 0,2 2 0,0-1 1,2 1-1,0 0 0,2 0 1,2 0-1,0 1 0,4 30 0,48 310-269,-24-192 141,-14-88 72,4 0 1,44 134-1,-49-187 76,3-1-1,1 0 1,1-1 0,2-1 0,1-1-1,2 0 1,1-2 0,48 50 0,-41-53 42,1-1 1,1-2-1,2-1 0,0-2 1,1-1-1,1-1 1,1-2-1,0-2 1,1-2-1,1-1 0,53 9 1,-46-13-74,-1-3 1,1-2-1,0-2 1,0-2-1,0-2 1,0-2 0,0-1-1,-1-3 1,77-26-1,-56 9-40,-1-3 0,-2-2 0,-1-3 0,-1-3 0,-3-3 0,-1-2 1,55-53-1,8-21 35,194-243 1,-239 261 25,91-157 1,-121 173 38,-3-1-1,47-138 1,-79 192-55,-2-1-1,0-1 1,-2 1-1,-2-1 1,0 0 0,-2-47-1,-3 64-27,0 1 0,-1-1-1,0 1 1,-1-1-1,-1 1 1,0 0 0,-1 0-1,0 0 1,-1 1 0,0 0-1,-1 0 1,0 1-1,-1-1 1,-1 2 0,1-1-1,-21-17 1,14 16-1,0 0 0,-1 2 0,-1-1 0,0 2 0,0 1 0,0 0 0,-1 1 0,-22-6 0,-15 0-173,-80-8 0,95 15-44,27 5 161,0-1-1,1 0 1,-1-1-1,1-1 1,0 0-1,0 0 1,-12-7-1,-6-15-142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0:39.921"/>
    </inkml:context>
    <inkml:brush xml:id="br0">
      <inkml:brushProperty name="width" value="0.05" units="cm"/>
      <inkml:brushProperty name="height" value="0.05" units="cm"/>
    </inkml:brush>
  </inkml:definitions>
  <inkml:trace contextRef="#ctx0" brushRef="#br0">211 4887 8554,'-27'14'874,"0"-2"0,0-1-1,-41 10 1,66-20-830,0-1 0,0 1 0,0-1 0,0 1 0,0-1 0,0 0 0,0 0 0,0 0 0,0 0 0,0 0 0,0-1 0,0 1 0,1-1 0,-1 1 0,0-1 0,0 1 0,0-1 0,0 0 0,0 0 0,1 0 0,-1 0 0,0 0 0,1-1 0,-1 1 0,1 0 0,-1-1 0,1 1 0,0-1 0,0 1 0,-1-1 0,1 0 0,0 0 0,0 1 0,1-1 0,-1 0 0,0 0 0,1 0-1,-1 0 1,1 0 0,-1 0 0,1 0 0,0 0 0,0 0 0,0 0 0,1-3 0,0-24 26,2 0-1,1 0 1,14-52-1,-8 40-163,76-445-1791,-75 368 1654,-5 1 0,-10-141 0,-21-40 722,-14-355 492,41 414-908,11 0 0,10 1 0,62-266 0,183-489-73,-241 912-18,50-100 1,-64 155 22,1 1 0,2 0-1,1 1 1,0 0-1,2 2 1,1 0 0,33-29-1,13 1 221,-66 50-229,1 0 0,-1 0-1,0 0 1,0 0 0,0 0 0,0 0 0,1 0 0,-1-1-1,0 1 1,0 0 0,0 0 0,0 0 0,1 0 0,-1 0-1,0 0 1,0 0 0,0 0 0,0-1 0,0 1 0,0 0-1,1 0 1,-1 0 0,0 0 0,0 0 0,0-1 0,0 1-1,0 0 1,0 0 0,0 0 0,0 0 0,0-1 0,0 1-1,0 0 1,0 0 0,0 0 0,0-1 0,0 1 0,0 0-1,0 0 1,0 0 0,0 0 0,0-1 0,0 1-1,0 0 1,0 0 0,0 0 0,0 0 0,-1-1 0,1 1-1,0 0 1,0 0 0,0 0 0,0 0 0,0 0 0,-1-1-1,-14-2-165,-24 2 8,39 1 164,-32 2-114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0:40.383"/>
    </inkml:context>
    <inkml:brush xml:id="br0">
      <inkml:brushProperty name="width" value="0.05" units="cm"/>
      <inkml:brushProperty name="height" value="0.05" units="cm"/>
    </inkml:brush>
  </inkml:definitions>
  <inkml:trace contextRef="#ctx0" brushRef="#br0">0 701 14579,'3'2'66,"1"0"-1,-1-1 1,0 1-1,1-1 0,-1 0 1,1 0-1,-1 0 1,1 0-1,-1-1 1,1 1-1,-1-1 1,1 0-1,0 0 1,-1-1-1,1 1 1,4-1-1,4 0 68,27-3-127,0-1 0,0-2 0,-1-1 0,0-2 0,0-2 0,-1-2 0,-1-1 1,-1-1-1,50-32 0,18-21-143,156-138 0,28-20-17,-265 212 150,38-20 0,-53 32 4,0 0 0,0 0 0,0 1 0,0 0 0,1 0 0,-1 0 0,0 1 0,1 1 0,-1-1 0,12 1 0,-16 1 1,-1-1-1,1 1 1,-1-1 0,1 1 0,-1 0-1,1 0 1,-1 0 0,0 1 0,0-1 0,1 0-1,-1 1 1,0 0 0,0-1 0,-1 1-1,1 0 1,0 0 0,-1 0 0,1 0-1,-1 0 1,1 0 0,-1 1 0,0-1-1,0 0 1,0 1 0,0-1 0,0 1-1,-1-1 1,1 1 0,-1-1 0,1 5-1,0 8 3,0 0 0,-1 0-1,-1 0 1,-3 15 0,4-25-4,-18 104-123,-37 128 1,22-109 75,0 13 0,2-13-20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19.425"/>
    </inkml:context>
    <inkml:brush xml:id="br0">
      <inkml:brushProperty name="width" value="0.05" units="cm"/>
      <inkml:brushProperty name="height" value="0.05" units="cm"/>
    </inkml:brush>
  </inkml:definitions>
  <inkml:trace contextRef="#ctx0" brushRef="#br0">0 3134 9098,'71'-446'2704,"-41"291"-1913,65-533 1821,-72 284-2027,-1 24-421,-5-20-71,-19 304 164,-4 0 0,-21-109 0,24 186-135,-2 1-1,0 0 0,-1 0 1,-1 0-1,-12-24 0,18 39-117,0 1 0,0-1-1,0-1 1,0 1 0,1 0-1,-1 0 1,1 0-1,0 0 1,0 0 0,0 0-1,0 0 1,1 0 0,-1-1-1,1 1 1,0 0 0,0 0-1,2-4 1,-2 5-57,0-1 1,0 0-1,0 0 1,0 0-1,-1 0 0,1-1 1,-1 1-1,1 0 1,-1 0-1,0 0 1,-1 0-1,1 0 0,0 0 1,-1 0-1,0-1 1,0 1-1,0 0 0,-1-3 1,1 5 38,0 0 0,1 0 0,-1 1 1,1-1-1,-1 0 0,0 1 0,0-1 0,1 1 1,-1-1-1,0 1 0,0-1 0,0 1 0,0-1 0,1 1 1,-1 0-1,0-1 0,0 1 0,0 0 0,0 0 1,0 0-1,0 0 0,0 0 0,0 0 0,-2 0 0,-18 1-210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1:57.466"/>
    </inkml:context>
    <inkml:brush xml:id="br0">
      <inkml:brushProperty name="width" value="0.05" units="cm"/>
      <inkml:brushProperty name="height" value="0.05" units="cm"/>
    </inkml:brush>
  </inkml:definitions>
  <inkml:trace contextRef="#ctx0" brushRef="#br0">79 73 13963,'-28'-18'778,"21"14"-738,0 0 1,1-1-1,-1 0 0,1 0 0,-7-7 0,13 12-31,-1 0 0,1-1 0,0 1 0,-1 0 0,1-1 0,0 1-1,-1-1 1,1 1 0,0 0 0,0-1 0,-1 1 0,1-1 0,0 1 0,0-1 0,0 1 0,0-1 0,0 1 0,0 0 0,-1-1 0,1 1 0,0-1 0,0 1-1,1-1 1,-1 1 0,0-1 0,0 1 0,0-1 0,0 1 0,0-1 0,1 0 0,-1 1 0,1-1 0,0 1 0,0-1 0,-1 1 0,1-1 0,0 1 0,0-1 0,0 1 0,0 0 1,0-1-1,0 1 0,0 0 0,0 0 0,1-1 0,40 1 55,-38 0-58,286 41-472,-207-26 344,1020 144-198,-639-97 625,1483 119 119,-1430-157-500,1291 80 616,-1309-72-216,-4-28-240,-196-26-258,-248 15 261,-1-2 0,0-2 0,87-33-1,-117 36-86,-1-1 0,26-16 0,-36 19 0,-1-1 0,0 0 0,0 0 0,6-9 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31.223"/>
    </inkml:context>
    <inkml:brush xml:id="br0">
      <inkml:brushProperty name="width" value="0.05" units="cm"/>
      <inkml:brushProperty name="height" value="0.05" units="cm"/>
    </inkml:brush>
  </inkml:definitions>
  <inkml:trace contextRef="#ctx0" brushRef="#br0">0 641 11322,'24'1'2772,"42"6"0,-55-6-2626,1 0 0,-1-1-1,1 0 1,-1-1-1,1 0 1,16-5 0,69-24 97,-33 10-123,327-66 299,-134 36-216,-168 30-168,198-49 86,-203 45-52,111-48 0,17-29 87,-167 77-101,-2-2 0,66-53-1,-108 78-434,1-1-1,-1 1 0,0-1 0,1 1 0,-1-1 1,0 0-1,0 0 0,0 1 0,0-1 0,0-2 1,5-8-101,-1 3-388</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11.163"/>
    </inkml:context>
    <inkml:brush xml:id="br0">
      <inkml:brushProperty name="width" value="0.05" units="cm"/>
      <inkml:brushProperty name="height" value="0.05" units="cm"/>
    </inkml:brush>
  </inkml:definitions>
  <inkml:trace contextRef="#ctx0" brushRef="#br0">437 615 12635,'-35'19'242,"1"2"0,0 1 0,-36 31 0,54-38-225,0 0 1,1 1-1,1 1 0,1 0 1,0 1-1,1 0 0,-15 31 1,8-5-85,3 1 0,1 0 0,-16 89 0,-4 145-595,20-88 370,9 1 1,8 0-1,46 331 0,-29-415 407,4-2 0,5-1-1,4-1 1,5-2 0,55 106-1,-36-99 42,127 180 0,-130-219-126,4-2 1,2-3-1,84 72 1,-90-92-25,2-3 0,2-2 1,2-2-1,67 30 0,-77-45-4,2-2 0,0-3 0,1-2 0,1-2 0,93 11-1,-84-19 6,0-3 0,1-3-1,-1-2 1,0-3-1,0-3 1,0-3-1,-1-2 1,-1-3-1,0-2 1,-1-3 0,92-48-1,-77 29 20,-2-4-1,-2-3 1,-2-3 0,-2-3-1,-3-3 1,63-70 0,-58 47 68,-2-4 1,-5-2 0,-3-2 0,69-145 0,-92 156-40,-4-1 1,-4-2 0,-3 0 0,-3-2 0,-4-1 0,-4 0 0,-3-1-1,-3 0 1,-5 0 0,-3 0 0,-3-1 0,-5 1 0,-3 1 0,-3 0 0,-4 1-1,-4 1 1,-56-134 0,31 113-53,-4 3 0,-5 2 0,-4 2-1,-86-100 1,65 100-61,-4 3 0,-4 4 0,-155-115 0,139 127 89,-3 5-1,-3 4 1,-2 6 0,-3 5-1,-3 5 1,-1 5-1,-2 5 1,-215-39-1,85 51 36,-14 22 19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4:44.108"/>
    </inkml:context>
    <inkml:brush xml:id="br0">
      <inkml:brushProperty name="width" value="0.05" units="cm"/>
      <inkml:brushProperty name="height" value="0.05" units="cm"/>
    </inkml:brush>
  </inkml:definitions>
  <inkml:trace contextRef="#ctx0" brushRef="#br0">484 2047 13171,'3'-13'1996,"-10"19"-117,-10 20-165,-19 52-376,-48 152-1,8-18-1111,34-108-209,-59 132 138,69-170-73,-59 92 1,91-157-70,1 0 1,-1 0-1,1 0 0,0 0 0,-1 0 1,1 0-1,0 0 0,0-1 1,-1 1-1,1 0 0,0 0 1,0-1-1,0 1 0,0 0 0,0-1 1,0 1-1,0-1 0,1 1 1,31 17 82,-26-15-89,2 1-7,0 0 1,1-1-1,0 0 1,0-1-1,0 0 0,0-1 1,17 1-1,-13-1 2,0 0-1,0 1 1,21 6-1,-20-3-4,-1 2-1,1 0 0,-1 1 1,25 18-1,-4-2 0,-28-20 4,0-1 1,0-1 0,0 1-1,0-1 1,0-1 0,1 1-1,-1-1 1,0-1 0,1 1-1,10-1 1,-7-1-4,-1 2 0,0 0 0,1 0 0,17 5 0,17 10-3,-18-6 13,-1-1 1,1-2 0,1 0-1,42 4 1,-36-11-8,-24 0-2,1 0-1,0 0 1,18 4 0,-26-3 1,0-1 1,0 1-1,0 0 1,-1 0 0,1 1-1,0-1 1,0 1 0,-1-1-1,1 1 1,-1 0-1,1 0 1,-1 0 0,0 0-1,0 0 1,0 1 0,0-1-1,2 4 1,1 2-2,-3-4-2,0 0 0,0 0 0,1 0 0,0 0-1,-1-1 1,6 5 0,-7-7 3,0-1 0,0 1 0,0-1 0,0 1 0,0-1 0,0 1 0,0-1 0,0 0 0,0 1 0,0-1 0,0 0 0,0 0 0,0 0 0,0 0 0,0 0-1,1 0 1,-1 0 0,0 0 0,0 0 0,0 0 0,0-1 0,0 1 0,0 0 0,0-1 0,0 1 0,0-1 0,0 1 0,0-1 0,0 0 0,0 1 0,1-2 0,12-9-11,-6 4 4,0 1 0,0 1 0,0 0 0,15-7 0,-21 11 7,1 0 0,0 0 0,-1 0 0,1 1 0,0-1 0,0 1 1,-1 0-1,1 0 0,0 0 0,0 0 0,-1 0 0,1 1 0,0-1 0,0 1 0,-1-1 0,1 1 0,0 0 0,-1 0 1,1 1-1,-1-1 0,3 2 0,3 4-1,0 0 0,0 0 1,-1 0-1,0 1 0,-1 1 0,1-1 1,-2 1-1,7 10 0,-7-9 0,1-1 0,0 0 0,0 0 0,1 0 0,0-1 0,1 0 0,11 10 0,-17-17 3,1 0 0,-1 1 0,1-1 0,-1 0 0,1 0 0,-1-1 0,1 1 0,0 0 0,-1-1 0,1 0 0,0 1 0,-1-1 0,1 0 0,0 0 0,0-1 0,-1 1 0,1-1 1,0 1-1,-1-1 0,1 0 0,-1 0 0,1 0 0,-1 0 0,4-2 0,6-4 7,-1-1 0,0 0 0,17-16 0,-12 10 0,-8 7 1,1-2-4,1 1-1,0 1 1,0 0-1,22-11 1,-29 16-4,0 1-1,1 0 1,-1 0 0,0 0 0,1 1 0,-1-1 0,1 1 0,-1 0-1,1-1 1,-1 2 0,1-1 0,-1 0 0,1 1 0,-1 0-1,1-1 1,-1 1 0,0 1 0,0-1 0,1 0 0,-1 1-1,0 0 1,3 2 0,3 2-3,-5-3 1,0 0 0,0-1 0,0 1 0,1-1-1,-1 0 1,9 3 0,-12-5 1,1 1 0,-1-1 0,0 0 0,1 0 0,-1 0-1,0-1 1,1 1 0,-1 0 0,0 0 0,1-1 0,-1 1-1,0-1 1,0 1 0,1-1 0,-1 1 0,0-1 0,0 0-1,0 1 1,0-1 0,0 0 0,0 0 0,0 0 0,0 0 0,0 0-1,0 0 1,-1 0 0,1 0 0,0 0 0,-1-1 0,2-1-1,10-24-11,0 0 1,10-40-1,8-21 33,-24 71-19,-1 1 0,-1 0 0,-1-1 0,3-24 0,2-15 17,3 9 26,2 0 1,22-51-1,46-87-50,-17 45 31,-62 134-21,1 0 0,-1 0-1,1 1 1,1-1 0,-1 1-1,1 0 1,0 0 0,0 0-1,0 1 1,1-1 0,9-6-1,1-1 7,20-22 0,-22 20-7,-11 13-5,5-6-25,-2-10 57,-5 16-31,0 0 1,0 0-1,0 0 0,0 0 0,1 0 1,-1 0-1,0 0 0,1 0 0,-1 0 1,1 0-1,-1 0 0,1 0 0,-1 0 1,1 0-1,0 0 0,-1 0 0,1 0 1,0 0-1,1-1 0,17-10-21,-16 10 21,-1 1 0,1-1 0,0 1 0,-1-1 0,0 0 0,1 0 1,-1-1-1,0 1 0,0 0 0,0-1 0,0 1 0,-1-1 0,3-3 0,9-28-14,7-13 8,-19 47 7,-1-1 0,0 1 0,1-1 0,-1 1 0,0-1 0,0 1 0,0-1 0,1 0 0,-1 1 0,0-1 0,0 1-1,0-1 1,0 0 0,0 1 0,0-1 0,0 1 0,0-1 0,0 0 0,-1 1 0,1-1 0,0 1 0,0-1 0,0 1 0,-1-1 0,1 0 0,0 1 0,0-1 0,-1 1 0,1-1-1,-1 1 1,1 0 0,0-1 0,-1 1 0,1-1 0,-1 1 0,1 0 0,-1-1 0,1 1 0,-2-1 0,-23-7 24,19 7-35,-19-5 12,1 1-1,-1 2 1,-32-1-1,-2-1 15,34 2-11,-62-4 78,83 7-82,1-1-1,-1 0 1,1 0-1,-1 0 1,1 0 0,0 0-1,-1 0 1,-3-4 0,-18-5 8,3 7-4,15 2 4,1 0 0,-1-1 1,1 1-1,-9-4 0,13 4-6,0 0 0,0 0 0,0 0 0,1 0 0,-1-1 0,0 1 0,1 0 0,0-1 0,-1 1 0,1-1 0,0 0 0,-1 1 0,1-1 0,0 0 0,0 0 0,0 0 0,1 0 0,-2-2 0,-9-23 34,7 18-23,0 1 1,1 0-1,-4-14 0,6 19-12,2 1-5,-1 0 0,0-1 0,1 1 0,-1 0 0,1 0 0,0 0 0,0-1 0,-1 1 0,2 0 0,-1 0 0,0 0 0,0 1 0,0-1 0,1 0 0,-1 0 0,1 1 0,0-1 0,-1 1 0,4-3 0,4-2 20,0 0-1,20-8 0,-7 3 20,-18 8-38,0 1-1,0-1 1,1 1 0,-1 0 0,1 0-1,-1 1 1,1-1 0,0 1-1,-1 0 1,1 0 0,0 1 0,0-1-1,0 1 1,-1 0 0,1 0-1,5 1 1,24 2 0,1-2-1,-1-2 0,0-1 1,53-10-1,128-12-24,-143 18 23,-24 4 14,1 2 0,75 11 0,22 1 7,-62-13-20,26 1-2,-104 1 4,1-1 1,-1 1-1,1 1 1,-1-1-1,1 1 1,-1 0-1,0 1 1,0 0-1,0 0 0,-1 0 1,1 0-1,-1 1 1,10 8-1,-2 1-2,-1 1-1,0 0 0,15 23 1,-18-23 1,1 0 0,0-1 1,1 0-1,0-1 1,16 13-1,45 23 31,-48-33-23,0 1 0,30 27 1,11 22-12,69 90-1,-89-99 5,58 71 4,-78-100 21,1 0 1,42 31 0,42 36-50,-64-54 22,-24-19 14,-2 2 0,0 1-1,-1 0 1,31 53-1,-25-36-3,-19-33-1,0 0-1,0-1 1,8 7 0,-10-10-3,1 0 1,-1 0-1,0 1 1,-1-1-1,1 1 1,-1 0-1,0 0 1,0 1 0,0-1-1,1 6 1,-2-6 3,-1 0 0,0 0 0,0 0 0,0 0 0,-1 0 0,0 1 0,0-1 0,0 0 1,-1 0-1,1 0 0,-1 0 0,-1 0 0,1 0 0,-3 5 0,-2 3 25,-1 0 0,0-1 0,-16 20 0,15-21-28,-6 7-1,-24 22 0,23-25 2,-24 30 0,35-39-4,0 0-1,0 0 0,1 0 1,0 1-1,0-1 1,1 1-1,0 0 1,0 0-1,-2 10 0,-13 99-18,15-100 17,0 27-10,2-41 10,0 1 1,1-1-1,-1 0 1,1 1-1,-1-1 1,1 0-1,0 1 0,0-1 1,0 0-1,0 0 1,0 0-1,0 0 1,1 0-1,1 3 1,-1-4 0,-1 0 1,1 0-1,-1 0 1,1-1-1,-1 1 1,1 0-1,-1-1 1,1 1-1,0-1 1,-1 0-1,1 1 1,0-1-1,-1 0 1,4 0 0,28-3 10,-22 1-9,38-2 3,-8 1 3,42-10 0,-27 4-9,-40 7 12,0 0 1,-1-1-1,1-1 1,28-11-1,-9-1-18,0 3-1,1 1 0,43-9 1,-70 18 6,0 1 0,-1-1 0,1-1 1,-1 0-1,0 0 0,0 0 1,-1-1-1,1 0 0,-1-1 0,11-11 1,4-5-10,33-47 0,-26 31 7,-26 34 1,-1 0 0,-1 0 1,1 0-1,0 0 0,-1-1 0,0 1 1,0 0-1,0-1 0,-1 1 0,1 0 1,-1-1-1,0 1 0,-1-1 0,1 1 1,-2-8-1,1-31-21,1 41 22,1-1 0,-1 1 1,1 0-1,0-1 0,-1 1 0,1 0 1,0-1-1,0 1 0,1 0 0,-1 0 0,0 0 1,1 0-1,-1 0 0,4-3 0,-2 4 0,-1-1 0,1 1-1,0 0 1,-1 0-1,1 0 1,0 0 0,0 1-1,0-1 1,0 1-1,0 0 1,0 0 0,-1 0-1,1 0 1,0 0-1,0 1 1,3 0 0,-2-1 1,0 1 1,-1-1-1,1 0 1,0 0-1,0 0 1,-1 0 0,1 0-1,0-1 1,-1 0-1,5-1 1,1-3 11,-9 5-13,1-1 0,-1 1 0,1-1 0,0 1 0,0 0 0,-1-1 0,1 1 0,0 0 0,-1 0 0,1-1 0,0 1 0,0 0 0,0 0 0,-1 0 0,1 0 0,1 0 0,0 1 0,-1 0 0,0 0 0,1 0 0,-1 0 0,0 1-1,0-1 1,0 0 0,0 1 0,0-1 0,1 3 0,1-1 1,0 1 1,0-1 0,0 0-1,0-1 1,1 1 0,-1 0-1,1-1 1,0 0 0,0 0-1,-1 0 1,1 0 0,1-1-1,-1 0 1,0 1 0,0-1-1,0-1 1,7 1 0,-3 1-2,1 0 0,0 1 1,9 3-1,20 15 10,-29-15-8,0-1 0,1 0 0,-1 0 0,1-1 0,0 0 0,11 2 0,-19-6-2,1 1 0,0-1 1,-1 0-1,1 0 0,0 0 0,0 0 0,-1-1 0,1 1 1,0-1-1,-1 0 0,1 0 0,-1 0 0,1 0 0,-1 0 1,0 0-1,1 0 0,-1-1 0,0 1 0,0-1 0,0 0 1,0 0-1,0 0 0,0 0 0,0 0 0,-1 0 0,1 0 1,-1 0-1,3-5 0,2-6 5,0 1 1,-1-1-1,-1 0 0,0 0 1,4-25-1,-4 10 11,0-51 0,-4 68-15,-2 0 1,1 0-1,-1 1 1,-1-1-1,0 1 1,-1 0-1,0-1 1,-5-9-1,-7-10 2,-24-34 0,-60-70 1,84 110 8,1-1 0,1-1 0,-19-52 0,21 47 1,-1 0-1,-28-45 0,-20-11 3,-23-37 12,63 91-13,-2 1 0,-1 0-1,-1 2 1,-57-51-1,19 28 20,-92-58 0,144 103-29,-25-14 3,1-3 0,2 0 0,0-2-1,-28-32 1,58 55-6,0 0 0,0-1-1,0 1 1,1-1 0,0 0 0,0 0-1,0 1 1,0-1 0,1 0 0,0-1-1,0 1 1,1 0 0,-1 0 0,1 0-1,0 0 1,0-1 0,1 1 0,-1 0-1,1 0 1,0 0 0,3-6 0,3-11-11,1 1 0,1-1 0,17-27 0,-18 34-1,7-16 5,-8 14 14,18-28-1,-23 41-7,0 1 1,0 0 0,0 1-1,1-1 1,-1 0-1,1 1 1,-1-1-1,1 1 1,0 0-1,0 0 1,0 0-1,0 0 1,1 1-1,-1-1 1,5-1-1,-2 3-3,0 0-1,0 1 0,0-1 0,0 1 0,0 1 0,0-1 1,0 1-1,0 0 0,-1 0 0,1 1 0,10 5 1,8 4 11,1-1-24,0 1 1,0 2 0,-1 0-1,38 30 1,76 82-238,-121-110 222,12 8 28,0-1 0,1-2 0,2-1 0,48 23 0,16 10 16,0 3-56,-40-25 44,96 70 0,-130-80-3,-1 1 0,-2 0 1,0 1-1,-1 2 0,25 44 1,24 32 3,-22-33-9,-2 1-1,39 90 1,-70-136 1,1 5 1,35 50-1,-41-69 7,0-1-1,0 1 0,1-1 0,0-1 1,0 1-1,0-2 0,1 1 0,0-1 1,12 6-1,-11-7-1,0 1-1,0 0 1,0 0-1,-1 1 1,0 1 0,-1-1-1,0 1 1,11 14 0,-1 2 1,26 50 1,-22-34 2,-18-33-1,0-1 1,0 1 0,1-1-1,0 0 1,0 0-1,0 0 1,1-1-1,-1 0 1,1 0-1,8 4 1,-9-6-2,1 0 1,0-1-1,0 0 1,-1 0-1,1-1 1,0 1-1,1-1 1,-1-1-1,0 1 1,0-1-1,0 0 1,0-1-1,7 0 1,48-11-10,-44 8 10,1 0 1,0 2-1,27-2 1,-39 4-3,-1 1 0,1-1 0,-1 1 0,1 0 0,-1 1 0,0-1 1,1 1-1,-1 0 0,0 0 0,0 0 0,0 1 0,-1 0 0,1 0 0,0 0 0,6 7 1,-2 1-1,-1-1 1,0 1 0,-1 1 0,0-1-1,-1 1 1,0 0 0,-1 0 0,7 25-1,-8-24 3,1 1-1,0-1 0,1 0 0,0 0 1,1-1-1,0 0 0,14 18 1,-19-28-2,-1-1 1,1 1 0,-1-1 0,1 0-1,-1 1 1,1-1 0,0 0 0,0 0-1,0 0 1,0 0 0,-1 0 0,1-1-1,0 1 1,1-1 0,-1 1 0,0-1-1,0 1 1,0-1 0,0 0 0,0 0 0,0 0-1,0-1 1,0 1 0,0 0 0,1-1-1,-1 1 1,0-1 0,0 0 0,2-1-1,6-3 6,-1-1-1,0 0 1,-1 0-1,16-14 1,12-10 2,-34 29-8,1-1 0,0 1 0,-1-1-1,1 1 1,0 0 0,0 0 0,0 0-1,0 0 1,0 0 0,0 1 0,0-1-1,0 1 1,0 0 0,0 0 0,0 0-1,0 0 1,0 1 0,0-1 0,0 1 0,0 0-1,0 0 1,0 0 0,0 0 0,4 3-1,1 1 0,-1 2-1,1-1 1,-1 1 0,0 1-1,0-1 1,6 10-1,-8-9 2,1 0-1,0-1 1,1 0 0,0 0-1,0 0 1,14 9 0,-18-15 1,0 1 0,0-1 0,0 0 0,0 0 0,0-1 0,1 1 0,-1-1 0,0 1 0,0-1 0,0 0-1,0 0 1,1 0 0,-1-1 0,0 1 0,0-1 0,0 1 0,0-1 0,0 0 0,0-1 0,0 1 0,0 0 0,0-1 0,-1 1 0,1-1 0,0 0 0,-1 0 0,3-3 0,7-6 1,-1 0 0,-1-1 0,0 0 0,9-15 0,-18 25-2,54-76 1,-54 77-1,-1 1 0,0 0 0,0-1 0,0 1 0,1-1 0,-1 1 0,0 0 0,0-1 0,1 1 0,-1 0 0,0-1 0,1 1 0,-1 0 0,0 0 0,1-1 0,-1 1 0,0 0 0,1 0 0,-1 0 0,1-1 0,-1 1 0,0 0 0,1 0 0,-1 0 0,1 0 0,-1 0 0,1 0-1,-1 0 1,0 0 0,1 0 0,-1 0 0,1 0 0,-1 0 0,1 0 0,-1 0 0,0 0 0,1 1 0,-1-1 0,1 0 0,-1 0 0,1 2 0,0-1 0,0 1 0,0-1 0,0 1 0,-1-1 0,1 1 0,0 0 0,-1-1 0,0 1 0,1 2 0,3 47-7,-5-23 2,0-20 5,0 0-1,1 0 1,0 1 0,0-1-1,1 0 1,0 0 0,3 11-1,-4-19 2,0 0-1,0 0 0,0 0 1,1 1-1,-1-1 1,0 0-1,0 0 0,0 0 1,0 0-1,0 0 1,0 1-1,0-1 0,0 0 1,0 0-1,1 0 1,-1 0-1,0 0 0,0 0 1,0 0-1,0 0 1,0 0-1,0 0 0,1 1 1,-1-1-1,0 0 1,0 0-1,0 0 0,0 0 1,0 0-1,1 0 1,-1 0-1,0 0 0,0 0 1,0 0-1,0 0 1,1 0-1,-1 0 0,0 0 1,0 0-1,0-1 1,0 1-1,0 0 0,0 0 1,1 0-1,-1 0 0,0 0 1,6-8 22,13-44 47,14-58 0,-21 67-56,-13 46-10,-6 27 13,7-26-9,7-23-2,46-140-37,-52 203-23,-2-34 52,0-7 2,0 0 1,1 0-1,0 0 1,0 0 0,0 0-1,0 0 1,0 0-1,0 0 1,1 0-1,-1 0 1,1 0-1,2 4 1,-3-6 0,0-1 0,1 0-1,-1 0 1,0 0 0,1 0 0,-1 0 0,0 0-1,1 0 1,-1-1 0,0 1 0,1 0 0,-1 0-1,0 0 1,1 0 0,-1 0 0,0 0 0,0-1 0,1 1-1,-1 0 1,0 0 0,1 0 0,-1-1 0,0 1-1,0 0 1,0 0 0,1-1 0,-1 1 0,0 0-1,0-1 1,0 1 0,0 0 0,1-1 0,6-12 18,-7 12-14,6-13 26,-5 11-28,0 0-1,0 0 1,0 0-1,1 0 1,-1 0-1,1 1 1,0-1-1,-1 0 1,1 1-1,0-1 0,4-3 1,-5 6-3,-1 1 0,1-1 0,-1 0 0,1 0 0,-1 0 0,1 1 0,-1-1 0,1 0 0,-1 1 0,0-1 1,1 0-1,-1 1 0,0-1 0,1 0 0,-1 1 0,0-1 0,1 1 0,-1-1 0,0 0 0,0 1 0,0-1 0,1 1 0,-1-1 0,0 1 0,0-1 0,0 1 0,0-1 0,0 1 0,0-1 0,0 1 0,0-1 1,0 1-1,0 0 0,2 22 3,-2-21-3,3 58-5,-3-40 14,0 1-1,2 0 0,0 0 1,1-1-1,12 39 1,-15-58-8,1 0 1,-1 1 0,1-1-1,0 0 1,-1 1 0,1-1 0,0 0-1,0 0 1,0 0 0,0 0-1,0 0 1,0 0 0,0 0 0,0 0-1,0 0 1,0 0 0,0-1-1,1 1 1,-1 0 0,0-1-1,1 1 1,1 0 0,-1-1 1,0 0 1,0 0-1,-1 0 1,1-1-1,0 1 0,0-1 1,0 1-1,-1-1 1,1 1-1,0-1 0,-1 0 1,1 0-1,0 0 1,-1 0-1,1 0 1,2-3-1,24-26 47,-23 24-45,1 0 1,-1 1 0,1-1 0,0 1-1,9-6 1,-14 10-6,0 1 0,0-1-1,-1 1 1,1-1 0,0 1 0,0 0 0,0-1-1,0 1 1,0 0 0,0 0 0,0 0-1,0 0 1,-1 0 0,1 0 0,0 0 0,0 0-1,0 0 1,0 0 0,0 0 0,0 0 0,0 1-1,0-1 1,1 1 0,0 0-2,-1 1 1,1-1-1,-1 0 1,1 1-1,-1-1 0,0 1 1,0-1-1,1 1 1,-1 0-1,1 3 1,2 4-8,0 1 0,-1 0 0,3 15 1,-5-22 6,4 29 3,-5-25 0,1 0-1,0 0 0,0 0 1,1-1-1,-1 1 0,1 0 0,1-1 1,-1 1-1,7 9 0,-9-16 1,1 1-1,-1-1 1,1 1 0,-1-1-1,1 0 1,-1 1-1,1-1 1,0 0-1,-1 1 1,1-1-1,-1 0 1,1 1 0,0-1-1,-1 0 1,1 0-1,0 0 1,-1 0-1,1 0 1,0 0 0,0 0-1,-1 0 1,1 0-1,0 0 1,-1 0-1,1 0 1,0 0-1,-1-1 1,1 1 0,0 0-1,-1-1 1,1 1-1,-1 0 1,1-1-1,0 1 1,-1 0-1,1-1 1,-1 1 0,1-1-1,-1 1 1,1-1-1,-1 1 1,0-1-1,1 0 1,-1 1-1,0-1 1,1-1 0,19-33 19,-19 31-16,16-34 1,23-75 1,-38 108-31,-1 6 9,0 14 5,-3 25-5,0-19 20,7-40 9,0-1-9,32-105-63,-37 125 58,0 0 0,0 0 0,0 0-1,0 0 1,0-1 0,0 1 0,0 0-1,0 0 1,0 0 0,0 0 0,0 0 0,0 0-1,0 0 1,0 0 0,0 0 0,0-1-1,0 1 1,0 0 0,0 0 0,0 0-1,0 0 1,0 0 0,0 0 0,0 0 0,0 0-1,0 0 1,0 0 0,0 0 0,1-1-1,-1 1 1,0 0 0,0 0 0,0 0-1,0 0 1,0 0 0,0 0 0,0 0 0,0 0-1,0 0 1,0 0 0,0 0 0,1 0-1,-1 0 1,0 0 0,0 0 0,0 0-1,0 0 1,0 0 0,0 0 0,0 0-1,0 0 1,0 0 0,1 0 0,-1 0 0,0 0-1,0 0 1,0 0 0,0 0 0,0 0-1,0 0 1,0 0 0,0 0 0,0 0-1,0 1 1,0-1 0,3 9-38,-2 13 3,-2-9 19,-1 21-25,1-33 41,1 1 1,0-1-1,0 1 0,1-1 1,-1 1-1,0 0 0,0-1 1,1 1-1,-1-1 0,1 1 1,-1-1-1,1 1 0,0-1 1,0 2-1,0-3 3,0-1 0,0 1 0,0 0 0,0-1 0,0 1 0,0-1 0,-1 1-1,1-1 1,0 1 0,0-1 0,-1 0 0,1 1 0,0-1 0,-1 0 0,1 0 0,-1 1 0,1-1 0,-1 0 0,1 0 0,-1 0 0,1-1 0,0 0 3,24-43 64,29-72 0,10-21 8,-66 140-42,-18 10 66,19-12-99,1 0 0,-1 0 0,1 1 0,-1-1 0,1 0 0,-1 0 0,1 0-1,-1 0 1,1 0 0,-1 0 0,1-1 0,-1 1 0,1 0 0,-1 0 0,1 0-1,-1 0 1,1-1 0,-1 1 0,1 0 0,-1 0 0,1-1 0,-1 1 0,1 0 0,0-1-1,-1 1 1,1 0 0,0-1 0,-1 1 0,1-1 0,0 1 0,-1-1 0,1 1-1,0-1 1,0 1 0,0-1 0,-1 1 0,1-1 0,0 1 0,0-1 0,0 1-1,0-1 1,0 1 0,0-1 0,0 1 0,0-1 0,0 1 0,0-1 0,0 1-1,1-2 1,0-12 13,0-1 0,2 0 0,-1 1 0,2 0 0,0-1 0,12-26 0,-1 1-1,-15 39-12,-1-1 0,1 0 0,-1 1 0,1-1-1,-1 1 1,0-1 0,1 1 0,-1-1 0,0 1 0,0 0 0,0-1-1,0 1 1,0 0 0,0 0 0,0 0 0,-1-1 0,1 1 0,0 0-1,-3-1 1,-1-2 1,-33-28-7,-1 0 0,-2 3 0,-56-32 0,47 31-12,1-3 0,2-1-1,-43-42 1,76 65 16,-247-184 0,132 124-11,99 57 13,1 0 0,1-2-1,1-2 1,0 0 0,-36-34 0,-81-92 12,140 140-21,1-1 0,0 1 0,-1 0 0,2-1 0,-1 0 0,0 0 0,1 0 0,0 0 0,0 0 0,0 0 0,1 0 0,0-1 0,-1-8 0,1 2-10,1 0 1,0 1-1,1-1 0,0 0 0,3-12 1,-4 23 13,0 0 1,0 0-1,0 0 0,0 0 1,0 0-1,0 1 1,0-1-1,1 0 0,-1 0 1,0 0-1,1 0 1,-1 0-1,0 1 0,1-1 1,-1 0-1,1 0 1,-1 1-1,1-1 0,0 0 1,-1 1-1,1-1 1,0 0-1,-1 1 0,1-1 1,0 1-1,0-1 1,-1 1-1,2-1 0,0 1 3,-1 1 0,1-1 0,-1 1-1,1 0 1,-1 0 0,1-1 0,-1 1-1,0 0 1,0 0 0,1 0 0,1 2-1,11 8-12,3-6-35,-8-4 52,-2 2-2,-4-2-2,1 1 1,-1-1-1,1 0 1,-1 0-1,1 0 1,0 0-1,-1-1 0,1 1 1,0-1-1,-1 0 1,1 0-1,0 0 0,-1-1 1,1 1-1,0-1 1,3-1-1,-6 2-15,-1 0 10,0 2-4,0-1 9,0-1 0,0 1 1,0-1-1,0 1 0,0-1 1,0 1-1,0-1 0,0 1 1,0-1-1,1 0 0,-1 1 1,0-1-1,0 1 0,0-1 1,1 0-1,-1 1 0,0-1 1,0 1-1,1-1 0,-1 0 1,0 1-1,1-1 0,-1 0 1,0 1-1,1-1 1,-1 0-1,1 0 0,-1 0 1,0 1-1,1-1 0,0 0 1,16-1 8,16-14-7,-23 8 1,0 0 0,0-1 0,12-12 0,15-13 8,-30 28-11,-1 0 0,-1 0 1,1-1-1,-1 1 0,0-1 0,0-1 0,-1 1 1,1-1-1,-2 1 0,1-1 0,-1 0 0,0-1 0,4-14 1,-2-2 1,-1-1 0,0 0 1,-2-25-1,-1 34 11,1-4-14,2 0-1,0 0 1,9-27-1,-5 22-6,6-37 1,-13 54 10,0-1 0,-1 1 0,0 0 0,0-1 1,-1 1-1,0 0 0,0 0 0,-5-14 0,0 0-5,0-1 1,1 0-1,2 0 0,0 0 1,1 0-1,2 0 1,0 0-1,5-30 0,-4 34 3,0 0 0,-2-19 0,0 22-2,1-1 0,0 1 0,3-19 0,3 11 0,14-40 0,-14 49 0,0 1 0,-2-1 0,0-1 0,0 1 0,-2-1 0,0 1 1,0-18-1,-4 26-1,0 0-1,0 0 1,-1 0 0,0 0 0,-1 0 0,1 0 0,-1 1 0,-1 0-1,-7-10 1,-2-3-19,6 7 20,0 0 1,1-1-1,0 0 0,-7-19 1,13 28 2,-1 0 0,1-1 0,1 1 0,-1-1 0,1 1 0,0-1 0,0 1 0,0-1 0,0 1 0,1-1 0,-1 1 0,1-1 0,1 1 0,-1 0 0,1-1 0,-1 1 0,1 0 0,3-4 0,13-22 4,77-148-42,-58 112 50,-35 62-16,0 0 0,0 0 1,1 1-1,-1-1 0,1 1 1,-1 0-1,1-1 0,0 1 0,5-3 1,-7 5-2,1 0 1,-1 0-1,0 1 1,1-1-1,-1 1 1,1-1-1,-1 1 1,1-1-1,-1 1 1,1 0-1,0 0 1,-1 0-1,1 0 1,-1 0-1,1 0 1,-1 0-1,1 0 1,-1 1-1,1-1 1,-1 1-1,1-1 1,-1 1-1,1-1 1,-1 1-1,0 0 1,1 0-1,-1 0 1,2 2-1,-1-2-21,0 1-1,0-1 0,0 1 0,1-1 0,-1 1 1,0-1-1,0 0 0,1 0 0,-1 0 1,1-1-1,-1 1 0,5 0 0,-5-1 13,-1 0-1,1-1 0,0 1 0,-1-1 1,1 0-1,-1 1 0,1-1 0,-1 0 1,0 0-1,1 0 0,-1 0 0,0 0 1,0 0-1,1-1 0,-1 1 1,0 0-1,0-1 0,0 1 0,0 0 1,0-2-1,18-28-62,-19 61 87,-2-24-24,5-10 0,10-14-33,-13 17 45,0 1 0,0 0 1,0 0-1,1 0 0,-1 0 0,0 0 0,0 0 1,0 0-1,0 0 0,0 0 0,0 0 1,0 0-1,1 0 0,-1 0 0,0 0 1,0 0-1,0 0 0,0 0 0,0 0 1,0 0-1,1 0 0,-1 0 0,0 0 0,0 0 1,0 0-1,0 0 0,0 0 0,0 0 1,1 0-1,-1 0 0,0 0 0,0 0 1,0 0-1,0 0 0,0 0 0,0 1 1,0-1-1,0 0 0,0 0 0,1 0 0,-1 0 1,0 0-1,0 0 0,0 0 0,0 1 1,0-1-1,0 0 0,0 0 0,0 0 1,0 0-1,3 12 13,3 9-31,-5-20 17,0 0 1,0 0 0,-1 0 0,1 0 0,0 0 0,-1 0 0,1 0 0,-1 0 0,1 0 0,-1 0 0,1 0 0,-1 0 0,0 1 0,0-1 0,0 0 0,1 0 0,-1 0 0,0 0 0,0 0 0,-1 3 0,1 4-101,20 5-2017,15 18-2900,-19-16 4034,39 27 0,-7-14 1504,-32-20 407,0 1 0,-1 0-1,19 16 1,-23-14-243,-1-1 0,13 20 0,-17-22-592,0 1-1,1-1 1,0-1-1,0 1 1,1-1-1,13 10 1,-10-11-67,1 0 0,0 0 0,0-1 1,0 0-1,20 3 0,65 9 70,-72-14-61,1 1 0,-1 1 0,47 16 0,-36-7-24,0-1-1,1-1 0,74 12 1,175 26 365,-251-44-296,1-2 0,-1-2 0,63-3 0,-54-1-2,69 7 0,-65 4-55,-46-8-19,0-1-1,1 1 0,-1 0 1,0-1-1,0 1 1,0 0-1,0 1 1,0-1-1,0 0 0,0 0 1,0 1-1,-1-1 1,1 1-1,-1 0 1,1 0-1,-1-1 0,1 1 1,1 3-1,-5-1-729,-6-6 455,-10-5 208,16 6-21,-18-7-138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4:49.977"/>
    </inkml:context>
    <inkml:brush xml:id="br0">
      <inkml:brushProperty name="width" value="0.05" units="cm"/>
      <inkml:brushProperty name="height" value="0.05" units="cm"/>
    </inkml:brush>
  </inkml:definitions>
  <inkml:trace contextRef="#ctx0" brushRef="#br0">1 3084 12475,'0'-1'102,"0"0"1,1 0 0,-1 0 0,0 0-1,1 0 1,-1 0 0,1 0 0,-1 0-1,1 0 1,-1 1 0,1-1-1,0 0 1,-1 0 0,1 0 0,0 1-1,-1-1 1,1 1 0,0-1 0,0 0-1,0 1 1,0-1 0,0 1-1,0 0 1,0-1 0,0 1 0,1-1-1,34-7 393,-20 5-179,95-32 770,-80 23-880,1 2 0,0 1 0,0 2 0,40-5 0,-66 12-189,0 1 1,0-1-1,0 1 1,0 0 0,0 0-1,0 1 1,0 0 0,0 0-1,0 0 1,-1 1 0,0 0-1,10 6 1,-15-9 1,0 0 0,1 1 1,-1-1-1,1 0 0,-1 1 0,1-1 1,-1 0-1,1 0 0,-1 0 0,1 1 1,-1-1-1,1 0 0,-1 0 0,1 0 1,-1 0-1,1 0 0,-1 0 0,1 0 1,0 0-1,-1 0 0,1 0 0,-1 0 0,1 0 1,-1 0-1,1 0 0,-1-1 0,1 1 1,-1 0-1,1 0 0,-1-1 0,1 1 1,-1 0-1,0 0 0,1-1 0,-1 1 1,1-1-1,-1 1 0,0 0 0,1-1 1,-1 1-1,0-1 0,1 1 0,-1-1 1,0 1-1,0-1 0,1 0 0,2-23 1532,-3 24-1539,1-20 36,7-5-40,2 0 0,0 1 0,2 1 0,20-31 0,17-35 4,-35 59-10,2 1 1,1 0-1,1 1 0,1 1 1,1 1-1,27-27 0,-13 14 18,-26 28-10,0 1 0,1 0 0,20-17 0,10-5-24,-2-2-1,36-43 1,-71 76 14,16-19 7,-1-1 0,0-1 0,-2 0 0,-1-1 0,0-1 0,-2 0 0,16-43 1,-21 50-15,17-29 1,-16 32 3,-1 1-1,0-2 0,5-15 1,-11 27 4,-1 0 1,0 0-1,0 0 0,0-1 1,0 1-1,0 0 0,-1 0 1,0 0-1,1 0 0,-1 0 1,0 0-1,0 0 0,-1 0 1,1 0-1,-1 0 0,1 1 1,-1-1-1,0 0 0,0 1 1,0 0-1,0-1 0,-3-1 1,-1-2 3,0 1 1,-1-1-1,1 1 1,-1 1-1,0 0 1,0 0-1,-12-5 1,-10-3 17,-36-20 0,-9-5 112,67 34-122,0-1 1,0 0-1,0 0 1,1-1-1,-1 1 0,1-1 1,1-1-1,-1 1 1,0-1-1,-7-12 1,5 7 5,2 0 1,-1-1 0,2 0 0,-1 0 0,-5-22 0,7 17-15,-1 0 0,-1 0 1,-1 0-1,0 1 0,-1 0 1,0 0-1,-2 1 0,-15-21 1,17 27-6,1-1 1,0 0-1,0 0 0,1 0 1,1-1-1,0 0 1,0 0-1,1 0 1,1-1-1,0 0 1,-3-22-1,-1 12-14,5 18 13,1 1-1,0-1 0,-1 1 0,2-1 1,-1 0-1,0 0 0,1 0 0,-1-7 1,4 9-5,-1 0 0,0 0 0,1 0 0,0 0 0,-1 0 0,1 0 0,0 0 0,0 1 0,0 0 0,0 0 0,0-1 0,6 0 0,11-6-19,-13 5 21,-1-1 2,0 0 1,0 1 0,0-1 0,1 2 0,0-1-1,0 1 1,-1 0 0,1 0 0,0 0-1,1 1 1,-1 1 0,0-1 0,0 1-1,8 1 1,2 0-3,-1-1-1,1-1 0,-1 0 0,1-1 1,18-4-1,-13 1 5,0 2 1,25 0 0,-40 3-6,1 0 1,-1-1 0,0 1 0,1-1 0,-1-1 0,0 1-1,0-1 1,0-1 0,0 1 0,0-1 0,-1 0-1,1-1 1,-1 0 0,10-6 0,-8 4 1,1 0 0,1 0 0,-1 1 0,1 0 0,0 1 0,0 1 0,0-1 0,1 1 0,-1 1 0,1 0 0,17-1 0,304-26-2,-319 28 1,1-1 1,-1 0 0,0-1-1,13-4 1,-20 5-6,0-1-1,0 1 1,-1-1 0,1 0-1,-1 0 1,0-1 0,0 0 0,0 0-1,0 0 1,7-9 0,-6 7 4,0 1 0,0 0 1,1 0-1,-1 0 0,1 1 1,0-1-1,1 2 0,-1-1 1,1 1-1,-1 0 0,1 1 0,13-3 1,-5 1-14,29-13 0,-2-4 17,21-10-10,102-36 0,-157 63 14,1 0 0,-1 0 0,0-1 0,-1-1 0,12-8 0,-15 10-3,1-1-1,0 1 1,-1 0 0,1 1 0,0 0 0,1 0 0,-1 0 0,1 0-1,-1 1 1,1 0 0,0 1 0,13-2 0,-18 3 1,0 0-1,0 0 1,0-1 0,0 1 0,0-1 0,0 1-1,0-1 1,0 0 0,0 1 0,0-1 0,-1 0-1,1 0 1,0 0 0,-1-1 0,1 1 0,0 0-1,1-3 1,0 1 1,-1 0 0,0 0 0,1-1 0,-1 1 0,0-1 0,-1 0 0,1 1 0,1-7 0,-1 3-2,-1-1 0,1 1 0,-1-1 0,-1 1 0,1-1 1,-1 1-1,-1-1 0,1 1 0,-3-11 0,1 12 1,1 0-1,0 0 1,1 0 0,-1 0-1,1 0 1,1 1-1,-1-1 1,1 0 0,0 0-1,2-8 1,3-22-13,-6 31 10,0-1 1,-1 1-1,1-1 1,-1 1-1,0-1 1,0 1-1,-1-1 1,0 1-1,0 0 1,0 0-1,0 0 1,-1 0-1,-3-5 1,4 4 1,0 0 1,1-1-1,0 1 1,0-1 0,1 1-1,0-1 1,0 1 0,0-1-1,1 0 1,1-7-1,0-6 2,-2 8-7,0 7 2,0 0-1,0 0 1,0 1-1,1-1 1,-1 0 0,1 0-1,0 0 1,1 1-1,2-9 1,-4 13 2,1 0 0,-1 0 0,0-1 0,1 1 0,-1 0 0,0 0 0,0 0 0,1-1 0,-1 1 0,0 0 0,1 0 0,-1 0 0,1 0 0,-1 0 0,0 0 0,1 0 0,-1 0 0,0 0 0,1 0 0,-1 0 0,0 0 0,1 0 0,-1 0 0,0 0 0,1 0 0,-1 0 0,0 1 0,1-1 0,-1 0 0,0 0 0,1 0 0,-1 0 0,1 1 0,15 10-34,-1-2-27,-10 16 14,0 8 11,-4-19 28,0-1 0,1 0 0,1 0 0,0 0 1,1 0-1,1-1 0,11 24 0,-15-35 7,1 1 1,-1 0-1,1-1 0,-1 1 0,1 0 0,0-1 1,0 0-1,0 0 0,0 1 0,0-1 0,0 0 1,0 0-1,1-1 0,-1 1 0,4 0 0,42 3-22,-9-1 50,4 8-12,-28-6-24,0-1 1,1-1 0,-1-1-1,23 2 1,5 0-6,-38-2 15,0-1 0,0 0 0,1-1 0,-1 1 0,0-1 0,1 0 0,-1 0 0,1-1-1,-1 1 1,0-1 0,0 0 0,1-1 0,-1 1 0,9-5 0,-12 5 1,1 0-1,0 0 1,-1 0-1,1 0 1,0 0 0,0 1-1,0-1 1,-1 1-1,1 0 1,0 0-1,0 0 1,4 0 0,-4 1-1,0-1 0,0 0 1,0 0-1,0-1 0,0 1 1,0 0-1,0-1 0,0 0 0,6-2 1,-6 2-2,1 0 0,-1 0 0,1 1 0,-1-1-1,1 1 1,0 0 0,-1-1 0,1 2 0,-1-1 0,1 0 0,0 1 0,4 1 0,-4-1-38,0-1 0,1 1 0,-1-1 0,0 1 0,1-1 0,-1-1 0,1 1-1,8-2 1,-9 0-16,-1 1 25,-1 0 0,1 0-1,0 0 1,-1 0-1,1 0 1,0 1-1,-1-1 1,1 1 0,0-1-1,0 1 1,-1 0-1,1 0 1,0 1-1,0-1 1,-1 0 0,1 1-1,0 0 1,-1 0-1,1 0 1,-1 0-1,1 0 1,4 3 0,-3-3 34,1 1 0,0-1 0,0 0 0,-1 0 0,1 0 1,0 0-1,0-1 0,0 0 0,0 0 0,0 0 1,0-1-1,0 0 0,-1 0 0,6-1 0,31-4 74,-10 7-26,-6 0-42,-1-2-1,0 0 1,1-1-1,34-8 1,-40 4-4,0 2 0,1 0 0,-1 1 0,24 0 0,-40 3-31,-1-1 0,1 1 0,-1 0-1,1 0 1,-1-1 0,0 0 0,1 1-1,-1-1 1,0 0 0,1 0 0,-1 0-1,0 0 1,0-1 0,0 1 0,0-1-1,0 1 1,0-1 0,-1 0 0,1 1 0,0-1-1,-1 0 1,1 0 0,-1 0 0,0 0-1,2-4 1,16-19-175,-19 24 202,1 1 0,-1-1 0,0 1 0,1 0 0,-1-1 0,1 1 0,-1 0 0,1-1 0,-1 1 0,1 0 0,-1 0 0,1 0-1,0-1 1,-1 1 0,1 0 0,-1 0 0,1 0 0,-1 0 0,1 0 0,-1 0 0,1 0 0,0 0 0,-1 0 0,1 0 0,-1 0 0,1 1 0,-1-1 0,1 0 0,-1 0 0,1 1 0,-1-1 0,1 0 0,0 1 0,0-1 8,-1 1 0,1-1 0,-1 1 0,1-1 1,-1 0-1,1 0 0,0 1 0,-1-1 0,1 0 1,-1 0-1,1 0 0,0 0 0,-1 0 0,1 0 1,0 0-1,-1 0 0,1 0 0,0 0 0,-1 0 1,1 0-1,-1 0 0,1-1 0,0 1 0,-1 0 1,1 0-1,-1-1 0,2 1 0,23-21 109,-20 16-115,1 0-1,-1 1 0,1-1 1,1 1-1,-1 1 0,11-6 1,59-14-41,-51 17 32,43-18-1,-31 9 7,-18 8 1,0-2 1,19-10-1,-21 6-1,-14 11-1,-1 0-1,1 0 0,-1 0 1,1 1-1,0-1 1,0 1-1,0-1 0,0 1 1,0 0-1,6-1 0,-6 1-23,-1 1-1,0-1 0,0 0 1,0 0-1,0 0 0,0 0 0,0 0 1,0 0-1,0-1 0,0 1 0,0-1 1,-1 1-1,1-1 0,-1 1 0,1-1 1,-1 0-1,1 0 0,0-3 0,1 0-129,0-1 0,-1 1-1,0-1 1,0 0 0,2-10-1,-2-4-90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16.498"/>
    </inkml:context>
    <inkml:brush xml:id="br0">
      <inkml:brushProperty name="width" value="0.05" units="cm"/>
      <inkml:brushProperty name="height" value="0.05" units="cm"/>
    </inkml:brush>
  </inkml:definitions>
  <inkml:trace contextRef="#ctx0" brushRef="#br0">1211 4506 12419,'-2'4'370,"-9"28"574,11-30-816,-1 0 0,1 0 0,-1 0 0,1 0 0,0 0 0,0 0 0,0 0 0,0 0 1,0 0-1,0 0 0,1 0 0,0 4 0,0-6-48,-1 1-1,1-1 1,-1 0-1,1 1 1,-1-1 0,1 0-1,0 0 1,-1 1 0,1-1-1,-1 0 1,1 0-1,0 0 1,-1 0 0,1 0-1,-1 0 1,1 0 0,0 0-1,-1 0 1,1 0-1,0 0 1,-1 0 0,1-1-1,-1 1 1,1 0 0,-1 0-1,1-1 1,0 1-1,-1 0 1,1-1 0,-1 1-1,1 0 1,-1-1 0,0 1-1,1-1 1,-1 1-1,1-2 1,21-17 1325,-21 18-1247,7-8 8,-1-1 0,0 0 0,0 0 0,-1 0 0,0-1 0,-1 0 0,-1 0 1,1 0-1,-2 0 0,1-1 0,-2 0 0,1 0 0,-2 0 0,1-14 0,-1-11 70,-1 1 0,-2 0-1,-10-51 1,5 50-108,-2 0-1,-2 1 1,-1 0 0,-2 1 0,-2 0-1,0 1 1,-3 1 0,-41-57 0,-15-11 357,66 86-448,1 0 1,1 0-1,0 0 1,0-1-1,2 0 0,-5-18 1,3 8-34,-15-33 1,19 52-5,0 0 1,1 0 0,-1 0-1,2 0 1,-3-13-1,4 16-2,-1 0 0,1 1 0,1-1 0,-1 1 0,0-1-1,1 1 1,0-1 0,0 1 0,0-1 0,0 1 0,0 0-1,1-1 1,3-5 0,13-26-20,-18 32 21,1 0-1,0 0 1,0 1 0,0-1-1,1 0 1,-1 1 0,1-1-1,-1 1 1,1-1 0,0 1-1,0 0 1,0 0-1,0 0 1,0 0 0,1 0-1,-1 0 1,1 0 0,-1 1-1,1-1 1,-1 1 0,1 0-1,0 0 1,0 0-1,0 0 1,2 0 0,110-28-29,-108 27 31,1 0 0,-1 0 0,1 1-1,-1 0 1,14 0 0,-16 1-3,0 1 1,-1 0-1,1 0 0,0 1 1,-1-1-1,1 1 0,-1 0 1,1 0-1,-1 1 1,4 2-1,-2-1 2,-1-1 1,1 0-1,0-1 0,-1 1 0,1-1 1,0 0-1,0-1 0,0 0 0,11 2 1,-15-3-4,0 1 1,0 0 0,0 0-1,1 0 1,-1 0 0,0 1-1,0-1 1,0 0-1,-1 1 1,1 0 0,0-1-1,-1 1 1,3 3 0,20 29-42,-20-29 41,2 5-8,-2-2 6,1-1 0,0 0 0,0 0 0,0 0 0,1-1 0,0 0 0,0 0 0,0 0-1,13 7 1,-9-6 0,0 1-1,-1 0 0,0 0 0,0 1 1,0 0-1,-2 1 0,1-1 0,-1 2 1,0-1-1,5 12 0,-6-10-7,2 1-1,0-1 0,0-1 1,1 0-1,0 0 0,21 18 1,2-6-6,-11-8 9,0 1 0,24 24-1,17 27-7,55 75-1,-32-42-9,-42-52 7,-37-41 19,1 1 1,0-1-1,1 0 1,0-1-1,10 7 1,-13-10 5,0-1 1,0 1-1,0-1 0,0 0 1,1 0-1,-1-1 1,1 0-1,-1 0 1,1 0-1,10 0 1,-10-1 11,1 1 0,-1 0 0,0 0 0,0 1 0,9 3 0,-10-3-14,1 0 1,-1-1-1,1 1 1,-1-1-1,1 0 1,-1-1-1,1 1 1,8-2-1,-3 1 10,-1 0-1,0 0 0,0 1 0,0 1 0,1-1 1,-1 1-1,-1 1 0,1 0 0,0 1 0,11 5 1,29 9-14,-46-17 2,-1 0 0,0 0 1,1 0-1,-1-1 0,0 0 1,1 1-1,-1-1 0,1-1 1,-1 1-1,0 0 0,1-1 1,-1 0-1,0 1 0,1-1 1,-1-1-1,0 1 0,0 0 1,0-1-1,4-2 0,1-3 3,1 0 0,-2 0 0,1-1 1,11-15-1,-13 15-2,1-1 0,1 1 1,-1 1-1,1 0 1,9-7-1,-3 3 0,-1-1-1,0 0 1,0 0-1,-1-2 1,-1 1-1,11-18 0,22-25 8,-21 26 6,0-1 0,30-55 0,-6 9-4,-39 63-8,-1 0 0,0 0 0,-1 0 0,0-1 0,-1 0 0,4-20 0,10-96-2,-6 29-17,-6 48 12,0-81-1,0 0 52,-5 89-54,-3 0-1,-1 0 1,-3 0-1,-11-52 1,14 88 2,-12-58 8,-3 0 1,-3 2-1,-42-95 0,44 118 2,-3 0 0,-31-48 0,36 67 6,-83-136-98,90 143 86,-1 0 0,0 1 0,-1 1 0,-1 0 0,0 0 0,-1 1 0,-1 1 0,0 0 0,0 1 0,-2 0 0,1 1 0,-1 1 0,-1 0 0,-33-13 0,18 13-20,0 0-1,-1 3 1,0 0 0,-1 2-1,-38 0 1,30 3 13,21 0-8,-1 0 0,1 2 0,0 1 1,0 0-1,0 2 0,-29 7 0,43-7-16,1 0 0,0 0-1,0 1 1,0 0 0,0 0 0,1 1 0,-7 5 0,5-3 2,0-1 1,-1 0 0,-9 6-1,-109 52-39,117-59 58,1 0 0,0 1 0,1-1 0,-1 1 0,1 1 0,0 0 0,-6 8 0,-26 23-22,23-25 35,-1 0 1,2 1-1,0 1 0,1 0 1,0 1-1,1 1 0,1 0 1,-19 36-1,-40 85-68,69-135 73,-6 14 0,1 1 0,0 0 1,-5 26-1,10-35-8,0 2 7,0-1-1,0 1 1,1 12-1,-9 84 35,8-84-26,-1 0-1,-1 0 1,-1-1 0,0 1 0,-2-1-1,-13 29 1,19-49-10,0 0 1,0 0-1,0 1 0,0-1 1,-1 0-1,1 0 0,-1 0 1,1-1-1,-1 1 0,1 0 1,-1-1-1,0 1 0,0-1 1,0 1-1,0-1 0,0 0 1,0 0-1,-5 2 0,3-2 1,0 0 1,0 0-1,0-1 0,0 0 0,0 0 0,0 0 1,0 0-1,0 0 0,0-1 0,-5-1 0,-5-3 0,-1 0-1,2-1 1,-1 0-1,-24-16 1,14 9-4,-40-17 0,-2 0 1,60 27-3,0-1 0,0 0 0,1 0 0,-1 0 1,1-1-1,0 0 0,0 0 0,1 0 0,0 0 0,-1-1 0,2 0 0,-1 0 0,1 0 0,0 0 0,0 0 0,0-1 0,1 1 0,-2-11 0,0-6-10,1-1 0,1 0 0,3-46 0,0 26 9,-1 37 12,-1 0-1,0 0 0,0-1 1,0 1-1,-1 0 0,0 0 1,0 0-1,-1 1 1,0-1-1,0 1 0,0-1 1,-1 1-1,-6-7 1,10 12-11,0 1 1,0 0 0,0 0 0,0 0 0,0 0 0,0-1 0,-1 1 0,1 0 0,0 0 0,0 0 0,0 0 0,-1-1 0,1 1 0,0 0 0,0 0 0,0 0-1,-1 0 1,1 0 0,0 0 0,0 0 0,0 0 0,-1 0 0,1 0 0,0 0 0,0 0 0,-1 0 0,1 0 0,0 0 0,0 0 0,0 0 0,-1 0-1,1 0 1,0 0 0,0 0 0,-1 0 0,1 0 0,0 0 0,0 1 0,-1-1 0,-2 11-46,2 23-9,1-28 62,-1 7-2,0 0 0,-1 1 0,-1-1 1,0 0-1,-1-1 0,-1 1 0,0-1 1,0 1-1,-1-1 0,-1-1 0,0 1 1,0-1-1,-1-1 0,-1 1 0,-17 15 1,16-16-3,0-1 0,-1-1 0,0 0 0,-1 0 0,1-1 1,-2-1-1,1 0 0,-1 0 0,1-1 0,-2-1 0,1 0 1,0-1-1,-1 0 0,1-2 0,-16 2 0,-121-3 28,117-2-25,0-1 0,-54-12 0,71 11-8,1-1 1,0 0-1,0-1 0,0-1 0,1 0 1,0-1-1,-16-11 0,21 11-4,0 0 0,0 0-1,1-1 1,0 0 0,0 0-1,1-1 1,0 0 0,1 0-1,0-1 1,-8-19 0,3 0-4,1-1 1,1 0-1,2 0 0,1 0 1,1-1-1,2 0 0,1 0 1,2 0-1,1-1 0,7-41 1,0 16-2,0 3 15,2-1 0,31-100 0,-27 117-5,2 0 1,2 1-1,1 1 1,2 1-1,36-48 0,5 11 1,3 3-1,90-76 0,-131 124 5,-1-1 0,-1-1 0,-1-1 0,-2-1 0,0-1 0,-2-1 0,27-56 0,-16 32 4,3 0 0,65-84 1,-81 119-10,0 0 1,2 1-1,-1 1 1,2 0-1,22-13 1,100-55-12,-107 66 9,-13 7-3,-1 0 0,0-2 0,0 0 0,-2-1 1,22-19-1,-11 4 8,-10 8-1,0 2 0,2 1 0,38-28 0,-23 23 14,78-46 14,-91 57-33,0 1-1,0 1 0,33-10 0,71-19-36,-70 19 32,97-18 0,-82 29 9,92 2 0,-63 4 3,187 2-31,-210 4 17,129 25 0,154 70 47,-168-48-48,4 2 11,-86-15-7,-38-12 14,1-3 0,134 24-1,-170-41-18,0 2 0,0 1 0,0 2 0,-1 1 0,36 19 0,24 6 15,-26-11 10,-29-12-3,52 12 0,-51-15-3,49 19 1,-62-19-8,-9-4-6,-1 1 1,26 15-1,-40-19 6,1-1 0,-1 1 1,0 1-1,0-1 0,0 1 0,0-1 0,-1 2 1,0-1-1,0 0 0,0 1 0,4 10 0,37 101-3,-18-41 16,-21-63-11,1-1 0,0 1 0,9 11-1,-8-12 0,0 0-1,-1 1 1,6 14-1,-11-23 3,-1-1 0,1 1 0,0-1 0,0 0 0,0 1 0,1-1 1,-1 0-1,1 0 0,0 0 0,0-1 0,0 1 0,0-1 0,0 0 0,7 4 0,17 14 6,-25-19-7,-1 0 0,0 1 0,0-1 0,0 1 0,0-1 0,0 1 0,0-1 0,-1 1 0,1 0 0,0 0 0,-1-1 0,1 1 0,-1 0 0,0 0 0,0-1 0,1 1 0,-1 0 0,0 0 0,-1 0 1,1-1-1,0 1 0,0 0 0,-1 0 0,1-1 0,-2 3 0,-1 6 4,-1 0 0,-1 0 1,-6 11-1,0 1-12,2 0 16,2 2 0,0-1 0,2 1 0,-5 40 0,5-26-6,2-26 0,-1 0-1,0-1 1,0 0 0,-1 0 0,-1 0 0,-6 10 0,-5 11-18,12-22 19,0-1 0,0 0 0,-1 0 0,0 0 0,-1 0 0,0-1 0,0 0 0,-12 10 0,16-16-3,0 0 0,0 1 0,0-1 0,0 1 0,0 0 0,1 0 1,-1 0-1,1 0 0,0 0 0,0 1 0,0-1 0,0 1 0,1-1 0,0 1 0,-1-1 1,1 1-1,0 0 0,1 0 0,-1-1 0,1 1 0,-1 0 0,1 0 0,1 0 0,-1 0 1,0 0-1,1-1 0,0 1 0,0 0 0,0 0 0,0-1 0,1 1 0,-1-1 0,1 1 1,0-1-1,4 7 0,13 22-33,-14-22 37,0 0-1,1 0 0,14 16 1,-17-23-7,0-1 0,-1 1 0,1-1 1,0 0-1,0 0 0,1 0 0,-1 0 0,0 0 1,1-1-1,-1 0 0,1 1 0,-1-1 0,1 0 1,-1-1-1,1 1 0,4-1 0,1 2-38,1 0-1,-1 0 1,0 1-1,0 0 1,0 1 0,0 0-1,-1 0 1,1 1-1,-1 0 1,13 10-1,-7-5-96,0-1 0,23 11-1,-14-12-117,0-1 0,1-1 0,31 4 0,-29-6-3,0 2 0,38 12 0,-54-14 156,1-1 1,1 0 0,-1-1 0,0 0-1,1-1 1,-1 0 0,1-1 0,-1 0-1,0-1 1,1 0 0,-1-1 0,0 0-1,1-1 1,-1 0 0,0-1 0,-1 0-1,13-6 1,0-2-206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20.868"/>
    </inkml:context>
    <inkml:brush xml:id="br0">
      <inkml:brushProperty name="width" value="0.05" units="cm"/>
      <inkml:brushProperty name="height" value="0.05" units="cm"/>
    </inkml:brush>
  </inkml:definitions>
  <inkml:trace contextRef="#ctx0" brushRef="#br0">632 2994 15283,'8'3'143,"-1"-1"-1,1 1 1,0-1-1,0 0 1,0-1 0,0 0-1,0 0 1,0-1-1,0 0 1,0 0-1,11-3 1,11-2 75,46-14-1,-68 17-152,122-42 585,191-91 0,-70 24 368,-210 94-826,62-22-11,-88 35-165,0 0-1,1 1 0,-1 0 0,30 0 1,-44 2-14,-1 1 0,0 0 0,1-1 0,-1 1 0,0-1 0,0 1 0,0-1 0,1 1 0,-1-1 0,0 1 0,0-1 0,0 1 0,0-1 0,0 1 1,0-1-1,0 1 0,0-1 0,0 1 0,0-1 0,0 1 0,0-1 0,0 1 0,0-1 0,0 1 0,-1-1 0,-3-19 3,4 18-2,-49-203 61,40 180-19,-1 0 1,0 0-1,-2 1 0,-1 0 1,-29-39-1,-53-51 193,57 71-188,2-1 0,-58-92 0,59 73-38,10 22 27,3 0 0,-29-76 1,48 106-45,0 0 0,1 0 1,0-1-1,1 1 0,0 0 1,1-13-1,10-65-35,1-2 14,-11 81 26,-1 1 0,0-1 0,-1 0 0,0 1 0,0-1 1,-1 1-1,-6-13 0,-2-3 1,-20-31 1,29 51-3,-1 1 1,1 0 0,-1 1 0,0-1-1,-1 0 1,1 1 0,-6-5-1,8 7 1,0 1 0,0-1 0,0 1 0,0-1 0,0 1 0,0-1 0,0 1 0,0 0 0,0-1-1,0 1 1,0 0 0,0 0 0,-1 0 0,1 0 0,0 0 0,0 0 0,0 0 0,0 0 0,0 0 0,0 0 0,0 1 0,-1-1 0,1 0-1,0 1 1,0-1 0,0 1 0,0-1 0,0 1 0,1 0 0,-1-1 0,0 1 0,0 0 0,0 0 0,0-1 0,1 1 0,-2 1 0,-13 18 5,13-16-2,-1-1-1,1 1 1,0-1-1,-1 0 0,0 0 1,0 0-1,1-1 0,-2 1 1,1-1-1,0 1 1,0-1-1,-1 0 0,1 0 1,-1-1-1,0 1 0,0-1 1,1 0-1,-1 0 0,-5 1 1,-6-1 7,0 0 0,0-1 0,-1 0 0,1-2 0,0 0 0,0 0 0,-28-9 0,25 5 1,0-1-1,0-1 0,0 0 1,1-1-1,-29-21 1,42 28-6,1-1 1,-1 0 0,1 0 0,0-1 0,0 1 0,0-1 0,1 1-1,-1-1 1,1 0 0,0 0 0,0 0 0,0 0 0,0 0 0,-1-8 0,2 4 2,0-1 1,0 1 0,1-1-1,0 1 1,1-1 0,0 1-1,2-9 1,3-15-8,1 1 0,2-1 0,1 2 0,1-1 0,32-56 1,-32 66-1,0 0 0,-1 0 0,-1-1 0,-1-1 0,-1 1 0,-1-1 1,-1-1-1,-1 1 0,-1 0 0,0-43 0,-3 47 2,-2-1-1,-1 0 1,0 1 0,-1 0-1,-2 0 1,1 0 0,-2 0-1,-1 1 1,0 0-1,-1 1 1,-1 0 0,-1 0-1,-16-20 1,8 14-8,0 1 1,-26-22 0,37 37-4,-1 0 0,0 1 0,0 0 0,-1 1 0,0 0 0,0 0 0,0 1 0,-21-6 0,11 6-48,0 0 1,0 1-1,-37-1 1,50 4 41,1 0-1,0 1 1,0-1 0,-1 1-1,1 0 1,0 1 0,0 0-1,0 0 1,0 0 0,0 0-1,1 1 1,-1 0-1,1 0 1,-1 1 0,1-1-1,-7 8 1,8-6-2,0 1 0,0 0 0,1-1 0,0 2-1,-3 7 1,-11 19-18,-5-3-1,-52 53 0,54-63-32,1 1-1,0 1 1,2 0-1,-28 48 0,35-51 34,-57 123-35,56-115 69,1 1 0,1 1-1,-6 33 1,14-53-2,0 0 1,1 0-1,0 1 0,0-1 0,1 0 0,1 0 0,-1 0 0,1 0 1,1-1-1,6 17 0,5 4-7,30 48 0,-10-19-9,-11-8-61,31 93 1,-6-11 41,-41-116 33,0 0 0,-1 1 1,-1-1-1,-1 1 0,0 1 1,-2-1-1,2 34 0,-8 75-26,0 45 23,5-147 13,2-1 0,0 1 0,1-1 1,2 0-1,9 28 0,-12-44-6,3 7-3,-1-1 0,0 2 0,-1-1 0,-1 0 0,0 1 0,-1-1 0,1 18 0,-2 4 5,2 0-1,1 1 0,15 54 0,40 104 8,-23-84-5,-21-65-171,3 0 0,1 0 1,3-2-1,1-1 0,3-1 0,51 67 1,-74-106 106,0 1 1,0 0-1,0 0 1,0 0-1,-1 0 1,3 7 0,-5-4-208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21.591"/>
    </inkml:context>
    <inkml:brush xml:id="br0">
      <inkml:brushProperty name="width" value="0.05" units="cm"/>
      <inkml:brushProperty name="height" value="0.05" units="cm"/>
    </inkml:brush>
  </inkml:definitions>
  <inkml:trace contextRef="#ctx0" brushRef="#br0">363 19 14075,'-9'-3'193,"0"-1"0,0 1-1,-1 1 1,1 0 0,-1 0 0,1 0 0,-1 2-1,0-1 1,1 1 0,-1 0 0,0 1 0,1 0-1,-1 1 1,0 0 0,1 1 0,0-1 0,-11 6-1,9-3-108,1 1 1,0 0-1,0 1 0,1 0 0,-1 1 0,1 0 0,1 0 0,0 0 0,0 1 0,1 1 0,0-1 0,0 1 1,-8 18-1,6-7-55,0-1 0,2 1 1,1 1-1,0-1 1,2 1-1,-3 27 0,4-5-1,2 0-1,5 51 1,-1-63-19,1 1 1,2-1 0,2 0-1,0-1 1,3 1 0,26 56 0,-29-72-8,0-2 1,1 1 0,0-1 0,1 0 0,1-1 0,0 0-1,1-1 1,0 0 0,1-1 0,0 0 0,1-1 0,0 0 0,1-2-1,0 1 1,16 5 0,-23-11 16,0 0 0,0-1-1,1 0 1,-1-1 0,1 0 0,-1 0-1,1-1 1,-1 0 0,1 0 0,-1-1 0,1 0-1,-1 0 1,1-1 0,-1 0 0,8-4-1,-6 2 32,0-1 0,0-1 0,0 1 0,-1-2 0,0 1 0,0-1 0,-1-1-1,0 1 1,0-1 0,-1-1 0,7-9 0,-1-2 88,0-1 1,-2-1-1,0 0 1,-1-1 0,-2 0-1,0 0 1,-1-1-1,-2 0 1,5-45-1,-6 26 45,-3 0 0,-1-1-1,-2 1 1,-14-74 0,11 89-184,-2 1 0,-1-1 1,-1 2-1,-18-38 0,21 52-100,-1 0 0,0 1 0,-1-1 0,0 1 0,-1 0 1,0 1-1,0 0 0,-1 1 0,-1 0 0,1 0 0,-14-7 0,20 14 5,0-1 0,1 2-1,-1-1 1,0 0 0,0 1-1,0 0 1,0 0 0,-1 0-1,1 0 1,0 1 0,0-1 0,0 1-1,-1 0 1,1 1 0,0-1-1,-6 2 1,4 0 9,1 0 1,-1 0-1,1 1 1,0-1-1,0 1 0,0 1 1,0-1-1,1 1 0,-1-1 1,1 1-1,-6 7 1,-22 32-453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36.109"/>
    </inkml:context>
    <inkml:brush xml:id="br0">
      <inkml:brushProperty name="width" value="0.05" units="cm"/>
      <inkml:brushProperty name="height" value="0.05" units="cm"/>
    </inkml:brush>
  </inkml:definitions>
  <inkml:trace contextRef="#ctx0" brushRef="#br0">29 226 14115,'-1'-1'102,"0"1"0,0 0 0,1 0 1,-1 1-1,0-1 0,0 0 0,0 0 0,1 0 0,-1 0 0,0 1 1,0-1-1,1 0 0,-1 1 0,0-1 0,0 1 0,1-1 1,-1 1-1,0-1 0,1 1 0,-1-1 0,1 1 0,-1-1 0,1 1 1,-1 0-1,1-1 0,-1 1 0,1 0 0,0 0 0,-1-1 0,1 1 1,0 0-1,0 0 0,-1-1 0,1 1 0,0 0 0,0 0 1,0 1-1,-6 40 706,6-36-561,-1 22 29,0 0 1,3 0-1,4 28 1,19 82 113,-25-136-386,12 46 41,21 54 0,-15-50 4,-1 8-28,13 100-1,-29-158-20,26 227 37,-23-188-35,-3-32-2,0 0 0,0 0 0,1 0 1,0 0-1,0 0 0,1-1 0,0 1 0,1-1 0,0 0 0,0 0 0,1 0 1,0-1-1,0 1 0,1-1 0,0 0 0,0-1 0,1 0 0,0 0 1,0 0-1,12 8 0,108 57 35,-107-62-29,0-1-1,1-1 1,0 0-1,36 5 0,-21-6-11,1-2 0,-1-1 0,45-3 0,-71-1 3,0 1-1,-1-1 0,1 2 0,0-1 1,-1 1-1,1 1 0,0 0 0,-1 0 1,0 1-1,14 5 0,-8-3-4,-1 0 0,1-1-1,0 0 1,0-2 0,27 3 0,-37-6 3,0 1-1,1 0 1,-1-1 0,0 0 0,0 0-1,0-1 1,0 1 0,0-1 0,8-4 0,-9 3 3,0 1 1,0 1-1,0-1 1,0 1 0,0-1-1,1 1 1,-1 0-1,0 0 1,1 1 0,-1 0-1,1-1 1,-1 2-1,0-1 1,1 0-1,4 2 1,-6-2-2,0 1 1,0-1-1,0 0 1,0 0-1,0 0 1,0-1-1,0 1 0,0-1 1,-1 1-1,1-1 1,0 0-1,0 0 0,-1 0 1,1 0-1,4-3 1,-5 2-8,0 1 1,0 0-1,0 0 1,0 0 0,1 0-1,-1 0 1,0 0-1,1 1 1,-1-1 0,1 1-1,-1-1 1,1 1 0,-1 0-1,0 0 1,1 0-1,-1 0 1,1 1 0,-1-1-1,1 1 1,-1-1-1,4 3 1,-5-3 7,0 0 1,0 0-1,-1 1 0,1-1 0,0 0 1,0 0-1,0 0 0,0 0 1,0 0-1,0 0 0,0 0 1,0-1-1,0 1 0,0 0 0,0-1 1,0 1-1,0 0 0,0-1 1,0 1-1,-1-1 0,1 1 0,0-1 1,0 1-1,1-2 0,21-22 11,-7 6 33,25-11-33,-20 14-40,0 0 0,33-35 0,-50 45 13,0-1-1,0 0 1,-1 0-1,0 0 1,0 0 0,-1 0-1,1-1 1,-1 1 0,-1-1-1,1 0 1,0-10-1,-1 3 20,0 0-1,-1 0 0,-1 0 0,-3-22 0,2 25 19,-2 0 1,0-1-1,0 2 0,-7-14 1,6 14-21,0-1 1,1 1-1,0-1 1,-3-15 0,-2-24 97,9 47-98,0 0 0,0 0 0,1 0 0,-1 0 0,1 0 0,0 0 0,-1 0-1,1 0 1,1 1 0,-1-1 0,2-2 0,3-12 5,3-10-43,0-1 0,2 1 0,1 0 0,19-32 0,-28 55 34,0 1-1,0-1 1,0 1 0,1 0-1,-1 0 1,1 0 0,-1 1-1,1-1 1,5-2 0,-5 4 1,-1-1 0,1 0 0,-1 0 0,0 0 0,0 0 0,0-1 0,0 0 0,-1 1 1,1-1-1,-1 0 0,1 0 0,-1 0 0,3-6 0,52-127-16,-52 121 27,0 0 1,0-1-1,-2 0 1,0 1-1,-1-1 1,-1 0-1,0 0 1,-1-1-1,-2-17 1,-5-20 124,-17-71 0,18 101 138,-1 0 0,0 0 1,-14-28-1,15 40-68,-1 0 0,-1 0 1,1 1-1,-2-1 0,0 2 0,0-1 1,-14-11-1,18 18-100,-20-16-672,23 19 442,1 0 0,-1 0 0,1 1 0,0-1 0,-1 1 0,1-1 0,-1 1 0,1-1 0,-1 1 1,1 0-1,-1 0 0,0 0 0,1 0 0,-1 0 0,1 0 0,-1 0 0,-2 1 0,3-1-402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38.242"/>
    </inkml:context>
    <inkml:brush xml:id="br0">
      <inkml:brushProperty name="width" value="0.05" units="cm"/>
      <inkml:brushProperty name="height" value="0.05" units="cm"/>
    </inkml:brush>
  </inkml:definitions>
  <inkml:trace contextRef="#ctx0" brushRef="#br0">51 252 12291,'11'-10'2740,"0"1"1,1 0 0,23-13 0,-5 6-1714,35-13 0,-24 13-1291,0 2 0,84-15 0,-116 27 261,-4 1 2,0 0 0,0 1-1,0-1 1,0 1 0,0 0-1,0 0 1,8 2 0,-13-2 1,0 0 0,1 0 0,-1 0-1,0 0 1,1 0 0,-1 0 0,0 0 0,1 0 0,-1 0 0,0 1 0,1-1 0,-1 0 0,0 0 0,1 0 0,-1 1 0,0-1 0,0 0 0,1 0 0,-1 1 0,0-1 0,0 0 0,1 0 0,-1 1 0,0-1 0,0 0 0,0 1 0,0-1 0,0 0 0,1 1 0,-1-1 0,0 0 0,0 1 0,0-1 0,0 0 0,0 1 0,0 0 0,-9 12 7,-18 8 13,6-10-1,0-1 0,-1-1-1,0 0 1,-1-2 0,0-1-1,-35 6 1,-142 2 79,154-12-81,33 0-25,12 0-21,21 0-32,1-4 30,1-1 0,-1-2 0,0 0 0,0-1-1,21-9 1,97-50-29,-130 61 57,193-115-375,-209 124 378,-153 93 255,139-87-181,0-1-1,-1-2 0,0 0 0,0-1 1,-1-1-1,-23 3 0,40-8-107,0-1 0,0 1 0,0-1 0,0 0 0,-12-2 0,17 2-20,0 0 0,-1-1 1,1 1-1,0-1 0,-1 1 1,1-1-1,0 0 0,0 1 1,0-1-1,0 0 0,0 0 1,0 0-1,0 0 0,0 0 1,0 0-1,0 0 0,0 0 1,0 0-1,1 0 0,-1 0 1,0 0-1,1-1 0,-1 1 1,1 0-1,-1-1 0,1 1 1,0 0-1,0-1 1,-1 1-1,1 0 0,0-2 1,0-17-292,2-3-113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19.951"/>
    </inkml:context>
    <inkml:brush xml:id="br0">
      <inkml:brushProperty name="width" value="0.05" units="cm"/>
      <inkml:brushProperty name="height" value="0.05" units="cm"/>
    </inkml:brush>
  </inkml:definitions>
  <inkml:trace contextRef="#ctx0" brushRef="#br0">0 1573 11226,'23'-50'467,"-3"0"0,17-63-1,16-106 140,-1-40 222,21-90 239,-9 118-510,-45 171-373,49-101 1,-65 156-164,-1 0 1,2-1 0,-1 1 0,1 0-1,-1 1 1,1-1 0,1 1 0,-1-1-1,1 1 1,-1 0 0,1 1-1,0-1 1,0 1 0,8-3 0,-5 3 4,0 0 0,-1 1 0,1 1 0,0-1 0,0 1 1,0 0-1,1 1 0,-1 0 0,0 1 0,9 1 0,11 2 4,-1 1 0,0 1-1,-1 2 1,1 0 0,-1 2-1,-1 1 1,0 1 0,-1 1 0,0 2-1,-1 0 1,0 1 0,-1 1-1,-1 1 1,-1 1 0,-1 1-1,-1 1 1,0 1 0,-2 0 0,0 1-1,-1 0 1,17 39 0,-12-11 22,22 82 1,-1-2-890,-41-131 830,1 4-138,0 0-1,1-1 1,-1 1-1,1 0 1,0 0-1,0-1 1,0 1-1,0-1 1,0 0-1,1 1 1,0-1-1,-1 0 1,1 0 0,6 4-1,7-1-410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48.500"/>
    </inkml:context>
    <inkml:brush xml:id="br0">
      <inkml:brushProperty name="width" value="0.05" units="cm"/>
      <inkml:brushProperty name="height" value="0.05" units="cm"/>
    </inkml:brush>
  </inkml:definitions>
  <inkml:trace contextRef="#ctx0" brushRef="#br0">193 0 12043,'2'16'493,"-2"0"0,0 0 1,0 0-1,-2 0 1,-5 29-1,6-41-455,0-1-1,-1 1 1,1 0 0,-1-1-1,1 0 1,-1 1-1,0-1 1,0 0-1,-1 0 1,1 0 0,-1 0-1,1 0 1,-1-1-1,-3 3 1,-5 5 366,7-4-86,0-1-1,1 1 1,-1-1-1,1 1 0,1 0 1,-1 1-1,-2 7 1,-8 19 198,10-26-397,-65 119 1613,55-114-1288,8-1-423,5-10-20,0-1 0,0 1 1,0 0-1,-1 0 1,1-1-1,0 1 1,0 0-1,-1-1 0,1 1 1,-1 0-1,1-1 1,0 1-1,-1 0 1,1-1-1,-1 1 1,1-1-1,-1 1 0,0 0 1,-4 10-567,7-9 149,3-11 169,-1-4 37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0.192"/>
    </inkml:context>
    <inkml:brush xml:id="br0">
      <inkml:brushProperty name="width" value="0.05" units="cm"/>
      <inkml:brushProperty name="height" value="0.05" units="cm"/>
    </inkml:brush>
  </inkml:definitions>
  <inkml:trace contextRef="#ctx0" brushRef="#br0">558 0 10546,'-13'10'393,"1"0"0,1 1 0,0 0-1,1 1 1,0 0 0,0 0 0,1 1 0,1 0-1,0 1 1,1 0 0,1 0 0,0 0 0,1 1-1,-7 29 1,2 30 212,8-52-547,-1 1 0,0-1 0,-2-1 0,-1 1-1,-10 24 1,-63 154 315,48-119-214,14-44-70,-2-1-1,-1-1 1,-2 0-1,-43 49 1,-7 14 413,63-85-392,1 1 115,-2-2 0,-12 16 0,24-30-985,-2 2 740,0 0 0,0 0-1,1 0 1,-1-1 0,0 1-1,0 0 1,0 0 0,0-1-1,1 1 1,-1 0 0,0 0-1,0-1 1,0 1 0,0 0-1,0 0 1,0-1 0,0 1-1,0 0 1,0-1 0,0 1-1,0 0 1,0 0 0,0-1-1,0 1 1,0 0 0,0-1 0,0 1-1,0 0 1,0-1 0,-1-7-315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1.517"/>
    </inkml:context>
    <inkml:brush xml:id="br0">
      <inkml:brushProperty name="width" value="0.05" units="cm"/>
      <inkml:brushProperty name="height" value="0.05" units="cm"/>
    </inkml:brush>
  </inkml:definitions>
  <inkml:trace contextRef="#ctx0" brushRef="#br0">0 1 13411,'11'2'6679,"9"5"-3517,62 23-2700,-62-23 408,242 75 335,-212-70-1155,-1-3 1,1-2-1,74 0 1,-89-8-46,-23 0-4,1 1 0,0-1 1,-1 2-1,1 0 1,-1 1-1,1 0 0,17 5 1,-29-6-14,1-1 0,-1 1-1,0-1 1,1 1 0,-1-1 0,0 1 0,0 0-1,0 0 1,1-1 0,-1 1 0,0 0 0,0 0 0,0 0-1,0 0 1,-1 0 0,1 1 0,0-1 0,0 0 0,-1 0-1,1 1 1,-1-1 0,1 2 0,-1-3-12,-1 0 1,0 1-1,0-1 0,0 0 1,0 0-1,0 0 0,1 0 1,-1 0-1,0 0 0,0 0 1,0 0-1,0 0 0,0 0 1,0 0-1,1-1 0,-1 1 1,0 0-1,0 0 0,-1-1 1,2 0-4,-13-4-622,0-1 0,1 0 0,0-1 1,1 0-1,-1-1 0,1 0 0,-18-19 0,20 16-167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2.703"/>
    </inkml:context>
    <inkml:brush xml:id="br0">
      <inkml:brushProperty name="width" value="0.05" units="cm"/>
      <inkml:brushProperty name="height" value="0.05" units="cm"/>
    </inkml:brush>
  </inkml:definitions>
  <inkml:trace contextRef="#ctx0" brushRef="#br0">793 12 11042,'0'0'99,"0"-1"1,0 1-1,0-1 0,0 0 0,1 1 0,-1-1 0,0 1 0,0-1 0,1 1 1,-1-1-1,0 1 0,0-1 0,1 1 0,-1-1 0,1 1 0,-1-1 0,0 1 1,1-1-1,-1 1 0,1 0 0,0-1 0,4 10 2397,-3 23-54,-26 144 1230,1-10-2942,19 43-428,5-125-227,-1-77-37,-1 0 0,0 0 0,0 0 0,0 0 0,-1 0 0,0 0 0,-1-1 0,0 1 0,0 0 0,0-1 0,0 0 0,-1 0 0,0 0 0,-1 0 0,1-1 0,-1 0 0,0 0 0,-10 8 1,-8 4 187,-1-1 1,0-1 0,-38 16 0,26-13-153,-18 10 153,-64 22 0,97-43-174,0 0 1,0-2 0,0 0-1,0-2 1,-1 0 0,-34 0-1,45-4-28,0 0 1,0-1-1,1 0 0,-1 0 0,1-1 0,0-1 0,-12-5 0,16 6-50,0 0 1,1 0-1,-1 0 1,1-1-1,0 0 1,0 0-1,0-1 0,0 1 1,1-1-1,0 0 1,0 0-1,-7-11 1,11 15-48,0 0 1,0 0 0,0 0 0,0 0-1,0 0 1,0 0 0,0 0-1,0 0 1,0 1 0,0-1 0,0 0-1,0 0 1,1 0 0,-1 0 0,0 0-1,1 0 1,-1 0 0,1 1-1,-1-1 1,1-1 0,14-17 29,-10 13-156,15-22-199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5.651"/>
    </inkml:context>
    <inkml:brush xml:id="br0">
      <inkml:brushProperty name="width" value="0.05" units="cm"/>
      <inkml:brushProperty name="height" value="0.05" units="cm"/>
    </inkml:brush>
  </inkml:definitions>
  <inkml:trace contextRef="#ctx0" brushRef="#br0">10 336 10690,'0'0'79,"0"0"1,-1 0-1,1 0 0,0 0 0,0 0 0,-1 0 0,1 0 0,0 0 1,-1 0-1,1 0 0,0 0 0,0 0 0,-1 0 0,1 0 0,0 0 1,-1 0-1,1 0 0,0 0 0,0 0 0,-1 0 0,1 0 1,0 1-1,0-1 0,-1 0 0,1 0 0,0 0 0,0 0 0,0 1 1,-1-1-1,1 0 0,0 0 0,0 1 0,0-1 0,-1 0 0,1 0 1,0 1-1,0-1 0,0 0 0,0 0 0,0 1 0,0-1 0,0 1 1,9 11 1497,19 10-478,-20-16-981,1 0-1,0-1 0,0 0 0,1 0 1,-1-1-1,1 0 0,0-1 1,0 0-1,0-1 0,0 0 0,1 0 1,-1-1-1,0-1 0,1 0 1,-1 0-1,1-1 0,-1 0 0,0-1 1,18-5-1,-4 1 119,-1-2 0,1-1 0,-1-1 0,-1 0 0,22-15 0,-16 8-61,-17 11-109,-1 0-1,1-1 0,9-8 1,-17 12-50,0 0 1,0-1-1,0 1 1,0 0-1,-1-1 1,1 0-1,-1 0 1,0 1-1,0-1 1,-1 0-1,1-1 1,1-6-1,0-7 222,0 0 0,-1-1-1,-1 1 1,0-1 0,-2 1 0,0-1-1,-7-31 1,8 48-181,0 1-1,-1-1 1,1 1 0,-1 0-1,0-1 1,1 1 0,-1 0-1,0-1 1,0 1 0,0 0-1,-2-3 1,2 4-52,0-1 0,1 0 0,-1 0 0,0 0 0,1 0 0,-1 1 0,0-1 0,1 0 0,-1 0 0,1 0 0,0 0 0,-1 0 0,1-1 0,0 1 0,0 0 0,-1 0 0,1 0 0,0-2 0,2-10-2336,-1 6 1903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6.712"/>
    </inkml:context>
    <inkml:brush xml:id="br0">
      <inkml:brushProperty name="width" value="0.05" units="cm"/>
      <inkml:brushProperty name="height" value="0.05" units="cm"/>
    </inkml:brush>
  </inkml:definitions>
  <inkml:trace contextRef="#ctx0" brushRef="#br0">176 33 14251,'1'-1'136,"-1"0"0,0-1 0,0 1 0,0 0 1,0 0-1,0 0 0,-1-1 0,1 1 0,0 0 0,-1 0 0,1 0 0,0-1 0,-1 1 0,1 0 1,-1 0-1,0 0 0,1 0 0,-1 0 0,0 0 0,0 0 0,0 0 0,1 0 0,-1 1 1,0-1-1,0 0 0,0 1 0,0-1 0,0 0 0,-1 1 0,1-1 0,0 1 0,0-1 0,0 1 1,0 0-1,-1 0 0,1-1 0,0 1 0,0 0 0,0 0 0,-1 0 0,1 0 0,0 0 0,0 1 1,-1-1-1,1 0 0,-1 1 0,-4 0 93,0 1 0,1 0 0,-1 0 0,1 0 1,0 1-1,0 0 0,0 0 0,-7 5 0,3 0-149,1 0 0,0 1 1,0 0-1,1 0 0,1 0 0,-9 15 0,12-17-67,-1-1 0,1 1 0,1 0 0,-1 0 0,1 0 0,0 0 0,1 0 0,0 0 0,0 1-1,1-1 1,0 9 0,0-15-9,0 1 1,0-1-1,0 0 0,0 0 0,1 1 0,-1-1 0,1 0 0,-1 0 0,1 1 0,-1-1 1,1 0-1,-1 0 0,1 0 0,0 0 0,0 0 0,0 0 0,0 0 0,0 0 0,0 0 1,0 0-1,2 1 0,-1-1-31,0-1-1,0 1 1,0 0 0,0-1-1,0 0 1,1 1 0,-1-1 0,0 0-1,0 0 1,0 0 0,1 0 0,1-1-1,3-1-297,0 1 0,1-1 0,-1-1-1,0 0 1,-1 0 0,12-6 0,26-23-654,-22 12 308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7.237"/>
    </inkml:context>
    <inkml:brush xml:id="br0">
      <inkml:brushProperty name="width" value="0.05" units="cm"/>
      <inkml:brushProperty name="height" value="0.05" units="cm"/>
    </inkml:brush>
  </inkml:definitions>
  <inkml:trace contextRef="#ctx0" brushRef="#br0">15 44 16035,'-4'12'428,"1"0"-1,0 1 1,1-1-1,1 0 1,0 1-1,1-1 1,1 20-1,2-10-242,1-1 1,1 0-1,10 30 0,-15-50-183,0 0 1,1 1-1,-1-1 0,0 0 0,1 0 0,-1 1 0,1-1 0,-1 0 0,1 0 1,0 0-1,0 0 0,-1 0 0,1 0 0,0 0 0,0 0 0,0 0 0,0 0 0,0 0 1,0-1-1,2 2 0,-2-2-1,0 0 1,-1-1-1,1 1 1,0 0 0,0 0-1,-1-1 1,1 1-1,0 0 1,-1-1-1,1 1 1,0-1-1,-1 1 1,1-1-1,0 1 1,-1-1-1,1 0 1,-1 1-1,1-1 1,-1 0 0,0 1-1,1-1 1,-1 0-1,1-1 1,4-8 9,-1 0 0,0-1 1,2-13-1,16-74 28,7-29-59,-29 127 19,0 0 1,0 0-1,0-1 1,0 1-1,0 0 1,0 0-1,0-1 1,0 1 0,0 0-1,0 0 1,0-1-1,0 1 1,0 0-1,1 0 1,-1-1-1,0 1 1,0 0-1,0 0 1,0 0-1,0-1 1,0 1 0,1 0-1,-1 0 1,0 0-1,0 0 1,0-1-1,0 1 1,1 0-1,-1 0 1,0 0-1,0 0 1,0 0-1,1 0 1,-1-1 0,0 1-1,0 0 1,1 0-1,-1 0 1,4 11-3,-1 20 24,-5 75 124,-1-70 24,3 0 1,4 42-1,-4-77-164,0-1 0,0 0 0,0 1 0,-1-1 0,1 0 1,0 1-1,0-1 0,0 0 0,0 1 0,1-1 0,-1 0 0,0 1 0,0-1 0,0 0 0,0 1 0,0-1 0,0 0 0,0 1 0,1-1 0,-1 0 1,0 1-1,0-1 0,0 0 0,1 0 0,-1 1 0,0-1 0,0 0 0,1 0 0,-1 1 0,0-1 0,1 0 0,-1 0 0,0 0 0,1 1 0,-1-1 1,0 0-1,1 0 0,8-12 27,4-21-320,-11 25 122,1 2-182,-1 0 1,-1-1 0,1 1-1,-1-1 1,0 1-1,0-1 1,-1-10 0,0 16 289,0 1 0,-1-1 0,1 1 0,0-1 0,0 1 1,0-1-1,0 1 0,-1 0 0,1-1 0,0 1 0,0 0 1,-1-1-1,1 1 0,0-1 0,-1 1 0,1 0 0,0 0 1,-1-1-1,1 1 0,-1 0 0,1 0 0,0-1 0,-1 1 1,1 0-1,-1 0 0,1 0 0,-1 0 0,1 0 0,-1 0 1,1 0-1,-1-1 0,1 1 0,0 1 0,-1-1 0,1 0 1,-1 0-1,1 0 0,-1 0 0,1 0 0,-1 0 0,1 0 1,0 1-1,-1-1 0,1 0 0,-1 1 0,-21 11-483,20-11 530,-1 2 385,0-1-1,-1 0 1,1 0 0,-1 0-1,1-1 1,-1 1 0,0-1-1,1 0 1,-7 1 0,44-3 3006,28 0-4141,-39-2 626,0-12-120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5:59.005"/>
    </inkml:context>
    <inkml:brush xml:id="br0">
      <inkml:brushProperty name="width" value="0.05" units="cm"/>
      <inkml:brushProperty name="height" value="0.05" units="cm"/>
    </inkml:brush>
  </inkml:definitions>
  <inkml:trace contextRef="#ctx0" brushRef="#br0">0 627 13531,'9'-8'593,"0"0"1,1 0-1,0 1 0,0 0 1,0 1-1,1 0 0,0 1 1,21-7-1,3 2-561,59-9 1,-81 17 116,92-22-111,11-2 102,-104 23-99,-1 0 0,1-1 0,0 0 0,-1-1 1,0-1-1,0 0 0,20-14 0,-16 10 61,0 1 0,23-11 1,-32 18-40,0 0 0,1 0 0,-1 0 0,0 1 1,1 0-1,-1 0 0,0 1 0,1-1 0,-1 1 1,11 2-1,-11-1 51,-1 0 1,1 0-1,0-1 1,0 1-1,-1-1 1,1-1-1,0 1 1,0-1-1,-1 0 1,1 0-1,-1 0 1,8-4-1,-7 3-49,0 0-1,0 1 1,0 0-1,0 0 1,0 0-1,0 1 1,0 0-1,11 1 1,-11-1-56,0 0 0,0 1 0,0-2 0,0 1 0,1-1 0,-1 0 0,0 0 0,-1-1 0,11-3 0,-7 0-4,-1 0 0,0-1 0,8-6 1,-11 7-5,1 1-1,-1-1 1,1 1 0,0 1 0,0-1 0,1 1 0,9-4 0,-9 5-89,1-1 0,-1 0 0,0 0 0,0-1 0,-1 0 0,1 0 0,-1-1 0,0 0 0,7-7 0,-1 0 12,0-1 0,18-29 0,-28 39 91,0 0 1,-1 0 0,1-1-1,-1 1 1,0 0 0,0 0-1,0-1 1,-1 1-1,1-1 1,-1 1 0,0-1-1,0 1 1,0-1 0,0 1-1,0-1 1,-1 1 0,0 0-1,1-1 1,-1 1 0,-1 0-1,1-1 1,0 1 0,-1 0-1,0 0 1,1 0-1,-1 0 1,-1 0 0,1 1-1,-5-5 1,-2 0 90,-1 1-1,1 1 1,-1 0-1,-1 0 1,1 1-1,-1 0 1,0 1-1,0 0 1,-20-3-1,-9 3 64,-58 1 0,42 2 49,-154-17 1160,201 16-1447,0 1 0,-1 0 0,1 0 0,0 1 0,-16 3 0,-1 1-1592,25-5 1623,1 0 1,0 0 0,0 1 0,-1-1-1,1 0 1,0 0 0,0 0-1,-1 0 1,1 0 0,0 0 0,0 0-1,-1 0 1,1 0 0,0 0-1,-1 0 1,1 0 0,0 0 0,0 0-1,-1 0 1,1 0 0,0 0 0,-1 0-1,1 0 1,0 0 0,0 0-1,-1 0 1,1-1 0,0 1 0,0 0-1,-1 0 1,1 0 0,0 0 0,0-1-1,0 1 1,-1 0 0,1 0-1,0 0 1,0-1 0,0 1 0,0 0-1,-1 0 1,1-1 0,0 1 0,0 0-1,0-1 1,0 1 0,0 0-1,0 0 1,0-1 0,0 1 0,0 0-1,0-1 1,0 1 0,0 0 0,0 0-1,0-1 1,0 1 0,0-1-1,6-9-694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05.677"/>
    </inkml:context>
    <inkml:brush xml:id="br0">
      <inkml:brushProperty name="width" value="0.05" units="cm"/>
      <inkml:brushProperty name="height" value="0.05" units="cm"/>
    </inkml:brush>
  </inkml:definitions>
  <inkml:trace contextRef="#ctx0" brushRef="#br0">51 8 15475,'0'0'63,"0"-1"-1,0 1 0,0 0 0,0 0 1,0-1-1,0 1 0,0 0 0,0 0 1,0-1-1,0 1 0,0 0 0,0 0 1,0-1-1,0 1 0,0 0 0,-1 0 1,1-1-1,0 1 0,0 0 1,0 0-1,0 0 0,-1-1 0,1 1 1,0 0-1,0 0 0,0 0 0,-1 0 1,1-1-1,0 1 0,0 0 0,-1 0 1,1 0-1,0 0 0,0 0 0,-1 0 1,1 0-1,0 0 0,0 0 0,-1 0 1,1 0-1,-6 11 972,-2 21-152,8-32-876,-13 84 1529,-5 150 0,18-175-1429,3-1 0,2 1 0,19 81 0,-23-131-106,1 0 1,1-1-1,0 1 1,0-1 0,9 16-1,-10-22 3,0 1 0,0-1 0,-1 1 0,2-1 0,-1 0 0,0 0 1,0 0-1,1 0 0,-1-1 0,1 1 0,-1-1 0,1 1 0,0-1 0,0 0 0,0 0 0,0 0 0,-1 0 0,1-1 0,0 1 0,0-1 0,4 1 0,4-2 32,-1 1-1,1-1 0,0-1 1,-1 0-1,1-1 1,16-5-1,62-31 231,-65 27-191,74-35 233,70-33-947,-162 78 534,0 0 0,-1 0 0,1-1 0,-1 0-1,0 0 1,0 0 0,0-1 0,0 0 0,-1 1 0,1-2 0,-1 1 0,0-1 0,6-8-1,1-16-395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45.416"/>
    </inkml:context>
    <inkml:brush xml:id="br0">
      <inkml:brushProperty name="width" value="0.05" units="cm"/>
      <inkml:brushProperty name="height" value="0.05" units="cm"/>
    </inkml:brush>
  </inkml:definitions>
  <inkml:trace contextRef="#ctx0" brushRef="#br0">1 342 14923,'0'4'223,"-1"1"121,1 0 0,0 0-1,0 0 1,1-1 0,1 10-1,-2-13-292,0-1 0,0 1 0,1-1 1,-1 1-1,0 0 0,0-1 0,1 1 0,-1-1 0,0 1 0,1-1 0,-1 1 0,1-1 0,-1 1 0,1-1 0,-1 0 0,1 1 0,-1-1 0,1 0 0,-1 1 0,1-1 0,0 1 0,1-1 17,-1 0-1,0 0 1,0 0 0,1 0-1,-1-1 1,0 1 0,0 0-1,0-1 1,1 1 0,-1 0-1,0-1 1,0 1 0,0-1-1,0 0 1,0 1 0,1-2-1,9-6 189,-1 0 0,-1 0-1,1-1 1,-1-1-1,7-10 1,40-58 572,-44 61-666,62-111 854,-16 27-77,-58 101-932,0 0-1,0 1 1,0-1 0,0 0 0,0 1 0,0-1-1,0 0 1,0 0 0,0 1 0,0-1 0,1 0-1,-1 0 1,0 1 0,0-1 0,0 0 0,1 0-1,-1 1 1,0-1 0,0 0 0,0 0 0,1 0-1,-1 0 1,0 1 0,0-1 0,1 0 0,-1 0-1,0 0 1,1 0 0,-1 0 0,0 0 0,0 0-1,1 0 1,-1 0 0,0 0 0,1 0 0,-1 0-1,0 0 1,0 0 0,1 0 0,-1 0 0,0 0-1,1 0 1,-1 0 0,0 0 0,0 0 0,1-1-1,-1 1 1,0 0 0,0 0 0,1 0 0,-1 0-1,0-1 1,0 1 0,1 0 0,-1 0 0,0 0-1,0-1 1,0 1 0,0 0 0,0-1 0,1 1-1,-1 0 1,0-1 0,4 37 147,-3-22-108,5 30-18,3 1 1,1-2 0,2 1 0,25 58 0,-29-85-97,2 6-612,18 29-1,-27-52 659,-1 0 0,0 1 0,1-1 0,-1 0 0,1 1 0,-1-1 0,0 0 0,1 0 0,-1 0-1,1 1 1,-1-1 0,1 0 0,-1 0 0,1 0 0,-1 0 0,1 0 0,-1 0 0,1 0 0,-1 0 0,1 0-1,-1 0 1,0 0 0,1 0 0,-1 0 0,1 0 0,0-1 0,-1 1-11,11-6-339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22.554"/>
    </inkml:context>
    <inkml:brush xml:id="br0">
      <inkml:brushProperty name="width" value="0.05" units="cm"/>
      <inkml:brushProperty name="height" value="0.05" units="cm"/>
    </inkml:brush>
  </inkml:definitions>
  <inkml:trace contextRef="#ctx0" brushRef="#br0">1241 1 13427,'-111'85'424,"5"4"-1,-141 151 1,180-163-390,3 3 1,4 2-1,3 3 0,-50 100 1,51-68-126,5 2 1,5 2 0,-54 230-1,40-52-19,12 1-1,14 2 0,7 485 1,34-625 149,6 0 0,49 227 1,-36-280-13,5-1 0,4-2 1,5-1-1,75 140 0,-70-164-22,3-2-1,3-3 0,4-1 0,3-4 1,77 74-1,-95-108-3,3-1 0,0-3 1,93 54-1,-98-67 12,1-2 0,1-2 0,0-1 0,0-2 1,73 13-1,-69-20 16,1-2 0,0-2 0,-1-1 0,1-3 1,0-1-1,-1-3 0,45-11 0,-32 2 46,0-3 0,-2-2 0,-1-2 0,94-53 0,-74 29 62,-2-3 1,111-99 0,-97 67 36,105-128 0,-110 108-65,-5-3 0,-5-4-1,110-221 1,-104 155-68,-8-3-1,-8-2 0,40-197 1,-72 228-19,-6 0 1,-7-2-1,-6 0 0,-13-204 1,-4 267-29,-3 1 1,-5 0 0,-3 1 0,-4 0 0,-3 2 0,-4 1 0,-47-92 0,44 113 25,-3 1 1,-2 2-1,-2 1 0,-4 2 0,-1 2 0,-3 2 0,-2 3 1,-2 1-1,-83-59 0,68 64 36,-1 3 1,-2 2-1,-116-42 0,-18 4 46</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5.553"/>
    </inkml:context>
    <inkml:brush xml:id="br0">
      <inkml:brushProperty name="width" value="0.05" units="cm"/>
      <inkml:brushProperty name="height" value="0.05" units="cm"/>
    </inkml:brush>
  </inkml:definitions>
  <inkml:trace contextRef="#ctx0" brushRef="#br0">26 11 13979,'1'-11'1013,"-4"22"-122,-9 92-269,4 1 0,5-1 0,11 126 0,30 89-890,-21-192-714,-16-121 899,0 0-6,-1 1 1,1-1 0,-1 0 0,0 0-1,0 0 1,0 0 0,-1 1 0,-1 7-1,2-13 79,0 1-1,0-1 0,-1 0 1,1 1-1,0-1 0,0 0 1,0 1-1,0-1 0,0 0 0,-1 1 1,1-1-1,0 0 0,0 1 1,-1-1-1,1 0 0,0 0 0,0 1 1,-1-1-1,1 0 0,0 0 1,-1 0-1,1 1 0,0-1 0,-1 0 1,1 0-1,0 0 0,-1 0 1,1 0-1,0 0 0,-1 0 1,1 1-1,0-1 0,-1 0 0,-15-12-393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5.986"/>
    </inkml:context>
    <inkml:brush xml:id="br0">
      <inkml:brushProperty name="width" value="0.05" units="cm"/>
      <inkml:brushProperty name="height" value="0.05" units="cm"/>
    </inkml:brush>
  </inkml:definitions>
  <inkml:trace contextRef="#ctx0" brushRef="#br0">3 255 12923,'-2'26'363,"2"-1"1,0 1-1,1-1 0,2 0 1,8 38-1,-8-51-267,1 0 1,0 0-1,1-1 0,0 0 1,1 1-1,0-2 0,1 1 1,0-1-1,0 0 0,2-1 1,-1 1-1,1-2 0,11 10 1,-14-13-36,1 0 1,0 0 0,0-1 0,0 0 0,0 0-1,1-1 1,-1 0 0,1 0 0,0-1 0,0 0-1,0 0 1,0-1 0,0 0 0,1 0 0,-1-1-1,12-1 1,-12 0 25,0-1-1,0 0 0,0 0 1,-1-1-1,1 0 1,-1-1-1,0 0 0,0 0 1,0 0-1,0-1 0,-1 0 1,0 0-1,0 0 1,0-1-1,-1 0 0,9-12 1,-2 0 123,-1-1 1,-1 1-1,0-2 0,-2 1 1,9-30-1,22-109 369,-28 106-755,20-115-852,-25 121 696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6.579"/>
    </inkml:context>
    <inkml:brush xml:id="br0">
      <inkml:brushProperty name="width" value="0.05" units="cm"/>
      <inkml:brushProperty name="height" value="0.05" units="cm"/>
    </inkml:brush>
  </inkml:definitions>
  <inkml:trace contextRef="#ctx0" brushRef="#br0">57 0 16772,'0'22'1208,"-2"12"-952,-1 8-112,3 8 256,2 7-80,5 2-72,0-1-32,5-7-120,1-2-16,-1-10-48,-4-6-64,-3-9-240,-2-10-168,-9-11-240,-5-6-104,-15-17 552,-5-9-200,-15-14-145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7.095"/>
    </inkml:context>
    <inkml:brush xml:id="br0">
      <inkml:brushProperty name="width" value="0.05" units="cm"/>
      <inkml:brushProperty name="height" value="0.05" units="cm"/>
    </inkml:brush>
  </inkml:definitions>
  <inkml:trace contextRef="#ctx0" brushRef="#br0">21 314 13475,'-17'-13'1272,"14"9"-640,7-2-152,18 2 649,12-3-65,21-8-96,8-3-72,13-4-160,4-2-79,-1-8-185,-2 4-168,-12-1-448,-10 0-296,-22 7-481,-10 0 745,-14 1-176,-8 3-128</inkml:trace>
  <inkml:trace contextRef="#ctx0" brushRef="#br0" timeOffset="1">272 366 15931,'21'1'1617,"6"-1"-1025,1-4-264,9-3 576,3 0-80,3-3-288,-4 1-272,-2 0-752,-7 2-312,-7-3 632,-1 2-128,-7-1-120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7.590"/>
    </inkml:context>
    <inkml:brush xml:id="br0">
      <inkml:brushProperty name="width" value="0.05" units="cm"/>
      <inkml:brushProperty name="height" value="0.05" units="cm"/>
    </inkml:brush>
  </inkml:definitions>
  <inkml:trace contextRef="#ctx0" brushRef="#br0">2 539 13603,'-1'6'240,"0"-1"0,1 0 0,0 0 1,0 0-1,1 0 0,-1 0 0,1 0 0,0 0 1,1 0-1,2 8 0,-3-11-138,0 0 0,1 0 0,-1 0 0,1 0 1,-1 0-1,1 0 0,0 0 0,0 0 0,0-1 0,0 1 0,0-1 0,0 1 1,1-1-1,-1 0 0,0 0 0,1 0 0,-1 0 0,1 0 0,-1-1 1,1 1-1,-1-1 0,1 1 0,3-1 0,9 0 146,1 0 0,0-2 0,0 1 0,-1-2 0,1 0 0,-1-1 0,0-1 0,28-12 0,2-4 223,62-41 0,-56 28-198,17-9 221,-68 44-470,1 1 1,-1-1-1,0 1 1,0-1-1,0 1 1,0-1-1,0 1 1,0 0-1,0-1 1,0 1-1,0-1 0,-1 3 1,0-2 10,1 2-6,-1 1 15,0 1 0,1 0 0,0-1 0,0 1 0,1 5 0,-1-10-36,0 0-1,1 0 1,-1 0 0,0 0 0,0 0 0,1 0-1,-1 0 1,1 0 0,-1 0 0,1 0 0,-1-1-1,1 1 1,-1 0 0,1 0 0,0-1 0,-1 1-1,1 0 1,0-1 0,0 1 0,0 0 0,-1-1-1,1 1 1,0-1 0,0 1 0,0-1 0,0 0-1,0 0 1,0 1 0,0-1 0,0 0 0,0 0-1,0 0 1,0 0 0,0 0 0,2 0 0,2-1 10,1 0 0,-1 0 0,1-1-1,-1 0 1,0 0 0,0 0 0,0-1 0,0 0 0,7-4 0,44-38 51,-24 18-31,-21 19-18,35-25 14,-42 31-34,0 0 0,0-1-1,0 1 1,1 1 0,-1-1-1,1 1 1,-1-1 0,1 1-1,5 0 1,-8 1-5,-1 0 1,1 0-1,0 1 1,0-1-1,-1 0 0,1 1 1,-1-1-1,1 1 1,0 0-1,-1 0 0,1-1 1,-1 1-1,1 0 0,-1 0 1,0 0-1,1 1 1,-1-1-1,0 0 0,0 0 1,0 1-1,0-1 0,0 1 1,0-1-1,0 1 1,1 2-1,10 13-560,-12-17 536,0 1 0,0-1 0,0 0 1,1 0-1,-1 0 0,0 0 0,0 0 0,0 1 1,0-1-1,1 0 0,-1 0 0,0 0 1,0 0-1,1 0 0,-1 0 0,0 0 0,0 0 1,0 0-1,1 0 0,-1 0 0,0 0 1,0 0-1,1 0 0,-1 0 0,0 0 0,0 0 1,0 0-1,1 0 0,-1 0 0,0 0 0,0 0 1,1 0-1,-1 0 0,0-1 0,0 1 1,0 0-1,0 0 0,1 0 0,-1 0 0,0 0 1,0-1-1,0 1 0,0 0 0,1 0 1,-1 0-1,0-1 0,0 1 0,0 0 0,0 0 1,0 0-1,0-1 0,0 1 0,0 0 1,0 0-1,0-1 0,0 1 0,0 0 0,0-1 1,2-13-335,-2-8-86,-4-12-141</inkml:trace>
  <inkml:trace contextRef="#ctx0" brushRef="#br0" timeOffset="1">741 1 15035,'2'22'1601,"2"3"-1177,5-1-216,4 1 584,9-5-792,7-5-264,6-7 264,2-6-176,4-7-184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8.056"/>
    </inkml:context>
    <inkml:brush xml:id="br0">
      <inkml:brushProperty name="width" value="0.05" units="cm"/>
      <inkml:brushProperty name="height" value="0.05" units="cm"/>
    </inkml:brush>
  </inkml:definitions>
  <inkml:trace contextRef="#ctx0" brushRef="#br0">53 37 14675,'-4'21'1232,"-1"0"-1,-11 29 1,10-35-835,1-1 0,1 1 0,0 0 0,1 1 0,-2 27 0,5-40-356,0 0 0,0 0 0,0 0 0,1 0 0,-1-1 0,1 1 0,0 0 0,0 0-1,0-1 1,0 1 0,3 3 0,-4-5-34,1 0-1,-1-1 1,1 1-1,0 0 1,-1-1-1,1 1 1,0-1 0,0 1-1,-1-1 1,1 1-1,0-1 1,0 1-1,0-1 1,0 0 0,0 1-1,0-1 1,0 0-1,0 0 1,0 0-1,0 0 1,-1 0-1,1 0 1,0 0 0,0 0-1,0 0 1,0 0-1,0 0 1,0-1-1,0 1 1,0 0 0,0-1-1,0 1 1,-1-1-1,1 1 1,0-1-1,1 0 1,3-3 24,1 0 0,-1-1 0,0 0 0,0 0 0,-1 0 1,0 0-1,0-1 0,0 0 0,0 0 0,-1 0 0,0 0 0,2-7 0,5-12 245,9-43 0,-15 43 30,-5 21-25,-4 16-102,1 3-117,0 0 1,1 0-1,0 0 1,1 0-1,1 0 1,1 1-1,0-1 1,3 24-1,-3-37-59,1-1 0,-1 1 0,0 0 0,1-1 0,-1 1 0,0 0 0,1-1 0,0 1 0,-1-1 0,1 1 0,0-1 0,0 1 0,0-1 0,0 0 0,0 1 0,0-1 0,1 0 0,-1 0 0,0 0 0,0 0 0,1 0 0,-1 0 0,1 0 0,-1 0 0,1 0 0,-1-1 0,1 1 0,0-1 0,-1 1 0,1-1 0,0 0 0,-1 1 0,1-1 0,0 0 0,-1 0 0,1 0 0,0 0 0,3-1 0,0-1-1,1 0-1,0 0 0,-1 0 1,0-1-1,1 1 1,-1-1-1,0-1 0,0 1 1,7-8-1,19-21 25,-3-1-1,0-2 1,-2-1 0,24-45-1,-31 51 4,-20 33-11,0 0-1,1 0 0,0 0 0,-1 1 0,1-1 1,0 0-1,1 0 0,-1 0 0,1 1 0,1 4 0,-2-6-14,1 1 0,-1-1-1,1 0 1,0 0 0,0 0-1,0 0 1,0 0 0,0 0-1,0 0 1,1-1-1,-1 1 1,1 0 0,-1-1-1,1 1 1,-1-1 0,1 1-1,0-1 1,0 0-1,0 0 1,0 0 0,0 0-1,0 0 1,0 0 0,0 0-1,4 0 1,2 0-9,1-1-1,-1 0 1,1 0 0,0-1 0,-1 0 0,0-1-1,1 0 1,-1 0 0,0 0 0,0-1-1,14-8 1,5-3-84,47-34 0,-73 47 85,0 0 0,0 0 0,0 0 0,0 1 0,0-1 0,0 0 0,0 1 0,1-1 0,-1 1 0,0-1 0,0 1 0,0 0 0,1-1 0,-1 1 0,2 0 0,-3 0 4,1 1 1,-1 0 0,1 0-1,-1-1 1,1 1 0,-1 0-1,0 0 1,0-1 0,1 1-1,-1 0 1,0 0 0,0 0-1,0-1 1,0 1 0,0 0-1,0 0 1,0 0 0,0 0-1,0-1 1,0 1-1,-1 1 1,1-1-24,0 0 0,0 0 0,-1 0-1,1 0 1,0 0 0,0 0 0,1 0 0,-1 0-1,0 0 1,0 0 0,0-1 0,1 1-1,-1 0 1,0 0 0,1 0 0,-1 0 0,1 0-1,-1 0 1,1-1 0,-1 1 0,1 0 0,1 1-1,-2-2-23,1 0 0,0 1 0,0-1 0,0 0 0,0 0 0,0 0-1,0 1 1,0-1 0,0 0 0,0 0 0,0-1 0,-1 1-1,1 0 1,0 0 0,0 0 0,0 0 0,0-1 0,1 0 0,5-2-128,-1 0 1,0 0-1,0-1 1,9-7 0,10-9-269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8.582"/>
    </inkml:context>
    <inkml:brush xml:id="br0">
      <inkml:brushProperty name="width" value="0.05" units="cm"/>
      <inkml:brushProperty name="height" value="0.05" units="cm"/>
    </inkml:brush>
  </inkml:definitions>
  <inkml:trace contextRef="#ctx0" brushRef="#br0">1 34 16067,'0'-2'137,"1"1"-1,-1 0 0,1 0 0,-1-1 0,1 1 0,0 0 0,-1 0 0,1 0 0,0 0 1,0 0-1,0 0 0,0 0 0,0 0 0,0 0 0,0 0 0,0 0 0,0 0 0,1 1 1,-1-1-1,0 1 0,0-1 0,1 1 0,-1-1 0,3 0 0,34-7 1781,-31 7-1692,1 1-1,-1 0 1,1 0-1,-1 0 1,1 1-1,-1 0 1,0 1-1,1 0 0,-1 0 1,0 1-1,10 4 1,-14-6-203,-1 1-1,0-1 1,1 1 0,-1-1-1,0 1 1,0 0 0,0 0-1,0 0 1,0 0 0,-1 0-1,1 0 1,-1 0 0,1 1-1,-1-1 1,0 1 0,0-1 0,0 1-1,0-1 1,0 1 0,0 0-1,-1-1 1,1 1 0,-1 0-1,0-1 1,0 1 0,0 0-1,0 0 1,0-1 0,-1 1 0,1 0-1,-1-1 1,0 1 0,0 0-1,-2 3 1,-10 17 9,-4 3-11,17-25-20,-1 0 0,1 0 0,-1 1-1,1-1 1,-1 0 0,1 0-1,0 1 1,-1-1 0,1 0 0,0 1-1,0-1 1,0 0 0,0 1-1,0-1 1,0 0 0,1 2 0,0-1-2,0-1 1,0 0 0,0 0 0,0 0 0,0 0-1,0 0 1,0 0 0,1 0 0,-1-1-1,0 1 1,1 0 0,-1-1 0,1 1-1,-1-1 1,1 1 0,-1-1 0,0 0 0,1 1-1,-1-1 1,1 0 0,1 0 0,36 0-142,-39 0 137,14-1-283,0-1 1,0 0 0,16-5 0,-25 6 127,-1 0 1,1-1-1,-1 0 1,1 0-1,-1 0 1,0 0-1,0 0 1,0-1-1,0 0 1,0 0-1,-1 0 1,7-7-1,-10 9 131,1 0 0,-1 1 0,1-1 0,-1 0-1,1 0 1,-1 1 0,0-1 0,0 0 0,1 0 0,-1 0 0,0 1-1,0-1 1,0 0 0,0 0 0,0 0 0,0 0 0,0-1-1,-9-11-661</inkml:trace>
  <inkml:trace contextRef="#ctx0" brushRef="#br0" timeOffset="1">88 156 14867,'9'10'1769,"5"-5"-1097,11-5-296,3-3 816,5-5-600,2-4-360,-4-6 1609,1-7-1553,-8-10-48,-4-7-48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9.386"/>
    </inkml:context>
    <inkml:brush xml:id="br0">
      <inkml:brushProperty name="width" value="0.05" units="cm"/>
      <inkml:brushProperty name="height" value="0.05" units="cm"/>
    </inkml:brush>
  </inkml:definitions>
  <inkml:trace contextRef="#ctx0" brushRef="#br0">1 154 12867,'0'11'822,"1"0"0,1 0 0,0 0-1,1 0 1,0-1 0,1 1 0,8 16 0,-8-15-661,51 138 1944,-18-47-1011,-34-92-938,2-1 0,0 0 0,0 0-1,1-1 1,0 0 0,0 0 0,13 13 0,-18-20-133,1 0 1,0 0 0,1 0-1,-1 0 1,0 0-1,1-1 1,-1 1 0,0-1-1,1 0 1,0 1 0,-1-1-1,1 0 1,0-1 0,-1 1-1,1 0 1,0-1 0,0 0-1,0 1 1,0-1-1,-1 0 1,1-1 0,0 1-1,0 0 1,0-1 0,0 1-1,-1-1 1,1 0 0,0 0-1,-1 0 1,1-1-1,-1 1 1,1 0 0,-1-1-1,3-2 1,-2 2-6,0-1 1,0 0-1,0 0 1,0 0-1,0-1 0,-1 1 1,1-1-1,-1 1 1,0-1-1,2-6 1,11-41 114,-14 43-124,0 1 1,1-1-1,0 1 1,1-1 0,0 1-1,0 0 1,0 0 0,1 1-1,5-8 1,-9 13-11,1 0-1,0 0 1,-1 0 0,1 0-1,0 0 1,0 0 0,0 0-1,0 1 1,-1-1 0,1 0-1,0 1 1,0-1-1,0 0 1,1 1 0,-1-1-1,0 1 1,0 0 0,0-1-1,0 1 1,0 0 0,0 0-1,1-1 1,-1 1 0,0 0-1,0 0 1,0 0-1,1 1 1,-1-1 0,0 0-1,0 0 1,0 1 0,0-1-1,0 0 1,0 1 0,0-1-1,2 2 1,-1 0-3,0 0 0,0 0 1,-1 0-1,1 0 0,-1 0 0,0 0 0,1 1 1,-1-1-1,0 0 0,0 1 0,-1-1 0,1 1 1,0-1-1,-1 1 0,1-1 0,-1 5 0,-2 18-22,1-21 22,1 1 0,-1 0-1,1 0 1,0 0-1,0 0 1,1 0 0,-1 0-1,2 5 1,-1-9 4,-1-1-1,0 0 1,0 1-1,0-1 1,1 0-1,-1 0 1,0 1-1,0-1 1,1 0-1,-1 0 1,0 1-1,0-1 1,1 0 0,-1 0-1,0 0 1,1 0-1,-1 1 1,0-1-1,1 0 1,-1 0-1,0 0 1,1 0-1,-1 0 1,0 0-1,1 0 1,-1 0 0,0 0-1,1 0 1,-1 0-1,1 0 1,13-7-27,8-13-4,-16 12 32,0 0-1,0 0 1,-1-1-1,0 1 1,-1-1-1,0-1 1,0 1-1,-1 0 1,4-16 0,-4 9 36,0 0 0,-1 0 0,-1 0 1,-1-32-1,-3 41 135,2 16-87,2-5-71,1 0 0,-1 0 0,1 0 0,0 0-1,0 0 1,0 0 0,0 0 0,1-1 0,-1 1-1,1-1 1,0 0 0,0 0 0,1 0 0,-1 0-1,0 0 1,1-1 0,0 1 0,-1-1 0,1 0-1,0 0 1,0 0 0,0-1 0,1 0 0,-1 1-1,0-2 1,0 1 0,1 0 0,-1-1 0,1 0 0,7 0-1,-5 0-10,0-1 1,0 0-1,0 0 0,0 0 0,0-1 0,0 0 0,0-1 0,-1 1 0,1-1 0,-1-1 0,1 1 0,-1-1 1,0 0-1,-1 0 0,1-1 0,-1 0 0,0 0 0,6-7 0,-5 3 3,-1 0-1,-1 0 1,0 0-1,0 0 0,-1-1 1,0 0-1,0 0 1,-1 1-1,-1-1 1,1 0-1,-2-1 0,0-14 1,1 40-1,-1 0 1,2 0-1,0 0 0,1 0 1,0 0-1,1-1 0,1 1 1,0-1-1,1 0 0,1-1 1,8 15-1,-14-26-36,0-1 1,0 1-1,1-1 0,-1 1 1,0-1-1,0 1 0,1-1 1,-1 0-1,1 0 0,-1 0 1,1 0-1,0 0 0,-1 0 1,1 0-1,0 0 0,-1 0 1,1-1-1,0 1 0,3 0 1,-4-1-16,0-1 0,-1 1-1,1 0 1,0 0 0,0 0 0,-1 0 0,1-1 0,0 1 0,-1 0 0,1-1-1,0 1 1,-1 0 0,1-1 0,-1 1 0,1-1 0,0 1 0,-1-1-1,1 1 1,0-2 0,0 1-65,0-1 0,0 0-1,0 0 1,-1 0-1,1 1 1,0-1 0,-1 0-1,0 0 1,1 0 0,-1-3-1,1-10-450,-2 0-1,1 1 0,-2-1 0,0 0 1,-1 1-1,0-1 0,-1 1 0,-7-17 1,-1 3-578,-1 1 0,-1 1 0,-19-28 0,26 44 1312,0 0 0,0 1 0,-1-1 0,-1 1 0,1 1 0,-2 0 0,1 0 0,-12-7 0,15 12 1130,12 7-66,16 7-427,-3-6-921,1-1-1,0-1 1,0 0-1,0-2 1,29 0 0,-5-4-199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19.880"/>
    </inkml:context>
    <inkml:brush xml:id="br0">
      <inkml:brushProperty name="width" value="0.05" units="cm"/>
      <inkml:brushProperty name="height" value="0.05" units="cm"/>
    </inkml:brush>
  </inkml:definitions>
  <inkml:trace contextRef="#ctx0" brushRef="#br0">132 1 18580,'-47'26'3229,"40"-23"-2939,0 0 0,1 0 0,-1 1 1,1-1-1,0 2 0,0-1 0,0 1 0,0-1 0,1 2 0,0-1 0,0 1 0,-5 6 0,10-11-278,-1-1 0,1 1-1,0-1 1,0 1 0,-1 0 0,1-1 0,0 1-1,0-1 1,0 1 0,-1-1 0,1 1 0,0 0-1,0-1 1,0 1 0,0-1 0,0 1-1,0 0 1,0-1 0,1 1 0,-1 0 0,0-1-1,0 1 1,0-1 0,1 1 0,-1-1-1,0 1 1,1 0 0,0 0-20,0 0-1,0 0 1,1 0-1,-1-1 1,0 1-1,0 0 1,0-1-1,1 1 1,-1-1-1,0 1 1,1-1-1,1 0 1,7 2-225,0-2 0,18 0 0,-19 0 101,5 0-91,4-1-311,33 5 0,-47-4 494,-1 1-1,1-1 1,-1 1 0,1 0-1,-1 0 1,1 0 0,-1 1-1,0-1 1,0 1 0,1 0 0,-1 0-1,0 0 1,-1 0 0,1 0-1,4 5 1,-6-5 53,0 0 0,0 0 1,0 0-1,-1 1 0,1-1 0,-1 0 0,0 0 1,1 0-1,-1 0 0,0 0 0,0 1 1,0-1-1,0 0 0,-1 0 0,1 0 0,-1 0 1,1 0-1,-1 1 0,0-1 0,1 0 1,-1 0-1,-2 2 0,-3 7 173,0-2 1,-12 17-1,17-25-186,-22 26 356,22-26-403,0 0 1,0-1-1,0 1 0,0 0 0,0 0 0,0 0 0,0 0 0,0-1 1,0 1-1,0 0 0,0-1 0,0 1 0,0-1 0,-1 0 0,1 1 0,0-1 1,0 0-1,-1 0 0,1 1 0,0-1 0,0 0 0,-1 0 0,-1-1 1,2 1-15,1-1 1,-1 0-1,0 0 1,0 0 0,1 1-1,-1-1 1,1 0 0,-1 0-1,1 0 1,-1 0 0,1 0-1,-1 0 1,1 0-1,0 0 1,0 0 0,-1 0-1,1 0 1,0 0 0,0-1-1,0 0 1,1-25-305,-1 25 280,4-27-497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2:20.313"/>
    </inkml:context>
    <inkml:brush xml:id="br0">
      <inkml:brushProperty name="width" value="0.05" units="cm"/>
      <inkml:brushProperty name="height" value="0.05" units="cm"/>
    </inkml:brush>
  </inkml:definitions>
  <inkml:trace contextRef="#ctx0" brushRef="#br0">1 160 15315,'25'1'873,"0"-2"0,-1 0 0,49-9 0,-65 9-760,-1-1 0,1 0 0,-1-1 0,0 1 0,0-1 0,0-1 0,0 1 1,0-1-1,-1 0 0,1-1 0,-1 1 0,-1-1 0,1-1 0,0 1 0,-1-1 1,8-12-1,-12 17-117,0-1 1,0 1-1,0-1 1,0 1-1,0-1 1,0 1 0,-1-1-1,1 1 1,-1-1-1,1 1 1,-1-1-1,0 0 1,0 1-1,1-1 1,-1 0 0,0 0-1,-1 1 1,1-1-1,0 0 1,0 1-1,-1-1 1,1 0-1,-1 1 1,1-1-1,-1 1 1,0-1 0,0 1-1,1-1 1,-1 1-1,0 0 1,0-1-1,-1 1 1,1 0-1,0 0 1,0-1-1,0 1 1,-1 0 0,1 0-1,-1 1 1,1-1-1,-1 0 1,1 0-1,-1 1 1,1-1-1,-3 0 1,-3-1 33,0 0 1,-1 0-1,1 1 1,0 0-1,-1 1 0,1-1 1,0 1-1,-1 1 1,-10 1-1,9 0 94,-1 1 0,1 0 0,0 1 0,0 0 0,0 0-1,1 1 1,-16 11 0,21-14-57,0 0 0,0 1 0,1 0 0,-1-1 0,1 1-1,0 0 1,0 0 0,0 0 0,0 0 0,-3 7 0,5-8-26,-1 0 1,1 0-1,0 0 0,-1 0 1,1 0-1,0 0 1,0 0-1,0 0 1,0 0-1,1 1 0,-1-1 1,1 0-1,-1 0 1,1 0-1,-1 0 1,1 0-1,0 0 0,0-1 1,3 5-1,-1-2-38,1 0-1,0 0 0,0 0 0,0 0 0,1-1 0,-1 1 1,1-1-1,0 0 0,0-1 0,0 1 0,0-1 0,0 0 1,0 0-1,10 1 0,9 2-238,48 3 0,-59-7 257,40 2-176,2-1-57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00.383"/>
    </inkml:context>
    <inkml:brush xml:id="br0">
      <inkml:brushProperty name="width" value="0.05" units="cm"/>
      <inkml:brushProperty name="height" value="0.05" units="cm"/>
    </inkml:brush>
  </inkml:definitions>
  <inkml:trace contextRef="#ctx0" brushRef="#br0">132 232 8546,'-7'-24'1036,"-2"0"1,-1 1 0,0 0-1,-2 1 1,-1 0 0,0 1-1,-2 0 1,-28-30 0,85 92-230,13 2-827,96 96 1,-132-118 22,-2 0-1,0 1 1,-1 1-1,-1 0 1,-2 1-1,0 0 1,-1 2-1,8 25 1,38 174 10,-37-135 8,44 122-1,-56-192-53,-4-9-24,-1-1 0,0 1 0,0 0 0,-1 1 0,-1-1 0,3 23 0,-5-34 10,0 0 0,-1 1-1,1-1 1,0 0-1,0 1 1,0-1 0,0 0-1,0 1 1,0-1 0,0 0-1,-1 0 1,1 1 0,0-1-1,0 0 1,0 1-1,-1-1 1,1 0 0,0 0-1,0 1 1,-1-1 0,1 0-1,0 0 1,-1 0 0,1 0-1,0 1 1,0-1-1,-1 0 1,1 0 0,0 0-1,-1 0 1,1 0 0,0 0-1,-1 0 1,1 0 0,0 0-1,-1 0 1,1 0-1,-1 0 1,-12-2-765,4-1 433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17.835"/>
    </inkml:context>
    <inkml:brush xml:id="br0">
      <inkml:brushProperty name="width" value="0.05" units="cm"/>
      <inkml:brushProperty name="height" value="0.05" units="cm"/>
    </inkml:brush>
  </inkml:definitions>
  <inkml:trace contextRef="#ctx0" brushRef="#br0">1504 224 12243,'-140'-26'672,"-5"-3"-696,-1-5-32,1 7-8,-4-1-192,-1 8-609,-2 0-479,-2 5 1080,-5 0-184,-4 5-144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18.524"/>
    </inkml:context>
    <inkml:brush xml:id="br0">
      <inkml:brushProperty name="width" value="0.05" units="cm"/>
      <inkml:brushProperty name="height" value="0.05" units="cm"/>
    </inkml:brush>
  </inkml:definitions>
  <inkml:trace contextRef="#ctx0" brushRef="#br0">3719 0 5433,'-934'18'3306,"5"43"-913,285 40-1501,489-63-653,2 6 0,-158 69 0,72-1-132,193-86-96,1 2 0,-82 66 0,114-82-12,1 0 0,0 0-1,0 1 1,1 1-1,1 0 1,1 0-1,-1 1 1,2 0-1,-12 30 1,16-31 4,0 0 0,1 0 0,0 0 0,1 0 0,0 0 0,2 1 0,0-1 0,0 1 0,1-1 0,1 0 0,0 1-1,5 15 1,0-9 9,1-1 0,0 0 0,1 0 0,1-1 0,1 0-1,15 19 1,5 2 34,54 54 0,-42-52-20,3-3-1,1-1 1,80 48-1,170 71 9,-156-96-33,3-7 0,277 67 0,316 11-47,1281 72-12,-1511-189 167,1-23 0,502-75 0,-417-4 418,-10-45 107,-511 110-557,-2-2 1,0-4-1,85-47 0,-127 60-65,-2-1-1,0-2 0,-1-1 1,-1 0-1,-1-2 1,0-1-1,-2-1 1,-1 0-1,0-2 0,25-43 1,-36 50-13,0 0-1,-2-1 1,0 0 0,-1 0 0,-1-1-1,-1 1 1,0-1 0,-2 0 0,0 0 0,-1 0-1,-1-1 1,-6-38 0,1 28-41,-2 1 0,-2-1 1,0 1-1,-2 1 0,-1 0 1,-2 1-1,-29-47 0,2 15-118,-2 3-1,-2 1 1,-80-74-1,47 60-29,-159-111 0,20 47-65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36.223"/>
    </inkml:context>
    <inkml:brush xml:id="br0">
      <inkml:brushProperty name="width" value="0.05" units="cm"/>
      <inkml:brushProperty name="height" value="0.05" units="cm"/>
    </inkml:brush>
  </inkml:definitions>
  <inkml:trace contextRef="#ctx0" brushRef="#br0">81 1 14787,'-8'4'429,"0"-1"0,0 2 1,1-1-1,0 1 0,0 0 0,0 1 0,0 0 0,1 0 1,-6 7-1,11-12-382,1 0 1,-1-1 0,1 1-1,0 0 1,-1-1 0,1 1-1,0 0 1,0 0 0,0-1-1,-1 1 1,1 0 0,0 0-1,0-1 1,0 1-1,0 0 1,0 0 0,0 0-1,1-1 1,-1 1 0,0 0-1,0 0 1,0-1 0,1 1-1,-1 0 1,0-1 0,1 1-1,-1 0 1,1-1 0,-1 1-1,1 0 1,-1-1-1,1 1 1,-1-1 0,1 1-1,0-1 1,-1 1 0,1-1-1,0 1 1,-1-1 0,1 0-1,0 1 1,-1-1 0,1 0-1,1 0 1,34 10 744,387 26 631,-409-35-1837,1-1-1,0-1 0,0 0 0,-1-1 1,1 0-1,19-7 0,-32 8 352,0 0 0,0 1 1,0-1-1,0 0 0,-1 0 0,1-1 0,0 1 0,0 0 1,-1-1-1,1 1 0,-1 0 0,1-1 0,-1 0 0,0 1 0,0-1 1,2-2-1,5-15-616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36.706"/>
    </inkml:context>
    <inkml:brush xml:id="br0">
      <inkml:brushProperty name="width" value="0.05" units="cm"/>
      <inkml:brushProperty name="height" value="0.05" units="cm"/>
    </inkml:brush>
  </inkml:definitions>
  <inkml:trace contextRef="#ctx0" brushRef="#br0">1 0 15451,'0'1'78,"0"0"-1,0 0 0,0 0 0,0 0 0,0 0 1,0-1-1,0 1 0,1 0 0,-1 0 0,0 0 1,0 0-1,1 0 0,-1-1 0,1 1 0,-1 0 1,0 0-1,1-1 0,0 1 0,-1 0 0,1 0 1,-1-1-1,1 1 0,0-1 0,-1 1 0,1-1 1,0 1-1,0-1 0,0 1 0,-1-1 0,1 0 1,0 1-1,0-1 0,0 0 0,0 0 0,0 1 1,-1-1-1,2 0 0,41 3 1098,-35-3-833,135-6 1566,-93 2-1613,-1 3-1,60 5 0,-101-4-292,-1 1 1,1 1-1,-1-1 0,0 1 1,0 1-1,0-1 0,0 1 1,0 1-1,0-1 0,-1 1 1,8 5-1,-11-5-2,1-1-1,-1 0 1,0 1 0,0 0 0,0 0 0,0 0-1,-1 0 1,1 0 0,-1 1 0,0-1 0,0 0-1,-1 1 1,0 0 0,1-1 0,-1 1-1,-1 0 1,1 0 0,-1 6 0,0 1-78,-1 1 0,-1-1-1,0 0 1,0 0 0,-1 0 0,-1 0 0,0-1 0,0 1 0,-1-1 0,-1 0 0,0-1-1,-11 16 1,-9 8-516,-3 0 0,-36 34-1,28-31 191,34-33 213,0-1 0,0 1 0,0 0 0,0 0 0,1 0 0,-3 5 0,1 4-662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38.888"/>
    </inkml:context>
    <inkml:brush xml:id="br0">
      <inkml:brushProperty name="width" value="0.05" units="cm"/>
      <inkml:brushProperty name="height" value="0.05" units="cm"/>
    </inkml:brush>
  </inkml:definitions>
  <inkml:trace contextRef="#ctx0" brushRef="#br0">293 52 16203,'0'-1'114,"0"1"0,0 0-1,0-1 1,0 1 0,0-1-1,1 1 1,-1 0-1,0-1 1,0 1 0,0-1-1,0 1 1,1 0 0,-1-1-1,0 1 1,0 0 0,1-1-1,-1 1 1,0 0-1,1 0 1,-1-1 0,0 1-1,1 0 1,-1 0 0,0-1-1,1 1 1,-1 0-1,0 0 1,1 0 0,-1 0-1,1 0 1,-1-1 0,0 1-1,1 0 1,3 16 1702,-7 38-878,2-45-615,0 9-207,-18 421 228,19-434-198,-1 13-1566,-2-15 146,-4-9 38,-136-223-6911,60 70 8363,72 140 470,-15-37 418,24 53-830,1-1 0,0 1 0,0-1 0,0 1 0,0-1 0,1 1 0,0-1 0,-1 0 0,1 1 0,1-1 0,-1 0 0,2-7 0,-1 10-118,-1-1 0,1 0 0,0 0 0,0 1 0,1-1 0,-1 1 0,0-1-1,1 1 1,-1-1 0,1 1 0,-1 0 0,1 0 0,-1 0 0,1-1 0,2 0 0,30-11 1015,-26 11-935,26-9 188,1 2 0,0 2 0,1 1 1,-1 1-1,1 2 0,59 3 0,-89 0-407,0 1 0,1 0 0,-1 0 0,0 1 0,0-1 0,0 2 0,0-1 0,7 4 0,-11-5-13,0 0 0,0 1 0,0-1-1,0 1 1,0-1 0,-1 1 0,1 0-1,-1 0 1,1 0 0,-1 0 0,1 0 0,-1 0-1,0 0 1,0 0 0,0 0 0,0 1-1,-1-1 1,1 0 0,0 1 0,-1-1 0,0 0-1,0 1 1,0 4 0,0 3 8,-2 0 0,0 1 0,0-1 0,0-1 0,-1 1-1,-1 0 1,0-1 0,-6 11 0,-47 73 125,36-63-102,16-18-23,8-6-12,16-5-25,-6-2 10,-5 1 1,0 1-1,-1 1 1,1-1 0,0 1 0,0 1 0,-1-1 0,1 1 0,-1 0 0,0 1 0,0 0 0,0 0 0,0 1 0,-1-1-1,0 2 1,0-1 0,0 0 0,0 1 0,6 9 0,-6-7 0,-1 0 0,1 0 1,-1 0-1,-1 0 0,0 1 0,0 0 1,-1-1-1,0 1 0,0 1 0,-1-1 0,0 0 1,0 1-1,-2-1 0,1 1 0,-1 12 0,-1-15 90,-1 0-1,1 0 0,-1 0 0,0-1 0,-1 1 0,0-1 0,0 0 0,0 1 0,-1-1 0,0-1 0,0 1 1,0 0-1,-1-1 0,0 0 0,0 0 0,0 0 0,0-1 0,-1 0 0,0 0 0,0 0 0,0-1 0,0 0 1,-1 0-1,1 0 0,-1-1 0,-11 3 0,8-3-8,1 0 0,-1 0 0,-1-1-1,1 0 1,0-1 0,0 0 0,0-1 0,0 0 0,0 0 0,0-1 0,0-1 0,0 1-1,1-2 1,-1 1 0,1-1 0,0-1 0,-17-10 0,19 10-314,1-1 1,0 1-1,0-1 1,0-1-1,-6-8 0,11 14 176,0-1 0,0 1-1,0 0 1,0-1-1,0 1 1,0-1-1,0 1 1,1-1 0,-1 1-1,1-1 1,-1 0-1,1 1 1,0-1 0,-1 0-1,1 1 1,0-1-1,0 0 1,0 1 0,0-1-1,1 0 1,-1 1-1,0-1 1,1 0-1,-1 1 1,1-1 0,-1 1-1,1-1 1,0 1-1,0-1 1,0 1 0,0-1-1,0 1 1,1-2-1,16-11-733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39.396"/>
    </inkml:context>
    <inkml:brush xml:id="br0">
      <inkml:brushProperty name="width" value="0.05" units="cm"/>
      <inkml:brushProperty name="height" value="0.05" units="cm"/>
    </inkml:brush>
  </inkml:definitions>
  <inkml:trace contextRef="#ctx0" brushRef="#br0">58 1 20556,'0'8'1641,"-6"17"-1225,-2 6-160,-1 15 512,-2 7-144,1 7-280,1 0-80,6-1-168,2-4-16,1-10-96,4-6-112,0-16-488,4-4-240,-5-14-80,-1-5 672,4-10-200,1-5-192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39.856"/>
    </inkml:context>
    <inkml:brush xml:id="br0">
      <inkml:brushProperty name="width" value="0.05" units="cm"/>
      <inkml:brushProperty name="height" value="0.05" units="cm"/>
    </inkml:brush>
  </inkml:definitions>
  <inkml:trace contextRef="#ctx0" brushRef="#br0">286 84 17156,'2'0'178,"0"-1"-1,0 1 1,0 0 0,0 0 0,0 0 0,0 0 0,0 0-1,0 1 1,0-1 0,3 2 0,-4-2-127,0 1 1,-1 0-1,1-1 1,0 1-1,-1 0 1,1 0-1,0-1 1,-1 1-1,1 0 1,-1 0-1,0 0 1,1 0-1,-1 0 1,0-1-1,1 1 1,-1 0-1,0 0 0,0 0 1,0 0-1,0 0 1,0 0-1,0 0 1,0 0-1,0 0 1,0 0-1,-1 1 1,-18 156 3758,7-75-3424,-1 141 0,14-208-551,-1-13-20,0 1-1,1-1 1,-1 0 0,0 0 0,0 1-1,-1-1 1,1 0 0,-1 1 0,-1 4-1,1-7 139,1-1 0,0 1 0,0-1 0,0 0 0,-1 1 0,1-1-1,0 0 1,0 1 0,-1-1 0,1 0 0,0 0 0,-1 1 0,1-1 0,0 0-1,-1 0 1,1 1 0,-1-1 0,1 0 0,0 0 0,-1 0 0,1 0 0,-1 0-1,1 0 1,0 0 0,-1 0 0,1 0 0,-1 0 0,1 0 0,0 0 0,-1 0-1,1 0 1,-1 0 0,1 0 0,-1 0 0,-14-8-423,12 6 254,-16-9-623</inkml:trace>
  <inkml:trace contextRef="#ctx0" brushRef="#br0" timeOffset="1">32 365 12891,'-1'-3'86,"-7"-22"896,1 0 0,2-1 0,-5-43 0,9 62-745,1 0 0,0 0 0,1 0 0,-1 0 0,1 0 0,1 0 0,-1 0 0,1 0 0,1 1 0,-1-1 1,1 1-1,0 0 0,0-1 0,1 1 0,0 0 0,0 1 0,0-1 0,1 1 0,5-5 0,2 1 4,0 0 0,0 1-1,1 0 1,1 1 0,-1 0 0,1 2-1,0-1 1,1 2 0,-1 0 0,1 0 0,18-1-1,6 1-68,1 1 1,-1 2-1,44 5 0,-61-2-146,31 6-1,-47-6-20,0-1 1,-1 1-1,1-1 0,-1 2 0,0-1 0,0 0 0,0 1 1,0 0-1,0 1 0,8 6 0,-11-8 3,-1-1 0,1 1 0,-1 0 0,0-1 0,0 1 0,0 0 0,0 0 0,0 0 0,0 0 0,0 0 0,0 0 0,-1 0 0,1 0 0,-1 0 0,0 0 0,0 0 0,1 1 0,-1-1 0,-1 4 0,0-2 12,0 0 1,0 0-1,-1 0 1,1 0-1,-1-1 1,0 1 0,0-1-1,0 1 1,-5 5-1,-3 2 57,-1 0 0,0-1-1,0-1 1,-22 15-1,21-16-170,1-1 0,-1 0 0,0-1 0,0 0 0,-1-1 0,0-1 1,0 0-1,0-1 0,0 0 0,-20 2 0,12-8-265,21 2 346,-1 1-1,1 0 1,-1 0-1,1 0 1,-1 0-1,1-1 1,-1 1-1,1 0 0,-1 0 1,1-1-1,0 1 1,-1 0-1,1-1 1,-1 1-1,1 0 1,0-1-1,-1 1 1,1-1-1,0 1 1,0 0-1,-1-1 1,1 1-1,0-1 1,0 1-1,0-1 0,-1 1 1,1-1-1,0 1 1,0-1-1,0 1 1,0-1-1,0 1 1,0-1-1,0 1 1,0-2-1,8-10-398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0.833"/>
    </inkml:context>
    <inkml:brush xml:id="br0">
      <inkml:brushProperty name="width" value="0.05" units="cm"/>
      <inkml:brushProperty name="height" value="0.05" units="cm"/>
    </inkml:brush>
  </inkml:definitions>
  <inkml:trace contextRef="#ctx0" brushRef="#br0">222 185 14755,'2'-4'291,"0"0"-1,0-1 0,0 1 1,0 0-1,0-1 1,-1 1-1,0-1 1,0 0-1,0 1 0,0-1 1,-1 0-1,0 1 1,-1-11-1,1 13-165,-1 0 0,0-1 0,1 1 0,-1 0 0,0 0 0,0-1 0,0 1 0,-1 0 0,1 0 0,0 0 0,-1 0 0,0 0 0,1 1 0,-1-1 0,0 0 0,0 1 0,0-1 0,0 1 0,0 0-1,0-1 1,0 1 0,0 0 0,-1 1 0,1-1 0,0 0 0,-1 0 0,1 1 0,-1 0 0,-2-1 0,1 1-58,-1 0 0,1 0 0,-1 1 0,1-1 0,0 1 0,-1 0-1,1 0 1,0 0 0,0 1 0,-1 0 0,1 0 0,0 0 0,1 0 0,-1 0 0,0 1 0,1 0 0,-1-1-1,-4 6 1,-2 2-22,1 1-1,0 0 0,1 0 0,-12 20 0,11-16-12,1 1 0,-11 33-1,17-42-22,-1 1 0,2 0 0,-1 0 0,1 0 0,0 0 0,1 1-1,0-1 1,1 13 0,-1-20-7,0 0 1,0 1-1,1-1 0,-1 1 0,0-1 1,1 0-1,-1 0 0,1 1 0,0-1 1,-1 0-1,1 0 0,0 0 0,-1 1 0,1-1 1,0 0-1,0 0 0,0 0 0,0-1 1,0 1-1,0 0 0,1 0 0,-1 0 1,1 0-1,0-1 3,0 1 0,0-1 0,1 0 0,-1 1 0,0-1 0,0 0 0,0 0 0,0-1-1,0 1 1,0 0 0,0-1 0,1 1 0,1-2 0,6-2 22,0-1-1,0 0 1,0-1 0,14-10-1,15-16 141,-1-1 1,47-54-1,52-83 714,-137 170-876,0-1 1,0 1-1,0 0 0,0 0 0,0 0 1,0 0-1,0-1 0,0 1 0,0 0 0,0 0 1,0 0-1,0-1 0,0 1 0,0 0 1,0 0-1,0 0 0,0 0 0,0 0 0,1-1 1,-1 1-1,0 0 0,0 0 0,0 0 1,0 0-1,0 0 0,0 0 0,1 0 0,-1-1 1,0 1-1,0 0 0,0 0 0,0 0 1,1 0-1,-1 0 0,0 0 0,0 0 0,0 0 1,0 0-1,1 0 0,-1 0 0,0 0 1,0 0-1,0 0 0,1 0 0,-1 0 1,0 0-1,0 0 0,0 0 0,0 0 0,1 1 1,-1-1-1,0 0 0,0 0 0,0 0 1,0 0-1,1 0 0,-2 15 77,-7 25-68,8-39-6,-10 42-4,-6 76 0,15-105-1,0-1 0,1 1 0,1 0 0,0 0 0,1 0 0,0-1 0,1 1 0,1-1 0,8 23 0,-11-33-1,0-1 0,1 1 0,-1-1 0,0 1 0,1-1 0,-1 0 0,1 0 0,0 1 0,-1-1-1,1 0 1,0-1 0,0 1 0,1 0 0,-1-1 0,0 1 0,0-1 0,1 1 0,-1-1 0,1 0 0,-1 0-1,1 0 1,0-1 0,-1 1 0,1-1 0,0 1 0,-1-1 0,1 0 0,0 0 0,0 0 0,-1 0 0,1-1 0,0 1-1,-1-1 1,1 1 0,0-1 0,-1 0 0,4-2 0,3-1 8,-1-1 0,-1 1 0,1-2 0,-1 1 0,0-1 0,0 0 0,0-1-1,-1 0 1,10-13 0,-6 6 35,-1-1 0,0 1 0,-1-1 0,-1-1 0,-1 0 0,9-30 0,-15 48-27,-2 7 10,0 1 0,1-1 0,0 17 0,1-23-29,0-1 1,1 1-1,-1-1 0,0 0 0,1 1 0,-1-1 0,1 1 1,0-1-1,0 0 0,0 0 0,0 1 0,0-1 0,0 0 0,1 0 1,-1 0-1,1 0 0,-1 0 0,1-1 0,0 1 0,0 0 0,-1-1 1,5 3-1,9 2-26,0 0 0,1-2 0,0 1 0,0-2 0,27 3 1,11 2-116,101 31-439,-154-39 583,-1 1 1,1-1 0,0 0-1,-1 0 1,1 0 0,-1 0 0,1 0-1,0 0 1,-1 0 0,1 0 0,-1 0-1,1 0 1,0 0 0,-1-1-1,1 1 1,-1 0 0,1 0 0,-1-1-1,1 1 1,0 0 0,-1-1 0,1 1-1,-1 0 1,0-1 0,1 1 0,-1-1-1,1 1 1,0-1 0,-1-1 11,1 1 0,-1 0 0,1-1 0,-1 1 0,0-1 0,0 1 0,1-1 0,-1 1 0,0-1 0,0 1 0,-1-3 0,-1-7 109,0 1 0,-7-18 0,7 21-70,-21-58 369,-9-34 6,32 98-459,0 1-1,0 0 1,0-1 0,0 1 0,0 0 0,0-1 0,0 1 0,0-1 0,1 1 0,-1 0 0,0 0 0,0-1 0,0 1 0,1 0 0,-1-1 0,0 1 0,0 0 0,1 0 0,-1-1 0,0 1 0,0 0 0,1 0 0,-1 0 0,0-1 0,1 1 0,-1 0 0,0 0-1,1 0 1,-1 0 0,0 0 0,1 0 0,-1 0 0,1 0 0,-1 0 0,0 0 0,1 0 0,-1 0 0,0 0 0,1 0 0,23 0-469,-14 1 422,24-6-250,7-2-108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1.477"/>
    </inkml:context>
    <inkml:brush xml:id="br0">
      <inkml:brushProperty name="width" value="0.05" units="cm"/>
      <inkml:brushProperty name="height" value="0.05" units="cm"/>
    </inkml:brush>
  </inkml:definitions>
  <inkml:trace contextRef="#ctx0" brushRef="#br0">64 1 16668,'1'0'145,"0"0"0,0 1 0,-1-1 0,1 0 0,0 1 0,-1-1 0,1 1 0,0-1 0,-1 1 0,1-1 0,-1 1 0,1 0 0,0-1 0,-1 1 0,0 0 0,1-1 0,-1 1 0,1 0 0,-1 0 0,0-1 0,0 1 0,1 0 0,-1 0 0,0 0 0,0-1 0,0 1 0,0 0 0,0 0 0,0 0 0,0 1 0,0 33 1415,0-29-1182,-17 190 1386,4-66-2188,4-148-2215,-27-234-5017,35 248 7797,1 1 1,0-1-1,0 0 1,0 0-1,0 1 1,1-1-1,-1 0 1,1 1-1,0-1 1,0 0 0,1 1-1,-1-1 1,1 1-1,-1 0 1,5-7-1,-3 7 131,1 0 1,-1 0-1,1 0 0,-1 1 0,1 0 0,0-1 0,0 1 0,0 1 1,0-1-1,0 1 0,0-1 0,1 1 0,5-1 0,33-5 580,0 2-1,1 1 0,0 2 1,60 6-1,-102-4-855,4 0-204,0 1 1,0-1-1,0 1 1,-1 0-1,1 0 1,0 1-1,-1-1 1,1 1-1,-1 0 1,0 1-1,1 0 1,4 3-1,-9-6 205,-1 1 0,0-1 0,1 1 0,-1-1-1,1 1 1,-1-1 0,0 1 0,1-1 0,-1 1 0,0-1-1,0 1 1,1-1 0,-1 1 0,0 0 0,0-1 0,0 1-1,0-1 1,0 1 0,0 0 0,0-1 0,0 1 0,0-1-1,0 1 1,0 0 0,0-1 0,0 1 0,0-1 0,0 1-1,-1 0 1,1-1 0,0 1 0,-1-1 0,1 1 0,0-1-1,-1 1 1,1-1 0,0 1 0,-1-1 0,1 0 0,-1 1-1,1-1 1,-1 1 0,1-1 0,-1 0 0,1 1 0,-1-1-1,1 0 1,-1 0 0,0 0 0,1 1 0,-1-1-1,0 0 1,-19 6-399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1.983"/>
    </inkml:context>
    <inkml:brush xml:id="br0">
      <inkml:brushProperty name="width" value="0.05" units="cm"/>
      <inkml:brushProperty name="height" value="0.05" units="cm"/>
    </inkml:brush>
  </inkml:definitions>
  <inkml:trace contextRef="#ctx0" brushRef="#br0">95 0 13843,'-20'16'1768,"7"-3"-767,5 0-329,8-5 1176,10-1-376,10-5-183,7-2-137,9-6-344,0-1-184,5 0-376,1-2-184,-6 2-608,-6 3-456,-13 2 784,-10 2-216,-18 3-192</inkml:trace>
  <inkml:trace contextRef="#ctx0" brushRef="#br0" timeOffset="1">2 284 14315,'-1'26'1896,"5"-11"-911,5 0-393,11-8 1416,3-1-800,10-6-695,4-2-433,7-4-857,-1-5 761,2-2-304,1-1-144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00.861"/>
    </inkml:context>
    <inkml:brush xml:id="br0">
      <inkml:brushProperty name="width" value="0.05" units="cm"/>
      <inkml:brushProperty name="height" value="0.05" units="cm"/>
    </inkml:brush>
  </inkml:definitions>
  <inkml:trace contextRef="#ctx0" brushRef="#br0">108 707 11306,'-22'-8'756,"11"4"-432,-1 0 0,1 1 1,0 0-1,-1 1 0,-16-1 0,28 3-300,0 0 0,0 1 0,0-1 0,0 0 0,-1 0 0,1 1 0,0-1 0,0 0 0,0 1 0,0-1 0,0 1 0,0-1-1,0 0 1,0 1 0,0-1 0,0 0 0,1 1 0,-1-1 0,0 0 0,0 1 0,0-1 0,0 0 0,0 0 0,1 1 0,-1-1 0,0 0 0,0 1 0,1-1 0,5 9 194,0-1 1,15 14-1,5 7 59,161 239 1276,-175-250-1468,-9-13-63,4 6 38,0-1 0,1 0 0,-1 0 0,2-1 1,10 11-1,-17-18-43,1-1 1,-1 1-1,0-1 1,0 1 0,1-1-1,-1 0 1,0 0-1,1 0 1,-1 0 0,1 0-1,0 0 1,-1-1-1,1 0 1,-1 1-1,1-1 1,0 0 0,-1 0-1,1 0 1,0 0-1,-1-1 1,1 1-1,0-1 1,-1 0 0,1 0-1,-1 0 1,1 0-1,-1 0 1,0 0 0,1 0-1,-1-1 1,3-2-1,7-6 48,-1 0-1,0-2 0,0 1 1,-1-1-1,-1-1 1,0 0-1,11-22 0,45-107 247,59-235 80,-36-12-968,-84 365 375,-4 17 23,1 0-1,0 0 1,1 0 0,0 0-1,0 0 1,0 0 0,1 0-1,4-7 1,-7 14 171,0 0 0,0 0 0,0 0-1,0 0 1,0 0 0,0 0 0,0 0 0,0 0 0,0 0 0,0 1-1,0-1 1,0 0 0,0 0 0,0 0 0,0 0 0,0 0 0,0 0 0,0 0-1,0 0 1,0 0 0,0 0 0,0 0 0,0 0 0,0 0 0,0 1-1,0-1 1,0 0 0,1 0 0,-1 0 0,0 0 0,0 0 0,0 0-1,0 0 1,0 0 0,0 0 0,0 0 0,0 0 0,0 0 0,0 0 0,0 0-1,0 0 1,0 0 0,0 0 0,1 0 0,-1 0 0,0 0 0,0 0-1,0 0 1,0 0 0,0 0 0,0 0 0,0 0 0,0 0 0,0 0-1,0 0 1,0 0 0,1 0 0,-1 0 0,0 0 0,0 0 0,0 0 0,0 0-1,0 0 1,0 0 0,0 0 0,0 0 0,0-1 0,1 9-262,-1-8 266,0 13-519</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2.492"/>
    </inkml:context>
    <inkml:brush xml:id="br0">
      <inkml:brushProperty name="width" value="0.05" units="cm"/>
      <inkml:brushProperty name="height" value="0.05" units="cm"/>
    </inkml:brush>
  </inkml:definitions>
  <inkml:trace contextRef="#ctx0" brushRef="#br0">39 38 16980,'-6'12'1019,"-20"46"1332,25-54-2244,-1-1 0,1 1 1,0 0-1,1 0 0,-1 0 0,1 0 1,-1 0-1,1 0 0,1 0 1,-1 0-1,0 0 0,3 7 1,-3-10-94,0 0-1,1 0 1,0 0 0,-1 0 0,1 0 0,-1 0 0,1 0 0,0 0 0,0 0-1,0-1 1,-1 1 0,1 0 0,0-1 0,0 1 0,0 0 0,0-1 0,0 1-1,0-1 1,0 1 0,0-1 0,1 0 0,-1 0 0,0 1 0,0-1 0,0 0-1,0 0 1,0 0 0,0 0 0,1 0 0,-1 0 0,0 0 0,0-1 0,2 0-1,4 0 56,0-2 0,0 1-1,13-7 1,-16 7-23,41-25 343,-36 21-309,0 0 1,1 0-1,-1 1 0,1 0 1,13-4-1,-20 9-68,0-1-1,0 0 1,0 1-1,0 0 1,0 0-1,0 0 1,0 0 0,0 0-1,0 0 1,-1 1-1,1 0 1,0-1-1,0 1 1,0 0-1,0 0 1,-1 1-1,1-1 1,0 0-1,-1 1 1,1 0-1,-1 0 1,0-1 0,4 6-1,8 6 22,-6-3 22,1-1-1,1-1 1,0 0 0,12 8-1,-18-13-20,0-1-1,0 0 0,1-1 1,-1 1-1,1-1 1,-1 0-1,1 0 0,0 0 1,-1 0-1,1-1 0,0 0 1,-1 0-1,1 0 1,0-1-1,4 0 0,1-2 71,-1 1 0,1-1 0,-1-1 0,0 0 0,0 0 0,-1-1-1,1 0 1,-1 0 0,14-12 0,-22 16-91,0 1 0,1 0 0,-1-1 0,1 1 0,-1-1 0,1 1 0,-1-1 0,0 1 1,1 0-1,-1-1 0,0 1 0,0-1 0,1 0 0,-1 1 0,0-1 0,0 1 0,0-1 0,0 1 0,0-1 0,0 1 0,0-1 0,0 0 0,0 1 0,0-1 0,0 1 0,0-1 0,0 1 0,0-1 0,-1-1 1,-12-12 294,12 12-276,-1 1 0,1 0 1,-1-1-1,1 1 1,-1-1-1,1 1 0,0-1 1,0 0-1,0 0 1,0 1-1,-2-5 0,3 4-35,-1-1-1,1 1 0,0 0 1,0 0-1,0-1 0,0 1 1,0 0-1,0 0 1,0-1-1,1 1 0,-1 0 1,1 0-1,0 0 0,0-1 1,-1 1-1,1 0 0,1 0 1,-1 0-1,0 0 0,0 1 1,1-1-1,-1 0 0,1 0 1,-1 1-1,1-1 0,0 1 1,0 0-1,0-1 1,0 1-1,0 0 0,2-1 1,7-2-517,1 0 1,-1 1-1,0 0 1,1 1 0,12-1-1,6-2-129,0 0-164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2.950"/>
    </inkml:context>
    <inkml:brush xml:id="br0">
      <inkml:brushProperty name="width" value="0.05" units="cm"/>
      <inkml:brushProperty name="height" value="0.05" units="cm"/>
    </inkml:brush>
  </inkml:definitions>
  <inkml:trace contextRef="#ctx0" brushRef="#br0">191 37 15435,'0'-2'168,"-1"0"0,1 1 0,-1-1 0,1 0 0,-1 0 0,0 1 0,0-1 0,1 0 0,-1 1 0,0-1 0,-1 1 0,1-1 0,0 1 0,0 0 0,-1-1 0,1 1 0,-1 0 0,1 0 0,-1 0 0,1 0 0,-1 0 0,0 0 0,1 0-1,-1 1 1,0-1 0,0 1 0,1-1 0,-1 1 0,0 0 0,0 0 0,0-1 0,0 1 0,1 0 0,-4 1 0,-1-1 45,1 1 0,-1 0 0,0 0 0,1 0 0,-1 0 0,1 1 0,-1 0 0,1 1 0,0-1 0,-6 4 0,5-1-123,0 0 1,-1 1-1,2 0 1,-1 0-1,1 0 0,0 1 1,0 0-1,1 0 0,-1 0 1,2 0-1,-6 14 0,7-17-76,0 1 0,1-1 0,0 1-1,0 0 1,0 0 0,0 0-1,0-1 1,1 1 0,0 0-1,0 0 1,1 0 0,-1 0-1,1-1 1,0 1 0,0 0 0,1 0-1,-1-1 1,1 1 0,0-1-1,0 0 1,4 6 0,-3-7-9,-1 0 0,1-1 0,0 1 0,0-1 0,0 0 0,0 0 0,1 0 1,-1 0-1,0-1 0,1 1 0,-1-1 0,1 0 0,0 0 0,-1 0 0,1 0 1,0-1-1,0 1 0,0-1 0,-1 0 0,1 0 0,0 0 0,0-1 0,0 0 0,-1 1 1,7-3-1,-2 0 4,-1 1 1,0-1 0,1 0-1,-1-1 1,-1 1 0,1-1 0,0-1-1,-1 1 1,0-1 0,0-1-1,7-7 1,-10 9-20,0 1-1,0-1 1,-1 0-1,1 0 0,-1-1 1,0 1-1,0 0 1,-1-1-1,1 1 1,-1-1-1,0 0 1,-1 1-1,1-1 1,-1 0-1,1 0 1,-1 1-1,-1-1 1,-1-9-1,1 10-202,0 0 0,0 0 0,-1 0-1,0 0 1,0 1 0,0-1 0,0 1 0,0-1-1,-1 1 1,1-1 0,-1 1 0,0 0 0,-7-5-1,2 1-332,3 1-155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3.432"/>
    </inkml:context>
    <inkml:brush xml:id="br0">
      <inkml:brushProperty name="width" value="0.05" units="cm"/>
      <inkml:brushProperty name="height" value="0.05" units="cm"/>
    </inkml:brush>
  </inkml:definitions>
  <inkml:trace contextRef="#ctx0" brushRef="#br0">0 44 17852,'8'-3'523,"18"-8"1276,35-11 1,-54 20-1541,-1 1 0,1-1 0,0 1 0,0 1 0,0-1 0,-1 1 0,1 0-1,0 0 1,0 1 0,0 0 0,7 2 0,-12-2-230,0-1 0,-1 1 0,1 0 0,0 0 0,0 0 0,-1 0 0,1 0-1,0 0 1,-1 0 0,1 1 0,-1-1 0,1 1 0,-1-1 0,0 1 0,0-1 0,0 1-1,0 0 1,0-1 0,1 4 0,-1-1 3,0-1-1,0 1 0,-1-1 1,1 1-1,-1 0 1,0-1-1,0 1 1,0-1-1,-1 1 1,0 3-1,-2 7 88,-1-1 1,-1 0-1,0 0 0,-10 17 1,-9 13 233,16-32-211,1 1-1,1 0 0,-1 0 0,2 1 0,0 0 0,0 0 1,-4 25-1,8-36-130,1-1 0,0 1 1,0-1-1,1 1 0,-1-1 0,0 1 1,0-1-1,1 1 0,-1-1 1,1 1-1,-1-1 0,1 1 1,0-1-1,0 0 0,-1 1 0,1-1 1,0 0-1,0 0 0,0 0 1,0 0-1,0 0 0,1 0 1,-1 0-1,0 0 0,0 0 0,1 0 1,-1-1-1,0 1 0,1 0 1,-1-1-1,1 1 0,-1-1 1,1 0-1,1 1 0,7 1 10,1-1-1,-1 0 1,0-1-1,12 0 1,-9 0 1,29-1-602,1-2 1,-1-1-1,0-3 0,55-15 1,-92 21 263,22-9-915,-26 10 1185,0 0-1,0-1 1,-1 1-1,1 0 1,0-1-1,0 1 1,-1-1-1,1 1 1,-1-1-1,1 1 1,0-1-1,-1 0 1,1 1-1,-1-1 1,1 1-1,-1-1 1,0 0-1,1 0 1,-1 1-1,0-1 1,1 0-1,-1 0 1,0 1-1,0-1 1,0 0-1,1 0 1,-1 0-1,0 0 1,-5-11-905</inkml:trace>
  <inkml:trace contextRef="#ctx0" brushRef="#br0" timeOffset="1">207 288 16363,'-29'3'2177,"5"0"-1313,9-2-296,8-1 1073,13 0-345,8-1-280,9-2-704,6 0-440,10-4 1248,2-6-1016,5-4-40,4-3-32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3.917"/>
    </inkml:context>
    <inkml:brush xml:id="br0">
      <inkml:brushProperty name="width" value="0.05" units="cm"/>
      <inkml:brushProperty name="height" value="0.05" units="cm"/>
    </inkml:brush>
  </inkml:definitions>
  <inkml:trace contextRef="#ctx0" brushRef="#br0">116 31 19884,'-7'3'564,"-6"2"177,0 0 0,1 1 0,0 1 1,-12 8-1,21-13-651,0 1-1,0-1 1,1 0 0,-1 1-1,1-1 1,0 1 0,0 0-1,0 0 1,0 0 0,0 0-1,1 0 1,-1 0 0,1 0-1,0 1 1,0-1 0,0 0-1,0 1 1,1-1 0,-1 1 0,1-1-1,0 6 1,0-6-78,1 0 1,-1 0 0,1-1-1,0 1 1,0 0-1,0 0 1,0 0 0,0-1-1,1 1 1,-1-1-1,1 1 1,0-1-1,-1 0 1,1 1 0,0-1-1,1 0 1,-1 0-1,0 0 1,0-1-1,1 1 1,-1-1 0,1 1-1,0-1 1,-1 0-1,1 0 1,0 0-1,0 0 1,-1 0 0,7 0-1,1 1-11,1-1 0,-1 0 0,0-1 0,1 0 0,-1 0 0,1-1 0,12-3 0,4-4-23,1-1 0,-1-2 0,-1-1 0,40-23 0,15-7-72,-79 41 89,0 0 0,0 0 0,1 0 0,-1 0 0,0 1 0,0-1 0,0 1 0,1-1-1,-1 1 1,0 0 0,1 0 0,3 0 0,-6 0 8,1 1-1,0-1 1,0 1-1,0 0 1,-1-1-1,1 1 1,0-1 0,-1 1-1,1 0 1,-1 0-1,1-1 1,0 1-1,-1 0 1,0 0 0,1 0-1,-1-1 1,1 1-1,-1 0 1,0 0-1,0 0 1,0 0 0,1 0-1,-1 0 1,0 0-1,0 0 1,0 0-1,0 0 1,-1 0 0,1-1-1,0 1 1,-1 2-1,-8 33 156,7-32-123,1 1-1,-1-1 0,1 0 0,0 0 0,0 1 1,0-1-1,1 0 0,0 1 0,0 8 0,0-13-30,1 1 0,-1-1 0,0 0 0,1 1 0,-1-1 0,0 0 0,1 0 0,-1 1 0,0-1 0,1 0 0,-1 0 0,1 0 0,-1 1 0,0-1 0,1 0 0,-1 0 0,1 0 0,-1 0 0,1 0 0,-1 0 0,0 0 0,1 0 0,-1 0 0,1 0 0,-1 0 0,1 0 0,-1 0 0,0 0 1,1-1-1,-1 1 0,1 0 0,-1 0 0,0 0 0,1-1 0,-1 1 0,1 0 0,-1-1 0,20-10 16,-18 10-14,30-20-37,-17 10-106,0 2-1,1-1 1,0 2-1,0 0 1,1 1-1,0 0 1,22-4-1,-36 10 92,0 1 0,0-1 0,0 1-1,0 0 1,1 0 0,-1 1 0,0-1-1,0 1 1,0-1 0,0 1 0,-1 0-1,1 0 1,0 0 0,0 0 0,0 1 0,4 3-1,-1 0-32,-1 0 0,1 0 0,-1 1 0,0 0 0,4 6 0,-4-4 37,1-1 0,0 0 0,8 8 0,-11-13 46,0 0 0,-1 0 1,1 0-1,0 0 0,0-1 0,0 1 0,0-1 1,0 0-1,0 0 0,1 0 0,-1 0 0,0 0 0,4-1 1,2 0 5,0 0 1,1-1 0,-1 0-1,0 0 1,0-1 0,0 0 0,0-1-1,-1 0 1,1-1 0,-1 1-1,0-1 1,8-6 0,-6 4 9,0-1 0,0 0 0,-1-1 0,0 0 0,0-1 0,-1 0 0,0 0 1,11-17-1,-17 22-6,1 0 1,-1-1-1,0 0 1,0 1-1,-1-1 1,1 0-1,0-9 1,-2 13-10,1 0 1,-1 0-1,0 0 1,0 0-1,0 0 1,0 0-1,-1 0 1,1-1-1,0 1 1,0 0-1,-1 0 1,1 0-1,0 0 1,-1 1-1,1-1 1,-1 0 0,1 0-1,-1 0 1,0 0-1,1 0 1,-1 1-1,0-1 1,0 0-1,1 0 1,-1 1-1,0-1 1,0 1-1,0-1 1,0 1-1,0-1 1,0 1-1,0-1 1,0 1-1,0 0 1,0 0-1,0 0 1,0-1-1,0 1 1,0 0-1,0 0 1,0 0-1,0 0 1,-2 1-1,-2 0 31,0 0 0,0 0-1,0 0 1,1 1 0,-1 0-1,1 0 1,-1 0 0,1 0 0,0 1-1,0 0 1,0-1 0,0 2-1,0-1 1,1 0 0,-6 7-1,3-3 50,0 0-1,0 1 0,1 0 1,0 0-1,1 0 0,0 0 1,-5 13-1,8-17-43,0 0 0,0-1 0,1 1 0,-1 0 0,1 0-1,0 0 1,0 0 0,0 0 0,0 0 0,1-1 0,-1 1 0,1 0 0,0 0 0,0 0 0,1-1-1,1 6 1,0-4-51,0-1 1,1 1-1,-1 0 0,1-1 0,0 0 0,0 0 0,0 0 0,1 0 0,-1-1 0,7 4 0,1 0-234,0-1-1,0-1 0,1 0 1,0 0-1,0-1 1,0-1-1,1 0 1,22 2-1,1-7-168,1-11-125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3:44.423"/>
    </inkml:context>
    <inkml:brush xml:id="br0">
      <inkml:brushProperty name="width" value="0.05" units="cm"/>
      <inkml:brushProperty name="height" value="0.05" units="cm"/>
    </inkml:brush>
  </inkml:definitions>
  <inkml:trace contextRef="#ctx0" brushRef="#br0">1 150 16323,'71'-30'1737,"1"4"0,1 3-1,2 3 1,0 3-1,147-13 1,-191 28-1384,0 1 1,51 4-1,-78-2-320,1-1-1,-1 1 1,0 0-1,0 0 1,0 1-1,0-1 1,0 1 0,5 3-1,-8-4-26,0-1 1,-1 1-1,1-1 0,0 1 1,-1-1-1,1 1 0,-1 0 1,1-1-1,-1 1 0,1 0 1,-1 0-1,1-1 0,-1 1 1,0 0-1,1 0 0,-1 0 1,0 0-1,0-1 0,1 2 1,-2 0-1,1-1 0,0 1 1,0-1-1,-1 0 1,1 1-1,-1-1 0,1 0 1,-1 1-1,0-1 0,1 0 1,-1 0-1,0 1 1,0-1-1,0 0 0,-2 2 1,-11 8 38,0-1 1,0 0 0,-1 0-1,-1-2 1,-28 13 0,17-9 13,-67 31 157,41-20 14,-78 45-1,129-67-220,0 0 1,0 0-1,0 1 0,0-1 1,1 1-1,-1-1 1,0 1-1,1-1 0,-1 1 1,1 0-1,0 0 0,-1 0 1,1 0-1,-2 4 1,3-6-14,0 1 1,0-1 0,0 0 0,0 1 0,0-1 0,0 1 0,0-1 0,0 1 0,1-1 0,-1 1 0,0-1 0,0 0 0,0 1 0,1-1 0,-1 1 0,0-1 0,0 0 0,1 1 0,-1-1 0,0 0 0,1 1 0,-1-1 0,0 0 0,1 1 0,0-1 0,20 7-312,9-5-739,54-3 0,-38-1 704,-1 2-186</inkml:trace>
  <inkml:trace contextRef="#ctx0" brushRef="#br0" timeOffset="1">450 720 23173,'0'32'1984,"8"-25"-1520,4-10-384,2-16 1385,9-14-913,7-11-168,0-2-88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4.513"/>
    </inkml:context>
    <inkml:brush xml:id="br0">
      <inkml:brushProperty name="width" value="0.05" units="cm"/>
      <inkml:brushProperty name="height" value="0.05" units="cm"/>
    </inkml:brush>
  </inkml:definitions>
  <inkml:trace contextRef="#ctx0" brushRef="#br0">1 31 15211,'6'-9'1737,"-1"-1"-857,-5 6-272,3-2 824,0 5-199,3 4-313,1 7-152,2 8-312,-1 11-128,-1 16-312,1 6-192,-1 11-368,-2 1-96,-2 0-432,-1-6-73,-2-8 721,0-9-304,-3-23-80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5.092"/>
    </inkml:context>
    <inkml:brush xml:id="br0">
      <inkml:brushProperty name="width" value="0.05" units="cm"/>
      <inkml:brushProperty name="height" value="0.05" units="cm"/>
    </inkml:brush>
  </inkml:definitions>
  <inkml:trace contextRef="#ctx0" brushRef="#br0">0 139 17020,'0'-7'211,"0"-1"0,0 1 0,1 0 0,0-1 0,0 1 0,1-1 0,0 1 0,3-7 0,-3 10-117,0 0 0,0 0 0,0 1 0,1-1 0,-1 1 0,1-1 0,0 1 0,0 0 0,0 0 0,0 0 0,0 1 0,1-1 0,0 1 0,-1 0 0,8-4 0,-2 3 9,0 1 0,0-1 1,0 2-1,0-1 0,0 1 0,0 1 1,1-1-1,-1 2 0,0-1 0,0 1 1,18 4-1,-4 1-34,0 1 0,0 1 0,31 15 0,-30-11-33,28 18 1,-47-26-29,1-1 0,-1 1-1,-1 0 1,1 0 0,-1 0 0,1 1 0,-1-1-1,0 1 1,-1 0 0,1 1 0,4 8 0,-8-12-2,1 0 0,-1 0 0,0 0 1,1 0-1,-1 1 0,0-1 0,0 0 1,0 0-1,-1 1 0,1-1 0,0 0 1,-1 0-1,0 0 0,1 0 0,-1 0 1,0 0-1,0 0 0,0 0 0,0 0 1,0 0-1,-1 0 0,1-1 0,-1 1 1,1 0-1,-3 1 0,-5 5 21,0 0 0,-1-1 1,-15 10-1,10-8 3,-4 3 4,13-9-33,1 0 1,-1 0-1,1 1 0,0 0 0,-1 0 0,2 0 0,-1 1 0,0 0 0,-7 10 0,12-15-2,0 1-1,0 0 0,0-1 0,0 1 1,0-1-1,0 1 0,0 0 0,0-1 1,0 1-1,0-1 0,0 1 0,1 0 0,-1-1 1,0 1-1,0-1 0,1 1 0,-1-1 1,0 1-1,1-1 0,-1 1 0,0-1 0,1 1 1,-1-1-1,1 1 0,-1-1 0,1 1 1,-1-1-1,1 0 0,-1 1 0,1-1 0,-1 0 1,1 0-1,-1 1 0,1-1 0,-1 0 1,1 0-1,0 0 0,-1 0 0,1 0 1,1 0-1,32 7-56,-28-7 44,13 3-15,0 1-1,-1 1 0,1 1 0,-1 0 1,0 1-1,-1 1 0,1 1 1,-2 0-1,1 1 0,20 18 0,-29-21 24,0 0-1,0 1 1,-1 0-1,0 0 0,0 1 1,-1 0-1,-1 0 1,9 18-1,-11-19 21,0 0 0,-1 0 0,0 0 0,0 0 1,-1 1-1,0-1 0,0 1 0,-1-1 0,0 1 0,-1-1 0,0 0 1,-2 11-1,0-10 50,0-1 0,0 1 1,-1-1-1,0 0 0,0 0 1,-1 0-1,0-1 0,0 0 1,-1 0-1,0 0 0,0 0 0,-1-1 1,0 0-1,0-1 0,0 1 1,0-1-1,-1-1 0,-11 6 1,-8 2 185,0-1-1,0-1 1,-1-1 0,-38 6 0,52-12-177,-83 14 459,85-15-518,0-2-1,0 1 0,0-2 0,0 1 0,1-2 0,-14-2 0,24 4-40,1 0 0,-1 0 0,1 0 0,-1 0 0,1 0-1,0 0 1,-1 0 0,1-1 0,-1 1 0,1 0-1,-1 0 1,1 0 0,0-1 0,-1 1 0,1 0 0,-1 0-1,1-1 1,0 1 0,-1 0 0,1-1 0,0 1 0,-1 0-1,1-1 1,0 1 0,0 0 0,-1-1 0,1 1-1,0-1 1,0 1 0,0-1 0,0 1 0,0 0 0,-1-1-1,1 1 1,0-1 0,0 1 0,0-1 0,0 1 0,0-1-1,0 1 1,0-1 0,1 1 0,-1-1 0,0 1 0,0 0-1,0-1 1,0 1 0,1-1 0,-1 0 0,18-18-993,-15 15 1027,18-17-430,1-6-147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5.631"/>
    </inkml:context>
    <inkml:brush xml:id="br0">
      <inkml:brushProperty name="width" value="0.05" units="cm"/>
      <inkml:brushProperty name="height" value="0.05" units="cm"/>
    </inkml:brush>
  </inkml:definitions>
  <inkml:trace contextRef="#ctx0" brushRef="#br0">35 1 15459,'3'18'1809,"-4"8"-1129,-9 7-176,-2 3 976,5 8-576,1 4-31,6-4-233,-1-1-104,5-1-624,6-5-456,2-14 528,-4-7-104,7-11-144</inkml:trace>
  <inkml:trace contextRef="#ctx0" brushRef="#br0" timeOffset="1">394 47 16500,'-2'45'1720,"2"-2"-1240,3 2-192,0 2 752,5 5-440,3 2-63,-1 1-257,1-4-104,-1-6-232,-1-5-224,-2-10-233,-3-10 433,-4-19-96,-4-6-88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6.126"/>
    </inkml:context>
    <inkml:brush xml:id="br0">
      <inkml:brushProperty name="width" value="0.05" units="cm"/>
      <inkml:brushProperty name="height" value="0.05" units="cm"/>
    </inkml:brush>
  </inkml:definitions>
  <inkml:trace contextRef="#ctx0" brushRef="#br0">1 387 14539,'0'-18'455,"1"0"0,0 0 0,1-1-1,1 1 1,1 0 0,1 1 0,0-1 0,1 1 0,1 0-1,1 1 1,0-1 0,1 1 0,20-26 0,-21 32-315,1 0-1,0 0 1,0 1 0,1 1 0,0-1-1,1 2 1,0-1 0,0 2 0,0-1 0,1 1-1,0 1 1,0 0 0,1 1 0,-1 0-1,1 1 1,0 1 0,0 0 0,0 0 0,25 1-1,-26 2-148,-1 0 0,1 0-1,-1 1 1,0 1 0,1 0-1,-1 0 1,0 1-1,-1 1 1,1 0 0,15 10-1,-21-12-2,0 1 0,0 0 0,-1 0 0,1 0 0,-1 0 0,0 1 0,0-1 0,-1 1-1,1 0 1,-1 1 0,0-1 0,-1 0 0,1 1 0,-1-1 0,0 1 0,0 0 0,-1 0-1,0 0 1,0 0 0,0 0 0,-1 11 0,-1-6 24,0-1 0,-1 1 0,-1-1 0,0 0 0,0 0 0,-1 0 0,0 0 1,-1-1-1,0 1 0,-1-1 0,1 0 0,-2-1 0,-9 11 0,-3 2 120,-2-1 0,0-1-1,-42 30 1,46-37-150,0-1 1,-1-1-1,0 0 0,-1-1 0,-23 7 0,18-14-1015,31-3 693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7.434"/>
    </inkml:context>
    <inkml:brush xml:id="br0">
      <inkml:brushProperty name="width" value="0.05" units="cm"/>
      <inkml:brushProperty name="height" value="0.05" units="cm"/>
    </inkml:brush>
  </inkml:definitions>
  <inkml:trace contextRef="#ctx0" brushRef="#br0">102 0 16540,'-10'23'1656,"0"13"-1024,2 6-272,-1 5 1368,0 4-1087,5 2-281,0-1-48,2-9-264,4-4-136,2-16-312,0-3-224,-2-9-313,-1-4-111,-5-7-632,-6-5 1096,-10-11-201,-4-3-175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21.606"/>
    </inkml:context>
    <inkml:brush xml:id="br0">
      <inkml:brushProperty name="width" value="0.05" units="cm"/>
      <inkml:brushProperty name="height" value="0.05" units="cm"/>
    </inkml:brush>
  </inkml:definitions>
  <inkml:trace contextRef="#ctx0" brushRef="#br0">6826 445 9362,'0'-10'130,"1"-1"0,-1 1 0,-1-1 0,0 1 0,0 0 0,-1-1 0,0 1 0,-1 0 0,0 0 0,-1 0 0,0 1 0,-1-1 0,0 1 0,0 0 0,-1 0 0,0 1 0,0 0 0,-12-12 0,2 6-7,0 1 1,-1 1-1,-1 0 0,0 1 1,-1 1-1,0 0 1,0 2-1,-36-11 0,2 4 4,0 3-1,-66-6 1,-9 6-44,-1 6 1,0 5-1,-159 20 1,91 8 43,-271 73 0,-800 309-121,1178-373-39,-471 193-149,11 27 111,453-207 70,-414 217 11,17 29 55,334-185-17,4 6-1,-231 226 1,296-247-44,3 4-1,5 3 1,5 4 0,-120 215 0,189-303-7,-85 169-33,77-147 18,1 1 0,-18 72 1,30-96 11,1 0 1,1 0 0,1 1 0,0-1 0,1 0 0,1 1 0,0-1 0,2 0 0,0 0-1,0 0 1,2 0 0,0 0 0,1-1 0,1 0 0,0 0 0,1-1 0,1 0 0,0 0-1,1-1 1,1 0 0,0-1 0,1 0 0,24 21 0,-15-19-3,1 0 1,0-2 0,1 0-1,0-2 1,1 0-1,31 9 1,-1-4-11,104 15 0,-53-19 4,1-5 0,-1-5 0,0-4 1,111-17-1,418-91 5,-614 105 10,374-83 64,-3-17 0,-6-18 0,624-290 0,-558 186-24,583-392 0,-773 436-26,-9-12-1,-8-10 1,293-319 0,-326 273 95,-169 193-7,-3-2-1,47-95 0,-72 124-33,0 1 0,-3-2 0,0 0 0,-2 0 0,-2 0 1,6-54-1,-11 73-40,-2-1 1,0 1-1,0-1 1,-2 1-1,1-1 1,-2 1-1,0-1 1,0 1-1,-1 0 1,-1 1-1,0-1 1,-1 1-1,0 0 1,-1 0-1,0 0 1,-1 1 0,0 0-1,-17-16 1,11 14-4,-1 1 0,0 1 0,-1 1 0,1 0 0,-2 1 0,-30-13 1,12 10-28,1 1 1,-59-9-1,43 12-34,-1 2 0,-74 1 0,-161 30-23,-46 32-38,-46 26-58,375-82 152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0.674"/>
    </inkml:context>
    <inkml:brush xml:id="br0">
      <inkml:brushProperty name="width" value="0.05" units="cm"/>
      <inkml:brushProperty name="height" value="0.05" units="cm"/>
      <inkml:brushProperty name="color" value="#E71224"/>
    </inkml:brush>
  </inkml:definitions>
  <inkml:trace contextRef="#ctx0" brushRef="#br0">0 0 14371,'10'10'267,"-2"1"-1,0 0 1,0 0-1,-1 1 1,0 0-1,-1 0 1,6 18 0,8 13 246,211 474 2946,-177-382-2891,6-2 0,5-4 0,6-2 0,100 134 0,-158-243-539,140 210 504,-138-201-488,-1 0 0,-1 1 0,-2 1 1,-1 0-1,-1 0 0,9 58 1,-15-70-609,-2-10-427,0-10-669,-2-9 1008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7.891"/>
    </inkml:context>
    <inkml:brush xml:id="br0">
      <inkml:brushProperty name="width" value="0.05" units="cm"/>
      <inkml:brushProperty name="height" value="0.05" units="cm"/>
    </inkml:brush>
  </inkml:definitions>
  <inkml:trace contextRef="#ctx0" brushRef="#br0">29 203 12979,'-3'-9'394,"-2"-2"-30,0-1 0,0 0 1,2 0-1,-4-15 0,7 24-273,-1 0 1,1 0-1,0 0 0,0 0 1,0 0-1,0 0 0,1-1 0,-1 2 1,1-1-1,0 0 0,-1 0 1,2 0-1,-1 0 0,0 0 0,0 1 1,1-1-1,-1 0 0,1 1 1,0-1-1,0 1 0,0 0 0,0 0 1,4-3-1,2-1 204,0 2-1,0-1 1,1 1 0,0 0 0,0 1-1,0 0 1,0 0 0,11-1 0,79-8 1138,-66 10-1132,1 2 0,-1 0-1,40 7 1,-61-5-271,0 0-1,0 1 1,-1 0 0,1 1-1,-1 0 1,0 1 0,0 0-1,-1 0 1,1 1 0,-1 1-1,-1 0 1,14 11 0,-19-13-16,0 0 1,1 0-1,-2 0 1,1 0-1,-1 0 1,1 1 0,-1 0-1,-1-1 1,1 1-1,-1 0 1,0 1-1,-1-1 1,1 0 0,0 11-1,-2-8 31,0 0 0,-1 0 0,0-1 0,0 1-1,-1-1 1,0 1 0,-1-1 0,0 1 0,-7 13 0,0-4 79,0-1 1,-2 0 0,0-1-1,-1 0 1,0-1-1,-1 0 1,-1-1-1,-25 18 1,21-19-11,-1 0 0,0-2 1,-1 0-1,-25 8 0,32-13-141,-1-1-1,-1-1 1,1-1-1,-1 0 1,1-1-1,-32 0 1,31-5-1028,16 3 1022,0 0 0,0-1 0,0 1 0,0 0 0,0 0-1,0 0 1,0-1 0,0 1 0,0 0 0,0 0 0,0 0-1,0-1 1,0 1 0,0 0 0,0 0 0,0 0 0,0-1 0,0 1-1,0 0 1,0 0 0,0 0 0,0-1 0,0 1 0,1 0-1,-1 0 1,0 0 0,0 0 0,0 0 0,0-1 0,0 1-1,1 0 1,-1 0 0,0 0 0,0 0 0,0 0 0,0 0-1,1 0 1,-1-1 0,29-13-1459,-26 13 1542,28-14-811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8.460"/>
    </inkml:context>
    <inkml:brush xml:id="br0">
      <inkml:brushProperty name="width" value="0.05" units="cm"/>
      <inkml:brushProperty name="height" value="0.05" units="cm"/>
    </inkml:brush>
  </inkml:definitions>
  <inkml:trace contextRef="#ctx0" brushRef="#br0">71 278 15635,'-27'3'1556,"22"-1"-1277,0-1-1,0-1 1,0 1 0,-1-1 0,-6 0 0,12 0-237,-1 0-1,1 0 1,0 0-1,-1 0 1,1 0-1,0-1 1,0 1-1,-1 0 1,1 0 0,0 0-1,0 0 1,-1-1-1,1 1 1,0 0-1,0 0 1,0 0-1,-1-1 1,1 1 0,0 0-1,0 0 1,0-1-1,0 1 1,0 0-1,-1 0 1,1-1-1,0 1 1,0 0 0,0 0-1,0-1 1,0 1-1,0 0 1,0-1-1,0 1 1,0 0-1,0-1 1,0 1 0,0 0-1,0 0 1,0-1-1,0 1 1,0 0-1,1 0 1,-1-1-1,0 1 1,0 0-1,0 0 1,0-1 0,1 1-1,-1 0 1,0 0-1,0-1 1,0 1-1,1 0 1,-1 0-1,0 0 1,0 0 0,1-1-1,14-13 665,-14 13-609,12-10 49,0 2 0,0-1 1,1 2-1,1 0 0,-1 1 1,1 0-1,0 1 0,1 0 1,-1 2-1,29-5 0,-34 7-139,0 1 0,-1 0-1,1 1 1,0 0 0,0 1-1,0 0 1,0 0 0,0 1-1,-1 1 1,1-1 0,-1 1-1,0 1 1,0 0 0,0 0-1,0 1 1,-1 0 0,1 1-1,13 11 1,-7 1-8,12 13 22,-26-31-19,0 1-1,0 0 1,0 0-1,0 0 1,0-1-1,0 1 1,0-1-1,0 1 1,0-1-1,0 1 1,1-1-1,-1 1 1,0-1-1,0 0 1,0 0-1,1 0 0,-1 0 1,0 0-1,0 0 1,1 0-1,-1 0 1,0 0-1,0 0 1,0-1-1,3 0 1,1-2 1,0-1 0,0 1 0,0-1 1,-1-1-1,1 1 0,-1-1 0,0 1 1,0-1-1,0 0 0,-1-1 0,0 1 1,0-1-1,3-7 0,2-7-11,-1 0-1,7-33 1,-12 41-73,0 0-1,0 0 1,-1-14 0,-1 24 17,0-1-1,0 1 1,0-1 0,0 1 0,0-1 0,-1 1-1,1 0 1,-1-1 0,1 1 0,-1-1 0,0 1-1,0 0 1,0 0 0,0 0 0,-1-1-1,1 1 1,-1 0 0,1 0 0,-1 1 0,0-1-1,1 0 1,-4-2 0,4 4-253</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18.956"/>
    </inkml:context>
    <inkml:brush xml:id="br0">
      <inkml:brushProperty name="width" value="0.05" units="cm"/>
      <inkml:brushProperty name="height" value="0.05" units="cm"/>
    </inkml:brush>
  </inkml:definitions>
  <inkml:trace contextRef="#ctx0" brushRef="#br0">21 167 14131,'-1'0'78,"1"0"0,0 1 0,-1-1 0,1 0 0,-1 0 0,1 0 0,-1 0 0,1 1 0,-1-1 0,1 0 0,-1 0 0,1 0 0,-1 0 0,1 0 0,-1 0 0,1 0 0,-1 0 0,1-1 0,-1 1 0,1 0 0,-1 0 0,1 0 0,0 0 0,-1-1 0,1 1 0,-1 0 0,1 0 0,-1-1 0,1 1 0,0 0 0,-1-1 0,1 1 0,0 0 0,-1-1 0,0-1 107,1 0-1,-1 0 0,0 1 0,1-1 0,-1 0 1,1 0-1,0 0 0,0 0 0,0-3 0,0-3 363,1 0 0,-1 0 0,5-14 0,-4 18-491,0 1 0,0 0 1,1-1-1,-1 1 0,1 0 0,-1 0 0,1 0 0,0 0 0,0 1 0,1-1 1,-1 1-1,0-1 0,1 1 0,0 0 0,-1-1 0,1 1 0,0 1 0,0-1 1,0 0-1,0 1 0,1 0 0,-1-1 0,0 1 0,4 0 0,7-1-32,0 0 0,0 1 0,0 1-1,25 3 1,13 0 389,-11-6 84,68-14-1,-2 1 169,-105 15-657,0 1 0,0 0 0,0 0 0,0 0 0,0 0 0,0 0 0,0 0 0,0 0 0,0 1 0,0-1 0,0 1 0,0 0 0,0-1 0,0 1 0,2 2 0,-3-3-25,-1 1 0,1 0 0,-1 0 0,1 0 0,-1 0 1,0-1-1,0 1 0,1 0 0,-1 0 0,0 0 0,0 0 0,0 0 1,0 0-1,0 0 0,0 0 0,0 0 0,0-1 0,0 1 0,-1 0 1,1 0-1,0 0 0,0 0 0,-1 0 0,1 0 0,-1-1 0,1 1 1,-1 0-1,1 0 0,-1-1 0,1 1 0,-1 0 0,0-1 0,0 2 0,-25 24-263,24-25 294,1 1 1,-1-1-1,0 0 1,1 0-1,-1 0 1,0 1-1,0-2 1,0 1-1,0 0 1,0 0 0,0-1-1,0 1 1,0-1-1,-4 1 1,5-4-154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3.886"/>
    </inkml:context>
    <inkml:brush xml:id="br0">
      <inkml:brushProperty name="width" value="0.05" units="cm"/>
      <inkml:brushProperty name="height" value="0.05" units="cm"/>
    </inkml:brush>
  </inkml:definitions>
  <inkml:trace contextRef="#ctx0" brushRef="#br0">238 0 25021,'-88'100'130,"59"-64"-67,2 1 1,1 1 0,-26 53-1,49-85-51,1 0-1,-1 0 1,1 1-1,-2 8 0,4-14-9,-1 1-1,1 0 0,0-1 0,0 1 0,0-1 1,0 1-1,0 0 0,0-1 0,0 1 0,1 0 1,-1-1-1,1 1 0,-1-1 0,1 1 0,-1-1 0,1 1 1,0-1-1,0 1 0,0-1 0,0 0 0,0 0 1,0 1-1,0-1 0,2 1 0,3 2-20,1-1-1,0 0 1,0 0-1,1-1 1,-1 1-1,0-2 1,1 1-1,0-1 1,10 1 0,4 0-39,4 2-7,0 1-1,-1 1 0,0 1 1,30 12-1,-47-15 53,-1-1 0,0 1 0,0 0 0,-1 1 0,1 0-1,-1 0 1,0 0 0,5 7 0,-8-8 17,0 0 1,0 0-1,-1 0 1,1 0-1,-1 1 0,0-1 1,0 1-1,-1-1 1,1 1-1,-1 0 0,0 0 1,0 0-1,-1-1 1,1 8-1,-2-6 57,0 1-1,0-1 1,0 0 0,-1 1 0,0-1-1,0 0 1,-1 0 0,1-1 0,-1 1-1,-1 0 1,1-1 0,-1 0 0,0 0-1,0 0 1,0 0 0,-1 0 0,1-1-1,-12 7 1,-2 2 238,-1-1-1,0 0 1,0-2 0,-24 9-1,-21 3 482,58-20-781,0-1 0,0 0 0,0 0 0,0-1 0,-1 1 0,1-1 0,0-1 0,-10-1 0,16 2-28,-1 0 0,0 0 0,0 0 0,1 0 0,-1 0 0,0 0-1,0 0 1,1-1 0,-1 1 0,0 0 0,1 0 0,-1-1 0,0 1 0,1-1 0,-1 1 0,0-1 0,1 1-1,-1-1 1,1 1 0,-1-1 0,1 1 0,-1-1 0,1 0 0,-1 1 0,1-1 0,0 0 0,-1 1 0,1-1-1,0 0 1,0 1 0,-1-1 0,1 0 0,0 0 0,0 1 0,0-1 0,0 0 0,0 0 0,0 1 0,0-1-1,0 0 1,0 0 0,1 1 0,-1-1 0,0 0 0,0 0 0,1 1 0,-1-1 0,1 0 0,0-2-18,1 1 1,-1 0 0,1 0 0,0-1-1,0 1 1,0 0 0,0 1 0,0-1-1,0 0 1,0 1 0,5-3 0,13-4-462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4.392"/>
    </inkml:context>
    <inkml:brush xml:id="br0">
      <inkml:brushProperty name="width" value="0.05" units="cm"/>
      <inkml:brushProperty name="height" value="0.05" units="cm"/>
    </inkml:brush>
  </inkml:definitions>
  <inkml:trace contextRef="#ctx0" brushRef="#br0">18 0 19740,'2'17'2257,"0"8"-1513,-6 9-328,-4 6 1344,4 6-927,-2 1-201,6-1-480,2-4-256,5-15-544,3-10-297,1-20-1607,4-15 2064,1-18-377,2-6-311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4.894"/>
    </inkml:context>
    <inkml:brush xml:id="br0">
      <inkml:brushProperty name="width" value="0.05" units="cm"/>
      <inkml:brushProperty name="height" value="0.05" units="cm"/>
    </inkml:brush>
  </inkml:definitions>
  <inkml:trace contextRef="#ctx0" brushRef="#br0">93 122 18004,'0'0'44,"0"0"1,0 0-1,0-1 1,0 1-1,1 0 1,-1 0-1,0 0 1,0 0-1,0 0 1,0 0-1,0 0 1,0 0-1,0 0 1,1 0 0,-1 0-1,0-1 1,0 1-1,0 0 1,0 0-1,0 0 1,1 0-1,-1 0 1,0 0-1,0 0 1,0 0-1,0 0 1,0 0-1,1 0 1,-1 0-1,0 1 1,0-1-1,0 0 1,0 0-1,0 0 1,0 0-1,1 0 1,-1 0-1,0 0 1,0 0-1,0 0 1,0 0-1,0 0 1,0 1-1,0-1 1,0 0-1,1 0 1,-1 0-1,0 0 1,0 0-1,0 0 1,0 1-1,0-1 1,-5 10 903,-15 20-392,14-23 64,-2 4-286,-31 48 1014,36-54-1244,0 1 0,0-1 0,1 1 0,0-1 0,0 1 0,0 0 0,1 0 0,0 0 0,-1 7 0,2-11-88,1 0 0,-1 0 0,0 0 0,1 0 0,-1 0 0,1 0-1,0 0 1,0 0 0,0 0 0,0 0 0,0-1 0,0 1 0,0 0-1,0-1 1,1 1 0,-1-1 0,1 1 0,-1-1 0,1 1 0,-1-1-1,1 0 1,0 0 0,0 0 0,0 0 0,-1 0 0,4 0 0,5 3 13,1-1 0,0 0 0,18 2 0,-19-3-18,39 5 9,-23-4-17,0 1 0,-1 1 0,0 1 1,35 13-1,-55-17-1,1 1 0,0-1 0,-1 1 0,0 1 0,1-1 0,-1 1 0,-1 0 0,1 0 0,0 0 0,-1 1 0,0 0 0,0-1 0,-1 2 0,1-1 0,-1 0 0,0 1 0,0-1 0,-1 1 0,0 0 0,0 0 0,0 0 0,-1 0 0,2 10 1,-3-6 39,0 0 0,0 0 0,-1 0 0,-1-1 0,0 1 0,0 0 0,-1-1 0,0 1 0,0-1 0,-1 0 0,0 0 0,-1 0 0,0-1 0,-1 1 1,-12 14-1,12-15-4,-1-1 0,0 1 0,-1-1 0,0 0 0,0-1 0,0 0 0,-1 0 0,0-1 0,0 0 0,-1 0 0,1-1 0,-1 0 0,0-1 0,0 0 0,-12 1 0,18-3-132,-1-1 0,0 0 0,0 0-1,0 0 1,1-1 0,-1 0 0,0 0 0,0 0-1,1 0 1,-1-1 0,1 0 0,-1 0 0,1 0 0,0 0-1,0-1 1,0 1 0,-7-7 0,3 0-17,0 1 1,0-1-1,1-1 1,0 1 0,1-1-1,-7-14 1,-18-41-484</inkml:trace>
  <inkml:trace contextRef="#ctx0" brushRef="#br0" timeOffset="1">102 128 21485,'41'-12'2064,"2"5"-1368,0-2-288,7-1 849,2 0-257,-6-1-576,-3-1-440,-10-1 112,-5-4-120,-9-10-112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5.395"/>
    </inkml:context>
    <inkml:brush xml:id="br0">
      <inkml:brushProperty name="width" value="0.05" units="cm"/>
      <inkml:brushProperty name="height" value="0.05" units="cm"/>
    </inkml:brush>
  </inkml:definitions>
  <inkml:trace contextRef="#ctx0" brushRef="#br0">23 0 19316,'2'30'1777,"-2"16"-1201,-2 4-216,0 13 848,-1 6-416,3-1-264,0-5-200,0-9-424,4-5-312,-1-16-704,-3-9 1024,-4-21-128,-4-7-160,-4-22-184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5.904"/>
    </inkml:context>
    <inkml:brush xml:id="br0">
      <inkml:brushProperty name="width" value="0.05" units="cm"/>
      <inkml:brushProperty name="height" value="0.05" units="cm"/>
    </inkml:brush>
  </inkml:definitions>
  <inkml:trace contextRef="#ctx0" brushRef="#br0">1 180 17492,'7'-12'341,"1"1"1,1 0 0,0 0 0,1 1-1,0 0 1,0 0 0,1 2 0,0-1-1,1 1 1,-1 1 0,2 0-1,-1 1 1,17-7 0,-2 3 106,0 2 0,1 0-1,0 1 1,0 2 0,40-2 0,-53 6-305,1 1 0,0 0 0,-1 2 0,1-1 1,27 8-1,-38-7-114,0 0 0,0 0 0,0 0 0,0 0 0,0 1 0,0 0 0,-1 0 0,8 7 1,-10-8-22,1 0 0,-1 1 1,0-1-1,-1 1 0,1 0 1,0-1-1,-1 1 0,0 0 1,1 0-1,-1 0 0,0 0 1,-1 0-1,1 0 1,0 0-1,-1 1 0,0 3 1,0-2 1,-1 0 0,0 0 0,0 0 1,-1 0-1,1 0 0,-1-1 1,0 1-1,-1 0 0,1-1 0,-1 0 1,0 1-1,0-1 0,0 0 0,0-1 1,-1 1-1,1 0 0,-7 3 1,-6 7 29,-1-2 1,-33 20-1,21-18-13,-11 8-150,39-18-37,8 1 54,14 1-41,-17-5 99,11 3-37,0 1 0,0 1 0,0 0 0,-1 1 0,0 0 0,-1 1 0,0 1 0,0 0 0,0 1 0,-2 0 0,1 1 0,10 12 0,-17-16 105,0 0-1,0 0 1,-1 0-1,1 0 1,-2 1-1,1 0 1,-1-1-1,0 1 1,-1 0-1,0 1 1,0-1 0,0 0-1,-1 1 1,-1-1-1,1 1 1,-2-1-1,1 1 1,-1-1-1,0 0 1,-1 1-1,1-1 1,-2 0-1,-6 16 1,4-13 101,0 0-1,-2-1 1,1 0 0,-1 0 0,-1 0 0,0-1 0,0 0 0,-1 0 0,-9 7-1,10-10-19,1 0-1,-1-1 1,0 0-1,0-1 0,-1 1 1,1-2-1,-1 1 1,0-1-1,0 0 0,0-1 1,0 0-1,-12 0 1,19-1-143,0-1 1,0 0-1,0 0 0,0 0 1,0 0-1,0 0 1,0 0-1,0 0 1,0-1-1,0 1 1,0-1-1,0 0 0,0 1 1,0-1-1,1 0 1,-1 0-1,0 0 1,0 0-1,1-1 1,-1 1-1,1 0 1,-1-1-1,1 1 0,-1-1 1,1 1-1,0-1 1,0 0-1,0 1 1,0-1-1,0 0 1,0 0-1,1 0 0,-1 0 1,0 0-1,1 0 1,0 0-1,-1 0 1,1 0-1,0 0 1,0 0-1,0 0 1,0 0-1,0 0 0,1-2 1,1-7-200,0 1 0,0 0 0,1-1 0,0 1 0,1 0 1,0 1-1,7-13 0,16-19-586</inkml:trace>
  <inkml:trace contextRef="#ctx0" brushRef="#br0" timeOffset="1">841 426 20676,'4'26'1865,"-1"6"-1225,-3 2-280,0 5 880,0-1-392,1-3-695,1-8-434,5-17-951,0-10 1104,2-22-288,2-11-152</inkml:trace>
  <inkml:trace contextRef="#ctx0" brushRef="#br0" timeOffset="2">907 29 19540,'0'-6'1681,"-2"9"-1233,-1 4-192,3 6 760,0 2-416,3-2-928,4-3-568,3 1 792,3 2-184,3 3-136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6.402"/>
    </inkml:context>
    <inkml:brush xml:id="br0">
      <inkml:brushProperty name="width" value="0.05" units="cm"/>
      <inkml:brushProperty name="height" value="0.05" units="cm"/>
    </inkml:brush>
  </inkml:definitions>
  <inkml:trace contextRef="#ctx0" brushRef="#br0">232 4 20772,'-2'-1'138,"0"1"0,0-1 0,0 1-1,-1-1 1,1 1 0,0 0 0,-1-1-1,1 1 1,0 0 0,-1 1 0,1-1-1,0 0 1,0 1 0,-1-1-1,1 1 1,0 0 0,0 0 0,-4 1-1,-37 24 841,31-17-811,1 0 0,0 1 0,1 1 1,0 0-1,1 0 0,0 1 1,0 0-1,2 1 0,-1 0 0,2 0 1,-7 15-1,8-13-93,0-1-1,0 1 1,1 0 0,1 0-1,1 0 1,0 0 0,1 0-1,1 1 1,0-1 0,3 25-1,-2-35-46,0-1-1,0 0 0,1 1 0,-1-1 0,1 0 0,0 1 0,0-1 1,1 0-1,-1-1 0,1 1 0,0 0 0,0-1 0,0 1 0,4 3 1,-5-6-12,0 1 0,0-1 0,1 0 0,-1 0 0,1 1 0,-1-2 0,0 1 0,1 0 0,0 0 0,-1-1 0,1 1 0,-1-1 0,1 0 0,0 0 1,-1 0-1,1 0 0,0 0 0,-1-1 0,1 1 0,-1-1 0,1 0 0,-1 1 0,1-1 0,-1 0 0,1-1 0,2 0 0,5-5 42,0 0-1,0-1 1,0 0-1,-1-1 1,0 0-1,-1 0 1,0-1-1,0 0 1,-1 0-1,0-1 1,9-20-1,-7 12 13,-1-1-1,-1 1 0,-1-1 1,0-1-1,-2 1 0,3-29 1,-6 40-59,-1 1 0,0 0-1,0 0 1,-1-1 0,0 1 0,0 0 0,-1 0 0,0 0 0,-6-13 0,7 18-37,-1 0-1,0 0 1,1 0-1,-2 0 1,1 0-1,0 0 1,0 1-1,-1-1 1,0 1-1,1 0 1,-1-1-1,0 1 1,0 1-1,0-1 1,0 0-1,-1 1 1,1-1-1,0 1 1,-1 0-1,1 0 0,-1 0 1,1 1-1,-1-1 1,-4 1-1,3-1-129,-1 1 0,1 0-1,0 1 1,0-1-1,0 1 1,-1 0-1,1 0 1,0 0 0,0 1-1,0 0 1,1 0-1,-1 0 1,0 1-1,1-1 1,0 1-1,-1 0 1,1 0 0,-6 7-1,0 4-501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6.926"/>
    </inkml:context>
    <inkml:brush xml:id="br0">
      <inkml:brushProperty name="width" value="0.05" units="cm"/>
      <inkml:brushProperty name="height" value="0.05" units="cm"/>
    </inkml:brush>
  </inkml:definitions>
  <inkml:trace contextRef="#ctx0" brushRef="#br0">589 33 20004,'6'-5'527,"-5"4"-421,1 0 0,-1 0-1,1 0 1,-1 0 0,0-1 0,0 1 0,0 0 0,0-1 0,0 1-1,0-1 1,0 1 0,0-1 0,-1 1 0,1-1 0,0-2 0,-1 4-88,0-1 1,0 1-1,0 0 1,-1 0-1,1 0 0,0-1 1,0 1-1,0 0 1,-1 0-1,1 0 1,0-1-1,0 1 1,-1 0-1,1 0 0,0 0 1,-1 0-1,1 0 1,0 0-1,0 0 1,-1 0-1,1 0 1,0 0-1,-1 0 0,1 0 1,0 0-1,0 0 1,-1 0-1,1 0 1,0 0-1,-1 0 1,1 0-1,0 0 0,0 0 1,-1 0-1,1 1 1,0-1-1,0 0 1,-1 0-1,1 0 1,0 0-1,-1 1 0,-13 6 505,-15 12-185,1 1-1,1 1 1,1 1-1,1 1 0,-40 49 1,49-52-254,1 0 0,-15 27 0,26-39-51,0 0-1,0 0 1,0 1 0,1-1-1,0 1 1,1 0 0,0 0-1,1 0 1,-1 12 0,1-19-21,1 0 1,0 0-1,1 0 1,-1 1 0,0-1-1,1 0 1,-1 0 0,1 0-1,-1 0 1,1 0-1,0 0 1,0 0 0,0 0-1,0 0 1,0-1-1,1 1 1,-1 0 0,1-1-1,-1 1 1,1-1 0,2 3-1,-1-2 2,0-1-1,1 1 1,-1-1 0,1 0-1,-1 0 1,1 0-1,-1 0 1,1 0-1,0-1 1,0 1 0,4-1-1,9-2 15,0 1 1,0-2-1,0 0 0,18-7 0,42-14-366,-1-3 0,83-43 0,-154 68 111,0-1 0,0 0 0,-1 0-1,1 0 1,-1 0 0,1-1-1,4-5 1,-8 9 189,-1-1 1,0 1-1,1-1 0,-1 1 0,0-1 1,0 1-1,1-1 0,-1 1 0,0-1 1,0 1-1,0-1 0,0 1 1,0-1-1,0 1 0,0-1 0,1 1 1,-2-1-1,1 1 0,0-1 1,0 1-1,0-1 0,0 0 0,0 1 1,0-1-1,0 1 0,-1-1 0,1 1 1,0-1-1,-2 0-11,1-1-1,-1 1 1,1 0-1,-1 0 1,1 0-1,-1 0 1,1 0-1,-1 1 1,0-1 0,0 0-1,1 1 1,-1-1-1,-2 1 1,-35-6-771</inkml:trace>
  <inkml:trace contextRef="#ctx0" brushRef="#br0" timeOffset="1">0 354 18940,'29'0'1904,"20"-10"-1047,12-3-289,18-5 904,7-1-224,3-1-391,-3 1-297,-13 3-664,-8 2-497,-24 6 561,-14 3-168,-27 8-200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1.168"/>
    </inkml:context>
    <inkml:brush xml:id="br0">
      <inkml:brushProperty name="width" value="0.05" units="cm"/>
      <inkml:brushProperty name="height" value="0.05" units="cm"/>
      <inkml:brushProperty name="color" value="#E71224"/>
    </inkml:brush>
  </inkml:definitions>
  <inkml:trace contextRef="#ctx0" brushRef="#br0">14 21 15555,'-10'-15'1504,"6"9"-887,6 6 602,23 22-811,0 2 1,-2 0 0,-1 1-1,36 56 1,60 124-145,528 1143 376,-552-1113-693,51 114 107,-118-295-614,2-1 0,2-2 0,3-1 0,48 56 0,-71-96 148,-13-15-79</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27.431"/>
    </inkml:context>
    <inkml:brush xml:id="br0">
      <inkml:brushProperty name="width" value="0.05" units="cm"/>
      <inkml:brushProperty name="height" value="0.05" units="cm"/>
    </inkml:brush>
  </inkml:definitions>
  <inkml:trace contextRef="#ctx0" brushRef="#br0">0 213 15427,'40'-16'2161,"6"-10"-1273,14-8-344,12 1 1753,4 1-2233,1-1 416,-2 12-160,-6 4-160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5.092"/>
    </inkml:context>
    <inkml:brush xml:id="br0">
      <inkml:brushProperty name="width" value="0.05" units="cm"/>
      <inkml:brushProperty name="height" value="0.05" units="cm"/>
    </inkml:brush>
  </inkml:definitions>
  <inkml:trace contextRef="#ctx0" brushRef="#br0">136 82 13611,'-3'-13'792,"1"6"-400,0-1 0,-1 0 0,0 1 0,0-1 0,0 1 0,-1 0-1,-5-7 1,8 13-333,1 1-1,-1 0 1,1 0-1,-1-1 1,0 1-1,1 0 1,-1 0-1,1 0 1,-1 0-1,1 0 1,-1 0-1,0 0 1,1 0-1,-1 0 1,1 0-1,-1 0 0,1 0 1,-1 0-1,0 1 1,1-1-1,-1 0 1,1 0-1,-1 1 1,1-1-1,-1 0 1,1 0-1,-1 1 1,1-1-1,-1 1 1,1-1-1,0 0 1,-1 1-1,1-1 1,0 1-1,-1-1 1,1 1-1,0-1 0,-1 2 1,-13 21 898,1 7-475,2 1 0,1 1 0,1 0 0,2 0 0,-6 48 0,9-27-237,2 1 0,7 86 0,8-50-548,-11-78 19,1 0 0,1-1 0,0 1 0,0-1 1,9 14-1,-13-24 272,1 0 1,-1 0-1,1 0 1,-1 0 0,1 0-1,-1-1 1,1 1-1,0 0 1,0 0-1,-1 0 1,1-1 0,0 1-1,0-1 1,0 1-1,0 0 1,0-1-1,0 1 1,0-1 0,0 0-1,0 1 1,0-1-1,0 0 1,0 0-1,0 1 1,0-1-1,0 0 1,0 0 0,0 0-1,0 0 1,0-1-1,0 1 1,0 0-1,0 0 1,0-1 0,0 1-1,0 0 1,0-1-1,0 1 1,1-1-1,12-10-506</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5.718"/>
    </inkml:context>
    <inkml:brush xml:id="br0">
      <inkml:brushProperty name="width" value="0.05" units="cm"/>
      <inkml:brushProperty name="height" value="0.05" units="cm"/>
    </inkml:brush>
  </inkml:definitions>
  <inkml:trace contextRef="#ctx0" brushRef="#br0">333 17 15643,'1'-16'1448,"-1"16"-1423,0 0-1,0 0 1,0 0 0,0 0 0,0 0 0,-1 0 0,1 0-1,0-1 1,0 1 0,0 0 0,0 0 0,0 0-1,0 0 1,0 0 0,-1 0 0,1 0 0,0 0 0,0 0-1,0 0 1,0 0 0,0 0 0,0 0 0,-1 0 0,1 0-1,0 0 1,0 0 0,0 0 0,0 0 0,0 0-1,0 0 1,-1 0 0,1 1 0,0-1 0,0 0 0,0 0-1,0 0 1,0 0 0,0 0 0,0 0 0,0 0 0,0 0-1,-1 0 1,1 0 0,0 1 0,0-1 0,0 0 0,0 0-1,0 0 1,0 0 0,0 0 0,-16 28 1434,-16 55-686,4 2 0,3 1 0,-17 112 0,42-196-777,-5 28-54,0 31-1,4-54-65,1 0 0,1 0 0,-1-1 0,1 1 1,0 0-1,0-1 0,1 1 0,0 0 0,0-1 0,5 10 1,-7-15 80,1-1 0,-1 1-1,0-1 1,0 1 0,0-1 0,1 1 0,-1-1 0,0 0 0,0 1 0,1-1 0,-1 1 0,0-1 0,1 0 0,-1 1 0,1-1 0,-1 0 0,0 1 0,1-1 0,-1 0 0,1 1 0,-1-1 0,1 0 0,-1 0 0,1 0 0,-1 0 0,1 1 0,-1-1 0,1 0-1,-1 0 1,1 0 0,-1 0 0,1 0 0,-1 0 0,1 0 0,-1 0 0,1 0 0,-1-1 0,1 1 0,-1 0 0,1 0 0,-1 0 0,1-1 0,-1 1 0,1 0 0,-1 0 0,1-1 0,1-1-116,-1 1 1,0-1-1,0 0 1,0 1-1,0-1 1,0 0 0,0 0-1,0 0 1,0-2-1,2-7-291,-2 0 0,1 0 0,-2 1 0,1-1 0,-1 0 0,-1 0 0,0 0 0,-1 0 0,0 1 0,0-1 0,-7-17 0,-5-7-113,-1 0 0,-20-32 0,13 30 968,-44-53 0,10 15 2978,56 75-3310,-1 0 1,1-1-1,0 1 1,-1-1-1,1 1 1,0-1 0,-1 1-1,1-1 1,0 1-1,0-1 1,0 1 0,-1-1-1,1 1 1,0-1-1,0 1 1,0-1 0,0 1-1,0-1 1,0 1-1,0-1 1,0 1-1,0-1 1,0 0 0,0 1-1,0-1 1,0 1-1,1-1 1,-1 1 0,0-1-1,0 1 1,1-1-1,-1 1 1,0-1 0,0 1-1,1 0 1,-1-1-1,1 1 1,-1-1 0,0 1-1,1 0 1,-1-1-1,1 1 1,-1 0-1,1-1 1,-1 1 0,1 0-1,-1 0 1,1 0-1,-1-1 1,1 1 0,-1 0-1,1 0 1,-1 0-1,1 0 1,-1 0 0,1 0-1,0 0 1,43 0 1110,-31 0-853,250-15 1397,-88-8-3406,-124 14 678,56-19 1,-57 11 264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6.300"/>
    </inkml:context>
    <inkml:brush xml:id="br0">
      <inkml:brushProperty name="width" value="0.05" units="cm"/>
      <inkml:brushProperty name="height" value="0.05" units="cm"/>
    </inkml:brush>
  </inkml:definitions>
  <inkml:trace contextRef="#ctx0" brushRef="#br0">214 0 13691,'2'2'162,"-1"0"1,0 0 0,0 1-1,0-1 1,-1 0-1,1 0 1,0 0-1,-1 1 1,1-1 0,-1 0-1,0 1 1,0-1-1,0 0 1,0 1-1,-1 2 1,-7 38 1101,-8 5-219,-3 0 1,-23 44 0,13-29-657,-9 15-83,18-39-384,-29 81-1,48-111-616,8-16-45,11-20-253,31-71-84,-18 36 323</inkml:trace>
  <inkml:trace contextRef="#ctx0" brushRef="#br0" timeOffset="0.51">282 75 10498,'0'-1'92,"1"0"0,0 1 0,0-1 0,0 0 0,0 1 0,0-1 0,0 0 0,0 1 0,0 0 0,0-1 0,0 1 0,0-1 0,0 1 0,0 0 0,0 0 0,2 0 0,-2 0-43,0 0 0,-1 1-1,1-1 1,-1 1 0,1 0-1,-1-1 1,1 1 0,-1-1-1,1 1 1,-1 0 0,1-1-1,-1 1 1,0 0 0,0-1-1,1 1 1,-1 0 0,0 0-1,0-1 1,0 1 0,1 0-1,-1 0 1,0-1 0,0 1-1,0 0 1,-1 0 0,1 0-1,0-1 1,0 2 0,-3 21 1261,0 0 1,-12 41 0,1-5-84,-8 92 1196,21-136-2256,0 0 0,1 0 0,1 0 1,0 0-1,1 0 0,1-1 0,0 1 1,7 15-1,-7-22-188,1 0 0,0-1 0,10 15 0,-12-19-114,0-1 0,0 1 0,1 0 1,-1-1-1,1 1 0,0-1 0,0 0 0,0 0 0,0 0 0,0 0 0,5 2 0,-7-4 92,-1 0 1,0 0-1,1 1 0,-1-1 1,0 0-1,1 0 1,-1 0-1,1 0 0,-1 0 1,0 0-1,1 1 1,-1-1-1,1 0 1,-1 0-1,0 0 0,1 0 1,-1 0-1,1-1 1,-1 1-1,0 0 0,1 0 1,-1 0-1,0 0 1,1 0-1,-1 0 0,1-1 1,-1 1-1,0 0 1,1 0-1,-1-1 0,0 1 1,0 0-1,1 0 1,-1-1-1,0 1 1,0 0-1,1-1 0,-1 1 1,0 0-1,0-1 1,0 1-1,1-1 0,-1 1 1,0 0-1,0-1 1,0 1-1,0 0 0,0-1 1,0 1-1,0-1 1,0 1-1,0 0 0,0-1 1,0 1-1,0-1 1,-1-1-129,1-1 0,-1 1 0,1 0 0,-1 0 0,0 0 0,0 0 0,0 0 0,0 0 0,-2-3 1,-17-16-396,0 1 1,-26-20 0,26 23 1247,0 0-1,-32-38 1,50 53-550,1 0 1,-1 0-1,1-1 0,-1 1 1,1 0-1,0-1 1,0 1-1,0-1 0,0 1 1,0-1-1,0-3 0,1 5-68,0 0-1,0 0 1,1 0 0,-1 0-1,0 0 1,0 0-1,1 0 1,-1 0-1,1 0 1,-1 0-1,1 0 1,-1 0-1,1 1 1,-1-1-1,1 0 1,0 0 0,0 0-1,-1 1 1,1-1-1,0 0 1,0 1-1,0-1 1,0 1-1,0-1 1,-1 1-1,1-1 1,0 1-1,0 0 1,0-1 0,2 1-1,10-4 186,1 1-1,-1 1 1,0 0-1,25 1 1,56 5-1286,-91-4 1012,14 2-263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6.793"/>
    </inkml:context>
    <inkml:brush xml:id="br0">
      <inkml:brushProperty name="width" value="0.05" units="cm"/>
      <inkml:brushProperty name="height" value="0.05" units="cm"/>
    </inkml:brush>
  </inkml:definitions>
  <inkml:trace contextRef="#ctx0" brushRef="#br0">19 23 17380,'-1'-2'172,"1"1"1,0-1 0,0 0-1,-1 1 1,1-1-1,-1 1 1,1-1 0,-1 1-1,0-1 1,1 1 0,-1 0-1,-2-3 1,3 4-148,0 0-1,0 0 1,0 0 0,0 0-1,0 0 1,-1 0-1,1 0 1,0 0 0,0 0-1,0 0 1,0 0 0,0 0-1,0 0 1,-1 0 0,1 0-1,0 0 1,0 0 0,0 0-1,0 0 1,0 0 0,0 0-1,-1 0 1,1 0-1,0 0 1,0 0 0,0 0-1,0 0 1,0 0 0,0 0-1,-1 1 1,1-1 0,0 0-1,0 0 1,0 0 0,0 0-1,0 0 1,0 0 0,0 0-1,0 1 1,0-1-1,0 0 1,0 0 0,0 0-1,-4 15 871,3 12-365,0 1-1,2-1 0,4 28 0,19 80-487,-23-125-8,27 126-2317,-28-135 2221,1-1 1,-1 1-1,0-1 1,0 1 0,0-1-1,0 1 1,1 0-1,-1-1 1,0 1 0,0-1-1,0 1 1,0 0-1,0-1 1,-1 1 0,1-1-1,0 1 1,0 0-1,0-1 1,0 1 0,-1-1-1,1 1 1,0-1-1,-1 2 1,-11-10-775,-5-9 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7.294"/>
    </inkml:context>
    <inkml:brush xml:id="br0">
      <inkml:brushProperty name="width" value="0.05" units="cm"/>
      <inkml:brushProperty name="height" value="0.05" units="cm"/>
    </inkml:brush>
  </inkml:definitions>
  <inkml:trace contextRef="#ctx0" brushRef="#br0">61 204 12515,'-18'-15'1621,"11"9"-844,0 0 1,1 0 0,-1-1-1,-7-10 1,14 17-712,0-1 1,-1 1 0,1 0-1,0 0 1,0-1 0,0 1-1,0 0 1,0-1 0,0 1-1,-1 0 1,1-1-1,0 1 1,0 0 0,0-1-1,0 1 1,0-1 0,0 1-1,0 0 1,0-1-1,1 1 1,-1 0 0,0-1-1,0 1 1,0 0 0,0-1-1,0 1 1,1 0-1,-1 0 1,0-1 0,0 1-1,0 0 1,1 0 0,-1-1-1,0 1 1,0 0-1,1 0 1,-1-1 0,0 1-1,1 0 1,-1 0 0,0 0-1,1 0 1,-1 0 0,0-1-1,1 1 1,20-5 818,-13 4-529,314-62 1330,-81 17-3583,-203 37 1569,-6 0-114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7.754"/>
    </inkml:context>
    <inkml:brush xml:id="br0">
      <inkml:brushProperty name="width" value="0.05" units="cm"/>
      <inkml:brushProperty name="height" value="0.05" units="cm"/>
    </inkml:brush>
  </inkml:definitions>
  <inkml:trace contextRef="#ctx0" brushRef="#br0">131 116 17012,'36'204'6409,"8"-3"-6870,-34-158-144,-10-41 662,3 20-1815,-6-17 240,-6-11 250,-18-19 359,2-3 1,0 0-1,-39-61 1,53 72 1208,2-1 0,0 0 0,1 0 0,1-1 0,0 0 1,-7-39-1,12 46 57,0 0 0,1 0 0,1 0 0,-1-1 0,2 1-1,0 0 1,0 0 0,1 0 0,1 0 0,0 1 0,0-1 0,10-19 0,-10 25-224,1 1 1,0 0-1,0 0 1,0 1-1,0-1 0,1 1 1,0 0-1,0 0 0,0 0 1,0 1-1,1 0 0,-1 0 1,1 0-1,0 1 0,0-1 1,0 2-1,0-1 0,0 0 1,8 0-1,4 0-49,0 0 0,1 2 0,-1 0 0,1 0 0,24 6 1,-36-6-60,0 2 1,0-1 0,0 1 0,-1 0 0,1 0 0,-1 1 0,0 0 0,1 0 0,7 6 0,-12-7-9,0-1-1,-1 1 1,1 0 0,0 0-1,-1 0 1,1 0-1,-1 0 1,0 0 0,0 0-1,0 0 1,0 0-1,0 1 1,0-1 0,0 0-1,-1 1 1,1-1-1,-1 1 1,0-1-1,0 1 1,0-1 0,0 1-1,0-1 1,0 0-1,-1 1 1,1-1 0,-1 1-1,0-1 1,1 0-1,-3 4 1,-5 12 114,-1 0 0,-1-1-1,-1-1 1,-22 28 0,17-23 32,-27 44 0,42-62-159,-1-1 0,1 1 0,0 0-1,0 0 1,0 0 0,0 0 0,0-1 0,1 1-1,-1 0 1,1 1 0,0-1 0,0 3 0,0-4-4,1-1 0,-1 1 0,1-1 1,-1 0-1,1 1 0,0-1 0,-1 0 1,1 1-1,0-1 0,0 0 0,0 0 1,0 1-1,0-1 0,0 0 0,1 0 1,-1 0-1,0-1 0,0 1 0,1 0 1,-1 0-1,0-1 0,1 1 0,-1 0 1,1-1-1,1 1 0,14 2-4,1 0 0,0-1 0,-1 0 1,1-2-1,31-2 0,-12 0-31,4 0-40,-15 1-91,-1 0 0,1 1-1,-1 2 1,32 5 0,-54-6 73,0-1 1,0 1-1,0 0 0,0 0 0,0 1 1,-1-1-1,1 0 0,0 1 1,0 0-1,-1-1 0,1 1 0,-1 0 1,0 0-1,0 1 0,1-1 1,-1 0-1,-1 1 0,1-1 1,0 1-1,-1 0 0,1 0 0,-1-1 1,0 1-1,0 0 0,0 0 1,0 0-1,0 0 0,-1 0 0,1 1 1,-1 3-1,0 10-508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6:48.205"/>
    </inkml:context>
    <inkml:brush xml:id="br0">
      <inkml:brushProperty name="width" value="0.05" units="cm"/>
      <inkml:brushProperty name="height" value="0.05" units="cm"/>
    </inkml:brush>
  </inkml:definitions>
  <inkml:trace contextRef="#ctx0" brushRef="#br0">11 57 16588,'-9'0'2280,"8"0"-1304,8-2-360,7-2 1593,21-3-913,8-1-256,17 0-512,6 2-247,7 0-562,2 1-423,-8 0 600,0 2-160,-12 1-104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0.312"/>
    </inkml:context>
    <inkml:brush xml:id="br0">
      <inkml:brushProperty name="width" value="0.05" units="cm"/>
      <inkml:brushProperty name="height" value="0.05" units="cm"/>
    </inkml:brush>
  </inkml:definitions>
  <inkml:trace contextRef="#ctx0" brushRef="#br0">78 95 15923,'-6'1'480,"-37"-1"915,42 0-1343,-1 0 0,1 0-1,0 0 1,0 0 0,0 0 0,0 0-1,-1-1 1,1 1 0,0 0-1,0-1 1,0 1 0,0 0-1,0-1 1,0 0 0,0 1-1,0-1 1,0 1 0,0-1 0,0 0-1,0 0 1,0 0 0,1 1-1,-1-1 1,0 0 0,1 0-1,-1 0 1,0 0 0,0-2-1,2 2 1,-1 1 0,1-1 0,0 0-1,-1 1 1,1-1 0,0 0 0,-1 1-1,1-1 1,0 1 0,0-1-1,-1 1 1,1 0 0,0-1 0,0 1-1,0 0 1,0-1 0,0 1-1,0 0 1,-1 0 0,1 0 0,0 0-1,0 0 1,0 0 0,1 0 0,1 0 59,10-1-17,0 0 1,0 1-1,0 1 0,0 0 1,0 1-1,0 0 0,0 1 1,-1 0-1,1 1 1,11 6-1,17 9-35,59 38-1,-52-29 44,-45-25-88,1-2-1,-1 1 1,1 0-1,0 0 1,-1-1-1,1 0 1,0 0-1,7 1 1,-10-2-7,0 0 1,1 0 0,-1 0-1,1-1 1,-1 1-1,0 0 1,1-1-1,-1 1 1,0-1-1,1 1 1,-1-1-1,0 0 1,0 0-1,0 1 1,1-1-1,-1 0 1,0 0-1,0 0 1,0 0-1,0 0 1,-1 0-1,1-1 1,0 1-1,0 0 1,-1 0-1,1-1 1,0 0-1,3-9 35,0 0-1,-1 0 1,0 0-1,-1 0 1,2-19-1,-2-58-953,-2 79 590,-1 0-1130,-1 14 948,-1 16-49,3 3-112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0.836"/>
    </inkml:context>
    <inkml:brush xml:id="br0">
      <inkml:brushProperty name="width" value="0.05" units="cm"/>
      <inkml:brushProperty name="height" value="0.05" units="cm"/>
    </inkml:brush>
  </inkml:definitions>
  <inkml:trace contextRef="#ctx0" brushRef="#br0">10 3 14947,'-9'10'1527,"13"-3"-545,24 3 117,-20-8-801,56 20 741,-37-12-750,-1-1 0,1-1 0,1-1 1,43 4-1,-64-11-190,0 0 0,0 0 0,0-1 1,-1 0-1,1-1 0,0 1 0,-1-1 0,1 0 1,-1-1-1,11-5 0,-7 2 3,0-1 0,0 0 0,-1 0 0,0-1 0,11-12 0,-18 18-277,0 0 0,1 0 0,-1 0 0,1 0 0,-1 0 0,1 1-1,0-1 1,-1 1 0,1 0 0,4-2 0,1 0-256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1.637"/>
    </inkml:context>
    <inkml:brush xml:id="br0">
      <inkml:brushProperty name="width" value="0.05" units="cm"/>
      <inkml:brushProperty name="height" value="0.05" units="cm"/>
      <inkml:brushProperty name="color" value="#E71224"/>
    </inkml:brush>
  </inkml:definitions>
  <inkml:trace contextRef="#ctx0" brushRef="#br0">80 64 16139,'-12'-16'1009,"8"12"-793,1-1 0,0 1 0,-1 0 0,0 0 0,0 0-1,0 0 1,-1 1 0,1-1 0,-1 1 0,-8-4 0,12 7-186,1-1 0,0 1 0,-1 0 0,1 0 0,-1 0 0,1 0 0,0 0 0,-1 0 0,1 0 0,-1 0 0,1 0 0,0 0 0,-1 0 0,1 0 0,-1 0 0,1 0 0,-1 0 0,1 0 0,0 0 0,-1 0 0,1 0 0,-1 1 0,1-1 0,0 0 0,-1 0 0,1 0 0,0 1 0,-1-1 0,1 0 0,0 1 0,0-1 0,-1 0 0,1 1 0,0-1 0,0 0 0,-1 1 0,1-1 0,0 0 0,0 1 0,0-1 0,-1 1 0,2 20 426,12 28-228,32 74-1,-18-51-171,607 1453 528,-465-1117-492,68 140-557,-231-534 393,6 12-220,2-1 1,0 0-1,1-1 0,1-1 1,27 30-1,-41-51 245,1 1-1,-1-1 1,1 0 0,0 0-1,0 0 1,0 0 0,5 3-1,-7-5 31,-1 0 0,1 0 0,-1 0-1,1 0 1,-1 0 0,0 0 0,1 0 0,-1 0-1,1 0 1,-1 0 0,1 0 0,-1 0 0,1 0-1,-1 0 1,0-1 0,1 1 0,-1 0 0,1 0-1,-1 0 1,0-1 0,1 1 0,-1 0 0,0-1-1,1 1 1,-1 0 0,0 0 0,1-1-1,-1 1 1,1-1 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1.694"/>
    </inkml:context>
    <inkml:brush xml:id="br0">
      <inkml:brushProperty name="width" value="0.05" units="cm"/>
      <inkml:brushProperty name="height" value="0.05" units="cm"/>
    </inkml:brush>
  </inkml:definitions>
  <inkml:trace contextRef="#ctx0" brushRef="#br0">1 250 18172,'0'-6'176,"0"1"1,0-1-1,1 1 1,0 0 0,0-1-1,0 1 1,1 0-1,0 0 1,0 0-1,0 0 1,0 0-1,1 0 1,0 1-1,0-1 1,0 1-1,4-5 1,2 0 7,0-1-1,1 1 1,0 1-1,0 0 1,16-10-1,-10 9-120,0 1-1,1 0 1,-1 1 0,1 0-1,1 2 1,-1 0 0,1 1 0,0 1-1,0 0 1,0 2 0,0 0-1,0 1 1,0 0 0,22 4-1,-30-3-50,1-1 0,-1 0 0,0 0 0,1-2 0,-1 1 0,0-1 0,0-1-1,0 0 1,17-7 0,-12 5-387,0 0-1,25-5 0,-21 10-2430,-28 3 2122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2.158"/>
    </inkml:context>
    <inkml:brush xml:id="br0">
      <inkml:brushProperty name="width" value="0.05" units="cm"/>
      <inkml:brushProperty name="height" value="0.05" units="cm"/>
    </inkml:brush>
  </inkml:definitions>
  <inkml:trace contextRef="#ctx0" brushRef="#br0">1 151 16556,'3'-1'143,"1"0"1,0 1 0,-1-1 0,1-1 0,0 1 0,-1 0 0,0-1 0,1 0 0,-1 0-1,0 0 1,0 0 0,0 0 0,0-1 0,0 1 0,-1-1 0,4-4 0,12-10 227,-16 16-314,22-19 888,44-29-1,-62 45-867,1 0 1,-1 1-1,1 0 0,0 0 0,-1 0 1,1 1-1,1 0 0,-1 0 0,0 1 1,0-1-1,1 2 0,-1-1 1,10 1-1,-14 1-77,1 0 1,-1 0-1,0 0 0,0 0 1,0 0-1,0 0 0,-1 1 1,1 0-1,0-1 1,0 1-1,-1 0 0,1 0 1,-1 1-1,0-1 0,0 0 1,0 1-1,0-1 1,0 1-1,0 0 0,-1-1 1,2 5-1,3 6-51,-1 1 0,-1 0 0,5 24 0,-7-26 0,1 1 1,1-1 0,7 19-1,-10-30 52,-1 0 1,1 0-1,-1 0 0,1 0 0,0 0 0,-1 0 0,1 0 0,0-1 0,0 1 0,0 0 0,-1 0 1,1-1-1,0 1 0,0 0 0,0-1 0,0 1 0,0-1 0,1 1 0,-1-1 0,0 1 0,0-1 1,0 0-1,0 0 0,0 0 0,1 1 0,-1-1 0,0 0 0,0 0 0,0-1 0,0 1 0,2 0 1,3-2 22,-1 0 1,0 0 0,0 0 0,0-1 0,6-4 0,-1 1 18,40-20 159,-35 20-299,-1-1 1,0 0-1,-1-1 0,0-1 1,0 0-1,16-15 1,-27 22 79,0 0 1,-1 0-1,1-1 1,-1 1-1,1 0 1,-1 0-1,2-5 1,-1-17-180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3.661"/>
    </inkml:context>
    <inkml:brush xml:id="br0">
      <inkml:brushProperty name="width" value="0.05" units="cm"/>
      <inkml:brushProperty name="height" value="0.05" units="cm"/>
    </inkml:brush>
  </inkml:definitions>
  <inkml:trace contextRef="#ctx0" brushRef="#br0">12 0 16724,'-7'23'1800,"7"11"-1088,-4 4-288,4 6 993,0 6-433,3 5-368,2-4-248,3-8-648,-1-4-264,0-12-512,-1-7-129,-6-18 825,-2 3-296,-12-17-240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4.163"/>
    </inkml:context>
    <inkml:brush xml:id="br0">
      <inkml:brushProperty name="width" value="0.05" units="cm"/>
      <inkml:brushProperty name="height" value="0.05" units="cm"/>
    </inkml:brush>
  </inkml:definitions>
  <inkml:trace contextRef="#ctx0" brushRef="#br0">55 279 13571,'-8'-11'377,"1"1"0,0-1 1,1 0-1,0 0 0,1-1 0,-6-16 1,10 23-219,0 1 1,0 0-1,1-1 1,-1 1-1,1-1 1,0 1 0,0-1-1,0 1 1,0-1-1,1 1 1,0 0-1,0-1 1,0 1-1,1 0 1,-1 0-1,1-1 1,0 1-1,0 1 1,1-1-1,-1 0 1,6-6 0,1 1 67,1 1 1,0 0 0,1 0-1,0 1 1,0 1 0,0 0-1,1 0 1,0 1 0,0 0 0,0 1-1,0 1 1,1 0 0,0 1-1,-1 0 1,1 1 0,0 0-1,0 1 1,16 1 0,-25 0-220,0 0 0,-1-1-1,1 1 1,-1 0 0,1 1 0,-1-1 0,0 1 0,1-1-1,-1 1 1,0 0 0,0 0 0,0 1 0,0-1 0,-1 0 0,1 1-1,-1 0 1,1-1 0,-1 1 0,0 0 0,0 0 0,0 1 0,0-1-1,-1 0 1,1 1 0,-1-1 0,0 1 0,0-1 0,0 1-1,-1-1 1,1 1 0,-1 0 0,0-1 0,0 1 0,0 0 0,-1 4-1,-1 5 10,0 0-1,-1 0 1,-1-1-1,0 1 1,0-1-1,-1 0 1,-1 0-1,-12 18 1,-23 22 175,82-48-427,-30-2 172,0 1-1,0 0 1,-1 1 0,1 0 0,-1 0-1,0 1 1,0 1 0,0 0 0,-1 0-1,16 13 1,-22-15 52,1-1 0,0 1 0,-1 0 0,0 0 0,0 0 1,0 0-1,0 1 0,-1-1 0,0 1 0,0 0 0,2 7 0,-3-9 29,-1 1-1,1-1 1,-1 1 0,0-1 0,0 1-1,0-1 1,-1 1 0,1-1 0,-1 0 0,0 1-1,0-1 1,0 0 0,0 1 0,-1-1-1,1 0 1,-1 0 0,0 0 0,-3 4-1,0 0 87,-1-1-1,0 0 0,0-1 0,0 1 1,-1-1-1,0 0 0,0-1 0,0 1 1,-10 3-1,6-3 44,-1-1 1,1 0 0,-1 0-1,0-2 1,-22 4-1,33-6-173,0 0-1,0 0 1,0 0-1,1 0 1,-1 0-1,0 0 1,0 0-1,0 0 1,0 0-1,0 0 0,0-1 1,0 1-1,0 0 1,0-1-1,0 1 1,-1-2-1,2 2-9,-1 0 0,1-1-1,0 1 1,0-1 0,-1 1-1,1 0 1,0-1 0,0 1-1,0-1 1,0 1 0,0-1-1,0 1 1,0-1 0,0 1-1,0 0 1,0-1 0,0 1-1,0-1 1,0 1 0,0-1-1,0 1 1,0-1 0,0 1-1,1-1 1,1-4-139,1 0 1,0 1-1,0-1 0,6-6 1,12-13-333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4.658"/>
    </inkml:context>
    <inkml:brush xml:id="br0">
      <inkml:brushProperty name="width" value="0.05" units="cm"/>
      <inkml:brushProperty name="height" value="0.05" units="cm"/>
    </inkml:brush>
  </inkml:definitions>
  <inkml:trace contextRef="#ctx0" brushRef="#br0">53 248 20468,'-4'10'1697,"-7"12"-1257,-2 4-200,1 2 704,4 4-392,3-4-640,5-3-360,6-12-688,4-6 0,4-14 752,1-9-257,-2-13-263</inkml:trace>
  <inkml:trace contextRef="#ctx0" brushRef="#br0" timeOffset="0.49">70 82 12923,'-4'-42'1920,"-4"17"-976,-1 10-408,5 20 2017,-3 8-1473,5 11-616,1 2-392,6-1-712,4 1 568,12-6-144,4-4-120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5.092"/>
    </inkml:context>
    <inkml:brush xml:id="br0">
      <inkml:brushProperty name="width" value="0.05" units="cm"/>
      <inkml:brushProperty name="height" value="0.05" units="cm"/>
    </inkml:brush>
  </inkml:definitions>
  <inkml:trace contextRef="#ctx0" brushRef="#br0">100 384 16652,'-15'14'1293,"2"-1"-337,0 0-1,1 1 1,-11 16-1,19-25-859,2 0 0,-1 0 0,0 0 0,1 1 0,0-1 0,0 1 0,1-1 0,-1 1 0,1 0 0,0-1 0,1 1 1,-1 0-1,1 0 0,1 6 0,-1-10-81,0 0 1,0 0 0,1 0 0,-1 0-1,0 0 1,1 0 0,0 0 0,-1 0-1,1 0 1,0 0 0,0 0 0,0 0-1,0 0 1,0-1 0,1 1 0,-1 0-1,0-1 1,1 1 0,-1-1 0,1 0-1,0 1 1,-1-1 0,1 0 0,0 0-1,0 0 1,0 0 0,0 0 0,0-1-1,0 1 1,0 0 0,0-1 0,0 1-1,0-1 1,0 0 0,0 0 0,0 0-1,0 0 1,4-1 0,0 0 63,1 0-1,-1 0 1,0-1-1,0 0 1,0 0 0,0-1-1,-1 0 1,1 0-1,-1 0 1,1-1 0,8-7-1,-8 4 44,0 0-1,0-1 0,0 0 0,-1 0 0,-1 0 1,1-1-1,-1 0 0,-1 1 0,1-2 0,-2 1 1,1 0-1,-1 0 0,-1-1 0,1-11 1,-1 15-79,-1 1 0,0-1 0,-1 0 1,1 0-1,-1 0 0,-1 1 0,1-1 1,-1 0-1,0 1 0,-4-11 1,4 13-67,-1 0 0,1 0 0,0 0 1,-1 0-1,1 0 0,-1 0 1,0 1-1,0-1 0,0 1 1,-1 0-1,1 0 0,0 0 1,-1 0-1,1 0 0,-1 1 0,0 0 1,-5-2-1,5 3-118,1-1 0,-1 1 0,0-1 0,1 1 1,-1 0-1,0 1 0,1-1 0,-1 1 0,1-1 0,-1 1 0,0 0 0,1 1 0,0-1 0,-1 0 0,1 1 1,0 0-1,0 0 0,0 0 0,0 0 0,0 0 0,0 1 0,0-1 0,1 1 0,0 0 0,-1 0 0,1 0 1,0 0-1,0 0 0,0 0 0,1 0 0,-3 6 0,-1 11-684</inkml:trace>
  <inkml:trace contextRef="#ctx0" brushRef="#br0" timeOffset="1">857 23 20372,'1'-1'56,"-1"1"0,1 0 1,-1 0-1,1-1 0,-1 1 0,1 0 0,-1-1 0,1 1 0,-1-1 0,1 1 0,-1 0 0,0-1 0,1 1 0,-1-1 0,0 1 0,1-1 0,-1 1 0,0-1 1,0 0-1,0 1 0,1-1 0,-1 1 0,0-1 0,0 1 0,0-1 0,0 0 0,0 1 0,0-1 0,0 1 0,0-1 0,0 0 0,0 1 0,0-1 0,-1 1 1,1-1-1,0 1 0,0-1 0,0 1 0,-1-2 0,0 2-1,0 0-1,0-1 1,0 1 0,-1 0-1,1 0 1,0-1 0,0 1 0,0 0-1,0 0 1,-1 0 0,1 1-1,0-1 1,0 0 0,0 0-1,0 0 1,0 1 0,0-1 0,-1 1-1,1-1 1,0 1 0,-1 1-1,-9 4 78,0 1 0,1 1 0,0 0 0,0 0 0,1 1-1,0 0 1,1 1 0,0 0 0,-7 11 0,0 2-124,1 2 0,2 0 0,-11 27 0,18-38 0,0-1 0,1 1-1,0 1 1,-2 22-1,6-33 2,-1 1 0,2-1 0,-1 0 0,0 1 0,1-1 0,0 0 0,-1 1 0,4 7-1,-3-10 2,1 0-1,-1 0 1,0 0-1,0 0 1,1 0-1,-1 0 1,1 0-1,0 0 0,0-1 1,0 1-1,-1-1 1,1 1-1,0-1 1,1 0-1,-1 0 1,5 2-1,0-1 17,1 0 0,0 0 1,1-1-1,-1-1 0,0 1 0,0-1 0,0-1 0,0 1 0,1-1 1,13-4-1,11-4-113,37-15 0,-63 21 33,-1 1-3,36-16-674,-39 17 603,-1 0-1,0 0 0,0-1 0,1 1 1,-1-1-1,0 1 0,-1-1 0,1 0 0,0 0 1,0 1-1,-1-1 0,1 0 0,-1-1 1,2-1-1,-3 3 106,0 1 1,0-1-1,0 1 1,0-1-1,0 1 0,0-1 1,0 0-1,0 1 1,0-1-1,0 1 0,0-1 1,0 1-1,0-1 1,0 1-1,-1-1 0,1 1 1,0-1-1,0 1 1,-1-1-1,1 1 0,0-1 1,-1 1-1,1-1 1,0 1-1,-1-1 1,1 1-1,-1 0 0,0-1 1,-18-9-533,-19-4-252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5.582"/>
    </inkml:context>
    <inkml:brush xml:id="br0">
      <inkml:brushProperty name="width" value="0.05" units="cm"/>
      <inkml:brushProperty name="height" value="0.05" units="cm"/>
    </inkml:brush>
  </inkml:definitions>
  <inkml:trace contextRef="#ctx0" brushRef="#br0">0 122 18684,'29'0'2000,"10"-8"-1127,7-1-369,7-4 976,1 0-232,-1 2-680,-4 1-416,-16 1-2864,-7-1 2552,-22-8-440,-10-2-240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2.655"/>
    </inkml:context>
    <inkml:brush xml:id="br0">
      <inkml:brushProperty name="width" value="0.05" units="cm"/>
      <inkml:brushProperty name="height" value="0.05" units="cm"/>
    </inkml:brush>
  </inkml:definitions>
  <inkml:trace contextRef="#ctx0" brushRef="#br0">1 61 18108,'11'-8'337,"1"1"1,-1 0-1,1 1 0,1 0 0,-1 1 1,1 0-1,0 1 0,1 1 1,-1 0-1,0 0 0,1 1 1,-1 1-1,1 1 0,20 1 1,-28-1-289,-1 0 1,0 1 0,1 0 0,-1 0-1,0 0 1,0 1 0,0-1 0,0 1-1,0 1 1,0-1 0,0 1 0,7 5-1,-9-5-37,0 0-1,0 0 0,-1 0 0,1 0 0,-1 0 0,0 1 0,1-1 0,-2 1 0,1-1 0,0 1 0,-1 0 0,0-1 0,0 1 0,0 0 0,0 0 0,0 0 0,-1 6 0,0 2 0,-1 0-1,0-1 1,-1 1-1,-1 0 1,0-1-1,0 0 1,-1 1-1,0-2 1,-1 1-1,-11 18 1,-5 4 127,-47 57 0,33-50 128,35-40-262,-1 0 0,1 0 1,0 0-1,0 0 0,0 0 0,0 1 1,0-1-1,-1 0 0,1 0 1,0 0-1,0 0 0,0 0 1,0 0-1,0 1 0,0-1 1,0 0-1,-1 0 0,1 0 0,0 0 1,0 1-1,0-1 0,0 0 1,0 0-1,0 0 0,0 1 1,0-1-1,0 0 0,0 0 1,0 0-1,0 0 0,0 1 0,0-1 1,0 0-1,0 0 0,1 0 1,-1 1-1,0-1 0,0 0 1,0 0-1,0 0 0,0 0 1,0 0-1,0 1 0,0-1 0,1 0 1,-1 0-1,0 0 0,0 0 1,0 0-1,0 0 0,1 1 1,13-2 127,22-10-67,-31 9-74,45-14-817,0-2 1,53-28-1,-67 23 329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3.180"/>
    </inkml:context>
    <inkml:brush xml:id="br0">
      <inkml:brushProperty name="width" value="0.05" units="cm"/>
      <inkml:brushProperty name="height" value="0.05" units="cm"/>
    </inkml:brush>
  </inkml:definitions>
  <inkml:trace contextRef="#ctx0" brushRef="#br0">10 467 17756,'-1'34'1560,"-3"6"-1112,-1 2-200,5 1 720,3-2-319,7-8-705,5-7-424,9-20-425,3-13 737,9-23-192,4-15-144</inkml:trace>
  <inkml:trace contextRef="#ctx0" brushRef="#br0" timeOffset="1">400 2 14867,'-13'15'1010,"1"1"-1,1 0 0,0 1 0,1 0 1,-12 29-1,21-44-939,0 0 0,0-1-1,0 1 1,1 0 0,-1 0 0,1-1-1,-1 1 1,1 0 0,-1 0 0,1 0-1,0 0 1,0 0 0,0 0-1,0-1 1,1 4 0,0-4-47,-1 0 0,1 0 0,0 0 0,-1-1-1,1 1 1,0 0 0,0 0 0,0-1 0,0 1 0,0 0 0,0-1 0,0 1-1,0-1 1,0 1 0,0-1 0,0 0 0,0 1 0,0-1 0,0 0 0,0 0 0,0 0-1,0 0 1,0 0 0,1 0 0,-1 0 0,1 0 0,25 0 74,-10-1-66,0 1 0,0 1 0,-1 0 0,28 6 0,-39-5-29,0-1 1,0 1 0,-1 0-1,1 0 1,0 1 0,-1 0-1,0-1 1,1 1 0,-1 1-1,0-1 1,-1 1 0,1-1-1,-1 1 1,1 0 0,-1 0 0,0 1-1,-1-1 1,1 1 0,2 6-1,-1 0 29,0-1 0,-1 1 0,-1 0-1,0 0 1,0 0 0,-1 0 0,0 0-1,-1 0 1,-3 22 0,2-24 32,-1 1 0,0 0 0,0-1 0,-1 0 0,0 1 0,-1-1 0,0-1 0,0 1 0,-1 0 0,0-1 0,-10 12 0,14-18-70,0-1-1,0 1 1,-1-1-1,1 0 1,0 0-1,0 1 0,-1-1 1,1 0-1,-1 0 1,1 0-1,-1-1 0,1 1 1,-1 0-1,0-1 1,1 1-1,-1 0 0,0-1 1,0 0-1,1 1 1,-1-1-1,0 0 1,0 0-1,0 0 0,1 0 1,-1-1-1,0 1 1,0 0-1,1-1 0,-1 1 1,0-1-1,1 1 1,-1-1-1,0 0 0,1 0 1,-1 0-1,1 0 1,0 0-1,-1 0 0,-1-3 1,-3-1 38,1-1-1,0-1 1,0 1-1,1-1 1,-1 0 0,2 0-1,-6-10 1,-8-32-153,4-4-39</inkml:trace>
  <inkml:trace contextRef="#ctx0" brushRef="#br0" timeOffset="2">433 32 18172,'14'-5'2208,"4"2"-1431,3-3-377,4-1 1264,5 3-736,0-2-584,-2 7-136,-2 4-136,-4 0-136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6.106"/>
    </inkml:context>
    <inkml:brush xml:id="br0">
      <inkml:brushProperty name="width" value="0.05" units="cm"/>
      <inkml:brushProperty name="height" value="0.05" units="cm"/>
    </inkml:brush>
  </inkml:definitions>
  <inkml:trace contextRef="#ctx0" brushRef="#br0">3 167 16972,'-1'-6'275,"0"0"0,0 1 1,1-1-1,0 0 0,0 0 1,1 0-1,-1 1 0,1-1 1,1 0-1,-1 1 0,1-1 1,0 1-1,0-1 0,4-6 1,-3 6-16,0 0 0,1 0 0,0 0 1,0 0-1,0 1 0,1 0 1,0 0-1,0 0 0,0 0 1,0 1-1,10-6 0,-14 9-236,0 1 0,0-1 0,-1 1 0,1-1-1,0 1 1,0-1 0,0 1 0,-1 0 0,1-1 0,0 1-1,0 0 1,0 0 0,0 0 0,0 0 0,0 0 0,0 0-1,-1 0 1,1 0 0,0 0 0,0 0 0,0 1 0,0-1-1,0 0 1,0 0 0,-1 1 0,1-1 0,0 1 0,0-1-1,-1 1 1,1-1 0,0 1 0,0-1 0,-1 1 0,1 0-1,-1-1 1,1 1 0,0 0 0,-1-1 0,0 1 0,1 0-1,-1 0 1,1 0 0,-1-1 0,0 1 0,1 0 0,-1 0-1,0 2 1,2 4 26,-1 0-1,-1 0 0,1 1 1,-2 11-1,0 1-13,-1 1 1,-2-1-1,0 0 0,-9 26 0,-34 75 46,10-31-41,37-88-38,-1-1-1,0 1 1,1-1-1,0 1 1,-1 0-1,1-1 1,0 1 0,0 0-1,0-1 1,0 1-1,0 2 1,0-4-1,0 1 0,0-1 0,1 0 0,-1 1 0,0-1 0,0 1 1,1-1-1,-1 1 0,0-1 0,1 1 0,-1-1 0,0 0 0,1 1 0,-1-1 0,0 0 1,1 1-1,-1-1 0,1 0 0,-1 0 0,1 1 0,-1-1 0,1 0 0,0 0 0,3 1 3,0-1-1,0 0 0,0 0 1,0 0-1,0-1 0,0 1 1,5-3-1,-8 3-6,163-32-2212,-135 27 1775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2.100"/>
    </inkml:context>
    <inkml:brush xml:id="br0">
      <inkml:brushProperty name="width" value="0.05" units="cm"/>
      <inkml:brushProperty name="height" value="0.05" units="cm"/>
      <inkml:brushProperty name="color" value="#E71224"/>
    </inkml:brush>
  </inkml:definitions>
  <inkml:trace contextRef="#ctx0" brushRef="#br0">1 1 16371,'4'6'129,"0"0"-1,-1 0 1,1 1-1,-1 0 0,-1-1 1,1 1-1,-1 1 1,0-1-1,-1 0 0,0 0 1,0 0-1,0 10 0,3 18 91,25 120 928,70 218 0,98 139-586,9-76-530,-80-176-388,29 101-947,-25-57 1816,-107-257-456,-4-17 80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6.613"/>
    </inkml:context>
    <inkml:brush xml:id="br0">
      <inkml:brushProperty name="width" value="0.05" units="cm"/>
      <inkml:brushProperty name="height" value="0.05" units="cm"/>
    </inkml:brush>
  </inkml:definitions>
  <inkml:trace contextRef="#ctx0" brushRef="#br0">8 542 18524,'0'29'1440,"-4"12"-1120,1-1-144,3 3 609,4-4-569,8-15-809,2-8 1994,7-24-1393,5-11 56,1-18-8</inkml:trace>
  <inkml:trace contextRef="#ctx0" brushRef="#br0" timeOffset="1">316 139 15451,'-10'29'1140,"-1"-1"-1,-2-1 0,-18 30 0,27-49-636,40-13 639,-33 5-1135,0 0 0,0 0 0,0 0 0,-1 1 0,1-1 0,0 1 0,0 0 0,-1 0 0,1 0 0,0 0 0,-1 0 0,1 1 0,-1-1 0,0 1 0,4 2 0,-2 0-7,0 0 0,0 0 0,-1 0 0,1 1-1,-1-1 1,0 1 0,3 7 0,-1-1 23,0 1-1,-1 0 1,0 0-1,-1 0 1,0 0-1,1 18 1,-4-21 125,0 1-1,-1 0 1,1 0-1,-2-1 1,1 1 0,-5 12-1,5-19-94,0 0 0,-1 0 0,1 0-1,0 0 1,-1 0 0,0-1 0,0 1 0,0 0-1,0-1 1,-3 3 0,4-4-65,-1 1 1,1-2-1,-1 1 1,1 0-1,-1 0 1,1 0-1,-1-1 1,0 1-1,1-1 1,-1 1-1,0-1 1,0 0-1,1 0 1,-1 1-1,0-1 1,0 0-1,1-1 1,-1 1-1,0 0 1,-2-1-1,1 0-122,0-1-1,0 1 0,0-1 1,0 1-1,0-1 0,1 0 0,-1 0 1,0-1-1,1 1 0,-1 0 1,1-1-1,0 0 0,0 1 1,0-1-1,0 0 0,1 0 1,-1 0-1,1 0 0,0 0 0,-1-1 1,1-2-1,-11-36-680</inkml:trace>
  <inkml:trace contextRef="#ctx0" brushRef="#br0" timeOffset="2">250 62 19044,'17'1'1584,"15"-5"-1119,4-6-481,14-6 728,7-1-144,9 1-264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7.094"/>
    </inkml:context>
    <inkml:brush xml:id="br0">
      <inkml:brushProperty name="width" value="0.05" units="cm"/>
      <inkml:brushProperty name="height" value="0.05" units="cm"/>
    </inkml:brush>
  </inkml:definitions>
  <inkml:trace contextRef="#ctx0" brushRef="#br0">19 1 19068,'-6'26'1856,"0"7"-1191,2 4-297,1 10 864,3 2-288,0 1-408,3 0-336,0-7-784,-2-4-464,1-13 848,-2-5-160,0-12-168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7.636"/>
    </inkml:context>
    <inkml:brush xml:id="br0">
      <inkml:brushProperty name="width" value="0.05" units="cm"/>
      <inkml:brushProperty name="height" value="0.05" units="cm"/>
    </inkml:brush>
  </inkml:definitions>
  <inkml:trace contextRef="#ctx0" brushRef="#br0">0 59 18876,'5'-5'269,"0"-1"1,0 1-1,1 1 0,-1-1 0,1 1 1,0 0-1,0 0 0,1 1 1,-1 0-1,1 0 0,0 0 1,-1 1-1,1 0 0,0 0 0,0 1 1,11-1-1,-14 2-217,0 0 0,0 0-1,1 0 1,-1 0 0,0 1 0,0 0-1,0 0 1,0 0 0,0 0 0,0 0-1,0 1 1,0 0 0,0 0 0,-1 0-1,1 0 1,-1 1 0,0-1 0,1 1-1,-1 0 1,0 0 0,0 0 0,-1 0-1,1 1 1,-1-1 0,0 1 0,0-1-1,0 1 1,0 0 0,1 5 0,0 1-39,-1 0 0,0 1-1,-1-1 1,0 1 0,0-1 0,-2 1 0,1 0 0,-1-1 0,-1 1 0,0-1 0,0 0 0,-1 1 0,0-1-1,-1 0 1,0-1 0,0 1 0,-1-1 0,-1 0 0,0 0 0,0 0 0,-10 10 0,-1-6 36,17-12-51,0-1 0,-1 0 0,1 0 0,0 0 0,0 0 1,0 0-1,-1 0 0,1 0 0,0 0 0,0 0 0,0 0 0,-1 0 0,1 0 1,0 0-1,0 0 0,-1 0 0,1 0 0,0 0 0,0 0 0,0 0 0,-1 0 1,1 0-1,0-1 0,0 1 0,0 0 0,0 0 0,-1 0 0,1 0 0,0 0 0,0 0 1,0-1-1,0 1 0,-1 0 0,1 0 0,0 0 0,0-1 0,0 1 0,0 0 1,0 0-1,0-1 0,0 0-17,0 0 1,0-1-1,0 1 1,1-1-1,-1 1 0,0 0 1,1-1-1,-1 1 1,1 0-1,0 0 1,-1-1-1,1 1 1,0 0-1,0 0 1,0 0-1,0 0 0,0 0 1,0 0-1,0 0 1,0 0-1,1-1 1,1 0-39,0 0-1,1 0 1,-1 0 0,0 0 0,1 0 0,-1 0 0,1 1 0,0 0 0,-1 0 0,1 0 0,0 0 0,0 1 0,-1-1-1,1 1 1,0 0 0,0 0 0,0 0 0,0 1 0,0-1 0,-1 1 0,1 0 0,0 0 0,-1 0 0,1 1 0,-1-1 0,1 1-1,-1 0 1,1 0 0,-1 0 0,0 1 0,0-1 0,5 6 0,-2-2-3,0 1 1,0-1-1,-1 1 1,0 1-1,0-1 1,0 1-1,-1 0 1,-1 0 0,1 0-1,-1 0 1,-1 0-1,1 1 1,1 13-1,-4-11 172,0-1 1,0 1-1,-1-1 0,-1 1 0,0-1 1,0 0-1,-1 1 0,0-1 1,-1 0-1,0-1 0,0 1 0,-1-1 1,0 0-1,-1 0 0,0 0 0,-14 14 1,15-17-23,-1 0 1,0-1-1,0 1 0,0-1 1,-1 0-1,1-1 0,-1 1 1,-1-2-1,1 1 1,-1-1-1,1 0 0,-1 0 1,0-1-1,0 0 1,0 0-1,0-1 0,0 0 1,0-1-1,0 1 0,-1-2 1,1 1-1,-10-3 1,14 2-186,0 0 1,0 0 0,0-1 0,0 0 0,0 0 0,0 0 0,0 0 0,1-1 0,-1 1 0,1-1 0,-4-4 0,5 5 25,0 0 1,1 0 0,-1 0 0,1 0 0,0 0 0,-1 0 0,1 0 0,0 0 0,0-1 0,0 1-1,1 0 1,-1-1 0,1 1 0,-1-1 0,1 1 0,0-1 0,0 1 0,0 0 0,0-1 0,0 1-1,1-4 1,6-9-481</inkml:trace>
  <inkml:trace contextRef="#ctx0" brushRef="#br0" timeOffset="1">668 227 19036,'-1'18'2065,"-4"4"-1489,-2 6-280,-2 5 1688,5 2-1904,1-1-424,2-5 336,-1-6-136,7-15-128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8.113"/>
    </inkml:context>
    <inkml:brush xml:id="br0">
      <inkml:brushProperty name="width" value="0.05" units="cm"/>
      <inkml:brushProperty name="height" value="0.05" units="cm"/>
    </inkml:brush>
  </inkml:definitions>
  <inkml:trace contextRef="#ctx0" brushRef="#br0">29 0 18556,'-10'5'1624,"3"8"-1360,0 2-472,2 2 408,5-1-120,5-1-96,7-4-200</inkml:trace>
  <inkml:trace contextRef="#ctx0" brushRef="#br0" timeOffset="1">321 253 14419,'-3'5'386,"-8"12"473,0-1 1,-8 20 0,17-32-702,0 1-1,1 0 0,-1-1 1,1 1-1,0 0 1,0 0-1,0 0 1,0 0-1,1 0 0,0 0 1,0 0-1,1 0 1,0 7-1,0-10-103,-1 0-1,1 0 1,-1 0 0,1-1-1,0 1 1,0 0-1,0 0 1,0 0-1,0-1 1,0 1 0,1-1-1,-1 1 1,0-1-1,1 1 1,-1-1 0,1 0-1,0 0 1,-1 1-1,1-1 1,2 1-1,-1-1 17,0-1-1,0 1 1,0 0-1,0-1 1,1 0-1,-1 1 1,0-1-1,0-1 1,0 1-1,0 0 1,6-2-1,0-1 103,0 0 0,1 0 0,-2-1 0,1 0 0,0-1 0,-1 0-1,12-9 1,-10 5 48,0 0 0,-1 0 0,0-1 0,-1 0 0,14-22 1,-20 29-174,0-1 0,-1 1 0,1-1 0,-1 0 1,1 0-1,-1 1 0,-1-1 0,1 0 1,0 0-1,-1-7 0,0 9-39,0-1-1,-1 1 1,1 0 0,-1-1-1,0 1 1,1 0 0,-1 0-1,0 0 1,0 0 0,0 0-1,-1 0 1,1 0-1,-1 0 1,1 0 0,-1 1-1,1-1 1,-1 0 0,0 1-1,0 0 1,-2-2 0,1 1-86,-1 0 1,1 0 0,-1 1-1,0-1 1,0 1 0,0 0-1,0 0 1,0 0 0,0 1-1,0-1 1,0 1 0,-5 0-1,-50 8-511,47-5 530,-22 3-309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8.608"/>
    </inkml:context>
    <inkml:brush xml:id="br0">
      <inkml:brushProperty name="width" value="0.05" units="cm"/>
      <inkml:brushProperty name="height" value="0.05" units="cm"/>
    </inkml:brush>
  </inkml:definitions>
  <inkml:trace contextRef="#ctx0" brushRef="#br0">498 17 15891,'-1'-1'265,"0"0"0,1 0-1,-1 0 1,0 1-1,0-1 1,0 0 0,0 0-1,0 0 1,0 1-1,0-1 1,-1 0 0,1 1-1,0-1 1,0 1-1,0 0 1,-1-1 0,1 1-1,0 0 1,0 0-1,-2-1 1,-30-2 2507,33 3-2715,-19 0 235,1 0-1,-1 2 1,1 0 0,-1 1-1,1 1 1,0 0 0,0 2-1,0 0 1,1 1-1,0 1 1,0 0 0,-19 14-1,19-11-302,1 1-1,1 0 0,0 0 0,1 2 1,0 0-1,1 1 0,1 0 0,0 0 1,1 2-1,1-1 0,-14 31 0,21-40 3,0 1-1,1 0 0,0 0 1,0 0-1,-1 14 0,3-19-2,0 0-1,0 1 1,0-1-1,0 0 1,1 1 0,-1-1-1,1 0 1,0 0-1,0 1 1,0-1-1,1 0 1,-1 0 0,1 0-1,-1 0 1,1-1-1,4 6 1,-1-4-23,0 0 0,0-1 0,0 1 1,0-1-1,1 0 0,-1-1 0,1 1 0,0-1 0,-1 0 1,1 0-1,0-1 0,0 0 0,1 0 0,-1 0 0,8-1 1,9 0-164,0-1 0,41-7 0,-21 0-711,61-19 1,-86 21 642,0-1 1,0-1-1,-1 0 1,0-1-1,30-21 1,-25 9-196,-13 4-90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7:19.103"/>
    </inkml:context>
    <inkml:brush xml:id="br0">
      <inkml:brushProperty name="width" value="0.05" units="cm"/>
      <inkml:brushProperty name="height" value="0.05" units="cm"/>
    </inkml:brush>
  </inkml:definitions>
  <inkml:trace contextRef="#ctx0" brushRef="#br0">170 77 15123,'9'3'2209,"11"-2"-1017,7-2-472,10-7 2065,8 0-1353,8-2-576,0 0-272,0-2-1080,-3 2-376,-11 2 712,-8 0-200,-12 3-160</inkml:trace>
  <inkml:trace contextRef="#ctx0" brushRef="#br0" timeOffset="1">1 130 19820,'17'1'1921,"12"-4"-1297,5-1-272,12-2 848,1 0-432,5 1-1160,0-4 584,2 1-304,-2-2-120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30.777"/>
    </inkml:context>
    <inkml:brush xml:id="br0">
      <inkml:brushProperty name="width" value="0.05" units="cm"/>
      <inkml:brushProperty name="height" value="0.05" units="cm"/>
    </inkml:brush>
  </inkml:definitions>
  <inkml:trace contextRef="#ctx0" brushRef="#br0">1 0 17372,'3'8'1592,"2"13"-1080,0 5-208,0 8 640,3 8-191,0 7-305,1 4-152,-2-2-160,0 1-104,0-12-264,-2-6-192,-5-16-417,0-16-159,-8-3 736,-3-16-208,-8-13-192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31.254"/>
    </inkml:context>
    <inkml:brush xml:id="br0">
      <inkml:brushProperty name="width" value="0.05" units="cm"/>
      <inkml:brushProperty name="height" value="0.05" units="cm"/>
    </inkml:brush>
  </inkml:definitions>
  <inkml:trace contextRef="#ctx0" brushRef="#br0">11 256 15251,'-2'-5'275,"0"0"0,1 1 0,-1-1 0,1 0 0,0 0 0,0 0 0,1 0 0,-1 0 0,1 0 0,0 0 0,1 0 0,-1 0 0,1 0 0,0 0 0,0 0 0,1 0 0,-1 1 0,1-1 0,0 0 0,0 1 0,4-7 0,3-2 135,0 0-1,0 0 0,1 0 1,1 2-1,18-18 0,-21 23-324,-1 0 1,1 0-1,0 0 0,1 1 1,-1 0-1,19-7 0,-25 11-79,1 0 1,0 1-1,0-1 0,-1 0 1,1 1-1,0-1 0,0 1 0,0 0 1,0 0-1,-1 0 0,1 0 0,0 1 1,0-1-1,0 1 0,-1 0 0,1 0 1,0 0-1,-1 0 0,1 0 1,0 0-1,-1 1 0,0-1 0,1 1 1,-1 0-1,0-1 0,0 1 0,0 0 1,3 4-1,-1 0 2,-1 0 0,1 1 0,-1 0 0,0 0 0,-1 0 0,1 0 0,-1 0 0,-1 0 0,0 1 0,0-1 0,0 0 0,-1 1 0,0-1 0,0 1 0,-1-1 0,-1 10 0,-1-3 38,0-1 0,0 1-1,-2-1 1,1 0-1,-2 0 1,0-1 0,-13 23-1,16-31-5,0-1-1,0 1 0,0-1 0,0 0 0,-1 0 0,0 0 0,1 0 1,-1-1-1,0 1 0,-5 2 0,12-6-41,0 0 0,0 0-1,1 0 1,-1 0 0,1 1 0,-1 0-1,0 0 1,1 0 0,-1 0 0,1 0-1,4 2 1,40 10-86,-42-11 82,12 5-36,-1 0 1,1 1 0,24 14 0,-36-18 31,0 1 1,0 0 0,-1 0 0,0 0-1,1 1 1,-1 0 0,-1 0 0,1 0-1,-1 0 1,0 1 0,0-1 0,6 13-1,-9-15 24,-1 1 0,1-1 0,0 0-1,-1 0 1,0 1 0,0-1 0,0 0-1,0 0 1,0 1 0,0-1 0,-1 0-1,0 0 1,0 1 0,0-1 0,0 0-1,0 0 1,0 0 0,-1 0 0,0 0 0,1-1-1,-1 1 1,0 0 0,-1-1 0,1 1-1,0-1 1,-1 0 0,-2 3 0,-4 2 69,-1 0 0,0 0 0,0 0 1,0-1-1,-1-1 0,-13 5 1,11-5 29,0-1 1,1-1 0,-27 4 0,34-6-174,-1-1-1,1 1 1,0-1 0,-1-1 0,1 1 0,0-1 0,-1 0 0,1 0 0,0-1 0,0 1 0,0-1 0,-7-4 0,11 6-27,-1-1 1,1 0-1,0 0 0,0 0 1,0 0-1,0 0 0,0 0 1,0 0-1,1-1 0,-1 1 1,0 0-1,0 0 0,1-1 1,-1 1-1,1 0 0,-1-1 1,1 1-1,0-1 0,0 1 0,-1 0 1,1-1-1,0 1 0,0-1 1,0 1-1,0-1 0,1 1 1,-1-1-1,0 1 0,1 0 1,-1-1-1,1 1 0,-1 0 1,1-1-1,0 1 0,-1 0 1,1 0-1,0-1 0,0 1 0,0 0 1,0 0-1,2-2 0,13-11-771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31.796"/>
    </inkml:context>
    <inkml:brush xml:id="br0">
      <inkml:brushProperty name="width" value="0.05" units="cm"/>
      <inkml:brushProperty name="height" value="0.05" units="cm"/>
    </inkml:brush>
  </inkml:definitions>
  <inkml:trace contextRef="#ctx0" brushRef="#br0">0 294 16996,'8'4'1792,"-3"8"-1312,0 6-216,2 2 1016,1 2-1015,1-1-330,1-2-735,-1-6 728,-1-12-224,1-6-96</inkml:trace>
  <inkml:trace contextRef="#ctx0" brushRef="#br0" timeOffset="1">62 42 16828,'-10'-26'1664,"-3"13"-1104,3 10-248,6 12 728,-1 2-215,4 6-673,1-1-489,3-4 313,1-4-128,8-8-88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32.256"/>
    </inkml:context>
    <inkml:brush xml:id="br0">
      <inkml:brushProperty name="width" value="0.05" units="cm"/>
      <inkml:brushProperty name="height" value="0.05" units="cm"/>
    </inkml:brush>
  </inkml:definitions>
  <inkml:trace contextRef="#ctx0" brushRef="#br0">70 316 17180,'-1'-1'98,"1"1"1,0-1 0,0 1-1,0 0 1,0-1-1,-1 1 1,1-1 0,0 1-1,0 0 1,-1-1-1,1 1 1,0 0 0,-1 0-1,1-1 1,0 1 0,-1 0-1,1 0 1,0-1-1,-1 1 1,1 0 0,-1 0-1,1 0 1,0 0 0,-1-1-1,1 1 1,-1 0-1,1 0 1,-1 0 0,1 0-1,-1 0 1,1 0-1,-1 0 1,-14 3 1362,13-1-1360,1-1 0,0 1 0,-1-1-1,1 1 1,0 0 0,0 0 0,0-1-1,0 1 1,1 0 0,-1 0 0,0 0-1,1 0 1,0 0 0,-1 0 0,1 0-1,0 0 1,0 4 0,4 37 175,-2-35-266,0 0-1,1 1 1,0-1-1,1 0 1,0-1 0,0 1-1,1-1 1,0 0-1,0 0 1,0 0 0,1 0-1,13 10 1,-17-15 7,1 0 1,-1 0 0,1 0-1,0 0 1,0 0-1,0 0 1,0-1-1,1 0 1,-1 0 0,0 0-1,0 0 1,1 0-1,-1 0 1,1-1 0,-1 0-1,0 1 1,1-2-1,-1 1 1,1 0 0,-1 0-1,0-1 1,1 0-1,-1 0 1,0 0-1,1 0 1,-1 0 0,0-1-1,0 1 1,0-1-1,0 0 1,0 0 0,-1 0-1,1 0 1,4-5-1,-4 4 29,-1 1-1,0-1 1,0 1-1,0-1 1,0 0-1,0 0 1,-1 0-1,1 0 1,-1 0-1,1 0 1,-1 0-1,0 0 0,-1-1 1,1 1-1,0 0 1,-1-1-1,0 1 1,0 0-1,0-1 1,0 1-1,0-1 1,-1 1-1,0 0 1,1 0-1,-1-1 1,0 1-1,-3-4 1,3 3-21,-2 1 1,1-1 0,0 1-1,-1-1 1,1 1 0,-1 0-1,0 0 1,0 0-1,0 0 1,-1 1 0,1-1-1,-1 1 1,1 0 0,-1 0-1,0 0 1,0 1 0,1-1-1,-1 1 1,-1 0 0,1 0-1,-6-1 1,0 2-284,0 0 0,0 1-1,0 0 1,0 1 0,0 0 0,0 0 0,1 1-1,-1 0 1,1 1 0,0 0 0,0 0 0,-10 7-1,2-3-470</inkml:trace>
  <inkml:trace contextRef="#ctx0" brushRef="#br0" timeOffset="1">839 0 18580,'-4'2'300,"-1"1"1,1-1-1,0 1 1,0 0-1,0 0 1,0 0-1,0 1 1,1-1-1,-1 1 0,1 0 1,0 0-1,0 0 1,1 0-1,-1 1 1,-2 5-1,-3 10-40,0 0 0,-6 27 1,9-29-283,-3 10 39,-5 30-1,11-49-11,1-1-1,1 1 1,-1-1-1,1 1 1,1-1-1,0 1 1,0-1-1,3 12 1,-4-18-4,1-1-1,-1 0 1,1 1 0,0-1 0,-1 1-1,1-1 1,0 0 0,0 0-1,0 0 1,0 1 0,0-1 0,0 0-1,0 0 1,0 0 0,0 0 0,0 0-1,1-1 1,-1 1 0,0 0 0,1-1-1,1 2 1,0-2 2,-1 1-1,1-1 1,0 0 0,0 0-1,-1 0 1,1 0-1,0 0 1,0-1 0,-1 1-1,6-2 1,2-2-1,0 0-1,-1 0 1,1-1 0,-1 0 0,9-7 0,3-4-451,0 0-1,-1-1 1,-1-1 0,0-1 0,24-33 0,-41 50 362,-1 1 36,0 0-1,0 0 1,-1 0-1,1-1 1,0 1-1,0 0 1,-1-1-1,1 1 1,-1-1-1,1 1 1,-1-1-1,0 1 1,1-1-1,-1 1 1,0-1-1,0 1 1,0-3-1,-4-6-655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2.563"/>
    </inkml:context>
    <inkml:brush xml:id="br0">
      <inkml:brushProperty name="width" value="0.05" units="cm"/>
      <inkml:brushProperty name="height" value="0.05" units="cm"/>
      <inkml:brushProperty name="color" value="#E71224"/>
    </inkml:brush>
  </inkml:definitions>
  <inkml:trace contextRef="#ctx0" brushRef="#br0">5 3 16580,'-4'-2'1605,"4"10"-1153,5 14-144,15 24 185,43 72 0,-16-34-352,344 793 641,-379-848-733,84 202-715,-76-191 338,1-2 1,1 0 0,45 55 0,-42-67-53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32.769"/>
    </inkml:context>
    <inkml:brush xml:id="br0">
      <inkml:brushProperty name="width" value="0.05" units="cm"/>
      <inkml:brushProperty name="height" value="0.05" units="cm"/>
    </inkml:brush>
  </inkml:definitions>
  <inkml:trace contextRef="#ctx0" brushRef="#br0">1 128 19204,'1'15'1913,"12"-12"-1145,7-3-296,15-6 888,2-8-264,9-4-320,3-2-271,-2 0-617,-4 2-441,-10 3-327,-9-1 712,-17 6-216,-7 2-152</inkml:trace>
  <inkml:trace contextRef="#ctx0" brushRef="#br0" timeOffset="1">8 212 18236,'13'7'1864,"13"-12"-1096,7-3-319,11-9 879,6-2-256,3-4-816,-1 0-712,1-3 520,-4 1-144,-11 0-232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0.166"/>
    </inkml:context>
    <inkml:brush xml:id="br0">
      <inkml:brushProperty name="width" value="0.05" units="cm"/>
      <inkml:brushProperty name="height" value="0.05" units="cm"/>
    </inkml:brush>
  </inkml:definitions>
  <inkml:trace contextRef="#ctx0" brushRef="#br0">9 136 14179,'-2'-4'244,"1"1"0,-1-1-1,1 0 1,0 0 0,1 1 0,-1-1-1,1 0 1,-1 0 0,1 0 0,0 0-1,1 0 1,-1 0 0,1 1 0,-1-1 0,1 0-1,0 0 1,1 1 0,-1-1 0,1 0-1,-1 1 1,1 0 0,0-1 0,0 1-1,1 0 1,-1 0 0,1 0 0,-1 0-1,1 0 1,5-3 0,-5 3-147,0 1 0,-1-1 0,1 1 0,0 0 1,0 0-1,1 0 0,-1 1 0,0-1 0,0 1 0,1-1 0,-1 1 0,1 0 1,-1 1-1,1-1 0,0 1 0,-1-1 0,1 1 0,0 0 0,-1 0 0,1 1 1,-1-1-1,1 1 0,0 0 0,-1 0 0,1 0 0,-1 0 0,0 0 0,1 1 1,-1 0-1,0-1 0,6 6 0,-3-1-70,-1 0-1,0 1 1,0 0 0,-1 0-1,1 0 1,-1 0 0,-1 1-1,0 0 1,0-1 0,0 1-1,-1 0 1,0 0 0,-1 1-1,0-1 1,1 9 0,-1 5-13,-1 0 1,-1 0-1,-1 1 0,-7 31 1,-21 49 31,30-103-45,0 0 0,0 1 1,0-1-1,0 0 0,0 0 0,0 0 0,0 1 0,0-1 0,0 0 0,0 0 0,0 0 0,1 1 0,-1-1 0,0 0 0,0 0 0,0 0 0,0 1 0,0-1 0,0 0 1,1 0-1,-1 0 0,0 0 0,0 0 0,0 0 0,0 1 0,1-1 0,-1 0 0,0 0 0,0 0 0,0 0 0,0 0 0,1 0 0,-1 0 0,0 0 0,0 0 0,1 0 0,-1 0 1,0 0-1,0 0 0,0 0 0,1 0 0,-1 0 0,0 0 0,0 0 0,1 0 0,18-3-166,20-7-826,-8 1-145,-20 7 872,1-1 1,-1-1-1,0 0 1,-1 0-1,17-9 1,-2-7-478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0.693"/>
    </inkml:context>
    <inkml:brush xml:id="br0">
      <inkml:brushProperty name="width" value="0.05" units="cm"/>
      <inkml:brushProperty name="height" value="0.05" units="cm"/>
    </inkml:brush>
  </inkml:definitions>
  <inkml:trace contextRef="#ctx0" brushRef="#br0">1 1 13795,'11'18'1384,"-1"4"-856,0 1-200,3 2 873,-3 1-465,2 1-248,-1 1-176,-2-7-648,1-2-64,-3-18 360,0-2-112,3-24-120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1.157"/>
    </inkml:context>
    <inkml:brush xml:id="br0">
      <inkml:brushProperty name="width" value="0.05" units="cm"/>
      <inkml:brushProperty name="height" value="0.05" units="cm"/>
    </inkml:brush>
  </inkml:definitions>
  <inkml:trace contextRef="#ctx0" brushRef="#br0">81 193 14003,'-1'0'152,"0"1"0,0 0 0,-1 0 0,1 0 0,0 0 0,0 1 0,0-1 0,1 0 0,-1 0 0,0 0 0,0 1 0,1-1 0,-1 1 0,1-1 1,-1 0-1,0 3 0,-8 30 1100,8-29-625,-3 11 255,-2 32 1,6-47-876,0 0 0,0-1 0,0 1 0,0-1-1,0 1 1,0-1 0,0 1 0,0-1 0,1 1 0,-1-1-1,0 1 1,0-1 0,0 1 0,1-1 0,-1 1 0,0-1-1,1 0 1,-1 1 0,0-1 0,1 1 0,-1-1 0,0 0 0,1 1-1,-1-1 1,1 0 0,-1 0 0,1 1 0,-1-1 0,1 0-1,-1 0 1,1 0 0,-1 1 0,1-1 0,-1 0 0,1 0-1,-1 0 1,1 0 0,-1 0 0,1 0 0,-1 0 0,1 0-1,-1 0 1,1 0 0,-1-1 0,1 1 0,-1 0 0,1 0-1,-1 0 1,1-1 0,-1 1 0,1-1 0,32-13 61,-27 11-13,0-1-17,0 2 0,1-1 0,-1 1 1,1 0-1,-1 0 0,1 1 0,-1 0 0,1 0 0,0 1 0,0-1 0,12 2 1,-15 0-16,-1 0 0,1 0 0,-1 0 0,1 1 0,-1-1 0,1 1 0,-1 0 0,0-1 0,0 2 0,0-1 0,0 0 0,0 0 0,0 1 0,-1 0 0,1 0 1,-1-1-1,0 1 0,0 0 0,0 1 0,0-1 0,0 0 0,-1 1 0,2 3 0,-1 0 39,0 1 0,0 0 0,-1 0 0,0 0-1,-1 0 1,0-1 0,0 1 0,-1 0 0,1 0 0,-2 0 0,-2 9 0,3-13-28,0 0 1,0 0-1,-1 0 1,0 0-1,0 0 1,0 0-1,0-1 1,-1 1-1,0-1 1,-2 4-1,3-5-27,0-1 0,0 1 0,0-1 0,0 1 0,0-1 0,-1 0 0,1 0 1,0 0-1,-1 0 0,1 0 0,0-1 0,-1 1 0,1-1 0,-1 1 0,1-1 0,-1 0 0,1 0 0,-4 0 0,1-1-117,0-1-1,0 1 1,0-1 0,1 0-1,-1 0 1,0 0 0,1-1-1,0 0 1,-1 0-1,1 0 1,0 0 0,0 0-1,1-1 1,-1 0-1,1 0 1,0 0 0,0 0-1,-3-5 1,-7-13-287,1 1 1,-12-32-1,22 49 374,-21-55-745</inkml:trace>
  <inkml:trace contextRef="#ctx0" brushRef="#br0" timeOffset="1">1 65 12595,'13'-10'1456,"7"7"-656,1 2-256,7 1 937,2 0-313,3 0-272,0 1-104,-2-2-376,-1-1-224,-4-3-400,-6 2 264,-11-15-168,-5-4-48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1.882"/>
    </inkml:context>
    <inkml:brush xml:id="br0">
      <inkml:brushProperty name="width" value="0.05" units="cm"/>
      <inkml:brushProperty name="height" value="0.05" units="cm"/>
    </inkml:brush>
  </inkml:definitions>
  <inkml:trace contextRef="#ctx0" brushRef="#br0">0 1 10474,'2'11'1321,"3"3"-785,1 7-168,-2 3 1728,6 10-1408,2 2 0,-1 7 41,-2 0-41,0-1-56,-1-4-112,-1-6-392,-2-5-312,-5-14 240,-6-6-120,-3-11-136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2.392"/>
    </inkml:context>
    <inkml:brush xml:id="br0">
      <inkml:brushProperty name="width" value="0.05" units="cm"/>
      <inkml:brushProperty name="height" value="0.05" units="cm"/>
    </inkml:brush>
  </inkml:definitions>
  <inkml:trace contextRef="#ctx0" brushRef="#br0">1 162 14291,'0'-5'302,"1"0"0,0-1 0,0 1 0,0 0-1,1 0 1,0 0 0,0 1 0,0-1 0,1 0 0,-1 1 0,1-1 0,0 1 0,1 0-1,-1 0 1,1 0 0,-1 0 0,1 1 0,0-1 0,8-4 0,4-2 179,0 0-1,1 1 1,0 0 0,20-6 0,-28 12-377,-1 0 1,1 1-1,0 0 0,0 0 1,0 1-1,0 0 1,14 1-1,-21 0-98,0 0 1,0 0 0,-1 0-1,1 0 1,0 1-1,0-1 1,-1 0-1,1 1 1,0 0-1,-1-1 1,1 1-1,0 0 1,-1 0-1,1 0 1,-1 0-1,1 0 1,-1 0-1,0 1 1,0-1-1,1 0 1,-1 1-1,0-1 1,0 1-1,0-1 1,0 1-1,-1-1 1,1 1-1,0 0 1,-1-1-1,1 1 1,-1 0-1,1 0 1,-1 0-1,0-1 1,0 1-1,0 0 1,0 0-1,0 0 1,0-1-1,0 1 1,-1 0-1,1 0 1,-2 3-1,0 3 4,-1 1 0,-1 0 0,0-1 0,0 0 0,0 0 0,-1 0 0,0-1 0,-8 9-1,3-2-18,9-14 4,1 1 0,0 0 0,0-1-1,0 1 1,-1-1 0,1 1-1,0 0 1,0-1 0,0 1-1,0-1 1,0 1 0,0 0-1,0-1 1,0 1 0,0 0-1,0-1 1,0 1 0,1-1 0,-1 1-1,0 0 1,0-1 0,1 1-1,-1-1 1,0 1 0,1-1-1,-1 1 1,0-1 0,1 1-1,-1-1 1,1 1 0,0 0 0,20 16-110,-10-9 42,-2 0 9,21 18-234,29 33 0,-53-51 252,1-1 0,-1 1 1,-1 0-1,1 1 0,-1 0 0,-1-1 0,1 1 0,-2 1 0,6 18 0,-8-24 81,-1-1 1,0 1-1,0 0 0,-1 0 0,1-1 1,-1 1-1,1-1 0,-1 1 0,0 0 1,-1-1-1,1 1 0,-1-1 0,1 0 0,-1 0 1,0 1-1,0-1 0,0 0 0,-1-1 1,1 1-1,-1 0 0,0-1 0,1 1 1,-1-1-1,-6 4 0,5-4-8,0 0 1,0 1-1,0-1 0,0 0 1,0-1-1,0 1 0,0-1 1,0 0-1,-1 0 0,1 0 1,-1-1-1,1 1 0,0-1 1,-1 0-1,1 0 0,-1-1 1,1 1-1,-1-1 0,1 0 1,-8-3-1,11 4-51,1-1 0,-1 1-1,0 0 1,0-1 0,0 1-1,1 0 1,-1-1 0,0 1 0,1-1-1,-1 1 1,0-1 0,1 1 0,-1-1-1,1 0 1,-1 1 0,1-1-1,-1 0 1,1 1 0,0-1 0,-1 0-1,1 0 1,0 1 0,-1-1-1,1 0 1,0 0 0,0 0 0,0 1-1,0-1 1,-1 0 0,1 0 0,1 0-1,-1 0 1,0 1 0,0-1-1,0 0 1,0 0 0,0 0 0,1 1-1,-1-1 1,0 0 0,1 0-1,-1 1 1,1-1 0,-1 0 0,1 1-1,-1-1 1,1 0 0,-1 1 0,1-1-1,-1 1 1,1-1 0,0 1-1,-1-1 1,1 1 0,0-1 0,0 1-1,-1 0 1,2-1 0,13-6-324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2.890"/>
    </inkml:context>
    <inkml:brush xml:id="br0">
      <inkml:brushProperty name="width" value="0.05" units="cm"/>
      <inkml:brushProperty name="height" value="0.05" units="cm"/>
    </inkml:brush>
  </inkml:definitions>
  <inkml:trace contextRef="#ctx0" brushRef="#br0">4 225 16876,'7'6'1736,"-1"11"-1088,0 5-296,0 8 1024,2 0-391,2 6-553,0-1-88,3-4-304,0-6-152,-1-12-280,-2-6-120,-3-12-457,-1-8 2178,-4-14-1361,-2-8-48,-5-9 48</inkml:trace>
  <inkml:trace contextRef="#ctx0" brushRef="#br0" timeOffset="1">6 0 17820,'-3'0'1576,"1"4"-1136,1 4-192,2 0 680,5 1-431,4 2-994,3 1-271,4-1 608,2 2-184,11-1-152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3.339"/>
    </inkml:context>
    <inkml:brush xml:id="br0">
      <inkml:brushProperty name="width" value="0.05" units="cm"/>
      <inkml:brushProperty name="height" value="0.05" units="cm"/>
    </inkml:brush>
  </inkml:definitions>
  <inkml:trace contextRef="#ctx0" brushRef="#br0">47 311 17900,'-14'22'2209,"10"-17"-1925,1 0-1,-1 1 1,1-1 0,0 1 0,1-1 0,-1 1 0,-2 10-1,3-7-114,1 0-1,0 1 0,0-1 1,1 1-1,1 10 0,-2-18-148,1 0-1,1 0 0,-1 0 0,0 0 0,0 0 0,1 0 0,-1 0 0,1 0 0,0 0 0,-1 0 0,1-1 0,0 1 0,0 0 0,0 0 1,0-1-1,0 1 0,1-1 0,-1 1 0,1-1 0,-1 0 0,0 1 0,1-1 0,0 0 0,-1 0 0,1 0 0,0 0 0,0 0 0,-1 0 1,1-1-1,0 1 0,3 0 0,-3-1 7,0-1 1,1 1-1,-1-1 1,0 1-1,0-1 0,1 0 1,-1 0-1,0 0 1,0 0-1,0 0 1,0 0-1,0 0 1,-1-1-1,1 1 0,0-1 1,0 0-1,-1 1 1,1-1-1,-1 0 1,0 0-1,0 0 1,1 0-1,0-3 0,3-4 121,0-1-1,-1 0 0,5-17 0,-7 22-128,-1-1-1,0 1 1,0-1 0,-1 1 0,0-1 0,0 1 0,0-1 0,0 1 0,-1-1-1,0 1 1,-2-9 0,2 13-98,1-1 0,-1 0 0,0 1 0,0-1-1,0 1 1,0-1 0,0 1 0,0-1 0,0 1 0,0-1 0,0 1-1,-1 0 1,1 0 0,-1 0 0,1 0 0,-1 0 0,1 0 0,-1 0-1,1 0 1,-1 0 0,0 1 0,0-1 0,1 1 0,-1-1-1,0 1 1,0 0 0,1 0 0,-1 0 0,0 0 0,0 0 0,0 0-1,1 0 1,-1 0 0,0 1 0,0-1 0,1 1 0,-1-1 0,-2 2-1,-4 1-621</inkml:trace>
  <inkml:trace contextRef="#ctx0" brushRef="#br0" timeOffset="1">555 0 17148,'-6'64'5455,"6"-58"-5383,1-1 0,-1 1-1,1 0 1,0-1 0,0 1-1,1 0 1,-1-1-1,1 1 1,0-1 0,1 0-1,0 0 1,-1 0 0,2 0-1,-1 0 1,0-1-1,1 1 1,0-1 0,0 0-1,6 5 1,-7-7-105,1 0 0,-1 1 1,0-1-1,1-1 0,-1 1 0,1 0 1,0-1-1,-1 0 0,1 0 0,0 0 1,0 0-1,0-1 0,0 1 0,0-1 0,0 0 1,0 0-1,0-1 0,-1 1 0,1-1 1,0 0-1,0 0 0,0 0 0,-1 0 1,1-1-1,0 1 0,-1-1 0,1 0 0,-1 0 1,4-3-1,-6 4-60,0 0 1,1 0-1,-1 0 0,0 0 1,0 0-1,0 0 0,1 0 1,-1 0-1,0 0 0,-1-1 1,1 1-1,0 0 1,0-1-1,0 1 0,-1-1 1,1 1-1,-1-1 0,1 1 1,-1-1-1,0 1 0,1-1 1,-1 0-1,0 1 0,0-1 1,0 1-1,0-1 0,-1 1 1,1-1-1,0 0 1,-1 1-1,0-3 0,-7-6-647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23.819"/>
    </inkml:context>
    <inkml:brush xml:id="br0">
      <inkml:brushProperty name="width" value="0.05" units="cm"/>
      <inkml:brushProperty name="height" value="0.05" units="cm"/>
    </inkml:brush>
  </inkml:definitions>
  <inkml:trace contextRef="#ctx0" brushRef="#br0">15 117 13723,'-14'8'1688,"15"-5"-703,9-3-305,15-6 1160,3-4-496,12-3-263,2-4-153,4-1-304,0-1-232,-6 3-720,-6 5-512,-12 1 736,-6 2-168,-8 10-136</inkml:trace>
  <inkml:trace contextRef="#ctx0" brushRef="#br0" timeOffset="1">54 161 14787,'16'0'2201,"7"-3"-1225,7-5-432,5-5 2225,7-2-2161,1-3-608,3 2 248,-6 0-128,-4-1-240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3.633"/>
    </inkml:context>
    <inkml:brush xml:id="br0">
      <inkml:brushProperty name="width" value="0.05" units="cm"/>
      <inkml:brushProperty name="height" value="0.05" units="cm"/>
    </inkml:brush>
  </inkml:definitions>
  <inkml:trace contextRef="#ctx0" brushRef="#br0">62 216 14499,'-6'-4'385,"0"-1"-1,0 0 1,1 0-1,-1-1 1,1 1 0,0-1-1,1 0 1,-7-11-1,10 15-295,0 0 0,0 0 0,0 0 0,0-1-1,1 1 1,-1 0 0,1 0 0,-1-1-1,1 1 1,0-1 0,0 1 0,0 0-1,0-1 1,0 1 0,0-1 0,1 1 0,-1 0-1,1 0 1,0-1 0,0 1 0,-1 0-1,2 0 1,-1 0 0,0-1 0,0 1 0,1 1-1,-1-1 1,1 0 0,-1 0 0,4-2-1,-3 2-51,1 0 0,-1 1 0,0 0 0,1 0-1,-1 0 1,1 0 0,0 0 0,-1 0 0,1 0-1,-1 1 1,1 0 0,0-1 0,0 1-1,-1 0 1,1 0 0,0 0 0,-1 1 0,1-1-1,0 1 1,-1 0 0,6 1 0,7 4-13,-1 0 0,24 13-1,-15-7 3,-10-5-9,0-2-1,0 1 0,1-2 0,0 0 1,0-1-1,23 3 0,-28-5 22,0-1-1,1-1 0,-1 1 0,0-2 1,0 1-1,1-1 0,-1 0 1,-1-1-1,1 0 0,0-1 0,9-5 1,-2-1 35,0-1-1,0 0 1,-1-2 0,-1 0 0,0 0 0,0-1 0,15-23 0,-21 28-1092,-8 12-1439,-2-1 2239,0 0 0,1 0 1,-1 0-1,0 0 0,0 0 1,0 0-1,0-1 0,-3 2 0,-19 10-744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2.998"/>
    </inkml:context>
    <inkml:brush xml:id="br0">
      <inkml:brushProperty name="width" value="0.05" units="cm"/>
      <inkml:brushProperty name="height" value="0.05" units="cm"/>
      <inkml:brushProperty name="color" value="#E71224"/>
    </inkml:brush>
  </inkml:definitions>
  <inkml:trace contextRef="#ctx0" brushRef="#br0">0 0 17084,'2'34'1240,"8"5"-952,1 0-136,8 10 360,7 2-176,5 12-136,4 9-56,5 14-256,1 0-264,-2 9 312,-3-1-40,-6-8-72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4.156"/>
    </inkml:context>
    <inkml:brush xml:id="br0">
      <inkml:brushProperty name="width" value="0.05" units="cm"/>
      <inkml:brushProperty name="height" value="0.05" units="cm"/>
    </inkml:brush>
  </inkml:definitions>
  <inkml:trace contextRef="#ctx0" brushRef="#br0">0 266 16339,'1'2'114,"0"0"-1,0 1 1,1-1-1,-1 0 1,0 0-1,1 0 1,-1 0-1,1 0 0,-1-1 1,1 1-1,0 0 1,0-1-1,0 1 1,0-1-1,0 0 0,0 0 1,0 0-1,1 0 1,-1 0-1,0 0 1,1 0-1,-1-1 0,0 1 1,1-1-1,-1 0 1,1 1-1,-1-1 1,1 0-1,4-1 0,6-1 235,0 0 0,0-1 0,0-1-1,16-6 1,-21 7-196,35-12 277,56-29 1,-82 35-415,0-1 0,-1-1 0,-1 0 0,0-1 0,27-27 0,64-75-487,-94 102 375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1.526"/>
    </inkml:context>
    <inkml:brush xml:id="br0">
      <inkml:brushProperty name="width" value="0.05" units="cm"/>
      <inkml:brushProperty name="height" value="0.05" units="cm"/>
    </inkml:brush>
  </inkml:definitions>
  <inkml:trace contextRef="#ctx0" brushRef="#br0">47 349 19940,'90'436'3164,"-72"-380"-3734,-14-52-403,-3-10 176,-4-14-113,0-1-1,-1 1 1,-1 0-1,-1 0 1,-10-25-1,-1-5-544,-33-84-2540,2 5 8094,46 125-3850,1 0 0,0 0 0,0 0 0,0 0 0,0 0 0,1 0 0,0-1-1,0 1 1,0 0 0,1-5 0,0 6-56,0 1 0,0-1-1,0 1 1,0-1 0,0 1-1,1-1 1,-1 1 0,1 0-1,-1 0 1,1 0 0,0 0-1,0 0 1,0 0 0,0 0-1,1 1 1,-1-1 0,3-1-1,30-16 576,1 2-1,41-14 0,5-3-339,-69 28-384,104-51-105,-102 49-251,-1 0 0,0-2 0,-1 0 1,0 0-1,18-19 0,-30 28 276,0 0 0,0 0 0,0-1 1,0 1-1,0 0 0,0-1 0,0 1 1,0-1-1,0 1 0,-1-1 0,1 1 0,-1-1 1,1 0-1,-1 1 0,0-1 0,1 0 0,-1 1 1,0-1-1,0 0 0,0 1 0,0-1 1,-1 0-1,0-2 0,-14-8-579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2.038"/>
    </inkml:context>
    <inkml:brush xml:id="br0">
      <inkml:brushProperty name="width" value="0.05" units="cm"/>
      <inkml:brushProperty name="height" value="0.05" units="cm"/>
    </inkml:brush>
  </inkml:definitions>
  <inkml:trace contextRef="#ctx0" brushRef="#br0">3 34 14475,'-3'18'2049,"5"-3"-1121,8-7-312,10-7 1360,17-5-839,9-6-169,11-7-328,4-1-200,-1 5-536,-1 2-376,-6 8-600,-10 3 223,-18 12 545,-10 6-232,-17 11-256</inkml:trace>
  <inkml:trace contextRef="#ctx0" brushRef="#br0" timeOffset="1">109 601 16436,'2'37'1576,"8"-19"-824,7-9-272,16-12 656,6-7-159,8-13-281,3-4-176,5-9-504,-2-1-296,-3 0-752,-4-2 848,-13-1-169,-2 1-135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2.538"/>
    </inkml:context>
    <inkml:brush xml:id="br0">
      <inkml:brushProperty name="width" value="0.05" units="cm"/>
      <inkml:brushProperty name="height" value="0.05" units="cm"/>
    </inkml:brush>
  </inkml:definitions>
  <inkml:trace contextRef="#ctx0" brushRef="#br0">86 23 16163,'0'-2'69,"0"1"-1,-1 0 0,1 0 0,0 0 0,0 0 0,-1 0 0,1 0 0,-1-1 0,1 1 0,-1 0 0,0 0 0,1 0 1,-1 1-1,0-1 0,0 0 0,1 0 0,-1 0 0,0 0 0,0 1 0,0-1 0,-2 0 0,3 1-23,-1-1 1,0 1-1,0 0 0,0 0 0,0 1 0,0-1 0,0 0 1,0 0-1,0 0 0,0 1 0,0-1 0,0 0 0,0 1 1,1-1-1,-1 1 0,0-1 0,0 1 0,0-1 0,1 1 1,-2 0-1,-2 3 75,1 0 0,-1 0 0,1 0 0,0 0 0,0 1 0,0-1 0,1 1 0,-3 6 0,0 1-11,1 1 1,1-1 0,0 1-1,0 0 1,1 0-1,1 22 1,0-31-88,1 0 0,1 1 0,-1-1 0,1 0 0,-1 0 0,1-1 0,1 1 0,-1 0 0,0 0 0,1 0 0,0-1 0,0 1 0,0-1 0,0 1 0,0-1 0,1 0 0,-1 0 0,1 0 0,0 0 0,0 0 0,0-1 0,0 0 0,1 1 0,-1-1 0,7 3-1,4 0-6,1-1 0,1 0 0,-1-1 0,24 2 0,-22-4-13,-1 1-1,1 1 1,28 10 0,-39-11 7,0 1 0,0-1-1,0 2 1,0-1 0,-1 1 0,1 0 0,-1 0 0,0 0-1,0 1 1,-1-1 0,1 1 0,-1 1 0,4 5 0,-6-7 32,1 0-1,-2 1 1,1-1 0,0 0 0,-1 0 0,0 1 0,0-1 0,0 1 0,0-1 0,-1 1 0,0-1 0,0 1-1,0 0 1,-1-1 0,1 1 0,-1-1 0,0 1 0,0-1 0,-1 0 0,-1 5 0,-2 1 85,0-1 1,0 0 0,-1 0-1,0-1 1,-1 1 0,0-1-1,0-1 1,-1 1-1,0-1 1,0-1 0,-10 7-1,11-8-79,-1 0 1,0-1-1,0 0 0,0 0 0,-1-1 0,1 0 0,-1 0 0,0-1 0,1 0 0,-1-1 1,0 0-1,0 0 0,-12-1 0,19 0-111,-1 0 0,1-1 0,0 1 0,0-1 1,0 1-1,0-1 0,0 0 0,0 0 0,0 0 0,0 0 0,1 0 0,-1 0 1,0 0-1,0 0 0,1-1 0,-1 1 0,1-1 0,-1 0 0,1 1 1,0-1-1,0 0 0,-1 0 0,1 1 0,1-1 0,-1 0 0,0 0 0,0 0 1,1 0-1,-1-1 0,1 1 0,-1 0 0,1 0 0,0 0 0,0 0 1,0-4-1,1-11-464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12.999"/>
    </inkml:context>
    <inkml:brush xml:id="br0">
      <inkml:brushProperty name="width" value="0.05" units="cm"/>
      <inkml:brushProperty name="height" value="0.05" units="cm"/>
    </inkml:brush>
  </inkml:definitions>
  <inkml:trace contextRef="#ctx0" brushRef="#br0">199 142 17356,'0'20'1400,"4"7"-1008,3 6-160,8 10 536,2 5-208,4 3-248,4 1-87,0-3-81,1-4-16,-1-4-184,-5-8-176,-5-13-393,-5-6-223,-11-14 664,-9-4-144,-11-15-144</inkml:trace>
  <inkml:trace contextRef="#ctx0" brushRef="#br0" timeOffset="1">31 285 12259,'-3'-4'237,"-1"-1"1,1 0-1,0 1 0,0-1 1,1-1-1,-1 1 1,1 0-1,1-1 1,-1 1-1,1-1 1,0 1-1,0-1 1,0 0-1,1 0 1,0 1-1,0-1 1,0 0-1,1 0 1,0 1-1,0-1 0,0 1 1,1-1-1,0 1 1,4-10-1,-1 5-31,-1 1-1,1-1 0,1 1 1,0 0-1,0 1 0,1-1 1,0 1-1,0 1 0,1-1 1,0 1-1,0 0 0,15-8 0,-14 10-175,1 2-1,-1-1 0,1 1 1,0 0-1,0 1 0,0 0 0,1 1 1,-1 0-1,0 1 0,0 0 0,1 0 1,-1 1-1,0 1 0,0-1 1,0 2-1,0-1 0,0 2 0,10 4 1,-13-6 0,0 1 1,0 0-1,-1 1 1,1 0-1,-1 0 1,0 0 0,0 1-1,-1 0 1,1 0-1,-1 0 1,0 1-1,0 0 1,-1 0 0,0 0-1,0 0 1,0 1-1,-1 0 1,0-1-1,0 1 1,-1 0 0,1 1-1,-2-1 1,1 0-1,-1 1 1,1 9-1,-4-2 83,1-1 0,-2 0-1,0 0 1,0 0 0,-1 0-1,-1-1 1,0 0 0,-1 0-1,-1 0 1,0 0 0,-1-1-1,0 0 1,0-1 0,-1 0-1,-1 0 1,0-1 0,0 0-1,-20 13 1,28-21-154,1-1-1,-1 0 1,0 0 0,0 0 0,0 0-1,0 0 1,-1 0 0,1 0 0,0-1-1,0 1 1,0-1 0,-1 0 0,1 1-1,0-1 1,0 0 0,-1 0 0,1-1-1,0 1 1,-1 0 0,-2-2 0,3 1 13,0 0 1,1-1 0,-1 1 0,0-1-1,1 1 1,-1-1 0,1 0 0,0 1-1,0-1 1,-1 0 0,1 0 0,0 0-1,1 0 1,-1 0 0,0 0 0,0 0-1,1 0 1,0 0 0,-1-1 0,1 1-1,0-2 1,-2-34-298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2.568"/>
    </inkml:context>
    <inkml:brush xml:id="br0">
      <inkml:brushProperty name="width" value="0.05" units="cm"/>
      <inkml:brushProperty name="height" value="0.05" units="cm"/>
    </inkml:brush>
  </inkml:definitions>
  <inkml:trace contextRef="#ctx0" brushRef="#br0">64 0 11402,'-5'11'6376,"-8"38"-4321,0-4-1098,11-38-868,-5 15-88,1 0 1,0 0-1,2 1 0,-3 38 1,12-72-362,1-3 30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3.106"/>
    </inkml:context>
    <inkml:brush xml:id="br0">
      <inkml:brushProperty name="width" value="0.05" units="cm"/>
      <inkml:brushProperty name="height" value="0.05" units="cm"/>
    </inkml:brush>
  </inkml:definitions>
  <inkml:trace contextRef="#ctx0" brushRef="#br0">175 13 15595,'-2'-1'213,"1"-1"-1,-1 1 0,0 0 1,1 0-1,-1 0 0,0 0 1,0 0-1,0 0 0,0 1 1,0-1-1,0 1 0,0-1 1,0 1-1,0 0 0,-1 0 1,1 0-1,0 0 0,0 0 0,-3 1 1,1 0-49,1 0-1,0 0 1,0 1 0,0-1-1,0 1 1,0 0 0,0 0 0,0 0-1,0 0 1,-4 5 0,-1 3-40,0 1 0,0-1 1,1 1-1,0 1 0,-6 15 1,4-8-52,2 1 1,0 0-1,1 0 1,2 0-1,-4 27 1,6-33-44,2 0 0,-1 0-1,2-1 1,0 1 0,0 0 0,1 0 0,1-1-1,9 27 1,-11-37-26,0 1 0,0-1 0,1 0 0,0 0 0,0 0 0,0 0 0,0 0 0,0 0 0,0-1 0,1 1-1,-1-1 1,1 0 0,0 1 0,3 1 0,-4-3-4,0-1 1,0 1-1,0 0 0,0-1 0,0 0 0,0 1 1,0-1-1,0 0 0,0 0 0,0 0 0,0 0 1,0 0-1,0-1 0,0 1 0,0-1 0,0 1 1,0-1-1,0 0 0,0 0 0,0 0 0,0 0 0,-1 0 1,1 0-1,0 0 0,2-2 0,5-6 13,0 1-1,-1-1 0,0 0 1,0-1-1,-1 0 1,-1 0-1,1 0 0,8-21 1,-4 4 120,-1 0 1,10-45-1,-17 56-36,0 0 0,-1 0 0,0-18 0,-1 29-58,-1 1 0,-1-1-1,1 0 1,-1 0 0,0 0 0,0 1-1,0-1 1,0 1 0,-1-1-1,0 1 1,0-1 0,0 1-1,-1 0 1,-3-5 0,5 8-48,0-1 0,0 1 0,0 0 0,-1 0 0,1 0 0,0 0 0,-1 0 1,1 0-1,-1 0 0,1 0 0,-1 1 0,1-1 0,-1 0 0,0 1 0,1-1 1,-1 1-1,0 0 0,1 0 0,-1 0 0,0-1 0,1 1 0,-1 1 0,0-1 1,0 0-1,1 0 0,-1 1 0,0-1 0,1 1 0,-1-1 0,1 1 0,-1 0 1,1 0-1,-1-1 0,1 1 0,-1 0 0,1 0 0,0 1 0,-1-1 0,1 0 1,0 0-1,0 1 0,0-1 0,-1 2 0,-1 0-17,1 0-1,0 1 1,-1-1-1,2 0 1,-1 1-1,0-1 1,0 1-1,1 0 1,0-1-1,0 1 1,0 0-1,0 0 1,1 0-1,-1 0 1,1-1 0,0 1-1,0 0 1,1 5-1,7 1-194,4-3-30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3.679"/>
    </inkml:context>
    <inkml:brush xml:id="br0">
      <inkml:brushProperty name="width" value="0.05" units="cm"/>
      <inkml:brushProperty name="height" value="0.05" units="cm"/>
    </inkml:brush>
  </inkml:definitions>
  <inkml:trace contextRef="#ctx0" brushRef="#br0">95 1 14843,'-2'8'294,"0"-1"-1,-1 1 1,0-1-1,0 1 1,-1-1 0,0 0-1,0 0 1,-1 0-1,0-1 1,-6 7 0,-13 20 1008,17-23-971,5-7-241,0-1-1,0 1 1,0 0-1,0 0 1,1 0-1,-1-1 1,1 1 0,0 1-1,-1 4 1,2-7-87,0-1 0,0 0 1,0 0-1,0 0 1,1 0-1,-1 0 0,0 0 1,0 1-1,0-1 0,0 0 1,1 0-1,-1 0 0,0 0 1,0 0-1,0 0 0,1 0 1,-1 0-1,0 0 0,0 0 1,0 0-1,1 0 1,-1 0-1,0 0 0,0 0 1,0 0-1,1 0 0,-1 0 1,0 0-1,0 0 0,0 0 1,0-1-1,1 1 0,-1 0 1,0 0-1,0 0 0,0 0 1,0 0-1,1 0 1,-1-1-1,0 1 0,0 0 1,0 0-1,0 0 0,0 0 1,0-1-1,12-8-4,-10 8 12,6-5-3,1 0 1,0 1-1,0 0 1,0 1-1,1 0 0,0 0 1,0 1-1,0 0 1,0 1-1,0 0 1,17-1-1,-21 3 3,-1 0 0,0 0 0,0 1-1,0 0 1,0-1 0,0 2 0,0-1 0,0 1-1,0-1 1,-1 1 0,7 4 0,-8-4 11,0 0 1,0 0 0,0 1 0,0 0-1,-1-1 1,1 1 0,-1 0 0,0 0-1,0 0 1,0 1 0,0-1 0,0 0-1,-1 1 1,0-1 0,1 1-1,0 7 1,-1-5 53,-1 0 0,1 0 0,-2 1 0,1-1-1,-1 0 1,0 0 0,0 0 0,0 1 0,-1-1 0,0-1-1,0 1 1,-1 0 0,1 0 0,-1-1 0,-1 1 0,-6 8 0,8-12-82,0 1 0,1-1 1,-1 1-1,-1-1 1,1 0-1,0 0 1,0 0-1,-1 0 1,0-1-1,1 1 1,-1 0-1,0-1 1,1 0-1,-1 0 1,0 0-1,0 0 1,0 0-1,0-1 1,0 1-1,0-1 1,0 1-1,0-1 1,0 0-1,-1-1 1,1 1-1,0 0 1,0-1-1,0 0 1,0 0-1,1 0 1,-1 0-1,0 0 1,0 0-1,0-1 1,-4-2-1,2-1-34,0 0 0,-1 0 1,1 0-1,1 0 0,-1-1 0,1 0 0,0 0 0,-3-7 0,-11-26-230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4.174"/>
    </inkml:context>
    <inkml:brush xml:id="br0">
      <inkml:brushProperty name="width" value="0.05" units="cm"/>
      <inkml:brushProperty name="height" value="0.05" units="cm"/>
    </inkml:brush>
  </inkml:definitions>
  <inkml:trace contextRef="#ctx0" brushRef="#br0">1 139 16564,'14'88'2155,"-11"-57"-1231,3 1 0,15 52 0,-20-80-825,0-1 0,0 0 1,1 0-1,-1 0 0,1 0 0,0 0 0,0 0 0,0-1 0,0 1 0,4 3 0,-5-5-80,0-1 0,0 1 0,1 0 0,-1-1 0,0 1 0,0-1 0,0 0 0,1 1 0,-1-1-1,0 0 1,1 0 0,-1 0 0,0 1 0,0-1 0,1-1 0,-1 1 0,0 0 0,1 0 0,-1 0 0,0-1 0,0 1 0,1-1 0,-1 1 0,0-1 0,0 1-1,0-1 1,0 0 0,2-1 0,2-2 0,1-1 0,-1 1-1,0-1 1,0-1 0,-1 1 0,6-10-1,-6 9-10,1 0-1,-1 1 1,1-1 0,0 1-1,0 0 1,7-5-1,-11 9-5,-1 1-1,1 0 0,0-1 0,-1 1 0,1 0 1,0-1-1,-1 1 0,1 0 0,0 0 1,0 0-1,-1-1 0,1 1 0,0 0 0,0 0 1,-1 0-1,1 0 0,0 0 0,0 1 1,-1-1-1,1 0 0,0 0 0,-1 0 0,1 1 1,0-1-1,-1 0 0,1 1 0,0-1 1,-1 0-1,1 1 0,0-1 0,-1 1 0,1-1 1,-1 1-1,1-1 0,-1 1 0,1 0 1,-1-1-1,0 1 0,1 0 0,-1-1 0,0 1 1,1 0-1,-1 1 0,3 5 11,0 0 0,-1 0 0,2 12 0,-2-10-2,1 3 7,-2-4-7,1-1 1,0 1 0,0-1-1,1 0 1,3 7-1,-6-13 0,1 0 0,-1 0-1,1-1 1,0 1 0,-1 0 0,1 0-1,0 0 1,-1-1 0,1 1 0,0 0-1,0-1 1,0 1 0,-1-1-1,1 1 1,0-1 0,0 1 0,0-1-1,0 1 1,0-1 0,0 0 0,0 0-1,0 1 1,0-1 0,0 0 0,0 0-1,0 0 1,0 0 0,0 0-1,0 0 1,0-1 0,0 1 0,0 0-1,0 0 1,0-1 0,0 1 0,0-1-1,0 1 1,0-1 0,0 1 0,0-1-1,0 1 1,-1-1 0,2-1-1,9-7 129,0-1 1,12-15-1,-14 15-88,0 0 1,0 1-1,1 0 1,17-11 0,-24 18-91,0 0 0,0 1-1,0-1 1,0 1 0,0 0 0,1 0 0,-1 0 0,0 0 0,1 0 0,-1 1 0,1 0 0,-1 0 0,1 0 0,-1 0 0,1 0 0,-1 1 0,0-1 0,1 1 0,-1 0 0,0 0 0,7 3 0,44 29-3741,-54-33 3758,0 1-1,0-1 1,0 0 0,1 0-1,-1 0 1,0 0-1,0 0 1,0 0 0,0 0-1,0 0 1,0 1 0,1-1-1,-1 0 1,0 0-1,0 0 1,0 0 0,0 0-1,0 0 1,1 0-1,-1 0 1,0 0 0,0 0-1,0 0 1,0 0-1,1 0 1,-1 0 0,0 0-1,0 0 1,0 0-1,0 0 1,0 0 0,1 0-1,-1 0 1,0 0-1,0-1 1,0 1 0,0 0-1,0 0 1,0 0-1,1 0 1,-1 0 0,0 0-1,0 0 1,0 0-1,0-1 1,0 1 0,0 0-1,0 0 1,0 0-1,0 0 1,0 0 0,1-1-1,-1 1 1,0 0-1,0 0 1,0 0 0,0 0-1,0-1 1,0 1 0,0 0-1,0 0 1,0 0-1,0 0 1,-1-1-1,-5-10-841,-8-4 67</inkml:trace>
  <inkml:trace contextRef="#ctx0" brushRef="#br0" timeOffset="1">152 55 18660,'6'10'1672,"6"-2"-1192,3-3-240,7-5 81,2-5-2178,-2-13 1881,-2-7-368,-3-5-376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4.917"/>
    </inkml:context>
    <inkml:brush xml:id="br0">
      <inkml:brushProperty name="width" value="0.05" units="cm"/>
      <inkml:brushProperty name="height" value="0.05" units="cm"/>
    </inkml:brush>
  </inkml:definitions>
  <inkml:trace contextRef="#ctx0" brushRef="#br0">1 52 15739,'46'164'6389,"-23"-94"-5533,45 94 1,-62-152-822,0-1 0,0 0 1,1 0-1,0-1 0,15 16 0,-20-25-39,-1 1-1,1-1 1,-1 1-1,1-1 1,0 0-1,0 0 1,-1 0-1,1 0 1,0 0 0,0 0-1,0 0 1,0-1-1,0 1 1,0-1-1,1 0 1,-1 1-1,3-1 1,-3-1-10,0 1 0,0-1 0,0 0 0,0 0 0,0 0 1,0 0-1,0 0 0,0-1 0,0 1 0,0 0 0,0-1 1,-1 0-1,1 1 0,-1-1 0,1 0 0,-1 0 0,0 1 1,0-1-1,0 0 0,2-3 0,4-10-110,0-1 1,-1 1-1,-1-1 0,-1 0 1,6-33-1,1-87-506,-9 90 425,-3 0 1,-1 0 0,-11-53-1,9 86 237,2 12 67,1 19 77,14 56 274,3-1 1,28 76-1,-39-134-375,0 0 0,1 0 0,1 0 0,0-1-1,14 20 1,-20-33-68,-1 0-1,1 0 1,0 0-1,0 0 1,0 0-1,0 0 1,0 0-1,0 0 0,0 0 1,0-1-1,0 1 1,2 0-1,-2-1-6,-1 0 1,0 0-1,1 1 0,-1-1 0,1 0 0,-1 0 1,0 0-1,1-1 0,-1 1 0,0 0 0,1 0 0,-1 0 1,0 0-1,1 0 0,-1 0 0,0 0 0,1-1 1,-1 1-1,0 0 0,1 0 0,-1 0 0,0-1 0,0 1 1,1 0-1,-1 0 0,0-1 0,0 1 0,1-1 1,0-1-11,-1 1 1,1-1-1,-1 0 1,1 0-1,-1 0 1,1 0-1,-1 0 1,0 0-1,0 0 1,0 0-1,0 0 1,-1 0-1,1 0 1,-1-3-1,-3-5-34,1 1 1,-1 1-1,0-1 0,-1 0 1,0 1-1,-1 0 0,0 0 1,0 1-1,0 0 0,-1 0 1,-8-6-1,10 8 14,-1 0 1,0 0-1,0 1 1,0 0-1,-1 0 0,0 1 1,1 0-1,-1 0 1,0 1-1,0-1 0,-1 1 1,1 1-1,0 0 1,-1 0-1,-7 0 0,14 1 38,-1 0-1,0 0 0,0 0 1,0 1-1,1-1 0,-1 0 0,0 1 1,1 0-1,-1-1 0,0 1 1,1 0-1,-1 0 0,1 0 0,-1 0 1,1 0-1,-1 0 0,1 0 1,0 0-1,0 1 0,-1-1 1,1 0-1,0 1 0,0-1 0,0 1 1,1 0-1,-1-1 0,0 1 1,1-1-1,-1 1 0,1 0 0,-1 0 1,1-1-1,0 1 0,-1 0 1,1 0-1,0 0 0,0-1 0,1 1 1,-1 0-1,0 0 0,0-1 1,1 1-1,-1 0 0,1-1 0,0 1 1,0 0-1,-1-1 0,1 1 1,0-1-1,0 1 0,0-1 0,0 1 1,1-1-1,-1 0 0,2 2 1,0 0 10,0-1 0,-1 1 1,1-1-1,0 0 1,0 0-1,1 0 1,-1 0-1,0-1 0,1 1 1,-1-1-1,1 0 1,-1 0-1,1 0 1,0 0-1,-1-1 0,6 1 1,-3-2-111,0 1 1,0-1-1,0 0 1,1 0-1,-1-1 1,-1 0 0,1 0-1,0 0 1,5-4-1,9-6-287,0-1 1,-1-1-1,-1 0 0,18-19 0,-6 2-181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3.462"/>
    </inkml:context>
    <inkml:brush xml:id="br0">
      <inkml:brushProperty name="width" value="0.05" units="cm"/>
      <inkml:brushProperty name="height" value="0.05" units="cm"/>
      <inkml:brushProperty name="color" value="#E71224"/>
    </inkml:brush>
  </inkml:definitions>
  <inkml:trace contextRef="#ctx0" brushRef="#br0">4 1 16003,'-1'0'35,"1"0"-1,0 0 0,0 0 1,0 0-1,0 0 0,0 0 0,0 0 1,0 1-1,0-1 0,0 0 1,0 0-1,0 0 0,0 0 1,0 0-1,0 0 0,-1 0 0,1 0 1,0 0-1,0 0 0,0 0 1,0 0-1,0 0 0,0 0 1,0 0-1,0 0 0,0 0 0,0 0 1,0 0-1,-1 0 0,1 0 1,0-1-1,0 1 0,0 0 0,0 0 1,0 0-1,0 0 0,0 0 1,0 0-1,0 0 0,0 0 1,0 0-1,0 0 0,0 0 0,0 0 1,0 0-1,0 0 0,2 13 471,8 20-9,131 345 1282,35-16-1604,-103-246-1166,122 150-1,-192-261 937,4 4-58,0-1 0,0 0 0,0 0 0,1 0 0,10 7-1,-16-14 61,0 0 0,0 0 0,0-1 0,0 1 0,0 0 0,0-1 0,1 1 0,2 0 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5.418"/>
    </inkml:context>
    <inkml:brush xml:id="br0">
      <inkml:brushProperty name="width" value="0.05" units="cm"/>
      <inkml:brushProperty name="height" value="0.05" units="cm"/>
    </inkml:brush>
  </inkml:definitions>
  <inkml:trace contextRef="#ctx0" brushRef="#br0">25 342 13915,'-6'17'1104,"1"-1"-1,1 1 1,1 0-1,-2 20 1,4-31-943,1-1-1,0 1 1,0 0 0,0 0 0,0 0 0,1-1 0,0 1-1,1 0 1,-1-1 0,1 1 0,0-1 0,0 1 0,1-1-1,0 0 1,5 8 0,-7-12-145,0 0 1,-1 0-1,1-1 0,0 1 1,0 0-1,-1-1 1,1 1-1,0 0 0,0-1 1,0 0-1,0 1 0,0-1 1,0 1-1,0-1 1,0 0-1,0 0 0,0 0 1,0 1-1,0-1 0,0 0 1,0 0-1,0 0 0,1-1 1,0 1 16,1-1 0,-1 0 0,0 0 0,0 0 0,0 0 0,0 0 1,0 0-1,0-1 0,-1 1 0,3-2 0,1-2 75,0 0 0,-1 0 0,0-1 0,0 1 0,0-1-1,3-6 1,-4 5 35,-1 0 0,1 0 0,-1 0 0,0-1 0,-1 1 0,0 0 0,1-12 0,-2 16-95,0 1 0,0-1 0,0 0-1,-1 0 1,1 0 0,-1 0 0,1 0 0,-1 1 0,0-1 0,0 0-1,0 1 1,0-1 0,-1 0 0,1 1 0,-1 0 0,0-1 0,1 1-1,-1 0 1,0 0 0,0 0 0,-1 0 0,-2-2 0,4 3-39,1 1 1,-1-1-1,0 1 0,1 0 1,-1-1-1,0 1 1,0 0-1,1 0 0,-1-1 1,0 1-1,0 0 1,0 0-1,1 0 0,-1 0 1,0 0-1,0 0 1,0 0-1,1 0 0,-1 1 1,0-1-1,0 0 1,1 0-1,-1 1 0,0-1 1,0 0-1,1 1 1,-1-1-1,0 1 1,1-1-1,-1 1 0,1-1 1,-1 1-1,0-1 1,1 1-1,-1-1 0,1 1 1,-1 0-1,1-1 1,0 1-1,-1 0 0,1 0 1,0-1-1,-1 1 1,1 0-1,0 0 0,0-1 1,0 1-1,0 1 1,-1 0-9,1 0 0,0 0 0,-1 0 0,1-1 1,0 1-1,0 0 0,0 0 0,0 0 0,1 0 0,-1-1 1,0 1-1,1 0 0,-1 0 0,1-1 0,0 1 1,0 0-1,0-1 0,-1 1 0,1 0 0,1-1 1,-1 1-1,1 0 0,0 0-3,0-1-1,0 0 1,1-1 0,-1 1-1,0 0 1,0-1-1,0 1 1,1-1 0,-1 0-1,0 1 1,1-1 0,-1 0-1,0-1 1,1 1 0,-1 0-1,0-1 1,0 1 0,1-1-1,2-1 1,42-19-37,-46 21 38,16-10-8,0-1 0,0 0 0,-1-1 0,-1-1-1,0 0 1,0-1 0,-2-1 0,0 0 0,20-30-1,-28 37 9,-1 0 0,0-1 0,0 1 0,-1-1 0,0 1 0,-1-1 0,1 0 0,-2 0 0,1-1 0,-1-9 0,-1 12 4,-1-1-1,0 1 1,0 0-1,0-1 1,-1 1-1,0 0 1,-1 0-1,1 0 1,-1 0-1,-1 1 1,1-1-1,-1 1 1,0 0-1,-6-6 1,8 9 0,0 1 0,0 0 0,0 0 0,-1-1 0,1 1 0,-1 0 0,1 1 0,-1-1 0,0 0 0,0 1 0,1 0 0,-1 0 0,0 0 0,-1 0 0,-2-1 0,4 2-2,0 0 0,0 0 0,0 0 0,1 0 1,-1 0-1,0 1 0,0-1 0,0 1 0,1-1 0,-1 1 0,0 0 0,1-1 0,-1 1 0,1 0 0,-1 0 0,0 0 0,1 0 0,0 1 0,-1-1 0,1 0 0,0 0 0,0 1 0,0-1 0,0 1 0,0-1 0,0 1 1,0 0-1,-1 2 0,-2 7 2,0-1-1,1 1 1,1 0 0,0 0 0,0 1 0,1-1 0,0 0 0,1 0 0,0 1 0,1-1 0,0 0 0,1 0 0,0 0-1,1 0 1,0 0 0,1 0 0,0-1 0,1 1 0,0-1 0,1 0 0,8 12 0,-8-14-59,0 0-1,0 0 1,1-1 0,0 0-1,1 0 1,0-1 0,0 0-1,0 0 1,0-1 0,17 8-1,-17-10-52,-1 0-1,1-1 0,-1 0 1,1 0-1,0-1 0,0 0 1,-1 0-1,1-1 0,0 0 1,0-1-1,0 1 0,0-1 0,0-1 1,13-4-1,14-9-334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6.543"/>
    </inkml:context>
    <inkml:brush xml:id="br0">
      <inkml:brushProperty name="width" value="0.05" units="cm"/>
      <inkml:brushProperty name="height" value="0.05" units="cm"/>
    </inkml:brush>
  </inkml:definitions>
  <inkml:trace contextRef="#ctx0" brushRef="#br0">203 44 18884,'7'8'496,"0"1"0,0 0 0,-1 0 0,0 0 0,-1 1 0,0-1 0,7 19 0,0-1 257,21 35-155,8 19-2053,-40-70-547,-9-10 1124,-17-12-11,20 9 426,-121-71-5652,4-9 6681,119 80-461,-5-3 317,0-1 0,1 0 0,-14-13-1,20 18-293,0 0 0,0-1 0,0 1 0,0 0 0,0 0 0,0-1 0,1 1 0,-1 0-1,0-1 1,1 1 0,-1-1 0,1 1 0,-1-1 0,1 1 0,0-1 0,-1 1 0,1-1 0,0 0-1,0 1 1,0-1 0,0 1 0,1-1 0,-1 1 0,0-1 0,1 1 0,-1-1 0,1 1-1,-1-1 1,1 1 0,0-1 0,1-1 0,2-1 126,0 0 0,0 0-1,1 0 1,0 0 0,0 1-1,0 0 1,0 0 0,0 0 0,1 1-1,9-4 1,5 0 433,38-7 0,-46 12-552,1-1 0,0 2 0,0 0 0,0 0 0,0 1 0,0 1 0,0 0 0,0 1 0,20 7 0,-28-8-106,0 0-1,0 0 1,0 1-1,-1 0 0,1 0 1,-1 0-1,1 1 1,-1-1-1,0 1 0,-1 0 1,5 5-1,-6-5-15,0-1-1,0 1 0,0 0 1,0 0-1,-1 0 0,0 0 1,0 0-1,0 0 1,0 0-1,-1 0 0,1 0 1,-1 0-1,0 0 1,0 0-1,-1 0 0,0 6 1,1-8-13,-1-1 0,1 1 0,0-1 1,0 1-1,-1-1 0,1 0 0,-1 1 1,1-1-1,-1 0 0,1 1 0,-1-1 1,0 0-1,0 0 0,0 1 0,0-1 1,0 0-1,0 0 0,0 0 0,0 0 0,0 0 1,0 0-1,0-1 0,-1 1 0,1 0 1,0-1-1,0 1 0,-1-1 0,1 1 1,-1-1-1,1 1 0,0-1 0,-2 0 1,3 0-13,0 0 1,0 0 0,0 0-1,0 0 1,0 0 0,0 0-1,0-1 1,0 1 0,0 0-1,0 0 1,0 0 0,0 0-1,0 0 1,0 0 0,0 0-1,0 0 1,0-1 0,0 1-1,0 0 1,0 0 0,0 0-1,0 0 1,0 0 0,0 0-1,0 0 1,0 0-1,0-1 1,0 1 0,0 0-1,0 0 1,-1 0 0,1 0-1,0 0 1,0 0 0,0 0-1,0 0 1,0 0 0,0 0-1,0 0 1,16-1-364,-9 5 288,1-1 0,0 1 0,-1 0 0,0 1 0,1-1 0,-2 2 0,1-1 0,-1 1 0,0 0 0,0 0 0,0 0 0,-1 1 0,0 0 0,0 0 0,5 13 0,-5-11 137,0 1 0,-1 0-1,-1 0 1,0 0 0,0 0-1,-1 0 1,0 1-1,-1 0 1,0-1 0,0 1-1,-1-1 1,-2 14 0,2-21 9,-1 0 0,1 1 0,-1-1 1,0 0-1,0 0 0,0 0 0,0 0 1,-1 0-1,1 0 0,-1 0 0,0 0 0,0-1 1,0 1-1,0 0 0,0-1 0,0 0 1,-1 1-1,1-1 0,-1 0 0,0 0 1,-4 2-1,4-3-26,0 0 0,-1-1 0,1 1 0,0 0 0,-1-1 0,1 0-1,-1 0 1,1 0 0,0 0 0,-1-1 0,1 1 0,0-1 0,-1 0 0,1 0 0,0 0 0,0 0 0,0 0 0,0-1 0,0 0 0,-5-2 0,2 0-275,0-1 0,1 1 0,-1-1 1,1 0-1,0-1 0,0 1 0,-6-10 1,10 14 126,0 0 1,0-1 0,0 1-1,0-1 1,0 1 0,1 0-1,-1-1 1,1 1 0,-1-1-1,1 0 1,-1 1 0,1-1-1,0 1 1,0-1 0,0 0-1,0 1 1,0-1 0,0 0-1,0 1 1,0-1 0,1 1-1,-1-1 1,1 1 0,-1-1-1,1 1 1,0-1-1,-1 1 1,1-1 0,0 1-1,0 0 1,0-1 0,0 1-1,0 0 1,0 0 0,0 0-1,1 0 1,-1 0 0,3-2-1,15-7-1114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7.058"/>
    </inkml:context>
    <inkml:brush xml:id="br0">
      <inkml:brushProperty name="width" value="0.05" units="cm"/>
      <inkml:brushProperty name="height" value="0.05" units="cm"/>
    </inkml:brush>
  </inkml:definitions>
  <inkml:trace contextRef="#ctx0" brushRef="#br0">1 539 13179,'17'-5'826,"-2"0"29,0 0 1,0 0-1,-1-2 1,0 1 0,15-11-1,-26 15-749,-1 0 0,1 0 0,0 0 0,-1-1 0,1 1 0,-1-1 0,0 0 0,0 1 0,0-1 0,0 0 0,-1 0 0,1 0 0,-1-1 0,1 1 0,-1 0 0,0 0 0,-1-1 0,1 1 0,0-1 0,-1 1 0,0-1 0,0 1 0,0-1 0,0 1-1,0 0 1,-1-1 0,0 1 0,-1-7 0,1 9-67,1 0 0,0 0 0,-1-1 0,1 1 0,0 0 0,-1 0 0,0 0 0,1 0 0,-1 0 0,0 0 0,1 0 0,-1 0 0,0 0 0,0 0 0,0 0 0,0 0 0,0 0 0,0 0 0,0 1 0,0-1 0,0 1 0,0-1 0,0 1 0,-1-1 0,1 1 0,0-1 0,0 1 0,-2 0 0,1 0-6,1 0 0,-1 0 0,1 1 0,0-1 0,-1 0 0,1 1 0,-1 0 0,1-1 0,0 1-1,0 0 1,-1-1 0,1 1 0,0 0 0,0 0 0,0 0 0,0 0 0,0 0 0,0 0 0,0 1 0,0-1-1,1 0 1,-1 0 0,0 1 0,0 0 0,-2 6-11,1 0 0,0 0-1,0 0 1,1 0 0,0 0-1,0 1 1,0-1 0,1 0 0,1 0-1,0 0 1,0 1 0,0-1 0,1 0-1,0 0 1,0-1 0,1 1-1,0 0 1,1-1 0,0 1 0,8 11-1,-10-17-19,-1 0-1,1 0 0,0 0 1,-1 0-1,1-1 1,0 1-1,0-1 0,0 1 1,0-1-1,1 0 1,-1 0-1,0 0 0,0 0 1,1 0-1,-1 0 0,0-1 1,1 1-1,-1-1 1,1 0-1,3 1 0,-3-2 4,0 0 0,1 1 0,-1-1 0,0 0 0,1-1 1,-1 1-1,0-1 0,0 1 0,0-1 0,0 0 0,-1 0 0,1 0 0,2-3 0,4-3 15,-1-1-1,-1-1 1,0 1 0,0-1 0,0 0 0,-2-1 0,8-14 0,-4 0 39,-2 0-1,0-1 1,-1 1-1,-2-1 1,0 0-1,-2-1 1,-1 1 0,-1 0-1,-1-1 1,-1 1-1,-2 0 1,0 0 0,-12-36-1,15 58-50,-16-42 71,16 44-75,0 0-1,0 0 1,0 0 0,0 0 0,0 0-1,0 1 1,-1-1 0,1 0 0,-1 1-1,1-1 1,-1 1 0,1-1-1,-1 1 1,0 0 0,0 0 0,0-1-1,0 1 1,0 1 0,-2-2 0,4 2-4,-1 0 1,0 0-1,1 0 1,-1 0 0,1 0-1,-1 0 1,0 1-1,1-1 1,-1 0 0,1 0-1,-1 1 1,0-1 0,1 0-1,-1 0 1,1 1-1,-1-1 1,1 1 0,-1-1-1,1 1 1,0-1-1,-1 0 1,1 1 0,-1 0-1,1-1 1,0 1 0,-1-1-1,1 2 1,-6 19-8,4 6 6,2 0-1,1 0 1,1 1-1,1-1 0,10 40 1,-7-40 4,1 0 0,15 36 1,-19-54-15,1 0 1,1 0-1,0 0 1,0-1-1,1 1 1,0-1-1,0-1 1,1 1-1,0-1 1,8 7 0,-11-11-81,-1-1 0,1 0 0,0 0 0,0 0 1,0-1-1,0 1 0,0-1 0,1 0 1,-1 0-1,7 0 0,44-2-1449,-38 0 1389,4-1-360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07.560"/>
    </inkml:context>
    <inkml:brush xml:id="br0">
      <inkml:brushProperty name="width" value="0.05" units="cm"/>
      <inkml:brushProperty name="height" value="0.05" units="cm"/>
    </inkml:brush>
  </inkml:definitions>
  <inkml:trace contextRef="#ctx0" brushRef="#br0">0 5 20644,'6'-5'1545,"-2"11"-1257,-1 1-344,-3 2-544,2 2 784,-4 1-232,-1-11-168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0.813"/>
    </inkml:context>
    <inkml:brush xml:id="br0">
      <inkml:brushProperty name="width" value="0.05" units="cm"/>
      <inkml:brushProperty name="height" value="0.05" units="cm"/>
    </inkml:brush>
  </inkml:definitions>
  <inkml:trace contextRef="#ctx0" brushRef="#br0">1 5 18108,'-1'-5'1849,"5"6"-539,10 14 110,18 25-483,-12-11-820,31 41-769,66 121 0,-117-191 603,0 0 0,0 0 0,-1 0 0,1 0 0,0 0 0,0 0 0,-1 0 0,1 0 0,0 0 0,0 0 1,0 0-1,-1 0 0,1 0 0,0 0 0,0 0 0,-1 0 0,1 0 0,0 0 0,0 0 0,0 0 0,-1 0 0,1 0 0,0 1 0,0-1 0,0 0 1,0 0-1,-1 0 0,1 0 0,0 0 0,0 1 0,0-1 0,0 0 0,0 0 0,0 0 0,-1 1 0,1-1 0,0 0 0,0 0 0,0 0 0,0 1 1,0-1-1,0 0 0,0 0 0,0 1 0,0-1 0,0 0 0,0 0 0,0 0 0,0 1 0,0-1 0,0 0 0,0 0 0,0 0 0,0 1 0,0-1 0,1 0 1,-1 0-1,0 0 0,0 1 0,0-1 0,0 0 0,0 0 0,0 0 0,1 1 0,-8-4-739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1.320"/>
    </inkml:context>
    <inkml:brush xml:id="br0">
      <inkml:brushProperty name="width" value="0.05" units="cm"/>
      <inkml:brushProperty name="height" value="0.05" units="cm"/>
    </inkml:brush>
  </inkml:definitions>
  <inkml:trace contextRef="#ctx0" brushRef="#br0">345 505 13267,'14'4'1448,"0"-6"-648,2-2-200,1-6 953,2-3-265,4-3-224,0-1-80,-3-1-255,-3-4-137,-4 1-416,-2 0-288,-5 4-640,-5 0-281,-5 1 777,-4-2-192,-5-1-184</inkml:trace>
  <inkml:trace contextRef="#ctx0" brushRef="#br0" timeOffset="1.09">3 148 15955,'-2'-5'1833,"2"-2"-985,1-3-312,5-6 1184,4-1-471,4-3-449,5 1-176,4 2-280,1 2-288,5 4-696,-1 3-432,0 5 888,-3 6-200,-2 4-152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1.810"/>
    </inkml:context>
    <inkml:brush xml:id="br0">
      <inkml:brushProperty name="width" value="0.05" units="cm"/>
      <inkml:brushProperty name="height" value="0.05" units="cm"/>
    </inkml:brush>
  </inkml:definitions>
  <inkml:trace contextRef="#ctx0" brushRef="#br0">0 91 14963,'2'-1'153,"0"0"-1,0 0 0,0 1 1,0-1-1,0 1 0,0-1 1,0 1-1,0 0 0,0 0 1,0 0-1,0 0 0,1 0 1,-1 0-1,0 1 0,0-1 1,0 1-1,0-1 0,0 1 1,0 0-1,-1-1 0,1 1 1,0 0-1,0 1 1,0-1-1,-1 0 0,1 0 1,-1 1-1,1-1 0,-1 1 1,3 2-1,-1 0 23,-1 0-1,1 1 1,-1-1 0,0 0-1,0 1 1,-1-1 0,1 1-1,-1 0 1,0-1 0,0 1-1,-1 0 1,1 7 0,-20-39 2123,-31-73 211,50 100-2530,1 1 0,-1 0 0,1 0 0,0-1 0,-1 1 0,1 0 0,0-1 0,0 1 0,-1-1 0,1 1-1,0-1 1,0 1 0,0-1 0,0 1 0,0-1 0,-1 0 0,1 0 0,0 1 0,0-1 0,0 0 0,0 0 0,0 0 0,0 0-1,0 0 1,0 0 0,0 0 0,1-1 0,0 1-136,0-1 0,0 1 0,0-1 0,0 0 0,0 0 0,0 0 0,0 0 0,0 0 0,0 0 0,-1-1 0,1 1 0,0 0 0,-1-1 0,1 1 0,2-4 0,10-22-2415,-11 21 1758</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2.290"/>
    </inkml:context>
    <inkml:brush xml:id="br0">
      <inkml:brushProperty name="width" value="0.05" units="cm"/>
      <inkml:brushProperty name="height" value="0.05" units="cm"/>
    </inkml:brush>
  </inkml:definitions>
  <inkml:trace contextRef="#ctx0" brushRef="#br0">0 0 16868,'8'20'1536,"2"6"-1032,2 5-224,4 7 688,1 0-240,4 3-287,-1 3-105,1-7-176,1-1-96,-2-6-296,0-7-208,-3-9-441,-3-6 745,-5-11-168,-2-6-120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2.737"/>
    </inkml:context>
    <inkml:brush xml:id="br0">
      <inkml:brushProperty name="width" value="0.05" units="cm"/>
      <inkml:brushProperty name="height" value="0.05" units="cm"/>
    </inkml:brush>
  </inkml:definitions>
  <inkml:trace contextRef="#ctx0" brushRef="#br0">0 57 14163,'6'11'585,"-1"-3"-122,0 1 1,1-1-1,0 0 0,0 0 1,8 7-1,-13-14-400,0 0 1,0 0-1,1 0 0,-1 0 1,0-1-1,0 1 0,0 0 1,1-1-1,-1 1 0,0 0 1,1-1-1,-1 0 0,1 1 1,-1-1-1,0 0 0,1 0 1,-1 0-1,1 0 0,-1 0 1,1 0-1,-1 0 0,0 0 1,1-1-1,-1 1 0,1 0 1,-1-1-1,0 1 0,1-1 1,-1 0-1,0 1 0,0-1 0,1 0 1,-1 0-1,0 0 0,0 0 1,0 0-1,0 0 0,0 0 1,0 0-1,0 0 0,-1 0 1,2-3-1,22-40 1138,-21 38-1040,0 0 0,0-1-1,0 1 1,1 0-1,-1 0 1,1 1-1,1-1 1,-1 1-1,1 0 1,7-6-1,-11 11-147,0 0 0,0-1-1,0 1 1,0 0-1,0 0 1,0-1 0,0 1-1,0 0 1,0 0 0,0 0-1,0 0 1,0 0 0,0 1-1,0-1 1,0 0-1,0 0 1,0 1 0,0-1-1,0 0 1,0 1 0,-1-1-1,1 1 1,0 0-1,0-1 1,0 1 0,0-1-1,-1 1 1,1 0 0,0 0-1,-1-1 1,1 1 0,-1 0-1,2 2 1,20 35 24,-18-28-13,2 2-5,-4-9 4,-1 1-1,1 0 1,-1-1-1,1 0 1,0 1-1,0-1 1,1 0-1,-1 0 1,1 0-1,-1 0 1,1 0 0,5 3-1,-7-6-6,-1 0 0,1 0 0,0 0 1,-1 0-1,1 0 0,-1-1 0,1 1 0,0 0 0,-1 0 0,1 0 0,0-1 0,-1 1 1,1 0-1,-1-1 0,1 1 0,-1 0 0,1-1 0,-1 1 0,1-1 0,-1 1 0,1-1 1,-1 1-1,0-1 0,1 1 0,-1-1 0,0 1 0,1-1 0,-1 0 0,0 0 0,11-23 277,-10 20-211,1-1-65,0 1 1,0 0-1,0-1 1,1 1 0,-1 0-1,1 0 1,0 0-1,6-6 1,-8 10-49,-1-1 1,1 1 0,-1-1-1,1 1 1,0 0-1,-1-1 1,1 1 0,0 0-1,0 0 1,-1-1-1,1 1 1,0 0 0,0 0-1,-1 0 1,1 0-1,0 0 1,0 0 0,-1 0-1,1 0 1,0 0-1,0 0 1,-1 0 0,2 1-1,0 0-36,-1 0 0,1 0 0,-1 0 0,0 0 0,1 0 0,-1 1 0,0-1 0,0 1-1,0-1 1,0 1 0,0-1 0,0 1 0,0-1 0,1 3 0,5 14-301,0 3-96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3.720"/>
    </inkml:context>
    <inkml:brush xml:id="br0">
      <inkml:brushProperty name="width" value="0.05" units="cm"/>
      <inkml:brushProperty name="height" value="0.05" units="cm"/>
    </inkml:brush>
  </inkml:definitions>
  <inkml:trace contextRef="#ctx0" brushRef="#br0">47 316 14451,'-2'0'258,"-1"-1"1,1 0-1,-1 0 0,1 0 0,-1 0 1,1 0-1,0-1 0,0 1 0,-1 0 0,1-1 1,0 0-1,0 0 0,1 0 0,-1 1 1,0-2-1,1 1 0,-1 0 0,1 0 1,-3-4-1,4 3-57,-1-1-1,0 1 1,1 0 0,-1-1 0,1 1 0,0 0-1,0-1 1,0 1 0,0 0 0,1 0-1,0-1 1,-1 1 0,3-5 0,1-1-25,0 0 1,0 0-1,1 1 1,0-1-1,0 1 1,1 1-1,0-1 1,0 1-1,14-12 1,-13 14-159,-1 1 1,1 0-1,0 0 1,1 1 0,-1-1-1,0 2 1,1-1-1,0 1 1,0 0-1,0 1 1,-1-1-1,1 2 1,1-1-1,-1 1 1,0 0-1,0 1 1,0 0 0,0 0-1,9 3 1,-13-3-22,-1 0 1,1 0 0,0 0 0,0-1 0,0 1 0,0-1 0,0 0 0,0-1 0,0 1-1,0 0 1,0-1 0,0 0 0,0 0 0,5-3 0,-2 0 2,0 0 0,0-1 0,-1 0 1,0 0-1,11-12 0,-4 3-20,-8 8-22,0 1-1,0-1 1,1 1-1,-1 1 1,1-1 0,0 1-1,0 0 1,1 0-1,7-3 1,-13 7-11,0-1 0,0 1 0,0 0-1,-1 0 1,1 0 0,0 0 0,0 1 0,0-1 0,0 0 0,-1 0 0,1 0 0,0 1 0,0-1 0,0 0-1,-1 1 1,1-1 0,0 0 0,-1 1 0,1-1 0,0 1 0,-1-1 0,1 1 0,0 0 0,-1-1 0,1 1-1,-1 0 1,1-1 0,-1 1 0,0 0 0,1 0 0,-1-1 0,0 1 0,1 0 0,-1 0 0,0-1 0,0 1-1,0 0 1,0 0 0,0 0 0,0 0 0,0-1 0,0 1 0,0 0 0,0 0 0,0 0 0,-1 1 0,-4 9-488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3.898"/>
    </inkml:context>
    <inkml:brush xml:id="br0">
      <inkml:brushProperty name="width" value="0.05" units="cm"/>
      <inkml:brushProperty name="height" value="0.05" units="cm"/>
      <inkml:brushProperty name="color" value="#E71224"/>
    </inkml:brush>
  </inkml:definitions>
  <inkml:trace contextRef="#ctx0" brushRef="#br0">1 6 15139,'0'0'35,"0"0"0,0-1 1,0 1-1,1-1 0,-1 1 0,0 0 0,0-1 0,1 1 0,-1 0 1,0-1-1,1 1 0,-1 0 0,0 0 0,1-1 0,-1 1 0,0 0 0,1 0 1,-1 0-1,1 0 0,-1-1 0,0 1 0,1 0 0,-1 0 0,1 0 1,-1 0-1,1 0 0,-1 0 0,0 0 0,1 0 0,-1 0 0,1 0 0,-1 0 1,1 0-1,-1 1 0,1-1 0,6 20 403,132 476 1911,69 55-1820,29-7-622,-59-140-1251,-143-327 1096,-5-18-87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14.176"/>
    </inkml:context>
    <inkml:brush xml:id="br0">
      <inkml:brushProperty name="width" value="0.05" units="cm"/>
      <inkml:brushProperty name="height" value="0.05" units="cm"/>
    </inkml:brush>
  </inkml:definitions>
  <inkml:trace contextRef="#ctx0" brushRef="#br0">1 220 16756,'19'-28'3370,"-6"8"-2456,0 0 0,27-28 0,-29 38-740,-1 0 1,2 1 0,-1 0 0,1 0-1,1 2 1,-1-1 0,17-5 0,-24 10-153,0 2 0,1-1 0,0 0 0,-1 1 0,1 0 1,0 0-1,0 1 0,-1 0 0,1 0 0,0 0 0,0 1 0,0-1 1,-1 1-1,1 1 0,0-1 0,-1 1 0,0 0 0,1 0 0,-1 1 0,9 5 1,8 8-25,-13-10 25,-1 0 1,1 0-1,1 0 0,16 6 1,-23-11-35,0 0 0,-1 0 0,1 0 0,0-1 0,0 0 0,-1 1 1,1-1-1,0 0 0,0 0 0,0-1 0,-1 1 0,1-1 1,0 1-1,-1-1 0,1 0 0,0 0 0,-1 0 0,1 0 0,-1 0 1,1-1-1,-1 1 0,0-1 0,3-2 0,0 0-222,0-1-1,-1 0 1,0-1-1,8-10 1,-9 11-9,0-1-1,1 1 1,-1 1-1,1-1 1,0 1-1,7-6 1,-4 5-370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3.341"/>
    </inkml:context>
    <inkml:brush xml:id="br0">
      <inkml:brushProperty name="width" value="0.05" units="cm"/>
      <inkml:brushProperty name="height" value="0.05" units="cm"/>
    </inkml:brush>
  </inkml:definitions>
  <inkml:trace contextRef="#ctx0" brushRef="#br0">180 129 17724,'-4'39'1156,"2"0"1,1 0-1,7 53 0,-2-61-1094,1-1-1,2-1 1,1 1-1,21 50 1,-15-55-736,-11-20-385,-7-17-1,-28-49-1439,-53-75 1,48 78 2327,-41-80 1,76 135 286,1 0-1,-1 0 1,1-1 0,-1 1-1,1 0 1,0-1 0,0 1 0,1-1-1,-1 1 1,1-1 0,0 0 0,-1 1-1,2-1 1,-1 1 0,0-1 0,1 1-1,0-1 1,-1 1 0,1-1 0,1 1-1,-1-1 1,0 1 0,1 0 0,0 0-1,0 0 1,0 0 0,0 0 0,0 0-1,0 0 1,1 1 0,-1-1 0,5-2-1,-1-1 112,1 0 1,0 1-1,0 0 0,0 0 0,0 1 0,0 0 0,1 0 0,0 1 0,16-5 1,-21 7-186,0 1 0,0-1 1,1 1-1,-1 0 0,0 0 1,0 0-1,0 0 0,0 1 1,0-1-1,1 1 1,-1 0-1,0 0 0,0 0 1,0 0-1,-1 0 0,1 1 1,0-1-1,0 1 0,-1 0 1,1 0-1,-1 0 0,1 0 1,-1 0-1,0 0 1,0 1-1,0-1 0,0 1 1,0-1-1,2 6 0,1 3 30,-1 0-1,0 0 0,0 0 1,-1 0-1,0 1 1,-1 0-1,-1-1 0,0 1 1,0 0-1,-1 12 0,-1-9 20,-1 0-1,0 0 0,0-1 0,-2 1 1,1-1-1,-2 0 0,-9 21 0,74-49-351,15 2-652,-35 6-498,-1-2 0,69-21 0,-103 27 1223,-1 1 0,1-1 0,0 0 0,-1-1 1,0 1-1,1-1 0,-1 1 0,0-1 0,0 0 1,0-1-1,-1 1 0,1-1 0,-1 0 0,0 0 1,5-8-1,-3-1-207</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3.802"/>
    </inkml:context>
    <inkml:brush xml:id="br0">
      <inkml:brushProperty name="width" value="0.05" units="cm"/>
      <inkml:brushProperty name="height" value="0.05" units="cm"/>
    </inkml:brush>
  </inkml:definitions>
  <inkml:trace contextRef="#ctx0" brushRef="#br0">108 134 10458,'-1'-2'464,"1"-1"0,-1 1-1,1-1 1,0 1 0,0-1-1,0 0 1,0 1 0,0-1 0,1 1-1,-1-1 1,1 1 0,0-1-1,-1 1 1,1 0 0,3-5-1,4-24 1316,-8 29-1660,0-1 0,0 0 0,-1 0-1,1 0 1,-1 0 0,0 0 0,1 1 0,-1-1 0,0 0-1,-1 1 1,1-1 0,0 0 0,-1 1 0,0 0 0,1-1-1,-1 1 1,-3-3 0,4 4-86,0 0-1,0 0 1,0 1-1,-1-1 1,1 0-1,0 1 1,0-1 0,0 1-1,-1-1 1,1 1-1,0 0 1,0-1-1,-1 1 1,1 0 0,0 0-1,-1 0 1,1 0-1,0 0 1,-1 0-1,1 0 1,0 1-1,0-1 1,-1 0 0,1 1-1,0-1 1,0 1-1,0-1 1,-1 1-1,1 0 1,0-1 0,0 1-1,0 0 1,0 0-1,0 0 1,0 0-1,0 0 1,1 0 0,-1 0-1,0 0 1,-1 2-1,-5 9-14,0 1 0,1-1-1,0 1 1,0 0-1,2 1 1,0-1 0,0 1-1,1 0 1,1 0 0,0 0-1,1 0 1,0 0-1,4 29 1,-3-41-53,0 0-1,1 0 1,-1-1-1,1 1 1,-1 0-1,1 0 1,0 0-1,-1 0 1,1-1 0,0 1-1,0 0 1,0-1-1,1 1 1,-1-1-1,3 3 1,-3-3-10,0-1 0,0 1-1,1 0 1,-1-1 0,0 1 0,0-1 0,1 0 0,-1 1-1,0-1 1,1 0 0,-1 0 0,0 0 0,1 0 0,-1 0 0,1 0-1,-1 0 1,2-1 0,3 0-41,-1-1 0,0 0 0,0-1 0,0 1 0,0-1 0,0 0 0,0 0 0,-1-1 0,7-5 0,21-24-351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4.301"/>
    </inkml:context>
    <inkml:brush xml:id="br0">
      <inkml:brushProperty name="width" value="0.05" units="cm"/>
      <inkml:brushProperty name="height" value="0.05" units="cm"/>
    </inkml:brush>
  </inkml:definitions>
  <inkml:trace contextRef="#ctx0" brushRef="#br0">37 352 13091,'-5'7'530,"1"0"0,0 1-1,0-1 1,0 1 0,1 0 0,0 0 0,0 1 0,1-1 0,1 1-1,-1-1 1,1 1 0,0 11 0,1-20-520,0 0 0,0 1 0,0-1 0,0 0 0,0 0 0,0 1 0,0-1 0,1 0 1,-1 1-1,0-1 0,0 0 0,0 0 0,0 1 0,0-1 0,1 0 0,-1 0 0,0 0 0,0 1 0,0-1 0,1 0 0,-1 0 0,0 0 1,0 0-1,0 1 0,1-1 0,-1 0 0,0 0 0,1 0 0,-1 0 0,0 0 0,0 0 0,1 0 0,-1 0 0,0 0 0,0 0 0,1 0 0,-1 0 1,0 0-1,1 0 0,-1 0 0,0 0 0,0 0 0,1 0 0,-1 0 0,0 0 0,1 0 0,-1 0 0,0-1 0,16-7 5,-12 6 10,5-3-27,0 1 0,0 0-1,1 0 1,0 1-1,0 1 1,0-1-1,0 2 1,0-1-1,20 1 1,-23 1 13,-1 0 0,1 1 0,-1 0 0,1 0 0,-1 0 0,1 1 0,-1 0-1,0 0 1,0 1 0,0-1 0,0 1 0,0 1 0,-1-1 0,1 1 0,-1 0 0,7 7 0,-10-9 31,0 0 1,0 0-1,-1 1 1,1-1-1,0 1 1,-1-1-1,0 1 1,0 0-1,0 0 1,0-1-1,0 1 1,0 0-1,-1 0 1,1 0-1,-1 0 0,0 0 1,0 0-1,0 4 1,-1-2 50,0-1 1,0 1-1,-1-1 1,1 1 0,-1-1-1,0 1 1,0-1-1,-1 0 1,1 0-1,-6 7 1,3-6 2,1 0 0,-1 0 1,1-1-1,-1 1 0,-1-1 1,1 0-1,0-1 1,-1 1-1,0-1 0,0 0 1,0 0-1,0-1 0,0 0 1,-1 0-1,1 0 0,-11 0 1,15-2-147,-1 0 1,1 0 0,0 0-1,0-1 1,-1 1 0,1-1-1,0 1 1,0-1 0,0 0-1,0 0 1,0 0 0,0 0-1,0 0 1,0-1 0,0 1-1,0-1 1,1 1-1,-1-1 1,1 1 0,-1-1-1,1 0 1,0 0 0,-3-3-1,2 0-51,0 1-1,1-1 0,-1 1 0,1-1 1,0 0-1,0 1 0,0-1 0,0 0 1,1-9-1,1-14-383</inkml:trace>
  <inkml:trace contextRef="#ctx0" brushRef="#br0" timeOffset="1">267 0 15427,'51'98'3802,"-35"-64"-2832,30 45 0,-17-39-671,49 54 1,-52-67-1522,30 23 0,-89-69-3051,-44-18 4044,0 3 3533,-161-47 0,239 81-3276,-1-1 0,0 1-1,0 0 1,0 0 0,0 0 0,0 0 0,1 0-1,-1 0 1,0 0 0,0-1 0,0 1 0,0 0-1,0 0 1,0 0 0,0 0 0,1-1 0,-1 1-1,0 0 1,0 0 0,0 0 0,0 0 0,0-1-1,0 1 1,0 0 0,0 0 0,0 0 0,0 0-1,0-1 1,0 1 0,0 0 0,0 0 0,0 0-1,0-1 1,0 1 0,0 0 0,-1 0 0,1 0-1,0 0 1,0 0 0,0-1 0,0 1 0,0 0-1,0 0 1,0 0 0,-1 0 0,1 0 0,0-1-1,0 1 1,0 0 0,0 0 0,0 0 0,-1 0-1,1 0 1,0 0 0,0 0 0,0 0 0,0 0-1,-1 0 1,11-4 3,-1 1 0,1 0 0,12-2 0,28-8-1787,-26 3 1471,-1-1 0,0-1 1,23-17-1,20-15-394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25.083"/>
    </inkml:context>
    <inkml:brush xml:id="br0">
      <inkml:brushProperty name="width" value="0.05" units="cm"/>
      <inkml:brushProperty name="height" value="0.05" units="cm"/>
    </inkml:brush>
  </inkml:definitions>
  <inkml:trace contextRef="#ctx0" brushRef="#br0">28 419 14107,'-10'15'1410,"8"-13"-1133,0 0 0,1 1 0,-1-1 0,0 1-1,1-1 1,0 1 0,0 0 0,-1 0 0,2-1 0,-1 1-1,0 0 1,0 0 0,1 0 0,0 5 0,0-8-246,0 1 1,0-1-1,0 0 1,0 0-1,0 0 1,0 0-1,0 1 1,0-1-1,0 0 1,0 0-1,0 0 1,0 0-1,0 1 1,0-1-1,1 0 1,-1 0 0,0 0-1,0 0 1,0 0-1,0 0 1,0 1-1,1-1 1,-1 0-1,0 0 1,0 0-1,0 0 1,0 0-1,1 0 1,-1 0-1,0 0 1,0 0 0,0 0-1,0 0 1,1 0-1,-1 0 1,0 0-1,0 0 1,0 0-1,1 0 1,-1 0-1,0 0 1,0 0-1,0 0 1,0 0-1,1 0 1,-1 0-1,0 0 1,0 0 0,0-1-1,0 1 1,1 0-1,-1 0 1,0 0-1,0 0 1,0 0-1,0-1 1,10-8 851,1-7-358,0 0 0,-2 0 0,0-2 1,-1 1-1,10-28 0,22-98 693,-34 115-1001,27-145 377,-33 174-595,0-1 1,1 0 0,-1 0-1,0 0 1,0 0-1,0 0 1,0 0 0,0 1-1,0-1 1,0 0-1,0 0 1,0 0 0,0 0-1,0 0 1,0 0-1,1 0 1,-1 0 0,0 1-1,0-1 1,0 0-1,0 0 1,0 0-1,0 0 1,1 0 0,-1 0-1,0 0 1,0 0-1,0 0 1,0 0 0,0 0-1,0 0 1,1 0-1,-1 0 1,0 0 0,0 0-1,0 0 1,0 0-1,0 0 1,0 0 0,1 0-1,-1 0 1,0 0-1,0 0 1,0 0 0,0 0-1,0-1 1,0 1-1,1 0 1,-1 0-1,0 0 1,0 0 0,0 0-1,0 0 1,0 0-1,0 0 1,0-1 0,0 1-1,0 0 1,0 0-1,0 0 1,5 10-15,39 194-6,-4-15-553,-39-188 549,0 6-221,1-1-1,0 1 1,1-1-1,0 0 0,5 9 1,-8-14 212,1-1-1,-1 1 1,0-1 0,1 1-1,-1-1 1,1 1-1,-1-1 1,1 1 0,0-1-1,-1 0 1,1 1 0,-1-1-1,1 0 1,0 1 0,-1-1-1,1 0 1,0 0 0,-1 0-1,1 1 1,0-1 0,0 0-1,-1 0 1,2 0 0,-1-1 3,1 1 1,-1-1 0,1 0 0,-1 1 0,0-1 0,1 0 0,-1 0 0,0 0 0,0 0 0,0 0 0,0 0 0,0 0-1,0-1 1,0 1 0,1-2 0,18-29-618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25.609"/>
    </inkml:context>
    <inkml:brush xml:id="br0">
      <inkml:brushProperty name="width" value="0.05" units="cm"/>
      <inkml:brushProperty name="height" value="0.05" units="cm"/>
    </inkml:brush>
  </inkml:definitions>
  <inkml:trace contextRef="#ctx0" brushRef="#br0">1 1 17532,'0'47'1640,"4"2"-1104,-1 1-248,4 0 720,0-1-183,0-8-481,1-3-344,-1-14-728,0-7-153,-4-14 665,0-3-160,-1-11-136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49:26.056"/>
    </inkml:context>
    <inkml:brush xml:id="br0">
      <inkml:brushProperty name="width" value="0.05" units="cm"/>
      <inkml:brushProperty name="height" value="0.05" units="cm"/>
    </inkml:brush>
  </inkml:definitions>
  <inkml:trace contextRef="#ctx0" brushRef="#br0">1 135 15115,'3'-7'400,"7"-12"1001,0-1-1,15-19 0,-22 35-1145,0 0 1,0 0-1,1 0 1,-1 1-1,1-1 1,-1 1-1,1 0 1,0 0-1,0 0 1,1 1-1,-1-1 1,0 1-1,1 0 1,0 1-1,6-3 1,-9 4-226,0 0 1,0 0 0,0 0-1,0 0 1,0 0 0,-1 0-1,1 0 1,0 1 0,0-1-1,0 1 1,0 0 0,-1-1-1,1 1 1,0 0 0,-1 0-1,1 0 1,-1 0 0,1 0-1,-1 0 1,1 1 0,-1-1-1,0 0 1,1 1-1,-1-1 1,0 1 0,0-1-1,0 1 1,0 0 0,-1-1-1,1 1 1,0 0 0,-1 0-1,1 0 1,0 2 0,1 4 22,-1 1-1,1-1 1,-2 1 0,1 0 0,-1-1 0,-1 13 0,-2 0 119,-1 0 0,-1 0-1,-1-1 1,-15 36 0,-43 75 945,54-114-931,10-16-165,-1 0 1,0 1 0,0-1-1,1 0 1,-1 0-1,1 0 1,-1 0 0,1 1-1,0-1 1,-1 0 0,1 0-1,0 1 1,0-1 0,0 0-1,0 1 1,0-1 0,0 0-1,0 0 1,0 1 0,1 1-1,0-2-5,0 0-1,0 0 1,0-1-1,1 1 1,-1 0-1,0-1 1,0 1-1,1-1 1,-1 1-1,1-1 1,-1 1-1,0-1 1,1 0-1,-1 0 1,1 0 0,-1 0-1,0 0 1,3 0-1,35 0 211,61-1-1857,-90 0 1420,-1 0-1,1-1 0,0 0 1,0-1-1,-1 0 0,0 0 1,15-8-1,3-8-395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8.438"/>
    </inkml:context>
    <inkml:brush xml:id="br0">
      <inkml:brushProperty name="width" value="0.05" units="cm"/>
      <inkml:brushProperty name="height" value="0.05" units="cm"/>
    </inkml:brush>
  </inkml:definitions>
  <inkml:trace contextRef="#ctx0" brushRef="#br0">0 1 9410,'9'7'624,"-2"0"-616,-7-4-8,-1-5 80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9.088"/>
    </inkml:context>
    <inkml:brush xml:id="br0">
      <inkml:brushProperty name="width" value="0.05" units="cm"/>
      <inkml:brushProperty name="height" value="0.05" units="cm"/>
    </inkml:brush>
  </inkml:definitions>
  <inkml:trace contextRef="#ctx0" brushRef="#br0">5 14 9898,'1'3'334,"-1"-3"-199,1 0 1,-1 1 0,0-1 0,1 1 0,-1-1-1,0 1 1,0-1 0,0 1 0,1-1 0,-1 1-1,0-1 1,0 1 0,0-1 0,0 1 0,0-1-1,0 1 1,0-1 0,0 1 0,0 0 0,0-1-1,0 1 1,0-1 0,0 1 0,0-1 0,-1 1 0,1-1-1,0 1 1,0-1 0,-1 1 0,-2-3 365,3 4-500,0-2-95,-3-4-1024,3-8 909,0-3-79</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5.223"/>
    </inkml:context>
    <inkml:brush xml:id="br0">
      <inkml:brushProperty name="width" value="0.05" units="cm"/>
      <inkml:brushProperty name="height" value="0.05" units="cm"/>
    </inkml:brush>
  </inkml:definitions>
  <inkml:trace contextRef="#ctx0" brushRef="#br0">67 1 7242,'-1'0'284,"1"1"1,-1 0 0,1 0 0,-1-1-1,1 1 1,-1-1 0,1 1 0,-1 0 0,0-1-1,1 1 1,-1-1 0,0 1 0,0-1 0,0 0-1,0 1 1,0-1-176,0 1 0,1-1 0,-1 0 0,0 1 0,1-1 0,-1 0 0,0 1-1,1-1 1,-1 1 0,1-1 0,-1 1 0,1-1 0,-1 1 0,1-1 0,-1 1 0,1 0 0,0-1 0,-1 1 0,1 0 0,0-1 0,0 1-1,-1 0 1,1-1 0,0 1 0,0 0 0,0 0 0,-1 1 172,-3 25-582,2-20 5814,2-7-5487,-1 0-18,0 0 6,-1-3 669,1 4-353,1-1-326,0 0 1,0 0-1,0 0 1,0 0 0,0 0-1,0 0 1,0 0-1,0 0 1,0 0 0,0 0-1,0 0 1,0 0-1,0-1 1,0 1 0,-1 0-1,1 0 1,0 0-1,0 0 1,0 0 0,0 0-1,0 0 1,0 0-1,0 0 1,0 0 0,0 0-1,0 0 1,-1 0-1,1 0 1,0 0 0,0 0-1,0 0 1,0 0-1,0 0 1,0 0 0,0 0-1,0 0 1,0 0-1,0 1 1,-1-1 0,1 0-1,0 0 1,0 0-1,0 0 1,0 0 0,0 0-1,0 0 1,0 0-1,0 0 1,0 0 0,0 0-1,0 0 1,0 0-1,0 1 1,0-1 0,0 0-1,0 0 1,0 0-1,0 0 1,0 0-1,0 0 2,0 0-1,0 0 0,0 0 0,0 0 0,0 0 1,0 0-1,0 0 0,0-1 0,0 1 0,0 0 0,0 0 1,0 0-1,0 0 0,-1 0 0,1 0 0,0 0 1,0 0-1,0 0 0,0 0 0,0 0 0,0 0 1,0 0-1,0 0 0,0 0 0,0-1 0,0 1 0,0 0 1,0 0-1,0 0 0,0 0 0,0 0 0,0 0 1,-1 0-1,1 0 0,0 0 0,0 0 0,0 0 0,0 0 1,0 0-1,0 0 0,0 0 0,0 0 0,0 0 41,-5-3 387,5 4-420,0-4 54,0 2-28,0 3 126,-2-5-160,0 0 36,1 1-11,1 4 52,0-2-44,0 0 17,0 0-60,0 0-19,0-4 56,0 8-28,0-4 10,0 0-4,0-1-8,0 0 28,-10 1-1241,9-1 1170,1 0 0,-1 0 0,0 0 0,1 0 0,-1 0 0,1-1 0,0 1 0,-1 0 0,1 0 0,0 0 0,0 0 0,0-1 0,0 0 0,0 1-3,-1-19-359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4.336"/>
    </inkml:context>
    <inkml:brush xml:id="br0">
      <inkml:brushProperty name="width" value="0.05" units="cm"/>
      <inkml:brushProperty name="height" value="0.05" units="cm"/>
      <inkml:brushProperty name="color" value="#E71224"/>
    </inkml:brush>
  </inkml:definitions>
  <inkml:trace contextRef="#ctx0" brushRef="#br0">1 1 13931,'8'80'856,"64"445"1481,-19-303-1252,107 281 1,122 203-517,-234-593-627,-3-4 54,235 519-1498,-237-549 1254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6.720"/>
    </inkml:context>
    <inkml:brush xml:id="br0">
      <inkml:brushProperty name="width" value="0.05" units="cm"/>
      <inkml:brushProperty name="height" value="0.05" units="cm"/>
    </inkml:brush>
  </inkml:definitions>
  <inkml:trace contextRef="#ctx0" brushRef="#br0">6 129 14411,'0'0'76,"-1"-1"-1,1 1 1,-1-1-1,1 1 1,-1-1-1,1 1 1,0-1-1,-1 1 1,1-1-1,0 1 1,-1-1-1,1 0 1,0 1 0,0-1-1,-1 1 1,1-1-1,0 0 1,0 1-1,0-1 1,0 0-1,0 1 1,0-1-1,0 0 1,0 1-1,0-1 1,0 0 0,1 1-1,-1-1 1,0 0-1,0 1 1,1-1-1,-1 1 1,0-1-1,1 0 1,13-25 1164,-14 25-1158,4-4 95,0-1 0,0 0-1,0 1 1,1 0 0,0 0-1,0 0 1,0 1 0,0 0 0,1 0-1,-1 0 1,1 0 0,7-2-1,-9 5-137,-1-1-1,1 1 1,0 0-1,-1 1 1,1-1-1,0 1 1,0-1-1,-1 1 1,1 0-1,0 0 1,0 1-1,0-1 1,-1 1-1,1 0 1,0 0-1,-1 0 1,1 1-1,0-1 1,-1 1-1,0 0 0,1 0 1,-1 0-1,3 3 1,2 1 2,0 1 0,-1 0 0,0 1 0,-1 0 1,0 0-1,7 10 0,26 58 65,-27-52 85,24 39-1,-36-62-159,1 0 1,0 1 0,0-1-1,-1 0 1,1 0-1,0 0 1,0 0-1,0 0 1,0 0 0,0 0-1,0 0 1,0-1-1,0 1 1,1 0 0,-1-1-1,0 1 1,0 0-1,1-1 1,-1 0-1,0 1 1,1-1 0,-1 0-1,0 1 1,1-1-1,1 0 1,-1-1 21,-1 0 0,1 0 0,0 0 0,-1 0 0,1 0 0,-1 0 1,0 0-1,1 0 0,-1-1 0,0 1 0,1-1 0,-1 1 0,0-1 0,0 1 0,0-1 0,-1 0 0,1 1 0,1-3 1,13-43 942,-13 39-831,0 0 0,1 0 0,-1 1 0,1-1 1,1 1-1,0 0 0,6-11 0,-9 17-154,0 1-1,0-1 0,-1 0 0,1 1 0,0-1 0,0 1 1,0-1-1,0 1 0,0-1 0,0 1 0,0-1 1,0 1-1,0 0 0,0 0 0,0 0 0,0-1 0,0 1 1,0 0-1,0 0 0,0 0 0,0 1 0,0-1 1,0 0-1,0 0 0,1 1 0,28 13 26,-6-3-35,-22-11 1,0 0 0,-1 0 0,1 1 0,-1-1 0,1 0 0,-1-1 0,1 1 0,-1 0 0,1 0 0,-1-1 0,1 1 0,-1 0 0,1-1 0,-1 0 0,1 1 0,-1-1 0,0 0 0,1 0 0,-1 0 0,0 0 0,0 0 0,0 0 0,2-1 0,-1-1-31,0 0 0,0-1 0,0 1-1,0 0 1,-1-1 0,0 1 0,1-1 0,-1 0-1,1-4 1,0-6-252,-1 0-1,0 1 1,-1-1-1,-1-16 1,-2 19-229,-1 8 86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5.119"/>
    </inkml:context>
    <inkml:brush xml:id="br0">
      <inkml:brushProperty name="width" value="0.05" units="cm"/>
      <inkml:brushProperty name="height" value="0.05" units="cm"/>
    </inkml:brush>
  </inkml:definitions>
  <inkml:trace contextRef="#ctx0" brushRef="#br0">1 1 17292,'1'23'1760,"8"6"-1304,-2 4-208,2 2 888,3 0-679,3 1-89,-2-11-280,0-2-288,-1-7-577,0-6-127,-9-7 688,-2-3-176,-2-6-152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5.593"/>
    </inkml:context>
    <inkml:brush xml:id="br0">
      <inkml:brushProperty name="width" value="0.05" units="cm"/>
      <inkml:brushProperty name="height" value="0.05" units="cm"/>
    </inkml:brush>
  </inkml:definitions>
  <inkml:trace contextRef="#ctx0" brushRef="#br0">49 210 14891,'-4'-3'312,"-1"-1"0,0 0 1,1 0-1,0 0 0,0 0 0,0 0 0,0-1 0,-5-10 1,8 13-189,0-1 1,0 1 0,0-1 0,0 1-1,1-1 1,0 0 0,-1 1 0,1-1-1,0 0 1,0 1 0,0-1 0,1 0-1,-1 1 1,1-1 0,-1 1 0,1-1-1,0 0 1,0 1 0,0 0-1,0-1 1,1 1 0,2-4 0,3-3 92,0 0 1,0 1-1,1 0 1,0 1 0,0 0-1,1 0 1,0 1-1,0 0 1,1 0-1,0 1 1,19-7 0,-23 9-171,0 2 0,1-1 1,-1 0-1,1 1 0,-1 0 1,1 1-1,-1 0 1,1 0-1,9 1 0,-12 0-30,0 0 1,0 0-1,-1 0 0,1 0 0,0 1 0,-1-1 1,1 1-1,-1 0 0,0 0 0,0 1 0,1-1 1,-1 0-1,-1 1 0,1 0 0,0 0 0,3 6 0,-3-5 1,0 1-1,-1 0 0,0 0 0,0 0 1,0 0-1,-1 0 0,1 1 0,-1-1 1,-1 0-1,1 1 0,-1-1 0,0 1 1,0-1-1,-1 9 0,0-10 1,1 0 0,-1 0 0,0 0 1,0 0-1,-1 0 0,1 0 0,-1-1 0,0 1 0,0-1 0,0 1 1,0-1-1,0 1 0,-1-1 0,1 0 0,-1 0 0,0-1 0,0 1 1,0 0-1,-7 3 0,15-8-40,0 1 0,0-1-1,0 1 1,0 0 0,1 1 0,-1-1 0,0 1 0,0 0 0,1 0-1,-1 1 1,0-1 0,0 1 0,1 1 0,-1-1 0,5 2 0,0 1-45,1 0 0,-1 1 1,0 0-1,0 0 1,-1 1-1,12 8 1,-16-10 62,-1 1 0,1-1 0,-1 1 1,1 0-1,-1 0 0,-1 0 0,1 0 1,-1 1-1,0 0 0,0-1 0,-1 1 0,1 0 1,-1 1-1,-1-1 0,1 0 0,-1 0 1,0 1-1,0 6 0,-1-8 51,-1 0 0,1 0 0,-1-1 0,0 1 0,0-1 0,0 1 0,-1-1 0,0 1 0,1-1 0,-2 0 0,1 1 0,0-1 0,-1-1 0,0 1 0,0 0 0,0 0 0,0-1 0,-1 0 0,1 0 0,-1 0 1,0 0-1,0 0 0,0-1 0,0 0 0,-6 3 0,7-4-33,1 0 1,-1 1 0,0-2 0,0 1-1,0 0 1,0 0 0,0-1 0,0 0-1,0 0 1,0 1 0,0-2 0,0 1 0,0 0-1,0-1 1,0 1 0,0-1 0,0 0-1,-3-1 1,5 1-87,-1 0 1,1 0-1,-1 0 1,1-1-1,-1 1 0,1 0 1,0-1-1,0 1 0,0 0 1,0-1-1,0 0 0,0 1 1,0-1-1,0 1 0,1-1 1,-1 0-1,1 0 1,-1 1-1,1-1 0,0 0 1,-1 0-1,1 0 0,0 1 1,0-1-1,0 0 0,1 0 1,-1 0-1,0 0 1,1 1-1,0-4 0,1-1-62,1 0 0,-1 1 0,1-1 0,0 1 0,1 0 0,7-10 0,-11 15 125,22-28-661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0:56.133"/>
    </inkml:context>
    <inkml:brush xml:id="br0">
      <inkml:brushProperty name="width" value="0.05" units="cm"/>
      <inkml:brushProperty name="height" value="0.05" units="cm"/>
    </inkml:brush>
  </inkml:definitions>
  <inkml:trace contextRef="#ctx0" brushRef="#br0">115 244 18284,'6'29'1896,"-3"-1"-1392,-1-3-248,4-1 961,4-8-849,0-5-368,3-13-824,-4-11 1408,-2-13-712,-7-7-88,-7-10-88</inkml:trace>
  <inkml:trace contextRef="#ctx0" brushRef="#br0" timeOffset="1">10 0 15427,'-8'8'1289,"6"7"-937,2 5-168,13 2 456,4-3-328,9-8-608,6-2 2152,4-12-1752,2-6 80,10-8 16</inkml:trace>
  <inkml:trace contextRef="#ctx0" brushRef="#br0" timeOffset="2">455 76 15275,'2'31'1444,"-1"-16"-795,0 0 1,1 0 0,1 0-1,0-1 1,1 1-1,8 21 1,-11-35-605,-1-1 0,0 1 0,1 0 1,-1 0-1,0 0 0,1 0 0,-1-1 0,1 1 1,0 0-1,-1 0 0,1-1 0,0 1 0,-1-1 0,1 1 1,0 0-1,0-1 0,-1 1 0,1-1 0,0 0 1,0 1-1,0-1 0,0 0 0,1 1 0,-1-1-3,0 0 1,0-1-1,0 1 0,0 0 0,-1-1 0,1 1 0,0-1 0,0 1 0,0-1 0,0 1 1,-1-1-1,1 1 0,0-1 0,-1 0 0,1 0 0,0 1 0,-1-1 0,1-1 0,3-4 142,0 0 0,-1-1 0,0 1 0,3-13 0,-3 7 54,0 0-1,-1 0 0,-1-1 0,0 1 0,0 0 0,-3-22 0,1 28-155,0 1 0,0 0 0,0-1 0,-1 1 1,0 0-1,0 0 0,0 0 0,-3-4 0,3 6-50,1 1 1,-1 0-1,0 0 0,0 0 0,0 0 1,0 0-1,0 1 0,0-1 1,0 1-1,0-1 0,-1 1 0,1 0 1,0-1-1,-1 1 0,1 1 0,-6-2 1,5 1-38,0 1 1,0 0-1,0 0 0,0 1 1,0-1-1,0 0 1,0 1-1,0 0 0,0 0 1,0 0-1,0 0 1,0 0-1,0 0 0,1 1 1,-1 0-1,0-1 1,1 1-1,0 0 0,-1 0 1,1 0-1,0 1 1,0-1-1,0 0 0,0 1 1,-1 2-1,1-1-21,-1-1 0,1 1 0,0-1 0,1 1 0,-1 0 0,1-1 0,-1 1 0,1 0 0,0 0 0,1 0 0,-1 0-1,1 0 1,-1 1 0,1-1 0,0 0 0,1 0 0,-1 0 0,2 4 0,-2-7 20,0-1 0,0 1 0,0-1 0,1 0 0,-1 1 0,0-1-1,0 0 1,0 1 0,1-1 0,-1 0 0,0 0 0,0 1 0,1-1 0,-1 0 0,0 1 0,0-1 0,1 0 0,-1 0 0,0 0-1,1 1 1,-1-1 0,1 0 0,-1 0 0,0 0 0,1 0 0,0 0 0,8-2-227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7.480"/>
    </inkml:context>
    <inkml:brush xml:id="br0">
      <inkml:brushProperty name="width" value="0.05" units="cm"/>
      <inkml:brushProperty name="height" value="0.05" units="cm"/>
    </inkml:brush>
  </inkml:definitions>
  <inkml:trace contextRef="#ctx0" brushRef="#br0">3 401 14523,'-2'20'1489,"2"17"15,0-34-1301,0-1-1,0 0 1,1 0-1,-1 0 1,1 0-1,-1 0 1,1 0-1,0 0 1,0 0-1,0 0 1,0 0-1,0 0 1,3 2-1,-4-3-145,0-1 0,1 1 0,-1-1 0,0 0 0,1 0 0,-1 1 0,1-1 1,-1 0-1,1 0 0,-1 1 0,1-1 0,-1 0 0,1 0 0,-1 0 0,1 0 0,-1 0 0,1 0 0,-1 0 0,1 0 0,-1 0 0,1 0 0,-1 0 0,1 0 1,-1 0-1,1 0 0,-1 0 0,1 0 0,-1-1 0,1 1 0,-1 0 0,1 0 0,-1-1 0,0 1 0,1 0 0,-1 0 0,1-1 0,-1 0 0,15-18 968,-5-4-495,0 1 0,-1-1 0,6-27 0,15-77 547,-22 87-766,22-129 524,-25 153-758,-5 16-76,0 0 0,0 0 0,0 0 0,0 1 0,0-1 0,0 0-1,0 0 1,0 0 0,0 0 0,0 0 0,0 0 0,0 0 0,0 0 0,0 0-1,0 0 1,0 0 0,0 0 0,0 1 0,0-1 0,0 0 0,1 0 0,-1 0-1,0 0 1,0 0 0,0 0 0,0 0 0,0 0 0,0 0 0,0 0 0,0 0-1,0 0 1,0 0 0,0 0 0,0 0 0,0 0 0,0 0 0,0 0 0,1 0 0,-1 0-1,0 0 1,0 0 0,0 0 0,0 0 0,0 0 0,0 0 0,0 0 0,0 0-1,0 0 1,0 0 0,0 0 0,0 0 0,1 0 0,-1 0 0,0 0 0,0 0-1,0 0 1,0 0 0,0 0 0,0 0 0,0 0 0,0 0 0,0 0 0,0 0-1,0 0 1,0 0 0,0 0 0,0-1 0,0 1 0,3 26 32,28 349-514,-29-359 361,-1-8-86,-1 0 0,2 0 0,-1 0 0,1 0 0,0 0 0,1 0 0,-1-1 0,8 14 0,-9-21 179,-1 0 0,0 0 0,0 0 0,0 1 1,0-1-1,1 0 0,-1 0 0,0 0 0,0 0 0,0 0 1,0 0-1,1 0 0,-1 0 0,0 0 0,0 0 0,0 0 1,1 0-1,-1 0 0,0 0 0,0 0 0,0 0 0,0 0 1,1-1-1,-1 1 0,0 0 0,0 0 0,0 0 0,0 0 1,0 0-1,1 0 0,-1 0 0,0 0 0,0-1 0,0 1 1,0 0-1,0 0 0,0 0 0,0 0 0,1-1 0,-1 1 1,0 0-1,0 0 0,0 0 0,0 0 0,0-1 0,0 1 1,0 0-1,0 0 0,0 0 0,0 0 0,0-1 0,0 1 1,0 0-1,0 0 0,0 0 0,0-1 0,3-14-277,1-25-289,-4-10-154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7.949"/>
    </inkml:context>
    <inkml:brush xml:id="br0">
      <inkml:brushProperty name="width" value="0.05" units="cm"/>
      <inkml:brushProperty name="height" value="0.05" units="cm"/>
    </inkml:brush>
  </inkml:definitions>
  <inkml:trace contextRef="#ctx0" brushRef="#br0">1 100 16740,'10'-9'636,"8"-8"446,0 2 0,28-18 1,-41 30-893,1-1 0,1 1 0,-1 0 0,0 1 1,1 0-1,-1 0 0,1 0 0,0 0 1,0 1-1,-1 0 0,1 1 0,12 0 1,-16 0-143,0 1 1,0-1-1,-1 1 1,1-1-1,0 1 1,0 0-1,-1 0 1,1 0 0,-1 0-1,1 1 1,-1-1-1,1 1 1,-1-1-1,0 1 1,0 0-1,0 0 1,3 3-1,-3-2 7,0 1-1,0-1 0,0 1 0,0 0 0,-1-1 0,1 1 1,-1 0-1,0 0 0,0 0 0,0 8 0,-1 2 101,0 0 1,-1 1-1,0-1 0,-2 0 0,-6 25 0,5-22 48,-1 0 0,-1 0 1,0-1-1,-1 0 0,-15 25 0,18-37-36,3-7-79,6-8-32,-3 8-51,0 1 0,0 0 0,0 0 1,0 0-1,0 0 0,0 0 0,1 1 0,-1-1 0,1 1 1,-1-1-1,1 1 0,0 0 0,-1 0 0,1 0 1,0 0-1,3 0 0,-1 1-9,0-1 0,1 1 1,-1 1-1,0-1 0,0 1 0,0-1 1,0 1-1,7 3 0,1 1-27,0 0 0,0 1 1,-1 0-1,0 1 0,21 17 0,-25-18 7,-1 0-1,0 1 1,0 0-1,0 1 1,-1 0-1,0 0 1,6 9-1,-11-15 25,0 0-1,1 1 1,-1-1 0,0 1-1,-1-1 1,1 0 0,0 1-1,-1-1 1,1 1 0,-1 0-1,0-1 1,0 1 0,0-1 0,0 1-1,0-1 1,0 1 0,-1-1-1,1 1 1,-1-1 0,0 1-1,0-1 1,0 1 0,0-1-1,0 0 1,-1 0 0,1 1-1,0-1 1,-1 0 0,0 0-1,0 0 1,1-1 0,-4 3-1,-4 3 48,-1 0 0,1-1-1,-1 0 1,-1 0-1,1-1 1,-14 4-1,-69 17 332,1 0-799,91-26 329,0 0-1,0 1 0,0-1 1,0 1-1,0-1 1,-1 1-1,2-1 0,-1 1 1,0 0-1,0-1 1,0 1-1,0 0 1,0 0-1,0 0 0,0 1 1,1-2 70,0 1 0,0-1 0,0 0 0,1 1 0,-1-1 0,0 1 0,0-1 0,0 0 0,1 1 0,-1-1 0,0 0 0,0 1 0,1-1 0,-1 0 0,0 0 0,1 1 0,-1-1 0,0 0 0,1 0 0,-1 1 0,0-1 0,1 0 0,-1 0 0,0 0 0,1 0 0,-1 0 0,1 1 0,-1-1 0,0 0 0,1 0 0,-1 0 0,1 0 0,-1 0 0,1 0 0,-1 0 0,0-1 1,1 1-1,-1 0 0,1 0 0,15-1-560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9.416"/>
    </inkml:context>
    <inkml:brush xml:id="br0">
      <inkml:brushProperty name="width" value="0.05" units="cm"/>
      <inkml:brushProperty name="height" value="0.05" units="cm"/>
    </inkml:brush>
  </inkml:definitions>
  <inkml:trace contextRef="#ctx0" brushRef="#br0">0 1 17596,'5'25'4669,"14"37"-3284,-11-35-973,94 247-226,-98-267-322,-4-6 42,1 1 0,0-1 1,0 1-1,-1-1 0,1 1 0,-1-1 0,1 1 1,-1 0-1,0-1 0,0 1 0,0 0 1,0 1-1,-1-3-12,0-1-1,0 1 1,0 0 0,0-1-1,0 1 1,0 0 0,0-1-1,0 0 1,0 1 0,0-1 0,1 1-1,-1-1 1,-1-1 0,-16-15-416,-4-6-141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09.941"/>
    </inkml:context>
    <inkml:brush xml:id="br0">
      <inkml:brushProperty name="width" value="0.05" units="cm"/>
      <inkml:brushProperty name="height" value="0.05" units="cm"/>
    </inkml:brush>
  </inkml:definitions>
  <inkml:trace contextRef="#ctx0" brushRef="#br0">9 229 13507,'-2'-5'244,"0"0"0,1-1 0,0 1 0,0 0 0,0 0 0,1 0 1,0-1-1,0 1 0,0 0 0,0 0 0,1-1 0,0 1 0,0 0 0,0 0 0,1 0 1,0 0-1,0 0 0,0 0 0,0 1 0,1-1 0,0 1 0,0-1 0,0 1 0,0 0 0,1 0 1,4-3-1,5-6 325,1 2 1,1-1-1,20-11 1,-26 18-413,0 0 1,0 0-1,0 1 1,1 1-1,0 0 1,-1 0-1,17-2 1,-25 4-145,1 1 1,0 0-1,-1 0 1,1 0-1,0 0 1,0 0-1,-1 0 0,1 0 1,-1 1-1,1-1 1,0 0-1,-1 1 1,1 0-1,-1-1 1,1 1-1,-1 0 1,1 0-1,-1 0 1,1 0-1,-1 0 1,0 0-1,0 0 1,0 0-1,1 0 1,-1 1-1,0-1 1,0 0-1,-1 1 0,1-1 1,0 1-1,0-1 1,-1 1-1,1 0 1,-1-1-1,1 1 1,-1-1-1,0 1 1,0 0-1,1-1 1,-1 1-1,-1 2 1,1 4 2,0 1 0,-1 0 1,0-1-1,-1 1 0,0-1 1,-5 15-1,0-5 5,-1 0 0,0 0 0,-1-1 0,-1 0 0,-1-1 0,0 0 0,-16 16 0,27-32-21,0 1 1,0-1 0,0 0-1,0 0 1,0 1-1,0-1 1,0 0 0,0 0-1,0 1 1,0-1-1,0 0 1,0 0 0,0 0-1,0 1 1,0-1-1,0 0 1,0 0 0,1 1-1,-1-1 1,0 0-1,0 0 1,0 0 0,0 1-1,0-1 1,1 0-1,-1 0 1,0 0 0,0 0-1,0 0 1,1 1-1,-1-1 1,0 0 0,0 0-1,1 0 1,-1 0-1,0 0 1,0 0 0,0 0-1,1 0 1,-1 0-1,0 0 1,1 0 0,10 4 12,16 4-13,0 1 1,48 23 0,-63-26-1,0 1-1,0 1 0,-1 0 1,0 0-1,0 1 0,-1 1 1,18 20-1,-26-27 25,0 1 1,1 0-1,-1 0 1,0 0-1,-1 0 0,1 0 1,-1 0-1,0 0 1,0 1-1,0-1 0,0 0 1,-1 1-1,1-1 1,-1 1-1,-1-1 0,1 0 1,-1 1-1,1-1 1,-1 0-1,0 1 0,-1-1 1,1 0-1,-1 0 1,1 0-1,-1 0 0,-1 0 1,1-1-1,0 1 1,-1 0-1,-4 3 0,4-3 1,-1 0-1,0 0 1,0 0-1,0-1 0,0 1 1,0-1-1,-1 0 1,1-1-1,-1 1 1,0-1-1,0 0 0,0 0 1,0 0-1,0-1 1,0 0-1,-1 0 1,1 0-1,0-1 0,-1 1 1,1-1-1,0 0 1,-1-1-1,1 0 0,-10-2 1,13 3-68,0-1-1,0 0 1,0 0 0,0 0-1,0 0 1,1-1 0,-1 1-1,0 0 1,1-1 0,-1 1-1,1-1 1,-1 0 0,1 1-1,0-1 1,-1 0 0,1 0-1,0 0 1,0 0 0,1 0-1,-1 0 1,0 0 0,0-4-1,0 2 32,1 1 0,-1-1 0,1 0 0,0 1 0,1-1 0,-1 1 0,0-1 0,1 0 0,0 1 0,0-1 0,0 1-1,0-1 1,3-3 0,11-16-288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10.424"/>
    </inkml:context>
    <inkml:brush xml:id="br0">
      <inkml:brushProperty name="width" value="0.05" units="cm"/>
      <inkml:brushProperty name="height" value="0.05" units="cm"/>
    </inkml:brush>
  </inkml:definitions>
  <inkml:trace contextRef="#ctx0" brushRef="#br0">152 353 18468,'3'27'1896,"-1"4"-1424,-1 1-215,3-1 1023,-1-6-936,3-2-408,0-13-904,-2-24-2049,-4-10 2233,-3-19-328</inkml:trace>
  <inkml:trace contextRef="#ctx0" brushRef="#br0" timeOffset="1">31 21 15635,'-13'-19'1553,"3"18"-961,2 3-256,8 11 736,0 2-176,6 0-536,0-2-456,4-3-2344,0-4 2256,12-6-344,3-3-216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10.872"/>
    </inkml:context>
    <inkml:brush xml:id="br0">
      <inkml:brushProperty name="width" value="0.05" units="cm"/>
      <inkml:brushProperty name="height" value="0.05" units="cm"/>
    </inkml:brush>
  </inkml:definitions>
  <inkml:trace contextRef="#ctx0" brushRef="#br0">4 464 16924,'-2'34'1161,"0"52"551,3-76-1472,-1 0-1,2-1 1,0 0 0,0 1 0,0-1-1,8 16 1,-10-23-198,1 0 0,0-1 0,-1 1 0,1 0 0,0-1-1,0 1 1,0-1 0,1 1 0,-1-1 0,0 0 0,0 0 0,1 1 0,-1-1-1,1 0 1,-1 0 0,1 0 0,-1 0 0,1-1 0,0 1 0,-1 0 0,1-1-1,0 1 1,0-1 0,-1 1 0,1-1 0,0 0 0,0 0 0,3 0 0,-3-1 21,1 1 0,0-1 0,0 0 0,0 0 0,-1-1 1,1 1-1,-1-1 0,1 1 0,-1-1 0,1 0 0,-1 0 0,0 0 1,0 0-1,0 0 0,0 0 0,0 0 0,2-4 0,2-5 182,1-1 0,-1 0 0,-1 0 0,0 0 0,-1-1 0,0 1 0,-1-1 0,2-18 0,-4 24-140,-1 0 1,0 0 0,0-1 0,-1 1-1,1 0 1,-1 0 0,-4-11 0,4 14-62,0 0 0,-1 1 0,0-1 0,0 0 0,0 1 0,0-1 0,0 1 0,-1 0 0,0 0 0,1 0 0,-1 0 0,0 0 0,-7-4 0,8 6-52,0 0 1,0 0 0,0 0 0,0 0 0,0 0-1,0 0 1,0 1 0,-1-1 0,1 1 0,0 0-1,0 0 1,0 0 0,-1 0 0,1 0 0,0 0-1,0 0 1,0 1 0,-1-1 0,1 1 0,0-1 0,0 1-1,0 0 1,0 0 0,0 0 0,0 0 0,0 0-1,0 1 1,1-1 0,-1 1 0,-1 1 0,-2 2-305,0 0 0,1 0 1,-1 0-1,1 1 1,0-1-1,1 1 0,0 0 1,-4 8-1,7-12-216,4-4-180</inkml:trace>
  <inkml:trace contextRef="#ctx0" brushRef="#br0" timeOffset="1">478 1 16724,'-22'45'3234,"17"-30"-2894,1 1 0,1-1 0,1 1 0,0 0 0,0 18 0,2-29-285,0 0 0,0 0 0,0 0-1,1 0 1,-1 0 0,1 0 0,1 0 0,-1-1-1,1 1 1,-1 0 0,1-1 0,1 1 0,-1-1-1,1 0 1,-1 1 0,1-1 0,1-1 0,-1 1-1,0 0 1,6 4 0,-7-7-27,0 0 0,0 0 0,0 0-1,0 0 1,0 0 0,1-1 0,-1 1 0,0-1 0,0 1 0,0-1 0,1 0-1,-1 0 1,0 0 0,0 0 0,1 0 0,-1 0 0,3-1 0,-1-1 8,1 1 1,-1-1-1,0 0 1,0 0-1,1 0 1,-2 0-1,1-1 1,4-3-1,0-2 20,0 1 0,0-1-1,-1 0 1,0-1 0,-1 0-1,9-15 1,-13 20-167,0 1-1,-1 0 0,1-1 0,-1 0 1,0 1-1,0-1 0,0 0 1,-1 0-1,1 1 0,-1-8 1,0 10 40,0 0 1,-1-1-1,1 1 1,0 0 0,-1 0-1,1-1 1,-1 1-1,0 0 1,1 0 0,-1 0-1,0 0 1,0 0-1,0 0 1,0 0 0,1 0-1,-1 0 1,-1 0-1,1 0 1,0 1 0,0-1-1,0 0 1,0 1-1,0-1 1,-1 1 0,1-1-1,0 1 1,0 0 0,-1-1-1,1 1 1,0 0-1,-1 0 1,1 0 0,-2 0-1,-15-1-672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4.735"/>
    </inkml:context>
    <inkml:brush xml:id="br0">
      <inkml:brushProperty name="width" value="0.05" units="cm"/>
      <inkml:brushProperty name="height" value="0.05" units="cm"/>
      <inkml:brushProperty name="color" value="#E71224"/>
    </inkml:brush>
  </inkml:definitions>
  <inkml:trace contextRef="#ctx0" brushRef="#br0">1 481 11707,'2'-14'151,"3"-7"145,0-1 0,1 1 0,14-32-1,-20 52-271,1 0 0,0-1 0,-1 1-1,1-1 1,0 1 0,0 0 0,0 0 0,0 0-1,0-1 1,0 1 0,0 0 0,0 0-1,1 0 1,-1 1 0,2-2 0,-2 2-1,0-1-1,-1 1 1,1 0 0,0 0 0,-1 0 0,1 0 0,0 0 0,-1 1 0,1-1 0,0 0 0,-1 0 0,1 0 0,0 0 0,-1 1 0,1-1 0,0 0 0,-1 1 0,1-1 0,-1 1 0,1-1 0,-1 0 0,1 1-1,-1-1 1,1 2 0,4 3 132,-1 2-1,0-1 0,0 0 0,-1 1 0,4 11 1,44 120 1316,31 145 1,-66-222-1199,187 785 1613,-46-178-1745,0-148-711,-105-385-189,120 223 1,-111-258 450,-4-28-57</inkml:trace>
  <inkml:trace contextRef="#ctx0" brushRef="#br0" timeOffset="1">1298 37 11610,'1'-6'132,"8"-19"285,-9 25-408,0 0 0,1-1 1,-1 1-1,0-1 0,1 1 0,-1 0 0,0-1 1,1 1-1,-1 0 0,0 0 0,1-1 0,-1 1 0,1 0 1,-1 0-1,1-1 0,-1 1 0,0 0 0,1 0 1,-1 0-1,1 0 0,-1 0 0,1 0 0,-1 0 1,1 0-1,-1 0 0,1 0 0,-1 0 0,1 0 1,-1 0-1,1 0 0,-1 0 0,0 1 0,1-1 0,-1 0 1,1 0-1,-1 0 0,1 1 0,-1-1 0,0 0 1,1 1-1,-1-1 0,0 0 0,1 1 0,-1-1 1,0 0-1,1 1 0,-1-1 0,0 1 0,4 4 38,0 0-1,-1 0 1,1 1-1,-1-1 1,4 11-1,157 467 1376,-122-345-1081,308 949 1885,86-24-1358,-348-886-1073,64 137 7,-92-173 36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11.392"/>
    </inkml:context>
    <inkml:brush xml:id="br0">
      <inkml:brushProperty name="width" value="0.05" units="cm"/>
      <inkml:brushProperty name="height" value="0.05" units="cm"/>
    </inkml:brush>
  </inkml:definitions>
  <inkml:trace contextRef="#ctx0" brushRef="#br0">1 195 17596,'30'-4'2264,"1"-7"-1392,6-10-359,4-3 1543,4-2-1072,-2-1-232,-2 1-576,-7 3-344,-11 6-920,-6 6-648,-15 9 1360,2-1-304,-14 9-273</inkml:trace>
  <inkml:trace contextRef="#ctx0" brushRef="#br0" timeOffset="1">51 287 18084,'36'-9'1808,"4"-13"-1144,1-4-304,5-3 801,-1 3-401,-7 0-992,0 4 112,-10 6 96,-3 1-176,-10 5-184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19.878"/>
    </inkml:context>
    <inkml:brush xml:id="br0">
      <inkml:brushProperty name="width" value="0.05" units="cm"/>
      <inkml:brushProperty name="height" value="0.05" units="cm"/>
    </inkml:brush>
  </inkml:definitions>
  <inkml:trace contextRef="#ctx0" brushRef="#br0">16 1611 11418,'-2'1'80,"1"0"0,0 0 0,-1 0 0,1 0 0,0 0 0,0 0 0,0 0-1,0 1 1,0-1 0,0 0 0,-1 3 0,2-4-55,0 0 1,0 1-1,0-1 0,0 0 0,0 0 1,0 1-1,0-1 0,0 0 0,0 1 1,0-1-1,0 0 0,0 0 1,0 1-1,0-1 0,1 0 0,-1 0 1,0 1-1,0-1 0,0 0 0,0 0 1,1 1-1,-1-1 0,0 0 1,0 0-1,0 0 0,1 0 0,-1 1 1,0-1-1,0 0 0,1 0 0,-1 0 1,0 0-1,1 0 0,-1 0 1,0 0-1,1 1 0,5 0 116,-1-1-1,1 1 1,0-1-1,-1 0 1,11-1-1,12-3-144,0-1 1,0-1-1,43-15 1,83-42-90,-146 60 89,628-282-331,6-2 227,10 23 217,637-138 160,-1264 395-276,2-1-9,0 2 0,30-4 0,-41 10 1,-16 0 15,0 0-1,0 0 1,0 0 0,0 0 0,1 0-1,-1 0 1,0 0 0,0 0 0,0 0-1,0 0 1,0 0 0,0 0 0,0 0-1,0 0 1,1 0 0,-1 0 0,0 0-1,0 0 1,0 0 0,0 0 0,0 0 0,0 0-1,0 0 1,0 0 0,0 1 0,0-1-1,1 0 1,-1 0 0,0 0 0,0 0-1,0 0 1,0 0 0,0 0 0,0 0-1,0 0 1,0 1 0,0-1 0,0 0-1,0 0 1,0 0 0,0 0 0,0 0 0,0 0-1,0 0 1,0 0 0,0 1 0,0-1-1,0 0 1,0 0 0,0 0 0,0 0-1,0 0 1,-22 16-22,-50 22 11,-2-4 0,-92 30 0,69-28 36,-797 324 407,641-257-311,-1047 445 164,1018-420-437,256-118 80,17-9 17,8-1 52,1 0-1,0-1 0,0 1 1,0 0-1,0 0 0,0-1 1,0 1-1,0 0 0,0 0 1,0-1-1,0 1 0,0 0 1,0 0-1,0 0 0,0-1 0,0 1 1,0 0-1,0 0 0,0-1 1,0 1-1,0 0 0,0 0 1,0 0-1,1-1 0,-1 1 1,0 0-1,0 0 0,0 0 1,0-1-1,0 1 0,1 0 0,-1 0 1,0 0-1,0-1 0,9-8-33,-1 0-1,1 0 0,0 1 1,1 0-1,0 1 0,13-8 1,-7 5 3,350-205-315,-210 128 334,450-235 75,1010-335 436,-1494 615-459,414-128 22,-501 160-68,-20 5 0,0 1 0,0 1 0,0 0 0,0 1 0,16 0 0,-30 1 7,0 1 1,0 0-1,-1 0 0,1 0 0,0 0 0,0 0 0,-1 1 0,1-1 0,0 0 0,-1 0 0,1 0 0,0 1 1,-1-1-1,1 0 0,0 1 0,-1-1 0,1 0 0,0 1 0,0 0 0,-1-1 1,0 1 0,0-1 0,0 0 0,0 1 0,0-1 0,0 1-1,0-1 1,1 1 0,-1-1 0,-1 0 0,1 1 0,0-1 0,0 1 0,0-1 0,0 1-1,0-1 1,0 0 0,0 1 0,-1-1 0,1 1 0,0-1 0,0 0 0,-1 1 0,-23 24-45,0-7 24,0-1 1,-2-1-1,1-2 1,-41 17-1,40-19 15,-405 168 23,235-103 40,-735 277 272,-445 160-112,560-202-736,622-244 380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0.965"/>
    </inkml:context>
    <inkml:brush xml:id="br0">
      <inkml:brushProperty name="width" value="0.05" units="cm"/>
      <inkml:brushProperty name="height" value="0.05" units="cm"/>
    </inkml:brush>
  </inkml:definitions>
  <inkml:trace contextRef="#ctx0" brushRef="#br0">0 160 12411,'345'26'788,"-262"-23"-712,818 4-68,3-45-249,-549 21 152,3842-47 341,-3765 73-147,775 5 231,-1173-14-331,7 1 6,0-3 1,78-12 0,-118 14-9,0-1 0,0 1 0,1 0-1,-1 0 1,0-1 0,0 1 0,0-1 0,0 1 0,0-1 0,0 0 0,0 1 0,0-1 0,1-1 0,-2 1-1,0 1 0,0 0 0,0-1-1,0 1 1,0-1 0,0 1 0,0-1-1,0 1 1,0 0 0,0-1 0,0 1 0,-1 0-1,1-1 1,0 1 0,0-1 0,-1 1 0,1 0-1,0-1 1,0 1 0,-1 0 0,1 0-1,0-1 1,-1 1 0,1 0 0,0 0 0,-1-1-1,1 1 1,-1 0 0,1 0 0,0 0-1,-1 0 1,1 0 0,-1 0 0,1-1 0,-1 1-1,1 0 1,-1 0 0,-28-7 62,1 0 1,-1 2-1,-1 1 0,-31-1 0,20 2-4,-724-32 577,-8 39-495,-429 29-165,-2 46 127,6 67-570,19 87-1267,892-159 1140,200-49 240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1.484"/>
    </inkml:context>
    <inkml:brush xml:id="br0">
      <inkml:brushProperty name="width" value="0.05" units="cm"/>
      <inkml:brushProperty name="height" value="0.05" units="cm"/>
    </inkml:brush>
  </inkml:definitions>
  <inkml:trace contextRef="#ctx0" brushRef="#br0">1 349 11330,'377'-43'945,"-6"0"-649,-4 4-96,-19 5 280,-12 1-48,-32 7-88,-21 3-56,-36 6-104,-16 1-40,-46 6-160,-22 0-64,-56 0-920,-32-2 896,-74-3-104,-35-2-112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6.924"/>
    </inkml:context>
    <inkml:brush xml:id="br0">
      <inkml:brushProperty name="width" value="0.05" units="cm"/>
      <inkml:brushProperty name="height" value="0.05" units="cm"/>
    </inkml:brush>
  </inkml:definitions>
  <inkml:trace contextRef="#ctx0" brushRef="#br0">8482 734 11194,'-404'-113'909,"-598"-187"-433,575 161-424,-10 35-114,-209 36-66,-6 59 51,348 18 96,-486 76 0,577-44 42,2 8 0,3 10 1,-218 92-1,161-32 77,-259 159 1,323-156-10,-297 238 1,350-235-63,7 6 1,-174 207 0,233-232-53,4 4 1,6 2 0,4 4 0,6 2-1,-49 131 1,70-143-41,5 1 0,4 2 0,5 2 0,5 0 0,5 1 0,5 1 0,5 1-1,5-1 1,4 1 0,19 119 0,-4-143 18,3 0-1,4-1 1,4-1 0,4-2-1,4-1 1,56 98-1,-6-39 30,5-4 0,168 197-1,-144-208-4,190 166 0,164 71-1,-276-238-42,7-8 1,4-10-1,250 97 1,-97-72-36,423 100 0,322 7-25,1083 105 144,-1075-264 46,-867-83-78,0-10 0,372-64 0,-474 45-20,-2-5 0,-2-7-1,-1-5 1,-3-7-1,159-86 1,-224 100 20,-3-2 1,-1-3 0,-2-3-1,-3-3 1,-1-2-1,-3-3 1,-3-2 0,-2-2-1,-2-3 1,-3-1-1,-3-2 1,-3-2 0,-3-2-1,-3-1 1,-3-2-1,-4-1 1,29-120 0,-37 93 107,-3-1 1,-5-1-1,-5 0 0,-4 0 1,-22-182-1,4 172 26,-6 1-1,-4 1 0,-5 1 1,-5 2-1,-51-105 1,5 47-22,-7 4 1,-7 3 0,-7 6 0,-150-171 0,86 139-238,-7 6 1,-318-247-1,-79-11-369,407 309 324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7.673"/>
    </inkml:context>
    <inkml:brush xml:id="br0">
      <inkml:brushProperty name="width" value="0.05" units="cm"/>
      <inkml:brushProperty name="height" value="0.05" units="cm"/>
    </inkml:brush>
  </inkml:definitions>
  <inkml:trace contextRef="#ctx0" brushRef="#br0">1071 8442 13171,'-94'-28'722,"-160"-73"1,220 83-656,0 0 0,1-3 0,2 0 1,0-2-1,1-1 0,1-2 1,-42-48-1,36 29-24,1-1 0,3-2-1,-40-82 1,38 57-216,-46-156 0,41 75-208,8-1 0,-11-169 0,13-27-9,19-397-1,22 510 503,11 2 0,86-378 0,74 5 383,-117 434-165,126-232 0,-85 218-127,9 5 1,7 5-1,8 6 1,199-201-1,298-219-93,-12 97-146,-72 101 10,-60 92 33,23 44-18,-383 202-68,54-27-394,-138 63 310,-2-3-1,48-35 0,-21 1-5,-8 0-47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8.160"/>
    </inkml:context>
    <inkml:brush xml:id="br0">
      <inkml:brushProperty name="width" value="0.05" units="cm"/>
      <inkml:brushProperty name="height" value="0.05" units="cm"/>
    </inkml:brush>
  </inkml:definitions>
  <inkml:trace contextRef="#ctx0" brushRef="#br0">102 175 13971,'-4'0'137,"-87"-21"1368,84 19-1118,10 1-172,17 2-72,-9-1-91,93 1-362,179-22 0,106-41-586,-224 33 566,-100 18 213,85-13-144,-119 20 235,0 2 0,54 4 0,-79-2 38,-1 0 0,0 1 0,0 0 0,0 1 0,0-1 0,0 1 0,0 0 0,6 3-1,-10-4-2,1 0 0,-1 0-1,0 0 1,1 0 0,-1 0-1,0 1 1,0-1 0,0 0-1,0 1 1,0-1-1,0 1 1,0-1 0,-1 1-1,1-1 1,0 1 0,-1 0-1,1-1 1,-1 1-1,0 0 1,0-1 0,1 1-1,-1 0 1,0 0 0,0-1-1,-1 1 1,1 0 0,0-1-1,-1 1 1,1 0-1,-2 3 1,-5 11 53,0-1 0,-1 1 1,-1-1-1,-21 27 0,23-31-35,-257 341 457,-104 150-727,265-347 186,-9 8-33</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8.623"/>
    </inkml:context>
    <inkml:brush xml:id="br0">
      <inkml:brushProperty name="width" value="0.05" units="cm"/>
      <inkml:brushProperty name="height" value="0.05" units="cm"/>
    </inkml:brush>
  </inkml:definitions>
  <inkml:trace contextRef="#ctx0" brushRef="#br0">1 0 13627,'11'45'266,"-1"-1"0,-3 1 0,3 65 0,-5-44-124,50 408 135,-32-338-192,58 194-1,-67-286-35,2-2-1,1 0 1,3 0-1,1-2 0,50 71 1,-57-93-3,1 0 1,1-2-1,0 0 0,2 0 1,33 22-1,-38-29-7,2-1 0,-1-1 0,1 0 0,0-1 0,0-1 0,1 0 0,-1-1 0,1-1 0,17 2 0,-10-4 4,0-1 0,0 0 0,0-2 0,0-1-1,-1-1 1,1-1 0,-1-1 0,0 0 0,0-2 0,-1-1-1,0 0 1,27-18 0,16-15 33,-1-2 0,79-74-1,38-47-180,169-200 0,118-227-361,-304 352 307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1:29.409"/>
    </inkml:context>
    <inkml:brush xml:id="br0">
      <inkml:brushProperty name="width" value="0.05" units="cm"/>
      <inkml:brushProperty name="height" value="0.05" units="cm"/>
    </inkml:brush>
  </inkml:definitions>
  <inkml:trace contextRef="#ctx0" brushRef="#br0">6599 623 11282,'-267'-125'753,"-424"-134"-1,487 202-783,-383-55 1,-221 42-87,-501 75-126,1066 17 241,2 10 1,1 10-1,-321 101 1,375-81 123,-268 130-1,365-147-72,3 4 0,2 4-1,2 3 1,-139 126 0,191-153-61,1 2 1,2 1 0,1 1 0,-42 71-1,58-85-10,0-1-1,2 2 1,0-1-1,1 1 1,1 0-1,1 0 1,1 1-1,1 0 1,0 0-1,2-1 1,1 36-1,3-37-3,0 0-1,1-1 1,1 0-1,0 0 1,2 0 0,0 0-1,13 22 1,-6-15-16,2-2-1,1 1 1,0-2-1,28 27 1,-1-9-12,0-2-1,3-3 1,1-1 0,58 30-1,-2-9 24,3-5 1,2-4-1,198 54 0,-91-49-18,233 25 0,-101-39-106,662-18 0,348-146-485,-994 77 516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2:02.855"/>
    </inkml:context>
    <inkml:brush xml:id="br0">
      <inkml:brushProperty name="width" value="0.05" units="cm"/>
      <inkml:brushProperty name="height" value="0.05" units="cm"/>
    </inkml:brush>
  </inkml:definitions>
  <inkml:trace contextRef="#ctx0" brushRef="#br0">2439 1109 11715,'-393'47'1206,"313"-32"-1084,2 4 0,-144 56 0,124-33-149,3 5 0,2 4 0,2 3 0,-152 122 0,55-19-434,-266 287 1,402-387 464,-161 200 428,194-230-303,1 1 1,2 1-1,0 1 1,2 0-1,2 1 1,0 0-1,-13 61 1,23-77-62,0 1 0,0 0 0,2 0 0,0 0 0,1 0 0,0 0 0,1-1 0,8 27 0,-6-30-37,0 1 0,1-1 0,1 0 0,0-1 0,1 1 0,0-1 0,1 0 0,0-1 0,0 0 0,1 0 0,11 8 0,4 1-7,0-1 0,2-1 0,0-2 0,1 0 0,0-2 0,1-1 0,1-1 0,42 10 0,-8-7-1,0-2 0,1-3 0,64 0 0,9-8 7,0-6 0,0-6 0,140-31 0,399-116-7,9-53-7,-464 127-4,216-117 1,-322 140 21,-3-5 0,-2-5 0,-4-5 0,-3-4 0,93-95 0,-156 134 37,-2-2-1,-2-1 0,-1-1 0,-3-3 0,31-57 1,-51 80-10,0 1 0,-2-2 1,-1 0-1,0 0 0,-2 0 1,-2-1-1,0 0 0,-1-1 1,-2 1-1,-1 0 1,-1-1-1,-6-45 0,-2 38 3,-1-1 0,-2 1 0,-1 1-1,-2 0 1,-1 1 0,-1 1 0,-2 0 0,-2 1 0,-1 1-1,-25-29 1,-35-29-143,-156-135 0,156 151-125,-122-130-286,161 154 374,3-2 0,-50-85 1,-1-40-191,89 173 302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28.344"/>
    </inkml:context>
    <inkml:brush xml:id="br0">
      <inkml:brushProperty name="width" value="0.05" units="cm"/>
      <inkml:brushProperty name="height" value="0.05" units="cm"/>
    </inkml:brush>
  </inkml:definitions>
  <inkml:trace contextRef="#ctx0" brushRef="#br0">2852 140 12955,'-1077'32'2115,"921"-29"-1998,-158 24 0,217-12-79,1 4 1,-167 57-1,155-35-12,-113 60 0,156-66-16,2 3-1,-109 86 0,153-108-14,1 0-1,0 1 0,1 1 0,1 1 1,1 0-1,0 1 0,2 1 1,0 0-1,1 1 0,2 0 0,0 1 1,1 0-1,2 0 0,0 1 0,1 0 1,-2 30-1,4-7-22,2 0 0,2 0 0,12 89 0,0-68 15,2 0 0,25 65 0,-24-91 12,2 0 1,1-2-1,3 0 0,46 67 0,-32-60 12,2-2 0,3-1 0,52 45 0,-16-26 19,3-4 1,3-3-1,1-3 0,108 48 0,-108-63-16,3-3-1,138 36 1,-98-41-25,161 16 1,553-17-105,899-161-69,-1347 72 184,-4-17 0,416-140 0,-637 164 0,354-124 0,-473 159-1,0-3 0,-1-2-1,80-53 1,-111 65-7,0-2-1,-1 0 1,0 0 0,-1-1 0,0-1 0,-2-1 0,0 0-1,0 0 1,-2-1 0,0 0 0,-1-1 0,0 0-1,5-20 1,-9 21 0,-1 0-1,0-1 1,-1 0-1,-1 1 0,-1-1 1,0 0-1,-2 0 1,0 0-1,-1 1 1,0-1-1,-7-22 0,2 19 9,-1 1-1,0 0 0,-1 0 0,-1 1 0,-1 0 1,-1 1-1,0 1 0,-2-1 0,-16-15 1,-16-13 10,-3 2 1,-2 2 0,-1 2 0,-3 3-1,-71-38 1,-308-121-9,107 79-206,-458-103 0,-410 13 160,-15 108 315,636 95-238,471 10-47,1 6 1,1 3 0,-155 46 0,151-25-22,1 4 0,-165 91-1,134-55 11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6.332"/>
    </inkml:context>
    <inkml:brush xml:id="br0">
      <inkml:brushProperty name="width" value="0.05" units="cm"/>
      <inkml:brushProperty name="height" value="0.05" units="cm"/>
      <inkml:brushProperty name="color" value="#E71224"/>
    </inkml:brush>
  </inkml:definitions>
  <inkml:trace contextRef="#ctx0" brushRef="#br0">6 8502 12147,'-2'7'345,"1"0"0,-1 0 0,2 0 1,-1-1-1,1 14 0,1-17-282,-1-1 0,1 0 1,-1 1-1,1-1 0,0 0 0,0 0 0,0 1 0,0-1 1,1 0-1,-1 0 0,1 0 0,-1 0 0,1 0 0,-1-1 1,1 1-1,0 0 0,0-1 0,0 0 0,0 1 0,4 1 1,2 1-13,1-1 0,-1 0 1,1 0-1,0 0 0,0-2 0,0 1 1,0-1-1,0 0 0,1-1 1,-1 0-1,0 0 0,12-3 0,15-3 66,62-20 0,-78 21-70,194-68 277,9-2-138,141-5-37,4 30-96,-115 18-31,438-113 62,-19-70-34,752-299 24,111-12-40,314-100 38,-910 300-40,-78 48 6,-197 65-22,871-317-6,-9-27 0,342-122 37,-1097 413-24,-29 11-1,893-289-13,-266 92 8,-44-44 44,-591 161-25,-27-45-28,-274 131-1,-247 140-6,-93 53-45,-2-4 0,-3-5-1,-3-3 1,126-130 0,-202 189-63,34-41 73,-39 45 33,0-1 1,0 1-1,-1-1 1,0 0-1,0 0 1,-1 0-1,3-11 0,-4 5-81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2:03.417"/>
    </inkml:context>
    <inkml:brush xml:id="br0">
      <inkml:brushProperty name="width" value="0.05" units="cm"/>
      <inkml:brushProperty name="height" value="0.05" units="cm"/>
    </inkml:brush>
  </inkml:definitions>
  <inkml:trace contextRef="#ctx0" brushRef="#br0">4831 1084 11803,'-6'-24'172,"-1"1"0,0 0 0,-2 1 1,-1-1-1,0 2 0,-2-1 1,0 1-1,-2 1 0,-19-24 1,-20-19 105,-2 1 1,-2 3 0,-4 3-1,-1 2 1,-130-84 0,113 90-409,-1 4 0,-3 4 0,-1 3 1,-2 4-1,-96-23 0,-12 11-258,-328-34 0,-207 53 579,556 31 23,0 8 1,1 7-1,-184 48 1,255-42-144,1 4 0,1 5 0,2 4 0,2 4 0,2 5 0,-123 82 0,170-96-90,1 2 1,2 1 0,2 2 0,1 3 0,2 0-1,-44 67 1,57-71-6,2 1 0,1 1-1,2 1 1,2 0 0,2 2 0,2 0 0,1 1-1,-10 68 1,18-57-19,2 61 0,3-113 41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52:03.952"/>
    </inkml:context>
    <inkml:brush xml:id="br0">
      <inkml:brushProperty name="width" value="0.05" units="cm"/>
      <inkml:brushProperty name="height" value="0.05" units="cm"/>
    </inkml:brush>
  </inkml:definitions>
  <inkml:trace contextRef="#ctx0" brushRef="#br0">1 2059 11010,'1508'-259'1633,"-773"42"-1085,-36-79 164,-425 142-421,-230 124-206,-1-2 0,-2-1 0,66-70 0,-89 83-49,-1-1 0,-1 0 0,0-1 0,-2-1 0,-1-1 0,0 0 0,9-28 0,-16 36-15,-2 1 0,0-2-1,-1 1 1,0 0 0,-1-1-1,-1 1 1,-1-1 0,0 1 0,-1-1-1,-1 1 1,0-1 0,-9-29-1,4 27-11,-1-1 0,-1 1 1,-1 0-1,0 0 0,-1 1 0,-1 1 0,-1 0 0,-1 1 0,0 0 0,-1 1 0,-19-15 0,2 4-27,-2 3 0,0 0-1,-1 2 1,-73-30 0,51 28-17,-2 3 1,0 3 0,-79-13-1,50 18 4,-158-2 0,-34 25-42,279-11 72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2:49.390"/>
    </inkml:context>
    <inkml:brush xml:id="br0">
      <inkml:brushProperty name="width" value="0.05" units="cm"/>
      <inkml:brushProperty name="height" value="0.05" units="cm"/>
    </inkml:brush>
  </inkml:definitions>
  <inkml:trace contextRef="#ctx0" brushRef="#br0">1234 212 12459,'-30'-29'548,"-2"1"1,-1 2-1,-1 1 1,-51-29-1,69 46-368,0 1 0,0 0 0,0 1 0,-1 1 0,1 0 0,-1 1 0,0 1 0,-1 1 0,1 0 0,0 1 0,-1 1 0,1 1 0,-24 3 0,12 3-2,1 0 0,1 2-1,0 1 1,-43 21 0,19-3-88,-62 45-1,88-54-81,1 2 0,1 0 0,1 2 0,1 0 0,1 1-1,1 1 1,1 1 0,1 1 0,2 0 0,0 1 0,-10 32-1,-6 25 15,4 2-1,-25 138 0,28-96 1,7 1 1,-4 219-1,23-270-20,3 0 0,3 1 0,4-2 0,3 0 0,43 127-1,-41-158-91,3-2-1,2 0 0,2-2 1,2 0-1,57 72 0,-59-86-97,2-2-1,1 0 0,1-2 0,0 0 0,2-3 1,1 0-1,1-2 0,45 22 0,-53-32 10,0-1 0,0-1 0,1-1 0,-1-1 0,2-1 0,-1-1 0,32 0 0,-37-4 75,0-1 1,0 0-1,1-2 0,-2 0 0,1-1 0,0-2 1,-1 0-1,0 0 0,33-18 0,-18 4 70,-2-1-1,0-2 0,-1-2 0,-1 0 0,41-47 0,-21 14 228,82-123-1,139-311 1082,-222 389-953,-5-3-1,40-140 1,-63 166-170,-3-1 1,-4-1 0,7-156-1,-20 199-147,-3 0-1,-1 0 1,-1 1-1,-3-1 1,-1 1-1,-23-65 0,22 78-18,-2 0-1,-1 2 1,-2-1-1,0 2 0,-1 0 1,-1 0-1,0 2 0,-2 0 1,-1 1-1,-36-29 0,30 30-6,0 2-1,-2 1 1,0 1-1,0 1 1,-1 1-1,-1 2 1,1 1-1,-2 1 1,1 1-1,-1 2 1,0 1-1,-56 0 1,40 5 100,1 2 0,0 2 0,0 1 0,0 3 0,1 2 0,0 2 0,1 1 0,-42 21 0,-35 28 78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2:55.634"/>
    </inkml:context>
    <inkml:brush xml:id="br0">
      <inkml:brushProperty name="width" value="0.05" units="cm"/>
      <inkml:brushProperty name="height" value="0.05" units="cm"/>
    </inkml:brush>
  </inkml:definitions>
  <inkml:trace contextRef="#ctx0" brushRef="#br0">57 247 9498,'1'0'65,"-1"0"-1,1 0 1,-1 0-1,1 0 1,-1 0 0,1 0-1,-1 0 1,1 0-1,-1 0 1,0 0 0,1 0-1,-1 0 1,1 0-1,-1 0 1,1 0 0,-1-1-1,0 1 1,1 0-1,-1 0 1,1-1-1,-1 1 1,0 0 0,1-1-1,-1 1 1,0 0-1,1-1 1,-1 1 0,1-1-1,11-13 757,-9 11-429,0-2-268,1 1-1,0 1 1,0-1-1,0 0 1,0 1-1,0 0 1,1 0-1,-1 0 1,1 1 0,0-1-1,0 1 1,0 0-1,0 1 1,0-1-1,0 1 1,7-1-1,202-46-67,9-1 30,-248 52 24,-1-1 0,0-1-1,0-2 1,0 0 0,-29-7 0,-144-34 284,54 9-196,127 32-172,14 1-24,12 1-32,101 9-50,135-4 0,-203-6 10,-6-1-42,0-1 1,50-10-1,-168 26 162,-121 4-1,-92-14 393,288-5-391,7-1-36,12-3-6,32 1-83,-1 3 0,1 1 0,54 7 0,125 30-954,-341-50 1956,-97-7 121,94 11-514,121 8-492,-13-1 1113,14 2-1138,-1 0-1,1 0 1,0 0-1,0 0 1,0 0 0,-1 0-1,1 0 1,0 0 0,0 0-1,0 0 1,-1 0-1,1 0 1,0 0 0,0 0-1,0 0 1,-1 0-1,1-1 1,0 1 0,0 0-1,0 0 1,0 0-1,0 0 1,-1 0 0,1 0-1,0-1 1,0 1-1,0 0 1,0 0 0,0 0-1,0-1 1,0 1-1,0 0 1,0 0 0,-1 0-1,1 0 1,0-1-1,0 1 1,0 0 0,0 0-1,0 0 1,0-1-1,0 1 1,0 0 0,0 0-1,0 0 1,1-1-1,-1 1 1,0 0 0,0 0-1,0-1 1,9-4 367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02.803"/>
    </inkml:context>
    <inkml:brush xml:id="br0">
      <inkml:brushProperty name="width" value="0.05" units="cm"/>
      <inkml:brushProperty name="height" value="0.05" units="cm"/>
    </inkml:brush>
  </inkml:definitions>
  <inkml:trace contextRef="#ctx0" brushRef="#br0">53 772 11314,'-4'0'309,"0"-1"-1,0 1 0,0-1 0,1 0 0,-1 0 0,1 0 1,-1 0-1,1-1 0,-1 0 0,1 1 0,0-1 0,-6-5 1300,11 6-1462,0 0 1,0 0 0,0 1 0,0-1 0,0 0 0,0 1 0,0-1-1,1 1 1,1 0 0,9-3 84,83-26 945,-53 14-718,84-16-1,35 2-373,-130 21-16,0-1 1,59-26-1,-49 19-5,1 1 0,1 2 1,66-11-1,6-1-65,102-50 45,-56 16-38,-19 21 11,25-9 21,-42 1-7,143-43 32,-124 52-67,155-61 0,-299 98 29,12-4-490,-12 4 425,-1 0-1,0 0 1,0 0-1,0 0 0,1 0 1,-1 0-1,0 0 1,0 0-1,0 0 1,1 0-1,-1 0 0,0 0 1,0 0-1,0 0 1,1 1-1,-1-1 1,0 0-1,0 0 0,0 0 1,1 0-1,-1 0 1,0 1-1,0-1 1,0 0-1,0 0 0,0 0 1,0 0-1,1 1 1,-1-1-1,0 0 1,0 0-1,0 0 0,0 1 1,0-1-1,0 0 1,0 0-1,0 0 1,0 1-1,0-1 0,0 0 1,0 0-1,0 0 1,0 1-1,0-1 1,0 0-1,0 0 0,0 0 1,0 1-1,0-1 1,0 0-1,-1 0 1,1 1-1,0 0-394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09.078"/>
    </inkml:context>
    <inkml:brush xml:id="br0">
      <inkml:brushProperty name="width" value="0.05" units="cm"/>
      <inkml:brushProperty name="height" value="0.05" units="cm"/>
    </inkml:brush>
  </inkml:definitions>
  <inkml:trace contextRef="#ctx0" brushRef="#br0">2 0 13771,'-2'4'3624,"8"6"-1971,13 16-1195,-10-13 4,38 57 86,56 110-1,-86-144-413,-1 1 0,-2 1-1,-2 0 1,-1 0-1,7 54 1,-6 46 517,-9 192 1,-5-171-464,2-154-212,1 2 20,-1 0 0,-1 0 0,1-1 0,-1 1 0,-3 11 0,3-16-50,1-1-1,0 0 1,-1 0-1,0 0 1,1 0 0,-1 0-1,0 0 1,1 0-1,-1 0 1,0 0-1,0 0 1,0 0 0,0-1-1,0 1 1,0 0-1,0 0 1,0-1 0,0 1-1,0-1 1,-1 1-1,1-1 1,0 0 0,0 1-1,0-1 1,-1 0-1,1 0 1,0 0-1,0 0 1,-1 0 0,1 0-1,0 0 1,0 0-1,0 0 1,-1-1 0,1 1-1,0 0 1,0-1-1,-1 0 1,-6-2-446,1-1 0,0 0 0,0 0 0,1-1 0,0 0 0,-1 0 0,1 0 0,-8-11 0,-3-3-567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09.578"/>
    </inkml:context>
    <inkml:brush xml:id="br0">
      <inkml:brushProperty name="width" value="0.05" units="cm"/>
      <inkml:brushProperty name="height" value="0.05" units="cm"/>
    </inkml:brush>
  </inkml:definitions>
  <inkml:trace contextRef="#ctx0" brushRef="#br0">22 131 11779,'-15'-14'1705,"8"7"533,15 16-763,7 12-991,0 0 0,-1 1 1,-2 1-1,14 31 0,-14-27-146,2-1 0,29 45 0,-41-68-303,0-1 0,-1 0 0,1 0-1,0 0 1,0 0 0,0 0 0,0 0 0,1 0-1,-1-1 1,1 1 0,-1-1 0,1 1-1,-1-1 1,1 0 0,2 1 0,-3-2-2,1 0 1,-1 0 0,0 0-1,0-1 1,0 1 0,0 0-1,0-1 1,0 0 0,0 1-1,0-1 1,0 0-1,0 0 1,0 0 0,0 0-1,-1 0 1,1 0 0,0-1-1,-1 1 1,1-1 0,2-2-1,21-27 285,-1 0 0,31-53 0,-39 59-495,10-18-267,33-70 1,-32 47 151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16.883"/>
    </inkml:context>
    <inkml:brush xml:id="br0">
      <inkml:brushProperty name="width" value="0.05" units="cm"/>
      <inkml:brushProperty name="height" value="0.05" units="cm"/>
    </inkml:brush>
  </inkml:definitions>
  <inkml:trace contextRef="#ctx0" brushRef="#br0">1 0 15323,'0'3'67,"0"0"0,0 0 0,0 1 0,0-1 0,1 0 0,-1 0 0,1 0 0,0 0 0,0 0 0,0 0 0,1 0 0,-1 0 0,0-1 0,1 1 0,0 0 0,0-1 0,0 1 0,0-1 0,0 0 0,0 0 0,1 0 0,-1 0 0,1 0 0,-1 0 0,1 0 0,3 1 0,7 3 61,1-1 0,0 0 0,0-1 0,22 3 0,-13-2 75,99 26 147,0 6 0,-3 4 1,188 94-1,-53 3-303,189 88-6,216 9 709,-635-228-914,1 0 1,-1-2 0,2 0 0,-1-2-1,0-1 1,1-1 0,-1-1 0,1-1-1,-1-1 1,0-1 0,30-8 0,-20-2-232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17.360"/>
    </inkml:context>
    <inkml:brush xml:id="br0">
      <inkml:brushProperty name="width" value="0.05" units="cm"/>
      <inkml:brushProperty name="height" value="0.05" units="cm"/>
    </inkml:brush>
  </inkml:definitions>
  <inkml:trace contextRef="#ctx0" brushRef="#br0">1 1 17108,'0'1'111,"0"1"-1,1-1 1,-1 1 0,0-1 0,1 1 0,-1-1 0,1 0 0,0 1 0,0-1-1,-1 0 1,1 1 0,0-1 0,0 0 0,0 0 0,0 0 0,0 0 0,1 0 0,-1 0-1,0 0 1,0 0 0,1 0 0,1 0 0,35 15 285,-28-13-164,104 29 112,-87-26-266,0 0 0,-1 2 0,1 2 0,42 21 0,-63-28-50,0 1 0,0 0-1,-1 0 1,0 0 0,0 1-1,0 0 1,0 0-1,-1 0 1,0 0 0,0 1-1,0 0 1,-1 0 0,0 0-1,4 11 1,-4-8 57,-1 0 0,0 0 0,-1 0 0,0 0-1,-1 0 1,1 0 0,-2 0 0,1 0 0,-1 0 0,-3 9 0,0 0 59,-1-2-1,-1 1 1,-1-1-1,0 0 1,-1 0-1,0-1 1,-2 0-1,0 0 1,0-1-1,-24 24 1,26-30-84,0-2 0,0 1 0,-1-1 1,0 0-1,-13 6 0,19-11-51,0 1 0,0-1 0,0 0 0,0 1 0,0-2 0,0 1-1,-1 0 1,1-1 0,0 1 0,0-1 0,-1 0 0,1 0 0,0 0 0,-1-1 0,1 1 0,0-1 0,0 0 0,-1 1-1,1-2 1,0 1 0,-4-2 0,3 0-19,0-1 0,0 0 0,1 0 0,-1 0 0,-3-6 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18.509"/>
    </inkml:context>
    <inkml:brush xml:id="br0">
      <inkml:brushProperty name="width" value="0.05" units="cm"/>
      <inkml:brushProperty name="height" value="0.05" units="cm"/>
    </inkml:brush>
  </inkml:definitions>
  <inkml:trace contextRef="#ctx0" brushRef="#br0">105 7 16508,'-1'0'92,"0"-1"1,1 0 0,-1 1 0,0-1 0,1 1 0,-1-1 0,0 1 0,0 0-1,0-1 1,1 1 0,-1 0 0,0 0 0,0-1 0,0 1 0,0 0 0,0 0-1,1 0 1,-1 0 0,0 0 0,0 0 0,0 0 0,0 0 0,0 1 0,1-1-1,-3 1 1,2 0 35,-1 0-1,0 0 0,1 0 0,-1 0 0,1 1 0,0-1 1,-1 1-1,1-1 0,0 1 0,0-1 0,-1 3 0,-3 6 250,0 1 0,1-1 0,-3 14 0,6-20-256,-11 37 225,3 0 1,1 0 0,2 1 0,1 0-1,3 0 1,4 58 0,-2-90-287,2 0 1,0 0-1,4 15 1,-5-23-50,-1 0 0,1 0 0,0 0 0,-1 0 0,1 0 0,0 0 0,0 0 0,1 0 0,-1-1 0,0 1 0,1-1 1,-1 1-1,0-1 0,1 1 0,0-1 0,-1 0 0,1 1 0,0-1 0,0 0 0,0 0 0,-1-1 0,1 1 0,0 0 1,4 0-1,-3-1-1,0 0 0,0 0 1,0-1-1,0 1 0,0-1 1,0 0-1,0 1 0,0-1 1,0-1-1,-1 1 0,6-3 1,30-24 71,2-8-31,-3-1-1,-1-2 1,32-44 0,82-140 58,-138 201-115,-12 20 0,-2 5 0,-21 33-10,9-8 6,-20 58-1,29-72 17,1 1 0,1 0 0,0 0-1,1 0 1,1 1 0,0 14 0,1-27-3,0 0-1,1 0 1,-1 0 0,1 0 0,-1 0 0,1 0-1,0 0 1,0 0 0,0-1 0,0 1-1,0 0 1,1 0 0,-1-1 0,1 1 0,0-1-1,0 0 1,2 3 0,-2-4 0,0 1-1,0-1 1,0 0-1,1 0 1,-1 0-1,0 0 1,1 0-1,-1-1 1,0 1-1,1-1 1,-1 1-1,1-1 1,-1 0-1,1 0 1,-1 0-1,4 0 1,5-3 0,0 1-1,0-1 1,-1-1 0,1 0-1,-1 0 1,0-1 0,15-10-1,5-6-19,-23 15-1,0 1 0,0-1 0,1 2 0,0-1 0,0 1 0,0 0 1,1 0-1,10-2 0,-18 6 14,0 0 0,0 0-1,0 0 1,0 0 0,0 0 0,0 0 0,0 1 0,0-1 0,0 0 0,0 1 0,0-1 0,0 0 0,0 1-1,0-1 1,0 1 0,0 0 0,-1-1 0,1 1 0,0 0 0,0 0 0,-1-1 0,1 1 0,-1 0-1,1 0 1,0 0 0,-1 0 0,1 0 0,-1 1 0,11 32-58,-9-24 48,-1-8 9,0 3-2,0 0 0,1 0 0,0 0 0,0-1 0,3 7 0,-4-10 7,0 0 0,-1 0 1,1 0-1,0 0 0,0 0 0,0 0 0,0 0 0,0-1 1,0 1-1,0 0 0,0-1 0,0 1 0,0 0 0,0-1 0,1 0 1,-1 1-1,0-1 0,0 0 0,1 1 0,-1-1 0,0 0 0,0 0 1,1 0-1,-1 0 0,0 0 0,0 0 0,3-1 0,5-2-10,-1-1 0,1 0 0,0-1 0,-1 1 0,0-1 0,0-1 0,12-11 0,15-9-135,-34 25 136,11-7-97,-1 1 1,1 0 0,0 1-1,22-8 1,-31 13 75,0 0 1,0 0-1,0 1 1,1-1 0,-1 1-1,0 0 1,0-1-1,0 2 1,0-1-1,0 0 1,0 1 0,1-1-1,-1 1 1,0 0-1,0 0 1,0 0-1,-1 0 1,1 1 0,0-1-1,0 1 1,-1-1-1,1 1 1,-1 0-1,1 0 1,-1 0-1,3 4 1,-1-1-3,-1 1 0,0-1 0,0 1 1,3 7-1,-5-9 41,0 0-1,1-1 1,-1 1 0,1 0 0,0-1-1,0 1 1,1-1 0,-1 0 0,1 0-1,0 0 1,-1 0 0,6 4 0,-7-6-6,0-1 0,1 0 0,-1 1 0,0-1 0,0 0 0,0 0 0,0 0 0,0 0 1,0 0-1,1 0 0,-1 0 0,0 0 0,0 0 0,0-1 0,0 1 0,0 0 0,0-1 0,0 1 0,0-1 1,0 1-1,0-1 0,0 1 0,0-1 0,0 0 0,1-1 0,25-27-849,-4 4-351,-16 20 765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5:58.768"/>
    </inkml:context>
    <inkml:brush xml:id="br0">
      <inkml:brushProperty name="width" value="0.05" units="cm"/>
      <inkml:brushProperty name="height" value="0.05" units="cm"/>
    </inkml:brush>
  </inkml:definitions>
  <inkml:trace contextRef="#ctx0" brushRef="#br0">13 7907 11178,'-7'-58'332,"3"-1"-1,2 0 1,8-73 0,38-174 32,-16 165-293,6 2 0,6 1 0,6 2 0,95-193 0,-78 205-17,6 3 1,140-188-1,-46 115 143,308-284 1,-352 367-159,410-347-12,-515 448-27,291-212-24,-204 155-1,123-60 0,-56 50 17,2 7 0,297-79 0,452-61 57,-663 165-55,1 12 0,494 0 0,517 136-45,-937-60 75,255 37-8,-9 43-4,-207 3 34,-8 26 89,70 27 96,33 24-58,52 105-161,-422-250 8,2-4-1,3-4 0,2-5 1,1-4-1,2-5 1,187 39-1,71-14 30,-88-16-26,639 129-6,-197 31-17,-614-174 3,1-3-1,1-6 1,1-4-1,0-4 0,1-6 1,1-4-1,-1-4 0,129-18 1,240-64-31,-85 11-44,-60 17 75,0-28 30,-194 34-24,170-83 1,119-94 20,-312 158-6,122-98 1,90-101 5,42-99-109,-188 177-6,525-601-608,-665 742 690,301-372 416,-303 368-344,-3-2 0,55-113 1,32-123-34,-50 110 7,76-121 36,-33 76 47,-85 159-43,31-103 0,-2-54 55,-24 87-69,56-143 1,-27 136-75,117-189 1,-73 135-247,-83 154 208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18.984"/>
    </inkml:context>
    <inkml:brush xml:id="br0">
      <inkml:brushProperty name="width" value="0.05" units="cm"/>
      <inkml:brushProperty name="height" value="0.05" units="cm"/>
    </inkml:brush>
  </inkml:definitions>
  <inkml:trace contextRef="#ctx0" brushRef="#br0">159 0 16588,'-40'29'1577,"27"-21"-1300,1 0 1,0 1-1,0 1 0,1 0 0,0 0 1,1 1-1,0 1 0,-11 16 0,20-27-257,0 0 0,1 1 1,-1-1-1,1 0 0,-1 0 0,1 0 0,-1 1 0,1-1 0,0 0 0,-1 0 0,1 1 0,0-1 0,0 0 0,0 1 0,0-1 0,0 0 0,0 0 0,1 2 0,-1-2-16,1 0 0,-1 0 0,1 0 0,-1-1 1,1 1-1,0 0 0,-1-1 0,1 1 0,0 0 0,-1-1 0,1 1 0,0-1 0,0 1 0,0-1 1,0 0-1,-1 1 0,1-1 0,0 0 0,1 1 0,6 0-37,0 0-1,-1-1 1,1 0 0,14-1-1,-11 0 26,2 1-24,55-2-107,-62 3 129,0-1 0,1 1 0,-1 0 0,0 1-1,0-1 1,0 1 0,0 0 0,6 4 0,-11-6 27,0 1-1,1-1 1,-1 1 0,0 0 0,0-1-1,-1 1 1,1 0 0,0 0 0,0-1-1,0 1 1,0 0 0,-1 0 0,1 0-1,0 0 1,-1 0 0,1 0 0,-1 0-1,1 1 1,-1-1 0,0 0 0,1 0-1,-1 0 1,0 2 0,0-2 25,0 1 1,0 0-1,-1 0 1,1 0-1,-1-1 0,0 1 1,1 0-1,-1-1 1,0 1-1,0 0 1,0-1-1,0 1 0,-2 1 1,-4 4 185,0 0 0,0 0-1,-1 0 1,-10 5 0,18-12-216,-18 13 336,0-1 1,-1-1-1,0-1 1,-1-1-1,0-1 1,-26 8-1,46-16-399,-1 0-1,0 1 1,0-1-1,0 0 1,0 0 0,0 0-1,0 0 1,0 0-1,0 0 1,0 0-1,0 0 1,0 0 0,1-1-1,-1 1 1,-1-1-1,2 1 26,-1 0-1,1 0 0,0-1 0,0 1 0,0 0 0,-1 0 0,1-1 0,0 1 1,0 0-1,0 0 0,0-1 0,0 1 0,-1 0 0,1-1 0,0 1 0,0 0 1,0-1-1,0 1 0,0 0 0,0-1 0,0 1 0,0 0 0,0-1 1,0 1-1,0 0 0,0-1 0,1 1 0,0-3-68,0 0-1,1 0 0,-1 0 1,1 1-1,0-1 1,-1 1-1,5-5 1,17-15-473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19.515"/>
    </inkml:context>
    <inkml:brush xml:id="br0">
      <inkml:brushProperty name="width" value="0.05" units="cm"/>
      <inkml:brushProperty name="height" value="0.05" units="cm"/>
    </inkml:brush>
  </inkml:definitions>
  <inkml:trace contextRef="#ctx0" brushRef="#br0">103 273 17164,'-13'26'1205,"2"-8"-656,1 2-1,0-1 1,2 1-1,1 0 1,0 1-1,-4 23 1,11-43-499,-1 1 0,1 0 1,0-1-1,0 1 0,0-1 1,0 1-1,0-1 0,0 1 0,0 0 1,1-1-1,-1 1 0,1-1 1,-1 1-1,1-1 0,-1 0 1,1 1-1,0-1 0,0 1 1,0-1-1,-1 0 0,1 0 0,0 1 1,2 0-1,-1-1-35,-1-1 1,0 1-1,0-1 1,1 0-1,-1 1 0,0-1 1,1 0-1,-1 0 0,0 0 1,1 0-1,-1 0 1,1 0-1,-1-1 0,0 1 1,0 0-1,1-1 0,-1 1 1,0-1-1,1 1 0,-1-1 1,0 1-1,0-1 1,0 0-1,0 0 0,0 0 1,0 0-1,1-1 0,7-6-5,-1 0 0,0-1 0,-1 0 0,0-1 0,0 1-1,-1-1 1,-1-1 0,8-17 0,-2 1 0,-2-1-1,8-38 1,-13 45-14,0-1 1,-1 1-1,-1-1 1,-1 0-1,-1 0 0,-1 1 1,-1-1-1,-5-22 1,7 41 5,-1 1 0,1 0 0,-1-1-1,0 1 1,0 0 0,1 0 0,-1 0 0,-1 0 0,1 0 0,0 0 0,0 0 0,-1 0 0,1 0 0,-1 0-1,0 1 1,1-1 0,-1 1 0,0-1 0,0 1 0,0 0 0,0-1 0,0 1 0,0 0 0,0 0 0,-1 1 0,1-1-1,0 0 1,0 1 0,-1-1 0,1 1 0,0 0 0,-1 0 0,1 0 0,-1 0 0,1 0 0,0 1 0,0-1 0,-1 0-1,1 1 1,0 0 0,-1 0 0,1 0 0,0 0 0,0 0 0,-3 2 0,-4 3 53,1 0 1,1 0-1,-1 1 1,1 0-1,0 0 0,1 0 1,0 1-1,0 0 1,1 1-1,0-1 1,0 1-1,1 0 0,0 0 1,0 0-1,-2 14 1,5-21-59,1 1 1,-1-1 0,1 0-1,0 1 1,0-1 0,0 1-1,0-1 1,1 0 0,-1 1 0,1-1-1,-1 0 1,1 1 0,0-1-1,0 0 1,0 0 0,0 0-1,0 0 1,1 0 0,-1 0-1,0 0 1,1 0 0,0 0 0,-1-1-1,1 1 1,0-1 0,0 1-1,0-1 1,0 1 0,0-1-1,0 0 1,0 0 0,0 0-1,5 1 1,7 2-183,0-1 0,1 0 0,-1-1 1,22 1-1,-11-1-7,-4 1-7,0 0 1,0 1-1,-1 1 1,1 1 0,35 17-1,-46-18 208,0 0-1,0 1 0,-1 0 1,0 1-1,-1-1 1,1 2-1,-1 0 0,0 0 1,-1 0-1,0 1 0,-1 0 1,11 18-1,-5 0 84,-9-19 8,0-1 1,1 1-1,0-1 0,0 1 0,0-1 0,9 9 0,-11-14-134,-1-1-1,1 0 1,0 1-1,0-1 1,-1 0-1,1 0 1,0 0-1,0 0 1,0-1 0,0 1-1,0 0 1,0-1-1,0 0 1,0 1-1,0-1 1,1 0-1,-1 0 1,0 0 0,0 0-1,0-1 1,0 1-1,0 0 1,0-1-1,0 0 1,0 1-1,0-1 1,0 0 0,0 0-1,0 0 1,-1 0-1,3-2 1,10-6-726,-1-2 0,-1 0 0,1 0 0,-2-1 0,0 0 0,17-25 0,12-12-2150,-40 49 2933,0-1 1,0 1-1,0 0 1,0-1-1,0 1 0,1 0 1,-1 0-1,0-1 0,0 1 1,0 0-1,1 0 1,-1-1-1,0 1 0,0 0 1,1 0-1,-1 0 0,0 0 1,0-1-1,1 1 1,-1 0-1,0 0 0,1 0 1,-1 0-1,0 0 0,0 0 1,1 0-1,-1 0 1,0 0-1,1 0 0,-1 0 1,0 0-1,1 0 0,-1 0 1,0 0-1,1 0 1,-1 0-1,0 0 0,1 0 1,-1 0-1,1 1 0,1 15 1206,-10 34 1495,6-40-1868,1-2-332,-4 40 1655,5-46-2111,0 1 1,0-1-1,0 1 0,0 0 0,1-1 1,-1 1-1,1-1 0,0 0 0,0 1 1,-1-1-1,2 1 0,-1-1 0,0 0 1,0 0-1,3 3 0,-3-4-111,-1-1 0,1 1-1,-1-1 1,1 1 0,-1-1 0,1 1 0,0-1-1,-1 1 1,1-1 0,0 0 0,-1 1 0,1-1-1,0 0 1,0 0 0,-1 0 0,1 1 0,0-1-1,0 0 1,-1 0 0,1 0 0,0 0-1,0 0 1,-1 0 0,1-1 0,1 1 0,-1-1-17,1 0 0,-1 1 0,1-1 0,-1 0 1,1 0-1,-1 0 0,0 0 0,0-1 1,0 1-1,1 0 0,0-2 0,2-3-87,-1 1-1,1-1 1,-1-1 0,4-10-1,3-19-451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0.024"/>
    </inkml:context>
    <inkml:brush xml:id="br0">
      <inkml:brushProperty name="width" value="0.05" units="cm"/>
      <inkml:brushProperty name="height" value="0.05" units="cm"/>
    </inkml:brush>
  </inkml:definitions>
  <inkml:trace contextRef="#ctx0" brushRef="#br0">22 14 16972,'-8'-10'1864,"0"7"-1160,3 3 1497,8 3-1345,7 1-984,4-1-560,5-2 560,2 4-144,3 2-145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0.493"/>
    </inkml:context>
    <inkml:brush xml:id="br0">
      <inkml:brushProperty name="width" value="0.05" units="cm"/>
      <inkml:brushProperty name="height" value="0.05" units="cm"/>
    </inkml:brush>
  </inkml:definitions>
  <inkml:trace contextRef="#ctx0" brushRef="#br0">80 414 16844,'-5'7'447,"-9"11"935,1 1-1,-19 39 0,29-52-1193,1-1-1,0 1 1,0 0 0,0 0 0,1 0 0,0 1 0,0-1-1,0 0 1,1 0 0,0 1 0,0-1 0,1 0-1,0 0 1,0 0 0,3 10 0,-3-13-169,0 0-1,0-1 1,0 1 0,0-1 0,1 0-1,0 1 1,-1-1 0,1 0-1,0 0 1,0 0 0,0 0 0,0 0-1,0 0 1,0-1 0,1 1 0,-1-1-1,1 1 1,-1-1 0,1 0 0,-1 0-1,1 0 1,0-1 0,-1 1-1,1 0 1,0-1 0,0 0 0,-1 0-1,1 0 1,3 0 0,0 0-14,0-1 0,1 0 0,-1 0 1,0-1-1,0 0 0,0 0 0,-1 0 0,1-1 1,0 0-1,-1 0 0,0 0 0,6-5 0,3-4-3,-1-2-1,0 0 1,-1 0-1,0-1 1,-1-1 0,-1 1-1,-1-2 1,0 0-1,9-22 1,-5 4-22,-2-1 0,-1 0 0,10-64 0,-16 71 3,-2 0-1,0-30 1,-2 51 14,0 0-1,-1 0 1,0 0 0,-1 0 0,0 0 0,0 1 0,0-1 0,-1 0 0,0 1-1,0 0 1,-1-1 0,-6-7 0,8 12 7,0 1-1,-1-1 1,1 1 0,-1 0 0,0-1-1,0 1 1,1 1 0,-1-1 0,-1 0-1,1 1 1,0-1 0,0 1 0,0 0-1,-1 0 1,1 0 0,-1 1 0,1-1-1,0 1 1,-1 0 0,1 0 0,-1 0-1,1 0 1,-1 0 0,1 1 0,-1 0-1,1 0 1,0 0 0,-1 0 0,-3 2-1,-5 2 22,0 1 0,1 1 0,0 0 0,0 0 0,0 1 0,-13 13 0,9-7 41,1 0 1,1 2-1,-15 19 1,25-30-51,0-1 1,0 1 0,0 0-1,1-1 1,-1 1-1,1 0 1,0 1 0,1-1-1,-1 0 1,1 0 0,0 1-1,1-1 1,-1 1 0,1-1-1,0 1 1,0-1 0,1 6-1,1-7-31,-1-1 1,1 0-1,-1 0 0,1 0 0,0 0 1,0 0-1,0 0 0,1-1 0,-1 1 1,1-1-1,-1 1 0,1-1 0,0 0 1,0 0-1,0 0 0,0 0 0,0-1 1,6 3-1,7 2-165,0-1-1,27 5 1,-31-7 98,19 3-198,-1 1 0,1 2 0,42 19 0,-64-24 239,0 1 0,0 0 1,-1 0-1,0 1 0,0 0 0,-1 1 0,1 0 0,-2 0 0,1 0 1,-1 1-1,0 0 0,0 0 0,-1 0 0,0 1 0,5 12 1,12 56-567,-22-77 587,0 1-1,0-1 1,0 1 0,0-1 0,1 1 0,-1-1 0,0 1 0,0-1-1,0 0 1,0 1 0,1-1 0,-1 1 0,0-1 0,0 1-1,1-1 1,-1 0 0,0 1 0,1-1 0,-1 0 0,0 1-1,1-1 1,-1 0 0,0 1 0,1-1 0,-1 0 0,1 0-1,-1 1 1,1-1 0,-1 0 0,1 0 0,0 0 0,0 0 1,0-1 0,-1 0 0,1 1 0,0-1 0,0 0 0,0 0 0,0 0 0,-1 0 0,1 0 0,0 0 0,-1 0 0,1 0 0,0-2 0,12-22-226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0.939"/>
    </inkml:context>
    <inkml:brush xml:id="br0">
      <inkml:brushProperty name="width" value="0.05" units="cm"/>
      <inkml:brushProperty name="height" value="0.05" units="cm"/>
    </inkml:brush>
  </inkml:definitions>
  <inkml:trace contextRef="#ctx0" brushRef="#br0">1 1 16275,'0'102'2823,"-1"-64"-1994,2 0 0,1 0 0,1 0-1,10 38 1,-6-49-452,1 0-1,14 29 1,-17-45-339,1 1 0,1-1 0,-1 0 0,2 0 0,-1-1 0,18 18 1,-24-27-43,0 0 0,0 0 1,0 1-1,1-1 0,-1 0 1,0 0-1,1 0 0,-1 0 1,1-1-1,-1 1 0,1 0 1,-1-1-1,1 1 0,0-1 1,-1 1-1,1-1 0,0 0 1,-1 1-1,1-1 0,0 0 1,-1 0-1,1 0 1,0-1-1,-1 1 0,1 0 1,0-1-1,-1 1 0,1-1 1,0 1-1,-1-1 0,1 0 1,-1 0-1,1 1 0,-1-1 1,0 0-1,1 0 0,-1-1 1,0 1-1,0 0 0,0 0 1,0-1-1,1 0 0,5-8-20,0-1-1,-1 1 0,0-1 1,7-21-1,-6 15 12,-3 8-12,-3 5 53,1 1 0,-1-1 0,1 1 0,0-1 0,0 1-1,0 0 1,3-3 0,-4 5-7,0 0 0,0 0 1,0 1-1,0-1 0,0 1 0,0-1 0,0 1 0,0-1 0,0 1 0,0 0 0,1 0 0,-1-1 0,0 1 0,0 0 1,0 0-1,0 0 0,1 0 0,-1 0 0,0 1 0,0-1 0,0 0 0,0 0 0,0 1 0,0-1 0,1 1 0,-1-1 1,0 1-1,1 0 0,13 6 59,1 0 1,0-1 0,0-1-1,0 0 1,1-1 0,0-1-1,-1-1 1,1 0 0,0-1 0,0-1-1,21-3 1,4-3-417,0-2-1,-1-3 1,0 0 0,0-3 0,-1-2-1,46-25 1,-85 41 346,0-1 0,0 0 0,1 0-1,-1 1 1,0-1 0,0 1 0,0-1 0,1 1-1,-1 0 1,0-1 0,1 1 0,-1 0 0,0 0 0,0 0-1,1 0 1,-1 0 0,0 0 0,1 0 0,1 1 0,-2 0 42,0 0 1,0 1 0,0-1 0,0 0 0,0 1 0,-1-1-1,1 0 1,0 1 0,-1-1 0,1 1 0,-1-1 0,0 1 0,0-1-1,1 1 1,-1-1 0,0 2 0,2 6 75,0 0 1,0-1-1,1 1 0,0-1 1,0 0-1,1 0 0,1 0 0,-1-1 1,8 10-1,9 9-198,28 27 1,-13-15-25,-20-20 46,79 94-383,-85-97 397,0-1 0,-1 1 0,-1 0 0,0 1 0,-1 0 0,6 22 0,-12-34 62,0 1 0,0-1 0,-1 0 0,0 0 0,0 0 0,0 0 0,0 0-1,0 0 1,-1 1 0,0-1 0,0 0 0,0 0 0,0 0 0,-1-1 0,-2 7 0,3-8 1,-1-1-1,1 1 1,0-1 0,0 1 0,-1-1 0,1 1 0,-1-1 0,1 0 0,-1 1 0,0-1 0,1 0 0,-1 0 0,0 0 0,0-1 0,0 1 0,0 0 0,0-1-1,0 1 1,0-1 0,0 1 0,0-1 0,0 0 0,0 0 0,0 0 0,0 0 0,0-1 0,0 1 0,0 0 0,0-1 0,0 1 0,0-1 0,1 0 0,-1 0-1,-2 0 1,-4-4 40,1 1-1,-1-1 0,1 0 1,0-1-1,0 1 1,1-1-1,0-1 0,0 1 1,-9-15-1,-1-2 36,-23-46 1,30 52-98,1-1 0,1 0 1,-6-22-1,12 36-16,0-1-1,0 1 0,0 0 1,0-1-1,1 1 0,0-1 1,0 1-1,0-1 0,0 1 1,1-1-1,-1 1 0,1 0 1,1-1-1,-1 1 0,0 0 1,1 0-1,0 0 0,0 0 1,0 0-1,4-4 0,0 1-178,0 1 1,1 0-1,0 1 0,0 0 1,1 0-1,10-5 0,55-22-565,-38 19 638,36-19-297</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1.555"/>
    </inkml:context>
    <inkml:brush xml:id="br0">
      <inkml:brushProperty name="width" value="0.05" units="cm"/>
      <inkml:brushProperty name="height" value="0.05" units="cm"/>
    </inkml:brush>
  </inkml:definitions>
  <inkml:trace contextRef="#ctx0" brushRef="#br0">0 145 18980,'26'-26'1516,"-16"15"-1173,0 1 0,0 0 1,1 1-1,0 0 0,0 1 0,17-9 0,-27 16-302,1 0 0,-1 1-1,0-1 1,0 0 0,0 1-1,1-1 1,-1 1 0,0 0-1,1-1 1,-1 1 0,0 0-1,1 0 1,-1 0 0,0 0-1,1 0 1,-1 0-1,0 0 1,1 0 0,-1 1-1,0-1 1,0 1 0,1-1-1,-1 1 1,0-1 0,0 1-1,0-1 1,1 1 0,-1 0-1,0 0 1,0 0 0,0-1-1,0 1 1,0 0 0,-1 0-1,1 1 1,0-1 0,0 0-1,-1 0 1,1 0 0,0 0-1,-1 1 1,1-1 0,-1 0-1,0 0 1,1 1 0,-1-1-1,0 3 1,2 9-39,-1-1 0,0 1-1,-1 0 1,-2 15 0,1-12 70,0 17-44,-1-17-10,1 0 0,1 0 1,1 1-1,0-1 0,7 29 0,-8-43-10,0-1 0,0 1 1,1-1-1,-1 0 0,0 1 0,1-1 0,0 1 1,-1-1-1,1 0 0,0 0 0,0 1 0,-1-1 1,1 0-1,0 0 0,0 0 0,0 0 0,0 0 1,1 0-1,-1 0 0,0 0 0,0-1 1,1 1-1,-1 0 0,0-1 0,1 1 0,-1-1 1,0 1-1,1-1 0,-1 0 0,1 1 0,-1-1 1,1 0-1,-1 0 0,1 0 0,-1 0 0,1 0 1,-1-1-1,0 1 0,1 0 0,-1-1 0,1 1 1,-1-1-1,0 1 0,1-1 0,1-1 0,5-3 53,1 0-1,-1-1 0,1 0 0,-2-1 0,1 0 0,-1 0 0,0-1 0,0 0 0,6-10 0,2-5 91,-1-1-1,15-32 1,-27 51-132,26-63 197,-26 62-210,-1 0 1,1 0 0,-1 0 0,0 0 0,-1 0-1,1 0 1,-1 0 0,0 0 0,-2-11-1,1 16-19,1-1 0,0 1 0,-1 0 0,1 0 0,-1 0 0,0-1 0,1 1 0,-1 0 0,0 0 0,0 0 0,1 0-1,-1 0 1,0 0 0,0 0 0,0 1 0,0-1 0,0 0 0,-1 0 0,1 1 0,0-1 0,0 1 0,0-1 0,-1 1-1,1-1 1,0 1 0,0 0 0,-3-1 0,3 1-39,0 0 1,0 1-1,1-1 0,-1 0 0,0 0 0,0 0 1,0 1-1,0-1 0,1 0 0,-1 1 1,0-1-1,0 1 0,1-1 0,-1 1 1,0-1-1,1 1 0,-1 0 0,1-1 0,-1 1 1,0 0-1,1-1 0,0 1 0,-1 0 1,1-1-1,-1 1 0,1 0 0,0 0 0,-1 0 1,1 0-1,0-1 0,0 1 0,0 0 1,0 0-1,0 0 0,0 0 0,0 0 0,0-1 1,0 1-1,0 0 0,0 0 0,1 0 1,-1 1-1,0-1-26,1 0 0,-1 0 0,0 0 0,1 0-1,-1 1 1,1-1 0,-1 0 0,1 0 0,0 0 0,-1 0 0,1-1 0,0 1 0,0 0 0,0 0 0,-1 0 0,1 0 0,0-1-1,0 1 1,0-1 0,2 2 0,1-1-25,-1 1-1,1-1 1,-1 0-1,1-1 0,-1 1 1,6 0-1,25-1-598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2.035"/>
    </inkml:context>
    <inkml:brush xml:id="br0">
      <inkml:brushProperty name="width" value="0.05" units="cm"/>
      <inkml:brushProperty name="height" value="0.05" units="cm"/>
    </inkml:brush>
  </inkml:definitions>
  <inkml:trace contextRef="#ctx0" brushRef="#br0">77 26 17324,'-5'3'297,"-1"0"1,1 0-1,0 1 1,1-1-1,-1 1 1,0 0-1,1 1 1,0-1-1,0 1 1,1 0-1,-1-1 1,1 2-1,0-1 1,0 0-1,1 1 1,-1-1-1,1 1 1,0 0-1,1 0 1,0 0-1,0 0 1,0 0-1,0 6 1,1-10-280,0-1-1,1 0 1,-1 0 0,0 1 0,1-1-1,-1 0 1,1 0 0,-1 0 0,1 0 0,0 1-1,-1-1 1,1 0 0,0 0 0,0 0-1,0-1 1,0 1 0,0 0 0,0 0-1,0 0 1,0-1 0,0 1 0,0 0-1,0-1 1,0 1 0,1-1 0,-1 1 0,0-1-1,0 0 1,0 0 0,1 1 0,-1-1-1,0 0 1,1 0 0,-1 0 0,0 0-1,0-1 1,2 1 0,6-1 10,0 0-1,0-1 1,-1 0 0,11-3-1,11-7 2,49-26-1,-60 27-29,0 1 1,1 1-1,0 0 1,0 2 0,1 0-1,22-3 1,-40 9 24,0 1 0,0 0 1,-1 0-1,1 0 0,0 0 1,0 1-1,0-1 0,0 1 1,-1-1-1,1 1 0,0 0 1,-1 0-1,1 1 0,-1-1 1,1 0-1,-1 1 0,1-1 1,-1 1-1,4 3 0,0 0 127,-4-4-120,-1-1-1,1 1 0,-1 0 0,1-1 1,-1 1-1,1-1 0,0 1 1,-1-1-1,1 0 0,0 0 1,-1 0-1,1 1 0,0-2 0,-1 1 1,1 0-1,0 0 0,-1-1 1,4 0-1,31-14 166,-24 9-144,15-6 12,-13 4-456,1 2 0,-1-1-1,1 2 1,1 0 0,-1 1 0,20-2-1,-16 4-120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2.736"/>
    </inkml:context>
    <inkml:brush xml:id="br0">
      <inkml:brushProperty name="width" value="0.05" units="cm"/>
      <inkml:brushProperty name="height" value="0.05" units="cm"/>
    </inkml:brush>
  </inkml:definitions>
  <inkml:trace contextRef="#ctx0" brushRef="#br0">28 1 17828,'-1'0'85,"1"0"0,-1 0 0,1 0 0,-1 1 0,1-1 0,0 0 0,-1 1 0,1-1 1,-1 0-1,1 1 0,0-1 0,-1 1 0,1-1 0,0 1 0,0-1 0,-1 0 0,1 1 0,0-1 0,0 1 0,0-1 1,-1 1-1,1-1 0,0 1 0,0 0 0,-5 18 232,-2 31 355,3 1 1,1-1-1,3 0 0,6 53 0,-4-87-569,0 0 0,0 0 0,2 0-1,0 0 1,9 20 0,-11-32-80,-1 1-1,2-1 1,-1 0 0,0 0-1,1 0 1,0 0 0,0-1-1,0 1 1,0-1-1,0 0 1,1 0 0,-1 0-1,1 0 1,0 0 0,0-1-1,0 0 1,0 0 0,1 0-1,-1 0 1,1-1-1,-1 1 1,10 0 0,-1-1-107,0-1-1,1-1 1,-1 0 0,0-1 0,1 0 0,-1-1 0,0-1 0,-1 0-1,1 0 1,-1-2 0,20-10 0,-8 2-43,-1 0 0,-1-2-1,0-1 1,34-33 0,-14 4-217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3.953"/>
    </inkml:context>
    <inkml:brush xml:id="br0">
      <inkml:brushProperty name="width" value="0.05" units="cm"/>
      <inkml:brushProperty name="height" value="0.05" units="cm"/>
    </inkml:brush>
  </inkml:definitions>
  <inkml:trace contextRef="#ctx0" brushRef="#br0">91 112 13363,'-9'8'540,"0"0"0,0 1 1,1 0-1,0 1 0,1 0 1,0 0-1,-10 19 0,14-24-323,1 1 0,-1-1 0,1 1 0,0 0 0,1 0 0,0 0 0,0 0 0,0 0 0,0 0 0,1 1 0,0-1 0,1 0 0,-1 0 0,1 0 0,0 0 0,0 0 0,3 7 0,-3-10-159,0-1 0,1 1 0,-1-1 1,0 1-1,1-1 0,-1 1 0,1-1 0,0 0 0,0 1 0,0-1 0,0 0 0,0-1 0,1 1 0,-1 0 0,0 0 0,1-1 0,-1 0 0,1 1 0,0-1 0,2 1 1,0-1-12,0 0 1,0-1-1,0 1 1,1-1-1,-1 0 1,0-1-1,0 1 1,0-1-1,0 0 1,8-2-1,3-3-8,0 0 0,-1-1 0,0-1 1,0 0-1,26-19 0,-22 10 2,0-1 1,33-39 0,-15 15-2,-37 42-39,0-1 0,0 1 0,0 0 0,1 0-1,-1-1 1,0 1 0,0 0 0,0 0 0,1-1 0,-1 1 0,0 0 0,0 0 0,1 0-1,-1 0 1,0-1 0,0 1 0,1 0 0,-1 0 0,0 0 0,1 0 0,-1 0-1,0 0 1,0 0 0,1 0 0,-1 0 0,0 0 0,1 0 0,-1 0 0,0 0-1,1 0 1,-1 0 0,0 0 0,0 0 0,1 0 0,-1 0 0,0 0 0,1 0 0,-1 0-1,0 1 1,0-1 0,1 0 0,-1 0 0,0 0 0,0 1 0,0-1 0,1 0-1,-1 0 1,0 1 0,7 17 6,-1-3 14,-5-14-19,0 0-1,0 0 1,0 0 0,0 0 0,0 0 0,1 0-1,-1 0 1,0-1 0,1 1 0,-1 0-1,0-1 1,1 1 0,-1-1 0,1 0 0,-1 1-1,1-1 1,-1 0 0,1 0 0,-1 0 0,1 0-1,-1 0 1,1 0 0,-1 0 0,1-1 0,-1 1-1,1-1 1,-1 1 0,2-1 0,5-3-3,0 1-1,0-1 1,12-9 0,-14 9-13,67-50-324,-55 39 44,1 1 0,0 0 0,1 2 1,24-12-1,-43 23 259,1 0 1,-1 1-1,1-1 0,-1 0 1,1 1-1,0-1 0,-1 1 1,1 0-1,0 0 1,-1 0-1,1 0 0,0 0 1,-1 0-1,1 0 0,0 0 1,-1 1-1,1-1 0,0 0 1,-1 1-1,3 0 0,-3 1 16,1-1 0,0 1 0,-1-1 0,1 1-1,-1 0 1,0-1 0,1 1 0,-1 0 0,0 0-1,0 0 1,0 0 0,0 0 0,-1 0 0,1 0-1,0 3 1,21 80 408,-10-34-58,2-1 0,21 49 0,16 0-157,-34-69-184,-1 1 1,19 53-1,-33-77 7,0-1 0,0 1-1,-1 0 1,0 12 0,-1-18 4,1 0 1,-1-1-1,0 1 1,0 0-1,0-1 1,0 1-1,0 0 1,0 0-1,-1-1 1,1 1-1,0 0 1,0-1-1,0 1 1,-1 0-1,1-1 1,0 1-1,-1 0 1,1-1-1,-1 1 1,1-1-1,0 1 1,-1 0-1,1-1 1,-1 0-1,0 1 1,1-1-1,-1 1 1,1-1-1,-1 1 1,0-1-1,1 0 1,-1 0-1,0 1 1,1-1-1,-1 0 1,0 0-1,1 0 1,-1 0-1,0 0 1,0 0-1,1 0 1,-1 0-1,0 0 1,1 0-1,-1 0 1,0 0-1,0 0 1,1 0-1,-1-1 1,0 1-1,1 0 1,-1-1-1,0 1 1,1 0-1,-1-1 1,0 0-1,-3-1 5,0-1-1,0 0 0,0 0 0,0 0 0,1-1 0,-1 1 0,1-1 0,0 1 0,0-1 0,0 0 0,1-1 0,-1 1 0,1 0 0,0-1 0,-2-4 0,-1-5-6,1 0 0,0 0 1,-3-27-1,6 22-48,0 0 1,1 0-1,1 0 1,0 0-1,2 1 1,0-1 0,1 1-1,8-21 1,7-14-703,38-69 0,-36 82 266,-14 25 258,-4 11 156,-1 0-1,0 0 1,0 0 0,0-1-1,0 1 1,-1-1 0,1 1-1,-1-1 1,0 0-1,-1 1 1,1-7 0,-1 10 73,0 1-1,0-1 1,0 1 0,0 0 0,0-1-1,0 1 1,0 0 0,0-1 0,-1 1-1,1-1 1,0 1 0,0 0 0,0-1 0,0 1-1,-1 0 1,1-1 0,0 1 0,0 0-1,-1 0 1,1-1 0,0 1 0,-1 0-1,1 0 1,0-1 0,0 1 0,-1 0 0,1 0-1,-1 0 1,1 0 0,0-1 0,-1 1-1,1 0 1,0 0 0,-1 0 0,1 0-1,-1 0 1,1 0 0,-1 0 0,-18 8 308,-14 19 491,30-23-677,-1 0-1,1 0 1,0 0 0,0 0 0,0 1-1,0-1 1,1 1 0,0-1 0,0 1-1,0 0 1,1 0 0,-1 0 0,0 8-1,2-13-115,0 0 0,0 1 0,0-1 0,0 0 0,0 0 0,0 1-1,0-1 1,0 0 0,0 0 0,0 1 0,0-1 0,0 0 0,0 0-1,0 1 1,0-1 0,0 0 0,0 0 0,1 1 0,-1-1 0,0 0-1,0 0 1,0 0 0,0 1 0,0-1 0,1 0 0,-1 0 0,0 0-1,0 0 1,0 1 0,1-1 0,-1 0 0,0 0 0,0 0 0,1 0-1,-1 0 1,0 0 0,0 0 0,1 0 0,-1 0 0,0 0 0,0 0-1,1 0 1,12-6 100,9-14-15,-20 17-74,-1 2 1,0 0-1,0 0 1,0 0-1,-1-1 1,1 1 0,0 0-1,-1-1 1,1 1-1,-1 0 1,1-1 0,-1 1-1,0-1 1,1-1 0,-2 5 27,1 0 0,-1 1 0,1-1 0,-1 1 0,0-1 0,0 0 0,0 0 0,-2 3 0,2-2 44,-1 0-1,1 0 0,0 0 1,0 0-1,0 0 1,0 1-1,-1 4 0,2-2-32,1 1 0,0-1 0,0 1 0,0-1 0,1 0 0,0 0 0,0 0 0,0 0 0,1 0 0,0 0 0,4 6 0,-1-3-44,0 0 0,0-1 0,1 0-1,0 0 1,0 0 0,10 7 0,-15-14-11,-1 0 0,1 0 0,-1-1 0,0 1 0,1 0 0,-1-1 0,1 0 0,-1 1 0,1-1 0,0 0 0,-1 1 0,1-1 0,-1 0 0,1 0 0,-1 0 0,1-1 0,0 1 0,-1 0 0,1-1 0,-1 1 0,1 0 0,-1-1 0,1 0 0,-1 1 0,0-1 0,2-1 0,5-3 2,-1 0 0,0 0 0,10-11 0,-8 8 3,13-11 21,1-3-15,1 1 1,1 2-1,41-25 1,-40 35-9,-26 9-5,0 0-1,1-1 1,-1 1-1,1 0 0,-1 0 1,0 0-1,1 0 0,-1 0 1,0 0-1,1 0 0,-1 0 1,1 0-1,-1 0 0,0 0 1,1 0-1,-1 0 0,0 0 1,1 0-1,-1 1 1,1-1-1,-1 0 0,0 0 1,1 0-1,-1 1 0,0-1 1,1 0-1,-1 0 0,0 1 1,0-1-1,1 0 0,-1 0 1,0 1-1,0-1 0,0 0 1,1 1-1,-1-1 1,0 0-1,0 1 0,0-1 1,0 1-1,0-1 0,1 0 1,-1 1-1,0-1 0,0 1 1,0-1-1,0 0 0,0 1 1,0-1-1,-1 0 0,1 1 1,0-1-1,0 1 1,0-1-1,0 0 0,0 1 1,0-1-1,-1 0 0,1 1 1,0 0 12,0-1 1,-1 1-1,1-1 1,0 1-1,0-1 1,0 1-1,-1-1 1,1 0 0,0 1-1,-1-1 1,1 1-1,0-1 1,-1 0-1,1 1 1,0-1-1,-1 0 1,1 1-1,-1-1 1,1 0 0,-1 1-1,1-1 1,-1 0-1,1 0 1,-1 0-1,1 1 1,-1-1-1,1 0 1,-1 0-1,1 0 1,-1 0-1,1 0 1,-1 0 0,1 0-1,-1 0 1,1 0-1,-1 0 1,1-1-1,-1 1 1,1 0-1,-1 0 1,1 0-1,-1-1 1,1 1-1,-1 0 1,1 0 0,-1-1-1,1 1 1,0 0-1,-1-1 1,1 1-1,0-1 1,-1 0-1,-18-20 611,18 19-604,0 0-1,0 0 1,0 1-1,1-1 1,-1 0-1,0 0 1,1 0-1,0 0 1,-1 0-1,1 0 1,0 0-1,0 0 0,0 0 1,0-1-1,0 1 1,0 0-1,1 0 1,-1 0-1,1 0 1,0 0-1,-1 0 1,1 1-1,2-4 1,-1 2-83,0 1 1,1-1 0,-1 1 0,1 0-1,0-1 1,-1 1 0,1 1 0,0-1-1,0 0 1,1 1 0,-1-1 0,0 1-1,4-1 1,78-25-1241,-48 17 899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4.777"/>
    </inkml:context>
    <inkml:brush xml:id="br0">
      <inkml:brushProperty name="width" value="0.05" units="cm"/>
      <inkml:brushProperty name="height" value="0.05" units="cm"/>
    </inkml:brush>
  </inkml:definitions>
  <inkml:trace contextRef="#ctx0" brushRef="#br0">1 0 13523,'57'161'7571,"-25"-79"-6150,-4 1 0,26 131 0,-51-193-1208,-3-15-119,1 1 1,0-1-1,0 1 0,1-1 0,0 1 0,3 7 1,-5-14-86,1-1 0,-1 1 0,1 0 0,-1-1 1,0 1-1,1-1 0,-1 1 0,0 0 0,1-1 0,-1 1 1,0-1-1,1 1 0,-1-1 0,0 1 0,0-1 1,0 1-1,0-1 0,1 1 0,-1-1 0,0 1 0,0-1 1,0 0-1,0 1 0,0-1 0,0 0 0,4-120-51,-4 57-65,0 62 99,0 1 0,0-1-1,1 0 1,-1 0 0,0 1 0,1-1 0,-1 0 0,1 0-1,1-2 1,-2 3 4,1 1-1,-1-1 1,0 1 0,1-1-1,-1 1 1,1-1 0,-1 1-1,1 0 1,-1-1 0,1 1-1,-1 0 1,1-1 0,-1 1-1,1 0 1,-1 0 0,1 0-1,-1-1 1,1 1-1,0 0 1,0 0 0,2 0-12,1 1 0,-1 0 0,0-1 0,0 1 0,1 1 0,-1-1 0,0 0 0,4 3 0,5 2-2,-4-3 20,-1 0 0,1-1 0,0 0 0,0 0-1,0-1 1,0 1 0,0-2 0,0 1 0,0-1 0,0-1-1,0 1 1,0-1 0,0-1 0,0 1 0,0-1 0,0-1 0,8-3-1,-6 1 15,1-1-1,-1 0 1,0 0-1,-1-1 1,0-1-1,0 1 1,0-2-1,-1 1 1,0-1-1,-1 0 0,8-13 1,5-14 25,-20 45-25,-1 0 0,2 0 0,-1 0 0,1 0 0,1 0 0,-1-1 0,1 1 0,6 14 0,-6-19-3,0-1 0,0 0 0,1 1 0,-1-1 0,1 0 0,0 0 1,0-1-1,0 1 0,0 0 0,0-1 0,0 0 0,1 0 0,-1 0 0,1 0 0,0 0 0,-1-1 0,1 0 0,0 0 0,0 0 0,0 0 0,6 0 0,-5 0-44,1-1 0,-1 0 0,1 0 1,-1 0-1,1-1 0,-1 0 0,0 0 0,1 0 0,-1-1 1,0 0-1,0 0 0,0 0 0,0-1 0,0 1 0,6-6 1,-10 8-14,-1-1 0,1 1 0,-1-1 1,1 1-1,-1-1 0,0 0 0,1 1 1,-1-1-1,0 1 0,1-1 0,-1 0 1,0 1-1,0-1 0,1 0 1,-1 0-1,0 1 0,0-1 0,0 0 1,0 1-1,0-1 0,0 0 0,0 0 1,0 1-1,0-1 0,0 0 0,-1 1 1,1-1-1,0 0 0,0 1 0,-1-1 1,0-1-1,-15-21-1825,10 15 1407,-34-52-706,19 18 433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6:03.284"/>
    </inkml:context>
    <inkml:brush xml:id="br0">
      <inkml:brushProperty name="width" value="0.05" units="cm"/>
      <inkml:brushProperty name="height" value="0.05" units="cm"/>
    </inkml:brush>
  </inkml:definitions>
  <inkml:trace contextRef="#ctx0" brushRef="#br0">687 263 9650,'-53'19'428,"1"3"0,0 2 1,-81 52-1,103-55-270,1 1 1,1 2 0,1 0-1,1 2 1,1 1 0,-39 54-1,40-44-86,1 1 0,1 1 0,3 0 0,1 2-1,-17 58 1,27-73-59,2 1 1,1 1-1,2-1 0,0 0 1,2 1-1,1 0 0,1-1 1,1 1-1,10 47 0,0-32-9,2-1-1,1-1 0,34 65 1,-14-44 6,64 87 0,-65-104 36,3-1 1,2-1-1,1-3 1,2-1-1,84 60 1,-91-76-5,0-2 1,1-2 0,1-1-1,1-2 1,0-2 0,1-1-1,1-2 1,75 12 0,-59-19 0,1-2 1,-1-2 0,1-3-1,-1-3 1,0-2 0,104-28-1,-52 2 30,-2-4-1,149-77 0,-162 66-37,-1-3-1,106-83 1,-140 90-20,-3-3 0,-2-2 0,-2-2 0,52-69 0,-78 87-14,-2-2 0,-1 0 1,-2 0-1,-2-2 0,-1-1 0,14-51 0,-21 56 0,-2 0 0,-2-1 0,-1 0 0,-1 0-1,-2 0 1,-2-1 0,-7-64 0,4 78-1,-2 1 0,0 0 0,-2 0 0,0 0 0,-1 1 0,-1 0 0,-1 1 0,0 0 0,-15-19 0,8 16 3,-1 1-1,0 1 0,-2 0 0,-1 1 0,0 2 0,-32-22 0,12 14 5,0 2 0,-1 2 0,-50-17-1,-136-31 34,-104 13-3,-4 26-100,-118-16-52,297 20 87</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5.259"/>
    </inkml:context>
    <inkml:brush xml:id="br0">
      <inkml:brushProperty name="width" value="0.05" units="cm"/>
      <inkml:brushProperty name="height" value="0.05" units="cm"/>
    </inkml:brush>
  </inkml:definitions>
  <inkml:trace contextRef="#ctx0" brushRef="#br0">0 1 15643,'2'8'1889,"-1"-2"-1049,1 0-360,0-4 1208,6 3-527,3-5-801,3 1-640,7-1 312,1-4-128,7-5-160</inkml:trace>
  <inkml:trace contextRef="#ctx0" brushRef="#br0" timeOffset="1">336 19 16708,'-7'9'617,"0"0"0,-1-1 0,0 0 1,0-1-1,-11 8 0,-22 22 1953,41-37-2492,-1 1 0,0 0 0,0 0 0,0 0 0,1 0 0,-1 0 0,0 0 0,1 0 1,-1 0-1,1 1 0,-1-1 0,1 0 0,-1 0 0,1 3 0,0-4-65,0 1 0,0-1 0,0 0 0,0 1 0,1-1-1,-1 1 1,0-1 0,0 1 0,0-1 0,1 0 0,-1 1 0,0-1 0,1 0 0,-1 1 0,0-1 0,1 0-1,-1 1 1,0-1 0,1 0 0,-1 1 0,1-1 0,-1 0 0,0 0 0,1 0 0,0 1 0,5 0-91,-1 0 0,1 0 1,0-1-1,-1 1 1,8-2-1,1 1-46,-5 1 32,115 10-1268,-111-9 1224,-1 1 1,0 0 0,1 0-1,-2 2 1,1-1 0,0 2 0,19 11-1,-29-16 139,0 0 0,-1 1 0,1-1 1,0 1-1,0-1 0,-1 1 0,1 0 0,-1-1 0,1 1 0,-1 0 0,0 0 0,0 0 0,0 0 0,0 0 0,0 1 1,0-1-1,-1 0 0,1 0 0,-1 1 0,1-1 0,-1 3 0,0-2 61,-1 1 0,1-1 0,-1 0 0,0 1 0,0-1 0,0 0 0,0 1 0,-1-1 0,1 0 0,-1 0 0,0 0 0,-4 5 0,2-3-39,-1 1 0,0-1 0,0 0 0,-1 0 0,0-1 0,1 1-1,-1-1 1,-1-1 0,1 1 0,0-1 0,-1 0 0,0-1 0,-8 3 0,14-5-65,0 0 1,0 0 0,0 0 0,0 0 0,0 0 0,0 0 0,0 0 0,0 0 0,0 0 0,0 0-1,0-1 1,0 1 0,0-1 0,0 1 0,0 0 0,0-1 0,0 0 0,0 1 0,0-1 0,0 1 0,1-1-1,-1 0 1,0 0 0,0 0 0,0-1 0,-1-1-19,0 0 0,1 0 0,-1 0 1,1-1-1,0 1 0,-1-5 0,-5-24-464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5.710"/>
    </inkml:context>
    <inkml:brush xml:id="br0">
      <inkml:brushProperty name="width" value="0.05" units="cm"/>
      <inkml:brushProperty name="height" value="0.05" units="cm"/>
    </inkml:brush>
  </inkml:definitions>
  <inkml:trace contextRef="#ctx0" brushRef="#br0">1 0 16548,'2'0'125,"-1"1"1,1-1 0,0 1-1,0-1 1,-1 1 0,1-1-1,0 1 1,-1 0 0,1 0-1,-1 0 1,1 0 0,-1 0-1,1 0 1,-1 0 0,0 0-1,0 1 1,1-1 0,1 3-1,18 33 595,-14-24-139,24 43 769,-14-22-846,1-1 1,2-1-1,31 37 1,-48-65-483,0-1 0,0 0 0,0 0 0,0 0 0,1 0 0,0-1 0,-1 1 0,1-1 0,7 3 0,-10-4-18,0-1 0,0 0 0,0 0 0,0 0 0,0 1 0,1-1 0,-1 0 0,0 0 0,0 0 0,0-1 0,0 1 0,0 0 0,0 0 0,0-1 0,0 1 0,0 0 0,0-1 0,1 0 0,-1 0 2,0 0 0,1 0-1,-1-1 1,0 1 0,0 0-1,0-1 1,0 1 0,0-1-1,0 1 1,0-1 0,0 0-1,-1 1 1,1-1-1,0-2 1,12-47 163,-12 47-128,0-1 0,-1 0 0,0 1 0,1-1 0,-2 0 0,1 0 0,0 1 0,-1-1 0,-1-5 0,1 37 412,2-20-417,1 0 0,-1-1 0,1 1-1,0-1 1,1 1 0,-1-1 0,1 0-1,1 0 1,-1 0 0,1-1 0,0 1-1,9 9 1,-10-13-23,0 1 0,1 0 0,-1-1 0,1 0 0,-1 0-1,1 0 1,0 0 0,0-1 0,0 1 0,0-1 0,0 0 0,0 0 0,0 0 0,0-1 0,0 0 0,0 1-1,0-1 1,0-1 0,1 1 0,-1-1 0,0 1 0,6-3 0,-1 0-2,0-1 1,0 0-1,0 0 1,0-1-1,-1 0 1,0-1 0,0 0-1,0 0 1,-1 0-1,0-1 1,9-11-1,2-5-40,-1 0 0,22-42 0,-32 112-84,-7-46 112,0 9-65,1 1-1,1-1 0,-1 0 1,2 0-1,-1 1 0,2-1 0,-1-1 1,10 19-1,-13-28 39,0 1 0,0-1 0,0 0 0,1 0-1,-1 0 1,0 1 0,0-1 0,0 0 0,0 0 0,0 0 0,0 1 0,0-1 0,1 0 0,-1 0-1,0 0 1,0 0 0,0 0 0,0 1 0,1-1 0,-1 0 0,0 0 0,0 0 0,0 0-1,1 0 1,-1 0 0,0 0 0,0 0 0,1 0 0,-1 0 0,0 0 0,0 0 0,0 0-1,1 0 1,-1 0 0,0 0 0,0 0 0,1 0 0,-1 0 0,0 0 0,0 0 0,0 0-1,1 0 1,-1 0 0,0 0 0,0 0 0,0-1 0,1 1 0,-1 0 0,0 0 0,0 0 0,0 0-1,0 0 1,1-1 0,-1 1 0,0 0 0,0 0 0,0 0 0,0-1 0,0 1 0,0 0-1,0 0 1,0-1 0,0 1 0,0 0 0,1 0 0,-1-1 0,2-15-468,-2-10 0,-4-9-180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6.317"/>
    </inkml:context>
    <inkml:brush xml:id="br0">
      <inkml:brushProperty name="width" value="0.05" units="cm"/>
      <inkml:brushProperty name="height" value="0.05" units="cm"/>
    </inkml:brush>
  </inkml:definitions>
  <inkml:trace contextRef="#ctx0" brushRef="#br0">1 0 13987,'6'6'53,"0"0"-1,0 0 1,1-1-1,0 0 1,0 0-1,0-1 1,1 0 0,-1 0-1,1-1 1,0 0-1,0 0 1,0-1-1,0 0 1,10 1-1,5 0-505,0 0 0,0-2 0,45-4 0,-1-7-848,-67 10 1353,0 0 0,0 0-1,1 0 1,-1 0-1,0 0 1,0 0-1,1 0 1,-1 0 0,0 0-1,0 0 1,1 0-1,-1 0 1,0 1-1,0-1 1,0 0-1,1 0 1,-1 0 0,0 0-1,0 0 1,0 1-1,1-1 1,-1 0-1,0 0 1,0 0 0,0 1-1,0-1 1,0 0-1,1 0 1,-1 1-1,0-1 1,0 0-1,0 0 1,0 1 0,0-1-1,0 0 1,0 0-1,0 1 1,0-1-1,0 0 1,0 0 0,0 1-1,-1 11 380,1-11-232,-2 16 384,2 0 1,-1 0-1,2 0 1,1-1-1,0 1 1,1 0-1,0-1 1,2 0-1,11 30 1,6 3-172,51 80-1,-35-64-124,-30-53-244,-2 0-1,0 1 1,0 0-1,-1 0 1,3 14-1,-8-20 27,-4-8-13,-5-8 2,3 1-39,2-1 0,-1 1 0,1-1 1,0 1-1,1-1 0,-4-13 0,-9-58-11,9 35-157,1-1 0,2 0 0,3 0 0,5-63 0,-2 95 62,-2 14 87,0 0 0,0 0 0,0 0 1,0 0-1,0 1 0,0-1 0,0 0 0,0 0 0,0 0 1,0 0-1,1 0 0,-1 0 0,0 0 0,0 0 0,0 0 1,0 0-1,0 0 0,0 0 0,0 0 0,0 0 0,0 0 0,0 0 1,0 0-1,0 0 0,0 0 0,0 0 0,0 0 0,0 0 1,0 0-1,0 0 0,0 0 0,0 0 0,0 0 0,0 0 1,1 0-1,-1 0 0,0 0 0,0 0 0,0 0 0,0 0 0,0 0 1,0 0-1,0 0 0,0 0 0,0 0 0,0 0 0,0 0 1,0 0-1,0 0 0,0 0 0,0 0 0,0 0 0,0 0 1,0 0-1,0 0 0,1 0 0,-1 0 0,3 25 222,-1-10-23,-1-9-107,0 0-1,0 0 1,0 0 0,1-1 0,0 1 0,0 0 0,1-1 0,-1 0 0,1 1 0,0-1 0,7 9 0,-7-12-49,0 1 0,0-1 1,0 0-1,0 0 0,0 0 0,1 0 0,-1-1 1,0 1-1,1-1 0,0 0 0,-1 0 1,1 0-1,-1 0 0,1-1 0,0 0 1,0 1-1,-1-1 0,1-1 0,0 1 0,6-2 1,7-1 45,0-1 1,0 0-1,0-2 1,26-11-1,62-40 28,-10 5-98,-92 50-9,-1 1 0,0 0 1,1 0-1,0 0 0,-1 0 1,1 0-1,-1 1 1,1-1-1,0 1 0,0-1 1,-1 1-1,1 0 0,0 0 1,0 0-1,-1 1 1,1-1-1,0 1 0,-1-1 1,1 1-1,0 0 1,-1 0-1,1 0 0,-1 0 1,1 1-1,-1-1 0,0 1 1,4 2-1,-4-3-22,0 0-1,0 0 0,0 0 1,-1-1-1,1 1 1,0-1-1,0 1 1,0-1-1,0 0 0,0 0 1,0 0-1,0 0 1,0 0-1,0 0 1,0-1-1,0 1 0,0 0 1,0-1-1,0 0 1,0 1-1,0-1 0,0 0 1,0 0-1,-1 0 1,1 0-1,0-1 1,-1 1-1,1 0 0,1-2 1,17-15-79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7.226"/>
    </inkml:context>
    <inkml:brush xml:id="br0">
      <inkml:brushProperty name="width" value="0.05" units="cm"/>
      <inkml:brushProperty name="height" value="0.05" units="cm"/>
    </inkml:brush>
  </inkml:definitions>
  <inkml:trace contextRef="#ctx0" brushRef="#br0">1 87 15571,'4'-4'288,"11"-10"434,1 1 0,0 0 0,21-12 0,-34 23-597,1 0-1,-1 0 0,1 0 0,-1 0 1,1 1-1,0 0 0,0-1 1,0 1-1,-1 1 0,1-1 0,0 0 1,0 1-1,0 0 0,0 0 1,0 0-1,0 1 0,0-1 0,0 1 1,0 0-1,0 0 0,0 0 0,0 0 1,5 4-1,-7-3-53,1 0 1,0 1-1,0 0 0,-1 0 1,0 0-1,1 0 1,-1 0-1,0 0 0,-1 0 1,1 1-1,-1-1 0,1 1 1,-1-1-1,0 1 1,0-1-1,0 1 0,-1 0 1,1 7-1,-1 6 111,0 1 0,-4 29 0,3-40-113,1-5-53,-2 13 67,1 1 0,1-1-1,0 0 1,2 16 0,-1-29-76,-1 1 0,1 0 0,-1-1 0,1 1 0,0-1 0,0 0 0,0 1 0,0-1 0,0 0 0,1 1 0,-1-1 0,1 0 0,3 3 0,-4-4-6,1 0 0,-1 0 1,1 0-1,-1-1 0,1 1 0,-1-1 0,1 1 0,0-1 0,-1 1 0,1-1 0,0 0 1,0 0-1,-1 0 0,1 0 0,0 0 0,-1 0 0,1 0 0,0-1 0,-1 1 0,1-1 1,0 1-1,-1-1 0,3-1 0,1 0-6,0-1 1,0 0-1,0 0 1,-1 0-1,1 0 0,-1-1 1,0 1-1,0-1 1,6-7-1,27-46-305,-5 8-238,-32 49 534,0 0-1,0-1 1,1 1 0,-1 0 0,0 0 0,0-1 0,1 1-1,-1 0 1,0-1 0,0 1 0,1 0 0,-1 0 0,0 0-1,1-1 1,-1 1 0,0 0 0,1 0 0,-1 0 0,0 0 0,1 0-1,-1 0 1,0 0 0,1 0 0,-1 0 0,0 0 0,1 0-1,-1 0 1,0 0 0,1 0 0,0 0 0,6 10-191,2 24 204,-7-24 51,0-3 14,0 0 1,1 0 0,0 0-1,0-1 1,0 1-1,1-1 1,0 0 0,8 10-1,-10-14-26,0 0 1,0 0-1,0 0 0,0 0 0,1-1 0,-1 1 0,1-1 0,-1 0 0,1 0 0,0 1 1,-1-2-1,1 1 0,0 0 0,0 0 0,0-1 0,-1 0 0,1 1 0,0-1 0,0 0 1,0-1-1,0 1 0,0 0 0,0-1 0,-1 0 0,5-1 0,2-2 24,1 0-1,0-1 0,-1-1 1,0 0-1,-1 0 0,1 0 1,-1-1-1,0-1 0,-1 1 1,0-1-1,0 0 0,0-1 1,-1 0-1,-1 0 0,1 0 1,-2 0-1,1-1 0,-1 0 1,4-16-1,-8 13 22,-7 16-15,6-2-65,0 1 1,-1 0-1,1-1 0,0 1 1,0 0-1,0 0 0,1 0 1,-1 0-1,0 0 0,1 0 1,-1 4-1,1-3-47,0 0 1,0 0-1,0-1 1,1 1-1,0 0 1,-1 0-1,1 0 1,0-1-1,0 1 1,1 0-1,-1-1 1,0 1-1,1-1 1,0 0-1,-1 1 1,1-1-1,0 0 1,0 0-1,0 0 0,1 0 1,2 2-1,1-1-52,0 1-1,0 0 0,0-1 0,1 0 0,0-1 0,-1 0 0,12 3 0,22 1-224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7.720"/>
    </inkml:context>
    <inkml:brush xml:id="br0">
      <inkml:brushProperty name="width" value="0.05" units="cm"/>
      <inkml:brushProperty name="height" value="0.05" units="cm"/>
    </inkml:brush>
  </inkml:definitions>
  <inkml:trace contextRef="#ctx0" brushRef="#br0">1 0 17460,'3'3'259,"0"0"1,0 0-1,-1 0 0,1 0 1,-1 1-1,1-1 1,-1 1-1,0-1 1,0 1-1,-1 0 0,1 0 1,-1 0-1,0 0 1,1 6-1,3 7 632,35 108 1515,-18-51-1632,41 94 0,-61-163-721,0 0 0,1 0 1,-1 0-1,1-1 0,0 1 0,1-1 0,-1 0 0,1 0 0,0 0 0,8 6 0,-11-9-28,0 0 0,1 0 0,-1-1-1,1 1 1,-1-1 0,1 1 0,-1-1-1,1 0 1,0 1 0,-1-1 0,1 0-1,-1 0 1,1 0 0,-1 0 0,1-1 0,2 1-1,-2-1 3,1 0 0,0 0 0,-1-1 0,1 1-1,-1-1 1,1 1 0,-1-1 0,0 0 0,0 0 0,0 0-1,4-4 1,9-12 98,-2-2-1,0 1 1,-1-2-1,16-36 1,27-93-588,-49 133 159,10-40-957,-15 54 1192,-1 0 0,1 0 0,-1 0 0,0 0 0,0 1 0,0-1 0,0 0 1,-1 0-1,1 0 0,-1 0 0,1 1 0,-1-1 0,0 0 0,0 1 0,0-1 1,-3-3-1,-9-6-545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8.381"/>
    </inkml:context>
    <inkml:brush xml:id="br0">
      <inkml:brushProperty name="width" value="0.05" units="cm"/>
      <inkml:brushProperty name="height" value="0.05" units="cm"/>
    </inkml:brush>
  </inkml:definitions>
  <inkml:trace contextRef="#ctx0" brushRef="#br0">1 292 15499,'7'12'571,"2"0"0,-1-1-1,2 1 1,0-2-1,0 1 1,12 9 0,-17-17-380,0 0-1,-1 0 1,1 0 0,0 0 0,0-1 0,1 0 0,-1 0-1,8 2 1,-10-4-107,0 1 0,0-1 0,0 0 0,0 0 0,0 0 0,0 0 0,1-1 0,-1 1 0,0-1 0,0 0 0,0 1 0,0-1 0,0-1 0,0 1 0,5-4 0,-3 1-38,0 0 0,0-1 0,-1 1 0,1-1-1,-1-1 1,0 1 0,-1 0 0,1-1 0,-1 0-1,0 0 1,0 0 0,2-7 0,2-9 24,10-45-1,-15 41 46,-2 26-112,0 0 0,0 0 0,0 0 0,0 0 0,0 0 0,0 0 0,0 0 0,0 0 0,0 0 0,0 0 0,0 0 0,0 0 0,0 0 0,0 0 0,0 0 0,-1 0 0,1 0 0,0 0 0,0 0 0,0 0 0,0 0 0,0 0 0,0 0 0,0 0 0,0 0 0,0 0 0,0 0 0,0 0 0,0 0 0,0 0 0,0 0 0,0 0 0,0 0 0,0 0 0,0 0 0,0 0 0,-1 0 0,1 0 0,0 0 0,0 0 0,0 0 0,0 0 0,0 0 0,0 0 0,0 0 0,0 0 0,0 0 0,0 0 0,0 0 0,0 0 0,-4 14 135,2-3-66,1 1 0,-1-1 1,2 0-1,0 0 0,0 1 1,1-1-1,0 0 0,1 0 1,0 0-1,1 0 0,0 0 1,8 16-1,-11-25-63,1-1 0,-1 0 0,1 0 0,0 1 0,-1-1 0,1 0 0,0 0 0,0 0 0,0 0 1,0 0-1,0 0 0,0 0 0,0 0 0,0-1 0,1 1 0,-1 0 0,0 0 0,0-1 0,1 1 0,-1-1 0,0 0 0,1 1 0,1-1 0,-2 0-1,1 0-1,0-1 1,-1 1-1,1-1 1,-1 1-1,1-1 1,-1 0-1,1 1 1,-1-1-1,1 0 1,-1 0-1,0 0 1,1 0-1,-1-1 1,0 1-1,1-2 1,4-4 11,-1 0 1,0-1-1,0 0 1,-1 0-1,6-15 0,-1-6-28,-2 0-1,0 0 0,3-59 1,-10 74-36,-2 19 0,-3 23 3,4 48 137,1-67-59,1 0 0,1-1 0,-1 1 0,1 0 0,1-1 1,6 15-1,-8-20-25,0-1-1,0 0 1,1 0 0,-1 0 0,1-1 0,-1 1 0,1 0-1,0-1 1,0 1 0,0-1 0,0 1 0,0-1-1,0 0 1,0 0 0,0 0 0,0 0 0,0 0 0,1 0-1,-1-1 1,0 1 0,1-1 0,-1 0 0,0 1 0,1-1-1,-1 0 1,1 0 0,-1-1 0,0 1 0,1 0 0,3-2-1,7-2-28,0 0 0,0 0-1,-1-2 1,15-7 0,-16 7-40,30-17-123,-32 16 114,1 1-1,0 0 1,0 1 0,1 0 0,0 1 0,0 0 0,0 0 0,17-2 0,-27 6 69,0 0 1,1 0-1,-1 0 0,0 0 0,0 0 1,0 0-1,0 0 0,0 1 1,0-1-1,0 0 0,0 1 1,0-1-1,1 1 0,-2-1 1,1 1-1,0-1 0,0 1 1,0 0-1,0 0 0,0-1 0,0 1 1,-1 0-1,1 0 0,0 0 1,-1 0-1,2 1 0,-1 2 64,1 0 0,-1 0 0,0 0 0,0 0 0,0 8 0,3 9 313,-4-21-373,0 0 0,0 0 0,0 0 0,0 0-1,0 0 1,0 0 0,0 0 0,0 1 0,0-1 0,0 0-1,0 0 1,0 0 0,0 0 0,0 0 0,0 0-1,0 1 1,0-1 0,0 0 0,0 0 0,0 0-1,0 0 1,0 0 0,0 0 0,0 0 0,0 0-1,0 0 1,1 1 0,-1-1 0,0 0 0,0 0-1,0 0 1,0 0 0,0 0 0,0 0 0,0 0-1,0 0 1,1 0 0,-1 0 0,0 0 0,0 0-1,0 0 1,0 0 0,0 0 0,0 0 0,0 0-1,1 0 1,-1 0 0,0 0 0,0 0 0,0 0-1,0 0 1,0 0 0,0 0 0,0 0 0,1 0 0,-1 0-1,0 0 1,0 0 0,0-1 0,4-9 168,2-14 32,-6 7-132,0 0 0,-1 0 0,0 1 0,-2-1 0,0 1 0,-5-17 0,-4-22-131,12 54 15,0 0 0,0 0 0,0 0 0,1 1-1,-1-1 1,0 0 0,0 0 0,1 0 0,-1 0 0,1 0 0,-1 1 0,1-1 0,-1 0 0,1 0-1,-1 1 1,1-1 0,0 1 0,-1-1 0,1 0 0,1 0 0,19-14-1550,-12 9 795,27-24-431,-18 12 487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8.928"/>
    </inkml:context>
    <inkml:brush xml:id="br0">
      <inkml:brushProperty name="width" value="0.05" units="cm"/>
      <inkml:brushProperty name="height" value="0.05" units="cm"/>
    </inkml:brush>
  </inkml:definitions>
  <inkml:trace contextRef="#ctx0" brushRef="#br0">71 2 14707,'4'-1'368,"1"1"0,-1 0 0,1 0 0,0 0 0,-1 1 0,1-1 0,-1 1 0,1 0 0,-1 1-1,1-1 1,6 4 0,-9-4-201,0 1 0,0-1-1,0 1 1,0 0 0,0 0-1,-1 0 1,1 0 0,0 0-1,-1 0 1,0 0 0,1 1-1,-1-1 1,0 0 0,0 1-1,0-1 1,-1 1 0,1-1-1,-1 1 1,1-1 0,-1 1-1,0 0 1,0 3 0,-4 57 905,2-48-875,1 0 0,0 1 0,1-1 0,1 1 0,3 22 0,-3-34-181,0-1 0,0 1 0,0-1 1,1 0-1,-1 1 0,1-1 0,0 0 0,0 0 0,0 0 0,0 0 0,1 0 1,-1-1-1,1 1 0,0-1 0,-1 1 0,1-1 0,0 0 0,1 0 0,-1 0 0,0-1 1,0 1-1,1-1 0,-1 0 0,1 1 0,-1-2 0,1 1 0,0 0 0,3-1 0,0 1-146,0 0-1,0-1 1,-1 0-1,10-1 0,-13 1-2,-1-1-1,1 1 1,-1-1-1,1 0 1,-1 1 0,0-1-1,1 0 1,-1 0-1,0 0 1,0-1-1,0 1 1,0-1-1,0 1 1,0-1-1,2-1 1,-4 2 108,1 1 0,-1-1 0,0 1 1,1 0-1,-1-1 0,0 1 0,0-1 0,1 1 0,-1-1 1,0 1-1,0-1 0,0 1 0,1-1 0,-1 1 0,0-1 1,0 1-1,0-1 0,0 1 0,0-1 0,0 1 0,0-1 1,0 1-1,0-1 0,-1 1 0,1-1 0,0 1 0,0-1 1,0 1-1,-1-1 0,1 1 0,0-1 0,0 1 0,-1-1 0,1 1 1,0 0-1,-1-1 0,1 1 0,0 0 0,-1-1 0,1 1 1,-1 0-1,1-1 0,-1 1 0,0 0 0,-16-11-750</inkml:trace>
  <inkml:trace contextRef="#ctx0" brushRef="#br0" timeOffset="1">0 248 16948,'9'-3'1984,"7"-5"-1296,8-8-288,8-3 961,8-4-705,6-2-520,5-3 96,2 1-104,0 1-208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29.644"/>
    </inkml:context>
    <inkml:brush xml:id="br0">
      <inkml:brushProperty name="width" value="0.05" units="cm"/>
      <inkml:brushProperty name="height" value="0.05" units="cm"/>
    </inkml:brush>
  </inkml:definitions>
  <inkml:trace contextRef="#ctx0" brushRef="#br0">9 42 15995,'-6'-33'2447,"4"25"-1006,5 24 377,89 541 3759,-91-554-5560,0 15 177,2 1-1,6 22 0,-9-41-184,0 1 0,0 0 0,0 0-1,0-1 1,0 1 0,1 0 0,-1 0 0,0-1-1,1 1 1,-1 0 0,0-1 0,1 1-1,-1 0 1,1-1 0,-1 1 0,1-1 0,-1 1-1,1-1 1,-1 1 0,1-1 0,0 1-1,-1-1 1,1 1 0,0-1 0,0 1 0,0-2-6,0 1 0,0 0 0,-1-1 0,1 1 1,0-1-1,-1 1 0,1-1 0,0 1 0,-1-1 0,1 1 1,-1-1-1,1 0 0,-1 1 0,1-1 0,-1 0 1,0 1-1,1-1 0,-1 0 0,1 0 0,13-42-56,11-124-360,-9 43-426,-11 113 444,0 18 155,3 21 48,-7-25 173,-1-1 24,1 0 0,-1 0 0,1-1 0,0 1 0,-1 0-1,1 0 1,0 0 0,0 0 0,0-1 0,0 1 0,1 0 0,-1-1-1,0 1 1,3 1 0,-3-2 4,1-1 1,-1 0-1,0 1 0,1-1 0,-1 0 1,0 0-1,0 0 0,1 0 0,-1 0 1,0 0-1,1 0 0,-1 0 0,0-1 0,0 1 1,1 0-1,-1-1 0,0 1 0,0-1 1,1 1-1,-1-1 0,0 0 0,0 0 1,2-1-1,13-9 8,1-1 0,-1-1 0,-1-1 0,0 0 0,-1 0 0,-1-2 0,21-30 0,-26 31-59,-8 14 40,0 1 0,1 0 0,-1-1 0,0 1 0,0 0 0,1-1-1,-1 1 1,0-1 0,0 1 0,0-1 0,0 1 0,0-1 0,1 1-1,-1 0 1,0-1 0,0 1 0,0-1 0,0 1 0,0-1 0,-1 1 0,1-1-1,0 1 1,0-1 0,0 1 0,0 0 0,0-1 0,-1 0 0,1 1 3,-1 0 0,1 1 1,-1-1-1,1 0 0,-1 0 1,1 1-1,-1-1 1,1 0-1,-1 1 0,1-1 1,-1 0-1,1 1 0,0-1 1,-1 1-1,1-1 1,0 0-1,-1 1 0,1-1 1,0 1-1,0-1 0,-1 1 1,1-1-1,0 1 1,0-1-1,0 1 0,0-1 1,0 1-1,-1 0 0,1 0 1,-2 19 75,2-18-70,1 0 0,-1 1 0,1-1 0,0 0 0,-1 0 0,1 1 0,0-1-1,0 0 1,1 0 0,-1 0 0,0 0 0,1 0 0,-1-1 0,1 1 0,-1 0-1,1-1 1,0 1 0,0-1 0,0 1 0,0-1 0,0 0 0,0 0 0,0 0 0,0 0-1,0 0 1,1 0 0,-1-1 0,0 1 0,0-1 0,1 1 0,3-1 0,0 0-16,-1 1 0,1-1 0,0-1 0,0 1 1,0-1-1,-1 0 0,1-1 0,0 1 0,-1-1 1,1 0-1,9-5 0,-8 2-63,0-1 0,0 1 0,0-1 1,-1-1-1,0 1 0,0-1 0,10-15 0,-18 25 43,1 1-1,-1 0 1,1 0-1,0-1 0,1 1 1,-1 0-1,1 0 1,-1 0-1,1 0 1,0 0-1,1-1 1,0 9-1,0-10-50,-1 0 0,0 1 0,1-1 0,-1 0 0,1 1 0,0-1 0,-1 0 0,1 0 0,0 0 0,0 0 0,1 0 1,-1 0-1,0 0 0,1 0 0,-1 0 0,1-1 0,-1 1 0,1-1 0,0 1 0,0-1 0,0 1 0,0-1 0,3 2 0,7-4-251,3-5-130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0.156"/>
    </inkml:context>
    <inkml:brush xml:id="br0">
      <inkml:brushProperty name="width" value="0.05" units="cm"/>
      <inkml:brushProperty name="height" value="0.05" units="cm"/>
    </inkml:brush>
  </inkml:definitions>
  <inkml:trace contextRef="#ctx0" brushRef="#br0">10 0 16404,'-10'2'1408,"10"8"-1008,4 0-328,15-3 312,4 0-1008,10-7 624,4 0-200,9-10-248</inkml:trace>
  <inkml:trace contextRef="#ctx0" brushRef="#br0" timeOffset="1">384 19 16379,'-3'6'593,"-1"-1"0,0 0-1,-1 0 1,1 0 0,-1 0-1,0-1 1,-7 6 0,-19 19 1681,29-27-2190,0 0-1,1 0 1,-1 1-1,1-1 0,-1 0 1,1 1-1,0-1 1,0 1-1,0-1 1,0 1-1,1 0 0,-1 4 1,1-6-105,0 0-1,0 0 1,0 0 0,0 0-1,1 0 1,-1 0 0,0 0 0,1 0-1,-1 0 1,1-1 0,-1 1-1,1 0 1,0 0 0,-1 0 0,1-1-1,0 1 1,-1 0 0,1-1-1,0 1 1,0 0 0,0-1 0,-1 1-1,1-1 1,0 1 0,0-1-1,0 0 1,0 1 0,0-1-1,0 0 1,0 0 0,2 1 0,37 3-725,-32-3 562,49 0-672,-41-2 716,-1 1 1,0 1-1,1 0 0,-1 1 0,0 1 1,0 0-1,17 6 0,-31-8 158,0-1-1,0 0 1,-1 1-1,1-1 1,0 0 0,0 1-1,0-1 1,0 1-1,0 0 1,-1-1 0,1 1-1,0 0 1,0-1-1,-1 1 1,1 0 0,-1 0-1,1-1 1,-1 1-1,1 0 1,-1 0-1,1 0 1,-1 0 0,1 1-1,-1 0 14,-1-1 0,1 0 0,0 0 0,0 0 1,-1 0-1,1 0 0,-1 0 0,1 0 0,-1-1 0,1 1 0,-1 0 0,0 0 0,1 0 0,-1 0 0,0-1 0,0 1 0,-1 1 0,-5 3 139,-1 0 0,1-1-1,-1 0 1,-8 3 0,2-1 8,-1-1 1,-24 6-1,35-10-242,1 0 0,0 0 1,-1-1-1,1 0 0,-1 1 0,1-1 0,-1 0 0,1-1 1,-1 1-1,1-1 0,0 1 0,-1-1 0,1 0 0,0 0 1,-1-1-1,1 1 0,0 0 0,-4-4 0,6 4 37,-1 0-1,1 0 0,0-1 1,0 1-1,0 0 1,0-1-1,0 1 0,1-1 1,-1 1-1,-1-4 0,-1-23-422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0.632"/>
    </inkml:context>
    <inkml:brush xml:id="br0">
      <inkml:brushProperty name="width" value="0.05" units="cm"/>
      <inkml:brushProperty name="height" value="0.05" units="cm"/>
    </inkml:brush>
  </inkml:definitions>
  <inkml:trace contextRef="#ctx0" brushRef="#br0">1 0 16740,'5'8'590,"0"1"0,-1-1 0,0 1 0,0 0 0,5 19 0,4 10 696,2 0-572,2-1-1,2-1 1,1-1 0,32 42 0,-47-71-659,0 0 0,0 0 0,0-1 0,1 0 0,0 0 0,10 6 0,-14-10-49,-1-1 1,0 1 0,0 0-1,1-1 1,-1 1-1,0-1 1,1 0-1,-1 1 1,1-1 0,-1 0-1,0 0 1,1 0-1,-1 0 1,1 0-1,-1 0 1,0 0-1,3-1 1,-3 0-4,0 0-1,1 0 1,-1 0 0,0 0 0,0 0-1,1 0 1,-1 0 0,0 0-1,0 0 1,0-1 0,-1 1 0,1 0-1,0-1 1,0 1 0,-1 0-1,1-1 1,-1 1 0,1-1-1,0-2 1,1-11-4,0-1 0,-1 1 0,0-1 0,-2 1 0,1-1 1,-2 1-1,0 0 0,-1-1 0,-7-21 0,9 32-11,1 4 8,-1 0 1,1 0 0,0 0 0,0 0-1,-1-1 1,1 1 0,0 0 0,-1 0-1,1 0 1,-1 0 0,0 0 0,1 0-1,-1 0 1,0 0 0,0 1-1,1-1 1,-1 0 0,0 0 0,0 0-1,0 1 1,-1-2 0,2 2 2,-1 1-1,1-1 1,0 0 0,-1 0 0,1 0-1,0 0 1,0 0 0,-1 0 0,1 1-1,0-1 1,0 0 0,0 0 0,-1 1-1,1-1 1,0 0 0,0 0 0,0 0 0,0 1-1,-1-1 1,1 0 0,0 1 0,0-1-1,0 0 1,0 0 0,0 1 0,0-1-1,0 0 1,0 1 0,0-1 0,0 0-1,0 0 1,0 1 0,0-1 0,0 1-1,1 12-9,-1-12 7,1 5 2,0 0 0,1 1 0,-1-1-1,2 0 1,-1 0 0,1 0 0,-1-1 0,2 1 0,-1 0-1,0-1 1,1 0 0,0 0 0,1 0 0,-1 0 0,1-1-1,0 0 1,0 0 0,0 0 0,8 4 0,-9-5 2,0-1 0,0 0 0,0 0 0,1-1 0,-1 1 1,1-1-1,-1 0 0,1 0 0,-1 0 0,1-1 0,-1 1 0,1-1 0,0 0 0,-1-1 1,1 1-1,0-1 0,-1 0 0,1 0 0,-1 0 0,0-1 0,1 0 0,-1 1 1,0-2-1,0 1 0,0 0 0,0-1 0,5-4 0,-1-1-37,0 0 0,-1-1 1,0 0-1,0 0 0,-1-1 0,-1 1 0,1-1 0,-1-1 0,-1 1 0,0-1 1,-1 0-1,0 0 0,3-15 0,-19 71-72,11-31 178,1 1 0,1-1 0,1 1 0,2 16 1,-3-25-36,1 0 1,1 0 0,-1-1 0,1 1-1,0 0 1,0-1 0,1 0-1,-1 1 1,1-1 0,0 0 0,1 0-1,-1-1 1,6 6 0,-8-9-47,0 0 1,0 0 0,0 0-1,0 0 1,0 0 0,1 0-1,-1 0 1,0-1 0,0 1-1,1-1 1,-1 1 0,0-1-1,1 1 1,-1-1 0,1 0-1,-1 1 1,1-1 0,-1 0-1,0 0 1,1 0 0,-1 0-1,1-1 1,-1 1-1,1 0 1,-1 0 0,0-1-1,1 1 1,-1-1 0,0 1-1,1-1 1,-1 0 0,0 0-1,0 1 1,0-1 0,1 0-1,-1 0 1,0 0 0,0 0-1,0 0 1,0 0 0,-1-1-1,1 1 1,1-2 0,2-3-140,-1 0 1,0 0 0,0 0 0,-1 0 0,1 0-1,-2-1 1,1 1 0,1-10 0,-1-24-180,-3-1-119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6:04.165"/>
    </inkml:context>
    <inkml:brush xml:id="br0">
      <inkml:brushProperty name="width" value="0.05" units="cm"/>
      <inkml:brushProperty name="height" value="0.05" units="cm"/>
    </inkml:brush>
  </inkml:definitions>
  <inkml:trace contextRef="#ctx0" brushRef="#br0">1466 0 11658,'-297'111'917,"240"-84"-909,1 2-1,-104 73 0,66-32-67,4 4-1,3 4 0,4 4 0,-117 147 0,39 11-469,129-181 359,2 0-1,-30 86 0,46-103 97,2 0 1,2 1-1,1 1 1,-3 63-1,11-72 61,1 0-1,2 0 0,1 0 1,2-1-1,1 1 1,15 43-1,-6-34 45,3-1 0,1 0 0,3-2 0,1 0 0,1-2 0,3 0-1,1-2 1,2-1 0,1-2 0,2-1 0,1-1 0,1-2 0,56 37 0,-41-35 49,1-3 0,1-2 0,2-2 0,0-2 0,2-3 0,0-2 0,1-3 0,1-2 0,0-3 0,72 4 0,-43-11 35,-1-4-1,1-4 1,0-3-1,-1-4 1,-1-4-1,0-4 1,-1-3-1,90-38 1,-62 13-7,-1-4 1,-3-4-1,128-91 1,-159 91-43,-3-3 0,-2-3 0,-4-3 1,110-134-1,-155 170-30,-2-1-1,-1-1 1,-2 0-1,0-2 1,-3 0 0,0-1-1,9-36 1,-20 53-1,0-1-1,-1 0 1,-1 0 0,-1 0 0,0 0 0,-4-35 0,1 40-5,-1-1 0,0 0 0,-1 1 0,0-1 0,-2 1 0,1 1 0,-1-1 0,-1 1 0,-15-22 0,7 17 4,0 0 0,-1 0 0,-1 2 1,0 0-1,-1 1 0,-1 0 0,0 2 0,-1 0 0,-21-9 0,2 4-38,0 2 0,-1 1 0,-1 3 0,-42-8 0,24 10-64,-1 2 1,-111 3 0,84 9 23,-118 22 0,-23 24-54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1.188"/>
    </inkml:context>
    <inkml:brush xml:id="br0">
      <inkml:brushProperty name="width" value="0.05" units="cm"/>
      <inkml:brushProperty name="height" value="0.05" units="cm"/>
    </inkml:brush>
  </inkml:definitions>
  <inkml:trace contextRef="#ctx0" brushRef="#br0">1 1 15947,'17'11'1529,"4"-2"-1169,12-2-336,6-1 448,7-2-976,5-2 720,-2-4-392,-3-2-176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1.621"/>
    </inkml:context>
    <inkml:brush xml:id="br0">
      <inkml:brushProperty name="width" value="0.05" units="cm"/>
      <inkml:brushProperty name="height" value="0.05" units="cm"/>
    </inkml:brush>
  </inkml:definitions>
  <inkml:trace contextRef="#ctx0" brushRef="#br0">47 104 16492,'-2'0'147,"0"0"0,0 0 1,0 0-1,0 0 0,0 0 1,0 0-1,0 1 0,0-1 1,0 1-1,0-1 1,1 1-1,-1 0 0,0 0 1,0 0-1,1 0 0,-1 0 1,1 0-1,-1 0 0,1 1 1,-1-1-1,-1 2 1,2-1-3,0 0 0,0 0 0,1 0 1,-1 0-1,1 0 0,-1 0 1,1 1-1,-1-1 0,1 0 1,0 0-1,0 0 0,0 0 1,1 1-1,-1-1 0,0 0 1,1 2-1,2 5 46,0-1 0,0 0-1,0 0 1,1 0 0,0-1 0,1 1 0,-1-1-1,9 9 1,154 153 60,-156-157-257,0 0-1,-1 1 1,-1 0 0,0 1 0,-1-1-1,8 18 1,-15-27 36,1 0-1,-1 0 1,1 1-1,-1-1 0,0 0 1,-1 1-1,1-1 1,-1 1-1,0-1 1,0 1-1,0-1 1,-1 1-1,1-1 1,-1 0-1,0 1 1,-1-1-1,1 0 1,-1 0-1,1 0 1,-1 0-1,-1 0 1,1 0-1,0 0 1,-1-1-1,0 1 1,-5 4-1,5-4 47,-1-1 0,1-1 0,-1 1 0,0 0 0,1-1 0,-1 0 0,0 0 0,-1 0 0,1 0 0,0-1 0,-1 0 0,1 0 0,-6 1-1,9-2-52,-1 0 0,0 0-1,0 0 1,1 0 0,-1 0-1,0 0 1,1-1 0,-1 1-1,0-1 1,1 1 0,-1-1-1,0 0 1,1 1 0,-1-1-1,1 0 1,0 0 0,-1 0-1,1 0 1,0 0 0,-1-1-1,1 1 1,0 0 0,0-1-1,0 1 1,0 0 0,0-1-1,0 1 1,1-1-1,-1 0 1,0 1 0,1-1-1,-1 0 1,1 1 0,0-1-1,-1 0 1,1 1 0,0-4-1,-1-5-63,1-1-1,1 0 1,-1 1-1,1-1 0,1 0 1,3-12-1,24-66-563,-22 69 445,31-81-861,-20 60 285,-3 0 0,-1-2 0,15-79 0,-29 117 664,0 0 0,0 0-1,0 0 1,0 0 0,-2-6-1,2 11 73,0-1 0,0 1 0,0-1 0,0 1-1,0-1 1,0 1 0,-1-1 0,1 1 0,0-1 0,0 1 0,-1-1-1,1 1 1,0 0 0,-1-1 0,1 1 0,0-1 0,-1 1 0,1 0 0,-1-1-1,1 1 1,-1-1 0,0 1 18,0 1-1,1-1 1,-1 0-1,0 0 1,1 0-1,-1 0 1,0 1-1,1-1 1,-1 0-1,1 0 1,-1 1-1,1-1 1,-1 1-1,0-1 1,1 0-1,-1 1 1,1-1-1,0 1 1,-1-1-1,1 1 1,-1 0-1,1 0 1,-4 4 131,2-1 0,-1 1 1,0 0-1,1 0 1,0 1-1,0-1 1,1 0-1,-1 1 0,1-1 1,0 1-1,1-1 1,-1 1-1,1 0 0,0-1 1,1 1-1,1 8 1,-2-11-97,0 0 1,1 0 0,0 0-1,0 0 1,-1 0 0,2 0-1,-1 0 1,0 0 0,1 0-1,-1-1 1,1 1 0,0-1-1,0 1 1,0-1 0,0 1-1,0-1 1,0 0 0,1 0-1,-1 0 1,1 0 0,-1-1-1,1 1 1,0-1 0,0 1-1,0-1 1,0 0 0,0 0-1,0 0 1,0-1 0,4 1-1,2-1-74,-1 0 0,0-1 1,0-1-1,1 1 0,-1-1 0,0-1 0,-1 1 0,1-2 0,0 1 1,-1-1-1,0 0 0,9-6 0,11-9-251,41-40 0,-57 49 211,13-14-88,-19 18 166,2-1 0,-1 1 0,1 0-1,0 0 1,0 0 0,0 1 0,16-8-1,-23 13 9,1 0-1,0 0 0,0 0 0,0 0 1,0 0-1,-1 0 0,1 0 0,0 0 0,0 0 1,0 0-1,-1 1 0,1-1 0,0 0 1,0 1-1,0-1 0,-1 0 0,1 1 1,0-1-1,-1 1 0,1-1 0,0 1 0,-1-1 1,1 1-1,-1 0 0,1-1 0,-1 1 1,1 0-1,0 0 0,13 26 500,-10-18-329,1 0-119,0 0 0,0-1 0,1 0 0,0 0-1,12 13 1,-14-18-112,0 0 0,-1 0 0,2 0 0,-1 0 0,0-1 0,0 0 0,1 0 0,-1 0 0,1-1 0,0 1 0,-1-1 0,1 0 0,9 0 0,16 0-172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2.301"/>
    </inkml:context>
    <inkml:brush xml:id="br0">
      <inkml:brushProperty name="width" value="0.05" units="cm"/>
      <inkml:brushProperty name="height" value="0.05" units="cm"/>
    </inkml:brush>
  </inkml:definitions>
  <inkml:trace contextRef="#ctx0" brushRef="#br0">46 0 21597,'-15'84'1587,"-7"141"1,19-178-1340,1-24-184,-1 95 249,8-97-218,0-18-76,3-15-83,-1-9-115,-1-1 1,-1 1-1,4-41 0,0-73-688,-8 109 642,0-7-42,1 11 30,-1 0 0,-1 0 0,0 0 0,-2 0 0,-7-34 0,9 56 235,-1 0-1,1 0 0,0 0 0,0 1 1,0-1-1,0 0 0,0 0 0,0 0 1,0 0-1,0 0 0,0 0 0,0 0 0,0 0 1,-1 0-1,1 0 0,0 0 0,0 0 1,0 0-1,0 0 0,0 0 0,0 0 1,0 0-1,0 0 0,0 0 0,-1 0 1,1 0-1,0 0 0,0 0 0,0 0 1,0-1-1,0 1 0,0 0 0,0 0 1,0 0-1,0 0 0,0 0 0,0 0 1,0 0-1,0 0 0,-1 0 0,1 0 1,0 0-1,0 0 0,0 0 0,0-1 0,0 1 1,0 0-1,0 0 0,0 0 0,0 0 1,0 0-1,0 0 0,0 0 0,0 0 1,0 0-1,0-1 0,0 1 0,0 0 1,-2 13 0,1 21 178,1 13 212,1 0-1,3 0 1,2-1-1,2 0 1,2 0-1,18 49 1,-28-95-386,20 43 324,-4-25-173,-16-17-148,1-1-1,0 1 0,-1-1 0,1 1 0,0-1 0,-1 0 1,1 0-1,0 1 0,0-1 0,-1 0 0,1 0 0,0 0 1,0 1-1,-1-1 0,1 0 0,0 0 0,0 0 1,0-1-1,-1 1 0,1 0 0,0 0 0,1-1 0,-1 0-3,1 0-1,-1 0 0,0-1 0,0 1 0,0 0 0,0-1 0,0 1 0,0-1 0,0 1 1,-1-1-1,1 0 0,-1 1 0,1-1 0,-1 0 0,1 1 0,-1-1 0,0 0 0,0 0 1,0 1-1,0-1 0,0-3 0,-4-39 1,1 28 67,0 0-1,-1 1 0,-1-1 0,0 1 0,-13-25 0,18 40-60,0 0-1,0 0 0,0 0 1,0-1-1,0 1 1,0 0-1,0 0 0,0 0 1,0-1-1,0 1 1,1 0-1,-1 0 1,0 0-1,0 0 0,0 0 1,0-1-1,0 1 1,1 0-1,-1 0 0,0 0 1,0 0-1,0 0 1,0 0-1,1 0 0,-1 0 1,0 0-1,0 0 1,0-1-1,1 1 1,-1 0-1,0 0 0,0 0 1,0 0-1,1 0 1,-1 0-1,0 1 0,0-1 1,0 0-1,0 0 1,1 0-1,-1 0 1,0 0-1,0 0 0,0 0 1,1 0-1,-1 0 1,0 0-1,0 1 0,0-1 1,0 0-1,1 0 1,17 5 27,-12-4 0,4 1-49,0-1 1,0 0-1,0 0 1,0-1-1,0-1 1,0 1-1,0-2 0,0 1 1,0-1-1,19-7 1,0-3-196,0-1-1,31-20 1,-8 4-140,-52 28 349,0 1 0,1 0 0,-1-1 1,1 1-1,-1 0 0,1-1 0,-1 1 0,1 0 0,-1 0 0,1 0 0,-1-1 0,1 1 0,-1 0 0,1 0 0,-1 0 0,1 0 0,0 0 0,-1 0 0,1 0 1,-1 0-1,1 0 0,-1 0 0,1 0 0,-1 1 0,1-1 0,-1 0 0,1 0 0,-1 0 0,1 1 0,-1-1 0,1 0 0,-1 1 0,1-1 0,-1 0 0,0 1 0,1-1 1,-1 1-1,1-1 0,-1 0 0,0 1 0,0-1 0,1 1 0,-1-1 0,0 1 0,0-1 0,1 1 0,-1-1 0,0 1 0,0 0 0,0-1 0,0 1 0,0-1 1,0 1-1,0 0 0,-2 38 298,1-28-187,0-2 25,1-1-1,0 1 0,1 0 0,2 17 1,-2-25-119,-1 0 1,0 0-1,0 1 0,1-1 1,-1 0-1,0 0 1,1 0-1,-1 1 1,1-1-1,0 0 1,-1 0-1,1 0 1,0 0-1,0 0 1,0 0-1,0 0 1,0 0-1,0 0 1,0-1-1,0 1 1,0 0-1,0-1 1,0 1-1,0-1 1,0 1-1,1-1 1,-1 1-1,0-1 0,0 0 1,1 1-1,-1-1 1,0 0-1,0 0 1,1 0-1,-1 0 1,0 0-1,1-1 1,-1 1-1,0 0 1,0 0-1,0-1 1,1 1-1,1-2 1,3 0 19,0-1 0,-1 0 0,0-1 0,1 1 1,-1-1-1,0 0 0,-1 0 0,7-7 0,30-43 0,-34 42-127,0 1 0,2 0 0,-1 1 0,1 0 1,14-12-1,-23 22 78,0-1 0,1 1 0,-1 0 0,0-1 0,1 1-1,-1 0 1,1 0 0,-1-1 0,0 1 0,1 0 0,-1 0 0,1 0 0,-1-1 0,1 1 0,-1 0 0,0 0 0,1 0 0,-1 0 0,1 0 0,-1 0 0,1 0 0,-1 0 0,1 0 0,-1 0 0,1 0 0,-1 0 0,0 1 0,1-1 0,-1 0 0,1 1 0,7 10-1141,-5-3 186,-3-8 944,1 0 1,-1 0 0,0 0 0,0 0-1,1 0 1,-1 0 0,0 0-1,0 0 1,1 0 0,-1 0 0,0 0-1,0 0 1,1 0 0,-1 0-1,0 0 1,0 0 0,1 0-1,-1 0 1,0 0 0,0 0 0,0-1-1,1 1 1,-1 0 0,0 0-1,0 0 1,0 0 0,1-1-1,-1 1 1,0 0 0,0 0 0,0 0-1,0-1 1,1 1 0,4-10-512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3.444"/>
    </inkml:context>
    <inkml:brush xml:id="br0">
      <inkml:brushProperty name="width" value="0.05" units="cm"/>
      <inkml:brushProperty name="height" value="0.05" units="cm"/>
    </inkml:brush>
  </inkml:definitions>
  <inkml:trace contextRef="#ctx0" brushRef="#br0">0 4 21573,'1'0'58,"-1"0"0,0-1 0,1 1 1,-1 0-1,1-1 0,0 1 0,-1 0 1,1-1-1,-1 1 0,1 0 0,-1 0 0,1 0 1,0 0-1,-1 0 0,1 0 0,-1 0 1,1 0-1,0 0 0,-1 0 0,1 0 1,-1 0-1,1 0 0,0 0 0,-1 0 1,1 1-1,-1-1 0,1 0 0,-1 0 1,1 1-1,-1-1 0,1 0 0,-1 1 1,1-1-1,-1 0 0,1 1 0,-1-1 1,0 1-1,1-1 0,-1 1 0,0-1 0,1 1 1,-1 0-1,17 27 660,-16-24-434,31 66 645,-22-43-903,2-1 0,1 0 0,1-1-1,1 0 1,26 32 0,-38-54-97,0 0 1,0 1-1,0-1 1,1-1 0,0 1-1,-1 0 1,1-1-1,0 0 1,0 0-1,1 0 1,-1 0-1,0-1 1,0 0-1,1 1 1,-1-2-1,1 1 1,-1 0-1,1-1 1,7 0-1,-7-1-100,0 0-1,1 0 0,-1-1 1,0 1-1,0-1 0,0 0 1,0-1-1,-1 1 0,1-1 1,0 0-1,-1 0 1,0-1-1,0 1 0,0-1 1,0 0-1,3-5 0,-1 3-81,15-21-466,-20 25 734,0 1 1,0-1 0,0 1 0,0-1 0,0 0 0,0 1 0,-1-1-1,1 0 1,-1 1 0,1-1 0,-1 0 0,0 0 0,0 0 0,0-3 0,0 5 20,0 0 1,0-1 0,0 1 0,-1 0 0,1 0-1,0-1 1,0 1 0,-1 0 0,1 0 0,0 0 0,-1-1-1,1 1 1,0 0 0,0 0 0,-1 0 0,1 0 0,0 0-1,-1 0 1,1 0 0,0 0 0,-1 0 0,1 0 0,0 0-1,-1 0 1,1 0 0,0 0 0,-1 0 0,1 0 0,0 0-1,-1 0 1,1 0 0,0 0 0,-1 0 0,1 0 0,0 1-1,-1-1 1,1 0 0,0 0 0,0 0 0,-1 1 0,1-1-1,0 0 1,0 0 0,-1 1 0,1-1 0,0 0 0,0 0-1,-1 1 1,-12 13 1306,13-13-1281,-1 0 1,1 0-1,-1 0 1,1-1-1,-1 1 0,1 0 1,0 0-1,-1 0 1,1 0-1,0 0 0,0 0 1,0 0-1,0 0 1,0 0-1,0 0 1,0-1-1,0 1 0,0 0 1,0 0-1,1 0 1,-1 0-1,0 0 1,1 0-1,-1 0 0,1 1 1,0-1-31,0-1 1,0 1-1,0-1 0,0 0 1,0 1-1,0-1 0,0 0 1,1 0-1,-1 1 1,0-1-1,0 0 0,0 0 1,0 0-1,0 0 0,0-1 1,0 1-1,3-1 0,3 0-12,1-2 1,-1 1-1,0-1 0,12-7 0,-5 1-81,0-2 1,14-13 0,-1-1-277,-26 25 327,-1 0 0,0-1 0,1 1-1,-1 0 1,1 0 0,-1-1 0,0 1 0,1 0-1,-1 0 1,1 0 0,-1-1 0,1 1 0,-1 0-1,1 0 1,-1 0 0,1 0 0,-1 0 0,1 0-1,-1 0 1,1 0 0,-1 0 0,1 0 0,-1 0 0,1 1-1,-1-1 1,1 0 0,-1 0 0,0 0 0,1 0-1,-1 1 1,1-1 0,-1 0 0,1 1 0,-1-1-1,0 0 1,1 1 0,-1-1 0,0 0 0,1 1-1,-1-1 1,0 1 0,0-1 0,1 0 0,-1 2-1,11 26 3,-7-16 80,-1-6-9,0 1-1,1-1 1,0 0-1,0 0 1,1 0-1,0 0 0,0-1 1,9 8-1,6 3 90,27 16 0,-31-23-135,-1 1-1,-1 1 1,25 22 0,-35-28-31,0-1 0,-1 0 0,0 1 0,0 0 0,0-1 0,0 1 1,-1 1-1,0-1 0,0 0 0,0 0 0,0 1 0,-1-1 0,0 1 0,0 0 0,-1-1 1,0 9-1,0-9 4,-1 0 1,0 0-1,0 0 1,0 0-1,-1 0 1,0-1-1,0 1 1,0-1-1,0 1 1,-1-1-1,1 0 1,-1 0-1,-7 8 1,9-11 12,-1 1 1,1 0-1,-1-1 0,0 1 1,1-1-1,-1 0 0,0 0 1,0 1-1,0-1 0,0-1 1,0 1-1,0 0 1,0 0-1,0-1 0,0 1 1,-1-1-1,1 1 0,0-1 1,0 0-1,0 0 0,-1 0 1,1 0-1,0-1 0,0 1 1,-1 0-1,1-1 0,0 0 1,0 1-1,0-1 1,0 0-1,0 0 0,0 0 1,-2-2-1,-1-2 3,0 1 0,0-1-1,1 0 1,-1 0 0,1-1 0,0 1-1,1-1 1,-1 0 0,1 0 0,1 0 0,-1-1-1,1 1 1,0-1 0,0 1 0,1-1 0,-2-10-1,2 1-11,0 0 0,0 0 0,2 0 0,0 0-1,6-30 1,-4 35-3,0 0 0,1 0 0,0 1 0,0-1-1,1 1 1,1 0 0,0 0 0,0 0 0,12-12 0,4-1-119,1 1 1,27-21-1,-35 30 18,-11 11 73,-1-1 0,1 0 0,-1-1 0,0 1-1,0-1 1,0 1 0,-1-1 0,4-6 0,-5 9 40,-1 0 0,0-1 0,1 1 0,-1 0 0,0 0 0,0 0 1,0 0-1,0-1 0,0 1 0,0 0 0,0 0 0,0-1 0,-1 1 0,1 0 0,0 0 1,-1 0-1,1 0 0,-1 0 0,1 0 0,-1 0 0,0 0 0,1 0 0,-1 0 1,0 0-1,0 0 0,0 0 0,1 0 0,-1 0 0,0 1 0,0-1 0,0 0 0,0 1 1,0-1-1,-1 1 0,1-1 0,0 1 0,-2-1 0,0-1 45,-1 1-1,1-1 1,0 1-1,-1 0 0,1 0 1,-1 0-1,1 0 1,-1 1-1,0 0 1,1-1-1,-1 1 1,0 1-1,1-1 1,-1 0-1,0 1 1,1 0-1,-6 2 1,6-2-29,1 0 1,-1 1-1,1 0 1,0-1-1,0 1 1,0 0 0,0 0-1,0 0 1,0 0-1,0 1 1,1-1 0,-1 0-1,1 1 1,-1-1-1,1 1 1,0 0-1,0-1 1,1 1 0,-1 0-1,0-1 1,1 1-1,-1 0 1,1 4-1,0-3-4,-1 0 0,1 0 0,0 0 0,1 0 0,-1 0 0,1 0 0,-1 0 0,1 0 0,0-1 0,1 1 0,-1 0 0,1 0 0,-1-1 0,1 1 0,0-1 0,0 0 0,1 0 0,4 6 0,-5-7-17,1 0 0,0 0 0,0-1 0,0 1-1,0-1 1,0 1 0,0-1 0,0 0 0,0 0-1,1 0 1,-1-1 0,0 1 0,1-1 0,-1 0-1,0 0 1,1 0 0,-1 0 0,0-1 0,1 1-1,-1-1 1,0 0 0,0 0 0,4-1-1,6-3-65,-1 0 0,1-1-1,-1-1 1,0 0 0,15-12-1,54-50-406,-61 50 335,-19 18 143,-1 1 0,1-1 1,0 0-1,-1 1 0,1-1 1,0 1-1,-1-1 0,1 1 0,0-1 1,0 1-1,-1-1 0,1 1 0,0-1 1,0 1-1,0 0 0,-1 0 1,1-1-1,0 1 0,0 0 0,0 0 1,0 0-1,0 0 0,0 0 1,-1 0-1,1 0 0,0 0 0,0 1 1,1-1-1,0 2 44,-1-1 1,1 0-1,-1 1 0,0 0 1,0-1-1,0 1 1,0 0-1,0 0 0,2 3 1,10 17 280,-11-20-321,0 0-1,1 1 0,-1-1 0,1 0 0,0 0 0,0-1 0,0 1 0,0 0 1,0-1-1,0 0 0,0 0 0,0 0 0,0 0 0,1 0 0,-1-1 1,0 1-1,4-1 0,2 0-260,0-1-1,0 1 1,0-2 0,0 1 0,10-5-1,-4 1-125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4.684"/>
    </inkml:context>
    <inkml:brush xml:id="br0">
      <inkml:brushProperty name="width" value="0.05" units="cm"/>
      <inkml:brushProperty name="height" value="0.05" units="cm"/>
    </inkml:brush>
  </inkml:definitions>
  <inkml:trace contextRef="#ctx0" brushRef="#br0">36 123 14203,'-2'0'183,"0"0"1,0 1-1,-1-1 1,1 1-1,0-1 0,0 1 1,0 0-1,0 0 0,0 0 1,0 0-1,0 0 1,-2 3-1,3-3-77,0 0-1,1 0 1,-1 0 0,0 0 0,1 1-1,-1-1 1,1 0 0,0 1-1,-1-1 1,1 0 0,0 1-1,0-1 1,0 1 0,0-1 0,0 0-1,0 1 1,0-1 0,0 0-1,1 1 1,0 2 0,1 2 303,-1 3 17,1-1-1,0 0 1,0 1-1,1-1 1,1 0-1,-1 0 1,1-1 0,0 1-1,7 7 1,-11-14-399,1 0 0,0 0 0,-1-1 1,1 1-1,0 0 0,0-1 0,0 1 0,0-1 1,0 1-1,0-1 0,-1 1 0,1-1 0,0 0 1,0 1-1,0-1 0,0 0 0,1 0 1,-1 0-1,0 0 0,0 0 0,0 0 0,0 0 1,1 0-1,0-1-5,0 0 1,1 1-1,-1-1 0,0 0 1,0-1-1,-1 1 0,1 0 1,0 0-1,0-1 1,2-2-1,2-2 6,-1-1 1,1 0-1,-1 0 1,5-12-1,25-59 142,-36 78-170,1 0 0,0 0 0,0-1 0,0 1 0,0 0 0,0-1 0,1 1 0,-1 0 0,0 0 0,0-1 0,0 1 0,0 0 0,0-1 0,0 1 0,0 0 0,0 0 0,1-1-1,-1 1 1,0 0 0,0 0 0,0 0 0,1-1 0,-1 1 0,0 0 0,0 0 0,1 0 0,-1 0 0,0-1 0,0 1 0,1 0 0,-1 0 0,0 0 0,0 0 0,1 0 0,-1 0 0,0 0 0,1 0 0,-1 0 0,0 0 0,0 0 0,1 0 0,-1 0 0,0 0 0,1 0 0,-1 0 0,0 0 0,0 0 0,1 0 0,-1 0 0,0 0 0,0 1 0,1-1 0,-1 0 0,0 0 0,0 0 0,1 0 0,-1 1 0,0-1 0,0 0 0,0 0 0,1 1 0,-1-1 0,0 1 0,12 21 6,-8-14-3,2 5 51,1-1 1,0 0-1,1 0 1,15 17-1,-21-26-31,1 0-1,0 0 1,0-1 0,0 0-1,1 1 1,-1-1-1,1 0 1,-1 0 0,1-1-1,0 1 1,-1-1-1,1 0 1,0 0-1,0 0 1,0 0 0,0-1-1,0 1 1,0-1-1,0 0 1,8-1-1,0-2 13,0-1-1,-1 1 0,1-2 0,-1 0 0,0 0 1,0-1-1,20-14 0,-19 11-73,2 1 0,-1 0-1,1 1 1,16-6 0,-27 13 29,-1-1 1,0 1 0,0-1-1,0 1 1,1-1 0,-1 1-1,0 0 1,0 0 0,1 0-1,-1 1 1,0-1 0,0 0-1,1 1 1,-1 0 0,0-1-1,0 1 1,0 0 0,0 0-1,0 0 1,0 0 0,0 1-1,0-1 1,0 0 0,-1 1-1,1-1 1,2 4 0,-1-2 29,0 0 0,1-1 1,-1 1-1,1-1 1,-1 0-1,8 3 0,-9-4-7,-1-1 0,1 0 0,0 1 0,0-1 0,0 0 0,-1 0-1,1 0 1,0-1 0,0 1 0,0 0 0,-1-1 0,1 1-1,0-1 1,0 0 0,-1 1 0,1-1 0,-1 0 0,1 0-1,0 0 1,-1 0 0,0 0 0,1 0 0,-1-1 0,2-1 0,5-5 34,-1-1 1,11-16 0,-11 15-36,2-3-36,-4 5 3,1-1 1,0 2-1,0-1 0,11-9 1,-14 15-14,0 0 1,-1 0-1,1 1 1,0-1-1,0 1 0,0-1 1,0 1-1,0 0 1,0 0-1,0 0 1,0 1-1,0-1 1,1 1-1,-1 0 0,0 0 1,0 0-1,6 1 1,-8-1-23,-1 0 0,1 0 0,0 1 0,0-1 1,-1 0-1,1 0 0,0 0 0,-1 0 0,1 0 0,0 0 1,0 0-1,-1 0 0,1 0 0,0-1 0,-1 1 0,1 0 1,0 0-1,-1 0 0,1-1 0,0 1 0,-1-1 0,1 1 1,0 0-1,-1-1 0,1 1 0,-1-1 0,1 1 0,-1-1 1,1 1-1,-1-1 0,0 0 0,1 0 0,-1-1-41,1 0-1,-1 0 1,0 0-1,0 0 1,0-1-1,-1 1 1,1 0-1,-1 0 1,1 0-1,-1 0 1,0-2-1,-7-21-515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5.137"/>
    </inkml:context>
    <inkml:brush xml:id="br0">
      <inkml:brushProperty name="width" value="0.05" units="cm"/>
      <inkml:brushProperty name="height" value="0.05" units="cm"/>
    </inkml:brush>
  </inkml:definitions>
  <inkml:trace contextRef="#ctx0" brushRef="#br0">11 57 17140,'-6'0'2400,"2"0"-1464,5-3-456,6-1 2705,8-4-2849,3-2-744,8-1 416,3 1-176,4 0-192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5.595"/>
    </inkml:context>
    <inkml:brush xml:id="br0">
      <inkml:brushProperty name="width" value="0.05" units="cm"/>
      <inkml:brushProperty name="height" value="0.05" units="cm"/>
    </inkml:brush>
  </inkml:definitions>
  <inkml:trace contextRef="#ctx0" brushRef="#br0">41 0 15979,'2'5'625,"0"0"-1,0 1 0,0-1 0,-1 1 1,0-1-1,-1 1 0,1-1 0,-1 1 1,0-1-1,0 1 0,-2 10 0,-3 6 1018,-11 36 0,4-15-701,8-28-788,1-1 0,1 1 0,0 0-1,1 0 1,1 0 0,2 23 0,-1-31-150,0 0 0,0-1 1,1 1-1,1-1 0,-1 1 1,1-1-1,0 0 0,0 0 0,1 0 1,-1 0-1,1 0 0,1-1 1,-1 0-1,1 0 0,0 0 1,9 7-1,-6-7-12,0 0 0,0-1 0,0 0 0,0 0 0,1 0 0,0-1 0,0-1 0,0 1 0,17 1 0,-21-3-73,0-1 0,-1 1 0,1-1 1,0 0-1,0-1 0,0 1 0,0-1 0,-1 0 0,1 0 1,0-1-1,-1 1 0,1-1 0,-1 0 0,1 0 0,-1 0 1,0-1-1,0 0 0,0 0 0,0 0 0,4-4 0,-7 5-39,1 0 0,-1 1-1,0-1 1,1 0 0,-1 0-1,0 0 1,0 0 0,-1 0-1,1 0 1,0 0 0,-1 0-1,1-1 1,-1 1-1,0 0 1,1 0 0,-1 0-1,0-1 1,-1 1 0,1-3-1,-1 2 53,0-1-1,-1 0 0,1 0 0,-1 1 1,1-1-1,-1 1 0,0-1 1,-1 1-1,1 0 0,-3-3 1,-5-4-238,1 1 0,-2 0 0,1 1 1,-1 0-1,-16-8 0,7 5-899,0 2 0,-1 0 0,0 2 0,-1 0 0,-36-6 0,40 15 2318,15 2 294,10 1 747,33 3 334,-31-7-2514,-1-1-1,1 0 1,-1-1 0,1 0 0,-1 0 0,1-1 0,-1 0 0,0 0 0,9-5 0,11-5-213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6.059"/>
    </inkml:context>
    <inkml:brush xml:id="br0">
      <inkml:brushProperty name="width" value="0.05" units="cm"/>
      <inkml:brushProperty name="height" value="0.05" units="cm"/>
    </inkml:brush>
  </inkml:definitions>
  <inkml:trace contextRef="#ctx0" brushRef="#br0">1 116 17900,'1'10'962,"-1"-3"-353,1-1 1,0 0-1,0 1 0,0-1 1,1 0-1,3 10 1,-4-15-550,0 1 1,0-1-1,0 0 1,0 1-1,0-1 1,0 0-1,1 1 1,-1-1 0,0 0-1,1 0 1,-1 0-1,1 0 1,-1 0-1,1-1 1,-1 1-1,1 0 1,0-1-1,-1 1 1,1-1 0,0 1-1,0-1 1,-1 0-1,1 0 1,0 0-1,0 0 1,-1 0-1,1 0 1,0 0-1,2-1 1,2-1-103,1 0 1,-1 0-1,0 0 0,0 0 1,0-1-1,-1 0 0,1 0 1,-1-1-1,0 0 1,1 0-1,8-9 0,-7 6-60,-1 0-1,0 0 0,0-1 0,0 0 1,-1-1-1,0 1 0,4-11 0,-5 42 450,-1-14-211,4 28 637,21 61-1,-22-83-712,0 0-1,1-1 0,1 0 1,0 0-1,1-1 0,19 22 1,-12-17-160,0 1 0,-2 0 0,18 30 0,-27-40 105,-1 0-1,0 1 1,0-1 0,0 1 0,-1 0 0,-1 0 0,0 1 0,0-1 0,-1 0 0,0 15 0,-1-24 18,0 0 0,0 0 0,0 1 0,0-1-1,0 0 1,0 0 0,-1 0 0,1 0 0,0 1 0,-1-1 0,1 0-1,-1 0 1,1 0 0,-1 0 0,1 0 0,-1 0 0,1 0 0,-1 0-1,0 0 1,0-1 0,0 1 0,1 0 0,-1 0 0,0-1-1,0 1 1,-2 1 0,2-2 0,-1 0 1,1 0-1,0 0 0,0 0 0,-1 0 1,1-1-1,0 1 0,0 0 0,0-1 1,0 1-1,-1 0 0,1-1 0,0 0 1,0 1-1,0-1 0,0 0 1,0 1-1,0-1 0,0 0 0,1 0 1,-1 0-1,0 0 0,0 0 0,1 0 1,-2-1-1,-8-15-23,0 1 1,1-2-1,1 1 1,0-1-1,2-1 1,0 1-1,1-1 1,1 0 0,-3-36-1,6 48-22,1-1 0,1 1 0,0 0 0,0 0-1,0 0 1,1 0 0,0 0 0,0 0 0,1 0 0,4-8 0,5-7-110,24-33 0,-4 7-86,-20 28 132,16-36 0,-25 48 155,0 1 0,-1-1 0,0 0 0,0 1-1,0-1 1,-1 0 0,-1 0 0,1-15 0,-1 23-45,0-1-1,0 0 1,0 0 0,0 0 0,0 0 0,0 0-1,-1 1 1,1-1 0,0 0 0,0 0 0,0 0-1,-1 0 1,1 1 0,-1-1 0,1 0 0,0 0-1,-1 1 1,1-1 0,-1 0 0,0 1 0,1-1 0,-1 0-1,1 1 1,-1-1 0,0 1 0,0-1 0,1 1-1,-1 0 1,0-1 0,0 1 0,1 0 0,-1-1-1,0 1 1,0 0 0,0 0 0,-1-1 0,1 2-11,0-1 0,0 1 0,0-1 0,0 1 0,0-1 0,0 1 0,0-1 0,0 1 0,0 0 0,0 0 0,0 0 0,0-1 0,1 1 0,-1 0 1,0 0-1,0 0 0,1 0 0,-1 0 0,1 0 0,-1 0 0,1 1 0,-1-1 0,1 0 0,0 0 0,0 0 0,-1 2 0,0 7 22,-1 1-1,2-1 0,-1 0 0,1 1 1,2 13-1,-1-19-121,0 0 1,0 0 0,0 0-1,1 0 1,-1 0 0,1 0-1,0 0 1,1-1-1,-1 1 1,1-1 0,0 1-1,5 5 1,-7-9-21,0 0 1,0 0-1,1 0 1,-1-1-1,0 1 1,0 0 0,1-1-1,-1 1 1,0-1-1,1 1 1,-1-1-1,1 1 1,-1-1-1,0 0 1,1 0-1,-1 0 1,1 0 0,-1 0-1,1 0 1,-1 0-1,0 0 1,1-1-1,-1 1 1,1-1-1,-1 1 1,0-1 0,1 1-1,-1-1 1,0 0-1,0 1 1,1-1-1,-1 0 1,2-2-1,14-12-750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6.816"/>
    </inkml:context>
    <inkml:brush xml:id="br0">
      <inkml:brushProperty name="width" value="0.05" units="cm"/>
      <inkml:brushProperty name="height" value="0.05" units="cm"/>
    </inkml:brush>
  </inkml:definitions>
  <inkml:trace contextRef="#ctx0" brushRef="#br0">1 161 15891,'2'-7'439,"1"0"1,0 0-1,0 1 0,0-1 0,1 1 0,0 0 0,1 0 0,-1 0 0,1 1 0,0 0 0,0-1 0,1 2 0,0-1 0,-1 1 1,2 0-1,10-6 0,-16 9-406,0 1 0,0 0 1,0-1-1,0 1 0,0 0 1,0 0-1,0-1 0,0 1 1,0 0-1,0 0 0,0 0 1,0 0-1,0 0 0,0 1 1,0-1-1,0 0 0,0 0 1,0 1-1,0-1 0,0 0 1,0 1-1,0-1 0,-1 1 1,1-1-1,0 1 0,0 0 1,0-1-1,-1 1 0,1 0 1,0 0-1,-1-1 1,1 1-1,0 0 0,-1 0 1,1 0-1,-1 0 0,1 0 1,-1 0-1,0 0 0,1 0 1,-1 2-1,2 5-32,0 0 0,-1 1 0,0 0 0,0 9 0,0-7 78,-1-3-54,1 0-1,0 0 1,1 0 0,0 0-1,0 0 1,3 7 0,-4-13-5,1 1 0,-1-1 0,0 1 0,1-1 0,0 0 0,-1 0 0,1 0 0,0 0 1,0 0-1,0 0 0,1-1 0,-1 1 0,0-1 0,1 1 0,-1-1 0,1 0 0,-1 0 0,1 0 0,-1 0 1,1 0-1,4 0 0,3 0 54,0-1 1,-1 0 0,1 0-1,0-1 1,-1-1-1,1 1 1,-1-1-1,0-1 1,1 0 0,-1 0-1,-1-1 1,1 0-1,9-6 1,-6 3 50,-1 0 0,0-1 0,0 0 0,0-1 0,-2 0 0,1-1 0,-1 0 0,15-21 1,-22 28-116,-1 1 1,1-1 0,-1 0-1,0 1 1,0-1 0,0 0 0,0 0-1,0 0 1,0 0 0,-1 0-1,0 0 1,1 0 0,-1 0 0,0 0-1,-1 0 1,1 0 0,0 0 0,-1 0-1,0 0 1,1 0 0,-1 1-1,-1-1 1,1 0 0,0 0 0,0 1-1,-1-1 1,0 1 0,1-1-1,-1 1 1,0-1 0,0 1 0,-1 0-1,1 0 1,0 0 0,-1 0-1,1 1 1,-1-1 0,1 1 0,-1-1-1,0 1 1,0 0 0,1 0 0,-1 0-1,0 1 1,0-1 0,0 0-1,0 1 1,0 0 0,0 0 0,-4 0-1,5 0-56,1 0-1,0 0 1,0 0 0,0 0-1,-1 0 1,1 1-1,0-1 1,0 0-1,-1 1 1,1-1-1,0 1 1,0-1-1,0 1 1,0-1-1,0 1 1,0 0 0,0 0-1,0-1 1,0 1-1,0 0 1,0 0-1,1 0 1,-1 0-1,0 0 1,0 1-1,1-1-42,-1 0-1,1 0 1,0 0-1,0 0 0,0 0 1,1 0-1,-1 0 0,0 0 1,0 0-1,0 0 1,1 0-1,-1 0 0,1 0 1,-1 0-1,0 0 1,1 0-1,0-1 0,-1 1 1,1 0-1,-1 0 0,1 0 1,0-1-1,0 1 1,-1-1-1,1 1 0,0 0 1,0-1-1,0 1 0,0-1 1,1 1-1,3 2-174,1-1-1,0 1 1,-1-1-1,1-1 1,0 1-1,0-1 1,0 0-1,0 0 1,0-1-1,0 0 1,10 0-1,23-2-726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7.279"/>
    </inkml:context>
    <inkml:brush xml:id="br0">
      <inkml:brushProperty name="width" value="0.05" units="cm"/>
      <inkml:brushProperty name="height" value="0.05" units="cm"/>
    </inkml:brush>
  </inkml:definitions>
  <inkml:trace contextRef="#ctx0" brushRef="#br0">29 37 15115,'-3'10'3165,"0"-4"-2168,-2 5 511,0-1 1,-5 19-1,10-27-1390,-1 0-1,0 1 0,1-1 0,0 1 1,-1-1-1,1 1 0,0-1 1,0 1-1,1-1 0,-1 1 1,0-1-1,1 1 0,-1-1 0,1 0 1,0 1-1,0-1 0,0 0 1,2 4-1,-2-5-84,0 0 1,0-1-1,0 1 1,0 0 0,0 0-1,0 0 1,1-1-1,-1 1 1,0 0-1,0-1 1,1 1-1,-1-1 1,0 0-1,1 1 1,-1-1-1,1 0 1,-1 0-1,0 0 1,1 0-1,-1 0 1,1 0-1,-1 0 1,0 0 0,1-1-1,-1 1 1,2-1-1,38-17 186,-36 15-200,76-46 37,-58 34-97,-1 1 0,2 1 0,0 1-1,0 1 1,28-8 0,-49 18 39,0 0 0,1 0 1,-1 0-1,1 0 0,-1 1 0,1 0 0,0-1 0,-1 1 1,1 1-1,-1-1 0,1 0 0,-1 1 0,1 0 0,-1 0 1,1 0-1,-1 0 0,1 1 0,-1-1 0,0 1 0,0 0 1,0 0-1,0 0 0,3 3 0,-5-4 20,1 1 1,-1-1-1,1 0 0,-1 1 0,1-1 0,-1 0 1,1 0-1,0 0 0,0 0 0,0 0 0,-1 0 1,1-1-1,0 1 0,0-1 0,0 1 0,0-1 1,0 0-1,0 0 0,0 0 0,4 0 0,-3 0 27,0-1-1,0 0 1,0 0-1,0 0 1,0-1-1,0 1 1,0-1-1,0 1 1,0-1-1,-1 0 0,1 0 1,3-4-1,10-10 39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6:08.951"/>
    </inkml:context>
    <inkml:brush xml:id="br0">
      <inkml:brushProperty name="width" value="0.05" units="cm"/>
      <inkml:brushProperty name="height" value="0.05" units="cm"/>
    </inkml:brush>
  </inkml:definitions>
  <inkml:trace contextRef="#ctx0" brushRef="#br0">86 3324 10282,'-5'6'247,"-1"-1"0,1 0 0,-1 0 0,0-1-1,-1 1 1,1-1 0,-1-1 0,0 1 0,0-1 0,-11 3-1,18-6-233,0 0 0,-1 0 0,1 0-1,0 0 1,0 0 0,0 0 0,-1 0-1,1 0 1,0 0 0,0 0 0,0-1-1,-1 1 1,1 0 0,0 0 0,0 0 0,0 0-1,0 0 1,-1 0 0,1-1 0,0 1-1,0 0 1,0 0 0,0 0 0,0 0-1,0-1 1,-1 1 0,1 0 0,0 0-1,0 0 1,0-1 0,0 1 0,0 0-1,0 0 1,0 0 0,0-1 0,0 1-1,0 0 1,0 0 0,0 0 0,0-1-1,0 1 1,0 0 0,0 0 0,0-1-1,0 1 1,0 0 0,1 0 0,-1 0-1,0 0 1,0-1 0,0 1 0,0 0-1,0 0 1,5-12 104,14-25-23,40-54 1,-14 23-125,383-717-93,191-441 418,-262 649-194,-349 564-100,76-111 18,129-212-140,-210 331 96,6-12-277,0 0 1,2 0-1,18-22 1,-26 38-477,-4 8 468,-7 12 75,-58 130 156,-52 105 682,104-228-549,-185 360 620,23 12-503,97-188-317,-65 162-342,-23-12-50,78-198 382,-71 138 203,124-224 31,-51 160 1,82-212-182,6-23-2,3-5-16,18-36-243,-19 36 360,268-506-917,-131 248 878,107-181 42,30-59-479,43-106-632,-211 403 809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8.799"/>
    </inkml:context>
    <inkml:brush xml:id="br0">
      <inkml:brushProperty name="width" value="0.05" units="cm"/>
      <inkml:brushProperty name="height" value="0.05" units="cm"/>
    </inkml:brush>
  </inkml:definitions>
  <inkml:trace contextRef="#ctx0" brushRef="#br0">224 119 16572,'1'27'3937,"8"45"1,1-17-3967,3-2 0,2 0 1,27 64-1,-42-116-47,0-1 0,0 1-1,0-1 1,0 1 0,0 0 0,1-1 0,-1 1 0,0 0-1,1-1 1,-1 1 0,0-1 0,1 1 0,-1-1 0,1 1-1,-1-1 1,1 1 0,-1-1 0,1 1 0,-1-1 0,1 0-1,0 1 1,-4-16-2034,-11-12 906,0 1 0,-2 1 0,-1 0 0,0 1 0,-2 1 0,-1 1 0,-23-21 0,-27-13 1964,-5 8 3917,74 47-4531,0 1-1,0-1 0,0 1 0,0-1 0,1 1 0,-1-1 0,0 0 0,0 0 0,0 1 0,1-1 0,-1 0 0,0 0 0,1 0 0,-1 0 0,1 0 0,-1-1 0,0 2-70,1-1 1,0 1-1,0-1 1,1 1-1,-1-1 1,0 1-1,0-1 1,0 1-1,0-1 1,0 1-1,0-1 0,1 1 1,-1-1-1,0 1 1,0-1-1,1 1 1,-1 0-1,0-1 1,1 1-1,-1 0 1,0-1-1,1 1 0,-1 0 1,1-1-1,5-2 374,-1 0 0,1 0-1,0 0 1,10-2 0,1-2 9,136-64 1340,-52 22-3452,-93 45 1327,-5 6-114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9.310"/>
    </inkml:context>
    <inkml:brush xml:id="br0">
      <inkml:brushProperty name="width" value="0.05" units="cm"/>
      <inkml:brushProperty name="height" value="0.05" units="cm"/>
    </inkml:brush>
  </inkml:definitions>
  <inkml:trace contextRef="#ctx0" brushRef="#br0">0 76 18356,'13'9'1872,"6"-6"-1080,4-3-287,1-4 839,5-4-184,4-3-528,0-2-416,1 2-1080,0-2 896,-6-2-240,-3 2-160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39.839"/>
    </inkml:context>
    <inkml:brush xml:id="br0">
      <inkml:brushProperty name="width" value="0.05" units="cm"/>
      <inkml:brushProperty name="height" value="0.05" units="cm"/>
    </inkml:brush>
  </inkml:definitions>
  <inkml:trace contextRef="#ctx0" brushRef="#br0">0 273 16355,'4'17'743,"1"0"0,0 0 0,1 0 0,1-1-1,10 17 1,-15-29-662,0-1-1,0 0 1,1 1 0,-1-1-1,0 0 1,1-1 0,0 1-1,0 0 1,0-1 0,0 0-1,0 1 1,0-1 0,1-1-1,-1 1 1,1 0 0,-1-1-1,1 0 1,0 1-1,-1-1 1,1-1 0,0 1-1,0-1 1,0 1 0,-1-1-1,1 0 1,0 0 0,0-1-1,0 1 1,6-3 0,-2 0-6,1 0 0,-1 0 1,1-1-1,-1-1 1,-1 1-1,1-1 1,-1-1-1,1 1 0,-2-1 1,8-7-1,7-11 73,27-37-1,-36 49-119,-12 11-28,0 1 0,1 0 0,-1 0 1,0 0-1,0 0 0,0 0 0,0 0 0,1 0 0,-1 0 0,0 0 0,0-1 0,0 1 0,1 0 0,-1 0 0,0 0 1,0 0-1,0 0 0,1 0 0,-1 0 0,0 0 0,0 0 0,1 1 0,-1-1 0,0 0 0,0 0 0,0 0 1,1 0-1,-1 0 0,0 0 0,0 0 0,0 0 0,0 1 0,1-1 0,0 2 3,0 0-1,-1 0 1,1 0-1,0 0 1,-1 0-1,0 1 1,1-1-1,-1 4 1,0-5 18,0 1 0,0 0 0,0 0 0,1 0 0,-1 0 0,0 0 0,1 0 1,-1-1-1,1 1 0,0 0 0,0 0 0,0-1 0,2 4 0,-3-5-8,1 0 0,0 0 0,0 0 0,-1 0-1,1 0 1,0 0 0,0 0 0,-1-1 0,1 1-1,0 0 1,0 0 0,-1-1 0,1 1 0,0 0 0,-1-1-1,1 1 1,0-1 0,-1 1 0,1-1 0,-1 1-1,1-1 1,-1 0 0,1 1 0,0-2 0,15-18 141,-14 17-115,8-11 15,1 2 0,15-15 0,-23 24-72,0 0-1,0 0 1,1 0 0,0 1 0,-1 0-1,1-1 1,0 1 0,0 1 0,0-1-1,0 0 1,1 1 0,-1 0 0,7-1-1,-9 2 9,0 0 0,0 1 1,0-1-1,0 0 0,-1 1 0,1 0 0,0-1 0,0 1 0,-1 0 0,1 0 0,0 0 0,-1 0 0,1 0 0,-1 0 0,1 1 0,-1-1 0,0 0 1,1 1-1,-1-1 0,0 1 0,0-1 0,0 1 0,0 0 0,0-1 0,0 1 0,-1 0 0,2 3 0,1 6 14,0 0-1,0 1 0,1 14 0,-3-20 5,-5-33 946,0 8-826</inkml:trace>
  <inkml:trace contextRef="#ctx0" brushRef="#br0" timeOffset="0.06">370 36 15963,'-10'-8'2361,"6"3"-1217,4 1-512,0-2 2553,1-1-2065,5 3-1168,2 2 1368,7 4-1231,2 6-65,4 8-56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0.287"/>
    </inkml:context>
    <inkml:brush xml:id="br0">
      <inkml:brushProperty name="width" value="0.05" units="cm"/>
      <inkml:brushProperty name="height" value="0.05" units="cm"/>
    </inkml:brush>
  </inkml:definitions>
  <inkml:trace contextRef="#ctx0" brushRef="#br0">103 105 20028,'-2'-1'182,"1"-1"-1,0 1 0,-1 0 1,0 0-1,1-1 1,-1 1-1,0 0 0,0 1 1,1-1-1,-1 0 1,0 0-1,0 1 0,0-1 1,0 1-1,0-1 1,0 1-1,0 0 0,0 0 1,0 0-1,0 0 1,-3 1-1,3 0-53,-1 0 0,1 0 1,0 0-1,0 1 0,0-1 0,0 0 1,0 1-1,0 0 0,0 0 0,0-1 1,1 1-1,-1 0 0,0 0 0,-1 4 1,-2 3-29,1 0-1,0 0 1,1 0 0,0 1 0,0-1 0,1 1 0,-2 17 0,4-20-64,-1 1 0,1-1 1,1 0-1,-1 1 1,1-1-1,2 9 0,-2-15-27,-1 1-1,1-1 0,-1 1 0,1-1 1,0 1-1,-1-1 0,1 1 0,0-1 1,0 0-1,0 1 0,0-1 1,1 0-1,-1 0 0,0 0 0,0 0 1,1 0-1,-1 0 0,0 0 0,1 0 1,-1 0-1,1-1 0,-1 1 1,1-1-1,-1 1 0,1-1 0,0 1 1,-1-1-1,1 0 0,0 0 0,-1 0 1,1 0-1,0 0 0,-1 0 1,3-1-1,1 0 1,0-1 1,0 1 0,1-1-1,-1-1 1,0 1-1,0-1 1,-1 0-1,1 0 1,-1 0 0,1 0-1,-1-1 1,0 0-1,0 0 1,-1 0-1,1 0 1,4-8 0,2-3-5,-1-1 0,0-1 0,11-26 0,-13 22 0,0-1 1,5-26 0,-14 58 17,-8 50 18,9-54-34,1 0 1,0 0 0,0 1 0,0-1-1,1 0 1,0 0 0,0-1 0,2 9-1,-2-13-3,-1-1 1,0 1-1,0 0 0,1 0 0,-1 0 0,0-1 0,1 1 1,-1 0-1,1-1 0,-1 1 0,1 0 0,-1-1 0,1 1 1,-1-1-1,1 1 0,0 0 0,-1-1 0,1 0 0,0 1 1,-1-1-1,1 1 0,0-1 0,0 0 0,0 1 0,-1-1 1,2 0-1,-1 0-1,0 0 0,1-1 0,-1 1 1,0 0-1,0-1 0,0 1 0,0-1 1,0 1-1,0-1 0,0 0 0,0 0 0,0 1 1,0-1-1,0 0 0,1-1 0,4-6 0,0 0-1,0 0 1,6-12-1,-10 17-2,58-118-447,-60 121 439,0-1-1,0 1 1,0 0-1,1-1 1,-1 1 0,0-1-1,0 1 1,0-1 0,1 1-1,-1 0 1,0-1 0,1 1-1,-1 0 1,0-1 0,1 1-1,-1 0 1,0 0 0,1-1-1,-1 1 1,1 0 0,-1 0-1,1-1 1,-1 1 0,0 0-1,1 0 1,-1 0 0,1 0-1,0 0 1,4 12-93,-4 29 126,-1-35-7,-1 8 22,1-10-18,-1 0 0,1 0-1,0 0 1,0-1-1,0 1 1,0 0-1,1 0 1,-1 0 0,1-1-1,0 1 1,1 0-1,-1-1 1,2 5 0,-2-8-15,0 1 1,-1-1-1,1 0 1,0 1-1,0-1 1,0 0-1,0 1 1,-1-1-1,1 0 1,0 0-1,0 0 1,0 0-1,0 0 1,0 0-1,0 0 1,0 0-1,-1 0 1,1 0-1,0 0 1,0-1-1,0 1 1,0 0-1,0-1 1,-1 1-1,1 0 1,0-1-1,0 1 1,-1-1-1,1 1 1,0-2-1,26-19-8,-24 18-5,43-43-160,-30 29 54,1 0-1,27-20 1,-44 37 113,0 0 0,1-1 1,-1 1-1,0 0 0,1-1 0,-1 1 0,1 0 1,-1 0-1,0-1 0,1 1 0,-1 0 0,1 0 0,-1 0 1,1-1-1,-1 1 0,1 0 0,-1 0 0,0 0 0,1 0 1,-1 0-1,1 0 0,-1 0 0,1 0 0,-1 0 1,1 0-1,-1 0 0,1 0 0,-1 1 0,1-1 0,-1 0 1,0 0-1,1 0 0,-1 1 0,1-1 0,-1 0 0,0 0 1,1 1-1,-1-1 0,0 0 0,1 1 0,-1-1 1,0 0-1,1 1 0,-1-1 0,0 1 0,0-1 0,1 0 1,-1 1-1,0-1 0,0 1 0,0-1 0,0 1 0,0-1 1,0 1-1,0 0 0,3 37 167,-2-11-607,-1-27 435,0 0-1,0 1 1,0-1 0,0 1 0,0-1 0,0 1-1,0-1 1,0 0 0,0 1 0,0-1 0,1 1-1,-1-1 1,0 0 0,0 1 0,0-1 0,0 1-1,1-1 1,-1 0 0,0 1 0,1-1 0,-1 0-1,0 1 1,0-1 0,1 0 0,-1 0 0,0 1-1,1-1 1,-1 0 0,1 0 0,-1 0 0,0 0 0,1 1-1,12-14 28,1-5-151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0.780"/>
    </inkml:context>
    <inkml:brush xml:id="br0">
      <inkml:brushProperty name="width" value="0.05" units="cm"/>
      <inkml:brushProperty name="height" value="0.05" units="cm"/>
    </inkml:brush>
  </inkml:definitions>
  <inkml:trace contextRef="#ctx0" brushRef="#br0">1 84 19676,'10'-12'1371,"1"0"0,23-20 0,-30 29-1118,1 0 0,-1 0 0,0 1 0,1-1 1,-1 1-1,1 0 0,0 0 0,0 0 1,0 1-1,0 0 0,0 0 0,0 0 1,5 0-1,-8 1-220,-1 0 0,1 0 0,-1 0 0,1 0 0,-1 1 0,1-1 0,-1 1 0,0-1 0,1 1 0,-1-1 0,0 1 0,1 0 0,-1-1 0,0 1 0,0 0 0,0 0 0,0 0 0,0 0 0,0 0 0,0 0-1,0 0 1,0 1 0,0-1 0,0 0 0,-1 0 0,1 1 0,-1-1 0,1 1 0,-1-1 0,1 0 0,-1 1 0,0-1 0,1 1 0,-1-1 0,0 1 0,0-1 0,0 0 0,-1 3 0,1 7-12,-1-1-1,-1 1 1,0-1-1,-3 12 1,4-20-5,-25 84 46,-9 37 55,34-120-113,0 0 1,1 0-1,0 0 0,-1 0 0,1 0 0,0 0 1,0 0-1,1-1 0,-1 1 0,1 0 0,-1 0 0,1 0 1,0 0-1,2 4 0,-2-5-2,0-1-1,0 0 1,0 0-1,1 0 1,-1 0 0,0-1-1,0 1 1,0 0-1,1 0 1,-1-1 0,0 1-1,1-1 1,-1 1-1,1-1 1,-1 1-1,1-1 1,-1 0 0,1 0-1,-1 0 1,1 0-1,-1 0 1,1 0 0,-1 0-1,0 0 1,1-1-1,-1 1 1,1-1-1,-1 1 1,1-1 0,1 0-1,7-3-137,-1 0-1,0-1 0,0 0 1,0 0-1,13-10 1,-19 12-72,0 1 1,0-1 0,0 1 0,-1-1 0,1 0 0,-1 0 0,1 0 0,-1 0 0,0 0-1,0-1 1,0 1 0,-1-1 0,1 1 0,-1-1 0,0 0 0,0 1 0,1-8 0,-5-1-523,-6 3-162</inkml:trace>
  <inkml:trace contextRef="#ctx0" brushRef="#br0" timeOffset="1">55 275 16067,'-9'2'3369,"17"-4"-2633,10-5 1681,4 0-801,5-2-528,3-4-295,2-3-873,-1-2 496,-2-7-352,-2 0-64,-6-1-104</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1.260"/>
    </inkml:context>
    <inkml:brush xml:id="br0">
      <inkml:brushProperty name="width" value="0.05" units="cm"/>
      <inkml:brushProperty name="height" value="0.05" units="cm"/>
    </inkml:brush>
  </inkml:definitions>
  <inkml:trace contextRef="#ctx0" brushRef="#br0">0 194 18820,'6'2'2425,"7"-4"-1481,13-14-384,5-6 1624,11-4-1063,-1-1-313,2-3-944,-1 1 136,-6 11 0,-3 2-104,-12 6-136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2.207"/>
    </inkml:context>
    <inkml:brush xml:id="br0">
      <inkml:brushProperty name="width" value="0.05" units="cm"/>
      <inkml:brushProperty name="height" value="0.05" units="cm"/>
    </inkml:brush>
  </inkml:definitions>
  <inkml:trace contextRef="#ctx0" brushRef="#br0">18 51 17244,'0'-2'215,"-1"-4"263,1 0-1,-1 0 1,-1 0 0,1 1 0,-1-1-1,-3-7 1,1 12 1623,2 8-1239,2 9-211,2 10-444,2-1 1,0 0-1,2 0 0,1-1 0,0 0 0,2 0 1,1-1-1,1 0 0,1 0 0,16 23 0,-26-43-186,1 0 0,-1 0-1,1 0 1,-1-1-1,1 1 1,0-1-1,0 1 1,0-1 0,1 0-1,-1 0 1,7 2-1,-8-3-12,-1-1 1,1 1-1,0-1 0,0 0 0,0 0 0,0 0 0,0 0 0,0 0 0,-1-1 0,1 1 0,0 0 0,0-1 1,0 1-1,0-1 0,-1 0 0,1 0 0,0 0 0,-1 0 0,1 0 0,-1 0 0,1 0 0,-1 0 1,1 0-1,-1-1 0,2-1 0,3-5 11,0 0-1,0-1 1,-1 1 0,0-1 0,0 0-1,-1-1 1,0 1 0,3-15 0,-2 3 8,0 0 1,2-43 0,-10 42-14,1 16-14,2 13-13,0 1 11,1-1 0,1 1 1,-1-1-1,1 1 0,0-1 0,1 1 0,5 10 0,-7-16 4,0 0-1,0 0 1,0 0-1,1 0 1,-1 0-1,0 0 0,1 0 1,0-1-1,-1 1 1,1-1-1,0 1 1,0-1-1,0 1 1,0-1-1,0 0 1,0 0-1,0 0 1,0 0-1,0-1 1,0 1-1,1 0 1,-1-1-1,0 1 1,0-1-1,1 0 1,-1 0-1,0 0 1,1 0-1,2-1 1,1-1 1,0 1 0,0-1 0,0-1 0,0 1 0,-1-1 0,1 0 0,-1-1 0,0 1 0,9-8 0,1-4 17,21-25-1,-26 27-18,1 1 0,0 1 0,21-18 0,-31 28-1,0 1 0,0-1 0,0 1 0,0-1 0,0 1 0,0 0 0,0-1 0,0 1-1,0 0 1,0 0 0,0-1 0,0 1 0,0 0 0,0 0 0,0 0 0,0 0 0,0 1 0,0-1 0,0 0 0,0 0 0,0 1 0,0-1 0,0 0 0,-1 1 0,1-1 0,0 1 0,0-1 0,0 1 0,0-1 0,0 1-1,-1 0 1,1-1 0,0 1 0,-1 0 0,1 0 0,0 0 0,0 1 0,4 5 0,-1 0 1,0 0-1,6 15 0,-1-4 13,-8-15-10,2 1 1,-1-1-1,0 1 0,1-1 1,-1 0-1,1 0 0,3 3 1,-5-6-65,0 1 0,0-1 0,0 1-1,0-1 1,0 1 0,-1-1 0,1 0 0,0 1 0,0-1 0,0 0 0,0 0 0,0 0 0,0 0 0,0 0 0,0 0 0,0 0 0,0 0 0,0 0 0,0-1 0,0 1 0,0 0 0,0 0 0,0-1 0,0 1 0,0-1-1,-1 1 1,1-1 0,0 1 0,0-1 0,0 0 0,-1 1 0,1-1 0,0 0 0,0-1 0,61-63-4209,-35 37 3060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2.652"/>
    </inkml:context>
    <inkml:brush xml:id="br0">
      <inkml:brushProperty name="width" value="0.05" units="cm"/>
      <inkml:brushProperty name="height" value="0.05" units="cm"/>
    </inkml:brush>
  </inkml:definitions>
  <inkml:trace contextRef="#ctx0" brushRef="#br0">95 163 19908,'-14'11'1256,"0"1"0,-17 18-1,27-26-1003,1 0 0,-1 0 1,1 1-1,0-1 0,0 1 0,1 0 0,-1 0 0,1 0 0,0 0 0,0 0 0,1 0 0,-2 9 0,3-13-228,0 0-1,0 0 1,0 1 0,0-1-1,0 0 1,0 0-1,0 1 1,0-1-1,0 0 1,0 0-1,1 1 1,-1-1-1,1 0 1,-1 0-1,1 0 1,-1 0-1,1 0 1,0 0-1,-1 0 1,1 0-1,0 0 1,0 0 0,0 0-1,0 0 1,-1 0-1,1-1 1,1 1-1,-1 0 1,0-1-1,0 1 1,0 0-1,0-1 1,0 0-1,0 1 1,1-1-1,-1 0 1,0 1-1,0-1 1,1 0-1,-1 0 1,0 0 0,3 0-1,1-1-21,1 0 0,-1 1 0,1-2-1,-1 1 1,0-1 0,0 1 0,1-2 0,7-3 0,-5 0-7,0 1 0,-1-1 0,1-1 1,-1 0-1,-1 0 0,1 0 1,-1 0-1,0-1 0,-1 0 0,0-1 1,0 1-1,-1-1 0,0 0 1,4-13-1,-2 3 3,-1 0-1,-1-1 1,-1 1 0,-1-1-1,0 0 1,-2-20 0,-2 23 1,-4 12-10,5 6 10,0 0 1,0 0-1,0-1 1,1 1-1,-1 0 0,0 0 1,0 0-1,1 0 0,-1 0 1,1 0-1,-1 0 0,1 1 1,-1-1-1,1 0 0,-1 0 1,1 0-1,0 0 1,0 0-1,0 1 0,0 0 1,-2 13-18,1-1-1,0 1 1,1-1 0,1 1 0,0-1 0,1 1 0,7 23 0,-7-29 40,1 0 0,0 0-1,0-1 1,1 1 0,0-1 0,1 0-1,0 0 1,0 0 0,1-1 0,0 0-1,0 0 1,0 0 0,10 6 0,19 9 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3.146"/>
    </inkml:context>
    <inkml:brush xml:id="br0">
      <inkml:brushProperty name="width" value="0.05" units="cm"/>
      <inkml:brushProperty name="height" value="0.05" units="cm"/>
    </inkml:brush>
  </inkml:definitions>
  <inkml:trace contextRef="#ctx0" brushRef="#br0">1 0 20140,'4'0'1993,"2"9"-1273,1 6-288,3 14 960,1 3-215,2 8-513,4 0-272,1 1-184,-1 0-80,-3-10-64,0-5-16,-4-7-80,0-8-128,-8-11-624,1-3-377,-12-11 937,-4-6-168,-8-10-136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3.628"/>
    </inkml:context>
    <inkml:brush xml:id="br0">
      <inkml:brushProperty name="width" value="0.05" units="cm"/>
      <inkml:brushProperty name="height" value="0.05" units="cm"/>
    </inkml:brush>
  </inkml:definitions>
  <inkml:trace contextRef="#ctx0" brushRef="#br0">1 147 14563,'19'-14'2401,"5"-1"-1217,7-1-384,7 1 2417,6-1-1897,3-1-120,-1 1-424,-3 3-151,-5 2-425,-5 3-272,-13 4-705,-6 3-303,-21 5-480,-18 2 904,-5 2-280</inkml:trace>
  <inkml:trace contextRef="#ctx0" brushRef="#br0" timeOffset="1">100 262 14819,'3'22'2169,"5"-7"-929,7-5-440,5-10 1841,4-4-985,9-9-408,3-2-264,3-5-415,-1 2-209,0-1-472,-4 3-304,-7 5-697,-10 2-295,-8 6 1024,-9 2-264,-7 2-232</inkml:trace>
  <inkml:trace contextRef="#ctx0" brushRef="#br0" timeOffset="2">247 372 16091,'-4'20'1969,"4"-6"-969,6-2-344,5-6 1281,7-2-457,6-3-416,2-1-208,4-5-376,0-3-263,-1-5-842,-1-2 1562,-3-8-945,0-6-32,-2-10-8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6:20.008"/>
    </inkml:context>
    <inkml:brush xml:id="br0">
      <inkml:brushProperty name="width" value="0.05" units="cm"/>
      <inkml:brushProperty name="height" value="0.05" units="cm"/>
    </inkml:brush>
  </inkml:definitions>
  <inkml:trace contextRef="#ctx0" brushRef="#br0">809 318 13171,'-47'-20'659,"-66"-26"-35,93 40-559,-1 1 0,1 0 0,-40-3 0,44 7-51,-1 1 1,1 1-1,-1 0 1,1 1-1,0 1 1,0 0 0,0 2-1,1-1 1,-1 2-1,1 0 1,-15 9-1,11-4-15,1 1 0,0 0 0,1 2 0,1 0 0,0 1 0,1 0 0,-22 30 0,16-14-38,1 0 0,1 2 0,2 1 1,1 0-1,2 1 0,1 0 1,2 1-1,1 0 0,-6 51 0,11-43-39,2 0-1,2 0 1,2 0-1,2 0 0,1 0 1,3-1-1,2 1 0,1-2 1,2 1-1,2-2 1,2 0-1,2 0 0,1-2 1,2 0-1,2-1 1,1-2-1,2 0 0,2-2 1,56 55-1,-56-63 45,2-2 0,0 0-1,2-3 1,0 0 0,1-2 0,1-2-1,1-1 1,1-1 0,0-2 0,0-2-1,2-1 1,-1-2 0,1-2-1,0-1 1,44 0 0,-30-7 32,0-1-1,0-3 1,-1-3 0,95-27 0,-61 8 35,-2-5 0,81-43 0,-116 51-2,0-3 0,-2-1 0,-1-3 0,-1-1 0,-2-2 0,-2-2 0,38-45 0,-58 58 25,0-1 0,-2-1 0,-1 0 0,-1-2 0,-1 0 0,-2-1 0,-1 0 0,-1 0 0,-1-2 0,-2 1 0,-1-1 0,-2 0 0,3-52 0,-8 43 26,-2-1 0,-2 1 0,-1 0 0,-2 0 0,-2 1 0,-2 0 0,-1 0 0,-31-65 0,16 53-60,-1 0-1,-3 2 1,-2 1-1,-2 2 1,-62-64-1,77 91-39,0 0 0,-1 2 0,-1 0 0,-1 2-1,0 0 1,-1 2 0,-1 0 0,0 2 0,0 1 0,-1 1 0,0 1-1,-1 1 1,0 1 0,-34-2 0,6 4-84,-1 2-1,0 4 1,0 1-1,0 3 1,1 2 0,0 3-1,-87 29 1,75-16-23,0 3 0,2 3 0,1 3 0,2 3 1,-84 63-1,33-3-55</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4.109"/>
    </inkml:context>
    <inkml:brush xml:id="br0">
      <inkml:brushProperty name="width" value="0.05" units="cm"/>
      <inkml:brushProperty name="height" value="0.05" units="cm"/>
    </inkml:brush>
  </inkml:definitions>
  <inkml:trace contextRef="#ctx0" brushRef="#br0">0 171 17308,'3'26'1215,"2"1"-1,10 33 1,-13-52-953,1 0 1,0 0-1,0 0 0,1 0 1,0-1-1,1 1 0,-1-1 1,1 0-1,1-1 0,-1 1 1,10 7-1,-14-13-234,0 0 0,1 0 0,-1 0 0,0 0 0,1 0 0,-1 0 0,1 0 0,-1-1 0,1 1 0,-1 0 1,1-1-1,-1 1 0,1-1 0,0 0 0,-1 0 0,1 1 0,0-1 0,-1 0 0,1 0 0,-1-1 0,1 1 0,0 0 0,-1-1 0,1 1 1,0 0-1,-1-1 0,1 0 0,-1 1 0,1-1 0,-1 0 0,0 0 0,1 0 0,-1 0 0,0 0 0,1 0 0,-1 0 0,0 0 0,0-1 0,0 1 1,0 0-1,0-1 0,0 1 0,1-3 0,2-5 32,1 0 0,-2 0 0,1-1 1,-1 1-1,3-19 0,-6 27-56,5-22 82,2-44-1,-9 102-26,1-25-47,0 1-1,0 0 0,1-1 0,1 1 1,0-1-1,0 1 0,3 10 0,-4-20-8,1 0-1,-1 0 0,0 0 1,1 0-1,-1 0 0,1-1 1,-1 1-1,1 0 1,0 0-1,-1 0 0,1-1 1,0 1-1,-1 0 1,1-1-1,0 1 0,0-1 1,0 1-1,-1-1 0,1 1 1,0-1-1,0 1 1,0-1-1,0 0 0,0 1 1,0-1-1,0 0 0,0 0 1,0 0-1,0 0 1,0 0-1,0 0 0,0 0 1,0 0-1,0 0 0,0-1 1,0 1-1,0 0 1,0 0-1,0-1 0,-1 1 1,3-1-1,4-3 7,0 0 0,0 0 0,-1-1 0,8-5 1,-9 6-8,38-33 33,22-15-36,-57 46 13,0 1-1,1 0 0,-1 0 0,1 1 0,0 0 0,11-3 0,-19 7 1,0-1 0,0 1 0,1 0-1,-1-1 1,0 1 0,1 0 0,-1 0 0,0 0-1,1 0 1,-1 0 0,0 0 0,1 0-1,-1 0 1,0 1 0,1-1 0,-1 0 0,0 1-1,0-1 1,1 1 0,-1-1 0,0 1-1,0 0 1,0-1 0,0 1 0,0 0 0,2 2-1,-1 0 77,0 0-1,-1 0 0,1 1 0,-1-1 0,0 1 0,0-1 1,1 7-1,3 9 622,-13-64 600,-14-5-996,-3-4-498,24 49 14,-1 0-1,1 0 1,0 0-1,0 0 1,0 0 0,1 0-1,0 0 1,0-10-1,1 14 54,-1-1 1,0 1-1,1-1 0,0 1 0,-1 0 1,1 0-1,0-1 0,-1 1 0,1 0 0,0 0 1,0 0-1,0 0 0,0 0 0,0 0 0,0 0 1,1 0-1,-1 0 0,0 1 0,0-1 0,1 0 1,-1 1-1,0-1 0,2 0 0,37-7-1753,-29 6 1639,24-4-628,2 0-164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4.539"/>
    </inkml:context>
    <inkml:brush xml:id="br0">
      <inkml:brushProperty name="width" value="0.05" units="cm"/>
      <inkml:brushProperty name="height" value="0.05" units="cm"/>
    </inkml:brush>
  </inkml:definitions>
  <inkml:trace contextRef="#ctx0" brushRef="#br0">128 84 16323,'-10'4'560,"0"0"0,0 0 0,1 1-1,0 0 1,0 1 0,0 0 0,0 1-1,-9 9 1,14-13-434,1 1 1,0 0-1,0 0 0,0 0 1,0 0-1,1 0 0,0 0 0,0 1 1,0-1-1,0 1 0,1 0 1,-1-1-1,1 1 0,1 0 0,-1 0 1,1 0-1,-1 0 0,1 0 1,1-1-1,0 8 0,-1-9-98,0-1 1,1 1-1,-1-1 0,1 1 1,0-1-1,-1 0 0,1 1 1,0-1-1,0 0 0,1 0 1,-1 1-1,0-1 0,1 0 1,-1 0-1,1 0 0,0 0 0,0-1 1,-1 1-1,1 0 0,0-1 1,0 0-1,1 1 0,-1-1 1,0 0-1,0 0 0,1 0 1,-1 0-1,1 0 0,-1-1 0,0 1 1,1-1-1,-1 0 0,1 1 1,-1-1-1,5-1 0,0 0 14,0 0 0,0 0-1,0-1 1,-1 0 0,1-1-1,0 1 1,-1-1 0,1-1-1,-1 1 1,0-1-1,8-6 1,-2-1 44,1 0 0,-2-1 0,1 0 0,-2-1 0,16-24 0,-22 31-57,0 0 0,-1-1 0,0 0 0,-1 0 0,1 0 0,1-13 0,-3 16-25,-1 0 0,1 1 0,-1-1 1,0 0-1,-1 0 0,1 0 0,-1 0 0,0 0 0,1 1 0,-2-1 0,1 0 0,0 1 0,-4-7 0,2 7-188,1-1-1,-1 1 0,0-1 0,-1 1 0,1 0 1,0 0-1,-1 1 0,0-1 0,1 1 0,-1 0 1,0 0-1,0 0 0,-1 0 0,1 1 1,0-1-1,0 1 0,-1 0 0,1 1 0,-1-1 1,1 1-1,-1 0 0,1 0 0,-1 0 1,1 0-1,0 1 0,-8 2 0,-7 3-762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5.051"/>
    </inkml:context>
    <inkml:brush xml:id="br0">
      <inkml:brushProperty name="width" value="0.05" units="cm"/>
      <inkml:brushProperty name="height" value="0.05" units="cm"/>
    </inkml:brush>
  </inkml:definitions>
  <inkml:trace contextRef="#ctx0" brushRef="#br0">9 5 18772,'0'0'84,"0"0"0,0-1 1,0 1-1,0 0 0,0 0 0,-1-1 0,1 1 1,0 0-1,0 0 0,0-1 0,-1 1 0,1 0 1,0 0-1,0 0 0,-1 0 0,1-1 0,0 1 1,0 0-1,-1 0 0,1 0 0,0 0 0,-1 0 1,1 0-1,0 0 0,0 0 0,-1 0 0,1 0 1,0 0-1,-1 0 0,1 0 0,0 0 0,-1 0 1,1 10 1405,10 22 64,-9-29-1297,81 256 2851,-55-170-2514,-23-78-511,10 33 181,-12-40-234,-1-1 1,0 0-1,1 0 1,0 0-1,0-1 1,0 1 0,0 0-1,0-1 1,0 1-1,4 2 1,-5-5-21,0 1-1,-1-1 1,1 0 0,0 0 0,0 1-1,0-1 1,-1 0 0,1 0-1,0 0 1,0 0 0,0 0 0,0 0-1,-1 0 1,1 0 0,0-1 0,0 1-1,0 0 1,-1 0 0,1-1 0,0 1-1,0 0 1,-1-1 0,1 1-1,0-1 1,0 1 0,-1-1 0,1 1-1,-1-1 1,1 0 0,-1 1 0,1-1-1,-1 0 1,1 1 0,-1-1 0,1 0-1,0-1 1,15-30 151,-15 29-141,9-24 108,-1 0 0,-1-1 0,8-54-1,-10 27-22,-2-60 0,-3 92 292,-1-4-3343,-6 47-2862,2 0 4528,0 5-274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5.577"/>
    </inkml:context>
    <inkml:brush xml:id="br0">
      <inkml:brushProperty name="width" value="0.05" units="cm"/>
      <inkml:brushProperty name="height" value="0.05" units="cm"/>
    </inkml:brush>
  </inkml:definitions>
  <inkml:trace contextRef="#ctx0" brushRef="#br0">0 328 16580,'20'-2'1388,"-1"-2"1,28-8-1,-32 8-881,1 0 0,0 0-1,0 2 1,21-2-1,-27 5-249,-1 0-1,1 0 0,-1 1 0,16 5 1,-21-6-132,-4-1-104,0 0-1,1 0 1,-1 0-1,0 0 1,0 0 0,0 0-1,1 0 1,-1 0-1,0 0 1,0 0-1,0 0 1,1 0-1,-1 0 1,0 0-1,0 0 1,0 0 0,1 0-1,-1 0 1,0 0-1,0 0 1,0-1-1,1 1 1,-1 0-1,0 0 1,0 0-1,0 0 1,0 0 0,1 0-1,-1-1 1,0 1-1,0 0 1,0 0-1,0 0 1,0-1-1,0 1 1,1 0-1,-1 0 1,0-1 0,0-11 301,-6-15-134,5 26-153,-6-19-5,-2-1-1,0 1 1,-2 1-1,0 0 1,-1 0-1,-15-17 1,36 44-28,0-1 0,1 0 0,0-1 0,0 0 0,1-1-1,0 0 1,0-1 0,0 0 0,0 0 0,0-1 0,1-1 0,16 2 0,-22-3 7,1-1 0,0 0 0,-1 0 0,1 0 0,-1-1 0,1 0 0,-1 0 0,0-1 0,1 0 0,-1 0 0,0-1 0,0 1 0,0-1 0,0 0 0,-1-1 0,1 0 0,-1 0 0,0 0 0,0 0 0,-1-1 0,1 1 0,-1-1 0,7-10 0,-3 1 28,-1-1-1,9-25 0,-4 11-5,-12 29-30,0 0-1,0 0 0,0 0 1,0-1-1,0 1 0,0 0 1,0 0-1,0 0 0,0-1 1,0 1-1,0 0 0,0 0 1,0 0-1,0-1 0,0 1 1,0 0-1,0 0 0,1 0 1,-1-1-1,0 1 0,0 0 1,0 0-1,0 0 0,0 0 1,1 0-1,-1-1 0,0 1 1,0 0-1,0 0 0,0 0 1,1 0-1,-1 0 0,0 0 1,0 0-1,0 0 0,1 0 1,-1 0-1,0 0 0,0 0 1,0 0-1,1 0 0,-1 0 1,0 0-1,0 0 0,4 12 23,-2 30 52,-2-31-37,1 17 150,7 37 0,-5-53-122,-1-1 1,1 0-1,1 0 1,0 0 0,1 0-1,6 11 1,-10-20-80,0 0 1,0-1 0,1 1-1,-1-1 1,0 1-1,1-1 1,-1 1 0,1-1-1,-1 0 1,1 0 0,0 0-1,-1 0 1,1 0 0,0 0-1,0 0 1,0-1 0,2 2-1,-3-2 14,1 0 0,-1 0-1,0 0 1,0 0 0,1 0 0,-1 0-1,0-1 1,1 1 0,-1 0-1,0-1 1,0 1 0,1-1-1,-1 1 1,0-1 0,0 0-1,0 1 1,0-1 0,0 0 0,0 0-1,0 0 1,0 0 0,0 0-1,0 0 1,-1 0 0,1 0-1,0 0 1,0-2 0,2-3-12,0-1-1,0 1 1,-1-1 0,0 0-1,0 0 1,-1 0 0,1-10-1,2-29-141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6.070"/>
    </inkml:context>
    <inkml:brush xml:id="br0">
      <inkml:brushProperty name="width" value="0.05" units="cm"/>
      <inkml:brushProperty name="height" value="0.05" units="cm"/>
    </inkml:brush>
  </inkml:definitions>
  <inkml:trace contextRef="#ctx0" brushRef="#br0">6 1 17492,'-1'1'105,"1"0"0,-1 0 1,1 0-1,-1 0 0,1 0 1,-1 0-1,1 0 0,0 1 1,-1-1-1,1 0 0,0 0 1,0 0-1,0 1 0,0-1 1,0 0-1,0 0 0,0 0 0,0 0 1,1 1-1,-1-1 0,1 2 1,0-1 46,1 1 0,-1-1 0,1 1 1,0-1-1,-1 0 0,1 0 0,0 0 1,5 4-1,0-1-28,1 1 1,0-2 0,0 1-1,15 5 1,-10-5-683,0-2 0,0 1 0,1-2 0,-1 0 0,1-1 0,-1 0-1,1-1 1,-1 0 0,1-1 0,-1 0 0,1-2 0,-1 1 0,0-2 0,22-8 0,-21 3 1166,-15 9-507,1 0 1,-1-1-1,1 1 1,-1 0-1,1 0 1,-1 0-1,1 0 1,-1 0-1,1 0 1,-1 0-1,1 1 1,-1-1-1,1 0 1,-1 0-1,1 0 1,-1 0-1,1 1 1,0-1-1,-1 0 1,1 0-1,-1 1 1,1-1-1,0 0 1,-1 1-1,1-1 1,0 0-1,-1 1 1,-10 6 1257,0 1 0,1 0 0,0 1 0,-15 17 1,21-21-1124,0 0 1,0 0 0,0 1 0,0 0-1,1 0 1,0 0 0,0 0 0,1 0-1,0 0 1,0 1 0,-2 7 0,4-13-217,0 0-1,0 0 1,0 1 0,0-1 0,0 0 0,1 0 0,-1 0 0,0 0-1,0 0 1,1 0 0,-1 0 0,1 0 0,-1 0 0,1 0 0,-1 0 0,1 0-1,0 0 1,-1 0 0,1 0 0,0 0 0,0 0 0,-1-1 0,1 1-1,0 0 1,0-1 0,0 1 0,0 0 0,0-1 0,0 0 0,0 1 0,0-1-1,0 1 1,1-1 0,-1 0 0,0 0 0,0 0 0,0 0 0,2 0-1,6 1-32,0-1 0,0 0 0,17-3-1,-19 2 2,49-8-194,25-3-113,-72 11 266,0 0-1,0 1 0,1 1 0,-1-1 0,0 2 0,13 2 1,-20-3 47,0-1 1,-1 1-1,1-1 1,0 1-1,0 0 1,-1-1 0,1 1-1,-1 0 1,1 0-1,0 0 1,-1 1-1,0-1 1,1 0 0,-1 0-1,0 1 1,0-1-1,1 1 1,-1-1-1,0 1 1,-1 0 0,2 2-1,-1-2 20,-1 0-1,0 1 1,0-1-1,0 0 1,0 0 0,0 1-1,0-1 1,-1 0-1,1 0 1,-1 1-1,1-1 1,-1 0 0,0 0-1,0 0 1,-1 2-1,-3 5 80,-1-1-1,0 1 0,0-1 1,-1-1-1,0 1 0,-12 9 1,10-10-11,-1 0 0,-1 0 0,1 0 0,-14 5 1,20-10-210,0 0 0,-1-1 0,1 1 0,-1-1 1,0 0-1,1 0 0,-1-1 0,0 1 0,1-1 1,-1 0-1,0 0 0,1-1 0,-9-1 1,11 2 83,1-1 1,-1 0 0,1 1 0,0-1 0,-1 0 0,1 0 0,0 0 0,0 0 0,-1 0 0,1 0 0,0-1 0,0 1 0,0 0 0,0 0 0,0-1 0,1 1 0,-1-1 0,0 1 0,0-2 0,-2-16-554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6.555"/>
    </inkml:context>
    <inkml:brush xml:id="br0">
      <inkml:brushProperty name="width" value="0.05" units="cm"/>
      <inkml:brushProperty name="height" value="0.05" units="cm"/>
    </inkml:brush>
  </inkml:definitions>
  <inkml:trace contextRef="#ctx0" brushRef="#br0">43 168 20292,'14'-6'965,"0"-2"-1,-1 0 1,0-1-1,21-18 1,-30 24-821,0-1 1,0 0-1,0 1 1,-1-1-1,0 0 0,0-1 1,0 1-1,0-1 1,-1 1-1,1-1 1,-1 0-1,-1 0 1,1 0-1,-1 0 1,1 0-1,-1 0 1,0-10-1,-1 14-134,0 1 0,0-1 0,0 0 0,0 0 0,0 0-1,0 1 1,0-1 0,0 0 0,-1 0 0,1 1 0,0-1 0,-1 0-1,1 0 1,0 1 0,-1-1 0,1 0 0,-1 1 0,1-1 0,-1 0 0,1 1-1,-1-1 1,1 1 0,-1-1 0,0 1 0,1-1 0,-1 1 0,-1-1-1,1 1 3,0 0-1,-1 0 1,1 0-1,-1 0 0,1 0 1,-1 0-1,1 0 1,0 0-1,-1 0 0,1 1 1,-1-1-1,1 1 1,-3 0-1,-3 3 21,1 0 0,-1 0-1,1 0 1,-9 8 0,4-2-16,1 1 1,1 0-1,0 1 1,0 0-1,1 0 0,1 0 1,0 1-1,-8 20 1,12-25-13,0 1-1,0-1 1,1 0 0,0 1 0,0 0 0,1-1 0,0 1 0,1 0 0,0 0 0,0-1 0,1 1 0,0 0 0,0-1 0,1 1 0,4 11 0,-3-15-40,-1 0 1,1-1 0,0 1-1,0-1 1,0 1-1,1-1 1,-1 0 0,1-1-1,0 1 1,0-1 0,1 1-1,-1-1 1,1 0-1,0-1 1,-1 1 0,1-1-1,0 0 1,0 0 0,1-1-1,-1 1 1,11 0-1,-10-1-46,0-1 0,0 1-1,0-1 1,0-1 0,0 1 0,0-1-1,0 0 1,-1 0 0,1-1-1,0 0 1,0 0 0,-1 0-1,1-1 1,-1 0 0,0 0-1,0 0 1,0 0 0,0-1 0,5-5-1,18-23-392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3:47.018"/>
    </inkml:context>
    <inkml:brush xml:id="br0">
      <inkml:brushProperty name="width" value="0.05" units="cm"/>
      <inkml:brushProperty name="height" value="0.05" units="cm"/>
    </inkml:brush>
  </inkml:definitions>
  <inkml:trace contextRef="#ctx0" brushRef="#br0">1 1041 19124,'14'0'474,"0"-1"-1,0 0 1,0-1-1,0 0 1,18-6 0,70-28 311,-60 20-78,759-319 2349,-471 190-2860,784-333-98,-1102 472-102,-9 5-9,-1-1 0,0 1 0,1 0 0,-1 0 0,0 0 0,1 0 0,-1 1 0,1-1 0,0 1 0,-1-1 0,1 1 0,4 0 0,-10 3-223,0 0 0,0 0 0,0 0 1,0 0-1,0-1 0,-5 4 0,-7 5-44,0-3-107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18.697"/>
    </inkml:context>
    <inkml:brush xml:id="br0">
      <inkml:brushProperty name="width" value="0.05" units="cm"/>
      <inkml:brushProperty name="height" value="0.05" units="cm"/>
    </inkml:brush>
  </inkml:definitions>
  <inkml:trace contextRef="#ctx0" brushRef="#br0">19 2107 15963,'-14'20'1634,"10"-14"-772,9-15 285,63-86 598,-15 26-1211,322-428 1003,7-8-664,-282 366-645,192-288 517,-68 65-429,-212 342-837,-12 20 489,0-1 0,0 1 0,0 0 0,0-1 1,0 1-1,0 0 0,0 0 0,0-1 0,0 1 1,0 0-1,0 0 0,0-1 0,0 1 0,0 0 1,0-1-1,0 1 0,0 0 0,0 0 0,0-1 1,0 1-1,-1 0 0,1 0 0,0 0 0,0-1 1,0 1-1,0 0 0,-1 0 0,1-1 0,0 1 0,0 0 1,0 0-1,-1 0 0,1 0 0,0 0 0,0-1 1,-1 1-1,1 0 0,0 0 0,0 0 0,-1 0 1,1 0-1,0 0 0,0 0 0,-1 0 0,1 0 1,0 0-1,-1 0 0,1 0 0,0 0 0,0 0 1,-1 0-1,1 0 0,0 0 0,0 0 0,-1 1 0,1-1 1,0 0-1,0 0 0,-1 0 0,-4 2-78,-1 0 0,1 1 1,0 0-1,0-1 0,1 1 0,-7 5 0,-4 3-148,-26 14-456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19.164"/>
    </inkml:context>
    <inkml:brush xml:id="br0">
      <inkml:brushProperty name="width" value="0.05" units="cm"/>
      <inkml:brushProperty name="height" value="0.05" units="cm"/>
    </inkml:brush>
  </inkml:definitions>
  <inkml:trace contextRef="#ctx0" brushRef="#br0">168 1 14715,'-46'136'2218,"6"3"0,-35 234 0,72-351-2030,1 0 0,0-1 0,3 24 0,-1-43-161,1 0 0,-1 0 1,0 0-1,1 1 0,-1-1 0,1 0 1,-1 0-1,1-1 0,0 1 0,0 0 1,0 0-1,0 0 0,0 0 1,1-1-1,-1 1 0,2 1 0,-1-2-5,-1 0 1,1 0-1,-1-1 0,1 1 0,-1 0 0,1-1 0,-1 1 0,1-1 0,-1 0 0,1 1 0,-1-1 0,1 0 0,0 0 0,-1 0 0,1 0 0,2-1 0,6-1 52,-1-1 0,0 0 0,-1-1 0,1 0 0,0 0 0,8-7 0,219-154 935,-102 65-591,207-119-659,-316 204 265,83-57-43,-19-1-108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0.970"/>
    </inkml:context>
    <inkml:brush xml:id="br0">
      <inkml:brushProperty name="width" value="0.05" units="cm"/>
      <inkml:brushProperty name="height" value="0.05" units="cm"/>
    </inkml:brush>
  </inkml:definitions>
  <inkml:trace contextRef="#ctx0" brushRef="#br0">15 141 11434,'-2'-49'3599,"1"32"-1333,0 1 1,1-1-1,3-24 0,-10 90-64,1 78-1,8 63-2297,-1-157 112,1 0 0,1 0 0,15 64 0,-18-96-8,1 0 0,-1 0 1,1 1-1,-1-1 1,1 0-1,-1 0 0,1 0 1,-1 0-1,1 0 0,0 0 1,0 0-1,-1 0 0,1 0 1,1 1-1,-1-2-2,-1 0 0,1 0 0,-1 0 0,0 0 0,1 0 0,-1 1 0,0-1 0,1 0 0,-1 0 0,1 0 0,-1 0 0,0-1 0,1 1 0,-1 0 0,1 0 0,-1 0 0,0 0 1,1 0-1,-1 0 0,0-1 0,1 1 0,-1 0 0,0 0 0,1 0 0,-1-1 0,0 1 0,1 0 0,-1-1 0,3-2 24,-1 0 1,0 0-1,0 0 1,0-1-1,-1 1 1,1 0-1,1-8 1,8-31 221,10-85 0,-13 64-128,10-106-3,-11 83-110,-5 77-18,2 11-2,0 9-10,9 56-3,-2-7-9,21 70 0,-32-129 31,1 0 0,-1 0 0,0 0 0,1 0 0,-1 0 0,0 0 0,1 0 0,-1 0 0,1 0-1,0 0 1,-1 0 0,1-1 0,0 1 0,0 0 0,-1 0 0,1 0 0,0-1 0,0 1 0,0-1 0,0 1 0,0 0-1,0-1 1,0 1 0,0-1 0,0 0 0,0 1 0,0-1 0,2 0 0,-1 0-1,0 0 1,1-1 0,-1 0-1,0 1 1,0-1-1,0 0 1,0 0 0,0 0-1,0 0 1,0 0 0,0-1-1,0 1 1,1-2-1,7-6-1,-1-1 0,0 0 0,12-17 0,23-39 4,68-88 4,-111 151-7,2 1 0,-1-1 0,0 1 0,0 0 0,1 0 0,-1 0-1,1 1 1,-1-1 0,1 0 0,0 1 0,5-2 0,-7 3 0,-1 0 1,1 0-1,0-1 1,-1 1-1,1 0 1,0 0-1,-1 0 1,1 1-1,0-1 1,0 0-1,-1 0 1,1 0-1,0 0 1,-1 1-1,1-1 1,0 0-1,-1 1 1,1-1-1,-1 0 1,1 1-1,0 0 1,0 0-1,0 0 0,0 1 1,0-1-1,0 0 1,0 1-1,-1-1 0,1 1 1,-1 0-1,1-1 0,-1 1 1,1-1-1,-1 1 1,0 1-1,2 16 0,-2 0-1,0 1 1,-3 22 0,-1 0 27,6-31 8,5-17-20,9-21-11,-13 20-2,1 0 0,9-15-4,0-1 1,24-28 0,-37 51 0,0-1 0,1 0 0,-1 1 0,1-1 0,-1 1 0,1-1 1,-1 0-1,1 1 0,0 0 0,-1-1 0,1 1 0,-1-1 0,1 1 0,0 0 0,-1-1 1,1 1-1,0 0 0,0 0 0,-1-1 0,1 1 0,0 0 0,0 0 0,-1 0 1,1 0-1,0 0 0,0 0 0,-1 0 0,1 0 0,1 1 0,-1-1 1,0 1 0,0 0 0,0 0 0,0 0 0,0 0 0,0 0 0,-1 0 1,1 0-1,0 1 0,0-1 0,-1 0 0,1 0 0,-1 1 0,1 1 0,3 8-98,-2 1-1,3 21 1,-4-29-4,-1 2-13,0-3-104,0-1 1,1 1-1,-1-1 1,0 1 0,1-1-1,-1 1 1,1-1-1,0 0 1,-1 1-1,1-1 1,0 1-1,1-1 1,-1 0 0,3 4-1,1-9-385,0-7-217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6:21.278"/>
    </inkml:context>
    <inkml:brush xml:id="br0">
      <inkml:brushProperty name="width" value="0.05" units="cm"/>
      <inkml:brushProperty name="height" value="0.05" units="cm"/>
    </inkml:brush>
  </inkml:definitions>
  <inkml:trace contextRef="#ctx0" brushRef="#br0">608 370 9402,'-53'9'430,"1"2"0,-94 33 1,128-37-389,1 1 0,0 0 0,1 2 1,0-1-1,0 2 0,1 0 0,1 1 1,-1 1-1,2 0 0,0 0 0,-19 28 1,10-7 12,2 2 1,1 0 0,2 1 0,2 1-1,1 0 1,2 1 0,2 1 0,1 0-1,2 0 1,2 0 0,2 1-1,1 0 1,5 49 0,0-62 22,1-1 0,1-1 0,1 1 1,2-1-1,0 0 0,2 0 0,17 32 0,-17-41-26,1 0-1,0 0 1,1-1 0,0-1-1,2 0 1,0-1 0,0 0-1,1-1 1,1-1 0,30 18-1,-17-14-6,2-3 0,-1 0-1,2-2 1,-1-1 0,1-1-1,64 7 1,-25-9-11,0-4-1,83-6 1,-91-1-34,0-2 0,0-4-1,-1-2 1,-1-3 0,98-37 0,-117 34-22,-2-1 0,-1-2 0,0-2 0,-1-1 0,-2-2 0,-1-2 0,-1-1 0,54-60 0,-65 63 21,-2-1-1,-2-1 1,0-1 0,-2 0-1,-1-2 1,-1 0-1,15-45 1,-23 53 26,-2 0 1,0 0 0,-1-1-1,-1 0 1,-1 1 0,-1-1-1,-1 0 1,-1 0-1,-2 0 1,0 0 0,-10-33-1,1 21 22,-1 0 0,-2 0 0,-1 2 0,-2 0 1,-2 1-1,-1 1 0,-1 0 0,-45-47 0,29 40-2,-1 3 0,-1 1 0,-3 2 1,0 2-1,-80-43 0,82 53-35,0 1 0,-2 3-1,0 1 1,-1 3 0,0 1-1,-1 2 1,0 2 0,0 2 0,-77 0-1,44 11-43,1 3 0,0 4-1,0 3 1,-118 39-1,9 7-18</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1.967"/>
    </inkml:context>
    <inkml:brush xml:id="br0">
      <inkml:brushProperty name="width" value="0.05" units="cm"/>
      <inkml:brushProperty name="height" value="0.05" units="cm"/>
    </inkml:brush>
  </inkml:definitions>
  <inkml:trace contextRef="#ctx0" brushRef="#br0">196 255 19252,'1'-1'151,"-1"0"0,0 0 0,0-1-1,0 1 1,0 0 0,-1 0 0,1-1 0,0 1-1,-1 0 1,1 0 0,0 0 0,-1-1 0,1 1 0,-1 0-1,0 0 1,1 0 0,-1 0 0,0 0 0,0 0-1,0 0 1,1 0 0,-1 1 0,0-1 0,0 0-1,0 0 1,0 1 0,-1-1 0,1 0 0,0 1 0,0-1-1,0 1 1,0 0 0,-1-1 0,1 1 0,0 0-1,0 0 1,-1 0 0,1 0 0,0 0 0,0 0-1,-1 0 1,1 0 0,-1 1 0,-4 0-9,0 0 0,0 0 0,1 1 0,-1 0 1,1 0-1,-1 1 0,1-1 0,-5 4 0,1 0-119,1 0-1,0 1 1,1 0 0,-1 0-1,1 1 1,1 0-1,0 0 1,0 0 0,0 1-1,1-1 1,0 2-1,1-1 1,0 0 0,0 1-1,1 0 1,0 0-1,1 0 1,-2 20 0,4-29-17,0 1 1,0 0 0,0 0 0,0 0 0,0 0 0,1 0-1,-1 0 1,1-1 0,-1 1 0,1 0 0,0 0 0,0-1-1,-1 1 1,1 0 0,1-1 0,-1 1 0,0-1 0,0 1-1,0-1 1,1 1 0,-1-1 0,3 2 0,-2-2 1,1 0-1,-1 0 1,0-1 0,0 1-1,1-1 1,-1 1 0,1-1 0,-1 0-1,0 0 1,1 0 0,-1 0-1,0 0 1,1 0 0,-1-1 0,0 1-1,1-1 1,3-1 0,3-2 8,0-1 1,0 0 0,0 0-1,-1-1 1,0 0 0,0 0-1,-1-1 1,0 0 0,0 0 0,8-11-1,-8 9 9,0-1 0,-1 0 0,0 0 0,0 0 0,-1-1 0,-1 0 0,0 0 0,4-16 0,-7 26-22,-1 0 0,0 0 0,1 0 0,-1 1 1,0-1-1,0 0 0,0 0 0,0 0 0,0 0 1,0 0-1,0 0 0,0 0 0,0 0 0,-1 0 1,1 0-1,0 0 0,-1-2 0,0 3-1,1 0-1,-1 0 0,1 0 1,0 0-1,-1 0 1,1 0-1,-1 0 1,1 0-1,-1 0 0,1 0 1,0 0-1,-1 0 1,1 0-1,-1 0 1,1 0-1,0 1 0,-1-1 1,1 0-1,0 0 1,-1 0-1,1 1 1,0-1-1,-1 0 0,1 0 1,0 1-1,-1-1 1,1 1-1,-4 2 3,1 1 0,0-1 0,0 1 0,0 0 0,-4 6 0,-11 35-9,17-42 4,0 0-1,0 1 0,1-1 1,-1 0-1,1 1 1,0-1-1,0 1 1,0-1-1,0 0 0,0 1 1,1-1-1,1 4 1,-2-6-2,1 0 0,-1 0 1,1 0-1,0 0 0,-1 0 0,1 0 1,0 0-1,0 0 0,0-1 1,0 1-1,-1 0 0,1-1 0,0 1 1,0 0-1,1-1 0,-1 1 1,0-1-1,0 1 0,0-1 0,0 0 1,0 0-1,0 1 0,1-1 1,-1 0-1,0 0 0,0 0 0,0 0 1,1 0-1,-1 0 0,0-1 1,0 1-1,0 0 0,0-1 0,2 1 1,3-2-50,1-1 1,-1 1-1,1-1 1,9-5 0,19-16-523,0-1 1,31-30-1,-66 55 541,1-1 0,-1 1 1,1-1-1,-1 1 0,1-1 0,0 1 0,-1-1 0,1 1 0,0-1 0,-1 1 0,1 0 0,0-1 0,-1 1 1,1 0-1,0 0 0,0 0 0,-1-1 0,1 1 0,0 0 0,1 0 0,-2 1 19,1-1 1,-1 0-1,0 1 0,1-1 1,-1 1-1,0-1 0,0 1 0,0-1 1,1 1-1,-1-1 0,0 1 0,0-1 1,0 1-1,0-1 0,0 1 0,0-1 1,0 1-1,0-1 0,0 1 1,0-1-1,0 1 0,0 0 0,-12 41-25,10-33 57,-11 40 464,3 1 0,-8 94 0,14 104 651,5-241-1132,-1 1-1,0-1 1,0 1 0,0-1-1,-1 1 1,-1-1-1,1 1 1,-1-1-1,0 0 1,-1 0-1,-4 9 1,7-15 1,0-1-1,0 1 1,-1-1-1,1 1 1,0-1 0,-1 1-1,1-1 1,0 1-1,-1-1 1,1 0 0,-1 1-1,1-1 1,-1 1-1,1-1 1,-1 0 0,1 0-1,-1 1 1,1-1 0,-1 0-1,1 0 1,-1 0-1,0 1 1,1-1 0,-1 0-1,1 0 1,-1 0-1,0 0 1,1 0 0,-1 0-1,1 0 1,-1 0-1,1 0 1,-1-1 0,0 1-1,1 0 1,-1 0 0,1 0-1,-1-1 1,1 1-1,-1 0 1,1-1 0,-1 1-1,1 0 1,-1-1-1,1 1 1,0-1 0,-1 1-1,1-1 1,-1 1-1,1-1 1,0 1 0,0-1-1,-1 1 1,1-1-1,0 1 1,0-1 0,0 1-1,-1-2 1,-1-3 11,0 1 0,0-1-1,0 0 1,1-1 0,-1-7 0,1-4 0,0 0 0,2 1 1,0-1-1,1 0 0,0 1 0,8-25 0,39-95-22,-17 64-57,4 2 1,51-76 0,104-119-225,-156 215 162,-54 70 36,8 0 133,1 0-1,-14 38 1,21-47-6,0 0-1,0-1 0,1 1 1,0 0-1,1 0 1,1 1-1,0 18 1,0-28-28,0 1 1,0 0 0,1-1-1,-1 1 1,1 0 0,-1-1-1,1 1 1,0-1 0,0 1 0,0-1-1,0 1 1,1-1 0,-1 0-1,1 1 1,-1-1 0,1 0-1,0 0 1,0 0 0,0 0-1,0-1 1,0 1 0,0 0-1,0-1 1,0 0 0,1 1 0,-1-1-1,1 0 1,-1 0 0,1 0-1,-1-1 1,1 1 0,0-1-1,-1 1 1,1-1 0,0 0-1,-1 0 1,1 0 0,0 0-1,3-1 1,3-1 3,0 0-1,0 0 1,0-1 0,0 0-1,0-1 1,-1 0-1,1 0 1,-1-1 0,0 0-1,8-7 1,10-13 251,29-36 0,-58 67-226,1 0 0,0 1 0,0-1 0,1 1 1,0 0-1,0-1 0,0 1 0,1 0 0,0 0 0,0-1 1,1 1-1,1 7 0,-1-11-73,-1-1 1,1 1-1,0-1 1,0 1-1,0-1 1,0 1-1,0-1 1,0 0-1,1 1 1,-1-1-1,1 0 1,0 0-1,-1 0 1,1 0-1,0-1 1,0 1-1,0 0 1,0-1-1,1 1 1,-1-1-1,0 0 1,1 0-1,-1 0 1,0 0-1,1 0 1,0 0-1,-1-1 1,1 1-1,-1-1 1,1 0-1,0 1 0,4-2 1,-2 1-77,1-1 1,-1 0-1,1 0 1,-1 0-1,0-1 0,0 0 1,1 0-1,-1 0 0,-1-1 1,1 0-1,0 0 1,-1 0-1,1 0 0,-1-1 1,0 0-1,0 0 1,4-4-1,18-27-505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2.415"/>
    </inkml:context>
    <inkml:brush xml:id="br0">
      <inkml:brushProperty name="width" value="0.05" units="cm"/>
      <inkml:brushProperty name="height" value="0.05" units="cm"/>
    </inkml:brush>
  </inkml:definitions>
  <inkml:trace contextRef="#ctx0" brushRef="#br0">18 0 18060,'-10'10'1880,"4"5"-1360,5 3-448,1 4 721,9-3-385,3 1-56,10 1-336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2.882"/>
    </inkml:context>
    <inkml:brush xml:id="br0">
      <inkml:brushProperty name="width" value="0.05" units="cm"/>
      <inkml:brushProperty name="height" value="0.05" units="cm"/>
    </inkml:brush>
  </inkml:definitions>
  <inkml:trace contextRef="#ctx0" brushRef="#br0">1134 466 16203,'1'2'203,"0"-1"-1,0 1 1,0 0-1,0-1 1,0 1 0,0-1-1,0 1 1,0-1-1,1 1 1,-1-1-1,0 0 1,1 1-1,0-1 1,-1 0-1,1 0 1,-1 0-1,1-1 1,0 1-1,2 1 1,-1-2 62,1 1 1,-1-1 0,0 0 0,1 1 0,-1-1 0,0-1-1,1 1 1,-1 0 0,0-1 0,4-1 0,4-2 89,0 0 0,-1 0 1,0-1-1,0-1 0,14-9 0,-10 4-292,-1 0 1,0 0-1,-1-1 0,-1-1 0,0 0 0,0 0 0,-1-1 0,-1 0 0,0-1 0,11-28 0,-16 33-50,0 0 0,-1 1 0,0-1 0,-1 0-1,0-1 1,-1 1 0,0 0 0,0 0 0,-1-1 0,-1 1 0,0 0-1,0-1 1,-1 1 0,0 0 0,-1 0 0,0 0 0,0 1 0,-1-1-1,-6-9 1,8 14-8,-1 1 1,0 0-1,0 0 0,0 0 0,0 0 0,-1 0 1,1 1-1,-1-1 0,0 1 0,0 0 0,0 0 0,-1 1 1,1-1-1,-1 1 0,1 0 0,-1 0 0,0 0 0,0 1 1,0 0-1,0 0 0,0 0 0,0 0 0,0 1 0,0 0 1,-8 1-1,5 0 10,0 0 0,0 1 0,0 1 1,1-1-1,-1 1 0,0 1 0,1-1 0,0 1 0,0 1 1,0-1-1,0 1 0,1 0 0,0 1 0,0-1 1,-6 8-1,5-4 9,0 0 0,0 1 0,1 0 0,0 0 1,0 0-1,1 0 0,1 1 0,0 0 0,-3 12 0,6-19-27,0 0 0,1 0 0,-1 0-1,1-1 1,0 1 0,0 0 0,0 0-1,1 0 1,-1 0 0,1 0 0,0 0-1,0 0 1,0-1 0,1 1 0,-1 0-1,1-1 1,0 1 0,0-1 0,0 0-1,1 1 1,-1-1 0,1 0 0,-1 0-1,1-1 1,0 1 0,0-1 0,1 1-1,-1-1 1,7 4 0,2-1-76,-1 0 1,1-1 0,0 0-1,0-1 1,22 4-1,66 2-327,-59-7 251,4 1-31,-8-1 205,0 1 1,-1 1-1,64 17 0,-97-20-38,-1 0 0,1 0-1,-1 0 1,1 0 0,-1 0-1,0 0 1,1 1 0,-1-1-1,0 1 1,0-1-1,0 1 1,0 0 0,0 0-1,0 0 1,-1 0 0,1 0-1,-1 1 1,1-1 0,-1 0-1,0 1 1,0-1-1,0 1 1,0-1 0,1 5-1,-4-7-174,-1 0-1,1 0 1,0 0-1,-1 0 1,1 0-1,0-1 0,-1 1 1,1-1-1,0 1 1,-3-2-1,4 2 68,-26-7-622</inkml:trace>
  <inkml:trace contextRef="#ctx0" brushRef="#br0" timeOffset="1">11 6 17300,'-10'13'2240,"12"-3"-1360,29-7-336,10-3 1337,16-3-33,14-4-1200,5-5 33,1 2 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3.359"/>
    </inkml:context>
    <inkml:brush xml:id="br0">
      <inkml:brushProperty name="width" value="0.05" units="cm"/>
      <inkml:brushProperty name="height" value="0.05" units="cm"/>
    </inkml:brush>
  </inkml:definitions>
  <inkml:trace contextRef="#ctx0" brushRef="#br0">29 18 22509,'10'-18'2419,"-9"18"-2368,-1 0 1,0 1 0,0-1 0,1 0-1,-1 0 1,0 0 0,0 0 0,1 1 0,-1-1-1,0 0 1,0 0 0,0 1 0,0-1-1,1 0 1,-1 1 0,0-1 0,0 0-1,0 0 1,0 1 0,0-1 0,0 0 0,0 1-1,0-1 1,0 0 0,0 1 0,0-1-1,0 0 1,0 0 0,0 1 0,0-1-1,0 1 1,-2 44 1577,2-44-1591,-18 152 1122,7-75-1071,-1 111 1,12-185-83,0 1-1,1-1 0,-1 0 0,1 0 1,0 0-1,0 0 0,2 7 0,-2-10-3,-1 0 1,1 0-1,-1 0 0,1 0 0,0-1 0,0 1 0,-1 0 0,1 0 1,0 0-1,0-1 0,0 1 0,0 0 0,0-1 0,0 1 0,0-1 0,0 1 1,0-1-1,0 0 0,0 1 0,0-1 0,1 0 0,-1 0 0,0 0 0,0 0 1,0 0-1,0 0 0,0 0 0,0 0 0,1 0 0,-1 0 0,0-1 1,2 0-1,4-1 12,-1 0 1,1-1 0,-1 0 0,1 0-1,-1-1 1,0 0 0,9-7-1,38-39 102,-41 38-86,61-64-485,-3-3-1,88-130 1,-173 228-2325,-2 2 1877</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3.841"/>
    </inkml:context>
    <inkml:brush xml:id="br0">
      <inkml:brushProperty name="width" value="0.05" units="cm"/>
      <inkml:brushProperty name="height" value="0.05" units="cm"/>
    </inkml:brush>
  </inkml:definitions>
  <inkml:trace contextRef="#ctx0" brushRef="#br0">0 0 16508,'10'23'1768,"3"-4"-1064,1-6-376,9-5 352,3-4-424,6-5 152,1-6-152,1-12-472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4.310"/>
    </inkml:context>
    <inkml:brush xml:id="br0">
      <inkml:brushProperty name="width" value="0.05" units="cm"/>
      <inkml:brushProperty name="height" value="0.05" units="cm"/>
    </inkml:brush>
  </inkml:definitions>
  <inkml:trace contextRef="#ctx0" brushRef="#br0">98 391 16772,'-4'1'525,"0"1"0,0-1 0,0 1 0,0 1 0,0-1 0,0 0 0,-3 4 0,0-2-192,1 1-1,0 0 0,1 0 0,-1 0 1,1 0-1,0 1 0,0 0 0,-5 10 0,9-13-320,-1-1 0,1 1 0,1-1-1,-1 1 1,0 0 0,1-1-1,-1 1 1,1 0 0,0-1 0,0 1-1,0 0 1,0 0 0,0-1-1,1 1 1,-1 0 0,1 0-1,0-1 1,-1 1 0,1-1 0,1 1-1,-1-1 1,0 1 0,1-1-1,-1 0 1,1 1 0,2 2 0,0-1-13,-1 0 1,1 0 0,-1 0 0,1-1 0,0 0 0,0 1 0,1-1 0,-1-1 0,1 1 0,-1-1 0,1 0 0,0 0 0,0 0 0,0 0 0,10 1 0,-11-3 10,0 0 1,0 0 0,-1 0 0,1-1-1,0 1 1,0-1 0,0 0 0,-1 0 0,1 0-1,0-1 1,-1 1 0,1-1 0,-1 0-1,0 0 1,0 0 0,1 0 0,-1-1-1,-1 1 1,1-1 0,0 0 0,-1 0-1,4-4 1,12-23 165,-17 28-160,0 0-1,0 0 1,0 0 0,0 0-1,-1 0 1,1 0 0,-1 0-1,0 0 1,1 0 0,-1 0-1,0 0 1,0 0 0,0 0-1,-1-3 1,1 4-12,0 1-1,-1-1 1,1 1 0,0 0 0,0-1-1,-1 1 1,1-1 0,0 1 0,-1 0-1,1-1 1,0 1 0,-1 0-1,1-1 1,-1 1 0,1 0 0,-1-1-1,1 1 1,0 0 0,-1 0-1,1 0 1,-1 0 0,1-1 0,-1 1-1,1 0 1,-1 0 0,1 0 0,-1 0-1,1 0 1,-1 0 0,1 0-1,-1 0 1,1 0 0,-1 1 0,1-1-1,-1 0 1,1 0 0,-1 0 0,1 0-1,-1 1 1,1-1 0,-1 0-1,1 1 1,0-1 0,-1 0 0,1 1-1,-20 16 81,17-12-65,0 0 0,0 0 0,1 1 0,0-1 0,0 1 0,0-1 0,0 1 0,1 0 0,0 0 0,0 0 0,1 0 0,0-1 0,0 9 0,0-10 3,0-1-1,1 0 1,0 0 0,-1 0 0,1 0 0,0 0 0,0 0 0,0 0-1,1 0 1,-1 0 0,1 0 0,0-1 0,0 1 0,0-1 0,0 1-1,0-1 1,0 0 0,0 0 0,1 0 0,-1 0 0,1 0 0,0 0-1,0-1 1,-1 1 0,1-1 0,5 2 0,2-1 15,1 0 0,-1-1 0,0 0 0,1-1 0,-1 0 0,0-1 0,1 0 0,-1 0 0,0-1 0,0 0 0,0-1 0,0 0 0,14-7 0,-2 0 6,-1-1-1,-1-1 1,1 0-1,33-29 1,-31 20 150,0 0 0,-1-2 0,-1 0 1,-2-2-1,0 0 0,-1-1 0,-2-1 1,-1 0-1,20-50 0,-31 62 126,-4 14-315,0 1 0,0 0 0,0 0 0,-1 0 0,1 0 0,0 0 0,0 0 0,0 0 0,0 0 0,0 0 1,0 0-1,0 0 0,0 0 0,0 0 0,0 0 0,0 0 0,0 0 0,0-1 0,-1 1 0,1 0 0,0 0 0,0 0 0,0 0 0,0 0 0,0 0 0,0 0 0,0 0 0,0 0 0,0 0 0,-1 0 0,1 0 0,0 0 0,0 1 0,0-1 0,0 0 0,0 0 0,0 0 1,0 0-1,0 0 0,0 0 0,0 0 0,0 0 0,0 0 0,-1 0 0,1 0 0,0 0 0,0 0 0,0 0 0,0 0 0,0 0 0,0 1 0,0-1 0,0 0 0,0 0 0,0 0 0,0 0 0,0 0 0,0 0 0,0 0 0,0 0 0,0 0 0,0 0 0,0 1 0,0-1 1,0 0-1,-15 25 182,1 8-153,-20 65 0,29-81-38,2 0 0,0 0-1,0 0 1,2 1 0,0-1 0,2 20 0,-1-35 4,0-1 0,0 1 1,1 0-1,-1 0 1,1 0-1,-1-1 0,1 1 1,-1 0-1,1 0 1,0-1-1,0 1 0,0-1 1,0 1-1,0-1 1,0 1-1,0-1 0,1 1 1,-1-1-1,3 2 1,-2-2-1,-1 0 1,1-1 0,0 1 0,-1-1 0,1 0 0,0 1-1,0-1 1,-1 0 0,1 0 0,0 0 0,0 0-1,-1-1 1,1 1 0,0 0 0,-1-1 0,1 1 0,0-1-1,-1 1 1,1-1 0,-1 0 0,3-1 0,6-4 3,0-1 0,-1 0 1,0 0-1,0-1 1,-1 0-1,11-13 1,41-61 53,-47 64-38,54-82 144,91-181 0,-147 260-160,-17 37-16,-6 18-15,-9 44-76,3 1 1,3 1-1,4 0 1,-1 116-1,19-246-767,-6 44 508,0 0 1,0 1-1,1-1 1,0 0-1,0 1 1,0-1-1,1 1 1,6-10-1,-7 14-967,-2 1 1293,0-1-1,1 1 1,-1 0-1,0 0 0,0 0 1,0 0-1,1-1 1,-1 1-1,0 0 1,0 0-1,0-1 1,0 1-1,1 0 1,-1 0-1,0-1 1,0 1-1,0 0 0,0 0 1,0-1-1,0 1 1,0 0-1,0 0 1,0-1-1,0 1 1,0 0-1,0-1 1,0 1-1,0 0 1,0 0-1,0-1 0,0 1 1,0 0-1,0-1 1,0 1-1,0 0 1,-1 0-1,1-1 1,0 1-1,0 0 1,0 0-1,0 0 1,-1-1-1,1 1 1,0 0-1,-1 0 0,-7-10-684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4.789"/>
    </inkml:context>
    <inkml:brush xml:id="br0">
      <inkml:brushProperty name="width" value="0.05" units="cm"/>
      <inkml:brushProperty name="height" value="0.05" units="cm"/>
    </inkml:brush>
  </inkml:definitions>
  <inkml:trace contextRef="#ctx0" brushRef="#br0">1 121 21621,'4'-20'2312,"9"-2"-1376,3 2-384,10 6 1249,4 4-401,7 6-608,4 1-264,7 6-528,-2-1-296,-1 1-1120,3-7 1240,-5-10-192,-5-4-152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5.554"/>
    </inkml:context>
    <inkml:brush xml:id="br0">
      <inkml:brushProperty name="width" value="0.05" units="cm"/>
      <inkml:brushProperty name="height" value="0.05" units="cm"/>
    </inkml:brush>
  </inkml:definitions>
  <inkml:trace contextRef="#ctx0" brushRef="#br0">16 143 15099,'-2'5'443,"0"-1"0,0 0-1,0 1 1,0-1-1,1 1 1,0-1 0,0 1-1,0 0 1,0 6 0,1-9-312,0-1 1,1 1-1,-1-1 1,1 1 0,-1-1-1,1 1 1,0-1-1,0 1 1,-1-1 0,1 0-1,0 1 1,0-1 0,0 0-1,1 0 1,-1 1-1,0-1 1,0 0 0,1 0-1,-1-1 1,0 1-1,1 0 1,-1 0 0,1-1-1,-1 1 1,1-1-1,0 1 1,-1-1 0,1 1-1,-1-1 1,1 0-1,2 0 1,4 1 46,0-1 0,0 0 0,0 0-1,0-1 1,0 0 0,0-1 0,-1 0 0,1 0 0,0 0 0,-1-1-1,1 0 1,-1 0 0,0-1 0,0 0 0,-1-1 0,13-9 0,-14 10-146,0-1 1,-1 1 0,0-1 0,0 0 0,0 0 0,0 0-1,-1-1 1,0 1 0,5-11 0,-7 11-19,1 1 0,-1 0 0,-1 0 0,1-1 1,0 1-1,-1 0 0,0-1 0,0 1 0,0 0 0,-1-1 0,1 1 1,-1 0-1,0-1 0,-1 1 0,-1-5 0,2 7-13,0-1 0,0 0-1,0 1 1,0 0 0,-1-1 0,1 1-1,-1 0 1,0 0 0,0 0 0,0 0-1,0 0 1,0 0 0,0 0 0,0 1-1,0-1 1,-1 1 0,1 0-1,0-1 1,-1 1 0,1 0 0,-1 0-1,0 1 1,1-1 0,-1 0 0,0 1-1,0 0 1,1 0 0,-1 0 0,0 0-1,1 0 1,-1 0 0,-3 1 0,1 1-9,-1-1 1,1 1-1,0 0 0,0 0 1,0 1-1,0-1 1,0 1-1,1 0 1,-1 0-1,1 1 1,0-1-1,0 1 1,0 0-1,0 0 1,-3 6-1,3-4 2,1-1-1,0 1 1,0 0 0,0 0-1,1 0 1,0 0 0,0 1 0,1-1-1,-1 0 1,2 1 0,-1-1-1,0 1 1,1 0 0,1-1-1,-1 1 1,3 11 0,-2-13 10,1 0 1,-1 0-1,1-1 1,0 1-1,1 0 1,-1-1-1,1 0 1,0 0 0,0 1-1,0-2 1,0 1-1,1 0 1,0-1-1,0 1 1,0-1 0,0 0-1,0 0 1,0-1-1,1 1 1,-1-1-1,1 0 1,5 1-1,1 0 17,0-1-1,0 0 0,1 0 0,-1-1 0,0-1 0,1 0 0,-1-1 0,0 0 0,1 0 0,-1-1 0,0-1 0,0 0 0,0 0 0,-1-1 0,1-1 0,-1 0 0,13-8 0,-2 0 43,0-1 0,-1-1 0,-1-1 0,0-1 0,-1-1 0,26-34 0,-29 38-3,-14 14-59,-1 0 0,0 0 1,0-1-1,0 1 1,1 0-1,-1 0 1,0 0-1,0 0 1,1 0-1,-1 0 0,0 0 1,0 0-1,1 0 1,-1 0-1,0 0 1,0 0-1,0 0 1,1 0-1,-1 0 1,0 0-1,0 1 0,1-1 1,-1 0-1,0 0 1,0 0-1,0 0 1,1 0-1,-1 0 1,0 1-1,0-1 1,0 0-1,0 0 0,1 0 1,-1 0-1,0 1 1,0-1-1,0 0 1,0 1-1,1 2 7,0 1 1,0 0-1,-1-1 0,1 1 1,-1 0-1,-1 5 0,1-6-9,0 6 25,0 0 0,1 0 0,-1 0 0,2-1 0,-1 1 0,4 9 0,-4-17-11,-1 1 0,1 0-1,0 0 1,0 0-1,0 0 1,0-1 0,1 1-1,-1 0 1,0-1-1,1 1 1,-1-1-1,1 0 1,0 1 0,-1-1-1,1 0 1,0 0-1,0 0 1,0 0 0,-1 0-1,1-1 1,0 1-1,0 0 1,0-1-1,0 0 1,1 1 0,-1-1-1,0 0 1,0 0-1,0 0 1,0 0 0,3-1-1,4-1 32,1 1-1,-1-2 1,0 1-1,0-1 1,0-1-1,16-8 1,48-35 144,-54 33-150,0 2 1,34-18-1,-51 29-37,0 0 0,-1 0-1,1 1 1,0-1 0,0 0 0,0 1-1,-1-1 1,1 1 0,0 0-1,0-1 1,0 1 0,0 0 0,0 0-1,0 0 1,0 1 0,0-1 0,0 0-1,-1 1 1,1-1 0,0 1-1,0 0 1,0-1 0,2 3 0,-2-1-1,0 0 1,0 0 0,-1 1 0,1-1 0,-1 1 0,1-1 0,-1 1-1,0 0 1,1-1 0,-2 1 0,1 0 0,0 0 0,0 4 0,2 5-2,7 32 49,-9-41-51,0-1-1,0 1 0,0-1 0,0 0 0,0 1 1,0-1-1,1 0 0,-1 0 0,1 0 0,-1 0 1,1 0-1,0 0 0,3 2 0,-5-4-24,1 1 1,0-1-1,-1 0 0,1 0 0,-1 0 0,1 0 0,0 0 1,-1 1-1,1-1 0,0 0 0,-1 0 0,1-1 0,-1 1 1,1 0-1,0 0 0,-1 0 0,1 0 0,-1 0 0,1-1 1,0 1-1,-1 0 0,1-1 0,-1 1 0,1 0 0,-1-1 1,1 1-1,-1 0 0,1-1 0,-1 1 0,0-1 0,1 1 1,-1-1-1,1 0 0,10-19-1236,-11 20 1231,4-12-324,0-1-1,-1 1 1,0-1-1,-1 1 0,0-1 1,0-16-1,-1 9-26,2-39-595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6.016"/>
    </inkml:context>
    <inkml:brush xml:id="br0">
      <inkml:brushProperty name="width" value="0.05" units="cm"/>
      <inkml:brushProperty name="height" value="0.05" units="cm"/>
    </inkml:brush>
  </inkml:definitions>
  <inkml:trace contextRef="#ctx0" brushRef="#br0">1 0 17532,'0'8'1904,"3"3"-1336,4-2-392,6 1 1113,4-6-913,7-1-104,3-2-256</inkml:trace>
  <inkml:trace contextRef="#ctx0" brushRef="#br0" timeOffset="1">421 273 19116,'1'1'150,"0"0"0,1 0 0,-1 0 0,1 0 0,-1 0 0,1 0 0,-1 0 0,1-1 0,0 1 0,-1-1 0,1 1 0,0-1 0,-1 1 0,1-1-1,0 0 1,0 0 0,-1 0 0,3 0 0,-1-1 53,1 0 1,-1 0-1,0 0 0,0-1 0,0 1 0,0-1 1,0 1-1,0-1 0,3-3 0,3-3 217,1 0-1,-1-1 0,0 0 1,-1 0-1,10-15 0,-13 17-376,-1 0-1,0 0 1,0-1-1,0 1 1,-1-1-1,-1 1 0,1-1 1,-1 0-1,1-11 1,-2 18-40,-1 0 0,0 0 0,0-1 0,1 1 1,-1 0-1,0 0 0,0 0 0,0 0 0,0-1 0,0 1 0,-1 0 1,1 0-1,0 0 0,0 0 0,-1 0 0,1 0 0,-1-1 0,1 1 1,-1 0-1,0 0 0,1 0 0,-1 0 0,0 1 0,1-1 1,-1 0-1,0 0 0,0 0 0,0 1 0,0-1 0,0 0 0,0 1 1,0-1-1,0 1 0,0-1 0,0 1 0,0-1 0,0 1 1,-1 0-1,1 0 0,0-1 0,0 1 0,0 0 0,0 0 0,-3 0 1,0 1 5,-1 0-1,1 0 1,-1 0 0,1 1 0,-1-1 0,1 1 0,0 0 0,-1 0 0,1 1 0,-5 3 0,-3 4 35,1 0 0,0 0 0,0 1 1,2 1-1,-17 22 0,22-27-7,-1 0-1,1 0 1,1 0 0,0 0 0,0 1-1,0 0 1,1-1 0,0 1 0,0 0-1,1 0 1,0 0 0,0 13 0,1-19-56,0 0 0,0 0 0,1-1 1,-1 1-1,1 0 0,-1 0 0,1-1 1,0 1-1,-1 0 0,1-1 0,0 1 1,0 0-1,0-1 0,0 1 0,1-1 1,-1 0-1,0 1 0,1-1 0,-1 0 1,0 0-1,1 0 0,0 0 0,-1 0 1,1 0-1,0 0 0,-1-1 1,1 1-1,0 0 0,0-1 0,-1 1 1,1-1-1,0 0 0,0 0 0,0 0 1,0 0-1,-1 0 0,3 0 0,4-1-118,0 0 0,0 0 0,-1-1 0,1 0 0,-1 0 0,1-1 0,9-4 0,25-20-224,4-9-121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6.483"/>
    </inkml:context>
    <inkml:brush xml:id="br0">
      <inkml:brushProperty name="width" value="0.05" units="cm"/>
      <inkml:brushProperty name="height" value="0.05" units="cm"/>
    </inkml:brush>
  </inkml:definitions>
  <inkml:trace contextRef="#ctx0" brushRef="#br0">102 1 22717,'-12'7'994,"0"0"0,1 1 1,-12 11-1,20-17-899,0 1 0,1-1 0,-1 1 0,1-1 0,0 1 0,0 0 0,0 0 0,0 0 0,0 0 0,0 1 0,1-1 0,0 0 0,0 0 0,0 1-1,0-1 1,0 1 0,0 5 0,2-6-95,-1-1-1,0 0 1,1 0-1,0 0 1,-1 0 0,1 0-1,0 0 1,0 0-1,0 0 1,1 0-1,-1 0 1,0 0-1,3 2 1,25 22-241,-16-16 140,10 10-72,42 40-276,-56-52 405,-1 1 1,-1 0-1,0 1 0,0-1 1,6 14-1,-11-20 48,-1-1-1,0 0 1,0 1 0,-1-1-1,1 0 1,0 1 0,-1-1 0,1 1-1,-1-1 1,0 1 0,0 0-1,0-1 1,0 1 0,0-1-1,-1 1 1,1-1 0,-1 1-1,0-1 1,0 1 0,0-1-1,0 0 1,0 1 0,0-1-1,0 0 1,-1 0 0,1 0-1,-1 0 1,0 0 0,1 0-1,-1 0 1,0-1 0,0 1-1,-3 1 1,-7 5 25,0-1 1,0-1-1,-1 0 0,-25 7 0,32-10-36,-61 20 67,40-16-37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0:03.181"/>
    </inkml:context>
    <inkml:brush xml:id="br0">
      <inkml:brushProperty name="width" value="0.05" units="cm"/>
      <inkml:brushProperty name="height" value="0.05" units="cm"/>
    </inkml:brush>
  </inkml:definitions>
  <inkml:trace contextRef="#ctx0" brushRef="#br0">40 108 15107,'-2'1'214,"0"-1"1,-1 1-1,1-1 0,0 1 0,0 0 0,0 0 0,0 0 0,0 0 1,0 0-1,0 0 0,1 0 0,-1 1 0,0-1 0,1 1 0,-1-1 0,0 1 1,1 0-1,0-1 0,0 1 0,-3 4 0,4-6-197,0 0-1,0 1 1,0-1-1,0 0 1,0 1-1,0-1 1,0 0-1,0 0 1,0 1 0,0-1-1,0 0 1,0 1-1,0-1 1,0 0-1,1 0 1,-1 1-1,0-1 1,0 0-1,0 0 1,0 1-1,0-1 1,1 0-1,-1 0 1,0 0 0,0 1-1,0-1 1,1 0-1,-1 0 1,0 0-1,0 1 1,1-1-1,-1 0 1,0 0-1,0 0 1,1 0-1,-1 0 1,16 2 210,14-5-120,-26 2-51,-1 0-1,1-1 1,-1 1 0,1-1 0,-1 0 0,0 0-1,0 0 1,0 0 0,0 0 0,0-1-1,-1 1 1,1-1 0,-1 0 0,4-4 0,0-3 59,0 0 0,-1-1 0,5-13 0,0 0-160,-3 7 85,-13 31-46,5-13 4,1 1 1,-1-1 0,1 0-1,0 1 1,-1-1-1,1 1 1,0-1 0,0 0-1,0 1 1,0-1-1,0 1 1,1 0 0,5 2-3,7-10 11,-8 2-4,0 0 1,-1 0 0,1 0 0,-1-1-1,0 0 1,5-7 0,-7 6 65,-17 30-26,9-14-26,0 0-1,1 0 0,0 0 0,1 1 0,0 0 0,1 0 1,-4 22-1,7-33-16,0 1 1,0 0-1,0-1 1,0 1-1,-1-1 1,1 1-1,0 0 1,0-1-1,0 1 1,0 0-1,0-1 1,1 1-1,-1 0 1,0-1-1,0 1 1,0-1-1,0 1 1,1 0-1,-1-1 1,0 1-1,1-1 1,-1 1-1,0-1 1,1 1-1,-1-1 1,1 1-1,-1-1 1,1 1 0,-1-1-1,1 0 1,-1 1-1,1-1 1,0 1-1,1-1 2,-1 0-1,1-1 1,-1 1-1,1 0 1,-1-1-1,1 1 1,-1-1-1,1 1 1,-1-1-1,1 1 1,-1-1-1,0 0 1,2-1-1,5-4-9,0-1 0,0 1-1,7-11 1,45-68-1484,-57 79 23,-6 8 889,-6 7-45,3-2-19</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7.102"/>
    </inkml:context>
    <inkml:brush xml:id="br0">
      <inkml:brushProperty name="width" value="0.05" units="cm"/>
      <inkml:brushProperty name="height" value="0.05" units="cm"/>
    </inkml:brush>
  </inkml:definitions>
  <inkml:trace contextRef="#ctx0" brushRef="#br0">225 122 21661,'3'4'253,"0"-1"0,-1 1 0,0 0 0,1 0 0,-2 1 0,1-1-1,0 0 1,-1 1 0,0-1 0,0 1 0,0-1 0,-1 1 0,1-1 0,-1 1 0,0 6 0,1 11 739,11 95 596,9 171-2137,-21-282 314,0 0-1,0 0 1,-1-1 0,0 1-1,0 0 1,0-1 0,-1 1-1,0-1 1,-4 9-1,5-12 79,0 0 0,0 0-1,-1 0 1,1-1-1,-1 1 1,1-1-1,-1 1 1,1-1-1,-1 0 1,0 0-1,0 1 1,0-1 0,1 0-1,-1-1 1,0 1-1,0 0 1,0 0-1,-1-1 1,1 1-1,0-1 1,0 0-1,0 0 1,0 0 0,0 0-1,0 0 1,-1 0-1,1 0 1,0-1-1,-3 0 1,-5-2-141,0 0 1,0-1-1,1 0 0,0-1 1,0 0-1,0-1 1,0 1-1,1-1 1,0-1-1,0 0 0,0 0 1,1-1-1,0 1 1,1-2-1,0 1 0,-6-11 1,2 3 407,1-1 0,1 0 0,1 0 0,0-1 1,1 0-1,1 0 0,1 0 0,-2-21 0,4 22 292,2-1 0,0 0-1,1 1 1,1-1 0,0 1-1,1-1 1,1 1 0,1 0-1,0 0 1,2 1 0,-1-1-1,14-21 1,-11 24-53,0 1-1,0-1 0,1 1 0,1 1 1,0 0-1,1 1 0,0 0 1,1 0-1,0 1 0,0 1 0,1 1 1,1 0-1,23-10 0,-32 16-272,-1 0 0,1 0 0,0 0 0,0 1 0,-1 0 0,1 1 0,0-1 0,0 1 0,11 1-1,-15-1-64,0 1-1,0-1 0,0 1 0,0 0 0,0-1 1,0 1-1,0 0 0,-1 0 0,1 0 0,0 0 0,0 1 1,-1-1-1,1 0 0,-1 1 0,1-1 0,-1 1 1,0 0-1,0-1 0,1 1 0,-1 0 0,0 0 1,-1-1-1,1 1 0,0 0 0,0 0 0,-1 0 1,1 0-1,-1 0 0,0 0 0,1 4 0,-1 3 18,0 0 0,0 0 0,-1 0 0,-1 0 0,1 0 0,-1 0 0,-1 0 0,1 0 0,-7 12 0,-6 11 119,-23 34 1,6-10 23,30-54-163,-8 25 18,10-26-35,0-1-1,0 1 1,0 0-1,0-1 1,0 1-1,0 0 1,0-1-1,0 1 1,1 0-1,-1-1 1,0 1-1,0 0 1,1-1-1,-1 1 1,0-1-1,1 1 1,-1-1-1,0 1 1,1 0-1,-1-1 1,1 0-1,-1 1 1,1-1-1,-1 1 1,1-1-1,-1 1 1,1-1-1,0 0 1,-1 0-1,1 1 1,0-1-1,-1 0 1,1 0-1,0 0 1,-1 1-1,1-1 1,0 0-1,-1 0 1,1 0 0,1 0-1,19 0-459,0 0 0,29-5 0,31 0-791,-64 6 964,0 0 1,0 1-1,-1 1 1,1 1-1,-1 0 1,0 1-1,21 9 1,-31-11 239,0 0 0,-1 0 0,1 1 0,-1 0 0,0 0 0,0 0 0,0 1 0,0 0 0,5 7 0,-7-8 104,-1 0 0,0 0 0,1 0 0,-2 1-1,1-1 1,0 0 0,-1 1 0,0-1 0,0 1 0,-1 0 0,1-1-1,-1 1 1,0 0 0,0 8 0,-2-5 157,0 0-1,0 0 1,-1 0 0,0 0 0,0-1-1,-1 1 1,0-1 0,0 0 0,0 0-1,-1 0 1,-1 0 0,1-1 0,-1 0-1,0 0 1,-6 5 0,-5 2 385,0 0 1,-1-1-1,0-1 1,-34 16-1,37-20-290,0-2-1,-1 0 1,-31 6 0,42-9-351,-1-2 1,0 1-1,0-1 1,0 1-1,0-2 1,0 1-1,0-1 1,0 0-1,0 0 1,0 0-1,0-1 1,1 0-1,-1 0 1,-5-3-1,10 4-31,0 1-1,-1-1 0,1 0 0,0 0 1,0 0-1,0 0 0,0 0 0,0 0 1,0 0-1,0 0 0,0 0 0,0-1 0,1 1 1,-1 0-1,0 0 0,1-1 0,-1 1 1,1 0-1,-1-1 0,1 1 0,0-1 1,0 1-1,-1-1 0,1 1 0,0 0 1,0-1-1,1 1 0,-1-1 0,0 1 1,0-1-1,1 1 0,-1 0 0,1-1 0,-1 1 1,1 0-1,-1-1 0,1 1 0,0 0 1,0 0-1,0-1 0,-1 1 0,1 0 1,0 0-1,0 0 0,1 0 0,-1 0 1,0 0-1,0 1 0,0-1 0,2 0 0,26-13-885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7.583"/>
    </inkml:context>
    <inkml:brush xml:id="br0">
      <inkml:brushProperty name="width" value="0.05" units="cm"/>
      <inkml:brushProperty name="height" value="0.05" units="cm"/>
    </inkml:brush>
  </inkml:definitions>
  <inkml:trace contextRef="#ctx0" brushRef="#br0">86 101 21085,'0'-1'76,"0"1"1,1-1 0,-1 0-1,0 0 1,1 0 0,-1 1-1,0-1 1,0 0 0,0 0-1,0 0 1,0 1 0,0-1-1,0 0 1,0 0 0,0 0-1,0 1 1,-1-1 0,1 0-1,0 0 1,0 1 0,-1-1-1,1 0 1,0 0 0,-1 1-1,1-1 1,-1 0 0,1 1-1,-1-1 1,1 1 0,-1-1 0,0 1-1,0-2 1,0 3-8,-1-1 0,1 0 1,0 0-1,0 0 0,-1 1 0,1-1 0,0 1 1,0-1-1,0 1 0,0-1 0,0 1 0,0 0 1,0 0-1,0-1 0,0 1 0,0 0 0,0 0 1,0 0-1,0 0 0,1 0 0,-1 0 1,-1 2-1,-5 7 170,1 1 0,0 0 1,0 0-1,1 1 0,1-1 0,0 1 1,-5 25-1,6-18-133,0 0 1,2 0-1,0 1 0,3 29 1,-2-46-86,0 0 1,1 1-1,0-1 1,-1 0-1,1 0 1,0 0-1,1 0 1,-1 0 0,0 0-1,1 0 1,0 0-1,0 0 1,0 0-1,2 2 1,-2-4-9,-1 1 0,1-1 0,-1 0 0,1 0 0,0-1 0,-1 1 0,1 0 0,0 0 0,0-1 0,-1 1 0,1-1 0,0 0-1,0 1 1,0-1 0,0 0 0,-1 0 0,1 0 0,0 0 0,0-1 0,0 1 0,0 0 0,-1-1 0,1 1 0,0-1 0,0 0 0,2-1 0,8-4 25,-1 0 0,1-1-1,-1-1 1,17-14 0,37-42 52,-56 56-76,24-30 20,-26 28-40,1 1 1,0-1-1,1 2 0,0-1 1,1 1-1,-1 0 0,13-7 0,-21 15 4,-1 0 0,1-1-1,0 1 1,-1 0-1,1-1 1,0 1-1,0 0 1,-1 0-1,1-1 1,0 1-1,0 0 1,0 0-1,-1 0 1,1 0 0,0 0-1,0 0 1,0 1-1,-1-1 1,1 0-1,0 0 1,0 0-1,-1 1 1,1-1-1,0 0 1,0 1-1,-1-1 1,1 1-1,0-1 1,-1 1 0,1-1-1,-1 1 1,1-1-1,-1 1 1,1 0-1,-1-1 1,1 1-1,-1 0 1,1-1-1,-1 1 1,0 0-1,1 0 1,1 6-6,0-1-1,-1 0 1,0 0-1,1 10 1,1 0 27,-3-11 0,1 0 0,1-1 0,-1 1 0,1 0 0,-1-1 0,1 1 0,4 6 1,-5-11-11,0 1 0,0 0 0,0 0 0,0 0 0,0-1 0,0 1 0,0 0 0,0-1 0,0 1 0,0-1 0,0 1 0,0-1 0,0 0 0,0 1 0,1-1 1,-1 0-1,0 0 0,0 0 0,0 0 0,0 0 0,1 0 0,-1 0 0,0 0 0,0 0 0,0 0 0,0-1 0,1 1 0,-1-1 0,0 1 0,0-1 0,0 1 1,0-1-1,0 1 0,0-1 0,0 0 0,1-1 0,11-8 45,-1-1 0,0 0 0,0-1 0,-1 0 1,16-25-1,-4 7-19,1 0-19,-7 7-22,1 1 0,32-30-1,-49 51 5,0 0-1,0 0 1,1 0 0,-1 0-1,0 0 1,1 0-1,-1 0 1,1 0-1,-1 1 1,1-1 0,-1 1-1,1-1 1,0 1-1,-1-1 1,1 1-1,-1 0 1,1 0 0,2 0-1,-3 0 3,0 1 0,0-1 0,0 1 0,0-1 0,0 1 0,0 0 0,0 0 0,0-1-1,0 1 1,-1 0 0,1 0 0,0 0 0,0 0 0,-1 0 0,1 0 0,-1 0 0,1 0 0,-1 0 0,1 0 0,-1 0 0,1 1-1,-1-1 1,0 0 0,0 2 0,6 41 124,-6-36-141,0 0-1,1 0 1,1 0 0,-1 0 0,1 0 0,1 0 0,-1-1 0,6 11 0,-8-17-45,0 0 0,1-1 0,-1 1 0,1-1 0,-1 1 0,1 0 0,-1-1 0,1 1 0,0-1 0,-1 1 0,1-1 0,0 0 0,-1 1 0,1-1 0,0 0 0,-1 1 0,1-1 0,0 0 0,0 0 0,-1 1 1,1-1-1,0 0 0,0 0 0,-1 0 0,1 0 0,0 0 0,0 0 0,-1 0 0,1-1 0,0 1 0,0 0 0,-1 0 0,1 0 0,0-1 0,0 1 0,-1 0 0,1-1 0,0 1 0,-1-1 0,1 1 0,-1-1 0,1 1 1,-1-1-1,2 0 0,2-4-218,1 1 0,-1-1 0,0 0 0,4-6 0,-8 11 284,20-31-784,4-9-251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8.093"/>
    </inkml:context>
    <inkml:brush xml:id="br0">
      <inkml:brushProperty name="width" value="0.05" units="cm"/>
      <inkml:brushProperty name="height" value="0.05" units="cm"/>
    </inkml:brush>
  </inkml:definitions>
  <inkml:trace contextRef="#ctx0" brushRef="#br0">0 0 20348,'6'122'4273,"1"-57"-3274,3 0 0,25 89 0,-34-153-996,1 7 130,0 0 1,1 0-1,0 0 0,1 0 1,6 10-1,-10-17-112,1 0-1,0 0 0,0 0 1,0 0-1,0 0 1,0 0-1,0 0 0,0 0 1,0-1-1,0 1 1,0 0-1,0-1 1,0 1-1,1 0 0,-1-1 1,0 0-1,0 1 1,1-1-1,-1 0 0,0 1 1,1-1-1,-1 0 1,0 0-1,1 0 0,-1 0 1,0-1-1,1 1 1,-1 0-1,0 0 0,1-1 1,-1 1-1,0-1 1,0 1-1,1-1 1,-1 1-1,0-1 0,0 0 1,0 0-1,0 0 1,0 1-1,0-1 0,0 0 1,0 0-1,0-2 1,20-18 186,-1-1 0,-2-1 1,19-31-1,-7 12-16,26-31-7,-30 42-888,-2-1-1,39-68 1,-53 70-1743,-9 14 1407,-1 16 1011,0 0 0,-1-1 0,1 1 0,0 0 0,0-1 0,0 1 0,0 0 0,0 0 0,-1-1 0,1 1 0,0 0 0,0 0 0,0-1 0,-1 1 0,1 0 0,0 0 0,0 0 0,-1 0 0,1-1 0,0 1 0,-1 0 0,1 0 0,0 0 0,0 0 0,-1 0 0,1 0 0,0 0 0,-1 0 0,1 0 0,0 0 0,-1 0 0,1 0 0,0 0 0,0 0-1,-1 0 1,0 0 0,-13 9-1292</inkml:trace>
  <inkml:trace contextRef="#ctx0" brushRef="#br0" timeOffset="1">297 407 18396,'7'15'1864,"6"-7"-1208,0-2-295,4-4 255,-1 0 464,-2-2-664,-1 0-88,-3 0-360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8.592"/>
    </inkml:context>
    <inkml:brush xml:id="br0">
      <inkml:brushProperty name="width" value="0.05" units="cm"/>
      <inkml:brushProperty name="height" value="0.05" units="cm"/>
    </inkml:brush>
  </inkml:definitions>
  <inkml:trace contextRef="#ctx0" brushRef="#br0">0 247 20748,'3'-5'2345,"14"-4"-1305,5-4-432,9-5 1377,5-4-529,6-4-800,1-1-424,1-2-1344,-2 2 1088,-9-7-296,-3-2-144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9.116"/>
    </inkml:context>
    <inkml:brush xml:id="br0">
      <inkml:brushProperty name="width" value="0.05" units="cm"/>
      <inkml:brushProperty name="height" value="0.05" units="cm"/>
    </inkml:brush>
  </inkml:definitions>
  <inkml:trace contextRef="#ctx0" brushRef="#br0">1 95 20604,'5'29'1338,"-1"0"-1,-1 42 1,1-2-15,-3-58-1169,1 27 305,2 0 0,2-1 0,1 1 0,16 45 0,-22-81-409,0 1 0,0-1 0,1 1 0,-1-1 0,1 0 0,-1 0 0,1 1 0,0-1 0,4 3 0,-6-5-39,0 0 0,1 1 0,-1-1 0,0 0 0,0 0 0,1 0 0,-1 1 0,0-1 0,1 0 0,-1 0 0,0 0 0,1 0 0,-1 0 0,1 0 0,-1 0 0,0 0 0,1 0 0,-1 0 0,0 0 0,1 0 0,-1 0 0,0 0 0,1 0 0,-1 0 0,0 0 0,1-1 0,-1 1 0,1 0 0,-1-1 3,1 0-1,0 0 0,-1 1 1,1-1-1,-1 0 1,1 0-1,-1 0 0,1 0 1,-1 0-1,0 0 0,1 0 1,-1 0-1,0 0 1,0-3-1,1-27 106,-2 0 0,0-1 0,-3 1 0,-12-55 0,13 69-130,-20-84-554,27 111 541,0-1 1,2 1 0,-1-1 0,1 0 0,0-1 0,1 0 0,0 0-1,0 0 1,1-1 0,0 0 0,11 8 0,-15-12 30,0-1 0,1 0-1,-1 1 1,0-2 0,1 1 0,0 0 0,-1-1 0,1 0 0,0 0 0,-1 0 0,1-1-1,0 1 1,0-1 0,0 0 0,0-1 0,-1 1 0,1-1 0,0 0 0,0 0-1,-1-1 1,1 1 0,-1-1 0,1 0 0,-1 0 0,0 0 0,8-6 0,-3 0 19,0 1 1,0-2-1,-1 1 0,-1-1 1,1-1-1,-1 1 1,-1-1-1,8-13 1,-6 6 14,0 0 1,-1 0-1,-1 0 1,6-30-1,-15 71-45,1 1-1,1-1 1,1 0-1,1 0 1,1 0-1,1 0 1,10 38-1,-11-58 7,-1-1 1,0 0-1,1 1 0,-1-1 1,1 0-1,0 0 0,0 0 1,0 0-1,0-1 0,1 1 1,4 4-1,-5-6 0,-1 0 0,0-1 0,1 1 0,-1-1 0,1 1 0,-1-1 0,1 1 0,-1-1 0,0 0 0,1 0 1,-1 1-1,1-1 0,-1 0 0,1-1 0,-1 1 0,1 0 0,-1 0 0,1-1 0,-1 1 0,1 0 0,-1-1 0,1 0 0,-1 1 0,0-1 0,1 0 0,-1 0 0,0 1 0,0-1 0,2-2 0,4-3 7,-2 0-1,1 0 0,-1 0 1,0-1-1,0 0 0,-1 0 0,1 0 1,2-9-1,24-66 39,-27 69-41,13-41-43,20-112 0,-37 185 22,1-1 1,0 1 0,2-1 0,0 1-1,0-1 1,2 0 0,1-1 0,0 1-1,11 21 1,-16-36-71,1 0-1,0-1 1,0 1 0,0-1-1,0 1 1,0-1 0,0 0-1,1 0 1,-1 0 0,1 0 0,-1 0-1,1 0 1,0-1 0,0 1-1,0-1 1,0 0 0,0 0-1,0 0 1,0 0 0,0 0-1,0-1 1,0 0 0,0 1-1,1-1 1,-1 0 0,0-1-1,0 1 1,0 0 0,1-1 0,-1 0-1,0 0 1,0 0 0,0 0-1,0 0 1,0 0 0,3-3-1,30-18-462,6-11-191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29.656"/>
    </inkml:context>
    <inkml:brush xml:id="br0">
      <inkml:brushProperty name="width" value="0.05" units="cm"/>
      <inkml:brushProperty name="height" value="0.05" units="cm"/>
    </inkml:brush>
  </inkml:definitions>
  <inkml:trace contextRef="#ctx0" brushRef="#br0">134 1 23389,'-4'1'285,"0"0"0,1 0 0,-1 1 0,1-1 0,0 1 0,-1 0 0,1 0 0,0 0 0,0 0 0,0 1 0,-4 3 0,-30 35 1125,31-34-916,3-3-399,-4 4 128,1 0 0,-1 1-1,1 0 1,-5 11 0,10-19-222,0 1 0,0-1 0,0 1 0,1-1 0,-1 1 0,1 0 0,-1-1 0,1 1 0,0 0-1,-1-1 1,1 1 0,0 0 0,0-1 0,0 1 0,0 0 0,1 0 0,-1-1 0,0 1 0,1 0 0,-1-1 0,1 1 0,-1-1 0,1 1 0,0 0 0,0-1 0,0 1 0,0-1 0,0 0 0,0 1 0,0-1 0,0 0 0,1 0 0,-1 0 0,2 2 0,3 0-79,1 1 0,0-1 0,0-1 1,0 1-1,0-1 0,1 0 0,-1-1 0,0 0 1,12 1-1,11-1-192,32-4 0,-21 1 123,-29 2 124,-8-1 23,1 1 0,0-1 0,-1 1 1,1 1-1,-1-1 0,1 1 0,-1 0 1,1 0-1,5 2 0,-10-3 7,1 0 0,-1 1 0,0-1 0,1 0 0,-1 1-1,0-1 1,1 1 0,-1-1 0,0 0 0,0 1 0,1-1 0,-1 1 0,0-1 0,0 1 0,0-1-1,0 1 1,0-1 0,1 1 0,-1-1 0,0 1 0,0-1 0,0 1 0,0-1 0,-1 1 0,1-1-1,0 1 1,0-1 0,0 1 0,0-1 0,0 1 0,-1-1 0,1 0 0,0 1 0,0-1 0,-1 1-1,1-1 1,0 0 0,-1 1 0,-13 15 186,13-15-176,-29 24-172,0-1 0,-67 38-1,94-60-66,6-2 71,9-7-249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30.123"/>
    </inkml:context>
    <inkml:brush xml:id="br0">
      <inkml:brushProperty name="width" value="0.05" units="cm"/>
      <inkml:brushProperty name="height" value="0.05" units="cm"/>
    </inkml:brush>
  </inkml:definitions>
  <inkml:trace contextRef="#ctx0" brushRef="#br0">0 8 24125,'1'-1'105,"0"1"1,-1-1-1,1 0 1,-1 1-1,1-1 0,0 1 1,0-1-1,-1 1 0,1 0 1,0-1-1,0 1 0,0 0 1,-1 0-1,1-1 0,0 1 1,0 0-1,0 0 0,0 0 1,0 0-1,-1 0 0,1 0 1,0 0-1,0 0 0,0 0 1,1 1-1,-1 0 31,0 0 1,1-1-1,-1 1 0,0 0 0,0 0 1,0 1-1,0-1 0,0 0 1,0 0-1,0 0 0,0 1 0,0-1 1,0 2-1,3 7 358,0 0 1,-1 1-1,3 14 1,-4-17-296,20 116 948,-16-79-824,21 73 0,-27-116-322,1 0 1,0 0-1,-1 0 1,1 1 0,0-1-1,0 0 1,0 0-1,1 0 1,-1 0-1,0-1 1,1 1 0,0 0-1,-1-1 1,3 3-1,-2-4-1,-1 1 0,0-1 0,0 0 1,0 0-1,0 0 0,0 0 0,0 0 0,0 0 0,1 0 0,-1 0 0,0 0 0,0 0 0,0-1 0,0 1 0,0-1 0,0 1 0,0 0 0,0-1 0,0 0 0,0 1 0,0-1 0,0 0 1,0 1-1,-1-1 0,1 0 0,0 0 0,0 1 0,-1-1 0,1 0 0,-1 0 0,2-1 0,23-32-1,-2-2 1,-1 0-1,19-43 0,-17 32-1,35-53 0,-59 99 2,1 0 0,-1 0 0,1 0 0,-1 1 0,1-1 0,-1 0 0,1 0-1,-1 1 1,1-1 0,0 0 0,-1 1 0,1-1 0,0 1 0,0-1 0,0 1 0,-1-1-1,1 1 1,0 0 0,1-1 0,-1 1 0,-1 1 0,1-1 0,-1 1 0,0-1-1,1 0 1,-1 1 0,0-1 0,1 1 0,-1-1 0,0 1 0,0 0 0,0-1 0,0 1-1,1-1 1,-1 1 0,0-1 0,0 1 0,0 0 0,0-1 0,0 1 0,0-1-1,-1 2 1,-4 45-4,3-40 4,-1 15 2,0-5-6,0 0 0,1 1-1,1-1 1,1 1-1,2 21 1,-2-38-17,0 0 1,0-1-1,0 1 0,0-1 1,0 1-1,0 0 0,0-1 0,0 1 1,0-1-1,1 1 0,-1-1 1,0 1-1,0-1 0,1 1 1,-1-1-1,0 1 0,1-1 0,-1 1 1,0-1-1,1 1 0,-1-1 1,1 0-1,-1 1 0,1-1 1,-1 0-1,1 1 0,-1-1 1,1 0-1,0 1 0,0-2-56,0 1-1,0 0 0,0 0 1,-1-1-1,1 1 1,0-1-1,0 1 1,0-1-1,-1 1 1,1-1-1,0 1 0,0-1 1,-1 0-1,1 0 1,0-1-1,20-32-1243,-6 1 798,-1-12-172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30.600"/>
    </inkml:context>
    <inkml:brush xml:id="br0">
      <inkml:brushProperty name="width" value="0.05" units="cm"/>
      <inkml:brushProperty name="height" value="0.05" units="cm"/>
    </inkml:brush>
  </inkml:definitions>
  <inkml:trace contextRef="#ctx0" brushRef="#br0">230 1 21189,'-1'0'14,"-30"12"3580,-48 24 0,71-31-3382,0-1 0,0 2 0,0 0-1,1 0 1,-1 0 0,1 1 0,1-1 0,-1 2 0,1-1-1,-6 11 1,11-15-223,-1-1 1,1 1-1,0-1 0,0 1 0,0 0 1,1 0-1,-1-1 0,1 1 0,-1 0 1,1 0-1,0 0 0,0 0 0,0-1 1,0 1-1,1 0 0,-1 0 0,1 0 1,0-1-1,0 1 0,0 0 0,0-1 1,0 1-1,0-1 0,1 1 0,-1-1 1,1 1-1,0-1 0,0 0 0,0 0 1,0 0-1,0 0 0,3 2 0,5 4-84,0-1 0,0 0 0,1-1 0,0 0 0,0-1 0,13 5 0,68 19-289,13 5 260,-103-33 126,1 0 0,0 0 0,-1 0 0,0 1 0,1-1 0,-1 1 0,0-1 0,0 1 1,0 0-1,0 0 0,0 0 0,0 0 0,3 5 0,-5-6 1,1 0 1,-1 1-1,0-1 1,1 1-1,-1-1 0,0 0 1,0 1-1,0-1 1,0 1-1,0-1 0,0 0 1,-1 1-1,1-1 1,0 1-1,-1-1 1,1 0-1,-1 1 0,1-1 1,-1 0-1,0 0 1,1 1-1,-1-1 0,0 0 1,0 0-1,0 0 1,0 0-1,0 0 1,-2 2-1,-8 6-73,0-1-1,0 0 1,-1 0-1,0-1 1,0-1-1,-26 10 1,-83 21-936,57-21 759,-3 0-114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4:31.068"/>
    </inkml:context>
    <inkml:brush xml:id="br0">
      <inkml:brushProperty name="width" value="0.05" units="cm"/>
      <inkml:brushProperty name="height" value="0.05" units="cm"/>
    </inkml:brush>
  </inkml:definitions>
  <inkml:trace contextRef="#ctx0" brushRef="#br0">26 2015 17772,'-7'6'815,"-11"12"793,17-12-869,12-7 48,24-11 974,65-30 0,-40 14-1181,1333-573 1821,-1293 558-2354,569-233 306,-54 23 467,597-237 1373,-990 403-1715,156-59 71,-317 125-721,82-17 0,-98 32-289,-36 7-235,-7 4-32,-16 10-661,-28 13 21,1-10 576,-10-2-88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7:06.487"/>
    </inkml:context>
    <inkml:brush xml:id="br0">
      <inkml:brushProperty name="width" value="0.05" units="cm"/>
      <inkml:brushProperty name="height" value="0.05" units="cm"/>
    </inkml:brush>
  </inkml:definitions>
  <inkml:trace contextRef="#ctx0" brushRef="#br0">12 100 12755,'-4'8'323,"-4"12"494,8-19-805,0-1 0,1 1 1,-1 0-1,0-1 0,0 1 0,0-1 0,1 1 1,-1-1-1,0 1 0,1-1 0,-1 1 1,0-1-1,1 0 0,-1 1 0,0-1 0,1 1 1,-1-1-1,1 0 0,-1 1 0,1-1 1,-1 0-1,1 0 0,-1 1 0,1-1 0,-1 0 1,1 0-1,-1 0 0,1 0 0,0 1 1,-1-1-1,1 0 0,-1 0 0,1 0 0,-1 0 1,1 0-1,0-1 0,37 3 51,73-9-1,-13 1 106,178 12 281,75-2-260,247-49-117,19 0-41,721 29-337,-284 11-6,488-13 534,-860 14-95,385 2-276,-127 4-22,-482-3 462,-330-2-229,-126 4-99,-9 1 20,-18 1-15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0:03.815"/>
    </inkml:context>
    <inkml:brush xml:id="br0">
      <inkml:brushProperty name="width" value="0.05" units="cm"/>
      <inkml:brushProperty name="height" value="0.05" units="cm"/>
    </inkml:brush>
  </inkml:definitions>
  <inkml:trace contextRef="#ctx0" brushRef="#br0">0 78 9594,'0'5'160,"0"1"0,0-1 1,1 0-1,-1 0 0,1 1 0,1-1 0,-1 0 1,0 0-1,1 0 0,4 7 0,-4-8-69,1-1 0,-1 0 0,1 0-1,0-1 1,0 1 0,0 0-1,0-1 1,0 0 0,0 0 0,1 0-1,-1 0 1,1 0 0,0-1 0,-1 0-1,6 2 1,11 2 145,38 4 0,-35-6-195,35 9 0,12 13 62,117 58 1,-19-6 178,-117-58-151,1-2-1,1-3 1,0-2 0,65 6-1,-40-11 11,0-4-1,104-9 1,156-41 96,-8-24-135,161-69-49,-77 19-14,-354 107 89,1 2 1,0 3 0,0 2 0,1 3 0,0 3-1,89 9 1,-149-7-119,0-1-1,0 1 1,0-1 0,0 0-1,0 0 1,0 0-1,0 0 1,-1 0 0,1-1-1,0 1 1,0 0-1,0-1 1,0 0 0,0 1-1,-1-1 1,1 0-1,2-1 1,-3 0-18,0 1 1,-1 0-1,1 0 1,-1-1-1,1 1 0,-1-1 1,1 1-1,-1 0 1,0-1-1,0 1 1,0-1-1,0 1 0,0-1 1,0 1-1,0-1 1,0 1-1,0 0 0,-1-1 1,1 1-1,-1-1 1,1 1-1,-1 0 0,0-2 1,-6-17-63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7:22.567"/>
    </inkml:context>
    <inkml:brush xml:id="br0">
      <inkml:brushProperty name="width" value="0.05" units="cm"/>
      <inkml:brushProperty name="height" value="0.05" units="cm"/>
    </inkml:brush>
  </inkml:definitions>
  <inkml:trace contextRef="#ctx0" brushRef="#br0">66 153 14563,'-4'1'210,"-1"2"-44,0-1 0,0 0 0,0 0 0,0 0 0,0-1 0,0 0 0,-1 0 0,1 0 0,-7 0 0,12-1-154,0 0 0,-1 0 0,1 0 0,0 0 0,0 0 0,0 0 0,0 0 0,0 0 0,0 0 0,0 0 0,0 0 0,0 0 0,-1 0 0,1 0 0,0 0 0,0 0 0,0 0 1,0 0-1,0 0 0,0 0 0,0 0 0,0 0 0,0 0 0,0 0 0,-1 0 0,1 0 0,0 0 0,0 0 0,0 0 0,0 0 0,0 0 0,0-1 0,0 1 0,0 0 0,0 0 0,0 0 0,0 0 0,0 0 0,0 0 0,0 0 0,0 0 0,0 0 1,0 0-1,0-1 0,0 1 0,-1 0 0,1 0 0,0 0 0,0 0 0,0 0 0,1 0 0,-1 0 0,0 0 0,0 0 0,0-1 0,0 1 0,0 0 0,0 0 0,0 0 0,0 0 0,0 0 0,0 0 0,8-7 265,17-7-269,-20 12 62,24-14-66,95-48 98,-103 55-61,0 1-1,1 1 1,0 1 0,27-4 0,302-11 176,-257 19-214,626 11-122,-394 12 102,840 39-34,-103-8-150,-896-45 380,0 0 326,-161-6-484,0 0 0,0 1 1,0 0-1,11 4 0,-14-4-78,1 0-1,0-1 1,-1 1-1,1-1 1,0 0 0,-1 0-1,1 0 1,0-1-1,0 0 1,0 1 0,0-1-1,0 0 1,0-1 0,-1 1-1,8-2 1,18-14-121,0-3-64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19.943"/>
    </inkml:context>
    <inkml:brush xml:id="br0">
      <inkml:brushProperty name="width" value="0.05" units="cm"/>
      <inkml:brushProperty name="height" value="0.05" units="cm"/>
    </inkml:brush>
  </inkml:definitions>
  <inkml:trace contextRef="#ctx0" brushRef="#br0">1 3 13195,'300'18'930,"-120"-5"-1104,512 47-479,-566-43 620,1049 126 198,271-18 449,-1287-112-575,2408 19-515,-1861-69 499,554-25 35,-475 39-61,392-17-411,371-81-4240,-465 29 3150,3 44 5444,-370 64-1506,-590-13-2215,-120-5-187,-7 0-7</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9:02.599"/>
    </inkml:context>
    <inkml:brush xml:id="br0">
      <inkml:brushProperty name="width" value="0.05" units="cm"/>
      <inkml:brushProperty name="height" value="0.05" units="cm"/>
    </inkml:brush>
  </inkml:definitions>
  <inkml:trace contextRef="#ctx0" brushRef="#br0">8580 488 12659,'-577'-151'519,"-9"44"-1285,-2509-123 543,1752 254 902,11 129-544,1183-123 114,-187 63 1,243-60-116,2 3 0,1 5 0,-89 56 0,148-77-95,1 1 0,0 2 1,-43 44-1,-63 94 40,20-20-88,-33 45-19,125-153 16,2 2 1,1 0-1,-27 67 1,42-88 10,1 1 0,0 0 0,2 0 1,-1 0-1,2 0 0,0 1 0,1-1 0,0 1 0,1-1 0,1 1 0,1-1 1,0 1-1,1-1 0,0 0 0,2 0 0,-1 0 0,2-1 0,0 1 0,1-1 1,0-1-1,1 1 0,10 12 0,3 0-7,1-1-1,1 0 1,1-2 0,1-1-1,1-1 1,1-2 0,1 0-1,31 15 1,32 11-41,126 45 1,1-15-79,407 84 1,239-33 294,338-11 358,4-58-318,-31-81-394,-2-47-166,-595 16 367,-8-45 143,-478 77-98,-1-4 1,-1-4-1,131-66 1,-159 65-24,-2-4 1,-2-2-1,-1-2 1,-2-3-1,74-74 1,-108 95-35,-1 0 0,-2 0-1,0-2 1,-1-1 0,-2 0 0,0-1 0,-2 0 0,-1-1-1,-1 0 1,-1-1 0,-2-1 0,0 1 0,-2-1 0,4-57-1,-9 50-18,-1 0-1,-1 1 0,-2-1 0,-2 0 0,-1 1 1,-2 0-1,-18-51 0,15 57 8,-2 0 0,-2 1 1,0 1-1,-2 0 0,0 1 0,-2 0 1,-1 2-1,-42-40 0,25 32-22,-2 2 1,-1 2-1,-1 1 0,-84-40 1,-193-58-97,141 65 79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0:53.371"/>
    </inkml:context>
    <inkml:brush xml:id="br0">
      <inkml:brushProperty name="width" value="0.05" units="cm"/>
      <inkml:brushProperty name="height" value="0.05" units="cm"/>
    </inkml:brush>
  </inkml:definitions>
  <inkml:trace contextRef="#ctx0" brushRef="#br0">0 0 10642,'15'7'630,"-1"-1"0,19 14 0,-18-11-358,30 13 0,-12-11-212,0-1 0,1-2 0,0-1 0,41 3 0,142-1 91,-114-7-20,-30 0-16,393 10 463,-1-22-417,9-30-73,-14 1 273,0 30 187,-388 11-448,232 5 294,-300-7-373,26 0 79,-29 0-90,0 0 0,0 0 1,0 0-1,-1 0 0,1 0 0,0 0 1,0 0-1,0-1 0,0 1 0,-1 0 1,1 0-1,0-1 0,0 1 0,-1 0 1,1-1-1,0 1 0,0-1 0,-1 1 1,1-1-1,0 1 0,-1-1 1,1 1-1,-1-1 0,1 0 0,-1 1 1,1-2-1,-2 1 2,0 0 1,0-1 0,0 1-1,0 0 1,0 0-1,0 0 1,-1 1-1,1-1 1,0 0-1,0 0 1,-1 1 0,1-1-1,-1 1 1,1-1-1,-1 1 1,1-1-1,-1 1 1,-2 0 0,-21-5 192,0 1 0,-1 1 0,1 1 0,-35 2 0,-22 5-10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1:16.116"/>
    </inkml:context>
    <inkml:brush xml:id="br0">
      <inkml:brushProperty name="width" value="0.05" units="cm"/>
      <inkml:brushProperty name="height" value="0.05" units="cm"/>
    </inkml:brush>
  </inkml:definitions>
  <inkml:trace contextRef="#ctx0" brushRef="#br0">1 137 13627,'556'-59'1382,"-55"45"-1224,99-5-131,-397 7-19,440-20 22,2 38-4,-70 35-15,115 7-17,-4-4 64,-582-44-257,-78-3 144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1:23.090"/>
    </inkml:context>
    <inkml:brush xml:id="br0">
      <inkml:brushProperty name="width" value="0.05" units="cm"/>
      <inkml:brushProperty name="height" value="0.05" units="cm"/>
    </inkml:brush>
  </inkml:definitions>
  <inkml:trace contextRef="#ctx0" brushRef="#br0">45 7 12363,'-38'-4'-22,"32"2"12,24 2 0,16 3 13,0 2-1,0 1 1,53 17-1,-11-2 12,599 110 16,810-23-101,-585-85 296,155 9 688,-728-9-487,550 25 755,-735-47-992,172 8 211,-311-9-391,14 2-9,0 0-1,30 9 0,-43-10-26,-1 0 0,1 1 1,0 0-1,-1 0 0,1 0 0,-1 0 1,5 4-1,-7-5 3,1 0-1,-1 1 1,0-1-1,0 0 1,0 1-1,0-1 1,0 1 0,0-1-1,-1 1 1,1-1-1,0 1 1,-1 0-1,1-1 1,-1 1-1,0 0 1,1-1 0,-1 4-1,0-4 18,0 0-1,0 0 0,0 0 0,0-1 1,0 1-1,0 0 0,0 0 1,0 0-1,-1 0 0,1-1 1,0 1-1,-1 0 0,1 0 1,0 0-1,-1-1 0,0 2 1,0-2-2,1 0 0,-1 0 0,1 0 0,-1 0 0,0 0 0,1 0 0,-1 0 0,0 0 0,1 0 0,-1 0 0,0 0 1,1-1-1,-1 1 0,1 0 0,-1 0 0,1-1 0,-1 1 0,0-1 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11.977"/>
    </inkml:context>
    <inkml:brush xml:id="br0">
      <inkml:brushProperty name="width" value="0.05" units="cm"/>
      <inkml:brushProperty name="height" value="0.05" units="cm"/>
    </inkml:brush>
  </inkml:definitions>
  <inkml:trace contextRef="#ctx0" brushRef="#br0">3310 286 10650,'-32'-8'254,"1"-2"-1,0-1 1,1-1-1,-48-27 1,38 18-331,-69-25 1,-19 10-105,-1 5-1,-2 5 0,0 7 1,-172-4-1,168 20 586,0 6-1,-217 32 1,248-15-187,0 3-1,1 5 1,-183 78 0,124-33-130,4 7 0,-149 101 0,274-159-78,1 1-1,2 2 1,0 1 0,-29 34-1,47-46-15,0 1 0,2 0 0,0 1 0,0 0 0,2 0 0,0 1 0,1 0 0,0 1 0,1-1 0,-6 37-1,10-38-22,0 0-1,1 0 1,1 1-1,1-1 1,0 0-1,1 0 1,0 0-1,2 0 0,0 0 1,0 0-1,2-1 1,0 0-1,0 0 1,2 0-1,0-1 0,0 0 1,1-1-1,1 0 1,0 0-1,1-1 1,1 0-1,-1-1 1,16 11-1,23 15-65,1-2 0,2-3 0,89 42 0,185 57-6,-203-85 109,40 13 93,2-8-1,236 41 1,-183-59-36,315 8 0,-86-39-866,-2-21 1,0-18-1,456-101 1,-521 51 347,-284 60 626,172-76-1,-233 86-8,1-2 0,-2-1 0,-1-1 0,44-36 0,-68 48-69,1-1 1,-1 1 0,-1-2 0,0 1 0,-1-1 0,0 0 0,0-1 0,-1 0-1,-1 0 1,0-1 0,-1 0 0,0 0 0,-1 0 0,0 0 0,-1-1 0,2-18-1,-5 18 12,1-1-1,-2 0 0,0 0 0,-1 1 1,0-1-1,-1 1 0,-1-1 0,-1 1 1,-9-21-1,5 16 5,-1 1 1,0 1 0,-2 0-1,0 0 1,-1 1-1,-19-18 1,1 7 13,0 1 0,-1 2 0,-2 1 0,0 1 0,-1 3 1,-62-26-1,14 14-47,-2 3 0,-167-30-1,-188 0 59,231 37-135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22.936"/>
    </inkml:context>
    <inkml:brush xml:id="br0">
      <inkml:brushProperty name="width" value="0.05" units="cm"/>
      <inkml:brushProperty name="height" value="0.05" units="cm"/>
    </inkml:brush>
  </inkml:definitions>
  <inkml:trace contextRef="#ctx0" brushRef="#br0">20 12 9954,'-13'16'1130,"7"-9"274,21-15-793,-13 6-605,5-2 71,0 0 1,1 0-1,13-5 1,-17 8-41,0 0 1,0 0 0,0 1 0,0 0 0,0-1 0,0 2 0,0-1-1,0 0 1,0 1 0,5 1 0,26 5 120,0-2 0,52 1 0,75-7 81,-77-2-137,274 4 7,-1 24-23,101 11 61,1-25-51,-7-1-53,-442-9-42,450 13 170,-2-27 300,-292-9-267,-97 11-153,-18 7-301,-64-5 145,-5-3 30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9:13.924"/>
    </inkml:context>
    <inkml:brush xml:id="br0">
      <inkml:brushProperty name="width" value="0.05" units="cm"/>
      <inkml:brushProperty name="height" value="0.05" units="cm"/>
    </inkml:brush>
  </inkml:definitions>
  <inkml:trace contextRef="#ctx0" brushRef="#br0">0 1 12339,'5'5'120,"-1"0"0,1-1 1,0 1-1,0-1 0,0 0 0,1 0 1,0-1-1,-1 0 0,1 0 1,0 0-1,1-1 0,-1 0 1,0 0-1,1 0 0,7 0 1,15 3-22,1-2 0,31-2 1,-45 0-71,306-10-214,-70 0 155,368 28 163,53 0-132,-95-42-22,21 0 22,1474 13 12,-1704 10 15,433 13 93,-266 29-68,-160-11 143,-292-25-146,481 28 153,0-34 69,-457-7-223,8 0 321,167 10-1,-221-2-186,0-1 0,0-4 0,88-16 0,-4 0-144,-98 16-5,-21 2 7,52-10 0,-34 0-37,-21 5-2,0 1-1,45-5 1,-51 13 83,-18-2-80,0 1 0,1-1 0,-1 0 0,0 1 0,0-1 0,0 1 0,1-1 0,-1 0 0,0 1 0,0-1 0,0 1 0,0-1 0,0 1-1,0-1 1,0 1 0,1-1 0,-1 0 0,-1 1 0,1-1 0,0 1 0,0-1 0,0 1 0,0-1 0,0 1 0,0-1 0,0 0 0,-1 1-1,1 0 1,-3-27-1040,-4-2 807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9:15.299"/>
    </inkml:context>
    <inkml:brush xml:id="br0">
      <inkml:brushProperty name="width" value="0.05" units="cm"/>
      <inkml:brushProperty name="height" value="0.05" units="cm"/>
    </inkml:brush>
  </inkml:definitions>
  <inkml:trace contextRef="#ctx0" brushRef="#br0">2433 155 8410,'-92'-17'2171,"-116"-38"0,124 30-2136,-153-24-1,146 41-94,-166 7 0,-91 30 256,252-19-69,-16 1 106,0 5 1,-142 40-1,212-44-207,1 2-1,1 2 1,0 1 0,1 2-1,1 2 1,1 2-1,1 1 1,1 2 0,-36 33-1,58-46-25,1-1-1,1 2 1,0 0-1,0 0 1,2 1-1,0 0 1,0 1 0,2-1-1,0 2 1,-5 18-1,8-23-10,2 1-1,-1 0 1,2 0-1,0 0 1,0 0-1,1 0 1,1 0-1,0 0 1,1 0-1,0 0 1,1 0-1,1 0 1,0-1-1,7 15 1,4 4-11,2 0 0,2-1 0,0-1-1,2-1 1,32 34 0,-7-15 49,100 78 0,-111-98 24,2-3-1,1-1 0,1-2 0,1-1 1,62 21-1,-43-23 26,1-2-1,1-3 1,81 8 0,-35-14 38,120-6 0,102-24-36,338-71-25,-52-34-139,-7-27-129,-491 125 171,302-99-72,-403 123 118,76-30 55,-84 32-47,1 0 0,-1-1-1,-1 0 1,1 0 0,-1-1 0,0 0-1,0 0 1,7-10 0,-11 14 3,-1-1 1,-1 0-1,1 0 1,0-1 0,-1 1-1,1 0 1,-1-1-1,0 1 1,0 0 0,-1-1-1,1 1 1,-1-1-1,1 1 1,-1-1-1,0-3 1,-1 0 13,0 1 1,0 0-1,-1-1 1,0 1-1,0 0 1,0 0-1,-6-10 1,-1 1 31,-1 0 0,-1 1 0,0 0 0,0 1 0,-16-14 0,1 5 9,-1 1 0,-1 1 0,0 1 1,-2 2-1,-39-18 0,-3 5-24,-93-25 0,16 18-544,-1 7 0,-166-12 0,139 25 189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30:04.962"/>
    </inkml:context>
    <inkml:brush xml:id="br0">
      <inkml:brushProperty name="width" value="0.05" units="cm"/>
      <inkml:brushProperty name="height" value="0.05" units="cm"/>
    </inkml:brush>
  </inkml:definitions>
  <inkml:trace contextRef="#ctx0" brushRef="#br0">0 854 6345,'445'-93'1394,"-318"70"-1243,164-51 143,-6-21 312,55-16-50,-258 87-221,480-147 125,-362 110-1471,37-12-1024,-190 55 2199,-2-1 1,83-48-1,-127 66-157,1 0 43,0 0 0,0 0 0,0-1 0,0 1 0,0-1 1,-1 1-1,1-1 0,0 0 0,2-3 0,-4 0 184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6:04.910"/>
    </inkml:context>
    <inkml:brush xml:id="br0">
      <inkml:brushProperty name="width" value="0.05" units="cm"/>
      <inkml:brushProperty name="height" value="0.05" units="cm"/>
    </inkml:brush>
  </inkml:definitions>
  <inkml:trace contextRef="#ctx0" brushRef="#br0">10846 386 7066,'-686'-104'2300,"219"27"-1564,-230-15-2828,-6 31-761,-295 17 6212,696 36-1697,-592 61-1,599-6-1439,1 11 1,4 14 0,-392 151-1,-431 274 909,-292 272-696,1233-657-465,-275 234 0,342-249 38,4 4-1,5 5 0,4 3 1,-103 164-1,137-177-26,4 4 0,5 1 0,4 3 0,-51 178 0,-71 449-228,153-657 229,-58 287-31,-137 767 162,164-662 94,43-362-138,5 1 1,24 151-1,-10-160-56,4-1 1,5-1-1,4-1 0,3-1 1,75 140-1,-36-105-122,6-3 0,5-4 0,6-4 0,126 129 0,99 74-183,21-20 136,-181-177 150,4-7 0,6-8 0,211 104 0,-130-99-44,5-10 0,387 103 0,583 45-1066,17-89-134,-291-76 1840,1350-50 1,-1088-100-16,-6-66-188,-894 80-260,344-103 0,-455 93-82,-2-9 0,322-164 0,-310 117-13,-5-9 0,218-178 1,249-276 254,-472 386-131,205-265 0,-149 93-104,-35-20-24,-101 152-8,-11-5 1,83-280 0,90-523 10,-172 600-24,64-293-201,-138 565 23,13-204-1,-41 288 59,-4-1-1,-3 1 0,-5-1 0,-22-112 0,10 121 41,-4 2 1,-2 0-1,-4 1 0,-3 2 0,-4 1 0,-59-90 1,21 55 191,-4 3 0,-5 4 1,-110-102-1,-48-21 569,-504-358-1,580 471-1186,-5 7 1,-4 8-1,-278-109 0,158 100 134,-19 11-111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0:24.332"/>
    </inkml:context>
    <inkml:brush xml:id="br0">
      <inkml:brushProperty name="width" value="0.05" units="cm"/>
      <inkml:brushProperty name="height" value="0.05" units="cm"/>
    </inkml:brush>
  </inkml:definitions>
  <inkml:trace contextRef="#ctx0" brushRef="#br0">4201 515 13843,'-61'-24'658,"-91"-52"1,-49-47-265,105 63-97,56 37-322,-1 1 1,0 3-1,-2 1 0,0 2 0,-1 2 0,0 2 0,-59-8 0,39 13-127,-1 2 0,1 3 0,0 3-1,-106 15 1,-236 69-406,7 38 392,247-70 266,3 6 0,-255 141 0,330-156-81,2 4 0,3 2 1,2 4-1,2 2 0,3 3 0,-108 133 1,112-110-29,4 3 0,3 3 0,5 1 0,3 3 0,-38 117 0,11 21-25,-42 249-1,109-464 34,-167 889-18,128-608 30,-4 324 1,47-454 8,6-1 0,8 1 0,7-2 1,8 0-1,6-3 0,64 175 0,-57-217 27,6-3 1,4-1-1,126 195 0,-125-232-17,3-3-1,3-2 0,4-2 1,2-4-1,135 106 1,-117-114 3,3-3 0,183 87 0,-145-91 2,234 66 1,-137-67-5,2-11-1,348 20 1,274-55-25,-651-20-30,-1-8 1,254-64-1,-286 43 42,-1-6 1,-3-8-1,-2-7 1,283-164-1,-340 166 141,-2-4 0,-3-5-1,-3-3 1,-4-4 0,-3-5-1,-4-2 1,132-186 0,-145 164-79,-5-3 0,-4-2 0,-6-2 0,-4-3 0,-6-2 0,40-183 0,-54 159-186,-7-1-1,-5-1 1,-7-1-1,-7 1 0,-21-199 1,-12 120 48,-9 0 1,-11 3-1,-9 2 1,-9 2-1,-10 4 1,-150-286-1,148 350 41,-7 4 1,-7 4-1,-5 5 0,-7 4 0,-5 5 0,-5 4 1,-6 6-1,-5 6 0,-4 5 0,-6 6 1,-205-115-1,164 122-131,-4 7 0,-3 8 0,-4 9 0,-279-66 0,122 65-6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52:59.105"/>
    </inkml:context>
    <inkml:brush xml:id="br0">
      <inkml:brushProperty name="width" value="0.05" units="cm"/>
      <inkml:brushProperty name="height" value="0.05" units="cm"/>
    </inkml:brush>
  </inkml:definitions>
  <inkml:trace contextRef="#ctx0" brushRef="#br0">47 0 19348,'-10'19'1825,"0"-2"-1433,0 3-392,1-7 1576,2-11-2080,14-5-648,6-4 776,3-15-145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38.140"/>
    </inkml:context>
    <inkml:brush xml:id="br0">
      <inkml:brushProperty name="width" value="0.05" units="cm"/>
      <inkml:brushProperty name="height" value="0.05" units="cm"/>
    </inkml:brush>
  </inkml:definitions>
  <inkml:trace contextRef="#ctx0" brushRef="#br0">0 0 11835,'44'7'409,"0"2"1,-1 2-1,0 2 1,-1 2 0,50 24-1,-28-10-148,1-4-1,1-2 1,1-3-1,0-3 1,2-3-1,118 9 0,-67-21-215,192-22-1,119-43 21,-150 19-51,144-4-2,434 7 0,783 17 315,-712 35 762,-729 3-73,-1 8 0,315 77 0,-300-34-233,-205-62-1146,-16-9-376,-6-4 158,-43-42-71,18 17 197</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28.940"/>
    </inkml:context>
    <inkml:brush xml:id="br0">
      <inkml:brushProperty name="width" value="0.05" units="cm"/>
      <inkml:brushProperty name="height" value="0.05" units="cm"/>
    </inkml:brush>
  </inkml:definitions>
  <inkml:trace contextRef="#ctx0" brushRef="#br0">1 1 13955,'8'4'394,"2"2"-290,-1-1 0,1 0 1,1-1-1,-1 0 0,14 3 0,101 20 557,155 28 309,-196-43-831,119 3-1,391-52 57,-90 0 9,232 52-146,-172 1-153,-15-2 125,-399-3 353,246 52 0,-261-29-58,45 9 98,-140-35-431,0-2-1,61 0 1,-86-6 53,0-1-1,0-1 1,0 0 0,0-1 0,0-1 0,-1 0 0,0-1 0,0-1 0,0 0 0,-1-1 0,16-9-1,19-17 3</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29.870"/>
    </inkml:context>
    <inkml:brush xml:id="br0">
      <inkml:brushProperty name="width" value="0.05" units="cm"/>
      <inkml:brushProperty name="height" value="0.05" units="cm"/>
    </inkml:brush>
  </inkml:definitions>
  <inkml:trace contextRef="#ctx0" brushRef="#br0">0 0 12595,'28'13'304,"0"-2"1,1-1 0,1-2-1,-1 0 1,48 5 0,156 2-104,-169-13-89,135 6-32,628 35 207,598 43 621,-1181-80-778,261 11 225,-6 26 497,-194 9-251,-297-51-637,30 4-52,-37-5 86,0 0 0,0 0-1,0 0 1,0 0 0,0-1-1,-1 1 1,1 0 0,0 0-1,0-1 1,0 1 0,0 0-1,0-1 1,-1 1 0,1-1 0,0 1-1,0-1 1,-1 0 0,1 1-1,0-1 1,-1 0 0,1 1-1,-1-1 1,1 0 0,-1 0 0,1 1-1,-1-1 1,0 0 0,1 0-1,-1 0 1,0 0 0,1 0-1,-1-1 1,1-16-95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1:02.674"/>
    </inkml:context>
    <inkml:brush xml:id="br0">
      <inkml:brushProperty name="width" value="0.05" units="cm"/>
      <inkml:brushProperty name="height" value="0.05" units="cm"/>
    </inkml:brush>
  </inkml:definitions>
  <inkml:trace contextRef="#ctx0" brushRef="#br0">3305 314 10474,'-202'-84'696,"-34"-12"-760,170 73 57,-114-24 0,53 26-34,-2 6 0,-200 1 0,149 20 100,-227 37 1,291-23 213,-138 41 0,180-38-68,2 4 0,-132 68 0,118-46 50,-142 109 0,182-121-184,2 2-1,2 2 1,2 2 0,-48 65-1,68-77-60,1 0-1,2 2 1,1 0 0,2 1-1,1 0 1,2 1 0,1 0 0,-6 40-1,8-15 14,2 0-1,2 0 0,3 0 1,9 70-1,-6-101-13,2 0-1,1 0 1,2-1 0,1 0-1,1 0 1,1-1 0,1 0 0,1 0-1,2-1 1,1-1 0,1-1-1,0 0 1,2-1 0,31 31 0,-17-25-15,2-1 0,1-1 1,1-2-1,1-2 1,1-1-1,74 30 1,257 69-75,-111-57 35,428 52-1,274-45-13,247 5-137,-605-60 252,-503-21 19,-1-5 0,0-4 0,0-4 0,99-32 0,-168 41-48,-1-1 1,0-2-1,-1-1 0,-1-1 0,0-1 0,-1-1 1,0-2-1,25-23 0,-35 27-7,-1-1 1,0-1-1,-1 0 0,-1-1 0,0 0 1,-2 0-1,0-2 0,-1 1 0,0-1 1,-2 0-1,0-1 0,6-33 0,-6 13 23,-2-1-1,-2 1 1,-2-1-1,-1 0 1,-9-64-1,0 52 31,-2 0 0,-3 1 0,-35-89 0,13 63-20,-4 0 0,-2 3 0,-4 2 0,-3 1 0,-69-75-1,55 78-39,-4 3-1,-2 2 0,-3 4 0,-157-100 0,62 64-262,-250-106-1,292 150-140,-3 5-1,-259-59 0,289 90 214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1:03.823"/>
    </inkml:context>
    <inkml:brush xml:id="br0">
      <inkml:brushProperty name="width" value="0.05" units="cm"/>
      <inkml:brushProperty name="height" value="0.05" units="cm"/>
    </inkml:brush>
  </inkml:definitions>
  <inkml:trace contextRef="#ctx0" brushRef="#br0">1233 208 10562,'-36'-5'99,"-1"2"-1,1 1 1,-1 2-1,1 2 1,-1 1-1,1 1 1,0 3 0,-51 14-1,32-1-44,2 2-1,1 3 1,1 2-1,-81 55 1,67-33 24,2 2 0,-99 104 1,135-126-38,2 2 1,0 0-1,2 1 1,2 1-1,1 2 1,-30 71-1,43-86-16,1-1 1,1 1-1,0 0 0,2 1 0,1-1 1,-1 31-1,4-35-15,0 1 1,1-1 0,1 0-1,1 0 1,0-1 0,1 1-1,0-1 1,1 0 0,10 16-1,-1-6-32,2 0 0,0-1 0,2 0 0,1-2-1,34 31 1,-8-14-116,89 59 0,-56-51 12,2-3 0,128 50 1,184 42-25,-291-103 154,-92-29-2,668 205 266,-493-162-96,330 40 0,-305-72-138,0-9 0,0-9 0,269-39 0,-185-5-24,499-147 1,-603 135 157,204-94 0,-348 132-34,-1-2 0,77-53 1,-109 67-88,-1-1 0,0 0 0,0-1 0,-1 0 0,-1-1 0,0 0 0,0 0 0,-1-1 0,-1-1 0,0 1 0,-1-1 0,0-1 1,6-20-1,-9 17-6,-1-1 0,-1 0 0,0 0 0,-2 0 0,0 0 0,-1 0 0,0 0 0,-2 1 0,0-1 0,-2 0 0,0 1 0,0 0 0,-2 0 1,-10-20-1,-2 3-42,-1 0 0,-1 1 0,-2 1 0,-2 1 0,-48-49 0,19 31-92,-2 2 0,-2 2-1,-2 3 1,-86-46-1,16 20-208,-164-60-1,-366-90-1623,-19 52-351,358 104 1655,-17 6-163</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04.571"/>
    </inkml:context>
    <inkml:brush xml:id="br0">
      <inkml:brushProperty name="width" value="0.05" units="cm"/>
      <inkml:brushProperty name="height" value="0.05" units="cm"/>
    </inkml:brush>
  </inkml:definitions>
  <inkml:trace contextRef="#ctx0" brushRef="#br0">0 4 9266,'558'36'2117,"-1"-34"-461,-242-21-1163,51-3-37,-1 25-448,-351-2-170,62 4-381,92-6 1,-80-7 268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05.185"/>
    </inkml:context>
    <inkml:brush xml:id="br0">
      <inkml:brushProperty name="width" value="0.05" units="cm"/>
      <inkml:brushProperty name="height" value="0.05" units="cm"/>
    </inkml:brush>
  </inkml:definitions>
  <inkml:trace contextRef="#ctx0" brushRef="#br0">0 3 11506,'29'7'713,"20"-2"-697,8-1-24,19-3-104,8-1-136,20-3-481,12-2 657,7-1-136,0 0-96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33.898"/>
    </inkml:context>
    <inkml:brush xml:id="br0">
      <inkml:brushProperty name="width" value="0.05" units="cm"/>
      <inkml:brushProperty name="height" value="0.05" units="cm"/>
    </inkml:brush>
  </inkml:definitions>
  <inkml:trace contextRef="#ctx0" brushRef="#br0">21363 1536 13539,'-8'-2'37,"-520"-109"891,-4 22-917,-63 25-311,-3 25 1,-600 39-1,-924 140-914,1047-60 1163,-262 2 248,-799 61-897,11 109-496,47 173 1544,1080-145 180,19 53 113,-82 122 8,731-288-494,-343 235 0,365-187-120,-524 478-1,588-452-33,10 11-1,-250 349 1,368-434-42,8 5 0,7 5 1,7 4-1,9 4 0,-88 279 1,114-258-40,-60 381 0,99-416 66,7 0 1,17 296 0,6-362 20,4-1 0,5-1 0,5-1 1,4-1-1,4-1 0,71 149 0,-50-143 1,6-2-1,3-4 0,5-1 0,5-4 0,129 133 0,-47-80-7,6-7 0,6-7 0,347 213 0,-207-176 4,522 209-1,-498-256 50,509 118 0,367-36 152,19-119 6,1-76-82,1484-216 32,-424-242-73,-31-190-96,-643 60-13,612-463 221,-1577 669-81,768-583 0,-1053 671-6,394-396 0,-523 437-42,-11-9-1,265-389 1,-304 359 2,289-599 1,-386 681-29,-9-4 0,-9-3 0,-9-2 0,36-247 0,-78 328 4,-5-1-1,-6 0 1,-5 0 0,-6 0 0,-6 0 0,-5 1 0,-6 1-1,-5 0 1,-6 2 0,-5 2 0,-5 1 0,-6 3-1,-5 1 1,-84-134 0,58 130 4,-5 2-1,-5 5 1,-128-125 0,97 123-143,-6 6-1,-215-146 1,176 152-44,-4 8-1,-4 6 1,-3 9 0,-4 7 0,-343-90 0,116 79-80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58.365"/>
    </inkml:context>
    <inkml:brush xml:id="br0">
      <inkml:brushProperty name="width" value="0.05" units="cm"/>
      <inkml:brushProperty name="height" value="0.05" units="cm"/>
    </inkml:brush>
  </inkml:definitions>
  <inkml:trace contextRef="#ctx0" brushRef="#br0">5 43 13331,'-3'-3'253,"2"5"-94,4 11-31,8 20-23,-4-20-80,1 0 0,0 0 0,1-1 1,0 0-1,1 0 0,1-1 0,20 17 0,-12-13-49,0-2 1,0 0-1,1 0 1,30 11-1,-25-14 11,1-1-1,0-2 1,0 0-1,1-2 1,0-1-1,0-1 1,34-1-1,194-21-96,-199 13 104,448-64 31,-60 7 15,5 31-18,-266 29-22,748-37-6,-655 10 21,294-26 0,-413 49 169,258 19 1,-99 29 614,-306-39-158,-24-3-522,-26-4-167,20-3 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05.600"/>
    </inkml:context>
    <inkml:brush xml:id="br0">
      <inkml:brushProperty name="width" value="0.05" units="cm"/>
      <inkml:brushProperty name="height" value="0.05" units="cm"/>
    </inkml:brush>
  </inkml:definitions>
  <inkml:trace contextRef="#ctx0" brushRef="#br0">1 0 10666,'206'27'1089,"3"2"-753,-20 2-96,1 2 432,9 3-152,-4 0-64,-13 1-136,1-1-48,-9-6-64,-8 0-64,-3-4-168,1-4-32,-9-5 56,-1 0-24,-10-4-48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19.171"/>
    </inkml:context>
    <inkml:brush xml:id="br0">
      <inkml:brushProperty name="width" value="0.05" units="cm"/>
      <inkml:brushProperty name="height" value="0.05" units="cm"/>
    </inkml:brush>
  </inkml:definitions>
  <inkml:trace contextRef="#ctx0" brushRef="#br0">294 1 11402,'-23'0'801,"-5"14"-561,-4 8-56,-2 5 136,-3 0 8,-2 3 88,2 0 8,7-1-40,5 0-104,17-6-160,8-2-104,21-5-248,13-5-280,21-3 400,9-4-104,22-1-88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19.602"/>
    </inkml:context>
    <inkml:brush xml:id="br0">
      <inkml:brushProperty name="width" value="0.05" units="cm"/>
      <inkml:brushProperty name="height" value="0.05" units="cm"/>
    </inkml:brush>
  </inkml:definitions>
  <inkml:trace contextRef="#ctx0" brushRef="#br0">1 0 11170,'490'134'1822,"9"-28"-912,463 5-439,8-60-621,-54-3 205,-681-29 271,0 10 1,-2 10-1,244 75 0,-409-92-304,114 28-21,-160-46-4,-1 0 0,1-2 1,0-1-1,0 0 1,0-2-1,31-4 0,-33 1-21,37-14 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30.692"/>
    </inkml:context>
    <inkml:brush xml:id="br0">
      <inkml:brushProperty name="width" value="0.05" units="cm"/>
      <inkml:brushProperty name="height" value="0.05" units="cm"/>
    </inkml:brush>
  </inkml:definitions>
  <inkml:trace contextRef="#ctx0" brushRef="#br0">1 452 12731,'62'10'250,"0"-2"1,1-4 0,-1-2-1,73-7 1,251-45-476,-202 23 189,879-101 98,326-46 469,-1381 172-529,401-56 36,1 26 374,-207 37 182,-181-3-491,0 1 0,0 1 0,-1 1 0,1 1 0,-1 0 0,-1 2 0,22 11 0,-34-14-51,-11-3-31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32.715"/>
    </inkml:context>
    <inkml:brush xml:id="br0">
      <inkml:brushProperty name="width" value="0.05" units="cm"/>
      <inkml:brushProperty name="height" value="0.05" units="cm"/>
    </inkml:brush>
  </inkml:definitions>
  <inkml:trace contextRef="#ctx0" brushRef="#br0">253 1 12147,'-44'73'816,"4"-10"-816,4-16-72,3-9-528,0-21 544,3-9-56,-6-10-40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33.505"/>
    </inkml:context>
    <inkml:brush xml:id="br0">
      <inkml:brushProperty name="width" value="0.05" units="cm"/>
      <inkml:brushProperty name="height" value="0.05" units="cm"/>
    </inkml:brush>
  </inkml:definitions>
  <inkml:trace contextRef="#ctx0" brushRef="#br0">4171 251 12331,'-30'11'122,"-1"-1"0,0-1 0,0-2 0,0-1 0,-1-2 1,0-1-1,0-1 0,0-2 0,-52-6 0,-243-47-141,22 3-18,-280-46 471,284 44-445,152 31-35,-1 6 1,0 7-1,0 7 1,-226 25-1,-195 66 851,374-55-382,76-19-282,-136-1-1,133-10-730,98-3 470,10-1-15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39.037"/>
    </inkml:context>
    <inkml:brush xml:id="br0">
      <inkml:brushProperty name="width" value="0.05" units="cm"/>
      <inkml:brushProperty name="height" value="0.05" units="cm"/>
    </inkml:brush>
  </inkml:definitions>
  <inkml:trace contextRef="#ctx0" brushRef="#br0">1 93 15747,'404'-46'1877,"4"-1"-1644,66 48-83,4 29 90,-58-3 8,-122-12-40,804 49 908,-199-15-628,-886-47-265,-27 1-110,-36 3 3,42-5-92,-135 13-395,-1-7 1,-224-16-1,209-4 117,-18 1-63</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33.327"/>
    </inkml:context>
    <inkml:brush xml:id="br0">
      <inkml:brushProperty name="width" value="0.05" units="cm"/>
      <inkml:brushProperty name="height" value="0.05" units="cm"/>
    </inkml:brush>
  </inkml:definitions>
  <inkml:trace contextRef="#ctx0" brushRef="#br0">0 816 16203,'5'-2'312,"-1"0"0,0-1 0,-1 1 0,1-1 0,0 1 0,5-6 0,83-69 808,164-103-1,121-34-882,-326 187-210,232-134 83,-268 152-71,0-1 0,-1-1 0,0 0 0,-1-1 0,0 0-1,-1-1 1,0-1 0,19-29 0,-56 59-1261,-35 14 1,15-13 718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33.810"/>
    </inkml:context>
    <inkml:brush xml:id="br0">
      <inkml:brushProperty name="width" value="0.05" units="cm"/>
      <inkml:brushProperty name="height" value="0.05" units="cm"/>
    </inkml:brush>
  </inkml:definitions>
  <inkml:trace contextRef="#ctx0" brushRef="#br0">374 0 12923,'-30'14'907,"20"-10"-663,1 0 0,-1 0 1,1 1-1,-1 0 0,2 1 0,-1 0 1,0 0-1,1 1 0,1 0 0,-1 0 1,-7 10-1,-10 25 439,1 1-1,3 1 1,-26 73 0,18-42-267,19-51-314,-13 32 170,-25 93 0,47-146-272,0 0 0,0 0 0,1 0-1,-1-1 1,1 1 0,0 0 0,0 0 0,0 0 0,0 0 0,0 0 0,1 0 0,0 0 0,-1 0 0,3 4 0,-3-7-1,1 1 0,-1 0 0,1-1 0,0 1 0,-1 0 1,1-1-1,0 1 0,-1 0 0,1-1 0,0 1 0,0-1 0,0 0 0,0 1 1,0-1-1,-1 0 0,1 1 0,2-1 0,0 0-1,0 1 1,0-1-1,0 0 1,0-1-1,0 1 1,0 0-1,4-2 0,36-11-1,-1-2 0,54-28 0,-29 12-38,-35 18-117,174-86-206,-130 52 264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34.551"/>
    </inkml:context>
    <inkml:brush xml:id="br0">
      <inkml:brushProperty name="width" value="0.05" units="cm"/>
      <inkml:brushProperty name="height" value="0.05" units="cm"/>
    </inkml:brush>
  </inkml:definitions>
  <inkml:trace contextRef="#ctx0" brushRef="#br0">66 1 18564,'-8'37'2214,"-10"39"-1386,4 1-1,-4 84 1,15-122-587,-1 9 347,4-39 86,2-31-235,7-118 446,1-4-601,-10 143-284,0 1 0,0 0 0,0-1 0,0 1 0,0 0 0,0-1 0,0 1-1,0-1 1,0 1 0,0 0 0,0-1 0,0 1 0,0 0 0,0-1 0,0 1-1,0 0 1,0-1 0,1 1 0,-1 0 0,0 0 0,0-1 0,0 1 0,1 0 0,-1 0-1,0-1 1,0 1 0,1 0 0,-1 0 0,0-1 0,1 1 0,-1 0 0,0 0 0,1 0-1,-1 0 1,0 0 0,1 0 0,-1-1 0,0 1 0,1 0 0,-1 0 0,0 0 0,1 0-1,-1 0 1,0 0 0,1 0 0,-1 0 0,0 1 0,1-1 0,-1 0 0,0 0 0,1 0-1,-1 0 1,0 0 0,1 0 0,-1 1 0,1-1 0,20 19-21,-8-8 8,-1-3 8,0-1 0,1 0 0,0-2 0,0 1-1,1-1 1,-1-1 0,1 0 0,0-1 0,17 1 0,19 0-1019,63-2 1,-72-2-493,-28-1 472,-1 1 0,0-2 0,23-4-1,-17 0-196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2:06.359"/>
    </inkml:context>
    <inkml:brush xml:id="br0">
      <inkml:brushProperty name="width" value="0.05" units="cm"/>
      <inkml:brushProperty name="height" value="0.05" units="cm"/>
    </inkml:brush>
  </inkml:definitions>
  <inkml:trace contextRef="#ctx0" brushRef="#br0">0 231 12947,'2'3'76,"0"-1"1,0 0-1,0 0 1,0-1-1,0 1 1,0 0-1,1-1 1,-1 1 0,0-1-1,1 0 1,0 0-1,-1 0 1,1 0-1,0 0 1,-1-1-1,4 1 1,47 5 133,18-6-69,121-17 0,-116 8-109,102 0 0,-52 15 20,164-4 39,121-56-87,-19 2-46,305 26 36,0 41 20,-30 41-44,-222-12-38,-26-25 22,269 30 60,-233 11 2,4-35 2,339-70 10,-519 23-32,221-27-12,-61 4-7,3 26 12,342 48 18,-170-3 3,0-35-4,66-43 22,-184 13-15,132 0-7,298-23 4,-99 19-32,-729 48 49,-51-2-44,60-3 0,-86-3 12,-14-2-9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35.021"/>
    </inkml:context>
    <inkml:brush xml:id="br0">
      <inkml:brushProperty name="width" value="0.05" units="cm"/>
      <inkml:brushProperty name="height" value="0.05" units="cm"/>
    </inkml:brush>
  </inkml:definitions>
  <inkml:trace contextRef="#ctx0" brushRef="#br0">312 39 16139,'1'-1'152,"0"0"-1,0 0 0,0 0 0,0 0 1,0 0-1,0 0 0,0 0 0,0 0 0,0-1 1,-1 1-1,1 0 0,0-2 0,0 2-83,-1 1-1,0-1 0,0 0 1,0 1-1,0-1 0,0 1 1,0-1-1,0 1 0,0-1 0,0 0 1,0 1-1,-1-1 0,1 1 1,0-1-1,0 1 0,0-1 1,-1 1-1,1-1 0,0 1 1,-1-1-1,0 0 0,0 0 62,-1 0 0,1 0 1,-1 0-1,1 0 0,-1 0 0,0 0 0,1 1 0,-1-1 0,0 0 0,0 1 0,0 0 1,1-1-1,-1 1 0,0 0 0,0 0 0,0 0 0,0 0 0,-2 1 0,-9 1 89,0 1-1,0 1 0,1 0 0,0 0 0,0 1 0,0 1 0,0 0 1,1 1-1,0 0 0,-15 12 0,13-8-151,-1 1 0,2 0 1,0 1-1,0 1 0,1 0 0,1 0 0,-11 20 0,15-22-14,0-1 0,2 1 0,-1 0 0,2 0 0,-1 1 0,-1 16 0,5-25-39,-1-1 0,1 1 0,0 0 0,1 0 0,-1-1 0,1 1 0,-1 0 0,1-1 0,0 1 0,0 0 0,3 4 0,-3-6-11,0 0 0,1 0 0,-1 0 0,1-1 0,0 1 0,-1 0 0,1-1 0,0 1 0,0-1 0,0 1 0,0-1 0,0 0-1,0 0 1,1 0 0,-1 0 0,0 0 0,0-1 0,1 1 0,2 0 0,2 0-92,0-1-1,0 0 1,0 0-1,0-1 1,1 0-1,-1 0 1,-1 0-1,1-1 1,0 0-1,0 0 1,8-5-1,-11 5-120,0 1-1,0-1 1,0-1 0,0 1-1,0-1 1,-1 1-1,1-1 1,-1 0 0,0 0-1,0-1 1,0 1-1,0-1 1,0 1 0,-1-1-1,0 0 1,1 0-1,-2 0 1,4-9 0,-5 10 72,1 0 1,-1 1-1,0-1 0,-1 0 1,1 0-1,-1 0 1,1 0-1,-1 0 1,0 1-1,-2-6 0,-5-9-610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35.510"/>
    </inkml:context>
    <inkml:brush xml:id="br0">
      <inkml:brushProperty name="width" value="0.05" units="cm"/>
      <inkml:brushProperty name="height" value="0.05" units="cm"/>
    </inkml:brush>
  </inkml:definitions>
  <inkml:trace contextRef="#ctx0" brushRef="#br0">6 19 16940,'-6'5'4758,"12"-11"-2524,-5 5-2174,1-1-1,-1 1 0,1 0 0,-1 0 1,1 0-1,0-1 0,-1 1 1,1 1-1,0-1 0,0 0 1,2 0-1,24 4-125,-24-3-74,-1 1 1,1 0 0,0-1-1,0 0 1,-1 0 0,1 0 0,0 0-1,0-1 1,-1 1 0,1-1-1,4-1 1,5-4-194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36.079"/>
    </inkml:context>
    <inkml:brush xml:id="br0">
      <inkml:brushProperty name="width" value="0.05" units="cm"/>
      <inkml:brushProperty name="height" value="0.05" units="cm"/>
    </inkml:brush>
  </inkml:definitions>
  <inkml:trace contextRef="#ctx0" brushRef="#br0">236 69 13763,'0'-1'275,"0"0"1,0 0-1,0-1 0,0 1 1,0 0-1,0 0 0,-1 0 1,1-1-1,0 1 0,-1 0 1,1 0-1,0 0 1,-1-1-1,0 1 0,1 0 1,-1 0-1,0 0 0,1 0 1,-1 0-1,0 0 0,0 0 1,0 1-1,0-1 0,0 0 1,0 0-1,-1 0 0,0 0-93,0 1-1,0-1 0,-1 1 1,1 0-1,0 0 1,0-1-1,-1 1 0,1 1 1,0-1-1,0 0 0,-1 1 1,1-1-1,-3 2 0,-6 2-6,0 0 1,0 1-1,1 1 0,-16 10 0,13-7-129,0 1 1,1 0-1,0 1 0,-18 24 1,25-30-34,1 0 1,0 1-1,1-1 1,0 1-1,-1 0 0,2 0 1,-1 0-1,1 1 1,0-1-1,0 1 1,1-1-1,0 1 0,0 0 1,0 8-1,1-14-3,0 0-1,0 0 1,0 0-1,1 0 1,-1 0-1,0 1 1,0-1 0,1 0-1,-1 0 1,1 0-1,-1 0 1,1-1-1,-1 1 1,1 0-1,-1 0 1,1 0-1,0 0 1,0 0-1,-1-1 1,1 1-1,0 0 1,0-1-1,0 1 1,1 0-1,0 0 8,1 0 0,-1-1 0,0 1-1,1-1 1,-1 0 0,0 0-1,1 1 1,-1-2 0,0 1 0,1 0-1,1-1 1,7-1 33,-1-1 0,1 0 1,-1-1-1,12-6 0,27-18 138,-1-2 0,-1-2-1,71-64 1,-37 29 21,-85 71-187,1 0 0,-1 0 0,1 1 0,0 0 0,-3 7 0,-4 4-6,-48 86 50,52-89-66,1 0 0,-1 1 0,2-1-1,0 1 1,1 0 0,-2 17 0,5-28-33,-1 1 0,1 0-1,1 0 1,-1 0-1,0 0 1,2 5 0,-2-8 11,1 0 0,-1-1 1,0 1-1,0 0 1,1-1-1,-1 1 0,1 0 1,-1 0-1,0-1 0,1 1 1,-1-1-1,1 1 0,-1 0 1,1-1-1,0 1 1,-1-1-1,1 1 0,0-1 1,-1 0-1,1 1 0,0-1 1,-1 0-1,1 1 1,0-1-1,0 0 0,-1 0 1,1 0-1,0 1 0,0-1 1,-1 0-1,1 0 1,0 0-1,0 0 0,0 0 1,-1-1-1,1 1 0,0 0 1,0 0-1,1-1 1,2-1 60,0 0 0,0 0 0,0 0 0,-1 0 0,1-1 0,0 0 0,-1 1 1,0-1-1,6-7 0,25-35-228,-9 4-17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36.587"/>
    </inkml:context>
    <inkml:brush xml:id="br0">
      <inkml:brushProperty name="width" value="0.05" units="cm"/>
      <inkml:brushProperty name="height" value="0.05" units="cm"/>
    </inkml:brush>
  </inkml:definitions>
  <inkml:trace contextRef="#ctx0" brushRef="#br0">178 1 19236,'-26'87'5202,"7"1"-3561,-13 51-993,-10-21-223,21-64-257,-14 59 1,32-91-815,3-22 616,1 1 1,-1-1-1,0 0 1,0 0-1,0 0 1,0 0 0,0 1-1,0-1 1,0 0-1,0 0 1,0 0-1,0 0 1,1 0-1,-1 1 1,0-1 0,0 0-1,0 0 1,0 0-1,0 0 1,1 0-1,-1 0 1,0 0-1,0 0 1,0 0-1,0 0 1,1 1 0,-1-1-1,0 0 1,0 0-1,0 0 1,0 0-1,1 0 1,-1 0-1,0 0 1,0 0 0,0 0-1,0-1 1,1 1-1,-1 0 1,0 0-1,0 0 1,0 0-1,0 0 1,1 0 0,-1 0-1,0 0 1,0 0-1,0 0 1,0-1-1,28-27-1379,-8 5 677</inkml:trace>
  <inkml:trace contextRef="#ctx0" brushRef="#br0" timeOffset="1">280 457 20572,'13'-1'541,"-1"0"0,1-1 0,-1 0-1,0-1 1,1-1 0,-1 0 0,21-10 0,-15 5-349,0-1 0,-1 0 0,0-2 0,16-14 0,-27 21-159,-1-1 0,1 1 0,6-11-1,-11 15-25,0-1-1,0 1 0,-1 0 0,1 0 0,-1 0 0,1-1 1,-1 1-1,1 0 0,-1-1 0,0 1 0,1-1 0,-1-1 1,0 3-5,0-1 1,-1 1 0,1-1 0,0 1 0,0-1 0,0 1-1,-1-1 1,1 1 0,0 0 0,-1-1 0,1 1 0,0-1 0,-1 1-1,1 0 1,0-1 0,-1 1 0,1 0 0,-1-1 0,1 1-1,-1 0 1,1-1 0,-1 1 0,1 0 0,-1 0 0,1 0 0,-1 0-1,1 0 1,-1-1 0,1 1 0,-1 0 0,0 0 0,-4 0 4,1 1 1,0-1-1,-1 1 1,1-1 0,0 1-1,-1 1 1,1-1-1,0 1 1,0-1 0,0 1-1,0 0 1,0 0-1,1 1 1,-1-1 0,1 1-1,-5 4 1,-1 1 16,0 0 1,1 1 0,0 0-1,-11 17 1,16-22-14,1 0-1,-1-1 1,1 1 0,1 0 0,-1 0 0,0 0 0,1 1 0,0-1-1,0 0 1,0 0 0,0 1 0,1-1 0,0 0 0,0 1 0,0-1-1,0 0 1,1 1 0,0-1 0,2 8 0,-2-8-2,1-1 0,0 1 0,1-1-1,-1 0 1,0 0 0,1 0 0,0 0 0,0 0 0,0-1 0,0 1 0,0-1-1,0 0 1,1 0 0,-1 0 0,1 0 0,-1 0 0,1-1 0,0 0 0,-1 0-1,1 0 1,0 0 0,4 0 0,6 1-10,0-1 0,-1-1 0,1 0 0,0 0 0,0-1 1,22-6-1,80-27-39,-64 16 19,-50 17 30,0 0-1,1 1 1,-1-1-1,0 0 0,0 1 1,1-1-1,-1 1 1,1 0-1,-1 0 1,0 0-1,1 0 0,-1 0 1,0 0-1,1 1 1,-1-1-1,0 1 0,1-1 1,-1 1-1,0 0 1,0 0-1,1 0 1,-1 0-1,0 1 0,0-1 1,0 0-1,-1 1 1,1 0-1,3 2 0,-1 0 14,1 0-1,-1-1 0,1 1 1,0-1-1,1-1 0,-1 1 0,0-1 1,1 0-1,-1 0 0,1 0 0,0-1 1,6 1-1,7 0-70,1-1 0,26-2 0,-6 0-205,-39 1 219,1 0-1,-1 0 1,0 0 0,0 0-1,0 0 1,1 0-1,-1 1 1,0-1-1,0 1 1,0-1-1,0 0 1,0 1-1,1 0 1,-1-1-1,0 1 1,0 0-1,0 0 1,-1-1-1,1 1 1,0 0 0,0 0-1,0 0 1,-1 0-1,1 0 1,0 0-1,-1 0 1,1 0-1,-1 1 1,1-1-1,-1 0 1,0 0-1,1 0 1,-1 0-1,0 1 1,0-1 0,0 0-1,0 0 1,0 1-1,0-1 1,0 0-1,0 0 1,-1 0-1,1 1 1,0-1-1,-1 0 1,1 0-1,-1 0 1,1 0-1,-1 0 1,0 0-1,-1 2 1,-3 0-193,2-4-7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37.157"/>
    </inkml:context>
    <inkml:brush xml:id="br0">
      <inkml:brushProperty name="width" value="0.05" units="cm"/>
      <inkml:brushProperty name="height" value="0.05" units="cm"/>
    </inkml:brush>
  </inkml:definitions>
  <inkml:trace contextRef="#ctx0" brushRef="#br0">367 62 21429,'0'-1'66,"0"-1"0,-1 1 0,1-1 0,0 1 0,-1 0 0,1-1 0,-1 1 0,1 0 0,-1-1 0,1 1 0,-1 0 0,0 0 0,0 0 0,0-1 0,0 1 0,0 0 0,0 0 0,0 0 0,0 1 0,0-1 0,0 0 1,0 0-1,-1 0 0,1 1 0,0-1 0,-1 1 0,1-1 0,0 1 0,-1 0 0,1-1 0,0 1 0,-1 0 0,1 0 0,-3 0 0,-2 0 31,0 0 1,0 1-1,0 0 0,0 0 1,0 0-1,1 1 0,-11 3 1,0 4 47,0-1 0,0 2 1,1 0-1,1 0 1,-1 2-1,2 0 0,-17 17 1,11-7-53,0 1 0,2 1 0,-27 45 0,37-56-48,1 0-1,0 1 1,1 0 0,0 1 0,-3 18 0,7-29-27,0 0 0,1 0 0,-1 1 0,1-1 0,0 0 0,0 0 0,0 1 0,0-1 0,1 0 1,0 0-1,0 1 0,0-1 0,0 0 0,1 0 0,0 0 0,0-1 0,0 1 0,0 0 0,0-1 0,1 1 0,-1-1 0,7 6 0,-3-5 12,0 0 1,1-1 0,-1 0 0,1 0 0,0-1-1,0 0 1,0 0 0,0 0 0,0-1 0,0 0-1,1 0 1,-1-1 0,0 0 0,1 0 0,8-2-1,6-1 74,0-1-1,0-1 1,38-14 0,-34 9 30,-1-1 1,-1-1 0,0-1-1,-1-2 1,0 0 0,36-33-1,-48 39-80,-1-1 0,-1 0 0,1-1 0,-2 1 0,0-2 0,0 1 0,-1-1 1,0-1-1,-1 1 0,0-1 0,-1 0 0,-1 0 0,0-1 0,-1 1 0,2-16 0,-5 23-75,0-1 0,0 1 0,-1 0 1,0-1-1,0 1 0,0 0 0,-1-1 1,0 1-1,0 0 0,0 0 0,-1 1 1,0-1-1,0 0 0,-1 1 0,1 0 1,-1 0-1,0 0 0,-8-7 0,9 9-94,-1 0-1,1 0 0,-1 1 0,1 0 1,-1 0-1,0 0 0,0 0 1,0 1-1,0-1 0,0 1 0,0 0 1,0 0-1,0 0 0,0 1 1,0 0-1,-1-1 0,1 1 0,0 1 1,0-1-1,-1 1 0,1 0 1,0-1-1,0 2 0,0-1 0,0 0 1,0 1-1,0 0 0,-6 4 0,6-3-7,-1 0 0,1 0-1,0 1 1,0-1 0,1 1-1,-1 0 1,1 0 0,0 0-1,0 1 1,0-1 0,-3 7-1,1 18-708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37.870"/>
    </inkml:context>
    <inkml:brush xml:id="br0">
      <inkml:brushProperty name="width" value="0.05" units="cm"/>
      <inkml:brushProperty name="height" value="0.05" units="cm"/>
    </inkml:brush>
  </inkml:definitions>
  <inkml:trace contextRef="#ctx0" brushRef="#br0">41 366 19276,'-14'26'2953,"9"-19"-2413,1 0 0,0 0 0,1 0-1,0 1 1,-4 10 0,7-17-499,0 1 1,0-1-1,-1 0 0,1 0 1,0 1-1,0-1 0,0 0 1,1 1-1,-1-1 0,0 0 1,0 0-1,1 1 0,-1-1 1,1 0-1,-1 0 1,1 0-1,-1 0 0,1 0 1,0 1-1,-1-1 0,1 0 1,0 0-1,0-1 0,0 1 1,0 0-1,0 0 0,0 0 1,0-1-1,0 1 0,0 0 1,0-1-1,0 1 0,1-1 1,-1 1-1,0-1 0,0 0 1,0 1-1,1-1 0,1 0 1,7 2-35,1-1 0,0 0 1,0-1-1,-1 0 0,1 0 1,0-1-1,0-1 0,20-5 0,-17 3-30,1-1-1,-1-1 1,0 0-1,0-1 0,23-16 1,-37 23 23,2-1-8,0 0 1,1-1 0,-1 1 0,0-1 0,0 1 0,-1-1 0,1 0 0,0 0-1,0 0 1,-1 0 0,1 0 0,-1 0 0,0 0 0,0-1 0,0 1 0,2-4-1,-5 7 10,0 0-1,0 0 0,1 0 0,-1 0 0,0 0 0,1 1 0,-1-1 0,1 1 0,-1-1 0,0 3 0,-1-1 4,1 0-1,0 1 0,0-1 0,0 1 0,1 0 0,-1 0 0,1-1 0,0 1 0,0 0 1,0 0-1,1 0 0,-1 0 0,1 0 0,0 1 0,0-1 0,1 0 0,-1 0 0,2 6 1,-1-7-4,0 0 1,1 0 0,-1 0-1,0 0 1,1 0 0,0-1-1,0 1 1,0-1 0,0 1-1,0-1 1,0 0 0,0 0-1,1 0 1,-1 0 0,1 0-1,0-1 1,-1 1 0,1-1-1,0 1 1,0-1 0,0 0-1,0 0 1,0 0 0,5 0-1,1 0-17,0 0 0,0 0-1,-1-1 1,1-1 0,0 1-1,0-1 1,0-1-1,-1 0 1,1 0 0,15-6-1,-11 2-25,-1-1 0,0 0 0,0 0 1,-1-1-1,0 0 0,13-13 0,4-9-190,-1-1 0,-2-2 1,35-57-1,-35 52 31,-3-2-1,-1 0 1,-1-1 0,23-76-1,-66 169 598,8-5-310,2 1 1,2 0-1,-5 53 0,3 149 116,13-250-200,1 1 1,-1-1-1,0 0 0,0 0 1,0 0-1,0 1 0,0-1 0,0 0 1,0 0-1,0 0 0,0 0 1,0 1-1,0-1 0,0 0 0,-1 0 1,1 0-1,0 0 0,0 1 1,0-1-1,0 0 0,0 0 0,0 0 1,0 0-1,0 1 0,0-1 1,-1 0-1,1 0 0,0 0 0,0 0 1,0 0-1,0 0 0,0 0 1,-1 0-1,1 1 0,0-1 0,0 0 1,0 0-1,0 0 0,-1 0 1,1 0-1,0 0 0,0 0 0,-10-5 47,-10-16-23,17 18-20,-34-33-4,16 16-53,1-1 0,-30-41 0,48 60 52,1 0-1,0-1 0,-1 1 1,1-1-1,0 1 0,0-1 1,0 1-1,0-4 0,1 5 6,0 1-1,0-1 1,0 0-1,0 0 1,0 0-1,0 0 0,0 1 1,0-1-1,0 0 1,1 0-1,-1 0 1,0 1-1,1-1 1,-1 0-1,0 0 0,1 1 1,-1-1-1,2-1 1,0 1 9,0-1 1,0 1-1,0 0 0,0 0 1,1 0-1,-1 0 1,0 0-1,1 0 1,-1 1-1,1-1 0,-1 1 1,1 0-1,-1-1 1,1 1-1,3 1 1,124 9-1034,-19 0-1040,-54-8 1535,-1-1-199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38.340"/>
    </inkml:context>
    <inkml:brush xml:id="br0">
      <inkml:brushProperty name="width" value="0.05" units="cm"/>
      <inkml:brushProperty name="height" value="0.05" units="cm"/>
    </inkml:brush>
  </inkml:definitions>
  <inkml:trace contextRef="#ctx0" brushRef="#br0">54 0 18868,'-10'25'601,"0"1"-1,2 0 1,1 0-1,1 1 0,1 0 1,1 0-1,2 0 1,0 0-1,2 0 1,7 54-1,3 67-392,-8-137-94,3-26-15,-3 8-79,58-173-164,-45 142-113,2 0 0,35-58 0,-50 92 231,0 0 1,1 0-1,0 1 0,0-1 1,0 1-1,0 0 1,1 0-1,-1 0 1,1 0-1,-1 1 1,1-1-1,0 1 1,0 0-1,5-2 0,-2 3 13,-1-1 0,1 1 0,0 1 1,-1-1-1,1 1 0,0 0 0,-1 0 0,13 3 0,-12-2 11,32 7-15,-37-8 23,-1 1-1,1-1 1,-1 1-1,1-1 1,-1 1-1,1 0 1,-1-1-1,0 1 1,1 0-1,-1 0 1,0 0-1,0 0 1,1 0 0,-1 0-1,0 0 1,0 1-1,0-1 1,0 0-1,1 2 1,-2-2 5,0 0 1,0 0 0,-1 0-1,1 0 1,0 0 0,0 0 0,0 0-1,-1 0 1,1 0 0,0 0-1,-1 0 1,1 0 0,-1 0 0,1-1-1,-1 1 1,1 0 0,-1 0-1,0-1 1,1 1 0,-1 0 0,0-1-1,0 1 1,1 0 0,-1-1-1,-2 1 1,-24 13 248,25-12-218,-167 64 1668,154-63-1676,15-3-50,0 0 0,0 0 0,0 0 1,0 0-1,0 0 0,0 0 0,0 0 0,0 0 1,0 0-1,0 0 0,0 0 0,0 0 0,0 0 1,0 0-1,0 0 0,0 0 0,0 0 0,0-1 1,0 1-1,0 0 0,0 0 0,0 0 0,0 0 1,0 0-1,0 0 0,0 0 0,0 0 0,0 0 1,0 0-1,0 0 0,0 0 0,0 0 0,0 0 1,0 0-1,0 0 0,0 0 0,0 0 0,0 0 1,0 0-1,0 0 0,0 0 0,0 0 0,0 0 1,0-1-1,-1 1 0,1 0 0,0 0 0,0 0 1,0 0-1,0 0 0,0 0 0,0 0 0,0 0 1,0 0-1,0 0 0,0 0 0,22-12-1833,49-13 626,-23 12 348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48:38.988"/>
    </inkml:context>
    <inkml:brush xml:id="br0">
      <inkml:brushProperty name="width" value="0.05" units="cm"/>
      <inkml:brushProperty name="height" value="0.05" units="cm"/>
    </inkml:brush>
  </inkml:definitions>
  <inkml:trace contextRef="#ctx0" brushRef="#br0">53 471 21293,'-5'3'329,"1"0"0,0 1 0,0-1 1,0 1-1,1 0 0,-1 0 0,1 0 0,0 1 1,0-1-1,1 1 0,-1 0 0,1 0 1,-3 8-1,5-12-328,-1 1 0,0-1-1,1 1 1,-1 0 0,1 0 0,0-1-1,-1 1 1,1 0 0,0 0 0,0-1 0,0 1-1,0 0 1,1 0 0,-1 0 0,0-1-1,1 1 1,-1 0 0,1-1 0,-1 1 0,1 0-1,0-1 1,0 1 0,0-1 0,0 1-1,0-1 1,0 1 0,0-1 0,1 0 0,-1 0-1,0 1 1,1-1 0,-1 0 0,1 0-1,-1 0 1,1-1 0,-1 1 0,1 0 0,0-1-1,-1 1 1,1-1 0,0 1 0,-1-1-1,3 1 1,4-1-233,-1 1 0,0-2 0,0 1-1,0-1 1,0 0 0,0 0 0,0 0 0,0-1 0,0 0-1,-1-1 1,1 0 0,-1 0 0,1 0 0,-1-1-1,7-5 1,1-1-250,-1 0 0,0-2 0,-1 1 0,0-2 0,13-16 0,-18 20 518,-11 16 809,-6 14 126,8-15-696,1 0 0,-1 1 1,1-1-1,0 1 0,1-1 1,0 12-1,0-16-223,0 0 1,0 0-1,1 0 0,-1 0 1,1-1-1,-1 1 0,1 0 1,0 0-1,0-1 0,-1 1 1,1 0-1,0-1 0,0 1 0,1-1 1,-1 1-1,0-1 0,0 0 1,1 1-1,-1-1 0,1 0 1,-1 0-1,1 0 0,0 0 1,-1 0-1,1-1 0,0 1 1,-1 0-1,3 0 0,3 0-15,-1 0 0,1-1 0,-1 1-1,1-1 1,0-1 0,-1 1 0,1-1-1,0 0 1,-1-1 0,1 1 0,7-5 0,2 0-24,0-1 0,0-1 1,19-13-1,-8 2-14,-1-1-1,-1-2 1,-1 0 0,35-44 0,70-115-328,-114 159 265,-1-2-1,-1 0 0,-1-1 1,-1 0-1,9-32 0,-20 54 60,1 0 0,0 0 0,-1 0 0,0 0 0,1 0 0,-1 0 0,0-1 0,-1-2-1,1 6 7,0 0 0,0-1 0,0 1-1,0 0 1,0 0 0,-1-1 0,1 1-1,0 0 1,0 0 0,0 0 0,0-1-1,0 1 1,0 0 0,-1 0 0,1 0-1,0 0 1,0-1 0,0 1 0,0 0-1,-1 0 1,1 0 0,0 0 0,0 0-1,-1-1 1,1 1 0,0 0 0,0 0-1,0 0 1,-1 0 0,1 0 0,0 0-1,-1 0 1,-10 8 95,1 5-7,0-1 0,1 1 0,1 1 0,1 0 0,-1 0 0,2 0 1,0 1-1,1 0 0,-5 24 0,4-8-2,1 0 0,1 1 0,2 55 0,2-61-110,1 1 0,2-1 0,1 0 0,1-1 0,1 1 0,1-1 0,18 43 0,-19-58-17,-3-11 3,-6-18 16,-12-16 45,-1 1-1,-2 0 0,-21-30 0,5 8-20,16 27 1,-19-34-27,35 58 29,-1-1 0,1 0 0,0 1 0,0-1-1,0 0 1,1 0 0,0 0 0,0-11 0,1 16 6,0-1-1,0 0 1,1 1 0,-1-1 0,0 0 0,1 1-1,0-1 1,-1 1 0,1-1 0,0 1 0,0-1-1,0 1 1,0 0 0,0-1 0,0 1 0,0 0 0,0 0-1,0-1 1,1 1 0,-1 0 0,0 1 0,1-1-1,-1 0 1,1 0 0,-1 0 0,1 1 0,0-1-1,-1 1 1,1-1 0,-1 1 0,3 0 0,6-2 53,0 1 1,0 1 0,0 0 0,10 1-1,-17-1-52,112 12 281,-71-6-502,0-2-1,1-2 0,58-4 1,-58-7-45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49.417"/>
    </inkml:context>
    <inkml:brush xml:id="br0">
      <inkml:brushProperty name="width" value="0.05" units="cm"/>
      <inkml:brushProperty name="height" value="0.05" units="cm"/>
    </inkml:brush>
  </inkml:definitions>
  <inkml:trace contextRef="#ctx0" brushRef="#br0">0 4449 13491,'1'3'86,"-1"-1"1,1 1-1,0-1 0,0 1 1,0-1-1,0 1 0,0-1 1,1 1-1,-1-1 0,1 0 1,0 0-1,-1 0 0,1 0 1,0 0-1,0 0 0,0-1 1,1 1-1,-1 0 0,0-1 1,0 0-1,1 1 0,-1-1 1,1 0-1,-1-1 0,1 1 1,0 0-1,3 0 0,10 2 98,0-1-1,0 0 0,25-2 1,-15 1 84,843-9 1863,442-165-1329,-897 87-331,-4-17 0,687-271 1,-767 233-278,366-213 0,-22-101 54,-594 393-202,-3-4 0,115-126 1,-153 145-18,-2-1-1,-1-1 1,-3-3 0,-3 0 0,43-100 0,-61 119-16,-1 1 1,-2-2-1,-1 1 1,-2-1 0,-2 0-1,0-1 1,-3 1-1,-1-1 1,-1 1-1,-2 0 1,-1-1-1,-2 1 1,-1 1 0,-2-1-1,-1 2 1,-2-1-1,-17-34 1,4 20-11,-3 1 1,-1 2-1,-2 0 1,-49-51-1,27 41 2,-2 2 0,-89-64-1,-143-69 44,-9 25 69,-756-328 708,970 459-1304,-2 3-1,-1 4 0,-159-20 0,205 38 78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49.914"/>
    </inkml:context>
    <inkml:brush xml:id="br0">
      <inkml:brushProperty name="width" value="0.05" units="cm"/>
      <inkml:brushProperty name="height" value="0.05" units="cm"/>
    </inkml:brush>
  </inkml:definitions>
  <inkml:trace contextRef="#ctx0" brushRef="#br0">3 372 17100,'-1'1'86,"1"0"0,0 0 0,-1 0 0,1 0 1,0 0-1,0 0 0,0 0 0,0 0 0,0 1 1,0-1-1,0 0 0,0 0 0,0 0 0,1 0 1,-1 0-1,0 0 0,1 0 0,-1 0 0,0 0 1,2 1-1,-1-1-28,1-1 0,-1 1 1,1 0-1,-1-1 0,1 0 0,-1 1 1,1-1-1,0 0 0,-1 0 0,1 0 1,0 0-1,-1 0 0,1 0 0,-1 0 1,1 0-1,3-2 0,29-4 702,1-3 0,41-15 0,69-35 296,-39 16-591,-34 15-320,477-169-971,-544 195 725,17-5-1062,-23 7 1142,1 0 0,0 0 0,0 0 0,-1 0 0,1 0 0,0 0 0,0 0 0,0 0 0,-1 0 0,1 0 0,0 0 1,0 0-1,0 0 0,-1 0 0,1-1 0,0 1 0,0 0 0,0 0 0,-1 0 0,1 0 0,0 0 0,0 0 0,0-1 0,-1 1 1,1 0-1,0 0 0,0 0 0,0 0 0,0-1 0,0 1 0,0 0 0,-1 0 0,1 0 0,0-1 0,0 1 0,0 0 0,0 0 1,0 0-1,0-1 0,0 1 0,0 0 0,0 0 0,0-1 0,0 1 0,0 0 0,0 0 0,0 0 0,0-1 0,0 1 0,0 0 1,1 0-1,-1-1 0,0 1 0,0 0 0,0 0 0,0 0 0,0 0 0,0-1 0,1 1 0,-1 0 0,0 0 0,0 0 0,0 0 1,0 0-1,1-1 0,-1 1 0,0 0 0,0 0 0,1 0 0,-23-6-635,-16 1-143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2:16.623"/>
    </inkml:context>
    <inkml:brush xml:id="br0">
      <inkml:brushProperty name="width" value="0.05" units="cm"/>
      <inkml:brushProperty name="height" value="0.05" units="cm"/>
    </inkml:brush>
  </inkml:definitions>
  <inkml:trace contextRef="#ctx0" brushRef="#br0">6516 283 13139,'-2'-1'55,"-1"0"1,0 0-1,0-1 1,1 0 0,-1 1-1,1-1 1,-1 0-1,1 0 1,0 0-1,0 0 1,0 0-1,0-1 1,0 1 0,0-1-1,1 1 1,-1-1-1,1 0 1,0 0-1,-1 1 1,0-5 0,1 3-59,0 0 1,-1 1-1,0-1 1,0 1-1,0-1 1,0 1-1,0 0 1,-1 0-1,1 0 1,-1 0-1,0 0 1,0 1-1,0-1 1,-4-2-1,-4 0 3,-1 0-1,0 1 0,0 0 0,0 1 1,0 0-1,0 1 0,-22-2 1,-93 5-6,95 0 7,-204 13 20,-127 2 75,-213-51-3,312 14-93,125 12 3,-1180-58 10,-221 18 379,1521 48-383,-191-4 44,-236 25 1,285-2-83,2 7-1,-165 48 0,158-20-15,140-43 35,-1 1 0,2 2 0,-1 1-1,-22 17 1,41-27-8,1 1-1,-1 0 0,2 0 1,-1 1-1,0-1 1,1 1-1,0 1 0,1-1 1,-1 1-1,1 0 1,0 0-1,1 0 1,0 0-1,0 0 0,1 1 1,-1 0-1,2-1 1,-1 1-1,1 0 0,0 0 1,1 0-1,0 0 1,0 0-1,0 0 1,1-1-1,1 1 0,-1 0 1,1 0-1,0-1 1,6 14-1,0-6-82,-1 1 0,2-1 1,0-1-1,1 1 0,0-2 0,1 1 0,1-1 1,0-1-1,0 0 0,1-1 0,23 15 0,11 3-321,1-1-1,65 27 0,-26-19 334,1-5 0,1-3 0,153 28 0,287 11 869,-397-53-674,1209 76 412,-335-89-535,169 1 260,-267-13 59,-705-3-256,0-9-1,286-70 1,-421 76-11,-2-4 1,0-3 0,-1-2 0,77-44-1,-132 64-17,-1 0 0,-1 0 0,1 0 0,-1-1 0,0-1-1,0 1 1,-1-1 0,0-1 0,-1 1 0,0-1 0,7-13 0,-10 16-5,0-1 0,-1 1 0,0-1 0,0 0 0,0 0 0,-1 0 0,0 0 0,-1 0 0,0 0-1,0 0 1,0 0 0,-1 0 0,0 0 0,0 0 0,-1 0 0,0 0 0,-5-13 0,3 12-24,-1-1-1,0 0 1,0 1 0,0 0-1,-1 0 1,-1 1-1,1-1 1,-1 1 0,0 1-1,-1-1 1,0 1-1,0 1 1,-12-7-1,0 2-6,0 1-1,-1 0 0,0 2 1,-43-9-1,-32 1-41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0.376"/>
    </inkml:context>
    <inkml:brush xml:id="br0">
      <inkml:brushProperty name="width" value="0.05" units="cm"/>
      <inkml:brushProperty name="height" value="0.05" units="cm"/>
    </inkml:brush>
  </inkml:definitions>
  <inkml:trace contextRef="#ctx0" brushRef="#br0">563 0 16355,'-36'11'827,"2"1"-1,-1 2 1,2 1-1,0 1 0,-54 38 1,50-28-556,2 2 1,1 1-1,1 2 1,-39 47 0,17-3 15,49-65-266,0 0 0,1 0 0,0 1 0,0 0 0,-5 22 0,9-30-16,1 0 1,0 0-1,0 0 1,-1 0-1,2-1 1,-1 1 0,0 0-1,1 0 1,-1 0-1,1 0 1,0 0-1,0 0 1,0-1-1,0 1 1,0 0-1,1-1 1,-1 1-1,1-1 1,0 1-1,0-1 1,0 0-1,0 0 1,0 0-1,0 0 1,0 0-1,1 0 1,-1 0-1,5 1 1,6 4 30,1-1 0,-1 0 1,1-1-1,21 5 0,-29-9-24,81 21-257,0-3 0,173 12-1,-219-31 53,-7-7-79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1.352"/>
    </inkml:context>
    <inkml:brush xml:id="br0">
      <inkml:brushProperty name="width" value="0.05" units="cm"/>
      <inkml:brushProperty name="height" value="0.05" units="cm"/>
    </inkml:brush>
  </inkml:definitions>
  <inkml:trace contextRef="#ctx0" brushRef="#br0">14 14 18388,'12'-13'1421,"-12"13"-1392,0 0 0,1 0 1,-1 0-1,0 0 0,0 0 0,0 0 0,0 0 0,1 0 0,-1 0 0,0 0 0,0 0 1,0 0-1,1 0 0,-1 0 0,0 0 0,0 0 0,0 0 0,0 0 0,1 0 0,-1 0 0,0 0 1,0 0-1,0 0 0,0 0 0,0 1 0,1-1 0,-1 0 0,0 0 0,0 0 0,0 0 1,0 0-1,0 0 0,0 0 0,1 1 0,-1-1 0,0 0 0,0 0 0,0 0 0,0 0 1,0 1-1,0-1 0,0 0 0,0 0 0,0 0 0,1 5 236,-1 0 0,0 0 0,0 0 0,0-1 0,-1 9 0,-8 53 678,-10 125 308,18-171-1122,-2 73 444,4-84-472,0 0 1,0-1 0,1 1 0,0 0-1,0-1 1,1 0 0,0 1 0,5 8-1,-7-15-64,-1 0-1,1 0 0,1-1 0,-1 1 0,0 0 0,0-1 1,0 1-1,1-1 0,-1 0 0,1 1 0,-1-1 0,1 0 1,0 0-1,0 0 0,-1 0 0,1 0 0,0 0 0,0-1 1,0 1-1,0 0 0,0-1 0,0 0 0,0 1 0,0-1 1,0 0-1,0 0 0,0 0 0,0 0 0,0 0 1,0-1-1,0 1 0,0-1 0,2 0 0,5-3 86,-1 0-1,0 0 1,0-1-1,0 0 1,0 0-1,7-8 1,30-27 335,-2-1 0,37-47 0,65-99-19,-140 180-570,12-18-27,-16 24 68,0 0 0,-1 1 0,1-1 0,-1 0 0,1 0 0,-1 0 0,0 0 0,1 0 0,-1 0 0,0 0 0,0 0 1,1 1-1,-1-1 0,0 0 0,0 0 0,0 0 0,0 0 0,0 0 0,0 0 0,-1-2 0,0 2-3,0 1 0,1 0 0,-1-1 0,0 1 0,0 0 0,1-1 0,-1 1 0,0 0 0,0 0 0,0 0 1,0 0-1,1-1 0,-1 1 0,0 0 0,0 1 0,0-1 0,0 0 0,0 0 0,1 0 0,-1 0 0,0 1 0,0-1 0,0 1 1,-20 8-565,1 6-322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1.937"/>
    </inkml:context>
    <inkml:brush xml:id="br0">
      <inkml:brushProperty name="width" value="0.05" units="cm"/>
      <inkml:brushProperty name="height" value="0.05" units="cm"/>
    </inkml:brush>
  </inkml:definitions>
  <inkml:trace contextRef="#ctx0" brushRef="#br0">2 110 15803,'-1'10'535,"0"1"-1,1 0 0,1-1 0,-1 1 0,2 0 1,0-1-1,0 1 0,6 16 0,-7-23-406,1 0-1,0 0 1,0 0-1,0-1 1,0 1-1,1-1 1,0 1 0,-1-1-1,1 0 1,0 0-1,1 0 1,-1 0-1,1 0 1,-1-1-1,1 0 1,0 1-1,-1-1 1,1-1 0,0 1-1,0-1 1,1 1-1,-1-1 1,0 0-1,5 0 1,-1-1-85,1 0 0,-1 0 0,1-1 0,-1-1 0,0 1 0,1-1 0,-1-1 0,0 1 0,0-1 0,0-1 0,0 0 0,-1 0 0,0 0 0,0-1 0,0 0 0,11-10 0,3-4 159,-1-2 0,-1 0 0,27-38 0,-38 49-54,-1 0 0,0-1 1,-1 0-1,10-23 0,-24 40 212,-4 7-305,1 8-27,-11 29 0,19-42-20,0-1-1,1 1 1,0 0 0,0 0 0,1 0 0,0 0 0,1 15 0,0-22-5,0 0-1,0 1 1,0-1 0,0 0 0,1 1 0,-1-1 0,1 0-1,-1 0 1,1 1 0,-1-1 0,1 0 0,0 0 0,-1 0 0,1 0-1,0 0 1,0 0 0,0 0 0,0 0 0,0 0 0,0 0-1,0-1 1,0 1 0,0 0 0,0-1 0,1 1 0,-1-1 0,0 1-1,0-1 1,1 0 0,-1 1 0,0-1 0,0 0 0,1 0-1,-1 0 1,0 0 0,1 0 0,1 0 0,5-1 15,0 0 0,0-1 0,-1 0 0,1 0 0,8-3 0,80-40 133,-66 30-81,50-19-1,-77 33-69,-1 0 0,0 1-1,1-1 1,-1 0-1,0 1 1,1-1 0,-1 1-1,1 0 1,-1 0-1,0 0 1,1 0 0,-1 0-1,1 1 1,-1-1-1,0 1 1,1-1 0,-1 1-1,0 0 1,1 0-1,2 2 1,-3-1-2,0 0 1,0 0 0,0 1-1,-1-1 1,1 0-1,-1 1 1,0-1-1,0 1 1,0 0-1,0-1 1,0 1-1,0 0 1,-1-1 0,1 1-1,-1 0 1,0 0-1,0 3 1,1 19 1,-2-17 28,1-1-1,0 1 0,1 0 1,0-1-1,0 0 0,4 14 1,-4-20-12,-1 0 1,1 0-1,0 0 1,-1 0-1,1 0 0,0 0 1,-1-1-1,1 1 1,0 0-1,0 0 1,-1-1-1,1 1 1,0 0-1,0-1 0,0 1 1,0-1-1,0 0 1,0 1-1,0-1 1,0 0-1,0 1 0,0-1 1,0 0-1,1 0 1,-1 0-1,0 0 1,0 0-1,0 0 1,0 0-1,0 0 0,0-1 1,0 1-1,0 0 1,0 0-1,0-1 1,0 1-1,0-1 1,0 1-1,0-1 0,0 0 1,1 0-1,3-3 75,1 1-1,-1-1 1,0 0-1,0 0 1,7-9-1,-4 3 30,0 0-1,-1-1 1,-1 0-1,0 0 0,-1-1 1,0 0-1,4-13 1,-6 16-58,-1 0 0,0 0 0,0-1 0,-1 1 0,0 0 0,0-1 0,-1 1 1,-1-1-1,-3-18 0,2 21-33,2 7-31,1 0 1,-1 0-1,0 0 0,0 0 1,0 0-1,0 0 1,0 0-1,1 0 0,-1 0 1,0 0-1,0 0 1,0 0-1,0 0 0,0 0 1,1 0-1,-1 0 1,0 0-1,0 0 1,0 0-1,0 0 0,0 0 1,1 0-1,-1 0 1,0 0-1,0 0 0,0 0 1,0 0-1,0 0 1,1 0-1,-1 0 0,0 0 1,0-1-1,0 1 1,0 0-1,0 0 0,0 0 1,0 0-1,0 0 1,0 0-1,1 0 0,-1-1 1,0 1-1,0 0 1,0 0-1,0 0 0,0 0 1,0 0-1,0-1 1,0 1-1,0 0 0,0 0 1,0 0-1,0 0 1,0-1-1,0 1 0,0 0 1,0 0-1,0 0 1,0 0-1,0 0 0,-1-1 1,8 2-91,22 1-1015,1-2 0,0-1-1,0-1 1,44-10-1,-29 4 92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2.406"/>
    </inkml:context>
    <inkml:brush xml:id="br0">
      <inkml:brushProperty name="width" value="0.05" units="cm"/>
      <inkml:brushProperty name="height" value="0.05" units="cm"/>
    </inkml:brush>
  </inkml:definitions>
  <inkml:trace contextRef="#ctx0" brushRef="#br0">1 15 16059,'6'-3'451,"0"1"0,0 0 0,1 0 0,-1 0 0,1 1 0,-1 0 0,13 0 0,47 3 2281,-62-2-2553,0 0 0,0 1 0,0 0 0,0-1 0,0 2 0,0-1-1,-1 0 1,1 1 0,-1-1 0,1 1 0,3 3 0,-5-4-139,-1 0 0,0 1 0,0-1 1,1 0-1,-1 1 0,0-1 0,0 1 1,-1-1-1,1 1 0,0-1 0,0 1 1,-1 0-1,1-1 0,-1 1 0,1 0 1,-1 0-1,0-1 0,0 1 0,0 0 0,0 0 1,0 0-1,0-1 0,0 1 0,0 0 1,-1 0-1,0 2 0,-5 12 198,0-1-1,-14 26 0,14-32-127,1 1-1,0 0 1,0 1-1,1-1 1,1 1-1,0-1 1,0 1-1,-1 12 1,4-20-78,0 0 1,0 0-1,0 0 1,1 0-1,-1-1 1,1 1-1,0 0 1,0 0-1,0-1 1,0 1-1,0 0 1,0-1-1,1 1 1,-1-1-1,1 0 1,2 3-1,0-1 5,1 0 0,-1 0-1,1 0 1,0-1 0,-1 1 0,2-1 0,7 3-1,7 2 31,0-1-1,1-1 0,27 5 0,-45-11-54,15 4-160,1 0 0,-1-2 0,0 0 0,1-1 0,0-1 0,18-2 0,-36 2 84,0 0 1,-1 0 0,1 0 0,0 0-1,0 0 1,0-1 0,-1 1 0,1 0 0,0 0-1,0-1 1,-1 1 0,1-1 0,0 1 0,-1-1-1,1 1 1,0-1 0,-1 1 0,1-1 0,-1 1-1,1-1 1,0-1 0,-1 2-25,0-1-1,0 1 1,0-1 0,0 0 0,0 1-1,0-1 1,0 0 0,0 1 0,0-1-1,0 0 1,-1 1 0,1-1 0,0 1-1,0-1 1,-1 0 0,1 1 0,0-1-1,-1 1 1,1-1 0,-1 0 0,-3-3-197,0 0 1,1 1-1,-2-1 1,1 1 0,-5-4-1,-26-13-647,-10-1-118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2.891"/>
    </inkml:context>
    <inkml:brush xml:id="br0">
      <inkml:brushProperty name="width" value="0.05" units="cm"/>
      <inkml:brushProperty name="height" value="0.05" units="cm"/>
    </inkml:brush>
  </inkml:definitions>
  <inkml:trace contextRef="#ctx0" brushRef="#br0">0 55 17396,'2'3'1912,"18"-3"-1088,6-2-296,14-1 833,3-1-161,13-3-784,4 0-656,3-5 344,-2 2-136,-2-3-200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3.429"/>
    </inkml:context>
    <inkml:brush xml:id="br0">
      <inkml:brushProperty name="width" value="0.05" units="cm"/>
      <inkml:brushProperty name="height" value="0.05" units="cm"/>
    </inkml:brush>
  </inkml:definitions>
  <inkml:trace contextRef="#ctx0" brushRef="#br0">80 1 20316,'-4'15'775,"1"1"-1,1 0 0,0 0 1,1 0-1,1 19 0,0 6 160,-66 700 2750,65-730-3574,0-8 10,2-5-1,3-14-24,31-78-800,56-111 0,-78 178 468,5-16-311,-18 43 543,-1 0 1,1 0-1,0 0 0,0 0 1,0 0-1,-1 0 1,1 0-1,0 0 1,0 0-1,0 0 1,0 0-1,-1 0 1,1 0-1,0 0 1,0 0-1,0 0 0,-1 0 1,1 0-1,0 0 1,0 0-1,0 0 1,-1 0-1,1 0 1,0 0-1,0 0 1,0 0-1,0-1 1,-1 1-1,1 0 0,0 0 1,0 0-1,0 0 1,0 0-1,0-1 1,0 1-1,0 0 1,-1 0-1,1 0 1,0 0-1,0-1 1,0 1-1,0 0 0,0 0 1,0 0-1,0-1 1,0 1-1,0 0 1,0 0-1,0 0 1,0-1-1,0 1 1,0 0-1,0 0 1,0 0-1,0 0 0,0-1 1,0 1-1,1 0 1,-14 9-4,10-6 15,0 0 0,1 0 1,-1 1-1,1-1 0,0 0 1,0 1-1,0 0 0,0-1 1,1 1-1,0 0 0,-1 4 1,1-7 2,1 0 0,0 0 1,0 1-1,0-1 0,0 0 1,0 0-1,0 0 0,0 0 1,0 0-1,1 0 0,-1 0 1,0 1-1,1-1 0,-1 0 1,0 0-1,1 0 0,0 0 1,-1 0-1,1 0 0,0-1 1,-1 1-1,1 0 0,0 0 1,0 0-1,0-1 0,-1 1 0,1 0 1,0-1-1,0 1 0,0 0 1,0-1-1,0 0 0,0 1 1,1-1-1,-1 0 0,0 1 1,0-1-1,0 0 0,0 0 1,0 0-1,0 0 0,2 0 1,7 0 42,-1-1 0,0 1 1,0-2-1,0 1 0,-1-1 0,1-1 1,0 0-1,-1 0 0,1 0 1,-1-1-1,0 0 0,14-10 0,1-3 59,0-1-1,33-34 1,-56 52-111,0 0 0,1-1 1,-1 1-1,0 0 1,0 0-1,0 0 1,1 0-1,-1 0 1,0 0-1,0 0 1,1-1-1,-1 1 1,0 0-1,0 0 1,0 0-1,1 0 1,-1 0-1,0 0 1,0 0-1,1 0 1,-1 0-1,0 0 0,0 0 1,1 1-1,-1-1 1,0 0-1,0 0 1,0 0-1,1 0 1,-1 0-1,0 0 1,0 0-1,0 1 1,1-1-1,-1 0 1,0 0-1,0 0 1,0 0-1,0 1 1,1-1-1,-1 0 0,0 0 1,0 0-1,0 1 1,0-1-1,0 0 1,9 18 23,2 3-7,-4-14-14,0-1 1,0 0-1,1 0 1,-1 0-1,1-1 1,1-1-1,-1 1 1,1-1-1,-1-1 1,1 0-1,0 0 1,1 0-1,-1-1 1,0-1 0,1 0-1,-1 0 1,11-1-1,-11 1-6,0-2-1,1 1 1,-1-1-1,0-1 1,0 0-1,0 0 1,0-1-1,0 0 1,0 0 0,-1-1-1,1 0 1,-1-1-1,0 0 1,-1 0-1,1 0 1,-1-1-1,9-9 1,-15 13-4,1 1 1,-1-1-1,1 0 1,-1 1-1,0-1 1,0 0-1,0 0 1,0 0-1,0 0 1,0 0-1,0 0 1,-1 0-1,1-4 1,-4 6-17,-2 8 16,-2 8 2,7-13-56,0 0 0,0 0 1,0 1-1,0-1 0,1 0 1,-1 0-1,1 0 0,0 0 1,-1 0-1,2 0 1,0 4-1,-1-6 13,-1 0-1,1-1 1,-1 1 0,1 0 0,-1 0-1,1-1 1,-1 1 0,1 0 0,-1-1 0,1 1-1,0-1 1,-1 1 0,1-1 0,0 1-1,0-1 1,-1 1 0,1-1 0,0 0-1,0 1 1,0-1 0,0 0 0,-1 0-1,1 0 1,0 1 0,0-1 0,0 0-1,0 0 1,0 0 0,0-1 0,-1 1-1,1 0 1,0 0 0,0 0 0,0-1 0,0 1-1,-1 0 1,1-1 0,0 1 0,0 0-1,0-1 1,-1 1 0,1-1 0,0 0-1,-1 1 1,2-2 0,9-8-483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3.927"/>
    </inkml:context>
    <inkml:brush xml:id="br0">
      <inkml:brushProperty name="width" value="0.05" units="cm"/>
      <inkml:brushProperty name="height" value="0.05" units="cm"/>
    </inkml:brush>
  </inkml:definitions>
  <inkml:trace contextRef="#ctx0" brushRef="#br0">0 0 20716,'0'19'2017,"3"-2"-1489,7 0-512,6 2 680,9 1-1280,5-4 768,8-1-328,2-2-224</inkml:trace>
  <inkml:trace contextRef="#ctx0" brushRef="#br0" timeOffset="1">350 177 19420,'-74'16'4237,"50"-12"-2770,-1 1 0,-32 13 0,56-18-1414,-1 1-1,0-1 1,1 1-1,-1 0 1,1-1 0,-1 1-1,1 0 1,0 0-1,-1 0 1,1 0 0,0 1-1,-2 1 1,3-3-53,0 0 0,0 1-1,0-1 1,0 0 0,0 1 0,-1-1 0,1 1 0,0-1 0,0 0 0,0 1 0,0-1 0,0 1 0,0-1 0,1 0-1,-1 1 1,0-1 0,0 1 0,0-1 0,0 0 0,0 1 0,0-1 0,1 0 0,-1 1 0,0-1 0,0 0-1,1 1 1,-1-1 0,0 0 0,1 1 0,-1-1 0,5 3-137,-1 0 0,1 0 0,-1-1 0,1 0 0,8 3 0,-8-3 46,123 38-2430,-10-4 797,-114-35 1697,24 13 20,-27-14 23,-1 0 0,1 0 0,-1 1 1,1-1-1,-1 0 0,0 1 1,1-1-1,-1 1 0,1-1 0,-1 0 1,0 1-1,1-1 0,-1 1 0,0-1 1,0 1-1,0-1 0,1 1 0,-1-1 1,0 1-1,0-1 0,0 1 1,0 0-1,0-1 0,0 1 0,0-1 1,0 1-1,0-1 0,0 1 0,0-1 1,0 1-1,0-1 0,0 1 1,-1 0-1,1-1 0,0 1 0,0-1 1,-1 0-1,1 1 0,0-1 0,-1 1 1,1-1-1,0 1 0,-1-1 0,1 0 1,-1 1-1,1-1 0,0 0 1,-2 1-1,-14 9 430,0 0 1,-1-2 0,0 0-1,0-1 1,-29 8 0,41-13-397,-1 0-108,0-1 0,1 1 0,-1-1 0,0 0 0,0 0 0,-9 0 0,15-1 7,-1-1 0,0 1 1,0 0-1,0 0 0,0 0 0,0 0 0,1-1 0,-1 1 0,0 0 0,0-1 0,0 1 0,1-1 0,-1 1 0,0-1 0,0 1 1,1-1-1,-1 0 0,1 1 0,-1-1 0,0-1 0,0 1-13,1-1-1,-1 1 1,1 0 0,0-1 0,-1 1-1,1-1 1,0 0 0,0 1 0,0-1-1,0 1 1,1-1 0,-1 1 0,0-1-1,0 1 1,1 0 0,0-3 0,14-29-503,8-9-208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4.418"/>
    </inkml:context>
    <inkml:brush xml:id="br0">
      <inkml:brushProperty name="width" value="0.05" units="cm"/>
      <inkml:brushProperty name="height" value="0.05" units="cm"/>
    </inkml:brush>
  </inkml:definitions>
  <inkml:trace contextRef="#ctx0" brushRef="#br0">46 0 20148,'0'7'464,"-1"-1"-1,0 1 1,0-1 0,0 0-1,-4 9 1,-3 14 58,-2 23-20,2-1 1,2 1-1,3 0 0,2 0 1,2 1-1,2-1 1,20 95-1,-22-141-448,1 0-1,0 0 1,0-1-1,0 1 1,1-1-1,0 0 1,0 0-1,4 6 1,-6-10-30,0 0 0,-1 0 0,1-1 0,0 1 0,0 0 1,0-1-1,0 1 0,-1 0 0,1-1 0,0 0 0,0 1 0,0-1 0,0 1 1,0-1-1,0 0 0,0 0 0,1 1 0,-1-1 0,1 0 0,0-1 6,0 1 0,-1-1 0,1 1-1,-1-1 1,1 0 0,-1 1-1,1-1 1,-1 0 0,0 0 0,0 0-1,1 0 1,-1 0 0,0-1 0,0 1-1,0 0 1,2-3 0,4-7 106,-1 0 1,0 0-1,-1-1 0,0 1 1,6-21-1,-3 0 10,4-32 1,-10 56-139,-1 3-10,0 0 0,0 0 0,-1 0 0,1 0 0,-1 0 0,0 0 0,0 0 0,-1 0 0,0 0 0,-2-10 0,3 15 2,0 0-1,0 0 0,0-1 0,0 1 0,0 0 1,0 0-1,0 0 0,0 0 0,0 0 0,0-1 1,-1 1-1,1 0 0,0 0 0,0 0 0,0 0 1,0 0-1,0 0 0,0 0 0,0 0 1,0-1-1,0 1 0,-1 0 0,1 0 0,0 0 1,0 0-1,0 0 0,0 0 0,0 0 0,0 0 1,-1 0-1,1 0 0,0 0 0,0 0 0,0 0 1,0 0-1,0 0 0,-1 0 0,1 0 0,0 0 1,0 0-1,0 0 0,0 0 0,0 0 0,-1 0 1,-2 8-24,1 11-11,2-12 27,1-1 0,0 0 0,0 0 0,0 0 1,1 0-1,0 0 0,0 0 0,0 0 0,1 0 0,0-1 0,0 1 1,1-1-1,-1 0 0,1 0 0,0 0 0,1 0 0,-1-1 1,1 0-1,0 0 0,0 0 0,0 0 0,0-1 0,1 0 0,-1 0 1,1-1-1,0 1 0,12 2 0,-8-2-9,0-1 0,0 0 0,1 0 0,-1-1 0,1-1 0,-1 1 0,1-2 0,-1 0 0,1 0 0,-1-1 0,0 0 0,0 0 1,0-1-1,0-1 0,0 0 0,11-6 0,-8 2-14,-10 5 27,0 1 1,0 0-1,1 0 0,-1 0 1,1 0-1,0 1 0,5-2 1,-8 3 7,0 0 0,-1 0 0,1 0 1,-1 1-1,1-1 0,-1 0 1,1 0-1,-1 1 0,1-1 0,-1 0 1,1 1-1,-1-1 0,1 0 1,-1 1-1,1-1 0,-1 1 0,0-1 1,1 1-1,-1-1 0,0 1 1,1-1-1,-1 1 0,0-1 0,0 1 1,0-1-1,1 1 0,-1-1 0,0 1 1,0 0-1,0 0 0,5 25 110,-4-17-64,2 0 6,-1 0 1,1 0 0,0-1-1,1 1 1,0-1 0,1 0-1,9 14 1,-12-20-92,-1 0-1,1 0 1,-1 0-1,1 0 1,0 0 0,0 0-1,0-1 1,0 1-1,0-1 1,0 0-1,1 1 1,-1-1 0,0 0-1,0 0 1,1 0-1,-1-1 1,1 1 0,-1-1-1,1 1 1,-1-1-1,1 0 1,-1 0-1,1 0 1,-1 0 0,1 0-1,0-1 1,-1 1-1,0-1 1,1 1-1,-1-1 1,1 0 0,-1 0-1,3-2 1,-1 1-169,0-1 0,0 0 0,-1 0 0,0 0 0,0-1 0,0 1 0,0-1 0,0 1 0,-1-1 0,1 0 0,-1 0 0,0 0 0,0 0 0,0-1 0,1-5 0,2-9-133,-1 1 0,2-26 0,-5 38 218,5-62-923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4.851"/>
    </inkml:context>
    <inkml:brush xml:id="br0">
      <inkml:brushProperty name="width" value="0.05" units="cm"/>
      <inkml:brushProperty name="height" value="0.05" units="cm"/>
    </inkml:brush>
  </inkml:definitions>
  <inkml:trace contextRef="#ctx0" brushRef="#br0">25 0 18140,'-14'10'2080,"6"7"-1239,5 2-353,9 1 1216,6 0-872,11 3-1336,5-3 768,8 0-400,3-7-184</inkml:trace>
  <inkml:trace contextRef="#ctx0" brushRef="#br0" timeOffset="1">400 212 18628,'-1'3'453,"0"0"0,-1 0 0,0 0-1,0 0 1,1-1 0,-2 1 0,1-1 0,0 1 0,0-1 0,-4 2 0,4-2-219,0-1 1,0 1-1,0 0 1,0 0-1,0 0 1,0 0-1,1 0 1,-1 1-1,1-1 1,0 0-1,-1 1 1,1-1-1,0 1 1,0-1-1,-1 6 1,2-1-160,0 0-1,0-1 1,1 1-1,0 0 1,0 0 0,1 0-1,-1-1 1,1 1 0,1-1-1,3 8 1,6 10-408,20 30 0,-4-8 19,-16-22 168,0 1 1,-1 0-1,-1 0 0,-2 1 1,7 37-1,-13-52 151,-1 0 0,0 0 0,-1 0-1,0 0 1,0 0 0,-2 0 0,-1 11 0,1-16 39,0 1 1,-1 0-1,1-1 0,-1 0 1,0 1-1,-1-1 0,1 0 1,-1-1-1,0 1 0,-1-1 1,1 0-1,-7 6 0,8-9 21,0 1-1,-1 0 1,1-1-1,-1 1 0,0-1 1,0 0-1,1 0 0,-1-1 1,0 1-1,-1-1 1,1 0-1,0 0 0,0 0 1,0 0-1,-1-1 0,-6 0 1,8 0-9,0-1 0,0 0 0,-1 1 0,1-1 0,0 0 0,0-1 0,0 1 0,0-1 0,0 1 0,0-1 0,1 0 0,-1 0 0,1 0 0,-1 0 0,1 0 0,-1-1 0,1 1 0,0-1 0,0 0 1,1 1-1,-4-7 0,2 3-11,0-1 1,0 0-1,1 0 1,0 0-1,0 0 1,1 0-1,0 0 1,0-1-1,0 1 1,1 0-1,0-1 1,2-9-1,0 6 10,0 1 0,1-1 0,1 1 0,-1 0-1,1 0 1,1 0 0,11-17 0,-8 15-440,1 0 0,0 1 0,1 0 0,0 0 1,0 1-1,1 1 0,0 0 0,1 0 0,0 1 0,1 1 0,0 0 1,25-10-1,-18 12-245,0 1 0,29-4 0,-44 8 514,41-7-1068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5.969"/>
    </inkml:context>
    <inkml:brush xml:id="br0">
      <inkml:brushProperty name="width" value="0.05" units="cm"/>
      <inkml:brushProperty name="height" value="0.05" units="cm"/>
    </inkml:brush>
  </inkml:definitions>
  <inkml:trace contextRef="#ctx0" brushRef="#br0">7 447 18628,'-5'32'3963,"4"5"-1695,5 50-1,1-44-1710,2 0-1,16 56 0,-21-93-499,-1-1 0,1 0 0,0 0 0,1 0-1,-1-1 1,1 1 0,0-1 0,0 1 0,1-1-1,-1 0 1,7 6 0,-9-9-34,0 0 0,1-1-1,-1 1 1,0 0 0,1 0 0,-1-1 0,0 1-1,1-1 1,-1 1 0,1-1 0,-1 0-1,1 0 1,-1 0 0,1 1 0,-1-1 0,1-1-1,-1 1 1,2 0 0,0-1 0,-1 0 1,0 0-1,1 0 1,-1 0-1,0-1 0,0 1 1,0 0-1,0-1 1,0 0-1,0 1 0,0-1 1,-1 0-1,1 0 1,1-3-1,5-7 66,-1-1 1,0 1-1,-1-1 0,-1-1 0,0 1 0,0-1 1,3-23-1,-3 12-33,-2-1 0,-1 1 0,-1-37 0,-1 58-61,0 1 0,0 0 0,-1-1 0,1 1 0,-1 0 0,0-1 0,0 1 0,0 0 0,-3-6 0,2 10-67,1 6 32,2 10-8,1-10 40,0 0-1,1 0 0,-1 0 0,2 0 0,-1-1 1,1 0-1,0 1 0,0-1 0,1-1 0,6 7 1,-8-8 10,1-1 1,1 0-1,-1-1 1,0 1-1,1-1 1,-1 0-1,1 0 1,0 0 0,0 0-1,0-1 1,0 0-1,0 0 1,0 0-1,0-1 1,8 0-1,-2-1 2,0 0-1,0-1 1,0 0 0,-1 0-1,1-2 1,-1 1-1,1-1 1,-1-1 0,-1 0-1,1 0 1,0-1 0,-1 0-1,12-11 1,-12 10 0,0-1 1,-1 0-1,0-1 1,-1 0-1,1 0 1,-2 0-1,1-1 1,-1 0-1,-1-1 1,0 1 0,0-1-1,4-16 1,-8 26-7,-1-1 0,0 1 0,1 0 1,-1 0-1,0 0 0,0 0 1,1-1-1,-1 1 0,0 0 0,0 0 1,-1 0-1,1-1 0,0 1 0,0 0 1,0 0-1,-1 0 0,1 0 1,-1 0-1,1 0 0,-1 0 0,1-1 1,-1 1-1,0-1 0,0 2-1,0-1-1,-1 1 0,1-1 0,0 1 1,0 0-1,0-1 0,0 1 0,0 0 1,0 0-1,-1 0 0,1 0 0,0 0 1,0 0-1,0 0 0,0 0 1,0 0-1,-1 1 0,-1 0 0,-5 2-8,0 0 0,1 0-1,-1 1 1,1 1-1,-9 5 1,7-3 11,0 0 1,0 1 0,1 1-1,0-1 1,1 1-1,0 0 1,0 1-1,1 0 1,0 0 0,-8 20-1,11-24 2,1 1-1,0-1 0,1 0 1,-1 0-1,1 1 1,1-1-1,-1 0 0,1 1 1,0-1-1,0 1 1,1-1-1,0 0 0,0 1 1,1-1-1,-1 0 1,1 0-1,1 0 0,-1 0 1,1 0-1,0 0 1,5 7-1,-4-9 1,0 0-1,0 0 1,0 0 0,0-1-1,1 1 1,-1-1 0,1 0-1,0 0 1,0-1 0,0 0 0,0 0-1,0 0 1,0 0 0,1-1-1,-1 0 1,1 0 0,-1 0-1,1-1 1,-1 1 0,1-1-1,-1-1 1,8 0 0,8-2 6,0-1 0,-1-1 1,1-1-1,29-12 0,-15 4 5,-2-2 1,0-2-1,-1-1 1,-1-1-1,0-1 1,-2-2-1,-1-1 0,43-47 1,-53 50-11,0-1 0,-2 0 0,0-2 0,-2 0 0,0 0 0,-2-1 0,-1-1 0,-1 0 0,-1-1 0,-1 1 1,-1-2-1,3-31 0,-9 47-22,0-1 0,-1 1 0,0 0 1,-1-1-1,-5-22 0,5 32 10,1 0 0,-1 0 0,-1 0 0,1 1 0,0-1 0,-1 0 0,1 0 0,-1 1 0,0-1 0,0 1 0,0-1 0,-3-2 0,3 4 2,1 0-1,-1 0 0,0 0 0,0 0 0,0 0 0,0 0 0,0 1 1,0-1-1,0 1 0,0-1 0,0 1 0,-1 0 0,1 0 0,0 0 1,0 0-1,0 0 0,0 0 0,0 1 0,-4 0 0,0 1-3,0 0 1,1 1-1,0-1 0,-1 1 0,1 0 1,0 1-1,0-1 0,1 1 0,-1 0 1,1 0-1,0 0 0,0 1 0,-5 6 1,-3 6 7,2 0 1,-15 30-1,12-19 21,1 0 0,1 1 0,2 1-1,1-1 1,1 1 0,1 1 0,2-1-1,1 1 1,2 0 0,4 56 0,-2-79-220,0 0 1,1 0-1,0 1 1,0-1-1,1-1 1,0 1-1,0 0 1,1-1-1,0 1 1,0-1-1,1 0 1,0-1-1,0 1 1,1-1-1,-1 0 1,1 0-1,1-1 1,-1 0-1,1 0 1,0 0-1,0-1 1,0 0-1,1 0 1,-1-1-1,1 0 1,0 0-1,0-1 1,0 0-1,11 1 1,24 1-825,3-4-205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3:02.217"/>
    </inkml:context>
    <inkml:brush xml:id="br0">
      <inkml:brushProperty name="width" value="0.05" units="cm"/>
      <inkml:brushProperty name="height" value="0.05" units="cm"/>
    </inkml:brush>
  </inkml:definitions>
  <inkml:trace contextRef="#ctx0" brushRef="#br0">10 42 13731,'-1'2'69,"-1"1"-1,1-1 1,0 1-1,0 0 1,0 0 0,0 0-1,0-1 1,1 1 0,0 0-1,-1 0 1,1 0 0,0 0-1,0 0 1,0 0 0,1 0-1,-1 0 1,1-1-1,0 1 1,0 0 0,0 0-1,0 0 1,0-1 0,3 5-1,-1-4-51,0 1 0,0-1 0,0 1-1,1-1 1,0 0 0,0-1 0,-1 1 0,2-1-1,-1 1 1,0-1 0,0 0 0,1-1-1,-1 1 1,7 0 0,4 2-31,0-2 1,1 0-1,0 0 0,-1-1 0,1-1 1,16-3-1,93-18-93,-93 13 99,2 2 0,-1 2 0,51-2 0,-26 11 31,1 3 0,65 16 0,67 10-54,116-25-110,3-26-62,-117 5 149,1539-60 6,-888 80 68,-236 3-8,673 37-197,228 0 115,983-86 167,-2044 24-116,611-22-7,-488 22-53,16 1 9,661-32 118,-505 6-288,-457 30 142,-199 10 63,111 17 0,62 3-13,-1-21-25,-220 0 66,11-1-52,84 11 0,-113-7 164,-1 1 1,-1 0-1,1 2 1,-1 0-1,0 1 1,0 2-1,18 9 1,-36-17-13,8 6 629,-8-7-715,-1 0-1,0 1 0,0-1 0,0 0 0,0 0 0,0 1 0,0-1 1,0 0-1,0 0 0,0 0 0,0 1 0,0-1 0,0 0 1,0 0-1,0 0 0,0 1 0,0-1 0,0 0 0,-1 0 1,1 0-1,0 1 0,0-1 0,0 0 0,0 0 0,0 0 0,0 0 1,-1 0-1,1 1 0,0-1 0,0 0 0,0 0 0,0 0 1,-1 0-1,1 0 0,0 0 0,0 0 0,0 1 0,-1-1 1,1 0-1,0 0 0,0 0 0,0 0 0,-1 0 0,1 0 0,0 0 1,0 0-1,0 0 0,-1 0 0,-12 3 207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7.335"/>
    </inkml:context>
    <inkml:brush xml:id="br0">
      <inkml:brushProperty name="width" value="0.05" units="cm"/>
      <inkml:brushProperty name="height" value="0.05" units="cm"/>
    </inkml:brush>
  </inkml:definitions>
  <inkml:trace contextRef="#ctx0" brushRef="#br0">139 579 17276,'0'0'8,"3"-6"498,-1-1 0,1 1 0,-1 0 0,0-1 0,1-8 0,-3 13-416,0 1 1,0 0-1,0-1 1,0 1-1,0 0 1,0-1-1,0 1 0,0 0 1,-1-1-1,1 1 1,-1 0-1,1 0 1,-1-1-1,1 1 0,-1 0 1,1 0-1,-1 0 1,0 0-1,0 0 1,0 0-1,0 0 0,0 0 1,0 0-1,0 0 1,0 0-1,0 0 1,0 1-1,0-1 0,0 1 1,-1-1-1,1 1 1,0-1-1,0 1 1,-3-1-1,0 0 90,0 1 0,0 0 0,-1 0 0,1 0 1,0 1-1,0-1 0,-1 1 0,1 0 0,0 0 0,0 1 0,0-1 0,0 1 0,0 0 0,1 0 1,-1 0-1,0 0 0,1 1 0,0-1 0,-6 6 0,5-5-121,0 1-1,1 0 1,-1-1 0,1 1-1,0 0 1,0 1 0,0-1-1,1 0 1,-1 1 0,1 0 0,0-1-1,1 1 1,-1 0 0,1 0-1,0 0 1,-1 6 0,2-9-46,0 1 1,1-1 0,-1 1-1,1-1 1,-1 0 0,1 1-1,0-1 1,0 0-1,0 0 1,0 0 0,1 1-1,-1-1 1,0 0 0,1-1-1,-1 1 1,1 0 0,0 0-1,0-1 1,0 1 0,-1-1-1,1 1 1,1-1 0,-1 0-1,0 0 1,0 0 0,0 0-1,1 0 1,-1 0-1,0-1 1,1 1 0,2-1-1,5 2 23,-1-1 0,1 0 0,-1 0-1,1-1 1,-1-1 0,16-2-1,-15 1-20,0 0 0,0-1-1,0 0 1,-1-1-1,0 0 1,1-1-1,-2 0 1,1 0-1,0-1 1,-1 0 0,0-1-1,-1 1 1,1-1-1,-1-1 1,-1 0-1,1 0 1,-1 0-1,-1 0 1,0-1-1,0 0 1,5-12 0,-10 21-17,-1 0 0,1 0 1,0 1-1,0-1 1,0 0-1,0 0 1,0 0-1,0 0 1,0 0-1,-1 0 1,1 0-1,0 0 1,0 0-1,0 0 1,0 0-1,0 0 1,-1 0-1,1 0 0,0 0 1,0 0-1,0 0 1,0 0-1,0 0 1,-1 0-1,1 0 1,0 0-1,0 0 1,0 0-1,0 0 1,0 0-1,0 0 1,-1 0-1,1 0 1,0 0-1,0 0 0,0-1 1,0 1-1,0 0 1,0 0-1,0 0 1,-1 0-1,1 0 1,0 0-1,0 0 1,0-1-1,0 1 1,0 0-1,0 0 1,0 0-1,0 0 1,0 0-1,0 0 0,0-1 1,0 1-1,0 0 1,0 0-1,0 0 1,0 0-1,0 0 1,0-1-1,0 1 1,0 0-1,0 0 1,0 0-1,0 0 1,0 0-1,0-1 1,-2 4-13,1-1 0,-1 0 0,0 1 0,1-1 0,-1 1 1,1 0-1,0 0 0,0-1 0,0 1 0,0 0 0,0 0 1,0 4-1,-5 40-185,6-44 179,0 0-30,0 1 0,0 0 0,0 0 0,0 0 0,0 0 0,1 0-1,0-1 1,0 1 0,0 0 0,0-1 0,0 1 0,3 4 0,-3-7 8,0 1-1,0-1 1,0 0-1,0 0 1,1 0-1,-1 0 1,0 0-1,1 0 1,-1 0 0,0 0-1,1 0 1,-1-1-1,1 1 1,-1 0-1,1-1 1,-1 1-1,1-1 1,0 0-1,-1 1 1,1-1-1,0 0 1,-1 0-1,1 0 1,0 0 0,-1-1-1,1 1 1,-1 0-1,1-1 1,0 1-1,1-2 1,5-1-173,0 0 0,0-1 1,-1 0-1,1 0 0,-1-1 0,0 0 1,-1 0-1,1-1 0,-1 0 1,0 0-1,-1-1 0,10-12 1,3-9-585,28-58 1,-36 66 533,34-69-615,-3-3-1,46-156 1,-83 227 1313,-4 21-418,0 0 1,0-1-1,0 1 0,0 0 0,0 0 0,0 0 1,0 0-1,0 0 0,0 0 0,0 0 0,0 0 1,1 0-1,-1 0 0,0-1 0,0 1 0,0 0 1,0 0-1,0 0 0,0 0 0,0 0 0,0 0 1,0 0-1,0 0 0,0 0 0,0-1 0,0 1 0,0 0 1,0 0-1,0 0 0,-1 0 0,1 0 0,0 0 1,0 0-1,0 0 0,0 0 0,0-1 0,0 1 1,0 0-1,0 0 0,0 0 0,0 0 0,0 0 1,0 0-1,0 0 0,0 0 0,-1 0 0,1 0 1,0 0-1,0 0 0,0 0 0,0 0 0,0 0 1,0 0-1,0 0 0,0 0 0,0 0 0,-1 0 1,1 0-1,0 0 0,0 0 0,0 0 0,0 0 1,0 0-1,0 0 0,0 0 0,-16 27 1796,7-3-1212,0 1-1,2 0 0,0 0 0,2 0 0,-3 41 0,3 136 366,4-74-407,1-109-424,1-14-42,-1 0-1,0 0 0,-1 0 1,1 0-1,-1 0 0,0 0 0,-2 8 1,0-13 501,2-8-284,-1-9 20,1-66 507,-5-83-327,8 179-519,1 0 0,0-1 0,1 1 0,0-1-1,1 0 1,0 0 0,1 0 0,1-1 0,-1 0 0,2 0 0,11 13 0,-17-22 12,0 0 0,0 0 0,0-1 1,0 1-1,1-1 0,-1 1 0,0-1 1,1 0-1,-1 0 0,1 0 0,0 0 1,-1 0-1,1 0 0,0-1 0,-1 1 0,1-1 1,0 0-1,4 0 0,-3-1 3,1 0-1,-1 0 1,0 0-1,0-1 1,0 1 0,0-1-1,-1 0 1,1 0-1,0-1 1,6-4-1,2-5 6,0 0 0,-1 0 0,0-1 0,17-27-1,-16 21-9,-7 11-76,-13 27 38,1-5 43,1 1 0,0 0 0,1 0 1,1 0-1,0 1 0,1-1 0,-1 18 0,4-29 4,0 0-1,0 1 0,1-1 0,-1 0 1,1 0-1,0 0 0,0 0 0,0 0 1,1 0-1,-1 0 0,1 0 1,0 0-1,3 5 0,-2-7-3,-1 1 0,1-1 0,0 1 0,0-1 0,0 0 0,0 0 0,0 0 0,0 0 1,0-1-1,1 1 0,-1-1 0,1 0 0,-1 0 0,1 0 0,-1 0 0,1-1 0,0 0 0,3 1 0,-3-1 13,0-1-1,0 1 1,0-1 0,-1 0-1,1 0 1,0 0 0,-1 0-1,1-1 1,0 1 0,-1-1-1,0 0 1,1 0-1,-1 0 1,0-1 0,4-3-1,7-7 53,23-29-1,-18 20-68,-2 3-1,1 1 0,1 1-1,0 0 1,24-15 0,-35 27-26,0 0 0,0 1 0,1 0-1,-1 0 1,1 0 0,0 1 0,0 1 0,1 0-1,-1 0 1,0 0 0,1 1 0,-1 1 0,1 0 0,10 1-1,-18-1 15,0 0-1,1 0 0,-2 0 0,1 0 0,0 1 1,0-1-1,0 1 0,0-1 0,0 1 1,0 0-1,0 0 0,0 0 0,-1 0 0,1 0 1,0 0-1,-1 0 0,1 1 0,-1-1 1,1 0-1,-1 1 0,0 0 0,0-1 0,0 1 1,0 0-1,0-1 0,0 1 0,0 0 1,0 0-1,0 0 0,-1 0 0,1 0 1,-1-1-1,0 1 0,1 0 0,-1 0 0,0 3 1,-1 5-9,-1 1-1,0-1 1,-1 0 0,0 0 0,-8 19 0,-3 11 48,13-36-15,0 1-1,0-1 0,0 0 1,1 0-1,0 0 0,0 0 1,1 7-1,-1-10-4,0 0 1,1 0-1,-1 0 0,0 0 0,1 0 1,-1 0-1,1 0 0,-1 0 1,1 0-1,0 0 0,-1-1 0,1 1 1,0 0-1,0 0 0,0 0 1,-1-1-1,1 1 0,0 0 0,0-1 1,0 1-1,0-1 0,0 1 1,0-1-1,0 0 0,0 1 0,0-1 1,0 0-1,1 0 0,-1 0 1,0 0-1,0 0 0,0 0 0,0 0 1,2 0-1,4-1 13,1-1 0,-1 1 0,1-1 0,-1-1 0,0 1 0,0-1 0,0 0 0,0-1 0,0 0 0,-1 0 0,0-1 0,1 1 0,-2-1 0,1 0 1,-1-1-1,1 0 0,7-11 0,1-3-12,0-1 1,-1 0 0,-2-1 0,12-28-1,-13 21-20,-1 0 0,9-54 0,-17 77 8,-1 5 5,0 0-1,0 0 1,0 0-1,0 0 1,0 0-1,0 0 1,1 0-1,-1 0 1,0 0-1,0 0 0,1 0 1,-1 0-1,1 0 1,-1 1-1,1-1 1,-1 0-1,1 0 1,0 0-1,-1 1 1,1-1-1,0 0 1,-1 1-1,1-1 1,0 1-1,1-2 1,0 3 1,0-1 1,-1 0 0,1 1 0,-1-1 0,1 1-1,-1 0 1,0-1 0,1 1 0,-1 0 0,1 0 0,-1 0-1,2 1 1,5 4 14,7 5 23,1-2 0,30 14 0,-38-20-210,0 0 0,0 0 0,0-1 0,1 0-1,-1-1 1,1 0 0,-1 0 0,11-1 0,-17 0 106,-1 0 1,1 0-1,-1 0 1,1 0-1,-1-1 1,1 1-1,-1-1 1,1 1-1,-1-1 1,1 1-1,-1-1 1,1 0-1,-1 0 1,0 0-1,0 0 1,1 0-1,-1 0 1,0 0-1,0 0 1,0 0-1,0-1 1,0 1-1,0 0 1,-1-1-1,1 1 1,0 0-1,-1-1 1,1 1-1,-1-1 1,1 1-1,-1-1 1,0 1-1,1-1 0,-1 0 1,0 1-1,0-1 1,-1-2 0,-1-24-675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7.815"/>
    </inkml:context>
    <inkml:brush xml:id="br0">
      <inkml:brushProperty name="width" value="0.05" units="cm"/>
      <inkml:brushProperty name="height" value="0.05" units="cm"/>
    </inkml:brush>
  </inkml:definitions>
  <inkml:trace contextRef="#ctx0" brushRef="#br0">12 30 18612,'-12'-13'1632,"15"8"-1224,4-1-560,13 3 1057,8 2-297,3-1-376</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8.297"/>
    </inkml:context>
    <inkml:brush xml:id="br0">
      <inkml:brushProperty name="width" value="0.05" units="cm"/>
      <inkml:brushProperty name="height" value="0.05" units="cm"/>
    </inkml:brush>
  </inkml:definitions>
  <inkml:trace contextRef="#ctx0" brushRef="#br0">1 77 18108,'2'-4'430,"0"-1"1,0 2-1,1-1 1,0 0 0,0 0-1,0 1 1,0 0-1,0-1 1,1 1-1,0 0 1,-1 1-1,1-1 1,0 1-1,7-4 1,-1 2 54,-1 0 0,1 0 1,0 1-1,0 0 1,15-1-1,-23 3-458,-1 1 1,0 0-1,0 0 1,1 0-1,-1 0 0,0 0 1,1 0-1,-1 0 1,0 0-1,1 0 0,-1 1 1,0-1-1,1 0 1,-1 1-1,0-1 1,0 1-1,0 0 0,2 0 1,-3 0-18,1 0 0,-1-1 1,1 1-1,-1 0 0,0-1 1,1 1-1,-1 0 0,0 0 0,1 0 1,-1 0-1,0-1 0,0 1 1,0 0-1,0 0 0,0 0 0,0 0 1,0-1-1,0 1 0,0 0 1,0 0-1,-1 1 0,-1 5 0,-1 1-1,0-1 0,0 0 1,-9 12-1,9-12-3,-25 38 2,16-28 16,1 0-1,0 1 0,2 1 1,0 0-1,1 0 1,-6 24-1,14-41-12,-1 1 0,0-1 1,1 1-1,0 0 0,0-1 0,0 1 0,0 0 0,0-1 0,0 1 0,1 0 1,-1-1-1,1 1 0,0 0 0,-1-1 0,1 1 0,1-1 0,-1 0 1,0 1-1,0-1 0,3 3 0,-1-3 7,-1 1 0,1-1-1,0 0 1,0-1 0,0 1-1,0 0 1,0-1 0,0 0 0,1 0-1,-1 0 1,0 0 0,1 0-1,-1-1 1,0 1 0,7-1 0,5 0 25,1-1 1,-1-1-1,1 0 1,-1-1-1,0-1 1,0 0-1,0-1 1,-1-1-1,1 0 1,15-10-1,5-4 29,0-2-1,52-45 0,-75 58-69,0-1 1,0-1 0,-1 0 0,-1 0 0,1-1 0,-2-1-1,10-15 1,-13 11-37,-5 17 33,-1-1 0,0 1 0,0 0 0,0 0 0,0 0 0,0 0 0,0 0 0,0 0 1,0 0-1,0 0 0,0-1 0,0 1 0,0 0 0,0 0 0,0 0 0,0 0 0,0 0 0,0 0 1,0 0-1,0-1 0,0 1 0,0 0 0,-1 0 0,1 0 0,0 0 0,0 0 0,0 0 0,0 0 1,0 0-1,0 0 0,0 0 0,0-1 0,0 1 0,0 0 0,0 0 0,-1 0 0,1 0 0,0 0 1,0 0-1,0 0 0,0 0 0,0 0 0,0 0 0,0 0 0,0 0 0,-1 0 0,1 0 0,0 0 1,0 0-1,0 0 0,0 0 0,0 0 0,0 0 0,0 0 0,-1 0 0,0 1-3,-1 1 0,0-1-1,1 0 1,-1 1 0,1-1 0,-1 1 0,1-1-1,0 1 1,0 0 0,-1 0 0,0 2-1,-3 6 16,0 1-1,1 0 1,1 0-1,-1 0 1,2 0-1,-3 15 0,5-23 5,0 0-1,-1 1 1,1-1-1,1 0 0,-1 0 1,0 1-1,1-1 1,0 0-1,0 0 0,0 0 1,2 6-1,-1-7-2,-1-1 1,0 1-1,0-1 1,0 0-1,1 1 0,-1-1 1,1 0-1,-1 0 1,1 0-1,-1 0 0,1 0 1,0 0-1,-1 0 1,1 0-1,0-1 0,0 1 1,0-1-1,0 0 1,-1 1-1,1-1 0,0 0 1,3 0-1,2 0 11,-1-1-1,1 0 1,0-1 0,0 1-1,-1-1 1,1 0-1,-1-1 1,1 0 0,-1 0-1,0 0 1,0-1-1,9-6 1,5-6 46,36-36 0,-38 33-94,-1 0-1,0-1 0,19-32 0,-38 59-4,0 0 0,0 1 0,0-1 0,1 0 0,0 14 0,0 50-784,1-63 659,0-1 0,1 0 0,0 0 0,0 0 0,1-1 0,-1 1 0,1 0 0,1 0 0,5 10 0,1-11-285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9.154"/>
    </inkml:context>
    <inkml:brush xml:id="br0">
      <inkml:brushProperty name="width" value="0.05" units="cm"/>
      <inkml:brushProperty name="height" value="0.05" units="cm"/>
    </inkml:brush>
  </inkml:definitions>
  <inkml:trace contextRef="#ctx0" brushRef="#br0">221 355 16788,'2'-2'251,"37"-29"2333,-37 29-2424,-1 0 0,1 0 0,0 0 0,-1 0 0,1 0 0,-1-1 0,1 1 0,-1 0 0,0-1 0,0 1-1,0 0 1,-1-1 0,1 1 0,0-1 0,-1 0 0,1-3 0,-2 5-71,1-1 0,0 1 0,0 0 0,-1 0 0,1 0 1,-1-1-1,1 1 0,-1 0 0,0 0 0,1 0 0,-1 0 0,0 0 0,0 0 0,1 0 0,-1 0 0,0 1 0,0-1 0,0 0 0,0 0 1,0 1-1,0-1 0,0 1 0,-1-1 0,1 1 0,0-1 0,0 1 0,0 0 0,-1-1 0,1 1 0,0 0 0,0 0 0,-1 0 0,1 0 1,0 0-1,-2 0 0,-3 0 49,-1 1 1,0-1-1,0 1 1,1 0 0,-10 3-1,0 3-83,0 0 1,1 1-1,0 0 0,1 1 0,0 1 0,0 0 0,1 1 0,0 0 0,1 1 1,0 1-1,-16 23 0,26-34-44,0 1 1,0-1-1,1 1 0,-1 0 1,1 0-1,0-1 0,0 1 1,0 0-1,0 0 1,0 0-1,1 0 0,-1 0 1,1 0-1,0 0 0,0 1 1,0 2-1,0-5-3,1 0 0,-1 0 0,0 0 0,1 0-1,-1-1 1,1 1 0,-1 0 0,1 0 0,-1 0 0,1 0 0,0-1-1,-1 1 1,1 0 0,0-1 0,-1 1 0,1-1 0,0 1 0,0-1 0,0 1-1,1 0 1,0 0 5,1-1-1,-1 1 1,1-1-1,-1 0 1,1 1-1,-1-1 1,1 0-1,-1 0 0,1-1 1,-1 1-1,3-1 1,9-3 29,0 0-1,0-1 1,-1 0-1,0-1 1,0 0 0,-1-2-1,20-13 1,3-6 87,38-39 0,-42 36-28,-1-2 0,26-36 1,-44 52-62,-1 0 0,-1-1 0,-1 0 0,0 0 0,-1-1 0,10-37 0,-14 28 21,-4 26-60,0 1 0,0 0-1,0 0 1,0-1 0,0 1-1,0 0 1,0 0 0,0 0 0,0-1-1,0 1 1,0 0 0,0 0-1,0 0 1,0-1 0,0 1 0,0 0-1,-1 0 1,1 0 0,0-1-1,0 1 1,0 0 0,0 0 0,0 0-1,-1 0 1,1-1 0,0 1-1,0 0 1,0 0 0,0 0-1,-1 0 1,1 0 0,0 0 0,0 0-1,0 0 1,-1 0 0,1 0-1,0-1 1,0 1 0,-1 0 0,1 0-1,0 0 1,0 0 0,0 0-1,-1 1 1,1-1 0,0 0 0,0 0-1,0 0 1,-1 0 0,1 0-1,0 0 1,0 0 0,0 0 0,-1 0-1,1 0 1,0 1 0,0-1-1,0 0 1,-1 0 0,-10 12-1,-7 17-21,2 2 0,2 0 0,0 1 0,2 0 0,-14 63 0,25-92 11,-12 65-301,12-62 179,1-1 0,0 1 0,0 0 0,0 0-1,0 0 1,1 0 0,0-1 0,1 1 0,1 7-1,-2-12 34,0 1 0,-1-1 0,1 0 0,0 1 0,0-1 0,0 0 0,0 0 0,0 0 0,0 0 0,0 0 0,0 0 0,0 0 0,0 0 0,1 0 0,-1 0 0,0 0 0,1-1 0,-1 1 0,1-1 0,-1 1 0,1-1 0,-1 1 0,1-1 0,-1 0 0,1 0 0,-1 0 0,1 0 0,-1 0 0,1 0 0,-1 0 0,1 0 0,-1-1 0,2 0 0,2 0-79,0-1 1,0 0-1,0 0 0,0 0 1,0-1-1,-1 1 1,0-1-1,6-5 0,18-21-1033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59.643"/>
    </inkml:context>
    <inkml:brush xml:id="br0">
      <inkml:brushProperty name="width" value="0.05" units="cm"/>
      <inkml:brushProperty name="height" value="0.05" units="cm"/>
    </inkml:brush>
  </inkml:definitions>
  <inkml:trace contextRef="#ctx0" brushRef="#br0">1 114 15835,'3'4'349,"1"1"0,0-1 0,0 0 0,1 0-1,-1-1 1,1 1 0,0-1 0,0 0 0,0-1-1,0 1 1,1-1 0,-1 0 0,0 0 0,1 0 0,0-1-1,-1 0 1,1 0 0,0-1 0,0 1 0,-1-1-1,1 0 1,10-2 0,-10 1-199,0 0 1,0 0-1,0-1 1,0 0-1,0 0 1,0 0-1,0-1 1,-1 0-1,1 0 1,-1 0-1,0-1 1,0 1-1,0-1 1,0-1-1,-1 1 0,1-1 1,-1 0-1,0 0 1,-1 0-1,6-10 1,-7 13-122,-1-1 0,0 0 0,0 1 0,0-1 0,-1 0 0,1 1 0,-1-1 0,1 0 1,-1 0-1,0 0 0,0 1 0,0-1 0,0 0 0,-1 0 0,0-3 0,0 4-15,0 0 0,1 0 1,-1 0-1,-1 0 0,1 0 0,0 0 0,0 1 1,-1-1-1,1 0 0,-1 1 0,1 0 0,-1-1 1,0 1-1,0 0 0,1 0 0,-4-2 0,1 1-2,-1 1 0,1-1 0,-1 1 0,1 0 0,-1 0 0,1 1-1,-1-1 1,0 1 0,1 0 0,-1 0 0,0 1 0,1 0 0,-1-1-1,0 1 1,1 1 0,-1-1 0,-6 3 0,3 1-4,-1 0 0,1 0 0,0 1 0,0 0 0,1 0 0,0 1 0,0 0 0,0 0 0,1 1 1,-6 8-1,9-12-8,0 0 1,1 0 0,-1 1 0,1-1 0,0 1 0,0 0-1,1 0 1,-1 0 0,1-1 0,0 1 0,0 1-1,1-1 1,0 0 0,-1 0 0,2 0 0,-1 0 0,0 0-1,1 0 1,0 0 0,1 0 0,1 5 0,-2-8 0,1 1 0,0 0 0,-1-1 0,1 0 0,0 1 1,1-1-1,-1 0 0,0 0 0,1 0 0,-1 0 0,1-1 1,-1 1-1,1-1 0,0 1 0,0-1 0,0 0 0,0 0 1,0 0-1,0-1 0,0 1 0,0-1 0,4 1 0,9 0 12,-1-1-1,1 0 0,16-3 1,-26 3-11,32-6 24,41-11 1,-48 10-12,1 1 0,38-4 0,-67 10-17,-1 0 1,0 0 0,1 0 0,-1 0-1,0 0 1,1 0 0,-1 1 0,0-1-1,1 1 1,-1 0 0,0-1 0,0 1-1,0 0 1,0 0 0,0 0 0,0 1-1,0-1 1,0 0 0,0 1 0,2 2-1,-1 0 1,-1 0 0,0 0 0,0 1 0,0-1 0,0 0 0,-1 1 0,2 7 1,-2-6 16,0-1 0,1 0 0,0 0 0,0 1 0,0-1 0,0-1 0,7 10 0,-7-12-2,0 0 0,1 0 0,-1 0 0,1-1 0,-1 1-1,1-1 1,0 1 0,-1-1 0,1 0 0,0 0 0,0 0 0,0-1-1,0 1 1,0-1 0,0 0 0,0 1 0,0-1 0,0 0-1,0-1 1,0 1 0,6-2 0,7-1 42,0-1 0,25-11 0,-36 14-50,54-25 8,-40 17-88,-1 1 0,1 0 1,38-9-1,-56 17 68,-1 0 0,1 0-1,-1 0 1,1-1 0,-1 1 0,1 0 0,0 0 0,-1 0 0,1 0 0,-1 0-1,1 0 1,-1 0 0,1 0 0,0 1 0,-1-1 0,1 0 0,-1 0 0,1 0-1,-1 1 1,1-1 0,-1 0 0,1 1 0,-1-1 0,1 0 0,-1 1 0,1-1 0,-1 0-1,1 2 1,-1-1-10,1 0 1,-1-1-1,0 1 0,0 0 0,0 0 0,0 0 0,0 0 1,0 0-1,0 0 0,0 0 0,0 0 0,-1 0 0,1 0 1,0 0-1,-1 1 0,-18 33-1635,14-35 1403,-6-3-113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0.608"/>
    </inkml:context>
    <inkml:brush xml:id="br0">
      <inkml:brushProperty name="width" value="0.05" units="cm"/>
      <inkml:brushProperty name="height" value="0.05" units="cm"/>
    </inkml:brush>
  </inkml:definitions>
  <inkml:trace contextRef="#ctx0" brushRef="#br0">242 82 17492,'3'-5'374,"0"1"0,0 0 0,-1-1 0,0 0 1,0 1-1,0-1 0,2-10 0,-4 14-285,1 0 0,-1 0 0,0 0 0,0-1-1,0 1 1,0 0 0,0 0 0,0 0 0,0-1 0,0 1 0,0 0 0,-1 0 0,1 0 0,0 0-1,-1 0 1,1 0 0,-1 0 0,1-1 0,-1 1 0,0 1 0,1-1 0,-1 0 0,0 0-1,0 0 1,0 0 0,0 0 0,1 1 0,-1-1 0,0 0 0,0 1 0,0-1 0,0 1-1,-1-1 1,1 1 0,0-1 0,0 1 0,0 0 0,0-1 0,0 1 0,-1 0 0,-1 0 0,-3 0 87,0 0 1,0 1 0,0 0 0,0 0 0,0 0-1,0 0 1,0 1 0,0 0 0,0 1 0,0-1 0,1 1-1,-10 6 1,0 1-48,1 1-1,0 0 1,-15 17-1,15-14-38,-20 29-1,30-38-77,0 0-1,1 1 1,0 0 0,0-1 0,0 1-1,1 0 1,0 1 0,0-1-1,-1 9 1,3-14-10,0 0 0,0 0 0,0 0-1,0 0 1,0 0 0,0 0 0,0 0-1,0 1 1,0-1 0,0 0 0,1 0 0,-1 0-1,0 0 1,1 0 0,-1 0 0,1 0 0,-1 0-1,1 0 1,0-1 0,-1 1 0,1 0-1,0 0 1,0 0 0,-1-1 0,3 2 0,-1-1-2,0 0 1,0 0 0,0-1 0,0 1 0,0-1-1,0 1 1,0-1 0,0 0 0,0 0 0,1 0 0,-1 0-1,3-1 1,3 0-2,1-1-1,-1 0 1,0-1-1,0 0 1,14-7-1,-1-3-1,-1-1 0,-1-2 1,0 0-1,-1 0 0,0-2 0,26-35 0,-44 53 3,0 0-1,0 0 1,0 0 0,0-1-1,0 1 1,0 0 0,0 0-1,0 0 1,1 0 0,-1 0-1,0 0 1,0 0 0,0 0-1,0 0 1,0 0-1,0 0 1,0-1 0,0 1-1,0 0 1,0 0 0,0 0-1,0 0 1,0 0 0,0 0-1,0 0 1,0 0-1,0 0 1,1 0 0,-1 0-1,0 0 1,0 0 0,0 0-1,0 0 1,0 0 0,0 0-1,0 0 1,0 0 0,0 0-1,0 0 1,1 0-1,-1 0 1,0 0 0,0 0-1,0 0 1,0 0 0,0 0-1,0 0 1,0 0 0,0 0-1,0 0 1,0 0-1,1 0 1,-1 0 0,0 0-1,0 0 1,0 0 0,0 0-1,0 0 1,0 0 0,0 0-1,0 1 1,0-1 0,0 0-1,0 0 1,0 0-1,0 0 1,0 0 0,0 0-1,0 0 1,0 11-15,-5 15-5,5-24 18,-2 8 15,0 0 1,0 0 0,1 0 0,1 0 0,0 0-1,0 0 1,1 0 0,3 14 0,-3-21-1,-1 0 1,2 0-1,-1 0 0,0-1 1,0 1-1,1 0 0,-1-1 1,1 1-1,0-1 0,0 1 1,0-1-1,0 0 0,0 0 0,1 0 1,-1 0-1,1 0 0,-1 0 1,1-1-1,0 1 0,-1-1 1,1 0-1,0 0 0,0 0 1,0 0-1,0 0 0,0-1 1,0 1-1,0-1 0,0 0 1,0 0-1,5 0 0,3-1 26,0-1 0,0 0 0,0 0 1,0-1-1,-1 0 0,1-1 0,-1 0 0,0 0 0,0-1 0,14-10 0,7-7 20,47-43 0,-72 64-73,-5 9-15,-4 17-30,2-17 48,0-6 14,1 0 0,0 0 0,0 0 0,0 0-1,0 0 1,0 0 0,1 0 0,-1 0 0,0 0 0,1 0 0,0-1-1,-1 1 1,1 0 0,0 0 0,0 0 0,0-1 0,0 1 0,0-1 0,0 1-1,2 1 1,-1-1 7,1-1 0,-1 0-1,0 1 1,0-1 0,1 0 0,-1 0-1,1 0 1,-1-1 0,1 1-1,-1-1 1,1 1 0,-1-1-1,4 0 1,7 0 28,-1-1 0,0-1 0,0 0 0,0 0 0,15-6 0,32-14 33,-42 14-176,1 1 0,1 1 0,23-4 0,-41 9 71,-1 1-1,1 0 1,-1 0 0,1 0 0,-1 0 0,1 0 0,-1 0 0,1 0-1,-1 0 1,1 0 0,-1 0 0,1 0 0,0 0 0,-1 0 0,0 0-1,1 1 1,-1-1 0,1 0 0,-1 0 0,1 1 0,-1-1 0,1 0-1,-1 1 1,0-1 0,1 0 0,-1 1 0,1-1 0,-1 0 0,0 1-1,0-1 1,1 1 0,-1-1 0,0 1 0,1 0 0,-1 20-1938,0-19 1869,0-1 0,0 1-1,-1 0 1,1 0 0,0 0-1,1-1 1,-1 1 0,0 0-1,0 0 1,1-1 0,-1 1-1,1 0 1,0 1 0,10 5-592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1.768"/>
    </inkml:context>
    <inkml:brush xml:id="br0">
      <inkml:brushProperty name="width" value="0.05" units="cm"/>
      <inkml:brushProperty name="height" value="0.05" units="cm"/>
    </inkml:brush>
  </inkml:definitions>
  <inkml:trace contextRef="#ctx0" brushRef="#br0">135 242 18980,'-36'36'2614,"-20"23"-236,50-52-2035,1 0-1,0 0 1,0 1 0,1 0 0,0 0-1,-6 14 1,10-20-294,-1 0 0,0 0 0,1 0 0,-1-1 0,1 1 0,0 0-1,-1 0 1,1 0 0,0 0 0,0 0 0,1 0 0,-1 0 0,0-1 0,0 1 0,1 0 0,0 0 0,-1 0 0,1 0 0,1 2 0,-1-2-30,1-1 1,-1 0 0,0 0 0,1 0 0,-1 0-1,1 0 1,-1 0 0,1 0 0,-1 0 0,1 0 0,0-1-1,-1 1 1,1-1 0,0 1 0,0-1 0,-1 0 0,3 1-1,4-1-15,-1 0 0,0-1-1,1 1 1,-1-1 0,0-1-1,0 0 1,0 0 0,0 0 0,9-4-1,2-4-1,0-1 1,-1-1-1,0 0 0,-1-1 0,0-1 0,-1 0 0,17-22 0,-1-2-43,50-84 0,-69 102 21,-4 7 3,0 0-1,0 0 1,-2-1 0,0 0-1,0 0 1,5-23 0,-11 36 14,1 0 1,-1 0-1,0 1 1,1-1 0,-1 0-1,0 0 1,0 0 0,0 0-1,0 0 1,0 0-1,0 0 1,0 0 0,0 0-1,-1 0 1,1 1 0,0-1-1,0 0 1,-1 0-1,1 0 1,-1 0 0,1 0-1,0 1 1,-2-2 0,1 1 0,0 1 1,0 0 0,1 0 0,-1 0-1,0 0 1,0 0 0,0 0 0,1 0-1,-1 1 1,0-1 0,0 0 0,0 0 0,1 0-1,-1 1 1,0-1 0,0 1 0,1-1-1,-1 0 1,0 1 0,0 0 0,-6 4 12,0 1 1,1-1 0,-11 13 0,3 0 50,2 0 1,-1 1 0,2 0 0,-17 40-1,24-49-33,0 1-1,1-1 0,0 1 0,0-1 1,1 1-1,1 0 0,0 0 1,1 0-1,0 0 0,0 0 0,1 0 1,3 11-1,-3-16-29,1 0 1,1 0-1,-1-1 0,1 1 0,0-1 1,1 1-1,-1-1 0,1 0 0,0 0 1,0 0-1,0-1 0,1 0 0,0 0 1,0 0-1,0 0 0,0 0 0,0-1 1,1 0-1,-1-1 0,1 1 0,0-1 1,0 0-1,0 0 0,0-1 0,12 2 1,-11-2-4,1 0 1,0-1-1,0 0 1,-1 0 0,1-1-1,0 0 1,0 0 0,-1-1-1,1 0 1,-1 0-1,1-1 1,-1 0 0,0 0-1,0-1 1,-1 1-1,1-2 1,-1 1 0,1-1-1,-1 0 1,8-9-1,-5 3 48,-1 0 0,-1 0 0,11-21 0,-15 26-25,-1 1 0,1 0-1,-1-1 1,-1 1 0,1-1-1,-1 0 1,0 1 0,0-1-1,-1 0 1,0 0 0,0-6-1,0 11-14,0 0 0,0 1 0,0-1 0,-1 1 0,1-1 0,0 1 0,0-1 0,0 1 0,0-1-1,-1 1 1,1-1 0,0 1 0,0-1 0,-1 1 0,1-1 0,0 1 0,-1 0 0,1-1 0,-1 1-1,1 0 1,0-1 0,-1 1 0,1 0 0,-1-1 0,1 1 0,-1 0 0,1 0 0,-1 0 0,0-1-1,0 1 3,0 0 0,-1 0 0,1 0-1,0 1 1,0-1 0,0 0-1,-1 0 1,1 1 0,0-1-1,0 1 1,0-1 0,-2 2 0,-2 1 9,0 0 0,1 1 0,-1 0 0,-6 7 0,-20 30-44,30-39 27,-1 1 0,0 0 0,1 0 0,0 0 0,-1 0-1,1 0 1,1 0 0,-1 0 0,0 0 0,1 1 0,-1-1 0,1 0 0,0 6-1,1-8 2,-1 0-1,1 0 0,-1 0 1,1 0-1,-1 0 0,1 0 0,0 0 1,0-1-1,-1 1 0,1 0 0,0 0 1,0 0-1,0-1 0,0 1 0,0-1 1,0 1-1,0 0 0,0-1 1,0 0-1,0 1 0,0-1 0,0 0 1,0 1-1,1-1 0,0 0 0,33 3-6,-31-3 9,54 1 39,71 4-53,-113-3 56,0 0 0,-1 2 0,1 0 0,-1 0 0,0 1 0,15 8 1,-29-12-8,1-1 0,-1 0 0,0 0 0,0 1 1,1-1-1,-1 0 0,0 0 0,1 0 1,-1 0-1,0-1 0,0 1 0,1 0 1,-1 0-1,0-1 0,0 1 0,0-1 0,0 1 1,1-1-1,-1 0 0,0 1 0,0-1 1,0 0-1,0 0 0,0 1 0,0-1 1,-1 0-1,1 0 0,0 0 0,0 0 1,1-3-1,4-4 86,-1-1 1,8-17-1,-9 19-61,13-34-34,-1 0 0,-3 0 1,9-45-1,-16 62-82,-6 24 51,0-1 1,0 1-1,0 0 0,0-1 0,0 1 0,0-1 0,0 1 1,0-1-1,1 1 0,-1-1 0,0 1 0,0-1 0,1 1 1,-1 0-1,0-1 0,0 1 0,1 0 0,-1-1 0,0 1 1,1 0-1,-1-1 0,0 1 0,1 0 0,-1-1 1,1 1-1,-1 0 0,1 0 0,-1 0 0,0-1 0,1 1 1,-1 0-1,1 0 0,-1 0 0,1 0 0,-1 0 0,1 0 1,-1 0-1,1 0 0,-1 0 0,1 0 0,-1 0 0,1 0 1,-1 0-1,0 1 0,1-1 0,-1 0 0,1 0 0,-1 0 1,1 1-1,20 17-70,-16-13 52,9 7-24,1-1 0,0 0 0,0 0 0,2-2 0,-1 0 0,1-1 0,35 12 0,-43-17 36,0-1-1,0 0 1,0 0 0,1-1-1,-1 0 1,0 0 0,1-1-1,-1-1 1,0 1-1,1-1 1,-1-1 0,0 0-1,0 0 1,0-1 0,0 0-1,0-1 1,13-7 0,-17 8 12,-1-1 1,0 1 0,0-1-1,-1 0 1,1 0-1,-1-1 1,1 1 0,-1-1-1,-1 1 1,1-1-1,3-9 1,-5 13-2,-1-1 0,1 1-1,-1-1 1,1 1 0,-1-1 0,1 1 0,-1-1-1,0 1 1,0-1 0,0 1 0,0-1 0,0 0-1,0 1 1,0-1 0,0 1 0,-1-1 0,1 1-1,-1-1 1,1 1 0,-1 0 0,0-1 0,1 1-1,-1-1 1,0 1 0,0 0 0,0 0 0,0-1 0,0 1-1,0 0 1,0 0 0,0 0 0,0 0 0,-1 0-1,1 1 1,0-1 0,-1 0 0,1 0 0,-1 1-1,1-1 1,-1 1 0,1-1 0,-1 1 0,-2 0-1,-1-1 6,1 1 0,-1 0 0,1 0-1,-1 1 1,0 0 0,1 0 0,-1 0 0,1 0-1,0 0 1,-1 1 0,1 0 0,0 0-1,0 0 1,0 1 0,0-1 0,0 1-1,1 0 1,-1 0 0,1 0 0,0 0 0,0 1-1,0-1 1,0 1 0,1 0 0,-5 8-1,5-8 4,0 0 1,0 0-1,0 0 0,1 1 0,-1-1 0,1 0 0,0 1 0,1-1 0,-1 1 0,1 0 0,0 8 0,0-10-6,1 0 1,-1 0-1,1 0 0,0 0 0,0 0 1,0 0-1,1 0 0,-1-1 0,1 1 0,-1 0 1,1-1-1,0 1 0,0-1 0,0 1 1,0-1-1,1 0 0,-1 0 0,4 2 0,1 0 2,0 0 0,0-1-1,0 0 1,0-1-1,1 0 1,-1 0-1,1 0 1,-1-1-1,1 0 1,0 0-1,-1-1 1,1 0 0,0-1-1,10-1 1,10-3-2,0-1 0,40-14 0,-34 7-7,-25 9 1,1 0-1,-1 1 1,1 0 0,-1 0 0,1 1-1,14-1 1,-23 3 6,-1 0-1,1 0 1,0 0 0,0 0-1,-1 0 1,1 1-1,0-1 1,-1 0 0,1 1-1,0-1 1,-1 0-1,1 1 1,0-1 0,-1 1-1,1-1 1,-1 1-1,1-1 1,-1 1 0,1 0-1,-1-1 1,1 1 0,-1 0-1,1-1 1,-1 1-1,0 0 1,0-1 0,1 1-1,-1 1 1,5 28 131,-2-9-32,-2-18-90,0 1 0,0-1 0,0 0 0,1 0 0,-1 0 0,1 0 0,0-1 0,0 1 0,0 0-1,0-1 1,1 1 0,-1-1 0,0 0 0,1 0 0,0 0 0,-1 0 0,1 0 0,0 0 0,3 1 0,0-2-54,-1 1 0,1 0 0,0-1 0,-1 0 1,1-1-1,0 1 0,-1-1 0,1 0 0,0 0 1,8-2-1,38-9-964,-47 10 666,0 0 0,-1-1 1,0 0-1,1 0 1,-1 0-1,0 0 0,0-1 1,0 0-1,4-3 1,-8 5 239,0 1 0,0-1 1,0 0-1,0 1 1,0-1-1,0 0 0,0 1 1,0-1-1,0 0 1,-1 1-1,1-1 0,0 0 1,0 1-1,0-1 1,-1 1-1,1-1 0,0 0 1,-1 1-1,1-1 1,-1 1-1,1-1 0,-1 1 1,1-1-1,-1 1 1,0-1-1,-2-2-327,-4-10-337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3.405"/>
    </inkml:context>
    <inkml:brush xml:id="br0">
      <inkml:brushProperty name="width" value="0.05" units="cm"/>
      <inkml:brushProperty name="height" value="0.05" units="cm"/>
    </inkml:brush>
  </inkml:definitions>
  <inkml:trace contextRef="#ctx0" brushRef="#br0">397 79 14099,'2'-3'405,"2"-2"6,0 1-1,0-1 1,0-1-1,-1 1 1,4-6-1,-7 10-316,1 0-1,-1 0 0,0 0 1,1 0-1,-1 1 1,0-1-1,0 0 1,1 0-1,-1 0 0,0 0 1,0 0-1,0 0 1,0 0-1,0 0 1,0 0-1,-1 0 0,1 0 1,0 0-1,0 0 1,-1 0-1,1 0 1,-1 1-1,1-1 0,0 0 1,-1 0-1,0 0 1,1 0-1,-1 1 1,1-1-1,-1 0 0,0 1 1,0-1-1,1 0 1,-1 1-1,0-1 1,0 1-1,0-1 0,0 1 1,1 0-1,-1-1 1,-2 1-1,-4-2 160,1 0-1,-1 1 0,0 0 1,0 1-1,0-1 0,0 1 1,0 1-1,0-1 1,0 1-1,0 0 0,0 1 1,1 0-1,-13 5 1,-2 1-19,2 1 1,-1 1 0,-20 14 0,23-12-68,0 1 0,1 0 0,0 1 0,2 1 0,-1 0 0,2 1-1,-19 28 1,23-30-71,1 0-1,1 0 1,0 1-1,1 0 0,1 0 1,0 0-1,1 1 0,0 0 1,2-1-1,-2 24 1,4-31-64,0-1 0,0 1 1,1-1-1,0 1 0,1-1 1,0 1-1,0-1 0,0 0 1,1 0-1,0 0 0,4 7 1,-4-9-25,0-1 1,1 1 0,-1-1 0,1 0 0,0 0 0,0 0 0,0-1 0,1 1 0,-1-1 0,1 0 0,0 0 0,-1-1 0,1 1 0,1-1-1,8 3 1,-4-4 2,0 1 1,0-2-1,1 1 0,-1-1 0,0-1 0,0 0 0,0 0 0,0-1 0,0 0 0,-1-1 0,1 0 0,-1 0 0,1-1 0,-1-1 0,0 1 0,9-7 1,-13 7 7,1 0 1,-1 0-1,1-1 1,-1 0 0,0 0-1,-1 0 1,0 0 0,1-1-1,-2 1 1,7-13 0,-8 14-1,0-1 1,-1 0-1,0 1 1,0-1-1,0 0 1,0 0-1,-1 0 1,1 1-1,-1-1 1,-1 0-1,1 0 1,-1 0-1,0 0 1,0 1 0,0-1-1,-3-7 1,1 7 0,1 1 0,0 0-1,-1-1 1,0 1 0,0 1 0,-1-1 0,1 0 0,-1 1 0,1-1 0,-9-4 0,10 6-18,1 1 0,-1 0-1,1 0 1,-1 0 0,0 0 0,0 0-1,0 1 1,0-1 0,1 0-1,-1 1 1,0 0 0,0-1-1,0 1 1,0 0 0,0 0-1,0 0 1,0 0 0,0 0 0,0 0-1,0 1 1,0-1 0,0 1-1,0-1 1,0 1 0,1 0-1,-1 0 1,0 0 0,0 0 0,-2 2-1,3-3-1,1 1 0,-1-1 0,1 1 0,-1-1 0,1 1 0,0-1 0,-1 1 0,1-1 0,-1 1 0,1 0 0,0-1 0,0 1 0,-1 0 0,1-1 0,0 1 0,0 0 0,0-1 0,0 1 0,0 0 0,0-1 0,0 1 0,0 0 0,0-1 0,0 1 0,0 0 0,0-1 0,0 1 0,1 0 0,-1-1 0,0 1 0,1-1 0,-1 1 0,0 0 0,1-1 0,-1 1 0,0-1 0,1 1 0,-1-1 0,1 1 0,-1-1 0,1 1 0,-1-1-1,1 0 1,1 1 0,1 1-1,0 1 0,1-1-1,-1-1 1,1 1-1,-1 0 1,1-1 0,4 1-1,2 0 5,0 0-1,0-1 1,0-1-1,1 0 1,-1 0-1,0-1 1,20-4 0,2-3 11,35-13 1,-41 12-13,-25 9-2,-1 0 0,1-1 0,0 1 0,0 0 0,0 0 0,0-1 0,-1 1 0,1 0 0,0 0 0,0 0 0,0 0 0,0 0 0,-1 0 0,1 0 0,0 1 0,0-1 0,0 0 0,0 0 0,0 1 0,0 0-1,-1-1 1,1 1 0,-1-1 0,0 1 0,1-1 0,-1 1 0,0-1 0,1 1 0,-1-1 0,0 1 0,0 0 0,1-1 0,-1 1 0,0-1 0,0 1 0,0 0-1,0-1 1,0 1 0,0-1 0,0 2 0,-1 4 0,0 0 1,-1 0-1,1 0 0,-4 8 0,1-5 3,-6 20-23,6-17-83,0-1 0,0 0 0,1 1-1,0 0 1,1-1 0,-1 21 0,3-32 69,0 0 0,0 1 1,0-1-1,0 0 0,0 0 0,0 0 0,0 1 1,0-1-1,0 0 0,0 0 0,0 1 0,0-1 1,0 0-1,0 0 0,0 0 0,0 1 0,0-1 1,0 0-1,0 0 0,0 1 0,0-1 0,0 0 1,1 0-1,-1 0 0,0 1 0,0-1 0,0 0 1,0 0-1,0 0 0,1 0 0,-1 0 0,0 1 0,0-1 1,0 0-1,1 0 0,-1 0 0,0 0 0,0 0 1,0 0-1,1 0 0,-1 0 0,0 0 0,0 0 1,1 1-1,-1-1 0,0 0 0,0 0 0,0 0 1,1-1-1,-1 1 0,13-11-448,8-23 276,-3 0-333,3-7-139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3.937"/>
    </inkml:context>
    <inkml:brush xml:id="br0">
      <inkml:brushProperty name="width" value="0.05" units="cm"/>
      <inkml:brushProperty name="height" value="0.05" units="cm"/>
    </inkml:brush>
  </inkml:definitions>
  <inkml:trace contextRef="#ctx0" brushRef="#br0">44 6 19284,'0'14'624,"1"1"-1,-2-1 1,0 0-1,-1 0 1,0 0-1,-7 20 1,0 8 784,1-8-655,5-22-565,0 0 1,1 0 0,0 0-1,0 0 1,2 0 0,-1 0 0,3 21-1,-2-33-187,0 0 1,1 1-1,-1-1 0,0 0 0,0 0 1,0 0-1,0 0 0,1 0 0,-1 0 0,0 0 1,0 0-1,0 0 0,0 0 0,1 0 1,-1 0-1,0 0 0,0 0 0,0 0 0,0 0 1,1 0-1,-1 0 0,0 0 0,0 0 1,0 0-1,0 0 0,0 0 0,1 0 0,-1 0 1,0-1-1,0 1 0,0 0 0,0 0 1,0 0-1,0 0 0,1 0 0,-1 0 0,0-1 1,0 1-1,0 0 0,0 0 0,0 0 1,0 0-1,0 0 0,0-1 0,0 1 0,0 0 1,0 0-1,0 0 0,0 0 0,0-1 1,0 1-1,0 0 0,0 0 0,6-10 23,10-33 39,14-60 0,-18 58-49,19-46 0,-31 90-19,0 0-1,0-1 1,1 1-1,-1 0 1,0 0 0,1 0-1,-1 0 1,1 0-1,0 0 1,-1 0-1,1 0 1,0 1 0,0-1-1,-1 0 1,1 0-1,0 0 1,0 1-1,0-1 1,0 1 0,0-1-1,0 0 1,0 1-1,0 0 1,0-1-1,0 1 1,0 0-1,0-1 1,0 1 0,1 0-1,0 0 1,1 1-123,0 0 1,0 0-1,0 0 1,0 1-1,0-1 1,0 1-1,0 0 1,4 3-1,11 7-1080,-10-8 811,0 0 0,0-1 0,0 0 0,0 0 0,1-1 0,0 0 0,-1-1 0,15 1 0,16-1-729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4.585"/>
    </inkml:context>
    <inkml:brush xml:id="br0">
      <inkml:brushProperty name="width" value="0.05" units="cm"/>
      <inkml:brushProperty name="height" value="0.05" units="cm"/>
    </inkml:brush>
  </inkml:definitions>
  <inkml:trace contextRef="#ctx0" brushRef="#br0">131 282 12835,'-1'1'414,"0"1"1,0-1 0,0 0-1,0 0 1,0 0 0,-1-1-1,1 1 1,0 0-1,0 0 1,-1-1 0,1 1-1,0 0 1,-1-1 0,1 1-1,-1-1 1,1 0 0,-1 1-1,-1-1 1,-13 5 1034,9-1-1208,0 1 1,0 0-1,1 0 0,0 1 1,0 0-1,0 0 0,1 0 0,-8 12 1,10-13-172,0 0 0,0 0 1,0 0-1,1 1 0,-1 0 1,1-1-1,1 1 0,-1 0 1,1 0-1,0 0 0,0 0 1,0 8-1,1-13-54,0 1 0,0-1 0,0 0 0,1 0 0,-1 0 0,0 0 1,0 0-1,1 1 0,-1-1 0,1 0 0,-1 0 0,1 0 0,-1 0 0,1 0 0,0 0 0,-1 0 0,1 0 0,0-1 0,0 1 0,-1 0 0,1 0 1,0 0-1,2 0 0,-1 0 1,-1-1 1,1 1-1,0-1 1,-1 0-1,1 0 1,0 0 0,0 1-1,-1-2 1,1 1-1,0 0 1,0 0-1,-1-1 1,4 0 0,3-2 14,0 0 1,0-1-1,-1 0 1,0 0-1,9-7 1,16-15 39,-2-2 0,35-40 0,-26 27-43,-25 30-17,-13 11-12,-1 0 0,0 0 1,0 0-1,0 0 1,1 1-1,-1-1 1,0 0-1,0 0 0,0 0 1,1 0-1,-1 0 1,0 0-1,0 0 1,0 0-1,0 1 1,0-1-1,1 0 0,-1 0 1,0 0-1,0 0 1,0 1-1,0-1 1,0 0-1,0 0 0,0 0 1,1 1-1,-1-1 1,0 0-1,0 0 1,0 0-1,0 1 1,0-1-1,0 0 0,0 0 1,0 0-1,0 1 1,0-1-1,0 0 1,0 0-1,-1 1 0,-8 34 91,-9 8 118,9-23-72,0 1 1,2-1-1,0 1 1,2 1-1,-4 24 1,12-24-210,-2-21 61,0 1 1,0 0-1,-1 0 1,1 0 0,-1 0-1,0 0 1,0 1-1,0-1 1,0 0 0,0 3-1,-6 17 4,-1-1-1,0 1 1,-2-1-1,-19 34 1,0 0 136,19-37-70,-6 13 264,35-49 207,10-28-303,32-68 0,-2 5-175,8-2-47,145-179 0,-203 277-10,0 1-1,1 0 0,0 1 1,0 1-1,2 0 0,-1 0 1,24-13-1,-23 20-10,-11 9-5,-10 12-5,-5 0 38,-2-1 0,-30 28-1,25-27 34,-21 25-1,41-42-43,-1 0-1,1-1 0,-1 1 1,0-1-1,1 1 0,0 0 0,-1-1 1,1 1-1,-1 0 0,1 0 0,0-1 1,0 1-1,-1 0 0,1 0 0,0 0 1,0-1-1,0 1 0,0 0 0,0 0 1,0 0-1,0-1 0,0 1 0,0 0 1,0 0-1,0 0 0,1-1 0,-1 1 1,0 0-1,1 0 0,-1-1 0,0 1 1,1 0-1,-1 0 0,1-1 0,-1 1 1,1-1-1,-1 1 0,1 0 0,0-1 1,-1 1-1,1-1 0,0 0 0,-1 1 1,1-1-1,0 1 0,0-1 0,1 1 1,6 2-42,0 0 0,0-1 0,17 4 1,-11-3 9,4 2-43,-1 0 1,29 15-1,-41-18 65,0 1 0,0 0-1,0 0 1,0 0 0,-1 1 0,0-1 0,1 1 0,-1 0 0,0 0-1,-1 1 1,1-1 0,5 10 0,-8-11 21,-1-1 1,1 1-1,0-1 1,0 1-1,-1 0 0,0-1 1,1 1-1,-1 0 1,0-1-1,0 1 0,-1-1 1,1 1-1,-1 0 1,1-1-1,-1 1 0,0-1 1,1 1-1,-2-1 1,1 1-1,0-1 0,0 0 1,-1 1-1,1-1 1,-1 0-1,1 0 0,-1 0 1,0 0-1,0 0 1,-3 2-1,-7 4 137,1 0 0,-1 0 0,0-1 0,-15 7 0,27-14-144,-12 6 176,-1-1 1,1 0-1,-22 5 1,30-9-209,1 0 0,-1-1 0,1 1 0,-1-1 0,1 0-1,-1 0 1,0 0 0,1 0 0,-1 0 0,1-1 0,-1 0 0,1 0 0,-1 0 0,1 0 0,0 0 0,0-1 0,-1 1 0,-4-4 0,6 3-130,1 0 0,-1 0 0,1 0 0,-1 0 0,1 0 0,0 0 0,0 0 0,0 0 0,0-1-1,0 1 1,1 0 0,-1-1 0,1 1 0,-1 0 0,1-1 0,0 1 0,0 0 0,0-4 0,0 1-23,1 0 1,-1 0-1,1 0 0,0 0 0,1 0 0,-1 1 0,4-9 0,11-12-876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04.871"/>
    </inkml:context>
    <inkml:brush xml:id="br0">
      <inkml:brushProperty name="width" value="0.05" units="cm"/>
      <inkml:brushProperty name="height" value="0.05" units="cm"/>
    </inkml:brush>
  </inkml:definitions>
  <inkml:trace contextRef="#ctx0" brushRef="#br0">1 459 12435,'14'1'159,"1"-1"0,-1 0 0,1-1 0,-1 0 0,26-7 0,71-25-183,-86 24 93,218-81-246,23-8-233,-201 78 276,0 3 0,84-11 0,-1 15 151,150 8-1,-45 2 203,484-63 210,-175 9-316,-379 47-70,199 14-1,327 66 154,67 4 30,143-49-153,1-30-17,429-54-23,-1075 39-10,267-18 63,3 22 112,712 76 716,-773-28-761,246-9-137,2-22-68,-705-1 51,600-13-17,-28 0-4,3 55 100,-467-28-28,-74-9-31,49 6 39,-99-6-29,-5-3-8,-4-8-171,-1-10 131,0-4-29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5.101"/>
    </inkml:context>
    <inkml:brush xml:id="br0">
      <inkml:brushProperty name="width" value="0.05" units="cm"/>
      <inkml:brushProperty name="height" value="0.05" units="cm"/>
    </inkml:brush>
  </inkml:definitions>
  <inkml:trace contextRef="#ctx0" brushRef="#br0">1 118 18300,'11'4'606,"0"0"1,0-1-1,0 0 1,1-1-1,-1-1 1,1 0-1,-1 0 0,1-1 1,-1 0-1,1-1 1,0-1-1,14-3 1,-12 2-348,0-1 1,0 0-1,-1-1 1,0 0 0,0-1-1,0-1 1,-1 0-1,1-1 1,16-14-1,-27 21-230,0-1 0,-1 0-1,1 0 1,-1 1-1,1-1 1,-1 0-1,0 0 1,1-1-1,-1 1 1,0 0-1,0 0 1,0 0-1,-1-1 1,1-2-1,-1 4-19,0 0-1,0 0 0,0 0 0,0 0 0,0 0 0,0 0 0,-1 0 0,1 0 0,0 0 1,-1 0-1,1 1 0,-1-1 0,1 0 0,-1 0 0,1 0 0,-1 0 0,0 1 1,1-1-1,-1 0 0,0 1 0,0-1 0,0 1 0,1-1 0,-1 0 0,0 1 0,0 0 1,0-1-1,0 1 0,0 0 0,0-1 0,0 1 0,0 0 0,0 0 0,0 0 1,-1 0-1,-6-1 0,1 0 1,-1 1-1,1 1 1,-1-1-1,1 1 0,-1 0 1,1 1-1,0 0 1,-1 0-1,1 0 1,0 1-1,0 0 1,-10 7-1,11-7-9,1 0 0,-1 1 0,1 0 0,0 0-1,0 1 1,0-1 0,1 1 0,-1 0 0,1 0 0,1 1-1,-1-1 1,1 1 0,-1 0 0,2 0 0,-5 11 0,6-15 2,1 0-1,-1 0 1,1 0 0,0 0 0,-1 0 0,1 1 0,0-1-1,0 0 1,0 0 0,1 0 0,-1 0 0,1 1 0,-1-1 0,1 0-1,-1 0 1,1 0 0,0 0 0,0 0 0,0 0 0,3 3-1,-2-3 2,0 0-1,1 0 0,-1 0 0,1 0 1,0-1-1,-1 1 0,1-1 0,0 1 1,0-1-1,0 0 0,0 0 0,5 1 1,6 0 4,-1-1 0,1 0 1,-1-1-1,1-1 0,19-2 1,2-4-27,1-2 1,35-13 0,-33 9-74,49-9 0,-86 21 91,-1 1 1,1-1 0,0 1 0,0 0 0,0 0-1,0-1 1,0 1 0,0 0 0,0 0-1,0 0 1,0 0 0,0 0 0,0 0 0,-1 0-1,1 1 1,0-1 0,0 0 0,0 0-1,0 1 1,0-1 0,0 1 0,0-1 0,-1 1-1,1-1 1,0 1 0,0-1 0,-1 1-1,1-1 1,0 1 0,-1 0 0,1 0 0,-1-1-1,1 1 1,-1 0 0,2 1 0,-2 2 24,0 0 0,0 0 0,0-1 1,0 1-1,0 0 0,-1 0 0,-1 6 0,-2 22 256,4-31-269,0-1 1,1 1-1,-1 0 0,0 0 0,0-1 0,0 1 1,1 0-1,-1 0 0,0-1 0,0 1 1,1 0-1,-1-1 0,1 1 0,-1 0 0,1-1 1,-1 1-1,1-1 0,-1 1 0,1-1 0,-1 1 1,1-1-1,0 1 0,-1-1 0,1 0 0,0 1 1,-1-1-1,1 0 0,0 1 0,0-1 0,-1 0 1,1 0-1,1 0 0,4 1-1,-1-1 1,1 0-1,0-1 1,0 1-1,0-1 0,0 0 1,10-4-1,41-17-311,-34 12 94,-2 1-42,-15 6 77,1 0 1,-1 0 0,1 0-1,0 1 1,0 0 0,1 0-1,-1 1 1,8-1 0,-14 2 136,-1 0 0,0 0 1,0 0-1,1 0 0,-1 0 0,0 0 1,0 0-1,0 0 0,1 0 1,-1 0-1,0 1 0,0-1 1,1 0-1,-1 0 0,0 0 1,0 0-1,0 0 0,1 0 0,-1 0 1,0 0-1,0 1 0,0-1 1,0 0-1,1 0 0,-1 0 1,0 0-1,0 1 0,0-1 1,0 0-1,0 0 0,0 0 0,1 1 1,-1-1-1,0 0 0,0 0 1,0 0-1,0 1 0,0-1 1,0 0-1,0 1 0,-6 9-1295,-13 8-1051,15-15 2097,-1 0 1,0 0-1,0 0 1,0-1-1,-10 3 1,-6 1-777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5.623"/>
    </inkml:context>
    <inkml:brush xml:id="br0">
      <inkml:brushProperty name="width" value="0.05" units="cm"/>
      <inkml:brushProperty name="height" value="0.05" units="cm"/>
    </inkml:brush>
  </inkml:definitions>
  <inkml:trace contextRef="#ctx0" brushRef="#br0">1 63 20860,'30'2'2145,"9"-2"-1553,5-7-640,5-3 496,5 0 88,2-8-168,9-2-536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6.088"/>
    </inkml:context>
    <inkml:brush xml:id="br0">
      <inkml:brushProperty name="width" value="0.05" units="cm"/>
      <inkml:brushProperty name="height" value="0.05" units="cm"/>
    </inkml:brush>
  </inkml:definitions>
  <inkml:trace contextRef="#ctx0" brushRef="#br0">53 8 17484,'1'14'694,"-2"0"1,1 1 0,-2-1-1,0 0 1,0 0 0,-2-1-1,1 1 1,-7 13 0,-8 38 1133,14-47-1450,1 1 1,0-1-1,2 1 1,0 0-1,3 24 0,-2-39-318,1 0-1,-1 0 0,1 0 0,1 0 1,-1-1-1,0 1 0,1 0 0,0-1 1,0 1-1,0-1 0,0 0 1,0 0-1,5 5 0,-4-6-19,-1 0 0,1 0 0,0 0 0,0-1 0,0 1-1,0-1 1,1 0 0,-1 0 0,0 0 0,0 0 0,1 0 0,-1-1 0,0 0 0,1 0 0,-1 0 0,1 0-1,-1 0 1,6-1 0,3-2 38,-1 0 0,1-1 1,-1 0-1,1 0 0,-1-1 0,0-1 0,-1 0 0,0 0 0,0-1 0,0-1 0,12-11 1,9-12 177,49-60 0,52-90-1070,-111 151-331,-17 26 685,0-2-589,-8 8-56,-6 7 275</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6.540"/>
    </inkml:context>
    <inkml:brush xml:id="br0">
      <inkml:brushProperty name="width" value="0.05" units="cm"/>
      <inkml:brushProperty name="height" value="0.05" units="cm"/>
    </inkml:brush>
  </inkml:definitions>
  <inkml:trace contextRef="#ctx0" brushRef="#br0">2 1 17708,'-1'21'2344,"1"1"-1472,4-2-391,3-3 1503,5-1-1224,3-3-520,3-2 544,0-4-656,1-5-192,1-4-40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7.067"/>
    </inkml:context>
    <inkml:brush xml:id="br0">
      <inkml:brushProperty name="width" value="0.05" units="cm"/>
      <inkml:brushProperty name="height" value="0.05" units="cm"/>
    </inkml:brush>
  </inkml:definitions>
  <inkml:trace contextRef="#ctx0" brushRef="#br0">169 30 18636,'-2'-3'190,"0"1"0,1 0 0,-2 0 0,1 0 0,0 0 0,0 0 0,-1 0 0,1 0 0,-1 1 0,1-1 0,-1 1 0,0 0 0,1 0 0,-1 0 0,0 0 0,0 0 0,0 1 0,0-1 0,0 1 0,0 0 0,0 0 0,0 0 0,0 0 0,0 0 0,1 1 0,-1-1 0,0 1 0,0 0 0,0 0 0,0 0 0,-3 2 0,0-1-27,0 1 0,1 0 0,-1 0-1,1 1 1,0-1 0,0 1 0,0 0 0,0 1 0,0-1 0,1 1 0,0 0 0,0 0 0,-5 10-1,8-14-136,0 0 0,0 1 0,1-1 0,-1 0-1,0 1 1,1-1 0,0 0 0,-1 1-1,1-1 1,0 1 0,-1-1 0,1 1-1,0-1 1,0 1 0,0-1 0,0 1 0,1-1-1,-1 0 1,0 1 0,1-1 0,-1 1-1,1-1 1,-1 1 0,1-1 0,0 0 0,-1 0-1,1 1 1,0-1 0,0 0 0,0 0-1,0 0 1,0 0 0,0 0 0,0 0-1,0 0 1,1 0 0,-1 0 0,0-1 0,0 1-1,1 0 1,-1-1 0,0 1 0,1-1-1,-1 1 1,3-1 0,5 2 37,1 0-1,0 0 1,0-1 0,0-1-1,14 0 1,30-6 54,-1-1 0,86-25 0,14-2-6,-147 33-92,26-3 49,-30 4-58,-1 0 1,0 0-1,0-1 1,0 1-1,1 1 1,-1-1-1,0 0 1,0 0-1,0 0 0,1 1 1,-1-1-1,0 0 1,0 1-1,0-1 1,0 1-1,0-1 1,0 1-1,0 0 0,0 0 1,1 0-1,-2 1 16,1-1-1,-1 0 1,0 0-1,0 1 1,0-1-1,0 0 1,0 1-1,0-1 1,0 0-1,0 1 1,0-1-1,-1 0 1,1 0-1,-1 1 1,1-1-1,-1 0 1,1 0-1,-1 0 1,0 0-1,1 0 1,-3 2-1,2-1 16,0-1 0,0 1-1,0-1 1,1 1 0,-1-1-1,0 1 1,1 0 0,-1-1 0,1 1-1,0 0 1,-1 2 0,1-4-30,1 0 1,-1 1-1,0-1 1,0 1-1,1-1 1,-1 0-1,0 1 1,1-1-1,-1 1 1,0-1-1,1 0 1,-1 0-1,0 1 1,1-1-1,-1 0 1,1 0-1,-1 1 1,1-1-1,-1 0 1,1 0-1,-1 0 1,1 0-1,-1 0 1,1 0-1,-1 0 1,1 1-1,-1-2 1,1 1-1,-1 0 1,1 0-1,0 0 1,16-2 131,-17 2-141,10-2-193,0-1-1,0 0 0,-1 0 1,1-1-1,-1-1 0,0 1 1,0-1-1,0-1 0,-1 0 1,0 0-1,0-1 0,0 1 1,7-10-1,-15 16 93,1-1 0,-1 1 0,0 0 0,1-1 0,-1 1 0,0 0 0,1-1 0,-1 1 0,0-1 0,1 1 0,-1 0 0,0-1 0,0 1 0,1-1 0,-1 1 0,0-1 0,0 1 0,0-1 0,0 1 0,0-1 0,0 1 0,0-1 0,0 1 0,0-1 0,0 1 0,0-1 0,0 1 0,0-1 0,0 1 0,0-1 0,-1 1 0,1-1 0,0 1 0,0-1 0,0 1 0,-1 0 0,1-1 0,-1 0 0,1 1-18,-1 0 0,1 0 0,0 0 0,-1 0 1,1 0-1,-1 0 0,1 0 0,-1 1 0,1-1 0,0 0 0,-1 0 0,1 0 1,0 0-1,-1 1 0,1-1 0,-1 0 0,1 0 0,0 1 0,-1-1 0,1 0 0,0 0 1,0 1-1,-1-1 0,1 0 0,0 1 0,0-1 0,-1 0 0,1 1 0,0-1 0,0 1 1,0-1-1,0 0 0,0 1 0,0-1 0,-1 1 0,1 0 0,0-1 5,1 1 0,-1-1 1,0 0-1,0 0 0,0 1 0,0-1 0,0 0 0,1 0 0,-1 1 0,0-1 0,0 0 1,0 0-1,1 0 0,-1 1 0,0-1 0,0 0 0,1 0 0,-1 0 0,0 0 0,0 0 1,1 0-1,-1 1 0,0-1 0,1 0 0,-1 0 0,0 0 0,0 0 0,1 0 0,-1 0 1,0 0-1,1 0 0,-1 0 0,1 0 0,15 0-211,-12 0-173,18 0-426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7.571"/>
    </inkml:context>
    <inkml:brush xml:id="br0">
      <inkml:brushProperty name="width" value="0.05" units="cm"/>
      <inkml:brushProperty name="height" value="0.05" units="cm"/>
    </inkml:brush>
  </inkml:definitions>
  <inkml:trace contextRef="#ctx0" brushRef="#br0">202 92 17412,'3'-5'643,"0"0"0,0 0 0,0 0 1,-1-1-1,0 1 0,0-1 1,1-7-1,-3 11-513,1 1 1,-1 0-1,0-1 1,0 1-1,0 0 1,0-1-1,0 1 0,0-1 1,0 1-1,0 0 1,-1-1-1,1 1 1,0 0-1,-1 0 1,1-1-1,-1 1 1,0 0-1,1 0 1,-1 0-1,0-1 1,0 1-1,1 0 0,-1 0 1,0 0-1,0 0 1,0 1-1,0-1 1,-1 0-1,1 0 1,0 0-1,0 1 1,0-1-1,-1 1 1,1-1-1,0 1 0,-1 0 1,1-1-1,-2 1 1,-4-1-16,0 1 0,0-1 1,-1 2-1,1-1 0,0 1 0,0 0 1,0 1-1,0-1 0,0 1 0,0 1 1,1-1-1,-10 6 0,5-2-111,-1 1 0,1 0-1,0 1 1,0 0 0,-17 17-1,27-24-7,0 0 0,0 0 0,0 0 0,1 0 1,-1 0-1,0 0 0,0 0 0,1 0 0,-1 0 0,0 0 0,1 1 0,-1-1 0,1 0 0,-1 0 0,1 1 0,0-1 0,0 0 0,0 1 0,-1-1 0,1 3 0,1-3-10,0 0-1,-1 0 1,1 1 0,0-1-1,0 0 1,0 0-1,0 0 1,0 0-1,0 0 1,0-1-1,0 1 1,0 0-1,0 0 1,0-1-1,1 1 1,-1 0-1,0-1 1,0 1-1,1-1 1,1 1-1,28 6-362,0 0-1,43 2 0,-51-7 254,1 1-1,-1 0 1,-1 2-1,1 0 1,42 18-1,-64-23 136,-1 0-1,1 0 1,-1 1 0,1-1-1,0 0 1,-1 1 0,1-1-1,-1 0 1,1 1 0,-1-1-1,0 0 1,1 1 0,-1-1-1,1 1 1,-1-1-1,0 1 1,1-1 0,-1 1-1,0-1 1,1 1 0,-1-1-1,0 1 1,0 1 0,0-2-2,0 1 0,0-1 0,0 1 0,-1-1 0,1 1 0,0-1 0,-1 1 0,1-1 0,0 1 0,-1-1 0,1 1 0,-1-1 0,1 0 0,-1 1 0,1-1 0,-1 0 0,1 1 0,-1-1 0,0 1 0,-33 10 231,30-10-200,-20 6-208,1 0-1,-1-2 0,-1-1 0,1-1 1,-47 0-1,68-3 22,0-1 0,0 1-1,1-1 1,-1 1 0,0-1 0,1 0-1,-1 0 1,-3-2 0,5 2 114,0 1 0,0-1 0,1 1 0,-1-1 1,0 0-1,1 1 0,-1-1 0,1 0 0,-1 0 0,1 1 0,-1-1 0,1 0 0,-1 0 1,1 0-1,0 1 0,-1-1 0,1 0 0,0 0 0,0 0 0,0 0 0,0 0 0,0 0 1,0 0-1,0 0 0,0 1 0,0-1 0,0 0 0,0 0 0,1 0 0,-1-2 1,10-17-694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8.052"/>
    </inkml:context>
    <inkml:brush xml:id="br0">
      <inkml:brushProperty name="width" value="0.05" units="cm"/>
      <inkml:brushProperty name="height" value="0.05" units="cm"/>
    </inkml:brush>
  </inkml:definitions>
  <inkml:trace contextRef="#ctx0" brushRef="#br0">9 42 19988,'6'-6'498,"1"0"0,0 0 1,0 1-1,1 0 0,10-6 0,-18 11-442,1 0-1,0-1 1,-1 1 0,1 0 0,-1 0-1,1 0 1,-1-1 0,1 1-1,0 0 1,-1 0 0,1 0 0,-1 0-1,1 0 1,-1 0 0,1 0 0,0 0-1,-1 0 1,1 0 0,-1 0-1,1 1 1,0-1 0,-1 0 0,1 0-1,-1 1 1,1-1 0,-1 0 0,1 0-1,-1 1 1,1-1 0,0 1 0,-1 0 60,1 1 0,0-1 1,-1 0-1,1 1 1,-1-1-1,1 1 1,-1-1-1,0 1 1,0-1-1,1 1 1,-1-1-1,0 2 1,-1 8 402,0 0 1,-4 18 0,4-26-521,-22 98 945,-20 105 52,38-169-840,2-1 1,0 1-1,6 61 0,5-55 19,-8-41-154,1 1 1,0 0-1,0-1 0,0 1 1,1-1-1,-1 0 0,1 1 1,-1-1-1,1 0 0,0 0 1,-1 0-1,1 0 1,4 2-1,-6-3-13,0-1-1,1 0 1,-1 1 0,1-1-1,-1 0 1,1 0 0,0 0-1,-1 1 1,1-1 0,-1 0-1,1 0 1,-1 0-1,1 0 1,-1 0 0,1 0-1,-1 0 1,1 0 0,0 0-1,-1 0 1,1 0 0,-1-1-1,1 1 1,-1 0 0,1 0-1,-1 0 1,1-1 0,-1 1-1,1 0 1,0-1 0,11-17 141,-1-24 24,-8 24-152,-1-1 0,0 0 0,-3-35 0,0 44-59,0 0 1,-1 0 0,0 1 0,0-1 0,-1 1 0,0-1-1,-1 1 1,0 0 0,-6-10 0,13 21 16,0 1 0,-1-1 0,1 0 0,0-1 0,0 1-1,0 0 1,1-1 0,5 2 0,0 1-2,7 2 13,0-1 0,0 0 0,1-1 0,0-1 1,0 0-1,32 0 0,-38-3 11,1 0 0,-1-1-1,0 0 1,0-1 0,1 0-1,-1-1 1,0 0 0,-1-1-1,1 0 1,-1-1 0,13-7 0,3-12 8,-25 24-9,0-1 1,0 0-1,-1 1 0,1-1 1,-1 0-1,1 0 1,0 1-1,-1-1 1,1 0-1,-1 0 1,0 0-1,1 0 1,-1 0-1,0 1 1,1-1-1,-1 0 1,0 0-1,0 0 0,0 0 1,0 0-1,0 0 1,0 0-1,0 0 1,0 0-1,0 0 1,0 0-1,-1 0 1,1 0-1,0 0 1,-1 1-1,0-2 1,1 1-2,-1 1 1,0 0 0,0-1 0,1 1 0,-1 0-1,0 0 1,0 0 0,1 0 0,-1 0 0,0-1 0,0 2-1,0-1 1,1 0 0,-1 0 0,0 0 0,0 0-1,1 0 1,-1 1 0,0-1 0,0 0 0,1 1-1,-1-1 1,0 0 0,1 1 0,-1-1 0,0 1 0,1-1-1,-1 1 1,1-1 0,-1 1 0,1 0 0,-1-1-1,0 2 1,-18 22 27,17-19-15,-1 0 1,1-1 0,0 1 0,0 0 0,0 0 0,1 0-1,0 1 1,-1 7 0,2-11-6,0-1-1,0 1 0,0-1 1,0 1-1,0 0 1,0-1-1,1 1 0,-1-1 1,1 1-1,-1-1 1,1 0-1,0 1 0,-1-1 1,1 1-1,0-1 1,0 0-1,0 0 0,0 0 1,0 1-1,0-1 1,0 0-1,0 0 1,1 0-1,-1 0 0,0-1 1,1 1-1,-1 0 1,0-1-1,1 1 0,-1 0 1,1-1-1,-1 0 1,3 1-1,7 0-96,0 0 0,0 0 0,-1-1 0,1-1 0,0 0 0,0 0 0,-1-1 1,1 0-1,-1-1 0,0 0 0,1-1 0,-2 0 0,1-1 0,0 1 0,15-12 0,-24 15-41,0 0-1,0 1 1,0-1-1,-1 0 1,1 0-1,0 0 1,0 0-1,-1 0 1,1 0-1,0 0 1,-1 0-1,1 0 1,-1 0-1,0 0 1,1 0-1,-1 0 1,0 0-1,1 0 1,-1 0-1,0-3 1,0 4 57,-1-1 1,1 0-1,0 1 1,-1-1-1,1 1 0,0-1 1,-1 0-1,1 1 1,-1-1-1,1 1 0,-1-1 1,1 1-1,-1 0 1,0-1-1,1 1 0,-1-1 1,0 1-1,1 0 1,-1-1-1,0 1 0,1 0 1,-1 0-1,0 0 1,1 0-1,-1-1 0,0 1 1,1 0-1,-1 0 0,0 0 1,0 1-1,1-1 1,-1 0-1,0 0 0,-1 1 1,-12 2-810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8.575"/>
    </inkml:context>
    <inkml:brush xml:id="br0">
      <inkml:brushProperty name="width" value="0.05" units="cm"/>
      <inkml:brushProperty name="height" value="0.05" units="cm"/>
    </inkml:brush>
  </inkml:definitions>
  <inkml:trace contextRef="#ctx0" brushRef="#br0">190 325 19740,'1'0'93,"-1"-1"0,0 0-1,0 0 1,0 1-1,0-1 1,1 0 0,-1 0-1,0 1 1,0-1 0,-1 0-1,1 0 1,0 1 0,0-1-1,0 0 1,0 0 0,-1 1-1,1-1 1,0 0 0,-1 1-1,1-1 1,0 0-1,-1 1 1,1-1 0,-1 0-1,1 1 1,-1-1 0,1 1-1,-1-1 1,0 1 0,1-1-1,-1 1 1,1 0 0,-1-1-1,0 1 1,1 0 0,-1-1-1,0 1 1,0 0-1,1 0 1,-1 0 0,0 0-1,0 0 1,1-1 0,-1 1-1,0 0 1,0 1 0,1-1-1,-1 0 1,0 0 0,-1 1-1,-3 0 262,0 0-1,0 1 1,0 0 0,0 0-1,1 1 1,-7 3-1,-7 6 284,0 1-1,-21 21 0,34-29-557,-1 0 0,1 0 0,0 1 0,1 0 0,0 0 0,-1 1 0,2-1 0,-1 1 0,1-1 0,-4 13 0,7-18-70,-1 0 0,1 0 0,0 0 0,0 0 0,0 0 0,-1 0 0,1 0 0,0 0 0,0 0 0,0 0 0,1 0 0,-1 0 0,0 0 0,0 0 0,0 0 0,1 0 0,-1 0 0,1 0 0,-1 0 0,1 0 0,-1 0 0,1 0 0,-1-1 0,1 1 0,0 0 0,-1 0 0,3 1 0,-1-1-1,0-1 0,0 1 0,0 0 0,0 0 0,0-1 0,0 1 0,0-1 0,0 0 0,0 0 0,1 0 0,-1 0 0,3 0 0,6-2-4,-1 0 0,1 0 0,-1-1-1,14-6 1,6-6-99,-1-1-1,-1-1 1,49-41 0,-77 58 92,0 0 0,0 0 0,0 0 0,0 0 1,0 0-1,0-1 0,0 1 0,1 0 0,-1 0 1,0 0-1,0 0 0,0 0 0,0 0 0,0 0 1,0 0-1,1 0 0,-1 0 0,0 0 0,0 0 1,0 0-1,0 0 0,0 0 0,1 0 0,-1 0 1,0 0-1,0 0 0,0 0 0,0 0 0,0 0 1,1 0-1,-1 0 0,0 0 0,0 0 0,0 0 1,0 0-1,0 0 0,0 0 0,1 0 0,-1 1 1,0-1-1,0 0 0,0 0 0,0 0 0,0 0 1,2 10-52,-5 23 70,1-12 14,2-19-23,0 0 0,1 0-1,-1 0 1,0 0 0,1 0 0,-1 0-1,1 0 1,0 0 0,0 0-1,-1 0 1,1 0 0,0 0-1,1-1 1,-1 1 0,0 0 0,0-1-1,1 1 1,-1-1 0,1 1-1,2 1 1,-1-1 3,1-1 0,-1 1 0,1 0 0,0-1 0,-1 0 0,1 1 0,0-2 0,0 1 0,0 0 0,4-1 0,5 1 5,-1-2 0,1 1 0,-1-2 0,1 0 0,23-6-1,-14-1-32,0 0-1,33-20 0,-12 6-301,-46 26 305,1 0 0,0 0-1,0 1 1,0-1 0,0 0-1,0 1 1,1-1 0,0 1-1,-1 0 1,1-1 0,0 8-1,1-10 13,0-1 0,0 1 1,1-1-1,-1 1 0,1-1 0,-1 1 0,1-1 0,-1 1 0,0-1 0,1 1 0,0-1 0,-1 0 0,1 1 1,-1-1-1,1 0 0,-1 0 0,1 1 0,-1-1 0,1 0 0,0 0 0,-1 0 0,1 0 0,0 0 0,-1 0 0,1 0 1,-1 0-1,1 0 0,0 0 0,-1 0 0,1 0 0,0 0 0,-1-1 0,1 1 0,-1 0 0,2-1 0,23-7-236,-24 8 229,21-10-225,0-1 0,-1-1 0,0-1 0,-1 0 0,0-2 0,-1 0 0,23-26 0,-7 4-214,-1-3 1,39-61 0,-62 86 397,-1-1 1,-1 0-1,0-1 1,-1 0 0,7-26-1,-14 43 57,-1-1 1,0 0-1,0 0 0,0 1 0,1-1 1,-1 0-1,0 0 0,0 1 1,0-1-1,0 0 0,0 0 0,-1 1 1,1-1-1,0 0 0,0 0 0,-1 0 1,1 0-1,0 1 0,-1 0 0,1 0 0,0 0 0,-1 0-1,1 0 1,0 0 0,-1 0 0,1 0 0,0-1 0,-1 1 0,1 0 0,0 1 0,-1-1 0,1 0 0,0 0 0,-1 0 0,1 0 0,0 0 0,0 0 0,-1 0 0,1 0 0,0 0 0,-1 1 0,1-1 0,0 0 0,0 0 0,-1 0 0,1 1 0,0-1 0,0 0 0,-1 0 0,1 1 0,0-1 0,0 1 0,-7 6 98,0 1 0,1 0 0,0 0 0,0 1 1,1-1-1,-6 15 0,-23 62 373,20-42-227,-17 82-1,27-106-230,2 0 0,0-1-1,2 1 1,0 0 0,0 0 0,2-1 0,5 24 0,-6-37-29,0 1 0,0-1 0,1 0-1,0 1 1,0-1 0,1 0 0,-1 0 0,1 0 0,0-1 0,0 1 0,6 6 0,-9-12 5,0 1 0,0 0 0,0 0 0,0 0 0,0 0 0,0 0 0,0 0 0,0 0 0,0 0 0,0 0 0,0 0 0,0 0 1,0 0-1,0 0 0,0 0 0,0 0 0,0 0 0,0 0 0,0 0 0,0-1 0,0 1 0,0 0 0,0 0 0,0 0 0,0 0 1,0 0-1,0 0 0,0 0 0,0 0 0,0 0 0,0 0 0,0 0 0,0 0 0,0 0 0,0 0 0,0 0 0,0 0 0,1 0 1,-1 0-1,0 0 0,0 0 0,0 0 0,0 0 0,0 0 0,0 0 0,0 0 0,0 0 0,0 0 0,0 0 0,0 0 0,0 0 0,-4-9-137,-9-12-25,-11-7 9,2 0 0,-24-42-1,39 56 226,0 1 0,1-1-1,0 0 1,1 0 0,0-1-1,2 1 1,0-1 0,-2-20-1,4 31-8,1-1 0,0 1 0,1 0 0,-1 0 0,1 0 0,-1 0 0,1 0 0,0 0-1,3-6 1,-3 8-33,-1 1-1,1 0 1,0-1-1,0 1 0,0 0 1,0 0-1,0 0 1,0 0-1,0-1 1,0 2-1,1-1 0,-1 0 1,0 0-1,1 0 1,-1 1-1,0-1 0,1 0 1,-1 1-1,1-1 1,-1 1-1,1 0 0,-1 0 1,1-1-1,-1 1 1,1 0-1,-1 0 1,1 0-1,1 1 0,12 2-21,0 0-1,-1 1 1,27 11 0,-32-11-126,0 0 0,0-1 1,0 0-1,0 0 0,0-1 1,1 0-1,-1-1 0,1 0 1,-1 0-1,1-1 0,0 0 1,11-2-1,20-12-282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42.562"/>
    </inkml:context>
    <inkml:brush xml:id="br0">
      <inkml:brushProperty name="width" value="0.05" units="cm"/>
      <inkml:brushProperty name="height" value="0.05" units="cm"/>
    </inkml:brush>
  </inkml:definitions>
  <inkml:trace contextRef="#ctx0" brushRef="#br0">211 130 14195,'6'-20'916,"6"-34"384,-12 50-1093,1 0 0,-1-1 0,1 1 0,-1 0 0,0 0 0,-1 0 0,1-1 0,-1 1 0,-2-7 0,3 11-173,0 0 0,0-1 0,0 1 0,0 0 0,0-1 0,0 1 0,0 0 0,-1-1 0,1 1 0,0 0 1,0 0-1,0-1 0,-1 1 0,1 0 0,0 0 0,0-1 0,-1 1 0,1 0 0,0 0 0,0 0 0,-1-1 0,1 1 0,0 0 0,-1 0 0,1 0 0,0 0 0,-1 0 0,1 0 0,0 0 0,-1-1 0,1 1 0,0 0 0,-1 0 0,1 0 0,0 0 0,-1 1 0,1-1 0,0 0 0,-1 0 0,1 0 0,0 0 0,0 0 0,-1 0 0,1 0 0,0 1 0,-1-1 0,1 0 0,0 0 0,0 0 0,-1 1 0,1-1 0,0 0 0,0 0 0,-1 1 0,1-1 0,0 1 0,-12 18 764,0 11-523,1 1 0,2 1 0,-9 54 0,-4 105-306,15-117 110,-52 809 110,59-869-241,-3 21-440,-10-75-3306,-11-48 2026,3 36 686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43.038"/>
    </inkml:context>
    <inkml:brush xml:id="br0">
      <inkml:brushProperty name="width" value="0.05" units="cm"/>
      <inkml:brushProperty name="height" value="0.05" units="cm"/>
    </inkml:brush>
  </inkml:definitions>
  <inkml:trace contextRef="#ctx0" brushRef="#br0">2 352 11058,'0'37'1211,"-1"-19"-628,0 1 1,2 0-1,0-1 1,1 1 0,1-1-1,0 0 1,2 0-1,7 21 1,-5-23-358,1-1 0,1 0 0,0-1 0,1 0 0,0 0 0,1-1 0,0-1 0,18 15-1,-22-20-174,1-1-1,0 0 0,0 0 1,0-1-1,1-1 0,0 1 0,0-1 1,0 0-1,1-1 0,-1 0 1,1-1-1,-1 0 0,1-1 0,0 0 1,16 0-1,-20-2 2,0 0 1,-1 0-1,0 0 0,1-1 0,-1 0 0,0 0 1,0-1-1,0 1 0,0-1 0,0 0 1,-1-1-1,1 1 0,-1-1 0,0 0 1,0 0-1,0 0 0,-1 0 0,1-1 1,3-7-1,6-10 185,-1 0 0,-1-1 0,8-25-1,-11 28-110,31-81 369,83-190-675,-118 283 40,4-7-23,0 0 1,-1-1-1,-1 0 0,-1 0 0,0-1 0,2-17 1,-5-11-226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06.486"/>
    </inkml:context>
    <inkml:brush xml:id="br0">
      <inkml:brushProperty name="width" value="0.05" units="cm"/>
      <inkml:brushProperty name="height" value="0.05" units="cm"/>
    </inkml:brush>
  </inkml:definitions>
  <inkml:trace contextRef="#ctx0" brushRef="#br0">0 80 11410,'44'14'404,"1"-2"0,0-1-1,59 4 1,139-7-169,513-9 183,-590 2-364,691-35 146,-415 9-173,738-4 202,-262 48 12,-391-3-132,34-26 113,0-25 154,-58 3-26,-103 22-201,-288 14 194,172 26 1,-258-25-198,-1 2 0,1 0 0,-1 1-1,-1 2 1,36 18 0,-59-27-132,0-1 0,0 0 0,0 0 0,-1 1 0,1-1 1,0 1-1,-1-1 0,1 1 0,0-1 0,-1 1 0,1-1 0,0 1 0,-1-1 0,1 1 0,-1 0 1,1-1-1,-1 1 0,0 0 0,1 0 0,0 1 0,-2-2-6,1 1 0,0-1 0,0 0 0,-1 1 0,1-1-1,0 0 1,-1 1 0,1-1 0,0 0 0,-1 1 0,1-1 0,0 0 0,-1 0 0,1 1 0,-1-1-1,1 0 1,-1 0 0,1 0 0,0 0 0,-1 0 0,1 1 0,-1-1 0,1 0 0,-1 0 0,0 0-1,-1 0-28,0 0 0,-1 0-1,1 0 1,0 0 0,-1 0-1,1 0 1,0 0 0,-1-1-1,1 1 1,0-1 0,0 0-1,-1 0 1,1 0 0,-3-1-1,2-2 0,0 0 0,0 0-1,1-1 1,-1 1-1,1 0 1,-4-9 0,2 3-18,-12-24-98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2:43.490"/>
    </inkml:context>
    <inkml:brush xml:id="br0">
      <inkml:brushProperty name="width" value="0.05" units="cm"/>
      <inkml:brushProperty name="height" value="0.05" units="cm"/>
    </inkml:brush>
  </inkml:definitions>
  <inkml:trace contextRef="#ctx0" brushRef="#br0">26 441 14867,'-22'18'1791,"18"-9"-933,5-9-815,-1 1-1,1-1 1,-1 0 0,1 1 0,-1-1 0,1 0-1,-1 0 1,1 0 0,-1 0 0,1 1 0,0-1-1,-1 0 1,1 0 0,-1 0 0,1 0-1,-1 0 1,1 0 0,0-1 0,-1 1 0,1 0-1,-1 0 1,1 0 0,8-2 247,-1 0-1,0-1 1,0 1 0,-1-2-1,1 1 1,11-8 0,44-32 433,-39 26-505,288-242 645,-223 179-830,-37 39 5,-52 41-37,0 0 0,0-1 0,0 1 0,1 0 0,-1 0 0,0 0 0,0 0 0,0-1 0,0 1 0,1 0 0,-1 0 0,0 0 0,0 0-1,1 0 1,-1-1 0,0 1 0,0 0 0,0 0 0,1 0 0,-1 0 0,0 0 0,0 0 0,1 0 0,-1 0 0,0 0 0,0 0 0,1 0-1,-1 0 1,0 0 0,0 0 0,1 0 0,-1 0 0,0 0 0,0 1 0,1-1 0,-1 0 0,0 0 0,0 0 0,0 0 0,1 0-1,-1 1 1,0-1 0,0 0 0,0 0 0,0 0 0,1 1 0,-1-1 0,0 0 0,0 0 0,0 0 0,0 1 0,0-1 0,0 0 0,0 0-1,1 1 1,-1-1 0,0 0 0,0 0 0,0 1 0,0-1 0,-3 17 32,2-14-29,-3 26-37,1 1 1,1-1-1,1 1 0,2-1 1,0 1-1,3-1 1,0 0-1,2 0 1,1 0-1,1-1 0,1 0 1,2 0-1,20 36 1,-26-54 30,1-1 0,0 0 0,0 0 1,1-1-1,15 15 0,4-6-103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09.598"/>
    </inkml:context>
    <inkml:brush xml:id="br0">
      <inkml:brushProperty name="width" value="0.05" units="cm"/>
      <inkml:brushProperty name="height" value="0.05" units="cm"/>
    </inkml:brush>
  </inkml:definitions>
  <inkml:trace contextRef="#ctx0" brushRef="#br0">77 31 16259,'-77'9'4796,"102"-14"-3855,0 1 0,1 1 0,48 1 1,-48 2-681,318 20 725,-73 1-2566,-245-21 1454,0 0 0,0-2 0,-1-1 0,1-1 0,-1-2 0,0 0 1,25-10-1,23-13-405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0.038"/>
    </inkml:context>
    <inkml:brush xml:id="br0">
      <inkml:brushProperty name="width" value="0.05" units="cm"/>
      <inkml:brushProperty name="height" value="0.05" units="cm"/>
    </inkml:brush>
  </inkml:definitions>
  <inkml:trace contextRef="#ctx0" brushRef="#br0">208 17 16940,'0'-1'93,"1"0"1,-1 1 0,0-1-1,1 0 1,-1 0 0,0 1 0,1-1-1,-1 0 1,1 1 0,-1-1-1,1 1 1,-1-1 0,1 0 0,0 1-1,-1-1 1,1 1 0,-1 0-1,1-1 1,0 1 0,0-1 0,-1 1-1,1 0 1,0 0 0,0-1-1,1 1 1,24-3 369,-23 3-315,34 0 383,-1 2 1,0 1 0,1 2-1,-1 1 1,-1 2-1,43 16 1,-68-21-504,0 1 1,-1 0 0,1 0 0,-1 1-1,0 1 1,-1-1 0,1 2 0,11 10-1,-17-14-18,-1 0-1,1 0 1,-1 0-1,1 1 0,-1-1 1,0 0-1,-1 1 1,1 0-1,-1-1 1,1 1-1,-1 0 1,0 0-1,0 0 0,-1 0 1,1 0-1,-1-1 1,0 1-1,0 0 1,0 0-1,-1 0 1,1 0-1,-1 0 1,0 0-1,0 0 0,-2 3 1,-2 5 29,0 0 0,-1-1 0,0 0 0,-1 0 0,0-1 0,-17 19 1,-61 50 186,69-65-179,-53 46 62,-2-4 0,-3-3 0,-142 76 0,145-95-123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1.100"/>
    </inkml:context>
    <inkml:brush xml:id="br0">
      <inkml:brushProperty name="width" value="0.05" units="cm"/>
      <inkml:brushProperty name="height" value="0.05" units="cm"/>
    </inkml:brush>
  </inkml:definitions>
  <inkml:trace contextRef="#ctx0" brushRef="#br0">12 569 17404,'-3'14'796,"0"3"34,0 0 1,1 25 0,2-41-779,0 0 0,0-1-1,0 1 1,0-1-1,0 1 1,0 0 0,0-1-1,0 1 1,0-1-1,1 1 1,-1 0 0,0-1-1,0 1 1,1-1-1,-1 1 1,0-1-1,1 1 1,-1-1 0,1 1-1,-1-1 1,1 1-1,-1-1 1,0 0 0,1 1-1,0-1 1,-1 0-1,1 1 1,0-1 0,1 0 45,-1 1 0,1-1 1,0 0-1,-1 0 0,1 0 1,-1-1-1,1 1 1,0 0-1,-1-1 0,1 1 1,1-1-1,16-8 247,-1-1 0,0 0 0,0-1 0,-1-1 0,0-1 0,21-21 0,-17 16-153,86-76 286,-5-5 0,133-166 0,-165 168-239,-73 112-57,-1-2-158,-44 171 361,41-151-464,2 0 1,1 0-1,0 55 0,4-86-56,0 0 0,0 0 0,0 0 0,0 0 0,1 0 0,-1-1 0,1 1 0,-1 0-1,1 0 1,-1 0 0,1-1 0,1 3 0,-2-4 83,1 0 0,-1 0 0,0 1-1,1-1 1,-1 0 0,0 0 0,1 0 0,-1 1-1,0-1 1,1 0 0,-1 0 0,1 0 0,-1 0-1,0 0 1,1 0 0,-1 0 0,0 0-1,1 0 1,-1 0 0,1 0 0,-1 0 0,0 0-1,1 0 1,-1 0 0,1 0 0,-1-1 0,0 1-1,1 0 1,-1 0 0,0 0 0,1 0-1,-1-1 1,1 1 0,4-5-335,0 0 0,-1 0 1,1 0-1,7-11 0,-9 11 452,25-33-1156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1.593"/>
    </inkml:context>
    <inkml:brush xml:id="br0">
      <inkml:brushProperty name="width" value="0.05" units="cm"/>
      <inkml:brushProperty name="height" value="0.05" units="cm"/>
    </inkml:brush>
  </inkml:definitions>
  <inkml:trace contextRef="#ctx0" brushRef="#br0">34 1 19884,'-17'14'1993,"7"3"-1489,5-4-384,3-4 488,5-9-88,11 0-120,5-3-368</inkml:trace>
  <inkml:trace contextRef="#ctx0" brushRef="#br0" timeOffset="0.49">76 293 18844,'-10'32'2032,"6"-9"-1271,4-13-305,1-12 584,8-8-864,2-14 264,5-5-200,0-2-400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2.088"/>
    </inkml:context>
    <inkml:brush xml:id="br0">
      <inkml:brushProperty name="width" value="0.05" units="cm"/>
      <inkml:brushProperty name="height" value="0.05" units="cm"/>
    </inkml:brush>
  </inkml:definitions>
  <inkml:trace contextRef="#ctx0" brushRef="#br0">1 716 15795,'6'-12'7648,"52"-66"-4612,130-130-901,-72 85-1777,-66 68-265,151-179-38,-194 228-117,-8 13 21,-53 128-166,38-83 179,-12 61-1,24-89-88,1-1 0,1 1 0,1 0 0,1 0 0,3 26 0,-2-42 35,0 0 0,1-1-1,0 1 1,3 7-1,-4-13 68,-1 0 0,1-1 0,0 1-1,0 0 1,0-1 0,0 1 0,0-1-1,0 1 1,0-1 0,1 1 0,-1-1-1,1 0 1,-1 0 0,1 0 0,-1 0-1,1 0 1,-1 0 0,1 0 0,0 0-1,0 0 1,-1-1 0,3 1-1,15-1-250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2.676"/>
    </inkml:context>
    <inkml:brush xml:id="br0">
      <inkml:brushProperty name="width" value="0.05" units="cm"/>
      <inkml:brushProperty name="height" value="0.05" units="cm"/>
    </inkml:brush>
  </inkml:definitions>
  <inkml:trace contextRef="#ctx0" brushRef="#br0">1 229 14475,'17'-23'1041,"0"0"-1,2 1 1,1 1-1,1 1 1,0 1-1,2 1 1,0 0-1,43-23 1,-58 37-888,-1 0 0,1 1 1,0 0-1,0 0 0,15-2 1,-22 5-132,0-1 0,1 1 1,-1 0-1,0 0 1,0-1-1,1 1 1,-1 0-1,0 0 1,1 1-1,-1-1 1,0 0-1,0 0 1,1 0-1,-1 1 1,0-1-1,0 1 1,0-1-1,1 1 1,-1 0-1,0-1 0,0 1 1,0 0-1,0 0 1,0-1-1,0 1 1,0 0-1,-1 0 1,1 0-1,0 0 1,0 0-1,-1 0 1,1 1-1,-1-1 1,1 0-1,-1 0 1,1 0-1,-1 1 1,0-1-1,1 0 0,-1 0 1,0 1-1,0-1 1,0 0-1,0 3 1,-1 4 54,0 0 1,-1 0 0,0 0-1,0 0 1,-1 0 0,0 0-1,0-1 1,-8 14 0,-42 58 352,41-63-322,-31 41 216,-31 44 108,62-82-361,1-1 0,1 1-1,-13 35 1,20-45-61,1 0-1,0 0 0,0 0 0,1 1 0,0-1 1,1 0-1,0 1 0,0-1 0,1 0 1,0 1-1,0-1 0,6 17 0,-5-21-43,0 1 1,1-1-1,-1 1 0,1-1 0,0 0 0,1 0 0,-1 0 0,1-1 0,0 1 0,0-1 1,0 0-1,1 0 0,-1 0 0,1-1 0,0 1 0,0-1 0,0 0 0,1-1 1,-1 0-1,1 1 0,7 1 0,0-2-274,0 0 1,1 0-1,-1-1 1,1-1-1,-1 0 1,0-1-1,1 0 1,-1-1-1,0-1 1,0 0-1,15-6 1,1-2-462,-1-1 0,0-1 0,47-31 0,-24 7-339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3.139"/>
    </inkml:context>
    <inkml:brush xml:id="br0">
      <inkml:brushProperty name="width" value="0.05" units="cm"/>
      <inkml:brushProperty name="height" value="0.05" units="cm"/>
    </inkml:brush>
  </inkml:definitions>
  <inkml:trace contextRef="#ctx0" brushRef="#br0">225 52 14099,'1'-2'185,"0"0"0,0-1 0,0 1 0,0-1 0,0 1-1,-1-1 1,1 1 0,-1-1 0,0 0 0,1 1 0,-1-1 0,0 1 0,-1-4 0,1 5-117,0 0 0,-1 1 1,1-1-1,0 0 1,-1 1-1,1-1 0,0 0 1,-1 1-1,1-1 0,-1 1 1,1-1-1,-1 1 1,1-1-1,-1 1 0,0-1 1,1 1-1,-1-1 0,1 1 1,-2-1-1,0 1 88,0-1 1,0 1-1,1 0 0,-1 0 0,0-1 0,0 1 1,0 0-1,0 1 0,1-1 0,-5 1 1,-3 2 213,-1 0 0,0 0 0,1 1 1,0 1-1,0-1 0,1 2 1,-1-1-1,-12 11 0,2 0 86,1 1 0,-22 26 1,36-37-382,1-3 5,-1 1-1,1 0 1,0 0 0,1 0-1,-4 6 1,6-10-71,0 1 1,0 0-1,-1-1 1,1 1-1,0 0 1,0-1-1,0 1 0,0-1 1,0 1-1,0 0 1,0-1-1,0 1 1,0 0-1,0-1 1,0 1-1,0 0 1,1-1-1,-1 1 0,0 0 1,0-1-1,1 1 1,-1-1-1,0 1 1,1 0-1,-1-1 1,0 1-1,1-1 0,-1 1 1,1-1-1,-1 0 1,1 1-1,-1-1 1,1 1-1,0-1 1,-1 0-1,1 1 1,-1-1-1,1 0 0,0 0 1,-1 0-1,1 1 1,0-1-1,-1 0 1,1 0-1,0 0 1,0 0-1,25 4 10,0 0-1,28-1 1,-30-3-21,-1 2-1,0 1 1,27 6 0,-49-9 5,1 0 1,-1 1-1,0-1 1,0 0-1,1 1 1,-1-1-1,0 1 1,0-1-1,0 1 1,0-1-1,0 1 1,0 0-1,0 0 1,0 0-1,0-1 1,0 1-1,0 0 1,0 0-1,0 0 1,-1 0-1,1 1 1,0-1 0,0 1-1,-1-1 21,0 1-1,0-1 1,0 1 0,-1-1 0,1 0-1,0 1 1,0-1 0,-1 0 0,1 0-1,-1 1 1,1-1 0,-1 0 0,0 0-1,1 1 1,-1-1 0,0 0-1,-1 1 1,-6 7 241,0-2 0,-1 1 0,-17 12 0,23-19-217,-21 16 366,8-4-152,0-1 0,-1-1 0,-1-1-1,0 0 1,0-1 0,-21 6 0,39-15-307,-1 0 1,1 1-1,0-1 1,-1 0-1,1 0 1,-1 0-1,1 0 0,-1 0 1,1 0-1,-1 1 1,1-1-1,-1 0 1,1 0-1,-1 0 1,1 0-1,0-1 0,-1 1 1,1 0-1,-1 0 1,1 0-1,-1 0 1,1 0-1,-1-1 1,1 1-1,0 0 0,-1 0 1,1-1-1,0 1 1,-1 0-1,1-1 1,0 1-1,-1 0 1,1-1-1,0 1 0,-1 0 1,1-1-1,0-1-42,0 1-1,0-1 0,0 1 1,0-1-1,0 1 0,0 0 1,0-1-1,1 1 0,-1-1 0,1 1 1,0-3-1,25-44-919,-23 44 919,22-34-728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3.602"/>
    </inkml:context>
    <inkml:brush xml:id="br0">
      <inkml:brushProperty name="width" value="0.05" units="cm"/>
      <inkml:brushProperty name="height" value="0.05" units="cm"/>
    </inkml:brush>
  </inkml:definitions>
  <inkml:trace contextRef="#ctx0" brushRef="#br0">110 1 17860,'-4'19'1518,"-1"1"-1,-1-1 1,-14 32 0,-1 2 146,-17 73 266,33-104-1661,1 0-1,1 0 1,0 40-1,2-59-251,1 0-1,0 1 0,1-1 1,-1 0-1,1 0 0,-1 0 0,1 0 1,0 0-1,0 0 0,0 0 0,0 0 1,1-1-1,-1 1 0,1 0 0,0-1 1,0 1-1,0-1 0,0 1 1,3 1-1,-3-2-12,1 0 1,0-1 0,0 0-1,1 1 1,-1-1-1,0 0 1,0-1 0,1 1-1,-1 0 1,0-1-1,1 0 1,-1 0 0,0 0-1,1 0 1,-1 0-1,0-1 1,5 0 0,3-2-23,0 0 0,0-1 0,0 0 0,0 0 0,-1-2 0,13-6 0,55-44-168,-38 25 37,-39 30 144,0 0 0,0 0 0,0 1 0,0-1-1,0 0 1,0 1 0,0-1 0,0 1 0,0-1-1,0 1 1,0 0 0,0-1 0,1 1 0,-1 0-1,0 0 1,0-1 0,0 1 0,0 0 0,1 0-1,-1 1 1,2-1 0,-2 1 5,0-1 0,0 1 0,-1 0-1,1 0 1,0-1 0,-1 1 0,1 0 0,-1 0-1,1 0 1,-1-1 0,1 1 0,-1 0 0,1 0-1,-1 0 1,0 0 0,1 0 0,-1 0 0,0 0-1,0 2 1,1 7 55,-1 0 0,0-1-1,-4 20 1,4-28-44,-19 110 743,19-110-786,-1-1 0,1 1 0,0-1 0,0 1 0,-1-1 0,1 1 0,0 0-1,0-1 1,0 1 0,0-1 0,0 1 0,0-1 0,0 1 0,0 0 0,0-1 0,0 1 0,1-1 0,-1 1 0,0 0 0,0-1 0,0 1 0,1-1-1,-1 1 1,0-1 0,1 1 0,-1-1 0,0 1 0,1-1 0,-1 0 0,1 1 0,-1-1 0,1 1 0,-1-1 0,1 0 0,-1 1 0,1-1 0,-1 0 0,1 0-1,-1 1 1,1-1 0,-1 0 0,1 0 0,0 0 0,-1 0 0,1 0 0,-1 0 0,1 0 0,-1 0 0,1 0 0,0 0 0,-1 0 0,1 0 0,-1 0 0,1 0-1,0-1 1,-1 1 0,1 0 0,-1 0 0,1-1 0,-1 1 0,1 0 0,0-1 0,7-3-547,0-1 0,0 0-1,9-7 1,-10 7 624,21-14-945</inkml:trace>
  <inkml:trace contextRef="#ctx0" brushRef="#br0" timeOffset="1">687 464 21901,'-11'8'2264,"4"2"-1640,2-6-600,3-2 656,4-2-23,4-6-305,6-14-464</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5.266"/>
    </inkml:context>
    <inkml:brush xml:id="br0">
      <inkml:brushProperty name="width" value="0.05" units="cm"/>
      <inkml:brushProperty name="height" value="0.05" units="cm"/>
    </inkml:brush>
  </inkml:definitions>
  <inkml:trace contextRef="#ctx0" brushRef="#br0">59 190 16339,'-17'6'1290,"13"-4"-904,-2 0 0,1 0 0,0-1 0,0 0-1,-7 1 1,12-2-358,0 0 0,-1 0 0,1 0-1,0 0 1,0 0 0,0 0 0,0 0 0,0 0 0,-1 0-1,1 0 1,0 0 0,0 0 0,0 0 0,0 0-1,0 0 1,0 0 0,-1 0 0,1 0 0,0-1-1,0 1 1,0 0 0,0 0 0,0 0 0,0 0-1,0 0 1,0 0 0,-1 0 0,1 0 0,0-1-1,0 1 1,0 0 0,0 0 0,0 0 0,0 0-1,0 0 1,0-1 0,0 1 0,0 0 0,0 0-1,0 0 1,0 0 0,0 0 0,0-1 0,0 1 0,0 0-1,0 0 1,0 0 0,0 0 0,0 0 0,0 0-1,0-1 1,0 1 0,1 0 0,-1 0 0,0 0-1,0 0 1,0 0 0,0 0 0,0-1 0,0 1-1,0 0 1,0 0 0,1 0 0,-1 0 0,9-10 906,9-5-503,1 0 0,0 0 0,1 2 0,1 1 0,0 0 1,1 2-1,0 0 0,27-7 0,-45 16-404,-1 0 0,1 0-1,-1 0 1,1 1 0,0-1 0,-1 1 0,1 0 0,0 0 0,-1 1 0,1-1 0,0 1 0,3 1 0,-6-2-16,1 1 1,-1 0 0,1 0-1,-1 0 1,0 0-1,0 0 1,1 0-1,-1 1 1,0-1 0,0 0-1,0 1 1,0-1-1,-1 0 1,1 1-1,0-1 1,0 1-1,-1-1 1,1 1 0,-1-1-1,0 1 1,1 0-1,-1-1 1,0 1-1,0 0 1,0-1-1,0 1 1,0 0 0,-1 2-1,-1 11 29,-1 1-1,-1-1 1,0 0-1,-1 0 1,-1 0-1,-1 0 1,-8 14-1,-14 34 31,23-47-57,0-1-14,1 0 1,0 1 0,-4 20 0,9-35-3,0 0 0,0 0 0,0 0 0,0 0 0,-1 0 0,2 0 0,-1 1 0,0-1 0,0 0 0,0 0 0,0 0 0,1 0 0,-1 0 0,0 0 0,1 0 0,-1 0 0,1-1 0,0 2 0,-1-1-1,1-1 1,0 1 0,-1-1 0,1 0 0,-1 1 0,1-1 0,0 0 0,-1 1 0,1-1 0,0 0 0,-1 0 0,1 0 0,0 0 0,-1 0 0,1 0 0,0 0 0,0 0 0,-1 0 0,1 0 0,1 0 0,2-1-13,0-1 1,0 1-1,0-1 0,0 0 0,-1 0 0,1 0 1,6-5-1,10-10-16,0-1-1,-2-1 1,0-1 0,-1-1-1,0 0 1,-2-1 0,-1-1 0,-1 0-1,19-46 1,-42 139 356,8-54-325,1 0 0,0-1 0,2 1 0,3 27 0,-4-42 3,0 1 0,1-1 0,-1 1 0,0-1 0,1 1 0,0-1 0,-1 1 1,1-1-1,0 1 0,-1-1 0,1 0 0,0 1 0,0-1 0,0 0 0,0 0 0,1 0 0,-1 0 0,0 0 0,0 0 1,1 0-1,-1 0 0,0 0 0,1-1 0,-1 1 0,4 1 0,-3-2 3,1 0 1,0 0-1,0-1 0,0 1 1,-1 0-1,1-1 1,0 0-1,-1 0 0,1 0 1,0 0-1,-1 0 0,1 0 1,3-3-1,5-4 14,1 0 0,-1-1 0,-1 0 0,17-19 0,-10 7 7,28-42-1,-41 56-24,1 0 0,-1-1-1,-1 0 1,0 0 0,0 0 0,0 0-1,-1 0 1,0-1 0,1-16 0,-5 22-14,-3 10 3,-5 12-6,5-5 19,1 1 1,0 0-1,1 0 1,1 0-1,1 0 1,0 1-1,1 25 1,1-34 6,0 0-1,0-1 1,1 1 0,-1-1 0,1 1 0,1-1 0,-1 0-1,8 12 1,-8-14 1,1-1 0,-1 0 0,1 0-1,0 0 1,0 0 0,0 0 0,0-1 0,1 1 0,-1-1-1,1 0 1,0 0 0,-1 0 0,1 0 0,0-1-1,7 2 1,-5-2 4,0 0-1,0-1 0,0 1 1,0-1-1,1-1 0,-1 1 1,0-1-1,0 0 0,0-1 1,0 1-1,0-1 0,-1 0 1,1-1-1,0 1 0,-1-1 1,0 0-1,0-1 0,0 1 1,0-1-1,0 0 0,-1 0 1,6-6-1,0-1 18,0-1-1,-1 0 1,0-1 0,-1 0 0,0 0 0,-1-1 0,10-26-1,-16 38-27,19-66 113,-18 61-106,-1 0 1,0 0-1,0 0 1,-1-1-1,0 1 1,0 0-1,-2-13 0,2 20-10,0 0 0,0 0 0,0 0-1,-1 0 1,1 1 0,0-1-1,0 0 1,0 0 0,0 0-1,0 0 1,0 0 0,0 0-1,-1 0 1,1 0 0,0 0-1,0 0 1,0 1 0,0-1-1,-1 0 1,1 0 0,0 0-1,0 0 1,0 0 0,0 0-1,0 0 1,-1 0 0,1 0-1,0 0 1,0 0 0,0 0 0,0 0-1,-1-1 1,1 1 0,0 0-1,0 0 1,0 0 0,0 0-1,0 0 1,0 0 0,-1 0-1,1 0 1,0 0 0,0-1-1,0 1 1,0 0 0,0 0-1,0 0 1,0 0 0,0 0-1,-1 0 1,1-1 0,-4 16-1,4-13 1,0-1-1,0 0 0,0 0 0,0 0 0,-1 0 0,1 1 1,1-1-1,-1 0 0,0 0 0,0 0 0,0 1 0,1-1 1,-1 0-1,1 0 0,-1 0 0,1 0 0,-1 0 0,1 0 1,-1 0-1,1 0 0,0 0 0,0 0 0,-1 0 0,1 0 1,0-1-1,0 1 0,0 0 0,0 0 0,0-1 0,0 1 1,0-1-1,0 1 0,0-1 0,1 1 0,-1-1 0,0 0 0,0 0 1,0 1-1,0-1 0,1 0 0,-1 0 0,0 0 0,0 0 1,0 0-1,1-1 0,1 1 0,4-2 6,1 0-1,-1 0 1,0 0-1,0-1 1,0 0 0,8-5-1,3-4 13,1 0 1,16-17-1,-16 13-2,29-18 0,-48 34-17,0 0 0,0 0 1,0 0-1,1 0 0,-1-1 1,0 1-1,0 0 0,0 0 1,1 0-1,-1 0 0,0 0 1,0 0-1,0 0 0,1 0 1,-1 0-1,0 0 0,0 0 0,1 0 1,-1 0-1,0 0 0,0 0 1,1 0-1,-1 0 0,0 0 1,0 0-1,1 0 0,-1 0 1,0 0-1,0 0 0,0 0 0,1 0 1,-1 1-1,0-1 0,2 9-11,-8 18-1,5-23 6,-17 100 35,16-91-3,1 0-1,1 0 1,0 0-1,1 1 1,1-1-1,2 13 1,-3-22-29,1-1 1,-1 1-1,0-1 1,1 0-1,0 1 1,0-1-1,0 0 1,0 0-1,0 0 0,6 5 1,-7-8-59,0 1 0,-1 0 1,1 0-1,0-1 0,0 1 0,0-1 1,0 1-1,1-1 0,-1 1 0,0-1 1,0 0-1,0 1 0,0-1 0,0 0 1,0 0-1,1 0 0,-1 0 0,0 0 1,0 0-1,0 0 0,0 0 0,1 0 1,-1-1-1,0 1 0,0 0 0,0-1 1,0 1-1,0-1 0,0 1 0,0-1 1,0 0-1,0 1 0,0-1 0,0 0 1,0 0-1,0 0 0,-1 1 0,2-3 1,0 0-43,0 0 0,0-1 0,0 1 0,0-1 0,0 0 0,-1 1 0,0-1 1,0 0-1,1-7 0,2-20-582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0.380"/>
    </inkml:context>
    <inkml:brush xml:id="br0">
      <inkml:brushProperty name="width" value="0.05" units="cm"/>
      <inkml:brushProperty name="height" value="0.05" units="cm"/>
    </inkml:brush>
  </inkml:definitions>
  <inkml:trace contextRef="#ctx0" brushRef="#br0">962 210 13403,'3'-9'263,"0"-1"0,-1 1 1,0-1-1,-1 0 0,0 0 0,0 0 1,-1 0-1,-2-15 0,1 20-185,1 1 0,-1-1 0,-1 1 0,1 0-1,0-1 1,-1 1 0,0 0 0,0 0 0,0 0-1,-1 0 1,0 1 0,1-1 0,-1 1 0,0-1-1,-1 1 1,1 0 0,0 0 0,-1 0 0,0 1 0,-7-5-1,-1 2-24,0 1 0,0 0 0,0 1 1,0 0-1,-1 1 0,1 0 0,-1 1 0,1 0 0,-1 1 0,1 1 0,-1 0 0,1 1 0,-15 3 0,-1 2 3,0 1 0,1 2 0,0 0 0,-43 24 0,23-6-11,1 2 0,1 2 0,2 2 0,1 2-1,2 2 1,2 1 0,-59 77 0,76-86-43,1 2 0,1 0 0,2 0 0,1 2 0,1 0 0,-12 45 0,22-60 0,1 0 0,1 0 0,1 0 0,1 0 0,1 36 0,2-42 0,0 1 1,0-1-1,1 1 1,1-1-1,0 0 1,1 0-1,1-1 1,13 25-1,-13-28 19,1 0 0,0-1 1,1 0-1,0 0 0,0 0 0,0-1 0,1 0 1,0-1-1,1 0 0,-1 0 0,1-1 0,0 0 0,0-1 1,1 0-1,-1-1 0,1 0 0,0-1 0,22 3 1,-5-3 53,0-1 0,1-2 0,-1 0 0,0-2 0,0-1 0,35-10 0,-18 1 54,-1-2 0,0-2 0,-1-2 0,47-27-1,-25 5 169,107-83 0,-144 101-240,0-2 0,-1-1-1,-2-1 1,-1-1 0,-1-1 0,-1-1 0,22-42 0,-35 56-65,-2 1 0,0-2 0,-1 1 0,0-1 1,-1 0-1,-1 0 0,-1 0 0,-1 0 0,0-1 0,-1 0 0,-1 1 0,0-1 1,-2 1-1,0-1 0,-1 1 0,0 0 0,-9-25 0,6 29-41,0 0 0,-1 0 0,0 0 0,-1 1 0,0 0 0,-1 1 0,0 0 0,-1 0 0,0 1 0,-1 0 0,0 0 0,0 2 0,-1-1 0,0 1 0,-1 1 0,0 0 0,-21-7 0,23 10-163,0 0 1,0 1-1,0 0 0,0 1 1,-1 1-1,1-1 1,-1 2-1,1 0 0,-1 0 1,1 1-1,0 0 1,-1 1-1,1 0 0,0 1 1,0 0-1,0 1 1,0 0-1,1 1 0,0 0 1,0 1-1,0 0 1,-15 12-1,-6 14-473,14-2-193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5.747"/>
    </inkml:context>
    <inkml:brush xml:id="br0">
      <inkml:brushProperty name="width" value="0.05" units="cm"/>
      <inkml:brushProperty name="height" value="0.05" units="cm"/>
    </inkml:brush>
  </inkml:definitions>
  <inkml:trace contextRef="#ctx0" brushRef="#br0">5 2 22805,'0'-2'1904,"-3"2"-1408,2 0-240,5 2 569,5-1-529,5-1-1401,6 1 1049,11-1-304,10 5-144</inkml:trace>
  <inkml:trace contextRef="#ctx0" brushRef="#br0" timeOffset="1">365 46 19972,'-35'16'2084,"14"-8"-889,0 2 0,0 1 0,-38 27 0,59-38-1181,0 0-1,-1 0 0,1 0 0,0 1 1,0-1-1,-1 0 0,1 0 0,0 0 1,0 1-1,-1-1 0,1 0 0,0 1 0,0-1 1,-1 0-1,1 0 0,0 1 0,0-1 1,0 0-1,0 1 0,0-1 0,-1 0 1,1 1-1,0-1 0,0 0 0,0 1 1,0-1-1,0 0 0,0 1 0,0-1 1,0 0-1,0 1 0,0-1 0,0 1 0,1-1 1,-1 0-1,0 1 0,0-1 0,16 7-100,31-2-676,-38-5 656,12 2-400,34 7 1,-49-7 459,0-1 0,-1 1 0,1 0 0,0 0 0,-1 1 0,0 0 0,0 0 0,0 0 0,0 0 0,8 8 0,-12-10 72,0 1 0,0-1 1,0 0-1,-1 0 0,1 1 0,0-1 0,-1 0 0,1 1 1,-1-1-1,0 0 0,1 1 0,-1-1 0,0 0 0,0 1 1,0-1-1,0 1 0,0-1 0,0 1 0,0-1 0,-1 0 1,1 1-1,0-1 0,-1 1 0,1-1 0,-1 0 0,1 1 1,-1-1-1,0 0 0,0 0 0,1 0 0,-1 0 1,0 1-1,0-1 0,-2 1 0,-4 5 225,0 0 1,0-1-1,-15 10 0,19-13-170,-3 2-57,0-1 0,-1 1 0,1-1 0,-1 0 0,0-1 0,0 0 0,0 0 0,0 0 0,-1-1 0,-8 2 0,15-4-49,1 0-1,0 0 1,-1 0-1,1 0 1,0 0-1,-1 0 1,1 0 0,-1 0-1,1 0 1,0 0-1,-1 0 1,1 0-1,0-1 1,-1 1-1,1 0 1,0 0 0,0 0-1,-1 0 1,1-1-1,0 1 1,-1 0-1,1 0 1,0-1-1,0 1 1,-1 0 0,1-1-1,0 1 1,0 0-1,0 0 1,0-1-1,-1 1 1,1 0 0,0-1-1,0 1 1,0 0-1,0-1 1,0 1-1,0-1 1,0 1-1,0 0 1,0-1 0,0 1-1,0 0 1,0-1-1,0 1 1,0 0-1,0-1 1,1 1-1,-1 0 1,0-1 0,0 1-1,0 0 1,1-1-1,9-16-347,7-2-206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6.230"/>
    </inkml:context>
    <inkml:brush xml:id="br0">
      <inkml:brushProperty name="width" value="0.05" units="cm"/>
      <inkml:brushProperty name="height" value="0.05" units="cm"/>
    </inkml:brush>
  </inkml:definitions>
  <inkml:trace contextRef="#ctx0" brushRef="#br0">110 414 20964,'-5'0'234,"-1"1"-1,0 0 1,1 0-1,0 1 0,-1 0 1,1 0-1,0 0 1,-1 1-1,1-1 0,1 1 1,-1 0-1,0 1 1,-5 5-1,7-7-193,0 0 0,1 0 1,0 0-1,-1 1 0,1-1 0,0 1 0,0-1 1,1 1-1,-1 0 0,0 0 0,1 0 1,0 0-1,0 0 0,0 0 0,0 0 0,0 0 1,0 1-1,1-1 0,0 0 0,-1 0 1,1 1-1,0-1 0,1 0 0,0 4 0,0-5-23,0 0 0,0 0 0,0 0 1,0 0-1,1 0 0,-1 0 0,1-1 0,-1 1 0,1 0 0,0-1 0,-1 1 0,1-1 0,0 0 0,0 1 0,0-1 0,0 0 0,1 0 0,-1 0 0,0-1 0,0 1 0,0-1 0,1 1 0,-1-1 0,4 1 0,4 0 21,0-1 0,0 0 0,0 0 0,15-3 1,-13 0-23,1 1 1,-1-2 0,-1 0 0,1 0 0,0-1 0,-1 0 0,0-1 0,0 0 0,-1-1 0,12-9 0,-9 5 22,-1-1 0,-1 0 0,0-1 0,0 0 0,-1 0 0,16-30 0,-15 19 56,0 1 1,-2-1 0,-1-1 0,-1 0-1,0 0 1,-2 0 0,-1-1-1,-2 1 1,0-48 0,-2 64-47,-1 1 0,0 0 0,0 0 0,-4-10 0,5 16-40,0 1 0,-1-1 1,1 1-1,-1-1 0,1 1 1,-1 0-1,0-1 0,1 1 1,-1 0-1,0 0 0,0-1 0,0 1 1,0 0-1,0 0 0,0 0 1,0 0-1,0 0 0,-1 0 1,1 1-1,0-1 0,-1 0 1,1 1-1,0-1 0,-1 1 0,1-1 1,-1 1-1,1 0 0,-1-1 1,1 1-1,-1 0 0,1 0 1,-3 0-1,0 1 5,0 0 0,1 1 0,-1-1 0,0 1 0,1-1 0,-1 1-1,1 0 1,0 1 0,0-1 0,-1 0 0,1 1 0,1 0 0,-4 3 0,-34 46 132,38-48-135,-7 7 24,1 1 0,1 1 1,-1 0-1,2 0 0,0 0 0,1 1 1,0-1-1,1 1 0,0 1 0,2-1 1,-3 29-1,5-40-27,0 0 0,0 0 0,0 0 0,1 0 0,-1 0 0,1 0 0,0-1 0,0 1 0,0 0 0,0 0 0,0-1 0,1 1 0,-1-1 1,1 1-1,0-1 0,0 0 0,0 0 0,0 1 0,2 1 0,1-1-8,-1 0 0,1-1 0,0 1-1,0-1 1,0 0 0,0 0 0,0-1 0,1 1 0,8 0 0,35 3-39,-35-4 12,1 0 1,-1 1-1,0 0 1,0 1 0,20 7-1,-31-8 29,1-1-1,-1 1 0,0 0 1,0 0-1,0 0 1,0 1-1,0-1 0,0 1 1,-1-1-1,1 1 0,-1 0 1,0 0-1,0 0 1,0 0-1,0 0 0,0 1 1,-1-1-1,0 0 1,1 1-1,-1-1 0,0 1 1,-1 0-1,1-1 1,-1 1-1,1 0 0,-1 3 1,-1 47-876,1-54 850,0 0 0,-1 0 0,1 1 0,0-1 0,0 0 0,0 0 0,0 0 0,0 0 0,0 1 0,0-1 0,0 0 0,0 0 0,0 0 0,0 1 0,0-1 0,0 0 0,0 0 0,0 0 0,0 0 0,0 1 0,0-1-1,0 0 1,0 0 0,0 0 0,0 0 0,0 1 0,1-1 0,-1 0 0,0 0 0,0 0 0,0 0 0,0 0 0,0 1 0,0-1 0,1 0 0,-1 0 0,0 0 0,0 0 0,0 0 0,0 0 0,0 0 0,1 0 0,-1 0 0,0 0 0,0 1 0,0-1 0,1 0 0,-1 0 0,0 0 0,0 0 0,1 0 0,7-7-439,1-3-55</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6.711"/>
    </inkml:context>
    <inkml:brush xml:id="br0">
      <inkml:brushProperty name="width" value="0.05" units="cm"/>
      <inkml:brushProperty name="height" value="0.05" units="cm"/>
    </inkml:brush>
  </inkml:definitions>
  <inkml:trace contextRef="#ctx0" brushRef="#br0">1 174 17740,'12'2'649,"0"-1"0,1 0 0,-1 0 0,0-1 0,1-1 0,-1 0 0,0-1 0,0 0 1,0-1-1,14-5 0,-21 7-539,0-1 1,0 0 0,0-1-1,0 1 1,0-1 0,0 0 0,-1 0-1,1-1 1,-1 1 0,0-1-1,0 0 1,0 0 0,-1-1 0,1 1-1,-1-1 1,0 1 0,0-1-1,-1 0 1,1 0 0,-1 0-1,0 0 1,-1-1 0,1 1 0,0-8-1,-1 11-101,-1 0 0,1 0-1,-1 0 1,0 0 0,0 0 0,0 1-1,0-1 1,0 0 0,-1 0 0,1 0-1,0 0 1,-1 0 0,0 0 0,1 0-1,-1 1 1,0-1 0,0 0 0,0 1-1,0-1 1,0 0 0,0 1-1,0-1 1,-1 1 0,1 0 0,-1-1-1,1 1 1,-1 0 0,1 0 0,-1 0-1,0 0 1,1 0 0,-1 0 0,0 1-1,0-1 1,1 0 0,-1 1 0,0-1-1,0 1 1,0 0 0,0 0 0,0 0-1,-3 0 1,-2 0-1,1 1 1,-1 0-1,0 0 1,1 0-1,-1 1 1,1 0-1,0 0 1,-1 1-1,1 0 1,0 0-1,-6 5 1,3-2-3,0 1-1,1 1 1,0 0 0,0 0 0,1 0 0,0 1 0,-9 16 0,12-18-2,1-1 0,-1 1 1,1 1-1,1-1 0,-1 0 1,1 1-1,1-1 0,-1 1 0,1-1 1,1 1-1,-1 14 0,2-19-1,0 1-1,-1-1 0,1 1 0,0-1 1,1 1-1,-1-1 0,1 1 0,-1-1 1,1 0-1,0 0 0,0 0 0,0 0 1,1 0-1,-1 0 0,1-1 0,-1 1 0,1-1 1,0 0-1,0 0 0,0 0 0,0 0 1,1 0-1,-1-1 0,0 1 0,1-1 1,-1 0-1,1 0 0,6 1 0,2 0-8,0 0 0,0-1 1,1 0-1,-1-1 0,0-1 0,1 0 0,16-4 0,5-4-8,0-2-1,-1-2 1,51-26 0,-65 29 39,-16 9-7,-1 0-1,0 0 1,1 0 0,-1 0 0,0 0 0,1 0-1,-1 0 1,1 1 0,-1 0 0,1-1 0,-1 1-1,4 0 1,-5 1 3,0-1 0,0 1 0,0-1 0,-1 1-1,1 0 1,0 0 0,0 0 0,-1-1 0,1 1 0,0 0 0,-1 0-1,1 0 1,-1 0 0,1 0 0,-1 0 0,1 0 0,-1 0-1,0 0 1,1 1 0,-1-1 0,0 0 0,0 0 0,0 0 0,0 0-1,0 0 1,0 0 0,0 0 0,-1 3 0,1-2 14,0 1 0,0-1 1,0 1-1,0 0 0,1-1 0,-1 1 0,1-1 1,0 1-1,0-1 0,0 1 0,0-1 1,0 1-1,0-1 0,1 0 0,-1 0 1,4 4-1,-3-4-15,1 0 0,-1-1 0,1 1-1,-1-1 1,1 1 0,0-1 0,0 0 0,0 0 0,0 0 0,0 0 0,0-1 0,0 1 0,0-1-1,5 0 1,7 1-60,0-2 0,0 0 0,0-1 0,-1 0 0,18-6 0,70-27-716,-27 8-21,-75 26 772,0 1 1,1 0-1,-1 0 1,0 0-1,1 0 1,-1-1-1,0 1 0,1 0 1,-1 0-1,0 0 1,1 0-1,-1 0 1,0 0-1,1 0 1,-1 0-1,0 0 1,1 0-1,-1 0 1,1 0-1,-1 0 1,0 0-1,1 0 1,-1 0-1,0 1 0,1-1 1,-1 0-1,0 0 1,0 0-1,1 0 1,-1 1-1,0-1 1,1 0-1,-1 0 1,0 1-1,0-1 1,0 0-1,1 0 1,-1 1-1,0-1 1,0 0-1,0 1 0,1-1 1,-1 0-1,0 1 1,0-1-1,0 0 1,0 1-1,0-1 1,0 0-1,0 1 1,0-1-1,0 1 1,0-1-1,0 0 1,0 1-1,0-1 1,0 0-1,0 1 0,0-1 1,-1 0-1,1 1 1,0-1-1,0 0 1,0 0-1,-1 1 1,-14 31-711,9-19-971,5-11 1605,1 0 0,-1 0 1,0-1-1,1 1 0,0 0 0,-1 0 0,1 0 0,0 0 0,0 0 0,0 0 0,0 0 0,0 0 0,1 3 0,6 4-570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8.166"/>
    </inkml:context>
    <inkml:brush xml:id="br0">
      <inkml:brushProperty name="width" value="0.05" units="cm"/>
      <inkml:brushProperty name="height" value="0.05" units="cm"/>
    </inkml:brush>
  </inkml:definitions>
  <inkml:trace contextRef="#ctx0" brushRef="#br0">1 0 18052,'3'15'1872,"-1"9"-1104,1 8-335,-1-2 1047,1 7-496,1 5-344,0-1-176,2-4-392,1 1-208,-1-10-576,1-1-312,-3-6 808,-2-6-176,-2-3-144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8.674"/>
    </inkml:context>
    <inkml:brush xml:id="br0">
      <inkml:brushProperty name="width" value="0.05" units="cm"/>
      <inkml:brushProperty name="height" value="0.05" units="cm"/>
    </inkml:brush>
  </inkml:definitions>
  <inkml:trace contextRef="#ctx0" brushRef="#br0">102 652 16251,'7'8'2065,"7"-6"-1273,12-7-256,7-5 1025,10-5-465,4-2-128,9-3-288,3 0-104,-9 1-296,-4 4-72,-10 5-328,-10 0-208,-13 1 1288,-8-1-944,-16 3 16,-11-3-16</inkml:trace>
  <inkml:trace contextRef="#ctx0" brushRef="#br0" timeOffset="1">4 245 18068,'-4'-5'1880,"14"-4"-1048,6-4-303,14-6 975,4-3-376,11-4-280,4-3-200,4 0-568,0 2-352,-2 6-840,-2 2 976,-9 5-216,-3 2-136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19.221"/>
    </inkml:context>
    <inkml:brush xml:id="br0">
      <inkml:brushProperty name="width" value="0.05" units="cm"/>
      <inkml:brushProperty name="height" value="0.05" units="cm"/>
    </inkml:brush>
  </inkml:definitions>
  <inkml:trace contextRef="#ctx0" brushRef="#br0">3 0 16315,'-1'51'2454,"-1"-25"-1285,2-1 0,1 0 0,1 0 1,6 31-1,-7-53-1037,-1 0 0,1 0 0,0 0 1,0-1-1,1 1 0,-1 0 0,0-1 1,1 1-1,0-1 0,0 1 0,-1-1 1,2 0-1,-1 0 0,0 1 0,0-2 1,0 1-1,1 0 0,2 1 0,-1-1-44,0-1 0,0 1 0,0-1 0,0 0 0,0-1 0,0 1-1,0-1 1,0 1 0,0-1 0,0-1 0,0 1 0,4-1 0,4-2-10,0 0 1,0 0-1,-1-1 1,0-1 0,1 0-1,-2 0 1,1-1-1,10-8 1,-6 2 25,20-22 0,-28 28-85,-7 6-18,0 0-1,0-1 1,1 1 0,-1 0 0,0 0 0,0 0 0,0 0 0,1 0 0,-1 0 0,0 0 0,0 0 0,0 0 0,0 0 0,1 0-1,-1 0 1,0 0 0,0 0 0,0 0 0,1 0 0,-1 0 0,0 0 0,0 0 0,0 0 0,1 0 0,-1 0 0,0 0 0,0 0 0,0 0-1,0 1 1,1-1 0,-1 0 0,0 0 0,0 0 0,0 0 0,0 0 0,0 1 0,1-1 0,-1 0 0,0 0 0,0 0 0,0 0-1,0 1 1,0-1 0,0 0 0,0 0 0,0 0 0,0 1 0,4 8 28,0 18-5,5 21 132,-8-45-173,0 0 0,0 0 0,0-1 0,0 1-1,0 0 1,1 0 0,0-1 0,-1 1 0,1-1 0,0 0 0,0 1-1,4 2 1,-6-5-70,1 1 0,0-1 0,0 1 0,0-1 0,0 0 0,-1 1 0,1-1 0,0 0 0,0 0 0,0 1 0,0-1 0,0 0 0,0 0 0,0 0 0,0 0 0,0-1 0,0 1 1,0 0-1,-1 0 0,1 0 0,0-1 0,0 1 0,0 0 0,0-1 0,0 1 0,0-2 0,21-16-723,-4-2 163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0.427"/>
    </inkml:context>
    <inkml:brush xml:id="br0">
      <inkml:brushProperty name="width" value="0.05" units="cm"/>
      <inkml:brushProperty name="height" value="0.05" units="cm"/>
    </inkml:brush>
  </inkml:definitions>
  <inkml:trace contextRef="#ctx0" brushRef="#br0">74 159 19676,'-3'7'331,"1"0"0,-1 0 0,2 0 0,-1 0 0,1 0 0,0 0 0,0 0 0,1 0 0,0 10 0,2 10 349,7 29 0,-6-33-70,25 134 1450,14 114-819,-39-242-1152,0-12 19,-1 35 0,-1-52-103,-1 1 0,0 0 0,0-1 1,0 1-1,0-1 0,0 1 0,0-1 0,0 1 0,0-1 0,-1 1 0,1-1 0,0 1 0,0-1 1,0 1-1,0-1 0,-1 1 0,1-1 0,0 1 0,0-1 0,-1 1 0,1-1 0,0 0 0,-1 1 1,1-1-1,-1 0 0,1 1 0,0-1 0,-1 0 0,0 1 0,0-1 1,0 0 0,0 0 1,0-1-1,1 1 0,-1 0 0,0 0 0,0-1 0,0 1 0,1-1 0,-1 1 1,0 0-1,1-1 0,-1 0 0,0 1 0,-1-2 0,-23-28 77,25 29-81,-21-29-32,-31-59 0,46 78-8,1 0-1,1 0 1,0-1 0,0 1-1,1-1 1,1 0-1,0 0 1,0 0-1,1-15 1,1 23 25,0 0 1,1 1-1,0-1 0,0 0 1,0 1-1,0-1 0,1 1 1,-1-1-1,1 1 0,0 0 0,0 0 1,0 0-1,0 0 0,0 0 1,1 0-1,0 0 0,-1 1 1,1-1-1,5-2 0,4-3 16,2 0-1,-1 2 0,24-10 0,3-1 50,-13 3 32,-1 0 1,-1-2 0,0-1 0,-1-1-1,-1-1 1,20-23 0,-30 29-12,-2 0 1,0-1-1,-1 0 1,0-1-1,-1 0 1,-1-1-1,0 0 1,-1 0-1,-1-1 1,0 0-1,4-26 1,-9 39-55,0 0 1,-1 0 0,0 0-1,0 1 1,0-1 0,-1 0-1,1 0 1,-2-3 0,2 6-17,0 1 0,0-1 0,0 1 0,0 0 0,0-1 0,0 1 0,-1 0 0,1-1 0,0 1 0,0 0 0,0 0 0,-1-1 0,1 1 1,0 0-1,0 0 0,-1-1 0,1 1 0,0 0 0,-1 0 0,1-1 0,0 1 0,-1 0 0,1 0 0,0 0 0,-1 0 0,1 0 0,0 0 1,-1 0-1,1 0 0,-1-1 0,0 2 0,0-1-1,-1 1 1,1 0 0,0-1 0,0 1 0,0 0 0,0-1 0,0 1-1,0 0 1,0 0 0,0 0 0,1 0 0,-1 0 0,-1 2-1,-6 9 7,0 2 0,0-1 0,1 1 0,1 0 0,1 0 0,-6 22 0,-15 90 50,20-83 1,-1 52 1,7-80-66,0 0 0,1 0-1,1 0 1,0 0 0,1-1 0,0 1 0,7 16 0,-8-28-46,-1 0 0,0 0 0,1 0 0,0 0 1,0 0-1,0 0 0,0 0 0,0-1 0,0 1 0,1-1 1,-1 0-1,1 1 0,3 1 0,-4-3-35,0-1-1,-1 1 1,1 0-1,0-1 1,0 0-1,-1 1 1,1-1-1,0 0 1,0 0-1,0 0 1,0 0-1,-1 0 1,1 0-1,0-1 1,0 1-1,0 0 1,-1-1-1,1 0 1,0 1-1,-1-1 1,1 0-1,0 0 1,-1 0-1,1 0 1,-1 0-1,2-2 0,7-5-535,-1-1 0,-1 0-1,1 0 1,-1-1 0,-1 0-1,7-13 1,36-71-2410,-35 62 1132,-3 11 740,-6 9 1479,0 0 1,9-25-1,-15 37-286,0 0 0,0 0 0,0 0 0,0-1 0,0 1 0,0 0 0,0 0 0,0 0 0,0-1 0,0 1 0,0 0 0,0 0 0,0 0 0,0-1 0,0 1 1,-1 0-1,1 0 0,0 0 0,0-1 0,0 1 0,0 0 0,0 0 0,0 0 0,0 0 0,-1-1 0,1 1 0,0 0 0,0 0 0,0 0 0,0 0 0,-1 0 0,1 0 0,0 0 0,0-1 0,0 1 0,-1 0 0,1 0 0,0 0 0,0 0 0,0 0 0,-1 0 0,1 0 0,0 0 0,0 0 0,0 0 0,-1 0 0,1 0 0,0 0 0,0 0 0,0 0 0,-1 0 0,1 0 0,0 1 0,0-1 0,0 0 0,0 0 0,-1 0 0,1 0 0,0 0 0,0 1 0,-15 6 1107,9-2-697,0 1-1,1 0 1,0 1-1,0-1 1,0 1-1,1 0 1,0 0-1,1 0 1,-1 0-1,1 1 1,1 0-1,-1-1 1,1 1-1,-1 13 1,2-16-398,1-1 1,0 1-1,0-1 1,0 1-1,0-1 1,1 1-1,-1-1 1,1 1-1,1-1 1,-1 1-1,0-1 0,4 5 1,-4-6-24,1-1 0,0 1 1,0-1-1,0 1 0,0-1 0,0 0 1,0 0-1,1 0 0,-1 0 1,1-1-1,0 1 0,-1-1 0,1 1 1,0-1-1,0 0 0,0 0 0,0 0 1,0 0-1,5 0 0,-5-1-12,1 0-1,-1 0 1,1 0 0,-1-1-1,0 1 1,1-1 0,-1 0-1,0 0 1,1 0-1,-1 0 1,0-1 0,0 1-1,0-1 1,0 0 0,0 0-1,0 0 1,-1 0-1,1 0 1,-1-1 0,1 1-1,-1-1 1,0 0 0,0 0-1,0 0 1,2-3 0,5-10 39,-1-1 1,0 0 0,8-23 0,-15 35-36,11-34 73,-15 55-79,2 1 0,0 0 0,1 0 0,2 22 1,-1-32-19,1 0 1,-1 0 0,1 0-1,0 0 1,1-1 0,3 9-1,-4-12 3,0 0 1,0 0-1,0-1 0,0 1 0,0 0 0,1-1 1,-1 1-1,1-1 0,0 0 0,0 0 0,-1 0 1,1 0-1,5 2 0,-5-3 1,0 0 1,0-1-1,1 1 1,-1-1-1,0 1 1,0-1-1,0 0 1,0 0-1,0-1 1,0 1-1,0-1 0,1 1 1,-1-1-1,0 0 1,-1 0-1,1-1 1,0 1-1,0 0 1,0-1-1,-1 0 1,1 0-1,-1 1 1,1-1-1,-1-1 1,0 1-1,3-4 0,6-6-12,0-1 0,-2 0 0,15-25 0,0-10-5,-1-1-1,-3-1 1,-2-1-1,-2-1 1,15-83-1,-29 123 17,6-36-9,-8 44 12,0 0 1,1 0-1,-2 0 0,1 0 1,0 0-1,-1 0 0,0 0 0,1 1 1,-3-6-1,3 9 4,0-1-1,0 1 1,0 0 0,-1 0-1,1 0 1,0 0-1,0-1 1,0 1 0,0 0-1,0 0 1,0 0 0,0 0-1,-1-1 1,1 1-1,0 0 1,0 0 0,0 0-1,0 0 1,-1 0 0,1 0-1,0-1 1,0 1-1,0 0 1,0 0 0,-1 0-1,1 0 1,0 0-1,0 0 1,0 0 0,-1 0-1,1 0 1,0 0 0,0 0-1,-1 0 1,1 0-1,0 0 1,0 0 0,0 0-1,-1 0 1,1 0 0,0 0-1,0 1 1,0-1-1,0 0 1,-1 0 0,1 0-1,0 0 1,0 0 0,0 0-1,0 1 1,0-1-1,-1 0 1,1 0 0,0 0-1,0 0 1,0 1 0,0-1-1,0 0 1,0 0-1,0 0 1,0 1 0,-7 13-1,0 5 4,2 0 0,1 0 0,0 1 1,1-1-1,0 24 0,2 4 33,6 50 1,-1-65 32,1 0 1,1-1-1,16 50 1,-21-79-48,-1 0 0,1 0 0,0 0 0,0 0 0,0 0 1,0 0-1,0 0 0,1 0 0,-1-1 0,0 1 0,1 0 1,-1-1-1,4 3 0,-4-4-11,-1 0 0,0 1-1,1-1 1,-1 0 0,1 0 0,-1 0 0,1 0 0,-1 0-1,1 0 1,-1 0 0,1 0 0,-1 0 0,1 0 0,-1 0 0,1 0-1,-1 0 1,1 0 0,-1 0 0,0 0 0,1-1 0,-1 1 0,2-1-1,8-14 161,-3-4-125,0-2 0,-2 1-1,-1-1 1,0 1 0,-1-1-1,-2 0 1,0-26 0,-5 25-248,0 17 3,2 13 22,2-4 166,0-1 0,0 0-1,0 1 1,1-1-1,-1 0 1,1 1 0,-1-1-1,1 0 1,0 0-1,1 0 1,-1 0 0,0 0-1,1 0 1,0 0-1,0 0 1,-1-1 0,2 1-1,-1 0 1,0-1-1,0 0 1,1 0 0,-1 1-1,1-2 1,0 1 0,0 0-1,0 0 1,0-1-1,0 1 1,0-1 0,0 0-1,0 0 1,4 0-1,2 1 13,-1 0 0,0-1-1,0-1 1,1 1 0,-1-1 0,0-1-1,1 0 1,-1 0 0,0 0-1,0-1 1,0 0 0,8-4 0,2-2 30,-2-1 0,1-1 1,-1-1-1,-1 0 1,0-1-1,0-1 0,-1 0 1,21-26-1,-37 43 14,-1 0 0,2 0 0,-1 0-1,0 1 1,1-1 0,0 0-1,-1 7 1,-6 38 80,5-1-71,3-45-98,0-1 0,1 1-1,-1-1 1,0 1 0,1-1-1,-1 0 1,1 1 0,-1-1 0,1 0-1,0 1 1,0-1 0,0 0-1,1 0 1,-1 0 0,0 0 0,4 4-1,-4-6-38,0 1-1,-1-1 0,1 1 1,0-1-1,0 1 0,-1-1 0,1 1 1,0-1-1,0 0 0,0 0 1,-1 1-1,1-1 0,0 0 1,0 0-1,0 0 0,0 0 1,0 0-1,-1 0 0,1 0 1,0 0-1,0 0 0,0-1 1,0 1-1,1-1 0,0 0-125,-1 0 0,1 0 0,-1 0 0,0 0 0,1 0 0,-1-1 0,0 1-1,0-1 1,0 1 0,0-1 0,1-1 0,2-4-572,-2 1 0,1-1 0,-1 1 0,0-1 0,2-10 0,-2-1-249,-1-1 1,-1 0-1,0 0 1,-2 0-1,0 1 0,-7-27 1,-1 5 3032,-29-70 0,31 95 333,7 19-43,8 27-1330,-4-24-964,1 1-1,0-1 1,0 1 0,9 10-1,8 8-268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0.937"/>
    </inkml:context>
    <inkml:brush xml:id="br0">
      <inkml:brushProperty name="width" value="0.05" units="cm"/>
      <inkml:brushProperty name="height" value="0.05" units="cm"/>
    </inkml:brush>
  </inkml:definitions>
  <inkml:trace contextRef="#ctx0" brushRef="#br0">76 1 20476,'-5'1'761,"0"1"0,0 0 0,1 0 0,-1 1 0,1-1 0,-1 1 0,1 0 0,0 0 0,0 1 0,-6 5 1,8-7-654,1-1 1,-1 1 0,0-1 0,1 1 0,-1 0 0,1 0-1,0 0 1,0 0 0,0-1 0,0 2 0,0-1 0,0 0-1,0 0 1,0 0 0,1 0 0,0 0 0,-1 1 0,1-1-1,0 0 1,0 3 0,0-4-92,1 1-1,0-1 1,0 1-1,0-1 1,0 1-1,0-1 1,0 0-1,0 1 1,0-1-1,1 0 1,-1 0-1,0 0 1,1 0 0,-1 0-1,1 0 1,-1-1-1,1 1 1,-1 0-1,1-1 1,0 1-1,-1-1 1,1 0-1,0 1 1,-1-1-1,1 0 1,0 0 0,1 0-1,11 1-94,-1-1 0,1 0 0,-1-1 0,1 0-1,15-5 1,66-21-692,-27 7 173,-67 20 606,-1-1-1,1 1 1,0 0 0,-1-1 0,1 1 0,0 0 0,-1 0 0,1 0 0,0-1 0,0 1-1,-1 0 1,1 0 0,0 0 0,-1 0 0,1 1 0,0-1 0,0 0 0,-1 0 0,1 0-1,0 0 1,-1 1 0,1-1 0,0 0 0,-1 1 0,1-1 0,0 0 0,-1 1 0,1-1-1,-1 1 1,1-1 0,-1 1 0,1-1 0,-1 1 0,1 0 0,-1-1 0,0 1-1,1 0 1,-1-1 0,0 1 0,1 0 0,-1-1 0,0 1 0,0 1 0,1-1 19,0 1 0,-1-1 0,1 1 0,0-1 0,0 1 0,0-1 0,0 1 0,0-1 1,0 0-1,0 0 0,2 2 0,0-1-22,0 0 1,1-1-1,-1 1 0,1-1 1,0 0-1,-1 0 1,1 0-1,0 0 0,0-1 1,-1 1-1,1-1 1,0 0-1,7-1 0,51-9-1692,-55 8 1200,4-1-654,-9 2 976,0 1 1,0-1-1,0 1 0,0-1 1,0 1-1,0 0 0,0 0 1,0-1-1,3 2 0,4 1-731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1.569"/>
    </inkml:context>
    <inkml:brush xml:id="br0">
      <inkml:brushProperty name="width" value="0.05" units="cm"/>
      <inkml:brushProperty name="height" value="0.05" units="cm"/>
    </inkml:brush>
  </inkml:definitions>
  <inkml:trace contextRef="#ctx0" brushRef="#br0">31 125 16339,'0'-1'342,"-4"-26"2021,4 26-2263,0 1 0,0-1 0,0 0-1,0 1 1,0-1 0,0 0 0,0 1-1,-1-1 1,1 1 0,0-1-1,0 0 1,-1 1 0,1-1 0,0 1-1,-1-1 1,1 1 0,-1-1 0,1 1-1,0-1 1,-1 1 0,1-1 0,-1 1-1,0 0 1,1-1 0,-1 1 0,1 0-1,-1-1 1,1 1 0,-1 0 0,0 0-1,1-1 1,-1 1 0,0 0-1,0 1 49,0-1 0,0 1 0,0-1 0,1 1 0,-1 0-1,0-1 1,1 1 0,-1 0 0,0 0 0,1-1-1,-1 1 1,1 0 0,-1 0 0,1 0 0,0 0 0,-1 0-1,1 0 1,0 0 0,0 0 0,-1 0 0,1 0-1,0 0 1,0 1 0,-1 27 776,1-25-744,0-1-135,0 1-1,0-1 1,0 1 0,1-1-1,-1 0 1,1 1 0,0-1-1,0 0 1,0 0 0,0 1-1,1-1 1,-1 0 0,1 0-1,0-1 1,3 5 0,-4-5-28,1-1 0,0 0 0,-1 0 0,1 0 0,0 0-1,0 0 1,0 0 0,0 0 0,0-1 0,0 1 0,0-1 0,0 1 0,0-1 0,0 0 0,0 0 0,0 0 0,0 0 0,0 0 0,1 0 0,-1-1 0,0 1 0,0-1 0,0 1 0,0-1-1,0 0 1,2-2 0,14-5 72,-1-2-1,-1 0 0,0-1 0,0-1 0,20-20 1,-18 15-26,1 2 1,36-24 0,-53 38-62,0 0 0,0-1 1,0 1-1,0 1 0,0-1 1,0 0-1,0 0 0,0 1 1,0-1-1,1 1 1,-1 0-1,0 0 0,0 0 1,0 0-1,1 0 0,-1 0 1,0 0-1,0 1 0,0-1 1,1 1-1,2 1 1,0 1 5,0 0 0,-1 1 0,0-1 0,0 1 1,0 0-1,7 8 0,-9-9-12,1 1 0,-1-1 1,1 0-1,0 0 0,1 0 0,-1 0 0,0 0 0,1-1 0,-1 1 1,1-1-1,0 0 0,0 0 0,0-1 0,0 1 0,0-1 0,4 1 1,-1-1-135,0-2 1,-1 1 0,1-1 0,-1 0 0,1 0 0,-1-1 0,0 0 0,1 0 0,-1 0 0,8-5 0,8-5-444,28-21 0,-27 18 507,25-18-448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2.069"/>
    </inkml:context>
    <inkml:brush xml:id="br0">
      <inkml:brushProperty name="width" value="0.05" units="cm"/>
      <inkml:brushProperty name="height" value="0.05" units="cm"/>
    </inkml:brush>
  </inkml:definitions>
  <inkml:trace contextRef="#ctx0" brushRef="#br0">170 249 20292,'-19'7'1251,"1"0"-1,0 2 1,-17 10-1,27-14-1025,0 0 1,0 0-1,1 1 0,0 0 1,0 1-1,0-1 0,1 1 1,-7 10-1,12-16-213,0 0 0,0 0 0,0 0 0,0 1 0,1-1 0,-1 0 0,1 0 0,-1 1 0,1-1 0,-1 0 0,1 1 1,0-1-1,-1 1 0,1-1 0,0 0 0,0 1 0,0-1 0,0 1 0,0-1 0,0 0 0,1 1 0,-1-1 0,0 1 0,2 1 0,-1-2-6,0 1 0,1-1 0,-1 0 1,0 0-1,1 0 0,-1 0 0,1 0 0,-1-1 0,1 1 0,-1 0 0,1-1 0,0 1 0,-1-1 0,1 0 1,0 1-1,-1-1 0,3 0 0,5 1-2,1-1 1,-1-1 0,0 0 0,1 0-1,-1 0 1,11-4 0,-6-1 20,0 0 1,0 0 0,0-2-1,-1 1 1,-1-2-1,1 0 1,-1 0-1,-1-1 1,0 0-1,0-1 1,-1-1 0,15-21-1,-9 9 178,-2 0 0,-1 0 0,0-2 0,-2 1 0,15-55 0,-25 75-133,1 0 0,-1 0 0,0-1 0,0 1 0,-1-1 0,0 1 0,0-9 0,0 13-67,0 1 1,0 0-1,0 0 1,0 0-1,0 0 1,0-1-1,0 1 1,0 0-1,-1 0 1,1 0-1,0 0 1,0 0-1,0-1 1,0 1-1,0 0 1,0 0-1,0 0 1,0 0-1,-1 0 1,1-1-1,0 1 1,0 0-1,0 0 1,0 0 0,-1 0-1,1 0 1,0 0-1,0 0 1,0 0-1,0 0 1,-1 0-1,1 0 1,0 0-1,0 0 1,0 0-1,0 0 1,-1 0-1,1 0 1,0 0-1,0 0 1,0 0-1,0 0 1,-1 0-1,1 0 1,0 0-1,0 0 1,0 0-1,0 0 1,0 0-1,-1 1 1,1-1-1,0 0 1,0 0-1,0 0 1,0 0-1,0 0 1,-8 9 69,3 1-62,1 1 0,-1-1 0,2 1 0,0 0 0,0 0 0,1 0 0,0 0 0,0 15 0,1-12-208,1 0-1,1 0 0,0 0 0,1 0 0,0 0 0,6 19 0,-4-25 116,-1 1 0,1 0 0,1-1-1,-1 0 1,1 0 0,8 10-1,11 3-302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5.030"/>
    </inkml:context>
    <inkml:brush xml:id="br0">
      <inkml:brushProperty name="width" value="0.05" units="cm"/>
      <inkml:brushProperty name="height" value="0.05" units="cm"/>
    </inkml:brush>
  </inkml:definitions>
  <inkml:trace contextRef="#ctx0" brushRef="#br0">5 618 15331,'-1'0'32,"1"0"-1,0 0 0,0 0 1,0 0-1,-1 0 1,1 0-1,0 0 0,0 0 1,0 0-1,0 1 1,-1-1-1,1 0 0,0 0 1,0 0-1,0 0 1,0 0-1,0 1 0,-1-1 1,1 0-1,0 0 1,0 0-1,0 1 0,0-1 1,0 0-1,0 0 1,0 0-1,0 1 0,0-1 1,0 0-1,0 0 1,0 0-1,0 1 0,0-1 1,0 0-1,0 0 0,0 0 1,0 1-1,0-1 1,0 0-1,0 0 0,0 1 1,9 6 322,20 3-88,359 64-168,-225-55-228,1-7 1,201-12-1,329-55 113,-603 46 36,1874-159 166,-1483 129-173,1527-169 191,-926 88 173,-2 21 123,-171 52-251,-892 46-306,-8 1-46,0 0 1,-1 0-1,1 1 0,0 0 1,11 3-1,-21-4 96,1 0 1,-1 0-1,1 0 1,-1 0-1,1 0 1,-1 0-1,1 0 1,-1 1-1,1-1 1,-1 0 0,1 0-1,-1 1 1,0-1-1,1 0 1,-1 1-1,0-1 1,1 0-1,-1 1 1,0-1-1,1 1 1,-1-1-1,0 1 1,1-1-1,-1 0 1,0 1-1,0-1 1,0 1-1,0-1 1,1 1-1,-1-1 1,0 1-1,0-1 1,0 1-1,0-1 1,0 1 0,0 0-1,0-1 1,0 1-1,-1-1 1,1 1-1,0-1 1,0 0-1,0 1 1,0-1-1,-1 1 1,-10 9-229</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2.691"/>
    </inkml:context>
    <inkml:brush xml:id="br0">
      <inkml:brushProperty name="width" value="0.05" units="cm"/>
      <inkml:brushProperty name="height" value="0.05" units="cm"/>
    </inkml:brush>
  </inkml:definitions>
  <inkml:trace contextRef="#ctx0" brushRef="#br0">272 32 20900,'-1'-2'120,"0"0"0,0-1 0,-1 1 0,0 0 0,1 1 0,-1-1 0,0 0-1,0 0 1,0 1 0,0-1 0,0 1 0,0-1 0,0 1 0,0 0-1,-1 0 1,1 0 0,0 0 0,-4 0 0,2 0 5,-1 1 1,1 0-1,0 0 1,0 0-1,0 0 1,0 1-1,0 0 0,0 0 1,0 0-1,-6 2 1,0 1 48,1 1 0,0 0 1,-1 1-1,2-1 0,-1 2 1,1-1-1,0 1 1,-8 9-1,5-3-86,1 1-1,0 0 1,1 1 0,1 0 0,0 0 0,1 1-1,0-1 1,-5 26 0,8-28-39,1 0 1,1 1-1,0-1 1,1 1-1,0 0 0,1-1 1,1 1-1,0 0 1,1-1-1,0 1 0,5 14 1,-6-26-39,0 1-1,0 0 1,0 0-1,0 0 1,0-1 0,1 1-1,-1 0 1,1-1-1,0 0 1,0 1 0,0-1-1,0 0 1,0 0-1,0 0 1,0 0 0,1 0-1,-1-1 1,1 1 0,0-1-1,-1 1 1,1-1-1,0 0 1,0 0 0,-1 0-1,1-1 1,0 1-1,0-1 1,0 1 0,0-1-1,4 0 1,-2-1 1,-1 0 0,1 0 0,-1 0 0,0 0 0,0-1 0,1 1 0,-1-1 0,0 0 0,0-1 0,-1 1 0,1-1 0,0 1 0,-1-1 0,0 0 0,1-1 0,-1 1 0,0 0 0,-1-1 0,4-5 0,-4 5 5,0 1 1,-1-1-1,1 1 0,-1-1 0,0 0 0,0 0 0,-1 1 1,1-8-1,0 11-16,-1-1 1,0 0 0,0 0 0,0 0 0,0 0-1,0 1 1,0-1 0,-1 0 0,1 0-1,0 0 1,0 0 0,0 1 0,-1-1 0,1 0-1,0 0 1,-1 1 0,1-1 0,-1 0-1,1 1 1,-1-1 0,1 0 0,-1 1 0,0-1-1,1 1 1,-1-1 0,0 1 0,1-1-1,-1 1 1,0-1 0,0 1 0,1 0 0,-1-1-1,0 1 1,0 0 0,0 0 0,1-1-1,-1 1 1,0 0 0,0 0 0,0 0 0,0 0-1,1 0 1,-1 0 0,0 0 0,-1 1-1,1-1-3,-1 1 0,0-1-1,1 1 1,-1 0 0,1 0-1,-1 0 1,1-1 0,0 1-1,-1 1 1,1-1 0,0 0-1,0 0 1,0 0 0,0 1-1,0-1 1,0 0 0,0 1-1,0-1 1,-1 3 0,2-3-1,0-1-1,-1 1 1,1 0 0,0 0 0,-1 0 0,1-1 0,0 1-1,0 0 1,0 0 0,0 0 0,0-1 0,0 1 0,0 0 0,0 0-1,0 0 1,0 0 0,0-1 0,1 1 0,-1 0 0,0 0-1,0 0 1,1-1 0,-1 1 0,1 0 0,-1 0 0,1-1 0,-1 1-1,1-1 1,-1 1 0,1 0 0,-1-1 0,1 1 0,0-1-1,-1 1 1,1-1 0,0 1 0,0-1 0,-1 0 0,1 1-1,1-1 1,3 1 2,0 0 0,0 0 0,0-1 0,0 0-1,0 0 1,0 0 0,0 0 0,0-1 0,0 0-1,0 0 1,0-1 0,0 1 0,-1-1 0,1 0-1,0 0 1,4-3 0,11-7 14,-1 0 1,21-18-1,-37 27-9,17-14 35,-16 12-19,0 1-1,0 0 1,1 0-1,0 0 1,0 1-1,0 0 1,0-1-1,0 2 1,1-1-1,7-2 1,-13 5-16,1 0 1,0 0 0,-1 0-1,1 0 1,-1 1 0,1-1 0,-1 0-1,1 0 1,-1 1 0,1-1-1,-1 0 1,0 1 0,1-1-1,-1 0 1,1 1 0,-1-1-1,0 0 1,1 1 0,-1-1-1,0 1 1,1-1 0,-1 1-1,0-1 1,0 1 0,0-1 0,1 1-1,-1-1 1,0 1 0,0 0-1,0-1 1,0 2 0,2 20 61,-2-18-45,1 45 163,-1-28-99,1 0-1,6 37 1,-7-58-128,0 0 1,0 1 0,0-1 0,0 1 0,0-1 0,0 0-1,0 1 1,0-1 0,0 0 0,0 1 0,1-1 0,-1 0 0,0 1-1,0-1 1,0 0 0,0 1 0,1-1 0,-1 0 0,0 1-1,0-1 1,1 0 0,-1 0 0,0 1 0,1-1 0,-1 0 0,0 0-1,0 0 1,1 1 0,-1-1 0,0 0 0,1 0 0,-1 0-1,1 0 1,9-9-902,7-27 99,-16 33 800,13-33-614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3.205"/>
    </inkml:context>
    <inkml:brush xml:id="br0">
      <inkml:brushProperty name="width" value="0.05" units="cm"/>
      <inkml:brushProperty name="height" value="0.05" units="cm"/>
    </inkml:brush>
  </inkml:definitions>
  <inkml:trace contextRef="#ctx0" brushRef="#br0">1 401 17132,'1'1'138,"0"0"0,0-1 0,0 1 0,0 0 1,0-1-1,0 1 0,0 0 0,0-1 0,0 1 1,0-1-1,1 0 0,-1 1 0,0-1 0,0 0 0,1 0 1,-1 0-1,0 0 0,0 0 0,1 0 0,-1 0 1,2-1-1,1 0 129,-1 0-1,1 0 1,0 0 0,-1-1 0,1 0 0,-1 0-1,4-2 1,5-5 399,-1-1 0,18-17-1,-29 26-657,37-43 658,-35 42-598,-1-1-1,1 1 0,0-1 0,-1 0 1,1 1-1,-1-1 0,0 0 0,0 0 0,0 0 1,-1 0-1,1 0 0,-1 0 0,1 0 1,-1 0-1,0 0 0,-1-4 0,1 6-40,0 0-1,0 0 1,-1 0 0,1 0-1,0 0 1,-1 1-1,1-1 1,-1 0 0,1 0-1,-1 0 1,1 1-1,-1-1 1,0 0 0,1 1-1,-1-1 1,0 1-1,1-1 1,-1 1 0,0-1-1,0 1 1,0-1-1,0 1 1,1 0 0,-1-1-1,0 1 1,0 0-1,0 0 1,0 0-1,0-1 1,0 1 0,0 0-1,0 0 1,1 1-1,-1-1 1,0 0 0,0 0-1,0 0 1,0 0-1,0 1 1,0-1 0,1 0-1,-1 1 1,-1 0-1,-3 1 49,1 0-1,0 1 1,0-1-1,1 1 1,-1 0-1,0-1 1,-5 7-1,2 0-59,1 1 1,-1-1-1,1 1 1,1 0-1,0 0 1,0 1-1,1 0 1,1 0-1,0 0 1,0 0-1,1 0 0,0 0 1,1 1-1,0-1 1,1 1-1,2 16 1,-2-26-15,0 1 1,0-1-1,1 0 1,-1 0-1,1 0 1,-1 0 0,1 1-1,0-1 1,0 0-1,0 0 1,0-1-1,0 1 1,0 0-1,1 0 1,-1 0 0,0-1-1,1 1 1,0-1-1,-1 1 1,1-1-1,0 0 1,0 1-1,-1-1 1,1 0-1,0 0 1,0 0 0,0-1-1,1 1 1,-1 0-1,0-1 1,0 1-1,0-1 1,0 0-1,1 0 1,-1 0 0,0 0-1,0 0 1,0 0-1,1-1 1,-1 1-1,0-1 1,0 1-1,3-2 1,6-2 4,0-1-1,0 0 0,0 0 1,0-1-1,-1-1 1,16-12-1,-1-2 14,0-1 0,-2 0-1,-1-2 1,34-48 0,-44 54 6,0-2 0,-1 0 0,-1 0 0,-1-1 1,-1 0-1,-1 0 0,8-40 0,-14 54-17,0 1 1,-1 0-1,0-1 0,0 1 1,-1-1-1,1 1 0,-1 0 1,-1-1-1,-2-6 0,4 12-7,-1 0-1,1-1 1,-1 1-1,1 0 1,-1-1-1,0 1 1,0 0-1,0 0 1,0 0 0,0 0-1,0 0 1,0 0-1,0 0 1,0 0-1,0 0 1,0 1-1,-1-1 1,-1-1-1,1 2 0,0 0-1,0 0 0,1 0 0,-1 0 1,0 0-1,0 0 0,0 0 0,1 1 1,-1-1-1,0 1 0,0-1 1,1 1-1,-1 0 0,0 0 0,1 0 1,-1 0-1,1 0 0,-1 0 1,-1 1-1,-3 4-3,1-1-1,-1 1 1,1 0 0,0 0 0,0 1-1,1-1 1,0 1 0,0 0 0,1 0-1,-6 14 1,4-6 2,1 0 0,0 0 0,1 0 1,-1 28-1,3-35-44,1 0 1,1 0 0,-1 0-1,2 0 1,-1 0 0,1 0-1,0-1 1,0 1 0,1 0-1,0-1 1,0 0 0,1 0-1,8 12 1,-8-13-92,0-2-1,1 1 1,-1 0 0,1-1 0,0 0-1,0 0 1,1-1 0,-1 1-1,1-1 1,0 0 0,-1-1 0,1 1-1,1-1 1,-1 0 0,0-1-1,0 1 1,12 0 0,29-3-386,1-9-160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3.682"/>
    </inkml:context>
    <inkml:brush xml:id="br0">
      <inkml:brushProperty name="width" value="0.05" units="cm"/>
      <inkml:brushProperty name="height" value="0.05" units="cm"/>
    </inkml:brush>
  </inkml:definitions>
  <inkml:trace contextRef="#ctx0" brushRef="#br0">64 304 19500,'-1'0'116,"-1"0"0,1 0-1,0 0 1,-1 1 0,1-1-1,-1 0 1,1 1 0,0-1 0,0 1-1,-1-1 1,1 1 0,0 0-1,0-1 1,0 1 0,0 0 0,0 0-1,0 0 1,0 0 0,0 0-1,0 0 1,0 0 0,0 0 0,1 0-1,-1 1 1,0-1 0,0 1-1,-16 36 1271,14-31-1278,0 1-1,1-1 0,-1 1 1,2 0-1,-1 0 0,1 0 1,0 0-1,1 0 0,0 0 0,2 14 1,-2-21-96,0 0 0,0 0 1,1 0-1,-1-1 0,0 1 1,1 0-1,-1 0 0,1-1 0,-1 1 1,1 0-1,0-1 0,-1 1 1,1 0-1,-1-1 0,1 1 1,0-1-1,0 1 0,-1-1 1,1 0-1,0 1 0,0-1 0,0 0 1,-1 1-1,1-1 0,0 0 1,0 0-1,0 0 0,0 0 1,0 0-1,-1 0 0,1 0 1,0 0-1,0 0 0,0 0 0,0 0 1,0 0-1,-1-1 0,1 1 1,0 0-1,0-1 0,0 0 1,4-1 27,0 0 1,-1-1 0,0 1 0,1-1-1,6-6 1,1-3 13,-1-1-1,0 0 0,-1 0 1,0-1-1,-1-1 1,-1 1-1,0-1 1,-1-1-1,9-27 0,-6 10 55,-2 0 0,-1-1 0,3-62 0,-9 84-43,0 0 0,-1 0 1,-1-1-1,-2-12 0,-4 11 72,6 14-133,1 0 0,0 0 0,0 0 1,-1 0-1,1 0 0,0-1 0,0 1 1,-1 0-1,1 0 0,0 0 0,-1 0 0,1 0 1,0 0-1,0 0 0,-1 0 0,1 1 0,0-1 1,-1 0-1,1 0 0,0 0 0,0 0 0,-1 0 1,1 0-1,0 0 0,0 1 0,0-1 1,-1 0-1,1 0 0,0 1 0,-2 1 11,0-1-1,1 1 1,0 0-1,-1 0 1,1 1-1,0-1 1,0 0-1,-1 3 1,-4 17 19,1 0-1,0 0 1,2 1 0,1-1-1,0 26 1,2-33-159,0 1 1,2-1-1,0 0 0,0 0 1,2 0-1,0 0 0,0 0 0,10 18 1,4-5-48,7-6-64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4.317"/>
    </inkml:context>
    <inkml:brush xml:id="br0">
      <inkml:brushProperty name="width" value="0.05" units="cm"/>
      <inkml:brushProperty name="height" value="0.05" units="cm"/>
    </inkml:brush>
  </inkml:definitions>
  <inkml:trace contextRef="#ctx0" brushRef="#br0">1 1 15235,'2'1'280,"0"1"0,0 0 0,0-1-1,0 1 1,-1 0 0,1 1 0,0-1-1,-1 0 1,0 0 0,1 1 0,-1-1 0,0 0-1,0 1 1,0 2 0,9 44 3086,-9-40-2784,1 0 0,-1-1 0,5 13 1,-5-19-504,0-1 0,-1 1 1,1 0-1,0-1 0,0 1 1,0-1-1,0 0 0,0 1 0,1-1 1,-1 0-1,0 1 0,0-1 1,1 0-1,-1 0 0,1 0 1,-1 0-1,1 0 0,0-1 0,-1 1 1,4 1-1,-2-2-7,0 0-1,0 0 1,0 0 0,0 0 0,0 0-1,0 0 1,0-1 0,0 1-1,0-1 1,0 0 0,3-2 0,5-2 50,0 0 0,-1-2 0,1 1 1,-1-1-1,9-9 0,-4 3 52,0 0 1,22-26-1,-37 38-172,0 1 1,0 0 0,0-1-1,0 1 1,1 0-1,-1-1 1,0 1-1,1 0 1,-1-1 0,0 1-1,0 0 1,1 0-1,-1-1 1,0 1 0,1 0-1,-1 0 1,1 0-1,-1 0 1,0-1-1,1 1 1,-1 0 0,0 0-1,1 0 1,-1 0-1,1 0 1,-1 0 0,0 0-1,1 0 1,-1 0-1,1 0 1,-1 0-1,0 0 1,1 0 0,-1 1-1,1-1 1,-1 0-1,0 0 1,1 0-1,-1 0 1,0 1 0,1-1-1,-1 0 1,0 0-1,1 1 1,-1-1 0,0 0-1,0 1 1,1-1-1,-1 0 1,0 1-1,0-1 1,0 0 0,1 1-1,-1 0 1,11 25 27,-8-17-19,-2-5-7,1 0 1,0 0 0,1 0 0,-1 0 0,1-1-1,-1 1 1,1 0 0,6 5 0,-7-8 3,-1 0-1,0 0 1,1-1 0,-1 1 0,1 0-1,0-1 1,-1 1 0,1-1 0,-1 0-1,1 1 1,0-1 0,-1 0 0,1 0-1,0 0 1,-1 0 0,1 0-1,0 0 1,-1-1 0,1 1 0,-1 0-1,1-1 1,-1 0 0,1 1 0,-1-1-1,1 0 1,-1 1 0,3-3 0,10-7 63,0 0 0,12-13 1,-19 16-78,0 0 1,1 0-1,0 1 1,0 0-1,0 0 1,1 1-1,0 1 1,0-1-1,0 1 0,12-3 1,-19 6-8,-1 1 1,1 0-1,0 0 0,-1 0 1,1 0-1,0 0 0,-1 0 1,1 0-1,0 1 0,-1-1 1,1 0-1,0 1 0,-1 0 1,1-1-1,-1 1 0,1 0 0,-1 0 1,1 0-1,-1 0 0,2 2 1,0-1-330,-1 1 0,1 0 0,-1 0 1,0 0-1,0 1 0,0-1 0,2 7 0,-4-10 318,0 0 0,0 0-1,0 0 1,0 0 0,0 1 0,0-1-1,0 0 1,0 0 0,0 0 0,0 0-1,0 0 1,0 0 0,0 0-1,0 0 1,0 0 0,0 0 0,0 0-1,0 1 1,1-1 0,-1 0 0,0 0-1,0 0 1,0 0 0,0 0-1,0 0 1,0 0 0,0 0 0,0 0-1,0 0 1,0 0 0,1 0 0,-1 0-1,0 0 1,0 0 0,0 0-1,0 0 1,0 0 0,0 0 0,0 0-1,0 0 1,0 0 0,1 0 0,-1 0-1,0 0 1,0 0 0,0 0-1,0 0 1,0 0 0,0 0 0,0 0-1,0 0 1,0 0 0,0-1-1,0 1 1,1 0 0,-1 0 0,0 0-1,0 0 1,0 0 0,0 0 0,0 0-1,0 0 1,0 0 0,0-1-1,4-6-386,-4 6 244,9-16-584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4.830"/>
    </inkml:context>
    <inkml:brush xml:id="br0">
      <inkml:brushProperty name="width" value="0.05" units="cm"/>
      <inkml:brushProperty name="height" value="0.05" units="cm"/>
    </inkml:brush>
  </inkml:definitions>
  <inkml:trace contextRef="#ctx0" brushRef="#br0">61 129 19852,'-1'3'258,"1"-1"-1,-1 1 0,1-1 0,0 1 1,0-1-1,0 1 0,0-1 1,0 1-1,1 4 0,-1-7-207,0 0 0,0 1-1,0-1 1,0 0 0,1 1 0,-1-1-1,0 0 1,0 1 0,0-1 0,1 0-1,-1 0 1,0 1 0,0-1 0,1 0-1,-1 0 1,0 1 0,0-1 0,1 0-1,-1 0 1,0 0 0,1 1 0,-1-1-1,0 0 1,1 0 0,-1 0 0,0 0-1,1 0 1,0 0 54,0 0 1,0 0-1,1-1 0,-1 1 0,0 0 0,0-1 1,0 1-1,0-1 0,0 1 0,-1-1 1,1 0-1,0 1 0,0-1 0,1-1 0,1-2 60,1 0 0,-1 0 0,0-1 0,0 1 0,0-1-1,0 0 1,-1 0 0,0 0 0,0 0 0,-1 0-1,2-7 1,-2 10-156,-1 0-1,0 0 1,1 0-1,-1 0 1,0 0-1,0 0 1,-1 0-1,1 0 1,0 0-1,-1 0 1,1 0-1,-1 0 1,0 0-1,0-2 1,0 2-15,0 1 0,0 0 0,0 0 0,0 0 0,0 0 0,0 0 0,-1 0 0,1 1 0,0-1 1,0 0-1,-1 1 0,1-1 0,0 0 0,-1 1 0,1 0 0,-1-1 0,1 1 0,0 0 0,-1 0 0,1-1 0,-1 1 0,-2 1 0,2-1-17,0 0 0,-1 0 0,1 1-1,-1-1 1,1 1 0,0-1 0,0 1-1,-1 0 1,1 0 0,0 0 0,0 0-1,0 0 1,0 1 0,0-1 0,0 1-1,-2 2 1,0-1-21,1 1 0,0 0 0,0 1 0,0-1 0,1 0 0,-1 1 0,-2 7 0,2-3-15,0 1-1,0 0 1,1 0 0,0 0-1,1 0 1,0 0 0,1 14 0,0-21 51,0 0 1,1 0 0,-1-1 0,1 1 0,-1 0 0,1-1 0,0 1 0,0 0 0,0-1 0,0 1 0,0-1 0,1 1 0,-1-1 0,1 0 0,0 0 0,-1 0-1,1 0 1,0 0 0,0 0 0,1 0 0,-1 0 0,0-1 0,0 1 0,1-1 0,4 2 0,-3-1 8,0-1 0,1-1 0,-1 1 0,0-1 0,1 1 0,-1-1 1,0-1-1,1 1 0,-1 0 0,0-1 0,1 0 0,-1 0 0,0 0 0,0-1 0,0 0 0,4-1 1,14-10 43,-1-1 0,-1 0 1,-1-1-1,0-1 1,21-23-1,-4 4 200,-33 33-215,-1 0-1,0 0 1,0 0-1,1 0 1,-1 1-1,1-1 0,0 1 1,-1 0-1,4-2 1,-5 3-16,0 0 0,0 0 1,0 0-1,0 0 1,-1 0-1,1 0 0,0 0 1,0 0-1,0 0 0,0 0 1,0 1-1,-1-1 0,1 0 1,0 0-1,0 1 1,-1-1-1,1 1 0,0-1 1,0 0-1,-1 1 0,1 0 1,0-1-1,-1 1 0,1-1 1,-1 1-1,1 0 1,-1-1-1,1 1 0,-1 0 1,1 0-1,-1-1 0,0 1 1,1 1-1,1 3 43,0 0 0,1 0 0,-1 0 0,1-1-1,0 1 1,0-1 0,1 1 0,-1-1 0,1 0 0,0-1 0,6 6-1,-7-8-73,-1 0 0,1 0 0,0 0 0,0 0-1,-1 0 1,1-1 0,0 1 0,0-1 0,0 0-1,0 0 1,-1 0 0,1 0 0,0 0 0,0-1-1,0 1 1,0-1 0,-1 0 0,1 1 0,0-2-1,-1 1 1,1 0 0,-1 0 0,5-3 0,5-5-353,0 0 1,0-1 0,-1-1-1,0 0 1,-1 0 0,0-1-1,0 0 1,10-19 0,4-8-389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5.420"/>
    </inkml:context>
    <inkml:brush xml:id="br0">
      <inkml:brushProperty name="width" value="0.05" units="cm"/>
      <inkml:brushProperty name="height" value="0.05" units="cm"/>
    </inkml:brush>
  </inkml:definitions>
  <inkml:trace contextRef="#ctx0" brushRef="#br0">9 93 14251,'-1'4'301,"-1"1"-1,1-1 1,-1 1 0,1 0-1,1-1 1,-1 1 0,1 0-1,0-1 1,0 1-1,0 0 1,0 0 0,2 6-1,2 8 479,11 31-1,-9-34-218,13 36 411,2 0 0,2-2 0,49 76 0,-68-119-1050,1 1 0,-1-1-1,-1 1 1,1 0 0,-1 0 0,3 14 0,-6-21 104,1 1 1,-1-1-1,0 1 1,0-1-1,0 1 1,0-1-1,0 1 0,-1-1 1,1 1-1,0-1 1,-1 0-1,1 1 1,-1-1-1,1 1 0,-1-1 1,0 0-1,1 1 1,-2 0-1,0-1 59,1 1-1,-1-1 1,0 0-1,1 0 1,-1 0-1,0 0 1,0 0-1,0-1 1,0 1-1,0 0 1,0-1-1,0 0 1,0 1-1,0-1 1,0 0-1,0 0 1,-3 0-1,2 0-24,0 0 0,0 0 0,0 0 0,0-1 0,0 1 0,0-1 0,0 1 0,0-1 0,0 0 1,0 0-1,0-1 0,1 1 0,-1-1 0,0 1 0,1-1 0,-1 0 0,1 0 0,-1 0 0,1 0 0,0 0 0,0-1 0,0 1 0,0-1 0,1 1 0,-1-1 0,1 1 0,-1-1 0,1 0 0,0 0 0,0 0 0,0 0 0,0 0 0,1 0 0,-1 0 1,1-5-1,-1-4-125,1 0 0,1 0 1,0 0-1,0 0 1,1 1-1,1-1 0,0 0 1,4-11-1,49-104-598,-2 5 318,-46 100 345,-1 0-1,-1 0 0,5-42 1,-10 57 1,-1-1-1,0 0 1,-1 1 0,-1-11 0,2 16 1,0 1 0,-1 0 0,1 0 1,0 0-1,0 0 0,-1 0 0,1 1 1,-1-1-1,1 0 0,-1 0 0,1 0 1,-1 0-1,0 0 0,1 1 0,-1-1 1,0 0-1,-1 0 0,1 0 4,0 1-1,1 0 0,-1 0 1,0 0-1,0 0 1,0 0-1,0 0 0,1 1 1,-1-1-1,0 0 1,0 0-1,0 1 0,1-1 1,-1 0-1,0 1 1,0-1-1,1 1 0,-1-1 1,0 1-1,1-1 1,-1 1-1,0-1 0,1 1 1,-1 0-1,1-1 1,-1 2-1,-3 3 46,1-1 0,0 1 0,0 0 0,0 1 0,0-1 0,1 0 0,0 1 0,0-1 0,1 1 0,-1 0-1,1 0 1,0-1 0,1 11 0,-1-14-29,1 0-1,0 1 1,0-1-1,0 0 1,0 0-1,1 1 0,-1-1 1,1 0-1,-1 0 1,1 0-1,0 0 1,0 0-1,0 0 0,0 0 1,0 0-1,0 0 1,0 0-1,1 0 1,-1-1-1,1 1 0,-1-1 1,1 1-1,0-1 1,-1 1-1,1-1 1,0 0-1,0 0 1,0 0-1,0 0 0,0 0 1,0 0-1,0-1 1,0 1-1,1-1 1,-1 1-1,0-1 0,0 0 1,4 0-1,0 0-2,0-1 1,0 0-1,1 0 0,-1-1 0,0 1 0,0-1 1,9-5-1,41-24 31,-42 23-34,23-19 28,-30 21 1,1 1 0,-1-1 0,1 1-1,-1 1 1,1-1 0,1 2 0,-1-1 0,1 1-1,10-3 1,-17 6-22,-1 0 0,0 0 0,1 0-1,-1 0 1,0 0 0,1 0 0,-1 1 0,0-1-1,1 0 1,-1 1 0,0-1 0,1 1 0,-1 0 0,0-1-1,0 1 1,0 0 0,1 0 0,-1-1 0,1 3-1,18 24 505,-18-23-472,1 0 0,0 0 0,0 0 0,0 0 0,4 4 0,-6-7-68,0-1 1,0 1-1,0 0 0,0-1 1,0 1-1,1-1 0,-1 1 1,0-1-1,0 1 0,0-1 1,0 0-1,1 0 0,-1 1 1,0-1-1,0 0 0,1 0 1,-1 0-1,0 0 0,0-1 1,1 1-1,-1 0 0,0 0 1,0-1-1,2 0 0,8-5-47,-2-6-62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6.227"/>
    </inkml:context>
    <inkml:brush xml:id="br0">
      <inkml:brushProperty name="width" value="0.05" units="cm"/>
      <inkml:brushProperty name="height" value="0.05" units="cm"/>
    </inkml:brush>
  </inkml:definitions>
  <inkml:trace contextRef="#ctx0" brushRef="#br0">1 145 19028,'0'9'386,"0"-1"-1,1 0 1,0 0-1,0 0 1,1 0-1,0 0 1,0 0 0,1 0-1,7 14 1,-8-20-306,0 1 0,-1-1 0,1 1 1,0-1-1,0 0 0,0 0 0,0 0 1,0 0-1,1 0 0,-1-1 0,1 1 0,-1 0 1,1-1-1,-1 0 0,1 0 0,0 0 1,0 0-1,0 0 0,-1 0 0,1-1 0,0 0 1,0 1-1,0-1 0,0 0 0,0 0 1,0-1-1,0 1 0,0-1 0,0 1 1,5-3-1,-4 2 54,1-1 1,0-1-1,0 1 1,-1-1-1,0 0 1,1 0-1,-1 0 1,0 0-1,0-1 1,6-7-1,-8 9-53,0-1 0,0 1 0,0-1 0,0 0-1,-1 0 1,1 0 0,-1 1 0,0-2 0,1 1 0,-2 0-1,1 0 1,0 0 0,0 0 0,-1 0 0,0-1 0,0 1-1,0 0 1,0-6 0,0 9-73,0-1 1,0 1-1,0 0 1,0-1-1,0 1 0,-1 0 1,1-1-1,0 1 1,0 0-1,0-1 0,0 1 1,0 0-1,0 0 1,0-1-1,-1 1 1,1 0-1,0-1 0,0 1 1,0 0-1,-1 0 1,1-1-1,0 1 0,0 0 1,-1 0-1,1 0 1,0-1-1,-1 1 0,1 0 1,0 0-1,-1 0 1,1 0-1,0 0 0,-1 0 1,1 0-1,-1 0 1,1 0-6,0 0 1,-1 0-1,1 1 1,-1-1 0,1 1-1,0-1 1,-1 0 0,1 1-1,0-1 1,0 1 0,-1-1-1,1 1 1,0-1-1,0 0 1,0 1 0,0-1-1,-1 1 1,1-1 0,0 1-1,0-1 1,0 1 0,0-1-1,0 1 1,0 0-1,1 6-9,0 1-1,1-1 0,-1 0 1,1 0-1,1 0 0,-1-1 1,1 1-1,0 0 0,1-1 0,-1 0 1,1 0-1,1 0 0,-1 0 1,8 7-1,-9-10 27,1 0 1,-1 0-1,1 0 1,-1 0-1,1-1 1,0 1-1,0-1 0,0 0 1,1 0-1,6 1 1,-8-2 11,0-1 0,-1 1 1,1-1-1,0 0 1,0 0-1,0 0 1,0 0-1,-1-1 0,1 1 1,0-1-1,-1 0 1,1 0-1,0 0 1,-1 0-1,1 0 0,-1 0 1,1-1-1,2-1 1,2-3 39,-1 1 0,0-1 0,0 0 1,0-1-1,-1 1 0,0-1 0,0 0 1,-1-1-1,0 1 0,0-1 0,0 0 1,-1 0-1,-1 0 0,1 0 0,0-9 1,-1 7-117,0-1 1,-1 1 0,-1-1 0,0 0 0,0 1-1,-1-1 1,0 1 0,-1-1 0,0 1 0,-1 0-1,-6-16 1,9 24-97,-1 0 1,0 0-1,0 0 0,0 0 1,0 0-1,0 0 0,0 0 1,-1 0-1,1 1 0,0-1 0,-1 1 1,0-1-1,1 1 0,-1-1 1,0 1-1,0 0 0,1 0 1,-1 0-1,-3-1 0,5 2 94,0 0 0,0 0 0,0 0 1,0 0-1,-1 0 0,1 0 0,0 0 0,0 0 0,0-1 0,0 1 0,0 0 0,0 0 0,0 0 1,0 0-1,0 0 0,-1 0 0,1 0 0,0 0 0,0 0 0,0 0 0,0 0 0,0 1 0,0-1 0,0 0 1,0 0-1,0 0 0,-1 0 0,1 0 0,0 0 0,0 0 0,0 0 0,0 0 0,0 0 0,0 0 1,0 0-1,0 0 0,0 0 0,0 0 0,0 0 0,0 1 0,0-1 0,0 0 0,0 0 0,0 0 0,0 0 1,-1 0-1,1 0 0,0 0 0,0 0 0,0 0 0,0 1 0,0-1 0,0 0 0,0 0 0,0 0 1,0 0-1,1 0 0,-1 0 0,0 0 0,0 0 0,0 0 0,0 1 0,0-1 0,0 0 0,0 0 0,0 0 1,0 0-1,8 8-1380,13 8 72,0-8 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6.736"/>
    </inkml:context>
    <inkml:brush xml:id="br0">
      <inkml:brushProperty name="width" value="0.05" units="cm"/>
      <inkml:brushProperty name="height" value="0.05" units="cm"/>
    </inkml:brush>
  </inkml:definitions>
  <inkml:trace contextRef="#ctx0" brushRef="#br0">71 155 15315,'1'-1'269,"-1"0"-1,1-1 1,-1 1-1,0-1 0,0 1 1,1-1-1,-1 0 1,0 1-1,0-1 0,0 1 1,0-1-1,-1 1 1,1-1-1,0 1 0,-1-1 1,1 1-1,-1-1 1,1 1-1,-1-1 1,0 1-1,-1-2 0,2 3-139,-1-1-1,1 1 1,-1 0-1,1-1 1,0 1-1,-1 0 1,1 0-1,-1 0 0,1-1 1,-1 1-1,0 0 1,1 0-1,-1 0 1,1 0-1,-1 0 1,1 0-1,-1 0 1,1 0-1,-1 0 1,1 0-1,-1 0 0,0 0 1,-1 1 40,0 0 0,1-1 0,-1 1 0,1 0 0,-1 0 0,1 0 1,-1 0-1,1 0 0,0 1 0,-2 1 0,-2 3-31,1 0 0,1 0 1,-1 0-1,1 0 0,0 1 0,0 0 0,1-1 1,0 1-1,0 0 0,-1 7 0,3-11-119,-1 0-1,0 0 1,1 0 0,0 0-1,0 0 1,0 0 0,0 0-1,0 0 1,0 0-1,1 0 1,0 0 0,-1 0-1,1 0 1,0 0-1,1 0 1,-1 0 0,0-1-1,1 1 1,-1-1 0,1 1-1,0-1 1,0 1-1,0-1 1,0 0 0,5 4-1,-5-5-2,1-1-1,-1 1 0,1 0 1,0-1-1,-1 1 0,1-1 0,0 0 1,-1 0-1,1 0 0,-1 0 1,1 0-1,0-1 0,-1 1 0,1-1 1,-1 0-1,1 0 0,-1 0 1,1 0-1,-1 0 0,1 0 1,-1-1-1,0 1 0,0-1 0,4-3 1,3-3 18,0 0 0,-1 0 0,0 0 0,9-14-1,-6 6-37,0 0 0,-2-1-1,0 0 1,-1 0-1,0-1 1,-2 0 0,0-1-1,-1 1 1,4-33-1,-10 41-226,-3 12-57,-5 14-139,3-2-19,1 1 1,1 1-1,0-1 1,1 0-1,0 1 1,1 0 0,1 0-1,1 21 1,0-34 437,1-1 0,-1 0 0,0 0 1,1 0-1,-1 0 0,1 0 1,-1 0-1,1 0 0,0 0 0,0 0 1,0 0-1,2 2 0,-2-3-14,0 0 0,0 0 1,0 0-1,0-1 0,0 1 0,0-1 0,0 1 0,0-1 1,0 1-1,1-1 0,-1 1 0,0-1 0,0 0 0,0 0 1,1 0-1,-1 0 0,0 0 0,0 0 0,0 0 0,1 0 1,-1 0-1,2-1 0,22-6-410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7.341"/>
    </inkml:context>
    <inkml:brush xml:id="br0">
      <inkml:brushProperty name="width" value="0.05" units="cm"/>
      <inkml:brushProperty name="height" value="0.05" units="cm"/>
    </inkml:brush>
  </inkml:definitions>
  <inkml:trace contextRef="#ctx0" brushRef="#br0">177 343 19020,'0'0'51,"0"0"-1,0-1 1,0 1 0,0 0 0,-1 0-1,1-1 1,0 1 0,0 0 0,0 0-1,0-1 1,-1 1 0,1 0-1,0 0 1,0 0 0,0-1 0,-1 1-1,1 0 1,0 0 0,0 0-1,-1 0 1,1-1 0,0 1 0,0 0-1,-1 0 1,1 0 0,0 0-1,0 0 1,-1 0 0,1 0 0,0 0-1,-1 0 1,1 0 0,0 0-1,0 0 1,-1 0 0,1 0 0,0 0-1,-1 0 1,1 0 0,0 0-1,0 0 1,-1 1 0,1-1 0,-16 13 789,-10 21 493,19-20-789,0 0 1,1 1-1,-8 25 0,13-34-458,-1 1-1,1 0 1,0-1-1,0 1 0,1 0 1,-1-1-1,2 1 0,-1 0 1,1-1-1,0 1 1,2 7-1,-3-13-68,1 1 0,-1-1 0,1 1 0,0-1 0,-1 1 0,1-1 0,0 0 0,0 1 0,0-1 0,0 0 0,0 0 0,0 1 0,0-1 0,0 0 0,1 0 0,-1-1 0,0 1 0,1 0 0,-1 0 0,0 0 0,3 0 0,-1-1-5,-1 1 1,0-1 0,0 0 0,0 0 0,1 0 0,-1-1 0,0 1 0,0-1 0,0 1 0,1-1 0,-1 1 0,0-1-1,3-2 1,2-1 5,1-1 0,-1 0 0,0 0 0,0 0 0,-1-1 0,10-10 0,-3-2 6,1 0 0,-2-1 0,-1 0 0,0-1 0,-1 0 0,-2 0 0,0-1 0,-1 0 0,0-1 0,-2 0 0,-1 0 0,-1 0 0,-1 0 0,0 0 0,-2-1 0,-1 1 0,-4-31 0,3 45-34,1 0-1,-2-1 0,1 1 1,-1 0-1,0 0 0,-1 0 0,0 1 1,-7-11-1,9 14-4,-1 1 0,0 0 1,0 0-1,0 0 0,0 0 0,-1 0 0,1 1 1,-1 0-1,1 0 0,-1 0 0,0 0 0,0 0 1,0 0-1,0 1 0,0 0 0,0 0 0,0 0 1,-9 0-1,6 1-8,-1 1 0,1 0 0,-1 0 0,1 0 1,-1 1-1,1 0 0,0 1 0,-1 0 0,1 0 0,1 0 0,-1 1 1,0 0-1,1 0 0,0 1 0,0 0 0,-7 7 0,4-3 18,0 0 0,0 1 0,2 0 0,-1 1 0,1 0-1,0 0 1,1 0 0,1 1 0,-5 12 0,9-21 9,0 0 0,0 1 0,0-1 0,0 0 0,1 0 0,0 1 0,-1-1 0,1 0 0,0 1 0,1-1 0,-1 0 0,0 0 0,1 1 0,0-1 0,0 0 0,0 0 0,0 0 0,0 0 0,1 0 0,-1 0 0,1 0 0,0 0 0,0 0 0,0-1 0,0 1 0,0-1 0,1 0 0,-1 1 0,1-1 0,-1 0 0,1 0 0,0-1 0,4 3 0,8 3-3,1-1 0,0 0 0,1-1 0,-1 0-1,20 1 1,-21-3-17,6 1 15,-1 1 0,-1 1-1,23 9 1,-36-13 0,0 1 0,-1 0-1,1 0 1,-1 1 0,0-1 0,0 1 0,0 1 0,0-1-1,-1 1 1,0-1 0,0 1 0,0 0 0,0 1 0,3 7-1,-6-10-157,1 0 0,-1 0 0,1-1 0,-1 1 0,1-1-1,0 1 1,0-1 0,0 1 0,0-1 0,0 0-1,1 0 1,2 3 0,-3-5 7,-1 0 0,1 1-1,-1-1 1,1 0 0,-1 0 0,0 0-1,1 0 1,-1 0 0,1 0 0,-1 0 0,1 0-1,-1-1 1,1 1 0,-1-1 0,0 1-1,1-1 1,-1 1 0,0-1 0,1 0-1,-1 0 1,0 1 0,0-1 0,0 0 0,0 0-1,0 0 1,0 0 0,0-1 0,1-1-1,10-11-886,0 0 1,-1-1-1,-1 0 0,-1-1 0,11-23 0,-6 8 1267,-3 0 0,10-37 0,-20 64 154,0-1-1,0 0 1,0 0-1,-1 0 1,0 0-1,0 0 1,0-6-1,0 10-259,-1 0 0,1 1 0,0-1-1,0 0 1,0 0 0,-1 1 0,1-1 0,0 0 0,-1 1-1,1-1 1,-1 0 0,1 1 0,-1-1 0,1 0 0,-1 1-1,1-1 1,-1 1 0,0-1 0,1 1 0,-2-1 0,1 1 2,-1-1-1,1 1 1,0 0 0,-1 0 0,1 0 0,0 0 0,0 0 0,-1 0 0,1 0-1,0 1 1,-1-1 0,1 0 0,0 1 0,0-1 0,0 1 0,-1-1 0,0 2 0,-5 2 172,1 0 0,0 0 1,0 1-1,0 0 1,0 0-1,1 0 0,-7 9 1,10-12-266,0 1 0,0-1 0,0 1 1,0-1-1,1 1 0,-1 0 0,1 0 0,-1-1 0,1 1 1,0 0-1,1 0 0,-1 1 0,0-1 0,1 0 0,0 0 1,-1 0-1,1 0 0,1 0 0,-1 0 0,1 5 1,0-6-36,0 0 0,0 0 0,0-1 0,0 1 0,0-1 0,1 1 0,-1-1 0,0 0 0,1 1 0,-1-1 0,1 0 0,-1 0 0,1 0 0,0 0 0,-1 0 0,1 0 0,0-1 0,0 1 0,-1 0 1,1-1-1,0 1 0,0-1 0,0 0 0,0 0 0,3 0 0,7 0-76,0 0 1,0-1-1,12-3 1,-8 2 1,-14 1 64,1 1 1,-1 0-1,1 0 1,-1-1-1,1 2 1,-1-1-1,1 0 1,-1 0-1,0 1 1,1-1-1,-1 1 1,1 0-1,-1 0 1,0 0-1,1 0 0,-1 0 1,0 0-1,3 3 1,-4-3 9,0 1 1,0 0-1,0 0 1,0-1-1,0 1 1,0 0-1,0 0 0,0 0 1,-1 0-1,1 0 1,-1 0-1,0 0 1,1 0-1,-1 0 1,0 0-1,0 0 0,0 0 1,-1 0-1,1 0 1,0 0-1,-1 0 1,0 3-1,0-2-115,-1 1-1,1-1 1,-1 1 0,1-1 0,-1 0-1,0 1 1,0-1 0,0 0 0,-1 0-1,1-1 1,-5 5 0,6-6 76,0-1 1,1 1-1,-1 0 0,0-1 1,0 1-1,0-1 1,1 1-1,-1-1 1,0 0-1,0 1 0,0-1 1,0 0-1,0 1 1,0-1-1,0 0 0,0 0 1,0 0-1,0 0 1,0 0-1,0 0 0,0 0 1,0 0-1,0-1 1,0 1-1,1 0 1,-1 0-1,0-1 0,0 1 1,0-1-1,0 1 1,0-1-1,0 1 0,1-1 1,-1 1-1,0-1 1,0 0-1,1 1 0,-1-1 1,1 0-1,-1 0 1,0 0-1,1 1 1,0-1-1,-1 0 0,1 0 1,-1 0-1,1-1 1,-8-17-619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3:28.070"/>
    </inkml:context>
    <inkml:brush xml:id="br0">
      <inkml:brushProperty name="width" value="0.05" units="cm"/>
      <inkml:brushProperty name="height" value="0.05" units="cm"/>
    </inkml:brush>
  </inkml:definitions>
  <inkml:trace contextRef="#ctx0" brushRef="#br0">1 0 19308,'7'19'1353,"0"1"-1,0 0 1,-2 0-1,4 28 1,2 10-356,13 40 130,49 133 0,-70-224-1085,13 28 150,-15-33-170,0 0 0,0-1 0,1 1 0,-1 0 0,0-1 0,1 1 0,-1 0 0,1-1 0,0 0 0,-1 1 0,1-1 0,0 0 0,0 0 0,2 1 0,-3-2-12,-1 0-1,1 1 0,-1-1 1,1 0-1,-1 0 0,1 0 1,0 0-1,-1 0 0,1 0 1,-1 0-1,1 0 0,-1 0 1,1 0-1,-1 0 0,1-1 1,0 1-1,-1 0 0,1 0 1,-1-1-1,1 1 0,-1 0 0,0 0 1,1-1-1,-1 1 0,1-1 1,-1 1-1,1 0 0,-1-1 1,1 0-1,6-19 195,-6-24 65,-1 32-243,-2 1 0,0-1 1,0 1-1,-1-1 0,-6-17 1,7 24-52,-1-1-1,1 1 1,-1 0 0,0 0 0,0 1 0,0-1 0,0 1 0,-1-1 0,0 1 0,0 0-1,0 1 1,-1-1 0,-7-5 0,11 9 16,0-1 0,1 1 0,-1-1 0,0 1 0,1 0-1,-1-1 1,0 1 0,1 0 0,-1 0 0,0-1 0,1 1 0,-1 0 0,0 0 0,0 0-1,1 0 1,-1 0 0,0 0 0,0 0 0,1 0 0,-1 0 0,0 1 0,-1-1 0,2 1 2,0-1 0,-1 1 0,1-1 0,0 1 0,0-1 0,-1 1 0,1-1 0,0 1 0,0-1 0,0 1 0,0-1 0,0 1 0,0-1 0,0 1 0,0 0 0,0-1 1,0 1-1,0-1 0,0 1 0,0-1 0,0 2 0,1 1-7,0 1 0,1-1 1,-1 1-1,0-1 0,1 0 1,0 0-1,0 0 0,3 4 1,-1-2 13,1-1 0,0 0 1,0 0-1,0 0 1,0 0-1,1-1 0,0 0 1,0 0-1,-1 0 1,2-1-1,-1 0 0,0 0 1,0-1-1,1 1 0,-1-1 1,0-1-1,1 1 1,-1-1-1,1 0 0,-1-1 1,1 0-1,8-1 1,-6-1 22,0 0 1,0 0 0,0-1-1,0 0 1,0 0 0,-1-1-1,0 0 1,0-1 0,0 0-1,-1 0 1,0 0 0,0-1-1,-1 0 1,9-12 0,-7 6 38,0-1-1,-1 1 1,8-24 0,-5 14 16,-10 32-28,0 1 0,1 0 0,3 18 0,-3-25-40,-1 0-1,1 0 0,0 0 1,0 0-1,0 0 0,0 0 1,1 0-1,-1-1 0,1 1 1,-1 0-1,1-1 1,0 1-1,0-1 0,0 0 1,1 0-1,4 4 0,-5-5-2,1 0 0,0 0 0,-1 0 1,1 0-1,0 0 0,0-1 0,-1 0 0,1 1 0,0-1 0,0 0 0,0 0 0,0-1 0,-1 1 0,1 0 0,0-1 0,0 0 0,-1 0 0,1 0 0,3-1 0,8-5 2,0-1-1,-1 0 1,1-1-1,-2-1 0,1 0 1,-1 0-1,-1-1 1,11-14-1,4-2-50,-27 29 43,0 0 0,0 0 1,0 0-1,0 0 0,0 0 0,0 1 1,0-1-1,1 0 0,-1 0 1,1 1-1,0-1 0,0 0 0,-1 1 1,2-1-1,-1 4 0,0-4 7,0 0-1,1 0 1,-1 0-1,0 0 1,1 0-1,-1 0 1,1 0 0,0 0-1,-1-1 1,1 1-1,0 0 1,0 0-1,0-1 1,1 1-1,-1-1 1,0 1-1,0-1 1,1 1-1,-1-1 1,3 2-1,0-2 5,0 1 0,0-1 0,0 0 0,0-1 0,1 1 0,-1-1 0,0 1 0,0-1 0,0-1 0,1 1 0,-1 0 0,0-1 0,0 0 0,0 0 0,0 0 0,0-1 0,0 1 0,4-3 0,3-2-26,0 0 0,0-1 0,0 0 0,16-15 0,-19 15-99,0 0 0,0 0 1,-1-1-1,0 0 0,-1-1 1,0 1-1,0-1 0,-1-1 1,5-11-1,-10 19-629,-3 4 282,-4 6-341,6-4 532,0 0 1,0 0 0,0 0-1,0 0 1,0 0 0,1 0-1,0 0 1,0 6 0,5 0-381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6:22.653"/>
    </inkml:context>
    <inkml:brush xml:id="br0">
      <inkml:brushProperty name="width" value="0.05" units="cm"/>
      <inkml:brushProperty name="height" value="0.05" units="cm"/>
    </inkml:brush>
  </inkml:definitions>
  <inkml:trace contextRef="#ctx0" brushRef="#br0">35 1 13427,'-3'0'126,"0"1"-1,0 0 1,1 1 0,-1-1-1,1 0 1,-1 1 0,1-1-1,0 1 1,-1 0 0,-3 4-1,6-6-109,0 1 0,0-1 0,-1 0 0,1 1 0,0-1 0,0 1 0,-1-1 0,1 0 0,0 1 0,0-1 0,0 1 0,0-1 0,0 1 0,0-1 0,0 1 0,0-1 0,0 1 0,0-1 0,0 0 0,0 1 0,0-1 0,0 1 0,0-1 0,0 1 0,1-1 0,-1 1 0,1 0 5,0 0 1,0 0-1,0 0 0,0 0 0,0 0 0,0 0 1,0-1-1,1 1 0,-1 0 0,0-1 0,0 1 1,1-1-1,2 1 0,10 3-6,0-2 0,0 1 0,1-2 1,-1 0-1,1 0 0,18-3 0,89-15 85,-58 6-81,22 1-11,89 1 0,89 14 22,17-1-12,262-6 42,615 78-1,246 36-42,-943-84-14,383 13 2,185-43 18,85 3 4,-856 5-15,750-7-42,-685-20 16,453-8 4,-452 41 25,449 1-183,34-67-114,-163 8 148,168 47 92,-41 3 13,-94-46 12,45-2-11,240 18-38,-205 8 25,-288 15 36,-3 43 14,-300-15 68,284 38 152,3-23-159,-440-39-64,126 1-139,-117-3 77,-1 0 0,1-2-1,0-1 1,25-7 0,-17-3-10,-20 1-32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53:00.701"/>
    </inkml:context>
    <inkml:brush xml:id="br0">
      <inkml:brushProperty name="width" value="0.05" units="cm"/>
      <inkml:brushProperty name="height" value="0.05" units="cm"/>
    </inkml:brush>
  </inkml:definitions>
  <inkml:trace contextRef="#ctx0" brushRef="#br0">104 173 17452,'1'-1'675,"3"-19"860,-3 19-1450,-1 1 0,0 0 0,0-1 0,0 1 0,0 0 0,1-1 0,-1 1 0,0 0 0,0-1 0,0 1 0,0-1 0,0 1 0,0 0 0,0-1 0,0 1 0,0-1 0,0 1 0,0 0 0,0-1 0,0 1 0,0 0 0,0-1 0,-1 1 0,1 0 0,0-1 0,0 1 0,0 0 0,-1-1 0,1 1 0,0 0 0,0-1 0,-1 1 0,1 0 0,-1-1 0,0 3 35,0-1-1,0 1 1,1-1 0,-1 1-1,0-1 1,0 1 0,1 0-1,-1-1 1,1 1 0,0 0-1,-1 0 1,1-1 0,0 1-1,0 3 1,-1 3 73,-89 539 2153,82-488-2026,9-50-87,2-13-68,3-13 1,3-28 1,-1-1-1,-3 0 1,-1-81-1,-3 74-78,-6-230 30,2 160-88,2 117-32,1-18-1,0 23 2,0 1 1,0-1 0,0 0-1,0 0 1,0 1-1,0-1 1,0 0 0,0 1-1,1-1 1,-1 0 0,0 0-1,0 1 1,1-1 0,-1 0-1,0 1 1,1-1 0,-1 1-1,1-1 1,-1 0 0,1 1-1,-1-1 1,1 0-1,1 2 0,-1-1 0,0 1 0,0-1 0,0 1 0,0 0 0,0-1 0,0 1 0,0 0 0,0 0 0,0 0 0,0 0 0,0 0 0,0 0 0,0 0 0,-1 0 0,1 0 0,0 0 0,-1 0 0,1 0-1,-1 0 1,1 3 0,3 2-9,11 19-5,1 0 1,1-1-1,35 38 0,-45-55 16,1-1 1,0 0-1,0 0 0,0 0 0,1-1 1,-1 0-1,1 0 0,0-1 0,1-1 1,-1 1-1,1-2 0,0 1 1,-1-1-1,19 1 0,-13-3 4,1-1 0,-1-1 0,1 0 0,-1-1 0,0-1 1,0 0-1,0-1 0,-1-1 0,1 0 0,-1-1 0,24-16 0,-23 13 8,-1 0 0,1-2 0,20-20 0,-30 26-5,0 0 0,0 0 0,0 0 0,-1 0 0,0-1 0,0 0-1,-1 0 1,4-8 0,-17 53 5,1 1 0,-4 69 0,5 83 16,8-165-25,-2 29 2,6 175-26,0-209-302,-3-20 310,-1-1-1,0 0 1,0 0 0,0 1-1,0-1 1,0 0 0,1 1-1,-1-1 1,0 0 0,0 0-1,0 1 1,1-1 0,-1 0-1,0 0 1,0 0 0,1 1-1,-1-1 1,0 0 0,0 0-1,1 0 1,-1 0 0,0 0-1,1 1 1,-1-1 0,0 0-1,1 0 1,-1 0 0,0 0-1,1 0 1,-1 0 0,2-1-9,-1-1 1,1 1-1,-1 0 0,1-1 1,-1 1-1,0-1 1,0 0-1,1 1 1,-1-1-1,0 0 0,-1 0 1,1 1-1,0-1 1,0 0-1,-1 0 1,1-3-1,13-45-191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53:02.193"/>
    </inkml:context>
    <inkml:brush xml:id="br0">
      <inkml:brushProperty name="width" value="0.05" units="cm"/>
      <inkml:brushProperty name="height" value="0.05" units="cm"/>
    </inkml:brush>
  </inkml:definitions>
  <inkml:trace contextRef="#ctx0" brushRef="#br0">1 204 17644,'3'-3'795,"0"0"1,1-1-1,0 1 1,0 1 0,-1-1-1,9-3 1,-11 5-683,0 1 1,-1 0 0,1-1 0,0 1 0,0 0 0,0 0 0,0 0-1,0-1 1,0 1 0,0 0 0,0 0 0,0 1 0,0-1-1,0 0 1,0 0 0,0 0 0,0 1 0,0-1 0,0 0 0,0 1-1,0-1 1,0 1 0,0-1 0,-1 1 0,1-1 0,0 1-1,0 0 1,-1-1 0,1 1 0,0 0 0,-1 0 0,1-1-1,0 1 1,-1 0 0,1 0 0,-1 0 0,0 0 0,1 1 0,3 10 66,-1-1 0,0 1 0,-1 0 0,0 0 0,-1 0 0,0 16 0,1 14 4,3 11-47,13 96 142,-13-123-217,1 0-1,1 0 1,15 38 0,-19-57-30,0-1 0,1 1 0,-1-1 0,1 1 0,1-1 0,6 7 0,-9-11-13,-1 0 0,1-1 1,0 1-1,0-1 0,-1 0 1,1 0-1,0 1 0,0-1 0,0-1 1,1 1-1,-1 0 0,0 0 1,0-1-1,0 1 0,1-1 1,-1 0-1,0 0 0,0 1 1,1-2-1,-1 1 0,0 0 1,1 0-1,-1-1 0,3 0 1,2-2 38,0 0 0,-1 0 1,0 0-1,0-1 1,0 0-1,0 0 1,8-8-1,35-40 284,-40 42-283,367-442 1047,-291 347-1016,-64 78-275,22-36-1,-40 62-1214,-3 10 998,-2 13 233,1-20 65,-1 20-375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53:03.682"/>
    </inkml:context>
    <inkml:brush xml:id="br0">
      <inkml:brushProperty name="width" value="0.05" units="cm"/>
      <inkml:brushProperty name="height" value="0.05" units="cm"/>
    </inkml:brush>
  </inkml:definitions>
  <inkml:trace contextRef="#ctx0" brushRef="#br0">126 89 14491,'6'-22'1448,"-3"16"-1008,-1 0-1,0 0 0,-1 0 1,1 0-1,-1 0 0,-1 0 1,1 0-1,-1-12 1,-1 18-349,1 0 0,-1 0 1,1 0-1,0 0 0,-1 0 1,1 0-1,-1 0 0,1 1 1,-1-1-1,1 0 0,0 0 1,-1 0-1,1 1 1,-1-1-1,1 0 0,0 0 1,-1 1-1,1-1 0,0 0 1,-1 1-1,1-1 0,0 1 1,0-1-1,0 0 0,-1 1 1,1-1-1,0 1 0,-7 11 330,1-1 0,1 1-1,0 1 1,1-1 0,-5 20-1,-7 67 154,14-85-447,-13 121 475,6 0 1,10 176-1,-1-300-914,-3-16-1149,-3-8 699,3 7 575,-1 1 0,1 0 0,-1 0 0,-7-7 0,-11-8-509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53:04.070"/>
    </inkml:context>
    <inkml:brush xml:id="br0">
      <inkml:brushProperty name="width" value="0.05" units="cm"/>
      <inkml:brushProperty name="height" value="0.05" units="cm"/>
    </inkml:brush>
  </inkml:definitions>
  <inkml:trace contextRef="#ctx0" brushRef="#br0">0 349 17652,'13'-24'530,"2"1"-1,0 1 1,1 0 0,1 1 0,1 1-1,1 1 1,1 0 0,0 1 0,1 2-1,1 0 1,1 1 0,46-22 0,-40 23-325,1 2 1,1 1 0,0 1 0,0 1 0,1 2 0,0 2 0,0 1-1,0 1 1,1 1 0,45 5 0,-54 0-169,0 1 0,-1 1-1,1 1 1,-1 1 0,0 1 0,25 13 0,-36-16-27,-1 2 0,0-1 0,0 1 0,0 1 0,-1 0 0,0 0 0,-1 1 0,1 0 0,-2 1 0,0 0-1,0 0 1,0 1 0,5 12 0,-10-18 5,-1 1 0,0-1 0,0 0 0,0 1 0,-1-1 0,0 1 0,0-1 0,-1 1 0,1 0 0,-1-1 0,0 1 0,-1 0-1,1-1 1,-1 1 0,0-1 0,-1 1 0,1-1 0,-4 7 0,1-3 34,-1 0 0,0-1 0,-1 0 0,0 0 1,0 0-1,-1-1 0,0 0 0,0 0 0,-13 9 0,-22 14 192,-2-3-1,0-1 0,-2-2 0,-1-2 1,0-2-1,-99 26 0,136-43-209,-50 9 126,56-12-164,1 1 0,-1-1-1,1 0 1,-1 0 0,0 0 0,1-1 0,-1 1 0,1-1 0,-1 0 0,1 0-1,-1 0 1,1 0 0,-6-4 0,7 4-38,1 0 1,0 0-1,0 0 1,0 0-1,0-1 1,0 1-1,1 0 0,-1-1 1,0 1-1,1 0 1,-1-1-1,1 1 0,-1-1 1,1 1-1,-1-1 1,1 1-1,0-1 1,0 1-1,0-1 0,0 1 1,0-1-1,0 0 1,0 1-1,1-1 0,-1 1 1,0-1-1,1 1 1,-1 0-1,1-1 0,0 1 1,0-2-1,2-3-107,0 0 0,1 1 0,-1-1 0,1 1 0,0 0 0,5-5 0,18-12-319,3 2-162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53:05.960"/>
    </inkml:context>
    <inkml:brush xml:id="br0">
      <inkml:brushProperty name="width" value="0.05" units="cm"/>
      <inkml:brushProperty name="height" value="0.05" units="cm"/>
    </inkml:brush>
  </inkml:definitions>
  <inkml:trace contextRef="#ctx0" brushRef="#br0">14 20 17748,'0'-19'1425,"0"19"-1394,0 0 0,0 0 0,0 0 0,0 0 0,0 0 1,0 0-1,0 0 0,0 0 0,0 1 0,0-1 0,0 0 0,0 0 0,0 0 0,0 0 1,0 0-1,0 0 0,0 0 0,0 0 0,0 0 0,-1 0 0,1 0 0,0 0 0,0 0 1,0 0-1,0 0 0,0 0 0,0 0 0,0 0 0,0 0 0,0 0 0,0 0 0,0 0 1,0 0-1,0 0 0,0 0 0,-1 0 0,1 0 0,0 0 0,0 0 0,0 0 0,-6 35 1543,2 12-852,2 0 0,2-1 0,3 1 0,9 58 0,3-28 7,42 128 0,-53-193-663,22 57 369,-23-63-380,0 1-1,0-1 0,1 0 0,0 0 0,0 0 0,1 0 1,9 9-1,-13-15-95,0 1 1,0 0 0,0 0 0,0 0-1,0-1 1,1 1 0,-1-1-1,0 1 1,0-1 0,0 1 0,1-1-1,-1 0 1,0 1 0,0-1-1,1 0 1,-1 0 0,0 0 0,1 0-1,-1 0 1,0 0 0,0 0-1,1-1 1,-1 1 0,0 0 0,0-1-1,1 1 1,-1-1 0,0 1-1,0-1 1,0 1 0,0-1 0,0 0-1,0 0 1,0 0 0,0 0-1,0 1 1,0-1 0,1-2 0,4-5-275,-1 0 0,0-1 0,0 1 0,5-13 0,-2 4 297,18-26-622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53:06.348"/>
    </inkml:context>
    <inkml:brush xml:id="br0">
      <inkml:brushProperty name="width" value="0.05" units="cm"/>
      <inkml:brushProperty name="height" value="0.05" units="cm"/>
    </inkml:brush>
  </inkml:definitions>
  <inkml:trace contextRef="#ctx0" brushRef="#br0">779 34 17620,'8'-12'860,"-6"10"-630,-1 0 0,1 0 0,-1 0 1,1-1-1,-1 1 0,0 0 0,1-5 1,-20 18 2059,-11 19-1358,1 2 1,2 0 0,-31 49 0,-55 115-13,45-75-348,-178 283 434,190-314-906,2-8-51,21-33-472,-42 84-1,72-130-311,2-4 279,2-11 114,6-15 55,3-2-254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53:31.039"/>
    </inkml:context>
    <inkml:brush xml:id="br0">
      <inkml:brushProperty name="width" value="0.05" units="cm"/>
      <inkml:brushProperty name="height" value="0.05" units="cm"/>
    </inkml:brush>
  </inkml:definitions>
  <inkml:trace contextRef="#ctx0" brushRef="#br0">21 396 9810,'-3'-2'257,"1"0"-1,-1-1 1,1 1 0,0-1-1,0 0 1,-2-4 0,3 7-206,1-1 1,0 1 0,0-1-1,0 1 1,-1-1-1,1 1 1,0-1 0,0 1-1,0-1 1,0 1 0,0-1-1,0 1 1,0-1 0,0 0-1,0 1 1,0-1-1,0 1 1,0-1 0,1 1-1,-1-1 1,0 1 0,0-1-1,0 1 1,1-1 0,-1 1-1,0-1 1,1 1-1,-1-1 1,0 1 0,1 0-1,-1-1 1,1 1 0,-1 0-1,0-1 1,1 1-1,-1 0 1,1-1 0,-1 1-1,1 0 1,-1 0 0,1 0-1,-1-1 1,1 1 0,0 0-1,-1 0 1,1 0-1,-1 0 1,1 0 0,0 0-1,19-2 363,0 0 0,1 1 0,27 3 0,6-1-160,390-37 433,-62 2-508,13 41 257,0 27-159,222 10-126,-118-25-108,-222-6 10,-143-12 43,235-28-1,127-53 49,-333 51-127,14 1 2,327-7 1,-19 13-11,-366 10-32,0-6 1,119-35 0,-228 50 7,175-44-218,-137 37-27,92-6 0,-87 14-110,-3 0-631,71-10 1,-97 8 789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6:52.365"/>
    </inkml:context>
    <inkml:brush xml:id="br0">
      <inkml:brushProperty name="width" value="0.05" units="cm"/>
      <inkml:brushProperty name="height" value="0.05" units="cm"/>
    </inkml:brush>
  </inkml:definitions>
  <inkml:trace contextRef="#ctx0" brushRef="#br0">136 0 11498,'-21'44'2141,"13"-21"-2057,1 0 0,1 0 0,1 1 0,1 0 0,0 29 0,5 126-51,2-51 49,-10-30 134,-27 147 1,-2 3 31,30-142-169,5 0-1,4 0 0,23 149 1,-21-217-25,-1 0 1,-2 50-1,-3-68 77,-1 0 0,-1-1-1,0 1 1,-2 0-1,0-1 1,-9 21-1,13-39-120,0 1 0,1-1 1,-1 0-1,1 0 0,-1 1 0,1-1 0,0 0 0,0 1 1,-1-1-1,1 0 0,0 1 0,0-1 0,0 0 0,1 1 1,-1-1-1,0 0 0,0 1 0,1-1 0,-1 0 0,1 0 1,-1 1-1,1-1 0,0 2 0,0-3-34,0 1 0,0 0 0,1-1 0,-1 1 0,0 0 0,0-1 0,0 1 0,0-1 1,1 0-1,-1 1 0,0-1 0,0 0 0,1 0 0,-1 0 0,0 0 0,1 0 0,-1 0 0,0 0 0,0 0 0,1-1 0,-1 1 0,0 0 0,0-1 0,0 1 0,2-1 0,2-2-68,0 0-1,0 1 0,-1-2 0,1 1 0,-1 0 1,0-1-1,0 0 0,0 0 0,0 0 1,-1-1-1,1 1 0,-1-1 0,3-6 0,11-21-292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8:10.307"/>
    </inkml:context>
    <inkml:brush xml:id="br0">
      <inkml:brushProperty name="width" value="0.05" units="cm"/>
      <inkml:brushProperty name="height" value="0.05" units="cm"/>
    </inkml:brush>
  </inkml:definitions>
  <inkml:trace contextRef="#ctx0" brushRef="#br0">93 459 10538,'80'-25'551,"2"3"-1,157-22 0,615-75 100,-637 87-604,172-40-14,-235 41-41,452-76 445,-580 102-44,-36 4 29,-41 4-30,-619 115-9,169-22-453,-285-16 140,699-73-43,-114 9 65,-206 45 1,384-55-234,19-5 36,6 1-8,36-3-213,22-5 86,163-11-151,-12 8 382,285-15 133,3-33-15,139-89-182,-444 88 59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8:51.275"/>
    </inkml:context>
    <inkml:brush xml:id="br0">
      <inkml:brushProperty name="width" value="0.05" units="cm"/>
      <inkml:brushProperty name="height" value="0.05" units="cm"/>
    </inkml:brush>
  </inkml:definitions>
  <inkml:trace contextRef="#ctx0" brushRef="#br0">1746 207 8514,'3'-1'57,"-1"-1"0,0 0 0,0 1 0,0-1 0,-1 0 0,1 0 0,0 0 0,-1 0 0,1 0 0,-1-1 0,0 1 0,1 0 0,-1-1 0,0 1 0,-1-1 0,1 1 1,0-1-1,-1 1 0,1-1 0,-1 1 0,0-1 0,0 0 0,0 1 0,0-1 0,0 1 0,-1-1 0,1 0 0,-1 1 0,1-1 0,-1 1 0,0-1 0,0 1 0,0 0 0,-1-1 0,1 1 0,-1 0 0,1 0 0,-1 0 0,1 0 0,-1 0 0,0 0 1,0 0-1,0 1 0,0-1 0,0 1 0,-1-1 0,-3-1 0,-12-6 219,-1 0 1,0 2-1,0 0 1,-34-7-1,-85-9 684,105 19-798,-71-10-130,0 5 0,0 4-1,-194 18 1,236-5 1,1 3 1,-115 37-1,133-33 79,1 3 1,1 1 0,1 2-1,-63 44 1,79-48-60,1 2 0,1 0 1,1 1-1,1 1 0,1 1 0,1 1 0,0 1 1,-19 35-1,28-40-42,0 0 0,1 1 0,1 0 0,0 0 0,2 1 0,0 0 0,2-1 0,0 2 0,1-1 0,2 0 0,0 0 1,3 28-1,1-26-25,0 0 0,2 1 1,0-2-1,2 1 1,0-1-1,2 0 1,0-1-1,1 0 1,1 0-1,1-2 0,28 34 1,-22-33 3,1-1 0,1 0 1,0-2-1,1 0 0,1-2 0,0 0 1,1-2-1,1 0 0,49 17 1,-27-16 14,0-2 0,0-3 1,1-1-1,1-2 0,80-1 0,-47-8 36,0-4-1,126-26 1,-141 18 47,0-3-1,-2-2 1,0-4 0,-1-2 0,-2-3-1,-1-3 1,-1-2 0,-2-3 0,86-71-1,-129 95-21,-1 0 0,0-1-1,-1 0 1,0-1-1,-1-1 1,-1 0 0,0 0-1,-1-1 1,-1-1-1,-1 0 1,-1 0 0,0 0-1,-1-1 1,-1 0-1,5-33 1,-9 35-33,0-1 0,-1 1 1,-1-1-1,0 1 0,-2-1 0,0 1 0,0 0 1,-2 0-1,0 0 0,-1 1 0,-1 0 1,0 0-1,-2 0 0,1 1 0,-2 1 0,0-1 1,-1 1-1,0 1 0,-1 0 0,-18-16 0,6 11-140,0 1-1,-1 1 0,-1 2 0,0 0 0,-1 1 1,0 2-1,-1 1 0,0 1 0,-1 1 0,-35-4 1,-27 0-367,-1 5 1,-96 4 0,13 6 11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6:48.249"/>
    </inkml:context>
    <inkml:brush xml:id="br0">
      <inkml:brushProperty name="width" value="0.05" units="cm"/>
      <inkml:brushProperty name="height" value="0.05" units="cm"/>
    </inkml:brush>
  </inkml:definitions>
  <inkml:trace contextRef="#ctx0" brushRef="#br0">1 264 12507,'92'11'2227,"-57"-13"-2167,-1 0 0,1-3 0,54-13 1,101-40 149,-105 30-178,-13 6-45,0 3 1,2 3 0,147-12-1,79 16 22,221-13 5,755-15 25,150 118 129,-395-16 274,-353-37-14,-199-10-326,-64 29-72,-7 33 23,-328-61-39,-77-16-13,405 72 225,-402-72-236,0 1 0,-1-1 1,1 0-1,0-1 0,-1 0 0,1 1 0,-1-2 1,1 1-1,-1-1 0,8-2 0,2-4-213,0 0 0,16-12 0,-22 14 221,22-14-197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8:55.865"/>
    </inkml:context>
    <inkml:brush xml:id="br0">
      <inkml:brushProperty name="width" value="0.05" units="cm"/>
      <inkml:brushProperty name="height" value="0.05" units="cm"/>
    </inkml:brush>
  </inkml:definitions>
  <inkml:trace contextRef="#ctx0" brushRef="#br0">1 1 14139,'0'10'135,"-1"0"1,1 0-1,1 0 1,0 0-1,0-1 0,1 1 1,0 0-1,1-1 1,0 1-1,0-1 0,6 11 1,-5-14-131,0 1 0,0-1 0,1 0 0,0 0 0,0 0 0,1-1 0,-1 0 0,1 0 0,0 0 0,1-1 0,-1 0 0,1 0-1,-1 0 1,1-1 0,8 3 0,20 4 10,1-2 0,0-1-1,1-2 1,57 2 0,-22-2 29,522 17 216,-1-34-174,-582 12-86,738-11 149,-167 4-57,-548 6-91,540-1 15,-422 9-4,265 47 1,-135 4 2144,-265-54-1821,-6-4 121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9:07.255"/>
    </inkml:context>
    <inkml:brush xml:id="br0">
      <inkml:brushProperty name="width" value="0.05" units="cm"/>
      <inkml:brushProperty name="height" value="0.05" units="cm"/>
    </inkml:brush>
  </inkml:definitions>
  <inkml:trace contextRef="#ctx0" brushRef="#br0">0 0 11859,'16'5'251,"0"0"1,0-1 0,1 0 0,0-2-1,27 1 1,3 2-98,239 40-64,56 7-71,81-30 541,0-23 144,-352 0-617,1531-44-112,-804 19-241,328 32 391,-73 1-226,-267-17-73,-451-10 262,-74 3 44,-211 16-201,0 3 1,87 14-1,-116-12 21,-13 1-33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9:09.384"/>
    </inkml:context>
    <inkml:brush xml:id="br0">
      <inkml:brushProperty name="width" value="0.05" units="cm"/>
      <inkml:brushProperty name="height" value="0.05" units="cm"/>
    </inkml:brush>
  </inkml:definitions>
  <inkml:trace contextRef="#ctx0" brushRef="#br0">5237 288 10146,'-352'-73'1163,"-5"29"-877,179 24-275,-830-48 376,316 85 1472,4 58-596,-84 85-1104,525-92-195,-254 107 1,243-57 299,239-108-236,0-1 0,2 2-1,-1 1 1,1 0 0,-20 19-1,31-26-25,1 1 1,0-1-1,0 1 0,1 0 0,0 1 0,0-1 1,0 1-1,1-1 0,-1 1 0,2 0 0,-1 1 1,1-1-1,0 0 0,1 1 0,0-1 0,0 1 0,0 14 1,3-10-42,0 0 1,0-1 0,1 1 0,0-1-1,1 1 1,1-1 0,0 0 0,0-1-1,1 1 1,0-1 0,1 0 0,0 0-1,1-1 1,0 0 0,14 12 0,3 1-191,1-2 1,0 0 0,2-2-1,42 21 1,-17-13-112,2-3 0,64 18 0,119 21-13,-195-51 366,268 57 158,2-14 0,379 17 0,1621-20 128,-1993-63-188,0-15 0,439-93 0,-734 115-77,123-30 255,-121 27-172,0-2 0,0 0 1,31-18-1,-50 24-83,0-1-1,0 0 1,0-1-1,-1 1 1,0-1-1,0-1 1,0 1-1,-1-1 0,0-1 1,0 1-1,-1-1 1,0 0-1,0 0 1,-1 0-1,0-1 1,-1 0-1,0 1 1,0-1-1,-1 0 0,0-1 1,0 1-1,-1 0 1,0-15-1,-1 1-14,-2 0 0,0 0 0,-1 0 0,-2 0 0,-13-42 0,5 32-43,-1 1 1,-1 1-1,-27-41 0,1 12-63,-3 3 0,-3 2 0,-62-59 0,49 59 5,-1 3 1,-3 3-1,-2 2 1,-84-44-1,63 46 27,-1 4 0,-2 4 0,-110-30 0,-21 11-12</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9:22.749"/>
    </inkml:context>
    <inkml:brush xml:id="br0">
      <inkml:brushProperty name="width" value="0.05" units="cm"/>
      <inkml:brushProperty name="height" value="0.05" units="cm"/>
    </inkml:brush>
  </inkml:definitions>
  <inkml:trace contextRef="#ctx0" brushRef="#br0">7 43 13027,'-1'1'44,"0"0"1,1 0-1,-1-1 1,1 1-1,-1 0 1,1 0-1,-1 0 1,1 0-1,0 0 1,-1 0-1,1 0 1,0 0-1,0 0 1,0 0-1,0 0 1,-1 0-1,2 0 1,-1 0-1,0 0 1,0 0-1,0 0 1,0 0-1,1 0 1,-1 0 0,0 0-1,1 2 1,1-2-33,0 1 0,-1-1 1,1 0-1,0 1 0,0-1 0,0 0 1,0 0-1,0 0 0,0 0 1,0-1-1,5 2 0,25 5-6,1-2 0,0-1-1,52 0 1,7 0 53,50 12 100,112 7 58,274-33-152,-56-1-35,-164 14-29,504-2-25,-26-3 11,-398 4-10,305-23-222,-359 7 158,264-23 34,-206 9 48,-228 24 525,228 24-1,-373-18-444,22 1 39,59-1 0,-89-2-124,0-1 0,0 0 0,0-1-1,0-1 1,0 1 0,0-2 0,0 1 0,-1-2-1,0 1 1,12-8 0,-3-5-41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9:59:42.757"/>
    </inkml:context>
    <inkml:brush xml:id="br0">
      <inkml:brushProperty name="width" value="0.05" units="cm"/>
      <inkml:brushProperty name="height" value="0.05" units="cm"/>
    </inkml:brush>
  </inkml:definitions>
  <inkml:trace contextRef="#ctx0" brushRef="#br0">1 79 9418,'2'3'87,"0"0"-1,0 0 1,1 0-1,-1-1 1,1 1 0,0-1-1,0 1 1,0-1-1,0 0 1,0 0-1,0-1 1,1 1 0,-1-1-1,0 1 1,1-1-1,-1 0 1,1 0 0,0-1-1,3 1 1,7 0 31,-1-1 1,1-1 0,25-5-1,14 0 498,446-35 536,-337 25-721,1 7 1,244 19-1,293-10-442,-331-10-10,1 23 51,14 27 41,270 15 195,377-68 86,-1024 12-348,136-13 127,-125 11-82,-1 0 1,0-2 0,0 0-1,0-1 1,0 0 0,15-10-1,-32 16-49,1 0 0,0-1-1,-1 1 1,1 0-1,-1-1 1,1 1-1,0-1 1,-1 1-1,1-1 1,-1 1 0,1-1-1,-1 1 1,1-1-1,-1 1 1,0-1-1,1 0 1,-1 1-1,0-1 1,1 1 0,-1-1-1,0 0 1,0 0-1,0 1 1,1-1-1,-1 0 1,0 1-1,0-1 1,0 0 0,0 1-1,0-1 1,0 0-1,-1 0 1,1 1-1,0-1 1,0 0 0,0 1-1,-1-1 1,1-1-1,-3-1-4,1-1 0,-1 1-1,0 0 1,1 0 0,-7-5 0,7 5 12,-26-20-34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0:00.505"/>
    </inkml:context>
    <inkml:brush xml:id="br0">
      <inkml:brushProperty name="width" value="0.05" units="cm"/>
      <inkml:brushProperty name="height" value="0.05" units="cm"/>
    </inkml:brush>
  </inkml:definitions>
  <inkml:trace contextRef="#ctx0" brushRef="#br0">0 159 11434,'37'-3'297,"0"-1"0,0-2-1,-1-1 1,43-15-1,-6 2-762,-18 8 373,1 3 0,67-3 0,117 6 920,-105 5-478,143-9-24,48-1-255,2 21 10,-270-5-10,515 37 741,0-38-568,239-8-281,571-21 574,266-43 1404,-1539 68-1482,199 26 0,-290-23-704,-1 0-1,1-1 1,0-1-1,-1-1 1,1 0 0,0-2-1,-1 0 1,1-1-1,19-6 1,7-10-228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0:13.903"/>
    </inkml:context>
    <inkml:brush xml:id="br0">
      <inkml:brushProperty name="width" value="0.05" units="cm"/>
      <inkml:brushProperty name="height" value="0.05" units="cm"/>
    </inkml:brush>
  </inkml:definitions>
  <inkml:trace contextRef="#ctx0" brushRef="#br0">11 1 11178,'-1'0'33,"0"1"0,0 0 0,0-1 0,1 1 0,-1 0 0,0 0 0,1-1 0,-1 1 0,0 0 0,1 0 0,0 0 0,-1 0 0,1 0 0,-1 0 0,1 0-1,0 0 1,0 0 0,-1 0 0,1 0 0,0 0 0,0 0 0,0 0 0,0 0 0,0 0 0,1 0 0,-1 0 0,0 0 0,0 0 0,1 0 0,-1 0 0,0 0 0,1 0 0,-1 0-1,1 0 1,-1 0 0,1 0 0,0-1 0,-1 1 0,1 0 0,0 0 0,-1-1 0,1 1 0,0 0 0,0-1 0,0 1 0,0-1 0,0 1 0,0-1 0,1 1 0,8 4 36,-1-1-1,1 0 1,20 4 0,-24-6 13,27 6 49,34 2 1,-35-5-76,37 9 1,5 4 32,1-3 0,81 5 0,156-2 54,-173-12-125,456 9 59,275 19 63,1327 94 143,-1016-125-152,-546-10-82,-267 8-35,777-10 75,-287-23-21,1043-18 365,-1123 65-283,63 0-261,155-13-52,-458-4 193,-41 1 3,-453 1-26,94 3 14,-112-1 2,0 2 0,0 0 0,30 10 0,-47-11-19,-1 0 0,1 0 1,12 8-1,-19-9-7,0-1 0,0 0 0,-1 0 0,1 1 0,-1-1 1,1 1-1,-1 0 0,1-1 0,1 4 0,-3-4 3,1 0-1,-1 0 1,0-1-1,1 1 1,-1 0-1,0 0 1,0 0-1,0 0 1,0-1-1,0 1 1,0 0-1,0 0 1,0 0 0,0 0-1,0-1 1,0 1-1,-1 0 1,1 0-1,0 0 1,-1-1-1,1 1 1,0 0-1,-1 0 1,1-1-1,-1 2 1,-11 8-7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0:50.416"/>
    </inkml:context>
    <inkml:brush xml:id="br0">
      <inkml:brushProperty name="width" value="0.05" units="cm"/>
      <inkml:brushProperty name="height" value="0.05" units="cm"/>
    </inkml:brush>
  </inkml:definitions>
  <inkml:trace contextRef="#ctx0" brushRef="#br0">3181 377 9874,'-17'-12'653,"-1"0"0,-30-14 0,24 13-357,-8-3-192,0 2-1,-1 0 1,-1 3-1,-64-14 1,-143-7-498,-154 20 283,-1 25 627,107-2-321,-73 4-151,247-5-37,-134 29 0,187-25 15,2 3-1,0 2 1,-99 47-1,119-45 16,1 1 1,1 2-1,2 2 0,0 1 0,2 2 0,-36 38 1,51-47-15,0 2 0,2 0 0,0 2 0,2-1 1,0 2-1,2 0 0,-12 29 0,20-40-14,1 0 0,0 0 0,0 1 0,2-1 0,0 1 0,0 0 0,1 0 0,1-1 0,1 1 0,0 0 0,1 0 0,0-1 0,1 1 0,1-1 0,7 19 0,3-3-9,0-2 1,2 0-1,2 0 1,0-2-1,2 0 0,0-1 1,44 40-1,-9-18 3,1-1-1,87 51 1,-69-54 30,2-2 0,2-5 1,1-3-1,1-3 0,115 26 1,-55-26 82,1-6 0,204 8 0,-187-28-58,1-6 0,-1-8 0,296-55 0,-319 33-47,-1-5 1,-1-7-1,-3-4 1,211-113-1,-255 112-10,-3-4-1,-2-4 0,-2-3 1,-3-3-1,73-80 1,-109 103 41,-2-3 1,-2-1-1,-2-1 1,28-51-1,-52 76-13,0-1-1,-1 1 0,-1-1 1,-2-1-1,7-30 0,-10 35-14,-1 0 1,-1 0-1,-1 0 0,0 0 0,-1 0 0,-1 0 0,-1 0 0,-4-17 0,1 18 22,0-1 0,-1 1 0,-1 0 0,0 1 0,-1 0 0,-1 1 0,0-1 0,-1 2 0,-1-1 0,0 2 0,0 0 0,-1 0 0,-28-18 0,2 5 30,0 2 0,-2 1 0,0 2 0,-50-16 0,20 14-34,0 3 0,-1 2-1,-1 5 1,0 2 0,0 3 0,-94 4 0,-12 12-96,-249 44 1,269-24 366,-64 9-180,149-31-79</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0:52.740"/>
    </inkml:context>
    <inkml:brush xml:id="br0">
      <inkml:brushProperty name="width" value="0.05" units="cm"/>
      <inkml:brushProperty name="height" value="0.05" units="cm"/>
    </inkml:brush>
  </inkml:definitions>
  <inkml:trace contextRef="#ctx0" brushRef="#br0">6751 982 9002,'-58'-28'721,"-103"-66"0,71 38-81,-599-312 484,596 329-1066,-189-51-1,-107 9 144,-334-19 17,-4 29-954,577 58 396,-639-29-646,563 45 1411,-334 48-1,398-24 24,-227 69 0,283-62-323,2 6 0,1 3 0,-100 60 0,101-43-72,-188 145-1,251-172-51,1 1 0,1 3-1,2 1 1,2 1 0,1 2 0,2 1-1,-26 51 1,47-74 5,0 0 0,2 1 0,0 0 1,1 0-1,1 0 0,1 1 0,0-1 0,2 1 0,1 0 0,0 0 0,4 31 1,0-25 20,2-1 0,1 0 1,1 0-1,2-1 1,0 0-1,1 0 0,2-1 1,22 35-1,-10-23 32,1-1 0,2-2 0,2-1-1,60 55 1,-41-49 5,1-2-1,101 56 1,-35-36-24,2-6 1,209 60 0,-32-33-113,2-13 1,3-13-1,396 17 0,-206-55-169,627-64-1,-572-7 273,791-188 0,-667 55-1,-24-63 3,-389 123 27,-204 100-4,-1-2 1,80-68-1,-117 89-31,-1-1 1,0 1-1,-1-2 1,0 0-1,-1 0 0,16-30 1,-22 35-9,0 1 1,-1-1-1,0 0 1,-1-1-1,1 1 1,-2 0-1,0 0 1,0-1-1,0 1 1,-1-1-1,-1 1 1,1-1-1,-2 1 1,-2-13-1,0 10 2,0 1 1,-1 0-1,-1 0 1,1 0-1,-2 1 0,1 0 1,-2 0-1,1 0 1,-1 1-1,-1 0 0,1 1 1,-1 0-1,-1 0 1,-14-9-1,-5-1 22,-1 2-1,-1 0 1,0 2 0,-33-10 0,-19-1 48,0 3-1,-152-19 1,-177 10-77,-521 38-137,566 16 61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1:39.287"/>
    </inkml:context>
    <inkml:brush xml:id="br0">
      <inkml:brushProperty name="width" value="0.05" units="cm"/>
      <inkml:brushProperty name="height" value="0.05" units="cm"/>
    </inkml:brush>
  </inkml:definitions>
  <inkml:trace contextRef="#ctx0" brushRef="#br0">855 166 13395,'-1'-5'172,"0"1"1,-1-1-1,1 0 0,-1 1 1,0 0-1,-1 0 0,1-1 1,-1 1-1,0 0 0,0 1 1,0-1-1,-7-5 0,-5-5 429,-25-18 0,29 24-427,-1 1 0,1 0 0,-1 0 0,0 1 0,-1 0 0,0 1 0,-19-4 0,25 7-145,-1 1 0,1 0 0,-1 1-1,0-1 1,0 2 0,1-1 0,-1 1 0,0 0 0,1 1 0,-1-1 0,1 2 0,0-1 0,-1 1 0,-10 6 0,-2 3-4,1 1 1,0 1 0,1 0-1,1 2 1,0 0 0,1 1 0,-17 23-1,-90 142 183,113-167-199,-27 49 11,2 1-1,-51 137 0,69-150-6,1 1-1,4 1 1,1 0-1,-5 89 0,15-124-5,0 0 0,2 0 0,0 0 0,1 0-1,1-1 1,7 25 0,-8-37 5,1 1-1,-1-1 1,1 0 0,0 0-1,1 0 1,-1 0 0,1-1-1,0 0 1,1 1-1,-1-1 1,1-1 0,0 1-1,0-1 1,1 0 0,-1 0-1,1 0 1,0-1 0,0 0-1,0 0 1,11 4 0,-4-4 29,-1-1 1,1 1 0,0-2 0,0 0 0,0 0 0,0-2 0,0 1 0,0-1 0,18-5 0,5-3 83,-1-1 0,37-16 0,-16 2 34,-1-2 0,-1-2 0,-2-3 0,81-63 0,-91 60-46,-1-2 0,-2-2 0,-2-1 0,-2-2 0,46-68 0,-68 88-60,-1 0 1,0-1 0,-2-1 0,0 0 0,-2 0 0,-1-1-1,0 0 1,-2 0 0,3-32 0,-7 38-30,0 0 0,-2-1 0,0 1 0,-1 0 1,-1 0-1,0 0 0,-2 0 0,0 1 0,-1-1 0,0 1 0,-2 0 1,0 1-1,-11-17 0,8 16-90,-1 1 0,0 0 0,-1 1 0,0 1 0,-2 0 0,1 0 0,-20-12 0,21 18-113,0-1 0,-1 2-1,0 0 1,-1 1-1,1 0 1,-1 1-1,0 1 1,-1 0-1,-23-2 1,-11 3-214,5 4-121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37.640"/>
    </inkml:context>
    <inkml:brush xml:id="br0">
      <inkml:brushProperty name="width" value="0.05" units="cm"/>
      <inkml:brushProperty name="height" value="0.05" units="cm"/>
    </inkml:brush>
  </inkml:definitions>
  <inkml:trace contextRef="#ctx0" brushRef="#br0">640 1 15747,'-34'10'415,"-15"5"-188,-54 24 0,86-31-252,1 0 0,1 1 0,0 1 0,0 0 0,0 1 0,2 1 0,-14 14 0,9-5 15,0 1 1,2 1 0,1 1 0,0 0 0,-20 49 0,-38 139-133,36-75 76,7 2 0,5 1-1,6 1 1,0 177-1,19-240 81,4 1 0,4 0 0,22 102-1,-20-138 6,2-1 0,2 1 0,2-2 0,1 0 0,2-1 0,2-1 0,36 50 0,-45-73-6,1 0 0,1-1-1,1 0 1,0-1 0,1-1 0,0 0 0,1-1-1,1-1 1,0 0 0,0-2 0,1 0-1,29 9 1,-26-11-3,0-2 0,0-1 0,1-1 0,-1 0 0,1-2 0,0-1 1,-1-1-1,1 0 0,0-2 0,-1-1 0,26-7 0,-14 0 5,0-1-1,0-3 1,-1 0 0,-1-2-1,-1-1 1,0-2 0,37-32 0,-5-2 12,-3-3 0,59-72 0,-54 50 2,-3-3 1,-4-3 0,58-115-1,-62 91 18,-5-1 1,49-166-1,-78 210 2,-4 0 1,-2-2 0,-4 1 0,-2-1 0,-2-88-1,-6 134-19,-2 0-1,0 0 1,-1 0-1,-2 0 1,-7-23-1,9 37-20,0-1 0,-1 1-1,0-1 1,0 1 0,-1 0 0,0 0-1,0 1 1,-1 0 0,0 0 0,-1 0-1,1 1 1,-1 0 0,0 0 0,-14-8-1,11 8-18,-1 2-1,1-1 1,-1 1-1,0 1 0,-1 0 1,1 1-1,0 0 0,-1 1 1,1 0-1,-1 0 1,0 1-1,1 1 0,-20 3 1,-1 3-85,2 0 1,-1 2-1,-52 24 1,13 0-78,2 3-1,-83 57 1,-113 107-117,60-26-30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03.461"/>
    </inkml:context>
    <inkml:brush xml:id="br0">
      <inkml:brushProperty name="width" value="0.05" units="cm"/>
      <inkml:brushProperty name="height" value="0.05" units="cm"/>
    </inkml:brush>
  </inkml:definitions>
  <inkml:trace contextRef="#ctx0" brushRef="#br0">1804 206 11546,'-906'-8'2272,"861"6"-2096,-173 0 90,165 5-136,-1 2-1,-57 12 1,83-11-71,0 2 0,1 1 0,0 1-1,1 1 1,-36 20 0,43-20-42,2 2 0,-1-1 0,2 2 0,0 0 0,0 1 0,2 1 0,0 0 0,-15 22 0,21-25-28,1-1 1,0 1-1,0 0 0,1 0 0,1 1 1,1 0-1,0 0 0,0 0 0,1 0 0,1 0 1,1 1-1,0-1 0,1 1 0,0-1 1,1 1-1,1-1 0,0 1 0,1-1 0,0 0 1,1 0-1,1 0 0,0-1 0,11 20 1,18 29-9,3-3 1,3 0-1,2-3 0,2-1 1,3-3-1,1-2 1,59 46-1,-47-48 102,134 78-1,84 14 111,-148-87-94,1-5-1,3-5 1,239 42 0,-195-59 12,2-8 1,261-7-1,-114-27-81,-2-14 0,506-114-1,-448 47-181,658-261-1,-582 151 131,-377 163 18,-1-3-1,-3-4 1,99-83-1,-160 119 15,-1 0 0,0-1 0,-1-1 0,-1-1 0,-1 0 0,0 0 0,-2-1 0,13-28 0,-19 37-4,-1-1 0,-1 1 0,0-1 0,0 0-1,-1 0 1,0 0 0,-1 0 0,-1 0-1,0 0 1,0 0 0,-1 0 0,0 0 0,-1 0-1,0 0 1,-1 0 0,0 1 0,0-1 0,-9-15-1,6 15-1,-1 1-1,0 0 1,-1 1-1,0 0 1,0 0-1,-1 1 1,0 0-1,-1 1 1,1-1-1,-1 2 1,-13-7-1,-16-7-38,-73-25 0,35 19-69,-126-24-1,-86 5-72,-347-6-221,-3 47 31,396 12 289,-7 7-41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1:48.497"/>
    </inkml:context>
    <inkml:brush xml:id="br0">
      <inkml:brushProperty name="width" value="0.05" units="cm"/>
      <inkml:brushProperty name="height" value="0.05" units="cm"/>
    </inkml:brush>
  </inkml:definitions>
  <inkml:trace contextRef="#ctx0" brushRef="#br0">608 15 12035,'-183'-14'2570,"152"14"-2211,0 1 0,-1 1 0,-54 11 0,76-10-311,0 0 0,0 0 0,1 1 0,-1 0 1,1 1-1,0 0 0,0 0 0,1 1 0,-1 0 1,-10 11-1,9-7-19,1 0 0,1 1-1,0 0 1,0 1 0,1-1 0,0 2 0,-5 12 0,0 10-7,1 1 0,1 0 1,2 0-1,-6 72 0,8-16-1,3 1-1,17 157 1,4-116 1,43 162 1,-48-246-19,34 85 1,-39-117-8,0 0 0,2 0 0,0-1-1,1-1 1,1 1 0,0-2 0,25 24 0,-33-34 21,1-1 1,0 0-1,1 0 1,-1 0-1,1-1 1,0 1 0,0-2-1,0 1 1,0 0-1,0-1 1,1 0-1,-1-1 1,0 1-1,1-1 1,0-1 0,-1 1-1,1-1 1,-1 0-1,1-1 1,0 1-1,-1-1 1,1-1 0,11-3-1,-3-1 75,-1-1-1,0 0 1,-1-1 0,0-1-1,0 0 1,-1-1 0,0 0-1,13-14 1,79-103 773,-101 123-839,36-48 224,-2-1 0,-3-2 0,-3-2 0,-1-1 0,21-62 0,-39 85-215,-2 0 1,-2-1-1,-1 0 0,3-43 0,-9 51-48,0 0 1,-3 0-1,0 1 0,-1-1 0,-2 1 0,-9-33 0,2 22-24,-2 0-1,-1 1 1,-2 1-1,-36-59 1,40 75-42,-1 1 1,-1 1-1,-1 0 1,0 1-1,-1 0 1,-1 1-1,0 1 1,-1 1-1,-26-14 1,35 23-160,0 0-1,1 1 1,-22-6-1,27 9 123,1 0 1,-1 1-1,0-1 0,0 1 0,0 0 0,1 0 0,-1 0 0,0 0 0,0 1 1,0-1-1,0 1 0,1 0 0,-5 2 0,2 2-324,5 0-128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2:00.035"/>
    </inkml:context>
    <inkml:brush xml:id="br0">
      <inkml:brushProperty name="width" value="0.05" units="cm"/>
      <inkml:brushProperty name="height" value="0.05" units="cm"/>
    </inkml:brush>
  </inkml:definitions>
  <inkml:trace contextRef="#ctx0" brushRef="#br0">0 33 13155,'32'9'389,"1"-1"0,0-2 1,0-2-1,45 1 0,-41-2-429,1094 28 13,4-56 224,-133 2 146,-109 17-100,949-19-27,-940 5 83,-3 53-562,-410-1-1002,-341-28 944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2:02.265"/>
    </inkml:context>
    <inkml:brush xml:id="br0">
      <inkml:brushProperty name="width" value="0.05" units="cm"/>
      <inkml:brushProperty name="height" value="0.05" units="cm"/>
    </inkml:brush>
  </inkml:definitions>
  <inkml:trace contextRef="#ctx0" brushRef="#br0">3104 369 10210,'-9'-15'322,"0"0"-1,-1 0 0,0 0 0,-1 1 1,-23-22-1,23 27-170,1 1 1,-1 0-1,-1 1 0,1 0 1,-1 1-1,0 0 1,-1 1-1,-18-6 0,-43-7 435,-1 4 1,-79-6-1,-1 1-126,-44-14-113,-340-40-11,397 62-177,0 7-1,-275 29 0,340-13-29,2 3 0,-112 38 0,131-32-76,1 2 1,0 3-1,-93 60 0,110-60-41,1 1 1,-50 49-1,71-60-15,1 1 1,1 0-1,0 1 1,2 1-1,0 0 0,1 0 1,-11 27-1,6-2-4,3 1 0,1 0 0,2 1 0,3 1 0,1-1 0,2 1 0,3 0 0,5 66 0,0-84 17,0 1-1,2-1 1,2 0-1,0-1 1,2 0-1,1 0 0,1-1 1,1 0-1,2-1 1,0-1-1,23 28 1,-14-24-3,2-1 1,0-1-1,2-1 1,0-2 0,2-1-1,1-1 1,0-1-1,51 23 1,1-7-6,2-4 1,159 40-1,187 8 7,-287-63 11,2-5 0,-1-8 0,1-5 1,0-7-1,268-47 0,-253 19 30,199-71 1,-247 65 11,-3-6 1,157-90-1,66-83 209,-271 173-195,-3-3 1,-3-3 0,58-68 0,-98 103-67,0-2 1,-2 0-1,0 0 1,-2-1-1,0-1 1,14-37 0,-23 50-13,0-1 1,-1 1 0,0-1-1,-1 1 1,1-1-1,-2 1 1,0-1 0,0 0-1,-1 1 1,0-1 0,0 0-1,-1 1 1,0-1-1,-1 1 1,0 0 0,-1 0-1,0 0 1,0 0 0,-10-14-1,0 4-1,-1 1 0,-1 1 0,-1 0 0,0 1-1,-1 1 1,-1 0 0,-1 2 0,1 0 0,-2 1 0,-33-14-1,-8 1 11,0 2-1,-97-21 0,-278-28-72,-7 35-538,406 34 522,-378-16-238,199 15 119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2:51.551"/>
    </inkml:context>
    <inkml:brush xml:id="br0">
      <inkml:brushProperty name="width" value="0.05" units="cm"/>
      <inkml:brushProperty name="height" value="0.05" units="cm"/>
    </inkml:brush>
  </inkml:definitions>
  <inkml:trace contextRef="#ctx0" brushRef="#br0">467 45 14067,'1'-1'17,"-1"1"0,0-1 1,0 1-1,1 0 0,-1-1 0,0 1 0,0-1 0,0 1 1,1 0-1,-1-1 0,0 1 0,0-1 0,0 1 0,0-1 1,0 1-1,0-1 0,0 1 0,0-1 0,0 1 0,0-1 1,0 1-1,0 0 0,-1-1 0,1 1 0,0-1 0,0 1 1,0-1-1,-1 1 0,1 0 0,0-1 0,0 1 0,-1-1 1,0 0-1,1 0 61,-1 0 0,0 0 1,0 0-1,1 0 0,-1 1 1,0-1-1,0 0 0,0 0 0,0 0 1,0 1-1,0-1 0,-2 0 1,0 1 11,0 0 0,1 0 0,-1 0 0,1 0 1,-1 1-1,0-1 0,1 1 0,-1 0 0,1 0 1,-1 0-1,1 0 0,0 0 0,-1 1 0,1-1 0,-3 3 1,-32 27 732,23-15-619,1 0 1,0 1 0,1 0 0,1 1-1,1 0 1,-14 33 0,5-2 38,-18 75 1,22-52-155,2 1-1,4 0 1,3 0 0,4 76-1,34 295-66,-21-329-4,-4-32-16,2 30 6,42 198 0,-48-301-4,-1 1-7,1 1 1,1-1-1,9 21 0,-12-30 5,1 1 0,-1-1 0,0 0-1,1 0 1,-1 0 0,1 0-1,0 0 1,0 0 0,0-1 0,0 1-1,0-1 1,0 1 0,0-1 0,0 0-1,0 1 1,1-1 0,-1 0 0,1-1-1,-1 1 1,1 0 0,-1-1 0,1 1-1,4-1 1,133 11 130,-99-6-115,25 0-12,126-6 1,67-24 11,-34 2-13,185 12-20,-135 8 31,-209 0-10,0-3 1,0-3-1,-1-3 0,0-3 1,-1-2-1,118-50 0,-170 62 4,-8 4-3,1-1 0,-1 0-1,1 0 1,-1-1 0,0 1-1,0-1 1,0 0 0,0 0 0,0 0-1,-1 0 1,4-5 0,-6 8-4,-1-1 0,0 1 0,0 0 0,0-1 0,0 1-1,0 0 1,0 0 0,0-1 0,0 1 0,0 0 0,0-1 0,0 1 0,0 0 0,0-1 0,0 1 0,0 0 0,-1 0 0,1-1 0,0 1 0,0 0 0,0-1 0,0 1 0,0 0 0,-1 0-1,1-1 1,0 1 0,0 0 0,0 0 0,-1 0 0,1-1 0,0 1 0,0 0 0,-1 0 0,1 0 0,0 0 0,0 0 0,-1-1 0,1 1 0,0 0 0,-1 0 0,1 0 0,0 0 0,-1 0 0,1 0-1,0 0 1,0 0 0,-1 0 0,1 0 0,0 0 0,-1 0 0,-25-1 67,14 0-25,8 0-41,0 0 0,0 0 0,1 0 0,-1-1 0,1 0 0,-1 1 0,1-1 0,0 0 1,0-1-1,-1 1 0,2 0 0,-1-1 0,-5-5 0,4 2 6,0 0 0,0 0 0,1 0 0,-1 0 0,1-1 0,-4-12 0,1-4 12,2-1 0,0 1 0,-1-34-1,12-393-45,-1-23-23,-10 422 45,-2 0 0,-2 0 0,-2 1 0,-3 0 0,-2 0 0,-2 2 0,-24-50 0,25 70 17,-36-49 1,2 4-31,48 71 15,1 1-1,0 0 0,-1-1 1,1 1-1,0 0 0,-1 0 1,0 0-1,1 0 1,-1 0-1,0 0 0,1 0 1,-1 0-1,0 1 0,0-1 1,0 1-1,0 0 1,0-1-1,1 1 0,-1 0 1,-4 0-1,-45 5-38,36-3 35,-233 28 1,-437 56-16,406-46 26,-311 35 14,453-68-1,114-7-60,0-1 1,1-1 0,0-1-1,-25-7 1,11-3-384,34 12 353,0 0-1,0 0 1,0-1-1,0 1 0,1 0 1,-1-1-1,0 1 1,1-1-1,-1 1 0,1-1 1,-1 0-1,1 0 1,0 0-1,-2-2 0,3 3 57,0 1-1,0-1 0,0 1 0,0-1 0,0 1 1,0-1-1,0 1 0,0-1 0,0 1 1,0-1-1,0 1 0,1-1 0,-1 1 0,0-1 1,0 1-1,0-1 0,1 1 0,-1-1 0,0 1 1,1-1-1,-1 1 0,0 0 0,1-1 0,-1 1 1,1 0-1,-1-1 0,0 1 0,1 0 0,-1-1 1,1 1-1,-1 0 0,1 0 0,-1 0 1,1 0-1,-1-1 0,1 1 0,0 0 0,13-2-417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2:58.397"/>
    </inkml:context>
    <inkml:brush xml:id="br0">
      <inkml:brushProperty name="width" value="0.05" units="cm"/>
      <inkml:brushProperty name="height" value="0.05" units="cm"/>
    </inkml:brush>
  </inkml:definitions>
  <inkml:trace contextRef="#ctx0" brushRef="#br0">440 129 13355,'-1'-3'140,"-1"1"0,1-1 0,0 0 0,0 0 1,0-1-1,1 1 0,-1 0 0,1 0 0,-1 0 0,1 0 0,1-7 1,0 11 808,1 6-562,0 11-94,-4 119 482,-27 178 1,7-115-646,18-153-107,-14 279 136,19-287-141,1 1 0,2-1 1,2 0-1,1 0 0,2 0 0,16 42 0,-20-70-17,-1 0 0,2 0 0,-1-1 0,2 1 0,-1-1 0,1 0 0,1-1 0,9 11 0,-12-16-1,1 1 0,-1-1 1,1 0-1,0-1 0,0 1 0,0-1 0,0 0 0,1-1 1,-1 1-1,1-1 0,-1-1 0,1 1 0,0-1 1,0 0-1,10 0 0,21-3 11,73-12-1,-27 3-4,-18 5-137,1 3 0,0 3 0,0 2 0,-1 4 0,83 17 0,-46 3-152,49 8-8,-129-30 318,-1-1 0,1-2 0,0 0-1,40-5 1,-56 3 11,1 0-1,-1-1 1,1 0 0,-1-1-1,0 0 1,0 0-1,0 0 1,0-1 0,-1 0-1,1 0 1,-1-1 0,0 0-1,0 0 1,-1 0-1,9-10 1,-8 7-8,0-1 0,-1 0 1,1 0-1,-2 0 0,1-1 0,-1 1 0,-1-1 1,0 0-1,0 0 0,-1 0 0,1-11 0,50-554 77,-48 502-81,-3-1 0,-10-91-1,4 134 44,-1 0 0,-1 0 0,-2 1 0,-1 0 0,-1 0-1,-1 1 1,-30-53 0,-34-27 349,61 92-341,0 1-1,-1 0 0,0 2 1,-20-15-1,24 22-10,0 2-1,0-1 1,-1 2-1,0-1 1,0 2-1,-1-1 1,-24-2-1,-6-2 90,13 0-88,-6-1 12,0 1 1,0 2 0,-50-2-1,38 9-64,1 2-1,0 3 0,-66 15 0,-139 50 11,163-43-21,-67 21 7,-117 32-182,250-74-57,-1-1 0,0-2 0,0 0 0,0-2 0,0 0 0,-25-3-1,46 1 197,0 0-1,0 0 1,0-1-1,0 1 1,1-1-1,-1 0 1,0 0-1,0 0 1,1 0-1,-1-1 1,1 1-1,-1-1 1,1 1-1,-1-1 1,1 0-1,0 0 1,0 0-1,0 0 1,0 0-1,-2-4 1,-8-27-435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3:39.820"/>
    </inkml:context>
    <inkml:brush xml:id="br0">
      <inkml:brushProperty name="width" value="0.05" units="cm"/>
      <inkml:brushProperty name="height" value="0.05" units="cm"/>
    </inkml:brush>
  </inkml:definitions>
  <inkml:trace contextRef="#ctx0" brushRef="#br0">10855 454 11947,'-17'3'95,"0"1"1,0-2 0,0 0 0,0-1 0,0-1 0,-1-1-1,-22-3 1,-12-6 268,-53-16 0,-31-7-98,34 19-270,-108-2-1,-106 14-8,60 0 14,-379-27 133,218 7-71,292 17-55,-1282-68 113,65-2 198,-684-2-188,242 24-433,1633 49 337,-163-5 40,-144-2 25,3 25 12,440-13-108,-35 2 42,-1 2-1,-92 22 0,137-25-35,0 0 0,0 0 0,0 0 0,1 1 0,-1 0 0,0 0 0,1 1 0,0 0 0,0 0 0,0 0 0,0 0 0,1 1 0,0-1 0,0 1 0,-4 6 0,2 0 10,1-1-1,1 1 0,0-1 0,0 1 0,1 0 0,0 1 0,-1 14 0,-9 84 244,4 0-1,6 1 1,10 116-1,68 328 221,-75-552-482,48 226 145,-36-181-116,3-1 1,35 77-1,-38-102-27,0 0-1,2-1 0,0-1 0,2 0 1,0-1-1,1-1 0,1 0 0,0-1 1,1-1-1,1-1 0,1-1 1,36 19-1,-14-13 0,1-1 0,1-2 0,1-3 0,0-1 0,78 11 0,567 27 26,-418-39-7,488 32 58,1109 48 79,-1812-91-158,995 25-6,3-24 7,1207-56-293,-2039 46 156,1687-73-212,-1534 44 345,-267 19 14,146-44-1,-220 52-4,0-2-1,64-33 0,-89 39-16,1-1 1,-2 0 0,1-1-1,-1 0 1,0-1-1,0 0 1,-1 0 0,-1-1-1,1 0 1,-2-1 0,13-21-1,-10 9-41,0-1 0,-2 1 0,-1-2 0,-1 1 1,-1-1-1,-1 0 0,-2 0 0,0 0 0,-2-29 0,-2 12 6,-3 1 0,0 0 0,-3 1 0,-23-72 0,6 45 64,-52-98 0,-48-55 376,-15-28 717,132 231-1102,0 0 0,1 0-1,1-1 1,1 0 0,1 0 0,0-1-1,1 1 1,1-1 0,1 1-1,0-1 1,2 0 0,0 1-1,1-1 1,1 1 0,1-1 0,9-29-1,5-12-118,0 7-62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3:44.929"/>
    </inkml:context>
    <inkml:brush xml:id="br0">
      <inkml:brushProperty name="width" value="0.05" units="cm"/>
      <inkml:brushProperty name="height" value="0.05" units="cm"/>
    </inkml:brush>
  </inkml:definitions>
  <inkml:trace contextRef="#ctx0" brushRef="#br0">12 7427 14731,'0'0'44,"0"1"0,-1-1-1,1 0 1,0 0 0,-1 0-1,1 0 1,0 0 0,-1 0 0,1 0-1,0 0 1,-1 0 0,1 0 0,0 0-1,-1 0 1,1 0 0,-1 0-1,1 0 1,0 0 0,-1 0 0,1-1-1,0 1 1,-1 0 0,1 0 0,0 0-1,0 0 1,-1-1 0,1 1-1,0 0 1,-1 0 0,1-1 0,0 1-1,0 0 1,0-1 0,-1 1-1,1 0 1,0-1 0,0 1 0,0 0-1,0-1 1,0 1 0,-1 0 0,1-1-1,0 1 1,0 0 0,0-1-1,0 1 1,0 0 0,0-1 0,0 0-1,2-22 676,4-3-208,2 1-1,0 0 1,23-47 0,49-67 21,-20 55-394,101-110 1,-92 114-119,174-192 26,-71 82-10,561-558 66,437-270-280,-609 542 23,657-533 150,25 79 187,-907 686-167,734-512 21,396-155-68,-1389 870-64,-46 25-72,1-1 0,-2-2 0,35-28 0,-56 40 336,-7 6-97,0-1-1,1 0 1,-1 1 0,0-1-1,0 0 1,0 0 0,-1 0-1,1 0 1,0-1 0,-1 1-1,0 0 1,1-1 0,1-4-1,-3 6-68,0 1-1,0 0 0,0-1 0,0 1 0,1 0 0,-1-1 0,0 1 0,0 0 0,0-1 0,0 1 0,0 0 0,0-1 0,0 1 0,-1 0 0,1-1 0,0 1 0,0 0 1,0 0-1,0-1 0,0 1 0,0 0 0,-1-1 0,1 1 0,0 0 0,0 0 0,0-1 0,-1 1 0,1 0 0,-16-7 44</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3:45.742"/>
    </inkml:context>
    <inkml:brush xml:id="br0">
      <inkml:brushProperty name="width" value="0.05" units="cm"/>
      <inkml:brushProperty name="height" value="0.05" units="cm"/>
    </inkml:brush>
  </inkml:definitions>
  <inkml:trace contextRef="#ctx0" brushRef="#br0">213 94 14763,'-3'-93'1595,"-4"153"-583,-2-1 0,-18 65-1,-36 103-343,27-106-314,-20 131 1,54-242-336,-2 15 48,2 0 0,-1 31 0,3-50-58,0-1 1,0 0 0,1 1-1,0-1 1,0 0 0,0 0-1,1 1 1,-1-1 0,1 0-1,0 0 1,1-1 0,-1 1-1,1 0 1,0-1 0,0 0-1,6 7 1,-6-9-8,0 0 1,0 0-1,1 0 0,-1-1 1,0 1-1,1-1 0,-1 0 1,1 0-1,-1 0 0,1 0 1,0-1-1,-1 1 0,1-1 1,0 0-1,-1 0 0,1 0 1,0-1-1,0 1 0,-1-1 1,1 0-1,-1 0 0,1 0 1,3-2-1,11-4-1,-1-1-1,0-1 1,19-13-1,-29 18 2,266-185 47,76-47-629,-333 228 383,-12 6 85,0 1 0,0-1 0,0 0 0,0-1 0,0 1 0,-1-1 0,1 0 0,-1 0 0,0 0 0,0 0 0,0 0-1,0-1 1,2-4 0,0-5-297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06.744"/>
    </inkml:context>
    <inkml:brush xml:id="br0">
      <inkml:brushProperty name="width" value="0.05" units="cm"/>
      <inkml:brushProperty name="height" value="0.05" units="cm"/>
    </inkml:brush>
  </inkml:definitions>
  <inkml:trace contextRef="#ctx0" brushRef="#br0">20 94 16412,'2'-5'307,"1"1"0,-1-1 0,1 1 1,0 0-1,0 0 0,5-6 1,-8 10-291,-1 1 1,1-1-1,0 0 1,0 0 0,0 0-1,0 0 1,0 1-1,0-1 1,0 0 0,0 0-1,0 0 1,0 0-1,0 1 1,0-1 0,0 0-1,0 0 1,0 0-1,0 0 1,0 1 0,0-1-1,1 0 1,-1 0-1,0 0 1,0 0 0,0 0-1,0 1 1,0-1-1,0 0 1,0 0-1,0 0 1,1 0 0,-1 0-1,0 0 1,0 0-1,0 1 1,0-1 0,0 0-1,1 0 1,-1 0-1,0 0 1,0 0 0,0 0-1,0 0 1,1 0-1,-1 0 1,0 0 0,0 0-1,0 0 1,0 0-1,1 0 1,-1 0 0,0 0-1,0 0 1,0 0-1,0 0 1,1 0 0,-1 0-1,0 0 1,0-1-1,0 1 1,0 0 0,0 0-1,1 0 1,-1 0-1,0 0 1,0 0 0,0 0-1,0-1 1,0 1-1,-1 20 622,0-12-528,-19 278 1144,-5-3-736,25-259-441,0-24-75,0 0-1,0 0 1,0 0 0,0 0 0,1 0-1,-1 1 1,0-1 0,0 0 0,0 0-1,0 0 1,0 0 0,0 0 0,0 0-1,0 0 1,0 0 0,1 1 0,-1-1-1,0 0 1,0 0 0,0 0 0,0 0-1,0 0 1,0 0 0,0 0 0,1 0-1,-1 0 1,0 0 0,0 0 0,0 0-1,0 0 1,0 0 0,1 0-1,-1 0 1,0 0 0,0 0 0,0 0-1,0 0 1,0 0 0,0 0 0,1 0-1,-1 0 1,0 0 0,0 0 0,0-1-1,0 1 1,0 0 0,0 0 0,0 0-1,1 0 1,-1 0 0,0 0 0,0 0-1,0 0 1,0-1 0,0 1 0,0 0-1,0 0 1,0 0 0,0 0 0,0 0-1,0 0 1,0-1 0,3-4 29,0 0-1,-1 0 1,0 0 0,0 0 0,0 0 0,1-7 0,5-45 39,-2-1 0,-2 0 1,-7-95-1,3 141-75,-6-84-45,4 83 37,0 0 1,-1 0 0,0 0 0,-10-24 0,6 28 5,3 15 20,3 22 32,4-7-9,1 0 0,1 0 0,1-1 0,1 0 0,0 0-1,2 0 1,0-1 0,1 0 0,1-1 0,1 0 0,0-1 0,1 0 0,1-1-1,1-1 1,0 0 0,26 19 0,-36-31 29,0 0 1,0 0-1,0 0 1,0-1-1,0 0 0,0 0 1,0 0-1,1-1 1,-1 1-1,7-1 0,-9 0-12,0-1-1,0 0 0,0-1 1,0 1-1,0 0 0,0-1 0,0 0 1,-1 0-1,1 0 0,0 0 1,0 0-1,0 0 0,-1-1 1,1 1-1,-1-1 0,1 0 1,-1 0-1,0 0 0,0 0 0,3-3 1,2-4 116,-1 0 1,-1-1-1,1 1 0,-1-1 1,-1 0-1,0 0 1,5-21-1,12-78 738,-21 107-899,4-24 113,-1 0 0,-1-1-1,-1 0 1,-2 1 0,0-1 0,-7-30-1,-4 25-226,12 31 32,0 0 0,-1 1-1,1-1 1,0 0 0,-1 1-1,1-1 1,0 0 0,-1 1-1,1-1 1,-1 0 0,1 1-1,-1-1 1,1 1 0,-1-1 0,1 1-1,-1-1 1,0 1 0,1-1-1,-1 1 1,0 0 0,1-1-1,-1 1 1,0 0 0,0 0-1,1-1 1,-1 1 0,0 0-1,0 0 1,1 0 0,-1 0-1,0 0 1,0 0 0,1 0-1,-1 0 1,0 0 0,0 0 0,-1 1-1,2 0 26,-1-1 0,1 1-1,-1-1 1,1 1 0,0 0 0,-1-1 0,1 1-1,0 0 1,-1 0 0,1-1 0,0 1-1,0 0 1,0-1 0,0 1 0,-1 0-1,1 0 1,0-1 0,0 1 0,0 0 0,1 0-1,-1-1 1,0 1 0,0 1 0,5 12-738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07.312"/>
    </inkml:context>
    <inkml:brush xml:id="br0">
      <inkml:brushProperty name="width" value="0.05" units="cm"/>
      <inkml:brushProperty name="height" value="0.05" units="cm"/>
    </inkml:brush>
  </inkml:definitions>
  <inkml:trace contextRef="#ctx0" brushRef="#br0">20 149 16027,'25'1'2784,"-1"-1"-1563,0 0 0,1-1 0,30-7 0,-50 7-1198,0 0-1,0 0 0,0 0 0,0-1 0,0 0 0,0 0 0,0 0 0,-1-1 0,0 0 0,1 0 0,-1 0 0,0 0 0,0 0 1,0-1-1,-1 0 0,1 0 0,-1 0 0,0 0 0,0 0 0,-1-1 0,4-5 0,-5 8 1,0 0 0,-1 0-1,1 1 1,0-1 0,-1 0 0,1 0-1,-1 0 1,0 0 0,1 0-1,-1 0 1,0 0 0,0 1 0,0-1-1,-1 0 1,1 0 0,0 0-1,-1 0 1,1 0 0,-1 0 0,1 0-1,-1 1 1,0-1 0,0 0 0,0 1-1,0-1 1,0 0 0,0 1-1,-1-1 1,1 1 0,0 0 0,-1-1-1,1 1 1,-1 0 0,0 0 0,1 0-1,-3-1 1,0 0 23,-1 1 0,1-1-1,-1 1 1,1 0 0,-1 1 0,1-1 0,-1 1 0,1 0-1,-1 0 1,0 0 0,1 1 0,-1-1 0,1 1 0,-7 2-1,0 2-26,0 0 0,0 0 0,1 1 0,0 1 0,0 0 0,0 0 0,1 1 0,0 0 0,0 1 0,1 0 0,0 0 0,1 1 0,0-1 0,1 2 0,-1-1-1,2 1 1,0 0 0,0 0 0,-4 18 0,8-26-69,0 0-1,0-1 0,1 1 0,-1 0 1,1 0-1,0 0 0,0 0 0,0 0 1,0 0-1,1 0 0,-1 0 0,1-1 1,0 1-1,-1 0 0,1 0 0,0-1 1,1 1-1,-1 0 0,0-1 1,1 1-1,0-1 0,-1 0 0,1 1 1,0-1-1,0 0 0,0 0 0,1 0 1,-1 0-1,0-1 0,1 1 0,-1-1 1,1 1-1,0-1 0,2 1 1,3 1-149,0-1 0,0-1 0,0 1 0,0-1 0,1-1 0,-1 1 0,0-2 0,0 1 0,0-1 0,0 0 0,10-3 0,33-12-484,5-9-155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16.148"/>
    </inkml:context>
    <inkml:brush xml:id="br0">
      <inkml:brushProperty name="width" value="0.05" units="cm"/>
      <inkml:brushProperty name="height" value="0.05" units="cm"/>
    </inkml:brush>
  </inkml:definitions>
  <inkml:trace contextRef="#ctx0" brushRef="#br0">5 415 14995,'0'0'25,"0"0"0,-1 0 1,1 0-1,0 1 0,-1-1 0,1 0 0,0 0 0,0 1 0,-1-1 1,1 0-1,0 1 0,0-1 0,0 0 0,0 0 0,-1 1 0,1-1 0,0 0 1,0 1-1,0-1 0,0 0 0,0 1 0,0-1 0,0 1 0,0-1 0,0 0 1,0 1-1,0-1 0,0 0 0,0 1 0,0-1 0,0 0 0,0 1 0,0-1 1,1 0-1,-1 1 0,0-1 0,14 6 184,21-3-158,3-6-40,2 3 1,-1 1-1,-1 2 1,68 14-1,-33 4-9,-31-8 7,1-2 1,-1-2 0,87 7-1,160-34 0,-103 2-2,199 6-4,8 0-35,-246 2 25,586-13-44,-495 31 71,430-5 70,-158-45-189,-9-23 64,-5-35-94,-231 43-195,-226 47 307,-1-2 1,1-1-1,45-21 0,-82 31-9,0-1-1,0 1 0,0-1 1,-1 1-1,1-1 0,0 0 1,-1 1-1,1-1 0,-1 0 1,0 0-1,1 0 0,-1 0 1,0 0-1,0-1 0,0 1 1,-1 0-1,1 0 0,-1-1 1,1 1-1,-1 0 0,1-1 1,-1 1-1,0 0 0,0-1 1,-1-3-1,1 2-89,-1 1 0,1-1-1,-1 0 1,0 0 0,0 1-1,0-1 1,0 0 0,-1 1 0,1-1-1,-1 1 1,0 0 0,0-1 0,0 1-1,-1 0 1,1 0 0,-4-2-1,-29-16-373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07.810"/>
    </inkml:context>
    <inkml:brush xml:id="br0">
      <inkml:brushProperty name="width" value="0.05" units="cm"/>
      <inkml:brushProperty name="height" value="0.05" units="cm"/>
    </inkml:brush>
  </inkml:definitions>
  <inkml:trace contextRef="#ctx0" brushRef="#br0">204 1 17900,'-6'0'215,"0"1"1,-1 0-1,1 1 0,0-1 1,0 1-1,0 0 0,0 1 1,0-1-1,1 1 1,-1 0-1,1 1 0,0-1 1,0 1-1,-7 7 0,1 0 149,0 0 0,0 1 0,1 1-1,-13 20 1,16-21-201,1 0 0,0 0-1,1 1 1,1-1 0,-1 1 0,2 0 0,0 0-1,1 1 1,-2 13 0,4-22-128,0 0-1,0 0 1,1 0 0,0 0 0,-1-1-1,1 1 1,1 0 0,-1 0 0,1 0-1,0-1 1,4 9 0,-4-10-21,1 0 1,-1 0 0,1 0-1,0 0 1,0-1 0,0 1-1,0-1 1,0 0 0,1 0-1,-1 0 1,1 0-1,-1 0 1,1-1 0,0 1-1,-1-1 1,8 1 0,-4-1 26,0 0 0,0 0 1,1-1-1,-1 0 0,0-1 0,0 1 1,0-1-1,1-1 0,-1 1 1,-1-1-1,1 0 0,0-1 0,10-5 1,-8 3 48,-1 0 0,1-1 1,-1 0-1,0 0 0,0-1 0,0 0 1,-1 0-1,0-1 0,7-11 1,-10 12-15,1 0 0,-1 0 1,0-1-1,-1 0 0,1 0 0,-1 0 1,-1 0-1,0 0 0,0 0 0,-1-1 1,1-9-1,-2 12-40,0 0 0,-1 0 1,1 0-1,-1 0 0,0 1 0,-1-1 0,0 0 0,0 0 1,0 1-1,0-1 0,-1 1 0,0 0 0,0 0 0,0 0 1,-1 0-1,-7-7 0,6 7-102,0 1 1,0 0-1,0 0 1,-1 0-1,1 1 1,-11-5-1,12 6-147,0 0 0,1 1 1,-1 0-1,0 0 0,0 0 0,0 0 0,0 1 0,0 0 0,0 0 1,0 0-1,1 0 0,-8 1 0,5 3-352,8 0-197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08.363"/>
    </inkml:context>
    <inkml:brush xml:id="br0">
      <inkml:brushProperty name="width" value="0.05" units="cm"/>
      <inkml:brushProperty name="height" value="0.05" units="cm"/>
    </inkml:brush>
  </inkml:definitions>
  <inkml:trace contextRef="#ctx0" brushRef="#br0">5 114 13883,'-4'55'4502,"4"83"-1,1-56-2964,-1-80-1513,4 163 1606,-1-134-1424,1 0 1,1 0 0,11 39-1,-14-66-160,-1 0 0,1 0 0,-1 1 0,1-1 0,0 0 0,1 0-1,-1-1 1,1 1 0,-1 0 0,5 3 0,-5-6-18,-1 0-1,0 0 1,1 0-1,0 0 1,-1 0 0,1-1-1,-1 1 1,1 0-1,0-1 1,0 1 0,-1-1-1,1 0 1,0 0-1,0 0 1,-1 0 0,1 0-1,0 0 1,0 0-1,0 0 1,-1-1 0,1 1-1,0 0 1,-1-1-1,1 0 1,0 1-1,-1-1 1,3-2 0,17-10 160,-1-1 0,-1-2 1,0 0-1,-1 0 1,20-26-1,-3 6 14,34-37 27,78-108-1,-143 175-357,16-23-140,-19 28 181,-1 0 1,1 0 0,0 0 0,-1-1 0,1 1 0,-1 0 0,0 0-1,1 0 1,-1 0 0,0 0 0,0 0 0,0-1 0,0 1 0,0 0-1,0 0 1,0 0 0,0 0 0,0-1 0,0 1 0,-1 0 0,1 0-1,-1-2 1,0 2-3,1 1 0,-1-1-1,0 1 1,0-1 0,0 1-1,0-1 1,1 1 0,-1-1 0,0 1-1,0 0 1,0-1 0,0 1-1,0 0 1,0 0 0,0 0 0,0 0-1,0 0 1,0 0 0,0 0-1,0 0 1,0 0 0,0 0 0,0 1-1,-1-1 1,-24 10-741,-2 7-187</inkml:trace>
  <inkml:trace contextRef="#ctx0" brushRef="#br0" timeOffset="1">286 554 14939,'3'28'2561,"3"-1"-1337,1-4-504,3-4 2433,6-2-1881,0-4-328,4-3-832,1-1-568,1-5 408,1-1-152,-5-9-160</inkml:trace>
  <inkml:trace contextRef="#ctx0" brushRef="#br0" timeOffset="2">689 0 19188,'1'12'2217,"1"12"-1433,-4 19-264,0 7 1216,0 11-632,1 3-239,1 6-257,3-1-160,5-7-168,1-5-64,2-10-240,2-1-208,1-11-672,1-7-417,-1-13 1065,2-10-216,-2-9-192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08.828"/>
    </inkml:context>
    <inkml:brush xml:id="br0">
      <inkml:brushProperty name="width" value="0.05" units="cm"/>
      <inkml:brushProperty name="height" value="0.05" units="cm"/>
    </inkml:brush>
  </inkml:definitions>
  <inkml:trace contextRef="#ctx0" brushRef="#br0">139 7 20204,'-3'-1'120,"1"0"0,-1 0 0,1 0 0,-1 0 0,1 1 0,-1-1-1,0 1 1,1-1 0,-1 1 0,1 0 0,-1 0 0,0 0 0,1 0-1,-1 1 1,0-1 0,1 1 0,-1 0 0,-2 0 0,1 1 15,0 0 1,0 1-1,1-1 0,-1 1 1,0-1-1,1 1 1,0 0-1,0 0 1,0 1-1,-3 3 0,0 1 54,0 1-1,1-1 1,1 1-1,-1 0 0,1 1 1,1-1-1,0 1 0,-4 18 1,6-21-132,0 0 1,1 0 0,0 0-1,0 0 1,1 0-1,0 0 1,0 0-1,0 0 1,1 0 0,0 0-1,1 0 1,-1-1-1,1 1 1,1-1-1,-1 0 1,7 8 0,-7-11-45,-1 0 0,1 1 1,1-2-1,-1 1 1,0 0-1,1-1 1,-1 1-1,1-1 0,0 0 1,0-1-1,0 1 1,0 0-1,0-1 1,0 0-1,0 0 1,0 0-1,1-1 0,-1 1 1,0-1-1,0 0 1,1 0-1,-1-1 1,0 1-1,0-1 0,1 0 1,-1 0-1,8-3 1,-3 0-4,-1-1 1,1 1-1,-1-1 1,0 0-1,0-1 1,0 0-1,-1 0 1,0-1 0,0 0-1,-1 0 1,11-15-1,-9 9 1,0 0 1,0-1-1,-1 0 0,-1 0 1,-1 0-1,7-26 0,-11 36-9,0 0 1,-1 0-1,1 0 0,-1 0 1,0 0-1,-1 0 0,1-1 1,-1 1-1,1 0 0,-3-7 0,2 11-1,1-1 0,0 0 0,-1 1 0,1-1 0,0 0 0,-1 1-1,1-1 1,-1 0 0,1 1 0,-1-1 0,1 1 0,-1-1 0,0 1-1,1-1 1,-1 1 0,0-1 0,1 1 0,-1 0 0,0-1 0,1 1-1,-1 0 1,0 0 0,-1-1 0,0 1 2,1 1-1,-1-1 1,1 0 0,-1 1-1,1-1 1,-1 1-1,0 0 1,1-1 0,0 1-1,-1 0 1,1 0 0,-1 0-1,1 0 1,0 0 0,0 0-1,-2 2 1,-3 4 16,0-1 1,1 1-1,-1 1 0,1-1 1,1 1-1,0 0 0,0 0 1,-6 17-1,9-22-37,0 1-1,1-1 1,-1 0-1,1 1 1,-1-1-1,1 1 1,0-1-1,1 1 1,-1-1 0,0 1-1,2 4 1,-1-6-40,0 0 0,0 0 0,0 0 0,0 0 0,0 0 0,0 0 0,1 0 0,-1-1 0,1 1 0,-1-1 1,1 1-1,0-1 0,-1 1 0,1-1 0,0 0 0,0 0 0,0 0 0,0 0 0,4 1 0,2 0-118,0 0 0,0-1-1,1 0 1,-1-1 0,1 0 0,-1 0-1,1-1 1,-1 0 0,0 0 0,1-1-1,7-2 1,29-8-480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09.336"/>
    </inkml:context>
    <inkml:brush xml:id="br0">
      <inkml:brushProperty name="width" value="0.05" units="cm"/>
      <inkml:brushProperty name="height" value="0.05" units="cm"/>
    </inkml:brush>
  </inkml:definitions>
  <inkml:trace contextRef="#ctx0" brushRef="#br0">300 35 19260,'-5'-4'214,"0"0"0,0 1 0,0-1 1,-1 1-1,1 1 0,-1-1 0,0 1 0,0 0 0,1 0 0,-1 0 0,0 1 1,-1 0-1,1 0 0,0 1 0,0 0 0,0 0 0,0 0 0,0 1 0,-1-1 0,1 2 1,-6 1-1,-2 1 32,1 0 0,0 1 0,-1 1-1,2 0 1,-1 1 0,1 0 0,0 1 0,-13 10 0,21-14-195,-1 0-1,1 1 1,0-1-1,0 1 1,0 0-1,-3 6 0,6-10-46,0 0 0,1 0 0,-1 0-1,1 0 1,-1 0 0,1 0 0,-1 0 0,1 0-1,0 0 1,0 0 0,-1 0 0,1 0-1,0 1 1,0-1 0,0 0 0,0 0-1,0 0 1,0 0 0,1 0 0,-1 0-1,0 0 1,0 0 0,1 0 0,-1 0-1,1 0 1,-1 0 0,1 0 0,-1 0-1,1 0 1,0 0 0,-1 0 0,1 0-1,0-1 1,0 1 0,0 0 0,-1 0-1,1-1 1,0 1 0,0-1 0,0 1 0,0-1-1,1 1 1,17 5-64,-1-1 0,1-1-1,0-1 1,0-1 0,0 0-1,24-2 1,-4 2-54,22 0-67,-30-2 60,0 1 0,-1 2 1,35 7-1,-55-5 162,-12 1 64,-16 4 104,-20 3 66,-1-1 0,-1-3 0,0 0-1,-47 2 1,80-10-322,3-1-84,0 1 0,1-1-1,-1 0 1,0 0-1,0 0 1,0-1 0,1 1-1,-7-2 1,10 1 98,0 1 0,-1 0 1,1 0-1,0 0 0,-1-1 0,1 1 1,0 0-1,0 0 0,0-1 1,-1 1-1,1 0 0,0-1 0,0 1 1,0 0-1,-1-1 0,1 1 0,0 0 1,0-1-1,0 1 0,0 0 0,0-1 1,0 1-1,0 0 0,0-1 0,0 1 1,0 0-1,0-1 0,0 1 1,0 0-1,0-1 0,0 1 0,0 0 1,1-1-1,-1 1 0,0 0 0,0-1 1,0 1-1,0 0 0,1-1 0,-1 1 1,0 0-1,0 0 0,1-1 0,-1 1 1,0 0-1,0 0 0,1 0 1,-1-1-1,0 1 0,1 0 0,-1 0 1,1 0-1,21-15-537,14 2-191</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09.847"/>
    </inkml:context>
    <inkml:brush xml:id="br0">
      <inkml:brushProperty name="width" value="0.05" units="cm"/>
      <inkml:brushProperty name="height" value="0.05" units="cm"/>
    </inkml:brush>
  </inkml:definitions>
  <inkml:trace contextRef="#ctx0" brushRef="#br0">264 34 21469,'-3'-3'171,"0"0"1,0 0-1,0 0 0,0 1 1,-1-1-1,1 1 1,-1 0-1,1 0 1,-1 0-1,0 1 1,1-1-1,-1 1 1,0 0-1,0 0 1,0 0-1,0 1 0,0-1 1,0 1-1,0 0 1,-7 1-1,-1-1 62,0 1-1,1 1 0,-1 0 0,1 1 1,0 0-1,-13 5 0,15-4-178,0 0 0,1 1 1,-1 0-1,1 0 0,0 1 0,-11 10 0,18-15-63,-1 0-1,1 1 0,0-1 0,-1 1 0,1-1 1,0 1-1,0-1 0,0 1 0,0 0 1,0-1-1,0 1 0,0 0 0,1 0 1,-1 0-1,1 0 0,-1 0 0,1 0 1,0 0-1,-1 0 0,1 0 0,0-1 1,0 1-1,1 0 0,-1 0 0,0 0 1,1 0-1,-1 0 0,1 0 0,0 0 1,-1 0-1,1-1 0,0 1 0,0 0 1,0 0-1,0-1 0,1 1 0,-1-1 1,3 3-1,1 0-88,-1 0 1,1-1 0,1 1-1,-1-1 1,0 0-1,1-1 1,0 1 0,-1-1-1,9 2 1,57 10-855,-56-12 760,10 2-104,-12-3 141,-1 1-1,0 0 1,0 1-1,-1 0 1,23 10 0,-33-13 165,0 0 1,-1 1 0,1-1-1,-1 0 1,1 0 0,-1 1-1,1-1 1,-1 0 0,1 1 0,-1-1-1,1 1 1,-1-1 0,1 1-1,-1-1 1,0 1 0,1-1-1,-1 1 1,0-1 0,0 1-1,1-1 1,-1 1 0,0-1 0,0 1-1,0 0 1,1-1 0,-1 1-1,0-1 1,0 1 0,0 0-1,0-1 1,0 1 0,-1 1-1,1-1 26,-1 0-1,0 1 1,0-1 0,0 0-1,0 1 1,0-1-1,-1 0 1,1 0-1,0 0 1,0 0-1,-1 0 1,-1 1-1,-8 4 258,0-1 0,-17 6-1,25-9-229,-27 9 750,-56 13 1,76-25-1026,9-3-420,14-8-491,48-26 102,-22 13 316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0.343"/>
    </inkml:context>
    <inkml:brush xml:id="br0">
      <inkml:brushProperty name="width" value="0.05" units="cm"/>
      <inkml:brushProperty name="height" value="0.05" units="cm"/>
    </inkml:brush>
  </inkml:definitions>
  <inkml:trace contextRef="#ctx0" brushRef="#br0">43 117 18236,'-15'46'2719,"9"-32"-1826,1 1 1,0 0-1,2 1 0,-5 29 1,8-41-847,0-1 1,0 1 0,0 0 0,1 0 0,-1 0-1,1-1 1,0 1 0,0 0 0,0-1 0,1 1-1,-1-1 1,1 1 0,0-1 0,0 0 0,0 1-1,0-1 1,1 0 0,-1 0 0,1-1 0,0 1-1,0-1 1,0 1 0,0-1 0,0 0 0,4 2-1,-4-2-83,0 0 0,0-1-1,0 1 1,0-1 0,0 0-1,1 0 1,-1 0 0,0 0-1,1-1 1,-1 1 0,1-1-1,-1 0 1,0 0 0,1 0-1,-1 0 1,1-1 0,-1 1 0,1-1-1,-1 0 1,0 0 0,0 0-1,1-1 1,-1 1 0,0-1-1,0 1 1,0-1 0,-1 0-1,1 0 1,0 0 0,-1-1-1,1 1 1,-1-1 0,0 1-1,0-1 1,3-4 0,4-7-56,0-1 1,-1-1-1,-1 1 1,0-1-1,7-26 1,-6 16 198,-1 0 1,-1 0-1,-1-1 0,-1 0 1,0-41-1,-6 60 322,-2 13-119,-2 13 33,3 1-187,1 0-1,1 0 1,0 0 0,2 0 0,0 0 0,1 0 0,1 0 0,1 0 0,8 26 0,-3-18-353,2 0 1,1-1 0,1 0 0,1-1-1,28 39 1,-34-56-913,-9-16-635,-10-18 221,2 7 805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0.889"/>
    </inkml:context>
    <inkml:brush xml:id="br0">
      <inkml:brushProperty name="width" value="0.05" units="cm"/>
      <inkml:brushProperty name="height" value="0.05" units="cm"/>
    </inkml:brush>
  </inkml:definitions>
  <inkml:trace contextRef="#ctx0" brushRef="#br0">110 41 17668,'2'-2'712,"17"-16"1291,-18 18-1887,-1-1 0,1 0-1,0 1 1,-1-1 0,1 1 0,-1-1 0,1 0-1,-1 1 1,1-1 0,-1 0 0,1 0 0,-1 1-1,0-1 1,0 0 0,1 0 0,-1 0 0,0 1-1,0-1 1,0 0 0,0 0 0,0 0 0,0 0-1,0 0 1,0 0-26,-1 1-1,1 0 0,-1-1 1,0 1-1,1 0 0,-1 0 1,1 0-1,-1-1 0,0 1 1,1 0-1,-1 0 0,1 0 1,-1 0-1,0 0 0,1 0 1,-1 0-1,1 0 1,-1 1-1,0-1 0,1 0 1,-1 0-1,1 0 0,-1 1 1,0-1-1,1 0 0,-1 0 1,1 1-1,-1 0 0,-17 10 688,6-3-632,1 1 1,1 0-1,-1 1 1,2 0-1,-11 14 0,17-20-136,-1 1-1,1 0 0,0 0 0,0 0 0,1 0 0,-1 0 0,1 1 0,0-1 0,1 1 0,0-1 0,-1 1 0,2 0 0,-1-1 0,1 1 0,0 8 0,0-11-19,1-1-1,0 1 0,0 0 0,0-1 1,0 0-1,1 1 0,-1-1 1,1 0-1,-1 1 0,1-1 1,0 0-1,0 0 0,0-1 0,0 1 1,0 0-1,0-1 0,0 1 1,1-1-1,-1 1 0,1-1 1,-1 0-1,1 0 0,2 0 0,10 4-155,1-1 0,28 4 0,-25-5 25,-10-1 81,1-1-24,1 1 0,-1 0-1,0 0 1,-1 1-1,1 1 1,0-1-1,-1 2 1,14 7 0,-22-11 84,0-1 0,0 1 1,0 0-1,0-1 1,-1 1-1,1 0 0,0-1 1,-1 1-1,1 0 1,0 0-1,-1 0 1,1 0-1,-1 0 0,1 0 1,-1 0-1,1 0 1,-1 0-1,0 0 0,0 0 1,1 0-1,-1 0 1,0 0-1,0 0 1,0 0-1,0 0 0,0 0 1,0 1-1,-1 0 20,0 0-1,0 0 0,0 0 1,0-1-1,-1 1 1,1 0-1,0 0 0,-1-1 1,1 1-1,-1-1 1,1 0-1,-4 3 0,-6 3 143,-1-1 0,1 0 0,-17 6 0,27-12-151,-14 7 143,-1-2 0,0 0 0,0-1 0,0 0 0,-29 2 1,44-6-197,0 0 1,-1 0-1,1 0 1,0 0 0,0 0-1,0 0 1,0 0-1,0 0 1,-1 0 0,1 0-1,0-1 1,0 1-1,0 0 1,0-1 0,0 1-1,0-1 1,0 0-1,0 1 1,0-1-1,0 0 1,-1-1 0,2 2-13,0-1 0,-1 0 1,1 0-1,0 0 1,0 0-1,0 0 0,0 1 1,0-1-1,0 0 1,0 0-1,0 0 0,0 0 1,1 0-1,-1 0 1,0 1-1,0-1 0,1 0 1,-1 0-1,1 0 1,-1 1-1,1-2 0,3-4-142,1 0 0,0-1 0,0 2 0,0-1 0,8-5 0,22-17-534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1.406"/>
    </inkml:context>
    <inkml:brush xml:id="br0">
      <inkml:brushProperty name="width" value="0.05" units="cm"/>
      <inkml:brushProperty name="height" value="0.05" units="cm"/>
    </inkml:brush>
  </inkml:definitions>
  <inkml:trace contextRef="#ctx0" brushRef="#br0">217 628 18724,'-17'3'863,"1"1"0,0 1 0,0 0 0,0 1 0,1 1 0,-21 12 0,29-16-700,1 1 1,0 0 0,1 1-1,-1-1 1,1 1-1,-1 0 1,1 1-1,1-1 1,-1 1-1,1 0 1,0 0-1,1 0 1,-1 1-1,1-1 1,0 1 0,1 0-1,-3 7 1,5-11-150,-1-1-1,1 0 1,0 0 0,0 1 0,0-1 0,0 0 0,0 1 0,1-1 0,-1 0 0,1 1 0,-1-1 0,1 0 0,0 0 0,0 0 0,0 1-1,0-1 1,0 0 0,0 0 0,1-1 0,-1 1 0,0 0 0,1 0 0,0-1 0,-1 1 0,1-1 0,0 1 0,0-1 0,0 0 0,0 0 0,0 0-1,0 0 1,0 0 0,1 0 0,-1 0 0,0-1 0,3 1 0,1 1-9,1-1 0,-1 0 1,1-1-1,-1 1 0,1-1 0,0 0 0,-1-1 0,1 0 1,-1 0-1,1 0 0,11-5 0,-5 0-1,0-1 0,-1-1 0,0 0 0,0 0-1,-1-1 1,0-1 0,-1 0 0,0-1 0,12-15 0,4-11-20,38-66 1,-38 57-1,-2-2-1,-2-1 1,28-91 0,-47 129 12,-1 8 2,-1-1 0,0 1-1,0 0 1,0 0 0,-1 0-1,1-1 1,-1 1 0,1 0 0,-1-1-1,0 1 1,-1 0 0,1-1-1,0 1 1,-1 0 0,0-1-1,-2-5 1,2 9 2,1-1 0,-1 0 0,0 0 0,0 0 0,0 1 0,1-1 0,-1 0 0,0 1 0,0-1 0,0 1 0,0-1 0,0 1 0,0-1 0,-1 1 0,1 0 0,0-1 0,0 1 0,0 0 0,0 0 0,0 0 0,0 0 0,0 0 0,-1 0 0,1 0 0,0 1 0,0-1 0,0 0 0,0 0 0,0 1 0,0-1 0,0 1 0,-1 0 0,-3 1 5,0 1 0,1-1 1,-1 1-1,1 0 0,-7 7 0,0 0 12,1 1 0,1 0 0,0 0 0,0 1 1,1 1-1,1-1 0,0 1 0,1 0 0,0 1 0,1 0 0,-4 18 1,7-26-26,0 1 1,1-1 0,0 1 0,1-1-1,-1 1 1,1 0 0,1-1 0,-1 1 0,1 0-1,0-1 1,1 1 0,-1-1 0,1 0-1,1 1 1,-1-1 0,1 0 0,0 0-1,0-1 1,1 1 0,0 0 0,0-1 0,0 0-1,0 0 1,1 0 0,0-1 0,10 8-1,-2-5-83,-1 0 0,1-1 1,0 0-1,0-1 0,1-1 0,0 0 0,19 3 0,-12-4 52,-1-1 0,0 0 0,1-2 0,32-3-1,-39 0 58,-1 0 0,1-1-1,-1 0 1,0-1-1,0-1 1,-1 0 0,1 0-1,-1-2 1,-1 1-1,0-1 1,0-1 0,0 0-1,-1-1 1,0 0-1,11-15 1,-19 22-34,-1 0 1,1 0-1,-1-1 1,0 1-1,1 0 0,-2-1 1,1 1-1,0 0 1,-1-1-1,1 1 0,-1-1 1,0 1-1,0-1 1,-1 1-1,1-1 0,-1 1 1,1-1-1,-1 1 1,0-1-1,0 1 0,-1 0 1,1 0-1,-1 0 1,1-1-1,-1 1 1,-3-3-1,3 4 18,1 0 1,-1 0-1,0 0 0,0 0 1,0 0-1,0 0 1,-1 1-1,1-1 0,0 1 1,-1-1-1,1 1 0,-1 0 1,1 0-1,-1 0 1,1 0-1,-1 1 0,0-1 1,0 1-1,1-1 1,-1 1-1,0 0 0,1 0 1,-1 1-1,0-1 0,0 0 1,1 1-1,-1-1 1,0 1-1,1 0 0,-1 0 1,1 0-1,-1 0 0,-3 3 1,3-1 21,0-1 0,0 1 0,0 0 0,0-1 0,1 1 0,0 0 0,-1 1 0,1-1 0,0 0 1,1 1-1,-1-1 0,0 1 0,1 0 0,0-1 0,0 1 0,0 0 0,0 0 0,1 0 0,0-1 0,-1 1 0,1 0 0,1 0 0,-1 0 1,1 5-1,1 1 23,-1 0 1,2-1 0,-1 1-1,1 0 1,1-1 0,0 0-1,0 0 1,8 12 0,-6-13-31,0 0 0,1 0 1,0 0-1,0-1 0,1 0 0,0 0 1,12 8-1,-14-12-87,-1 0 0,1 0 0,0 0 0,0 0 0,0-1 1,0 0-1,0 0 0,1-1 0,-1 0 0,0 0 0,1 0 0,-1-1 0,7 0 1,-11 0-9,0-1 0,0 1 0,-1 0 0,1-1 0,0 1 0,0-1 0,-1 1 0,1-1 0,0 0 0,-1 0 0,1 0 0,0 0 0,-1 0 1,1 0-1,-1 0 0,0-1 0,1 1 0,-1 0 0,0-1 0,0 1 0,0-1 0,0 1 0,0-1 0,0 0 0,0 1 0,-1-1 1,1 0-1,-1 0 0,1 0 0,0-2 0,-1 0-2,0 0 0,0 0 0,0-1 0,0 1 0,-1 0 1,1 0-1,-1 0 0,0 0 0,0 0 0,-1 0 0,1 0 0,-1 0 0,-2-4 0,-3-2-182,0 1 0,-14-14 0,21 22 255</inkml:trace>
  <inkml:trace contextRef="#ctx0" brushRef="#br0" timeOffset="1">30 17 21437,'-14'12'2128,"11"-2"-1560,7-10-768,9-2 136,4-9 296,-5-3-344,-21 2-376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2.150"/>
    </inkml:context>
    <inkml:brush xml:id="br0">
      <inkml:brushProperty name="width" value="0.05" units="cm"/>
      <inkml:brushProperty name="height" value="0.05" units="cm"/>
    </inkml:brush>
  </inkml:definitions>
  <inkml:trace contextRef="#ctx0" brushRef="#br0">440 145 16363,'5'-7'327,"-1"0"-1,0 0 0,0-1 0,-1 0 0,0 1 0,0-1 0,3-17 0,-6 23-248,1 0 1,-1 0 0,0-1-1,0 1 1,0 0-1,0-1 1,0 1-1,0 0 1,-1-1 0,1 1-1,-1 0 1,0 0-1,0 0 1,1 0-1,-1-1 1,0 1 0,-1 0-1,1 0 1,0 1-1,-1-1 1,1 0-1,-1 0 1,1 1 0,-1-1-1,0 1 1,0-1-1,0 1 1,0 0 0,0 0-1,0 0 1,0 0-1,0 0 1,0 0-1,-3 0 1,-2-1 28,0 1-1,0 0 1,0 1-1,0 0 1,0 0-1,0 0 1,0 1-1,0 0 1,0 0-1,0 1 1,1 0-1,-1 0 1,-7 4-1,-1 0-12,1 1 0,0 1 0,1 0-1,0 1 1,-13 11 0,3 2 17,1 0 0,1 2 0,1 0 0,2 2 0,0 0 0,1 1 0,2 0 0,1 1 0,1 1 0,1 0-1,2 1 1,1 1 0,-7 40 0,14-57-56,0-1 0,2 1 0,-1 0-1,2 0 1,-1 0 0,2 0-1,0-1 1,7 26 0,-6-32-37,-1 0 0,1 0 0,0-1 0,1 1 1,0-1-1,0 0 0,0 0 0,1 0 0,-1-1 0,1 1 1,1-1-1,-1 0 0,1-1 0,0 1 0,0-1 0,0 0 1,1-1-1,7 4 0,-3-3-6,1-1 0,0 0 0,0-1 0,0 0 0,0-1 0,1 0 0,-1-1 0,0 0 0,0-1 0,0-1 0,0 1 0,0-2 0,0 0 0,0 0 0,-1-1 0,1-1 0,-1 0 0,0 0 0,-1-1 0,1-1 0,13-11-1,-16 12 1,0-1-1,0 0 1,-1-1-1,0 0 0,0 0 1,-1 0-1,0-1 0,0 0 1,-1 0-1,0 0 1,3-12-1,-5 13-3,-1 0 0,0-1-1,0 1 1,-1 0 0,-1-1 0,1 1-1,-1 0 1,-1-1 0,1 1 0,-1 0-1,-1-1 1,0 1 0,0 0 0,0 0-1,-4-8 1,4 12-7,0 0 0,0 0 0,0 0 0,0 0 0,-1 0 0,1 1 0,-1 0 0,0-1 0,0 1 0,0 0 0,0 0 0,-1 1 0,1-1 0,-1 1 0,0-1 0,1 1 0,-1 0 0,0 1 0,0-1 0,-6-1 0,6 2-4,0 1 1,0 0 0,0-1 0,0 2-1,0-1 1,0 0 0,0 1 0,0-1-1,0 1 1,0 0 0,0 1 0,1-1 0,-1 1-1,1-1 1,-1 1 0,1 0 0,-1 1-1,1-1 1,0 0 0,0 1 0,0 0 0,-3 3-1,2 0 0,-1-1-1,1 2 0,0-1 0,0 0 0,1 1 1,-1 0-1,2-1 0,-1 1 0,1 0 0,-2 9 1,3-13 2,1-1 0,-1 0 0,1 1 0,0-1 0,0 0 0,0 1 1,0-1-1,0 1 0,0-1 0,0 0 0,1 1 0,-1-1 0,1 0 1,0 1-1,0-1 0,0 0 0,0 0 0,0 0 0,0 0 0,1 0 0,-1 0 1,1 0-1,-1 0 0,1 0 0,0-1 0,-1 1 0,1-1 0,0 1 1,0-1-1,0 0 0,1 1 0,-1-1 0,0 0 0,4 1 0,1-1 0,1 0 0,-1 0 0,0 0 0,1-1 0,-1 0 0,1 0 0,-1-1 0,0 0 0,1 0 0,-1-1 0,0 0 0,8-3 0,12-6-3,43-24-1,-67 33 5,100-65-7,-28 16 16,-74 51-8,0-1 0,0 0 0,0 0 0,1 1 0,-1-1 0,0 1-1,0-1 1,1 1 0,-1-1 0,0 1 0,1 0 0,-1 0 0,1 0 0,-1 0-1,2 0 1,-2 0 0,-1 0 1,1 0-1,-1 1 0,1-1 0,-1 0 0,1 1 0,-1-1 0,0 0 0,1 1 1,-1-1-1,0 0 0,1 1 0,-1-1 0,0 1 0,1-1 0,-1 1 0,0-1 1,0 1-1,0-1 0,0 1 0,1-1 0,-1 1 0,0-1 0,0 1 0,0-1 1,0 2-1,0 4 11,-1 0 1,1 0 0,-1 1 0,-1-1-1,-1 6 1,3-10-10,-29 96 149,-8 34-92,36-129-81,0 1-83,0-1 0,0 1 0,1 0 0,-1-1 0,1 1 0,0 0 0,0 0 0,0-1 0,0 1 0,2 6 0,-2-10 73,0 1 1,1-1-1,-1 1 1,0-1-1,0 1 0,1-1 1,-1 0-1,0 1 1,1-1-1,-1 0 1,0 1-1,1-1 0,-1 0 1,0 0-1,1 1 1,-1-1-1,1 0 1,-1 0-1,0 1 0,1-1 1,-1 0-1,1 0 1,-1 0-1,1 0 1,-1 0-1,1 0 0,-1 0 1,1 0-1,-1 0 1,1 0-1,-1 0 1,0 0-1,1 0 0,-1 0 1,1 0-1,-1-1 1,1 1-1,-1 0 1,0 0-1,1 0 0,-1-1 1,1 1-1,-1 0 1,0-1-1,1 1 1,-1 0-1,0-1 0,1 1 1,-1 0-1,1-1 1,19-23-437,1-12-193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2.705"/>
    </inkml:context>
    <inkml:brush xml:id="br0">
      <inkml:brushProperty name="width" value="0.05" units="cm"/>
      <inkml:brushProperty name="height" value="0.05" units="cm"/>
    </inkml:brush>
  </inkml:definitions>
  <inkml:trace contextRef="#ctx0" brushRef="#br0">0 726 16067,'1'4'315,"0"0"0,1 0-1,-1 0 1,1 0-1,0-1 1,0 1 0,0 0-1,4 4 1,-5-6-206,0-1 0,1 0 0,0 0 0,-1 0 1,1 0-1,0 0 0,-1-1 0,1 1 0,0-1 1,0 1-1,-1-1 0,1 1 0,0-1 0,0 0 0,0 0 1,0 0-1,0 0 0,0 0 0,-1 0 0,1 0 1,0-1-1,2 0 0,12-3 333,-1 0 0,0-2 1,-1 0-1,1 0 0,-1-1 0,14-10 0,78-59 684,-93 66-1022,58-49 356,-63 51-403,-1 1-1,0-1 1,-1 0 0,1 0 0,-2-1 0,9-15-1,-13 23-52,0 0 0,-1-1 0,1 1-1,-1 0 1,1 0 0,-1-1 0,1 1-1,-1 0 1,0-1 0,1 1 0,-1 0-1,0-1 1,0 1 0,0 0 0,0-1-1,0 1 1,-1 0 0,1-1 0,0 1-1,-1 0 1,1-1 0,0 1 0,-1 0-1,0-1 1,1 1 0,-1 0 0,0 0-1,-1-2 1,0 2-2,0 0 0,1 0 0,-1 0 1,0 1-1,0-1 0,0 0 0,0 1 0,-1-1 0,1 1 0,0 0 1,0 0-1,0 0 0,0 0 0,0 0 0,0 0 0,0 1 0,0-1 1,-4 2-1,-4 1-2,0 1 0,0 0 1,0 0-1,1 1 0,-1 1 1,1 0-1,0 0 0,1 1 1,0-1-1,0 2 0,0-1 1,-6 10-1,1-2 2,2 1-1,0 0 1,0 1 0,2 0 0,-13 32-1,18-39 2,0 1 0,1 0 0,0 1 0,1-1 0,-2 23 0,4-32-2,0 0-1,0 1 0,0-1 0,0 0 0,0 0 0,0 1 1,1-1-1,-1 0 0,1 0 0,0 0 0,-1 0 1,1 0-1,0 0 0,0 0 0,0 0 0,1 0 1,-1 0-1,0 0 0,1 0 0,-1-1 0,1 1 1,0-1-1,-1 1 0,1-1 0,0 0 0,0 0 1,0 1-1,0-1 0,0 0 0,0-1 0,0 1 1,0 0-1,0-1 0,1 1 0,-1-1 0,0 0 1,4 1-1,4-2 0,-1 0 1,1 0 0,-1 0-1,0-1 1,0-1-1,0 0 1,0 0 0,0-1-1,14-7 1,76-53 11,-93 60-12,53-41 134,-1-2-1,-3-3 1,-3-2-1,-1-2 1,-3-2-1,-3-3 1,-2-1-1,56-103 1,-90 145-42,0 0 0,-1 0 0,10-37 0,-18 53-83,1 0-1,-1 0 1,0 0-1,1 0 1,-1 0-1,0 0 1,0 0-1,-1 0 1,1 0-1,-1-2 1,1 3-7,0 1 0,0 0 0,0-1 0,-1 1 0,1-1 0,0 1 1,0 0-1,-1-1 0,1 1 0,0-1 0,-1 1 0,1 0 0,-1-1 0,1 1 1,0 0-1,-1 0 0,1-1 0,-1 1 0,1 0 0,0 0 0,-1 0 0,1 0 0,-1-1 1,1 1-1,-1 0 0,0 0 0,-1 0 0,0 1 0,0-1 1,-1 1-1,1 0 0,0-1 0,0 1 0,0 0 1,0 0-1,0 0 0,0 0 0,0 1 0,0-1 1,1 1-1,-3 1 0,-18 19 10,1 0 0,0 2 0,-25 39 0,-40 88 17,68-115-10,-25 74-1,39-97-85,1 1 0,-1-1-1,2 1 1,0 0 0,1-1-1,0 1 1,1 0 0,1 0 0,3 19-1,-4-29-55,1 0 0,0 0 0,0 0-1,1 0 1,-1 0 0,1 0 0,0-1-1,0 1 1,0 0 0,0-1 0,1 0-1,-1 1 1,1-1 0,0 0 0,0 0-1,0-1 1,0 1 0,0 0 0,1-1 0,-1 0-1,1 0 1,0 0 0,-1 0 0,1-1-1,0 0 1,0 1 0,0-1 0,0-1-1,0 1 1,1-1 0,-1 1 0,0-1-1,0 0 1,0 0 0,0-1 0,0 0-1,0 1 1,6-3 0,27-9-821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18.094"/>
    </inkml:context>
    <inkml:brush xml:id="br0">
      <inkml:brushProperty name="width" value="0.05" units="cm"/>
      <inkml:brushProperty name="height" value="0.05" units="cm"/>
    </inkml:brush>
  </inkml:definitions>
  <inkml:trace contextRef="#ctx0" brushRef="#br0">3873 436 12683,'-10'-6'311,"-22"-11"248,1-3 1,-45-35-1,72 52-546,-195-156 32,168 138-144,-1 1 0,-1 2 0,-1 1 0,-66-23 0,46 24-17,-1 3 1,-1 2-1,1 2 0,-60 0 1,38 7 24,-1 4 0,-109 17 1,45 8 116,2 6 0,-243 91 0,218-59-12,3 7-1,-191 116 1,42 8-53,19 23 17,229-165 18,2 2 0,3 3 0,3 3 0,2 2 0,3 2 0,-75 132 0,91-131-15,4 1 0,3 2-1,3 1 1,3 0 0,-16 97 0,24-80-15,5 0 1,3 0-1,4 0 1,11 104-1,-4-141 19,2 0 0,3-1 0,1-1 0,3 1 0,1-2 0,39 77 0,-36-90 7,1-2 1,2 0-1,1-2 0,1 0 0,1-1 0,2-2 1,1-1-1,2-1 0,43 31 0,-20-25 0,1-1-1,1-3 0,2-3 0,0-2 1,1-2-1,71 14 0,-17-11 0,2-5-1,162 5 1,-63-19 2,-1-10 0,398-62 0,-377 22 95,-1-10 1,303-116-1,-373 107 139,-4-8 0,-3-6-1,252-172 1,-329 194-81,-3-3 0,-2-4 1,-4-3-1,84-102 0,-116 122-76,-3-2 1,-1-1-1,-3-1 0,-2-1 1,-2-2-1,-3-1 1,-2-1-1,19-76 0,-33 100-46,-1-2-1,-2 1 0,-1 0 1,-1-1-1,-2 0 1,-2 1-1,0-1 0,-3 1 1,0 0-1,-2 0 1,-1 0-1,-25-59 0,16 56-26,-1 2 0,-2-1 0,-1 2 0,-1 1-1,-48-52 1,34 48-22,-1 2 0,-1 1 0,-1 2-1,-46-26 1,15 18-88,-2 2-1,-1 3 0,-2 4 1,-1 3-1,-125-25 1,92 30-106,-2 6 1,0 4 0,-1 5-1,0 6 1,-135 15 0,-41 24-98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3.215"/>
    </inkml:context>
    <inkml:brush xml:id="br0">
      <inkml:brushProperty name="width" value="0.05" units="cm"/>
      <inkml:brushProperty name="height" value="0.05" units="cm"/>
    </inkml:brush>
  </inkml:definitions>
  <inkml:trace contextRef="#ctx0" brushRef="#br0">144 335 18540,'-1'0'75,"1"0"-1,-1-1 1,1 1-1,-1 0 1,1 0 0,-1-1-1,1 1 1,-1 0-1,0 0 1,1 0-1,-1 0 1,0-1 0,1 1-1,-1 0 1,1 0-1,-1 0 1,0 0 0,1 1-1,-1-1 1,1 0-1,-1 0 1,0 0 0,1 0-1,-1 1 1,1-1-1,-1 0 1,0 0 0,1 1-1,-1-1 1,0 1-1,-21 12 311,13-6-161,0 0 1,1 0 0,0 0-1,1 1 1,-1 1 0,1-1-1,1 1 1,0 0 0,0 1-1,1-1 1,0 1 0,1 0-1,0 1 1,-5 17 0,9-26-209,-1-1 1,1 1-1,0 0 1,0-1 0,0 1-1,-1-1 1,2 1-1,-1 0 1,0-1 0,0 1-1,0-1 1,1 1-1,-1 0 1,1-1-1,0 1 1,-1-1 0,1 0-1,0 1 1,0-1-1,-1 1 1,1-1 0,0 0-1,1 0 1,-1 0-1,0 1 1,0-1 0,0 0-1,1 0 1,-1-1-1,0 1 1,1 0 0,-1 0-1,1-1 1,-1 1-1,1-1 1,-1 1 0,1-1-1,0 0 1,-1 1-1,1-1 1,-1 0 0,1 0-1,0 0 1,2-1-1,5 1 18,-1-1 0,1 0-1,0-1 1,-1 0 0,1 0-1,-1-1 1,10-4 0,2-4-7,-1 0 1,0-1 0,-1-1-1,-1 0 1,0-2-1,-1 0 1,0 0 0,22-30-1,-2-4 12,55-101-1,-87 141-37,7-8 2,-1-1-1,-2 0 1,0-1-1,0 0 1,-2 0-1,5-23 1,-11 42-2,1-1 0,-1 0 0,0 1 0,0-1 1,1 1-1,-1-1 0,0 0 0,0 1 0,0-1 0,0 0 0,0 1 0,0-1 1,0 0-1,0 1 0,0-1 0,0 0 0,-1 1 0,1-1 0,0 1 1,0-1-1,-1 0 0,1 1 0,0-1 0,-1 0 0,-12 15 50,-12 29 106,1 2 0,2 0 1,3 1-1,-21 73 0,35-106-211,1 1 0,1 0-1,0 0 1,1 0-1,0 0 1,1 1 0,1-1-1,0 1 1,4 22-1,-4-34-3,1 0 0,0 0 0,0-1 0,0 1-1,0 0 1,1-1 0,-1 1 0,1-1 0,0 0 0,-1 1-1,1-1 1,0 0 0,0 0 0,1 0 0,-1 0 0,0 0-1,1-1 1,-1 1 0,1-1 0,-1 0 0,1 1-1,0-1 1,-1 0 0,1 0 0,0-1 0,0 1 0,0-1-1,5 1 1,22-2-474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3.682"/>
    </inkml:context>
    <inkml:brush xml:id="br0">
      <inkml:brushProperty name="width" value="0.05" units="cm"/>
      <inkml:brushProperty name="height" value="0.05" units="cm"/>
    </inkml:brush>
  </inkml:definitions>
  <inkml:trace contextRef="#ctx0" brushRef="#br0">52 1 14931,'1'4'482,"0"1"0,0 0 0,0 1-1,-1-1 1,0 0 0,0 0 0,0 0 0,-1 0-1,1 0 1,-3 8 0,-2 2 958,-1-1 1,-7 16-1,8-19-917,0-1-1,1 1 0,0 0 0,0 0 1,-1 13-1,5-23-500,-1 0 0,1 0 1,0 0-1,0 0 0,0-1 0,0 1 0,0 0 1,0 0-1,0 0 0,0 0 0,1-1 0,-1 1 1,0 0-1,0 0 0,1 0 0,-1-1 1,0 1-1,1 0 0,-1 0 0,1-1 0,-1 1 1,1 0-1,-1-1 0,1 1 0,0-1 0,0 2 1,1-2-6,-1 1 0,1-1 0,-1 1 0,1-1 0,-1 0 0,1 1-1,-1-1 1,1 0 0,-1 0 0,1 0 0,0-1 0,-1 1 0,3-1 0,5-1-8,-1-1 0,1 0-1,13-7 1,3-4-182,48-34 1,-22 12-80,-47 33 206,0 1 1,1-1 0,-1 1 0,1 0 0,6-2-1,-11 4 44,1 0 0,-1 0-1,1 0 1,-1 0 0,1 0 0,0 0-1,-1 0 1,1 0 0,-1 0-1,1 0 1,0 0 0,-1 0 0,1 0-1,-1 0 1,1 0 0,-1 1-1,1-1 1,-1 0 0,1 0-1,-1 1 1,1-1 0,-1 0 0,1 1-1,-1-1 1,1 0 0,-1 1-1,0-1 1,1 1 0,-1-1 0,1 1-1,-1-1 1,0 1 0,0-1-1,1 1 1,-1-1 0,0 1-1,0-1 1,0 1 0,0-1 0,1 1-1,-1 0 1,0-1 0,0 1-1,0-1 1,0 1 0,0-1 0,0 1-1,-1 0 1,1-1 0,0 1-1,0-1 1,0 1 0,0-1-1,-1 2 1,-12 33 134,11-31-180,0 0 0,0 0 0,1 0 0,-1 0 0,1 0 0,0 0 0,0 1 0,1-1 0,-1 1 0,1 4 0,0-9 22,0 0-1,0 1 0,0-1 1,0 0-1,0 0 1,1 0-1,-1 1 0,0-1 1,0 0-1,0 0 1,1 0-1,-1 0 0,0 0 1,0 0-1,0 0 1,1 0-1,-1 1 0,0-1 1,0 0-1,1 0 1,-1 0-1,0 0 0,0 0 1,1 0-1,-1 0 1,0 0-1,0 0 0,0 0 1,1-1-1,-1 1 1,0 0-1,0 0 1,1 0-1,-1 0 0,0 0 1,0 0-1,0 0 1,1-1-1,12-5-69,-8 4-62,17-8-209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4.182"/>
    </inkml:context>
    <inkml:brush xml:id="br0">
      <inkml:brushProperty name="width" value="0.05" units="cm"/>
      <inkml:brushProperty name="height" value="0.05" units="cm"/>
    </inkml:brush>
  </inkml:definitions>
  <inkml:trace contextRef="#ctx0" brushRef="#br0">106 2 20220,'-27'23'1960,"13"-11"-1017,-22 22 0,33-31-747,0 1 1,1-1 0,-1 1-1,0 0 1,1 0 0,0 0-1,0 0 1,0 1 0,1-1-1,-1 0 1,0 9 0,1-13-171,1 1 0,0 0 0,0 0 0,0 0 0,0 0 1,0 0-1,0 0 0,0 0 0,0 0 0,0 0 0,1 0 0,-1 0 1,0 0-1,1 0 0,-1 0 0,0 0 0,1-1 0,-1 1 0,1 0 1,0 0-1,-1 0 0,1-1 0,-1 1 0,1 0 0,0-1 0,0 1 1,1 0-1,0 0-23,0 0 1,0 0-1,1-1 1,-1 1-1,0-1 1,0 0-1,1 0 1,-1 0-1,0 0 1,1 0-1,2-1 1,4 0-96,0-1 1,-1 0-1,0-1 1,0 0-1,13-6 1,-10 2-35,0 0-1,-1-1 1,0 0-1,0-1 1,0 0-1,-1-1 1,-1 1-1,1-2 1,-2 1 0,7-12-1,-13 21 122,-1 0 0,1 1 0,-1-1 0,1 1 0,-1-1 0,0 0 0,1 1 0,-1-1 0,0 0 0,0 1 0,1-1 0,-1 0 0,0 1 0,0-1 1,0 0-1,0 0 0,0 1 0,0-1 0,0 0 0,0 0 0,0 1 0,0-1 0,0 0 0,-1 1 0,1-1 0,0 0 0,0 0 0,-1 1 0,1-1 0,0 1 0,-2-2 0,1 2 12,0 0 0,0 0 0,0-1 0,0 1 0,0 0 0,0 0 0,0 1 0,0-1 0,0 0 0,0 0 0,0 0 0,0 1 0,0-1 0,1 1 0,-1-1 0,0 0 0,0 1 0,0 0 0,0-1 0,0 1 0,1-1 0,-1 1 0,-1 1 0,-7 6 85,0 0 0,1 1-1,-13 16 1,18-20-87,-1 1 1,0-1-1,1 1 1,0 0-1,1 0 1,-1 0-1,1 0 1,-2 11-1,3-16-48,1 0-1,0 0 1,0 0-1,0 0 0,-1 0 1,1 0-1,0 0 0,1 0 1,-1 1-1,0-1 0,0 0 1,0 0-1,1 0 0,-1 0 1,0 0-1,1 0 0,-1 0 1,1 0-1,-1-1 0,1 1 1,-1 0-1,1 0 0,0 0 1,-1 0-1,1-1 0,0 1 1,0 0-1,0-1 0,0 1 1,0 0-1,1 0 1,2 0-46,0 0 1,0 0-1,0-1 1,0 1-1,1-1 1,-1 0-1,5-1 1,22-1-368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4.692"/>
    </inkml:context>
    <inkml:brush xml:id="br0">
      <inkml:brushProperty name="width" value="0.05" units="cm"/>
      <inkml:brushProperty name="height" value="0.05" units="cm"/>
    </inkml:brush>
  </inkml:definitions>
  <inkml:trace contextRef="#ctx0" brushRef="#br0">95 329 18348,'-17'19'1857,"-27"43"-1,39-53-1556,1-1 0,-1 1 0,2 0 0,-1 0 0,1 0 0,0 0 0,1 1 0,-2 12 0,4-20-271,0 0 0,0 0-1,0 0 1,0 0 0,0 0-1,0 0 1,0 0 0,0-1-1,1 1 1,-1 0 0,1 0-1,0 0 1,-1 0 0,1-1-1,0 1 1,0 0 0,0-1-1,0 1 1,0 0 0,1-1-1,-1 1 1,0-1 0,1 0-1,-1 0 1,1 1 0,-1-1 0,1 0-1,0 0 1,-1 0 0,1-1-1,0 1 1,0 0 0,0-1-1,-1 1 1,1-1 0,0 1-1,0-1 1,0 0 0,0 0-1,0 0 1,0 0 0,3-1-1,3 1-47,0-1-1,0 0 1,0-1-1,0 0 1,-1 0-1,1-1 0,-1 0 1,0 0-1,10-7 1,-4 1-17,-1-1 0,0 0 1,-1-1-1,-1-1 0,1 0 0,-2 0 1,0-1-1,0 0 0,13-28 0,-10 15-8,-2 0-1,0 0 0,-2-1 0,8-47 0,-13 56 32,-1-1 0,0 1 0,-2-1 0,0 0 0,-5-26-1,5 41 16,-1 0-1,0 0 1,0 0-1,-1 0 0,1 0 1,-1 0-1,0 0 0,0 1 1,0-1-1,0 1 0,0 0 1,-1-1-1,-4-3 0,5 6 6,-1-1 1,1 1-1,-1-1 0,1 1 0,-1 0 0,0 0 0,0 0 0,1 1 0,-1-1 0,0 0 0,0 1 0,0 0 1,0 0-1,0 0 0,1 0 0,-1 0 0,0 1 0,0-1 0,0 1 0,0 0 0,-4 1 0,0 1 29,0 0-1,0 0 0,0 1 0,0 0 0,1 0 0,0 1 0,-1 0 1,2 0-1,-1 0 0,0 0 0,1 1 0,0 0 0,1 0 1,-1 1-1,1-1 0,-6 14 0,8-15-53,-1 0 0,1 1 0,1-1 0,-1 0 0,1 1 0,0 0 0,0-1 0,0 1 0,1 0 0,0 0 0,0-1 1,0 1-1,1 0 0,0-1 0,0 1 0,1-1 0,-1 1 0,1-1 0,0 1 0,1-1 0,-1 0 0,1 0 0,3 5 0,6 3-347,-1-1 0,1 0 0,1-1 0,19 13 1,-21-18-23,-1 1 1,-1 1 0,1 0-1,-1 0 1,-1 1 0,0 0-1,0 0 1,0 1 0,10 18-1,-17-24 331,0-1 0,0 1 0,0-1 0,0 1 0,0-1 1,-1 1-1,0-1 0,1 1 0,-1 0 0,-1-1 0,1 1 0,0-1 0,-1 1 0,0-1 0,0 1 0,0-1 0,0 1 0,0-1 0,-1 0 0,0 1 0,-3 4 0,4-5 147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5.220"/>
    </inkml:context>
    <inkml:brush xml:id="br0">
      <inkml:brushProperty name="width" value="0.05" units="cm"/>
      <inkml:brushProperty name="height" value="0.05" units="cm"/>
    </inkml:brush>
  </inkml:definitions>
  <inkml:trace contextRef="#ctx0" brushRef="#br0">119 1 18388,'1'0'69,"-1"0"-1,1 0 1,-1 0 0,1 0-1,0 1 1,-1-1 0,1 0-1,-1 1 1,1-1 0,-1 0-1,1 1 1,-1-1 0,0 0 0,1 1-1,-1-1 1,1 1 0,-1-1-1,0 1 1,1-1 0,-1 1-1,0-1 1,0 1 0,0 0-1,1-1 1,-1 1 0,0-1-1,0 1 1,0-1 0,0 1-1,0 0 1,0 0 0,-2 27 427,1-17-137,-5 51 1130,-27 227 2218,19-201-2865,-31 108 0,42-188-783,1 3 72,-2 0 1,1-1 0,-2 1 0,-7 12-1,37-87 456,2-2-731,-5 11-232,3 1 1,35-58-1,-57 107 318,0 0-1,0 1 1,1-1-1,0 1 1,0 0-1,0 0 1,6-4-1,-10 8 48,1-1 0,0 1-1,0-1 1,-1 1 0,1 0 0,0-1-1,0 1 1,0 0 0,-1 0 0,1 0-1,0-1 1,0 1 0,0 0 0,0 0-1,0 0 1,0 0 0,-1 1 0,1-1-1,0 0 1,2 1 0,-2-1 7,0 1 0,0 0 0,1 0 1,-1 0-1,0 1 0,0-1 0,0 0 1,0 0-1,0 0 0,0 1 0,-1-1 1,1 1-1,0-1 0,-1 0 0,1 1 1,0 1-1,1 4-1,-1 0 1,0 0 0,0 0-1,0 0 1,-1 8-1,0-8 42,1 0-1,-1 1 0,1-1 0,3 11 1,-4-18-34,0 0 1,0 0 0,0 0 0,0 0 0,0 1 0,0-1-1,0 0 1,1 0 0,-1 0 0,0 0 0,0 0-1,0 0 1,0 0 0,0 0 0,0 1 0,0-1 0,1 0-1,-1 0 1,0 0 0,0 0 0,0 0 0,0 0 0,0 0-1,1 0 1,-1 0 0,0 0 0,0 0 0,0 0 0,0 0-1,0 0 1,1 0 0,-1 0 0,0 0 0,0 0-1,0 0 1,0 0 0,0 0 0,0 0 0,1 0 0,-1 0-1,0 0 1,0-1 0,0 1 0,0 0 0,0 0 0,0 0-1,1 0 1,-1 0 0,0 0 0,0 0 0,0 0-1,0-1 1,0 1 0,0 0 0,0 0 0,0 0 0,0 0-1,0-1 1,6-7 83,2-11-32,-1 0 0,-1-1 0,0 0 0,-2 0 0,0 0 0,-1 0 0,0-40 0,-3 59-67,0 1 0,0-1 0,0 1 0,0 0 0,0-1 1,0 1-1,0-1 0,0 1 0,0 0 0,1-1 0,-1 1 0,0 0 0,0-1 1,0 1-1,0 0 0,1-1 0,-1 1 0,0 0 0,0-1 0,1 1 1,-1 0-1,0 0 0,1-1 0,-1 1 0,0 0 0,1 0 0,-1-1 0,0 1 1,1 0-1,-1 0 0,0 0 0,1 0 0,-1 0 0,1 0 0,-1 0 1,0 0-1,1 0 0,-1 0 0,1 0 0,-1 0 0,0 0 0,1 0 0,-1 0 1,1 0-1,-1 0 0,0 0 0,1 0 0,-1 0 0,0 1 0,1-1 1,-1 0-1,0 0 0,1 1 0,-1-1 0,0 0 0,1 0 0,-1 1 0,0-1 1,27 19-1799,-21-14 1016,-1-2 455,0 0-1,0 0 0,0 0 1,1-1-1,-1 0 1,0 0-1,1 0 0,8 1 1,6-2-782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5.665"/>
    </inkml:context>
    <inkml:brush xml:id="br0">
      <inkml:brushProperty name="width" value="0.05" units="cm"/>
      <inkml:brushProperty name="height" value="0.05" units="cm"/>
    </inkml:brush>
  </inkml:definitions>
  <inkml:trace contextRef="#ctx0" brushRef="#br0">114 200 13627,'0'-1'155,"-1"-1"0,0 1 0,1-1 0,-1 1 0,0-1 0,0 1 0,0-1 0,0 1 0,0 0 0,0-1 0,0 1 0,-1 0 0,1 0 0,0 0 0,-1 0 0,1 0 0,0 0 0,-1 0 0,1 1 0,-1-1 0,0 0 0,1 1 0,-1 0 0,0-1 0,1 1 0,-1 0 0,0-1 0,1 1 0,-1 0 0,0 0 0,1 1 0,-1-1 0,0 0 0,1 0 0,-1 1 0,1-1 0,-1 1 0,0 0 0,-1 0 0,-1 2 90,0-1 1,0 1-1,0 0 0,1 0 0,-1 1 1,1-1-1,0 1 0,0-1 1,0 1-1,0 0 0,1 0 0,0 0 1,-3 6-1,3-4-102,0-1 0,0 1 0,1 1-1,-1-1 1,1 0 0,1 0 0,-1 0 0,1 1 0,0-1 0,1 0 0,-1 0 0,3 8-1,-3-11-115,1-1 0,0 1 0,0 0 0,0 0 0,0-1 1,1 1-1,-1-1 0,1 1 0,0-1 0,0 1 0,-1-1 0,2 0 0,-1 0 0,0 0 0,0 0 0,0 0 0,1-1 0,-1 1 0,1-1 0,0 1 0,-1-1 0,1 0 0,0 0 0,0 0 0,0 0 0,-1-1 0,6 1 0,0-1-54,0 0 0,0 0 0,0-1 0,0 0 1,0-1-1,0 0 0,0 0 0,0 0 0,-1-1 0,1-1 0,-1 1 0,0-1 1,0 0-1,0-1 0,0 0 0,6-6 0,2-2-106,0-1 0,-1-1-1,-1 0 1,0 0 0,14-25 0,-26 39 125,3-4-29,-1-1 1,0 1-1,0 0 1,0-1-1,-1 1 0,1-1 1,-1 0-1,-1 0 1,1 0-1,-1 0 0,1-7 1,-2 13 38,0-1 0,0 1 0,0-1 0,0 1 0,0-1 0,0 1 0,0 0 0,0-1 0,0 1 0,0-1 0,0 1 0,0-1 0,0 1 0,0 0 0,-1-1 0,1 1 0,0-1 0,0 1 0,0 0 0,-1-1 0,1 1 0,0 0 0,0-1 0,-1 1 0,1 0 0,0-1 0,-1 1 0,1 0 0,0 0 0,-1-1 0,1 1 0,-1 0 0,1 0 0,0 0 0,-1 0 0,1 0 0,-1-1 0,1 1 1,-1 0-1,1 0 0,0 0 0,-1 0 0,1 0 0,-1 0 0,1 0 0,-1 0 0,1 1 0,0-1 0,-1 0 0,1 0 0,-1 0 0,1 0 0,0 0 0,-1 1 0,1-1 0,0 0 0,-1 0 0,1 1 0,-1-1 0,-20 19 272,15-11-171,1 0 1,1 0 0,-1 1 0,1-1 0,-5 19 0,7-23-83,1 0 0,0 0-1,0 0 1,1 1 0,-1-1 0,1 0 0,0 1-1,0-1 1,0 0 0,1 1 0,-1-1 0,1 0-1,0 0 1,1 1 0,1 4 0,-2-8-24,0 1 0,0 0 0,1-1 0,-1 1 0,1-1 0,-1 0 0,1 1 0,-1-1 0,1 0 0,-1 0 0,1 0 0,0 0 0,0 0 0,0 0 0,-1-1 0,1 1 0,3 0 0,-3-1 0,0 1 0,0 0 0,0-1 0,0 1 0,0 0 0,0 0 0,-1 0 0,1 0 0,0 0 0,0 0 0,-1 1 0,1-1 0,-1 1 0,1-1 0,-1 1 0,0-1 0,0 1 0,2 2 0,2 8 1,0 1 0,-1 0 0,0 0 1,-1 1-1,0-1 0,1 27 0,-5 85 23,1-118-20,0 6 4,-1 7-5,-5 32 0,5-47 1,0 0 1,0-1 0,0 1-1,-1-1 1,0 1 0,0-1 0,0 1-1,0-1 1,-1 0 0,0 0 0,0 0-1,-4 4 1,6-7 2,1 0 0,-1-1 0,0 1-1,1-1 1,-1 1 0,0-1 0,0 1 0,1-1 0,-1 0 0,0 1-1,0-1 1,0 0 0,0 0 0,0 1 0,1-1 0,-1 0 0,0 0-1,0 0 1,0 0 0,0 0 0,0 0 0,0-1 0,0 1-1,1 0 1,-1 0 0,0-1 0,0 1 0,0 0 0,0-1 0,1 1-1,-1-1 1,0 1 0,0-1 0,1 1 0,-1-1 0,0 1-1,1-1 1,-1 0 0,1 1 0,-1-1 0,1 0 0,-1 0 0,1 1-1,-1-1 1,1-1 0,-2-2 19,-1 0 0,1 0 0,1 0 0,-1 0 0,1-1 0,0 1 0,-2-8 1,3 3-2,1 1 0,-1 0 0,1-1 0,1 1 0,0 0 0,0 0 0,0 0 0,1 0 0,0 1 0,1-1 0,-1 1 0,2-1 0,6-9 0,9-9 10,0 2 0,27-25 0,-47 48-32,73-70 15,-29 30-1,-3-2 0,-1-1 0,37-53 1,-68 83 48,-1 0 1,11-27-1,-17 38-41,-1 0 0,1-1 0,-1 1-1,0-1 1,0 1 0,-1-1 0,1 1-1,-1-1 1,0 0 0,0 1 0,0-1-1,0 1 1,-1-1 0,1 0 0,-1 1 0,0-1-1,0 1 1,-2-5 0,2 7-2,0-1 0,0 1 0,-1-1 1,1 1-1,0 0 0,-1-1 0,0 1 1,1 0-1,-1 0 0,0 0 0,1 0 0,-1 0 1,0 1-1,0-1 0,0 1 0,0-1 1,1 1-1,-1-1 0,0 1 0,0 0 0,0 0 1,0 0-1,0 0 0,0 0 0,0 0 1,0 1-1,0-1 0,0 1 0,0-1 0,-3 3 1,0-1 25,-1 0 0,1 0 0,0 1 0,0 0 0,0 0 0,0 0 0,0 1 0,1 0 0,-6 5 0,6-3-14,-1 1 1,1-1-1,0 1 1,1 0 0,0 0-1,0 0 1,0 1-1,1-1 1,0 1 0,1-1-1,0 1 1,0 0-1,0 0 1,1 12 0,0-14-123,1 0 0,-1 0 0,1 0 1,0 0-1,1-1 0,-1 1 0,1 0 1,0-1-1,1 1 0,-1-1 1,1 0-1,0 0 0,0 0 0,1 0 1,-1 0-1,1-1 0,0 1 0,1-1 1,7 6-1,-9-8 40,1-1 1,-1 1-1,0-1 0,0 0 0,0 0 0,1 0 1,-1-1-1,1 1 0,-1-1 0,0 0 1,1 0-1,-1 0 0,1 0 0,-1 0 1,5-2-1,24-10-460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6.235"/>
    </inkml:context>
    <inkml:brush xml:id="br0">
      <inkml:brushProperty name="width" value="0.05" units="cm"/>
      <inkml:brushProperty name="height" value="0.05" units="cm"/>
    </inkml:brush>
  </inkml:definitions>
  <inkml:trace contextRef="#ctx0" brushRef="#br0">12 13 21381,'-10'-1'1920,"8"-1"-1304,4 1-240,8 0 800,6-1-223,7 1-441,5-1-216,7 1-712,0-1-745,-3 2 1017,-5 2-192,-8-2-128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7.217"/>
    </inkml:context>
    <inkml:brush xml:id="br0">
      <inkml:brushProperty name="width" value="0.05" units="cm"/>
      <inkml:brushProperty name="height" value="0.05" units="cm"/>
    </inkml:brush>
  </inkml:definitions>
  <inkml:trace contextRef="#ctx0" brushRef="#br0">1 332 11923,'25'-100'1778,"-9"40"429,10-80 0,-24 114-1110,-5 20 505,-1 13-981,-5 14-126,-2 25 298,1 1 0,-4 74 0,5 95 574,9-121-891,3 0-1,5-1 0,29 141 1,-34-220-456,-2-10-7,0 0-1,0 0 0,1 0 0,-1 0 0,1 0 0,0 0 0,1-1 0,3 7 0,-6-10-9,0-1 0,0 0 0,1 1 0,-1-1 0,0 0 0,0 1 0,0-1 0,1 0 0,-1 0 0,0 1 0,0-1 0,1 0 0,-1 0 0,0 0 0,1 1 0,-1-1 0,0 0 0,0 0 0,1 0 0,-1 0 0,0 1 0,1-1 0,-1 0 0,0 0 0,1 0 0,-1 0 0,1 0 0,0 0 0,2-9 50,-3-23 15,-47-258 64,5 49-261,41 239 123,1-1 1,-1 1-1,1-1 0,0 1 1,0-1-1,0 0 0,0 1 1,0-1-1,1 1 0,-1-1 1,1 0-1,1-2 0,-2 5 5,0 0 0,0-1 0,1 1-1,-1 0 1,0 0 0,1 0 0,-1-1-1,0 1 1,1 0 0,-1 0 0,0 0-1,1 0 1,-1 0 0,1 0 0,-1 0-1,0-1 1,1 1 0,-1 0 0,0 0 0,1 1-1,-1-1 1,1 0 0,-1 0 0,0 0-1,1 0 1,0 0 0,17 10-12,6 7-1,1-2 0,0-1 0,1-1 0,51 18 0,-61-26 10,1-1 0,-1 0 0,1-2 0,0 0-1,0 0 1,-1-2 0,1 0 0,0-1 0,32-6 0,-33 3 4,1-2-1,-1 0 1,0-1 0,-1-1-1,0 0 1,0-1-1,0 0 1,-1-2 0,20-18-1,-34 29 2,0 0-1,0 1 1,0-1 0,0 0-1,0 0 1,0 1 0,0-1-1,0 0 1,-1 0-1,1 0 1,0 1 0,0-1-1,0 0 1,0 0-1,0 1 1,1-1 0,-1 0-1,0 0 1,0 1-1,0-1 1,0 0 0,0 0-1,0 0 1,0 1-1,0-1 1,0 0 0,1 0-1,-1 0 1,0 1-1,0-1 1,0 0 0,0 0-1,1 0 1,-1 0 0,0 0-1,0 1 1,0-1-1,1 0 1,-1 0 0,0 0-1,0 0 1,0 0-1,1 0 1,-1 0 0,0 0-1,0 0 1,1 0-1,-1 0 1,0 0 0,0 0-1,1 0 1,-1 0-1,0 0 1,0 0 0,0 0-1,1 0 1,-1 0-1,0 0 1,0 0 0,1-1-1,-1 1 1,0 0 0,0 0-1,0 0 1,0 0-1,1 0 1,-1-1 0,0 1-1,0 0 1,-3 27 94,1-12-7,2-14-83,1 0 1,-1 0 0,0-1 0,0 1 0,1 0-1,-1-1 1,1 1 0,-1 0 0,0-1-1,1 1 1,-1-1 0,1 1 0,-1 0 0,1-1-1,0 1 1,-1-1 0,1 0 0,-1 1-1,1-1 1,0 1 0,0-1 0,-1 0 0,1 0-1,0 1 1,-1-1 0,1 0 0,0 0 0,0 0-1,-1 0 1,1 0 0,0 0 0,0 0-1,0 0 1,-1 0 0,2 0 0,34-5 81,-28 3-69,78-10-178,-2 1-1605,-30-1-2299,-50 11 3828,0-1 0,-1 1 0,1-1 0,-1 1-1,1-1 1,-1 0 0,0 0 0,0-1 0,5-3 0,7-12-1224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8.266"/>
    </inkml:context>
    <inkml:brush xml:id="br0">
      <inkml:brushProperty name="width" value="0.05" units="cm"/>
      <inkml:brushProperty name="height" value="0.05" units="cm"/>
    </inkml:brush>
  </inkml:definitions>
  <inkml:trace contextRef="#ctx0" brushRef="#br0">1 170 15227,'2'7'361,"1"-1"-1,-1 0 0,0 1 1,-1 0-1,0-1 0,0 1 1,0 0-1,-1 0 1,0 8-1,0-3 236,0-11-557,3 85 1670,3 0 0,22 109 0,-26-185-1587,0 1-1,2-1 1,-1 0-1,1 0 0,0 0 1,1-1-1,7 11 1,-10-17-95,-1-2 1,1 1-1,-1 0 1,1 0-1,0 0 1,0-1-1,0 1 1,0-1-1,0 1 1,0-1-1,0 0 1,0 0-1,1 0 1,-1 0-1,0 0 1,1-1 0,-1 1-1,1-1 1,-1 0-1,1 1 1,-1-1-1,1 0 1,-1 0-1,0 0 1,1-1-1,-1 1 1,1-1-1,-1 1 1,1-1-1,-1 0 1,0 0-1,0 0 1,1 0-1,-1 0 1,0-1-1,3-1 1,1-2 3,1 0 1,-1-1-1,0 1 0,-1-1 1,1 0-1,-1 0 1,-1-1-1,1 0 0,-1 0 1,0 0-1,5-13 0,-4 9 10,-1-1 0,-1 1 0,1-1 0,-2 0 0,0 0 0,1-23 0,-4 29-46,-2 14-7,-1 14-10,3-14 22,1 0 0,-1-1 0,2 1 0,-1 0 0,1-1 0,0 1 0,1 0 1,0-1-1,0 0 0,0 1 0,6 10 0,-5-13 0,0-1 0,0 0 1,0 0-1,1 0 0,-1 0 1,1-1-1,0 1 0,0-1 1,0 0-1,0 0 0,1-1 1,-1 1-1,1-1 0,-1 0 1,1 0-1,0 0 0,0-1 0,8 2 1,-9-2-2,0-1 1,0 1-1,0-1 1,0 0 0,1 0-1,-1 0 1,0-1-1,0 1 1,0-1-1,1 0 1,-1 0-1,0-1 1,0 1 0,-1-1-1,5-2 1,-2 1 0,-1-1 0,0 0 0,0 0 1,0-1-1,-1 1 0,1-1 1,-1 0-1,6-11 0,2-5 1,-2-1 0,0 0 0,-1-1 0,6-27 0,2-14-17,-4-1 1,-1 0-1,-4-1 1,-1-110-1,-6 164 2,-2 0 0,0 0 0,-4-23 0,5 35 13,0-1-1,0 1 0,0-1 0,-1 1 0,1-1 0,0 1 0,0-1 1,0 0-1,0 1 0,0-1 0,-1 1 0,1-1 0,0 1 0,-1-1 0,1 1 1,0 0-1,-1-1 0,1 1 0,0-1 0,-1 1 0,1 0 0,-1-1 1,1 1-1,0 0 0,-1-1 0,1 1 0,-1 0 0,1 0 0,-1-1 0,0 1 1,0 0-1,0 0 0,0 1 0,0 0 0,0-1 0,1 1 0,-1 0 0,0-1 0,0 1 0,1 0 0,-1 0 0,1 0 1,-1 0-1,0-1 0,1 1 0,-1 2 0,-13 36-16,11-20 16,0 0-1,1 0 1,1 0 0,1 0-1,1 0 1,1 0 0,5 26 0,39 131 34,-39-155-30,11 37 48,45 104 0,-62-161-41,-1 0 0,0-1 0,0 1 0,1 0 1,-1 0-1,1-1 0,-1 1 0,0 0 0,1-1 0,-1 1 1,1 0-1,0-1 0,-1 1 0,1-1 0,-1 1 0,1-1 1,0 1-1,0 0 0,3-11 246,-7-28 76,-3 10-182,-2 1-1,-18-45 1,-31-49-42,51 109-104,-21-42 2,27 54-5,0 0-1,0 0 0,0 0 0,0 0 0,0 0 0,1 0 1,-1 0-1,0 1 0,0-1 0,0 0 0,0 0 1,0 0-1,0 0 0,0 0 0,0 0 0,0 0 0,0 0 1,0 0-1,0 0 0,0 0 0,0 0 0,1 0 0,-1 0 1,0 0-1,0 0 0,0 0 0,0 0 0,0 0 0,0 0 1,0 0-1,0 0 0,0 0 0,0-1 0,0 1 1,0 0-1,0 0 0,0 0 0,0 0 0,1 0 0,-1 0 1,0 0-1,0 0 0,0 0 0,0 0 0,0 0 0,0 0 1,0 0-1,0 0 0,0 0 0,11 8-16,13 14 6,-9-9-17,0 0 0,1-1 0,0-1 0,1 0 0,0-2 0,1 0 0,0 0 0,35 10 0,-45-17-20,0 0 1,0 0-1,0-1 0,0 0 1,0-1-1,1 1 1,-1-2-1,0 1 0,1-1 1,-1 0-1,0-1 1,0 0-1,0 0 0,0-1 1,-1 0-1,1 0 0,-1-1 1,1 0-1,-1 0 1,0 0-1,-1-1 0,1-1 1,9-9-1,-6 4-64,-1 0 0,0-1 0,0-1 0,6-13 0,-11 19 77,0 0-1,-1 0 1,0-1-1,0 0 1,-1 0-1,0 1 1,-1-1 0,2-14-1,-3 22 38,0 0 0,0 0 0,0 0 0,0 0 0,0 0 0,-1 0 0,1 0-1,0 0 1,0 0 0,0 0 0,0 0 0,0 0 0,0 0 0,0 0 0,0 0 0,0 0 0,0 0-1,0 0 1,0 0 0,-1 0 0,1 0 0,0 0 0,0 0 0,0 0 0,0 0 0,0 0-1,0 0 1,0 0 0,0 0 0,0 0 0,0 0 0,0 0 0,-1 0 0,1 0 0,0 0 0,0 0-1,0 0 1,0 0 0,0 0 0,0 0 0,0 0 0,0 0 0,0-1 0,0 1 0,0 0 0,0 0-1,0 0 1,0 0 0,0 0 0,0 0 0,0 0 0,0 0 0,0 0 0,0 0 0,0 0 0,0-1-1,0 1 1,0 0 0,0 0 0,0 0 0,0 0 0,0 0 0,0 0 0,0 0 0,0 0 0,0 0-1,0 0 1,-4 5 85,-1 12 23,1 1 1,1 0-1,0 0 0,1 0 0,1 0 0,0 1 0,2-1 1,0 0-1,4 18 0,-3-24-51,1-1-1,0 0 1,9 22 0,-11-30-65,0 0 1,1 0-1,-1 0 0,1-1 1,0 1-1,0 0 0,0-1 0,0 1 1,0-1-1,0 0 0,1 0 1,-1 1-1,1-2 0,0 1 0,0 0 1,-1 0-1,1-1 0,6 2 1,-8-2-70,0-1 0,1 0 1,-1 0-1,1 0 1,-1 0-1,0 0 0,1 0 1,-1 0-1,1 0 1,-1 0-1,0-1 1,1 1-1,-1-1 0,0 1 1,1-1-1,-1 1 1,0-1-1,0 0 0,1 0 1,0-1-1,0 0-54,0 0 0,1-1 0,-2 1-1,1-1 1,0 1 0,0-1-1,-1 0 1,3-5 0,0-4-141,-1 0 1,0 0 0,2-19-1,1-18-486</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8.759"/>
    </inkml:context>
    <inkml:brush xml:id="br0">
      <inkml:brushProperty name="width" value="0.05" units="cm"/>
      <inkml:brushProperty name="height" value="0.05" units="cm"/>
    </inkml:brush>
  </inkml:definitions>
  <inkml:trace contextRef="#ctx0" brushRef="#br0">3 9 20404,'-3'-8'1857,"5"12"-1305,2 5-248,7 5 992,5 3-400,6 3-968,2 3-528,8 0 840,-2-3-320,7 0-96,0-3-88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19.798"/>
    </inkml:context>
    <inkml:brush xml:id="br0">
      <inkml:brushProperty name="width" value="0.05" units="cm"/>
      <inkml:brushProperty name="height" value="0.05" units="cm"/>
    </inkml:brush>
  </inkml:definitions>
  <inkml:trace contextRef="#ctx0" brushRef="#br0">1 41 12963,'11'6'121,"0"0"0,0-1 0,1 0 0,0 0 0,0-1 0,0-1 0,21 3 1,93 3-53,-81-7 84,132 6 130,264 21 246,-424-27-518,338 26 374,-301-27-374,0-2 0,0-3 0,0-2 0,81-21 0,-119 23-14,1-1 1,-1 0 0,0-2-1,0 0 1,-1 0-1,0-2 1,-1 0 0,15-11-1,18-28-21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4:19.209"/>
    </inkml:context>
    <inkml:brush xml:id="br0">
      <inkml:brushProperty name="width" value="0.05" units="cm"/>
      <inkml:brushProperty name="height" value="0.05" units="cm"/>
    </inkml:brush>
  </inkml:definitions>
  <inkml:trace contextRef="#ctx0" brushRef="#br0">69 1 16980,'-1'3'742,"-1"1"1,0-1-1,0 1 1,0-1-1,0 0 1,-1 1-1,-2 2 1,-7 10 394,6-7-873,1 0 1,1 0-1,0 0 0,0 1 1,1 0-1,0 0 0,0-1 1,1 2-1,1-1 0,-1 15 1,1-21-229,1 1 0,0-1-1,1 0 1,-1 1 0,1-1 0,0 1 0,0-1 0,0 0 0,0 0 0,1 0 0,0 0 0,0 0-1,0 0 1,0 0 0,0-1 0,1 1 0,0-1 0,0 1 0,0-1 0,0 0 0,0 0-1,1 0 1,-1-1 0,1 1 0,-1-1 0,8 3 0,-3-2-26,0-1 0,1 0 0,-1-1 0,1 0 0,0 0 0,-1-1 0,1 0 0,0 0 0,-1-1 0,1 0 0,-1 0 0,1-1 0,-1-1 0,0 1 0,15-8 0,5-3-5,0-1 1,-2-1 0,27-20 0,-37 24-6,0-1 0,-1 0 1,27-29-1,-34 29 30,-15 15 44,-17 17 102,19-13-117,0-1 1,0 1-1,1 0 0,0 0 1,0 1-1,-4 12 0,7-19-49,1 1 0,-1-1-1,1 0 1,-1 0 0,1 1-1,0-1 1,0 0 0,-1 1-1,1-1 1,0 1 0,0-1-1,0 0 1,1 1 0,-1-1-1,0 0 1,0 1 0,1-1-1,-1 0 1,1 0 0,-1 1-1,1-1 1,-1 0 0,1 0-1,0 0 1,0 1 0,-1-1-1,1 0 1,0 0 0,0 0-1,0 0 1,0-1 0,0 1-1,1 0 1,-1 0 0,0-1-1,0 1 1,0 0 0,1-1-1,-1 1 1,0-1 0,1 0-1,-1 1 1,0-1 0,1 0-1,-1 0 1,3 0 0,3 0-13,0 0 1,1-1 0,-1 0 0,0 0 0,0 0 0,0-1 0,0 0-1,0-1 1,12-5 0,8-6-116,24-17 1,-39 23 74,12-9-53,-19 12 58,1 1-1,0 0 0,-1 0 0,1 0 1,1 1-1,-1 0 0,0 0 0,1 0 1,0 1-1,9-2 0,-15 4 35,-1 0 1,1 0-1,-1 0 0,1 0 0,-1 0 0,1 0 1,-1 0-1,1 0 0,-1 0 0,0 1 0,1-1 1,-1 0-1,1 0 0,-1 0 0,1 1 1,-1-1-1,0 0 0,1 1 0,-1-1 0,0 0 1,1 1-1,-1-1 0,0 0 0,0 1 1,1-1-1,-1 1 0,0-1 0,0 0 0,1 2 1,-1 16 0,-10 17-45,9-34 40,-6 19-316,5-11 206,-1 0 0,-1-1 0,1 1 0,-1-1 0,-1 0 0,0 0 0,0 0 0,0-1 0,-8 8 0,-15 7-158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1:51.827"/>
    </inkml:context>
    <inkml:brush xml:id="br0">
      <inkml:brushProperty name="width" value="0.05" units="cm"/>
      <inkml:brushProperty name="height" value="0.05" units="cm"/>
    </inkml:brush>
  </inkml:definitions>
  <inkml:trace contextRef="#ctx0" brushRef="#br0">1061 130 9818,'-42'-22'652,"-2"2"1,0 2-1,-1 2 0,-1 2 1,0 2-1,-81-10 0,110 19-594,-1 2-1,1 0 0,-1 0 0,1 2 1,-1 0-1,1 1 0,0 1 0,0 0 1,0 2-1,0 0 0,0 1 0,1 0 1,-27 15-1,2 3 20,0 2-1,2 1 1,0 2 0,2 2 0,2 1 0,-45 53-1,69-72-49,2 2 0,-1-1 0,2 1 0,-1 1-1,2-1 1,1 1 0,0 1 0,0-1-1,2 1 1,-4 21 0,6-16-4,0-1 0,2 1 1,0 0-1,2 0 0,0 0 0,1 0 1,9 31-1,-3-24-5,2 0 1,0-1 0,2-1-1,0 0 1,2-1 0,2 0-1,0-1 1,1-1 0,1-1-1,2 0 1,44 37 0,-47-45-13,1-2 1,1 0 0,1-1-1,-1-1 1,2 0 0,0-2-1,37 11 1,-40-16-4,-1 0 1,1-1-1,0-1 1,-1-1-1,1-1 1,0 0 0,0-2-1,0 0 1,-1-1-1,21-6 1,-13 1 63,0-1 0,0-1 0,-1-1 1,0-1-1,-1-1 0,-1-2 1,0 0-1,-1-2 0,-1 0 0,0-1 1,-2-1-1,31-38 0,-38 41-24,-1 0 1,0-1-1,-1-1 0,-1 0 0,-1 0 0,0-1 0,-1 0 0,-1 0 0,-1 0 0,-1-1 0,-1 0 1,0 0-1,-2 0 0,0 0 0,-1 0 0,-1 0 0,-1 0 0,-5-22 0,1 18-110,-1 0 0,-2 0 0,0 1 0,-1 0 0,-1 1 0,-22-32 0,10 20-193,-3 1 1,-1 1 0,-35-32-1,32 35-2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1:52.833"/>
    </inkml:context>
    <inkml:brush xml:id="br0">
      <inkml:brushProperty name="width" value="0.05" units="cm"/>
      <inkml:brushProperty name="height" value="0.05" units="cm"/>
    </inkml:brush>
  </inkml:definitions>
  <inkml:trace contextRef="#ctx0" brushRef="#br0">561 21 10186,'-10'-4'219,"-2"0"0,1 1 0,0 0 0,-1 1 0,1 0 0,-1 0 0,1 2 0,-18 0 0,20 1-109,0 0 0,0 1 1,0 0-1,0 1 0,0 0 0,1 0 1,-1 1-1,1 0 0,0 0 1,0 1-1,-9 7 0,-4 5 30,1 2 0,0 0-1,2 1 1,0 1 0,1 0 0,-14 26-1,7-6-40,1 1-1,-28 75 1,31-59-75,3 1 1,2 1-1,-12 94 0,22-104-16,3-1 0,1 1-1,3 0 1,14 92 0,-12-120-8,2-1 0,0 1 0,1-1 0,1 0 0,17 31 0,-20-44 1,0 1 0,0-1 1,1 0-1,0-1 0,1 0 0,-1 1 1,1-2-1,1 1 0,-1-1 0,1-1 1,1 1-1,-1-1 0,0-1 0,1 1 1,13 3-1,-9-4 12,1-2 1,0 0-1,0 0 0,0-2 1,0 1-1,0-2 1,0 0-1,0 0 1,-1-2-1,1 1 0,0-2 1,-1 0-1,15-6 1,3-4 64,0 0 1,-1-2-1,0-2 0,33-26 1,-38 26-15,-1-3 1,-2 0-1,0-1 0,-1 0 1,-1-2-1,-1-1 0,-2 0 1,0-2-1,-2 0 0,0 0 1,20-59-1,-28 62-41,0-1-1,-1 0 1,-2 0-1,0-1 1,-2 1-1,-1-1 1,-1 0-1,-1 0 1,-1 1-1,-2-1 1,0 1-1,-2 0 1,0 0-1,-19-43 1,16 48-14,-1 1 1,-2 0 0,1 1 0,-2 0 0,0 0-1,-2 2 1,1 0 0,-23-18 0,23 22-50,1 2 1,-2-1 0,0 2-1,0 0 1,0 1-1,-1 0 1,-1 2-1,1-1 1,-1 2 0,-30-6-1,45 11-2,-31-2-293,31 2 324,1 0-1,0 0 0,0 0 1,0 1-1,-1-1 0,1 0 1,0 1-1,0-1 1,0 1-1,0-1 0,0 1 1,0-1-1,0 1 0,0 0 1,0 0-1,0 0 0,0-1 1,0 1-1,0 0 1,0 0-1,1 0 0,-1 0 1,-1 2-1,0 11-199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5:28.140"/>
    </inkml:context>
    <inkml:brush xml:id="br0">
      <inkml:brushProperty name="width" value="0.05" units="cm"/>
      <inkml:brushProperty name="height" value="0.05" units="cm"/>
    </inkml:brush>
  </inkml:definitions>
  <inkml:trace contextRef="#ctx0" brushRef="#br0">0 22 11787,'27'-4'215,"0"1"1,0 1 0,1 2 0,-1 0 0,49 8-1,264 64 87,-135-43-264,291 5 0,210-39 86,-379-1-40,978 11 91,-590 2-199,2509-89-78,-2917 63 115,893-36 84,-840 55-193,476 60 0,-794-54-31,11 2-34,86 1 0,-101-13 67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5:44.188"/>
    </inkml:context>
    <inkml:brush xml:id="br0">
      <inkml:brushProperty name="width" value="0.05" units="cm"/>
      <inkml:brushProperty name="height" value="0.05" units="cm"/>
    </inkml:brush>
  </inkml:definitions>
  <inkml:trace contextRef="#ctx0" brushRef="#br0">0 239 9938,'1'1'89,"-1"-1"0,0 1 0,0-1 0,0 1-1,0 0 1,0-1 0,0 1 0,1-1 0,-1 1 0,0-1-1,0 0 1,1 1 0,-1-1 0,0 1 0,1-1 0,-1 1 0,0-1-1,1 0 1,-1 1 0,1-1 0,-1 0 0,0 1 0,1-1-1,-1 0 1,1 0 0,-1 0 0,1 1 0,-1-1 0,1 0 0,-1 0-1,1 0 1,0 0 0,-1 0 0,1 0 0,-1 0 0,1 0-1,-1 0 1,1 0 0,0 0 0,33-3 1267,-19 2-1017,174 3 1779,34-3-995,196-62 694,60-5-592,-46 59-870,0 23-209,-125 4-138,75 3 1,0-33 10,77-31 26,307-36 12,-761 78-277,26-5 723,-31 6-611,0 0 1,0 0-1,0 0 1,0-1 0,0 1-1,0 0 1,-1-1-1,1 1 1,0-1-1,0 1 1,0-1-1,-1 0 1,1 1-1,0-1 1,-1 0-1,1 1 1,-1-1-1,1 0 1,-1 0 0,1 1-1,-1-1 1,1 0-1,-1 0 1,0 0-1,1 0 1,-1 0-1,0-1 1,9 0-921,3 2 317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5:51.148"/>
    </inkml:context>
    <inkml:brush xml:id="br0">
      <inkml:brushProperty name="width" value="0.05" units="cm"/>
      <inkml:brushProperty name="height" value="0.05" units="cm"/>
    </inkml:brush>
  </inkml:definitions>
  <inkml:trace contextRef="#ctx0" brushRef="#br0">2949 134 9674,'-86'-23'1188,"-143"-18"-1,-92 10 115,157 18-1053,-101-5-25,0 11-1,-347 34 1,553-20-123,0 2 0,-108 30 0,138-29-62,1 0 1,0 2 0,1 2-1,0 0 1,1 1 0,1 2-1,-36 30 1,16-4 41,2 1 0,-44 59 0,-66 108 300,127-173-297,10-15-42,1 1-1,1 0 0,1 1 1,1 0-1,2 1 1,0 1-1,-8 40 0,15-52-35,0 1-1,2-1 1,0 1-1,1 0 1,0-1-1,1 1 1,1-1-1,1 1 1,0-1-1,1 0 1,0 0-1,1 0 1,1 0-1,14 24 1,0-7 0,1-1 1,2-2-1,38 41 1,92 70 20,-88-87-53,3-3-1,93 52 1,-108-73-24,1-2 1,1-3-1,114 33 1,-40-29 37,0-5-1,192 9 1,265-23 524,-574-9-501,158-3 188,175-27 0,-259 18-22,-2-5 0,0-3 0,-2-4 0,81-35 0,134-87 798,-236 110-638,-1-4 0,88-74 0,-124 94-231,-2-2 0,0-1-1,-2 0 1,0-2 0,-2 0-1,0-1 1,22-46 0,-34 58-84,0 0 1,-1-1-1,-1 0 0,0 0 1,0 0-1,-2 0 0,0-1 1,-1 1-1,0-1 0,-1 1 1,-1 0-1,-1-1 1,0 1-1,-1 0 0,0 0 1,-1 0-1,-8-18 0,-4-1-4,-1 0-1,-2 2 1,-2 0-1,0 1 1,-27-28-1,-136-133 4,85 98-11,-136-135-992,219 212 734,-1 1 0,0 1 0,-1 0 0,-24-15 1,11 14-184</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05.751"/>
    </inkml:context>
    <inkml:brush xml:id="br0">
      <inkml:brushProperty name="width" value="0.05" units="cm"/>
      <inkml:brushProperty name="height" value="0.05" units="cm"/>
    </inkml:brush>
  </inkml:definitions>
  <inkml:trace contextRef="#ctx0" brushRef="#br0">91 0 16580,'0'0'83,"1"1"1,-1-1 0,0 0 0,1 0-1,-1 0 1,0 0 0,0 1 0,1-1-1,-1 0 1,0 0 0,1 0 0,-1 1-1,0-1 1,0 0 0,0 1 0,1-1 0,-1 0-1,0 0 1,0 1 0,0-1 0,0 0-1,1 1 1,-1-1 0,0 0 0,0 1-1,0-1 1,0 1 0,0-1 0,0 0-1,0 1 1,0-1 0,0 0 0,0 1 0,0-1-1,0 0 1,-1 1 0,1-1 0,0 0-1,0 1 1,0-1 0,0 0 0,0 1-1,-1-1 1,-8 23 707,7-16-6,-17 40 365,3 1 0,2 1 1,3 1-1,-11 100 1,21-148-1121,1 1-1,0 0 1,0 0 0,0 0 0,0-1 0,1 1 0,-1 0 0,1 0 0,0-1 0,0 1 0,0 0 0,0-1 0,0 1 0,3 3 0,-3-5-17,0 1 1,1-1 0,-1 0 0,1 0-1,0 0 1,-1 0 0,1 0-1,0-1 1,0 1 0,-1 0-1,1-1 1,0 1 0,0-1-1,0 0 1,0 1 0,0-1 0,0 0-1,-1 0 1,1 0 0,0-1-1,0 1 1,2-1 0,7-1 28,-1 0 0,1-1 0,-1-1 0,0 0 0,19-10 0,47-33 94,-47 28-91,137-94 73,-165 112-120,0 0 1,0 1 0,0-1-1,-1 1 1,1-1 0,0 1-1,0 0 1,0-1 0,0 1 0,0 0-1,0 0 1,0-1 0,0 1-1,0 0 1,0 0 0,1 0 0,-1 1 0,-1-1 1,0 0-1,1 0 1,-1 1 0,0-1-1,0 0 1,1 0 0,-1 1-1,0-1 1,0 0-1,0 1 1,0-1 0,1 0-1,-1 1 1,0-1 0,0 0-1,0 1 1,0-1-1,0 0 1,0 1 0,0-1-1,0 1 1,0-1-1,0 0 1,0 1 0,0-1-1,0 0 1,0 1 0,-12 34 5,9-29 2,2-3-6,-4 9 28,-1 2 0,2-1 0,0 0 0,1 1 0,-2 17 0,5-29-21,-1 0 0,1 1 1,0-1-1,0 0 0,0 1 1,1-1-1,-1 0 0,1 0 1,-1 1-1,1-1 0,0 0 1,-1 0-1,1 0 0,0 0 1,1 0-1,-1 0 0,0 0 1,1 0-1,-1 0 0,1-1 1,-1 1-1,1-1 0,0 1 1,-1-1-1,1 1 1,0-1-1,0 0 0,0 0 1,0 0-1,0 0 0,0 0 1,1 0-1,-1-1 0,0 1 1,0-1-1,1 0 0,-1 1 1,0-1-1,0 0 0,4-1 1,6 1 11,0 0 0,1-1 0,-1-1 1,0 0-1,0-1 0,15-5 1,70-32 52,-7 3-72,-88 36-6,1 0 0,0 0 1,0 0-1,0 1 0,0-1 1,0 1-1,0 0 0,3 0 0,-5 0 4,-1 0 0,1 0-1,-1 1 1,1-1-1,-1 0 1,1 0-1,-1 1 1,1-1-1,-1 0 1,1 1-1,-1-1 1,0 1-1,1-1 1,-1 1-1,1-1 1,-1 0-1,0 1 1,0-1-1,1 1 1,-1 0-1,0-1 1,0 1-1,0-1 1,1 1-1,-1-1 1,0 1-1,0-1 1,0 1-1,0 0 1,0-1-1,0 1 1,0-1-1,0 1 1,0-1-1,0 1 1,-1 0-1,1-1 1,0 1-1,0-1 1,-1 1-1,1-1 1,0 1-1,0-1 1,-1 1-1,-12 31-49,9-23-213,1-1 0,0 1 0,0 0 0,0 0 0,1 0 0,-1 10 0,-1 4-507,1-14 297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07.261"/>
    </inkml:context>
    <inkml:brush xml:id="br0">
      <inkml:brushProperty name="width" value="0.05" units="cm"/>
      <inkml:brushProperty name="height" value="0.05" units="cm"/>
    </inkml:brush>
  </inkml:definitions>
  <inkml:trace contextRef="#ctx0" brushRef="#br0">410 24 18300,'4'-2'547,"0"-1"1,0 1-1,0-1 0,0 0 1,-1 0-1,5-5 0,-18 17 3280,-10 7-2340,-9 6-1107,-148 150 267,-6 5-614,168-166-189,14-11 126,1 0 1,0 0 0,0 1 0,0-1-1,0 0 1,0 0 0,-1 0 0,1 0-1,0 0 1,0 0 0,0 0 0,0 0-1,0 0 1,-1 0 0,1 0 0,0 0-1,0 0 1,0 0 0,0 0 0,-1 0-1,1 0 1,0 0 0,0 0 0,0 0-1,0-1 1,0 1 0,-1 0 0,1 0-1,0 0 1,0 0 0,0 0 0,0 0-1,0 0 1,0 0 0,0-1 0,0 1 0,-1 0-1,1 0 1,0 0 0,0 0 0,0 0-1,0 0 1,0-1 0,0 1 0,0 0-1,5-28-2955,-2 20 2773,12-57-1421,-7 27 577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07.733"/>
    </inkml:context>
    <inkml:brush xml:id="br0">
      <inkml:brushProperty name="width" value="0.05" units="cm"/>
      <inkml:brushProperty name="height" value="0.05" units="cm"/>
    </inkml:brush>
  </inkml:definitions>
  <inkml:trace contextRef="#ctx0" brushRef="#br0">1 1 16171,'0'0'2313,"0"1"-1217,5 3-216,7 4 1265,5 3-369,7 3-175,6 2-489,8 4-176,2 0-280,1 0-160,1 5-544,-3-1-352,-11 2-1016,-5-3 1216,-16 4-184,-7-3-168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08.224"/>
    </inkml:context>
    <inkml:brush xml:id="br0">
      <inkml:brushProperty name="width" value="0.05" units="cm"/>
      <inkml:brushProperty name="height" value="0.05" units="cm"/>
    </inkml:brush>
  </inkml:definitions>
  <inkml:trace contextRef="#ctx0" brushRef="#br0">180 26 20812,'11'-11'1638,"-9"9"-1441,-1 1 1,0-1 0,0 1 0,1 0 0,-1-1 0,1 1 0,0 0 0,-1 0 0,1 0 0,2-1 0,3 6 825,-2 13 106,5 116 474,0-2-1802,11-9-2591,-20-121 2779,-1-1 0,0 1 0,0-1 0,0 1-1,0-1 1,0 1 0,0 0 0,0-1 0,0 1-1,0-1 1,0 1 0,0-1 0,0 1 0,-1-1 0,1 1-1,0-1 1,0 1 0,0-1 0,-1 1 0,1-1-1,0 1 1,-1-1 0,1 1 0,0-1 0,-1 1-1,1-1 1,-1 0 0,1 1 0,0-1 0,-1 0-1,1 1 1,-1-1 0,1 0 0,-1 0 0,1 0-1,-1 1 1,1-1 0,-1 0 0,0 0 0,1 0 0,-1 0-1,1 0 1,-1 0 0,1 0 0,-1 0 0,1 0-1,-1 0 1,1 0 0,-1 0 0,0 0 0,1-1-1,-1 1 1,1 0 0,-1 0 0,0-1 0,-16-5-495</inkml:trace>
  <inkml:trace contextRef="#ctx0" brushRef="#br0" timeOffset="1">1 247 17028,'21'1'2472,"5"3"-1328,8-1-463,6-1 1399,8 1-736,2-3-351,0-2-1138,-3-2-735,-8 2 800,-6-6-312,-9-8-192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20.664"/>
    </inkml:context>
    <inkml:brush xml:id="br0">
      <inkml:brushProperty name="width" value="0.05" units="cm"/>
      <inkml:brushProperty name="height" value="0.05" units="cm"/>
    </inkml:brush>
  </inkml:definitions>
  <inkml:trace contextRef="#ctx0" brushRef="#br0">1 268 12643,'172'0'1207,"197"1"-1014,-126 8-152,247-7 73,158-93 25,-67 6-96,-305 67-35,359 23 0,-497 1-19,0-5-1,173-23 1,-267 16 8,50-15 0,43-28 2,-136 49 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08.722"/>
    </inkml:context>
    <inkml:brush xml:id="br0">
      <inkml:brushProperty name="width" value="0.05" units="cm"/>
      <inkml:brushProperty name="height" value="0.05" units="cm"/>
    </inkml:brush>
  </inkml:definitions>
  <inkml:trace contextRef="#ctx0" brushRef="#br0">34 0 17636,'-5'10'506,"0"0"0,1 0 0,0 1-1,0 0 1,1-1 0,1 1 0,0 0 0,0 0 0,0 15 0,2 9 609,5 56 0,-3-72-906,0 0 1,2 0-1,0 0 0,1 0 0,12 30 0,-15-44-181,0-1 0,0 0 0,0 1 0,1-1 0,0 0 0,-1 0 0,2-1 0,-1 1 0,0 0 0,1-1 0,-1 0 0,1 0 0,0 0 0,0 0 0,0-1 0,1 0 0,-1 0-1,0 0 1,1 0 0,0 0 0,-1-1 0,1 0 0,0 0 0,0 0 0,-1-1 0,1 0 0,8 0 0,0-1-5,-1-2 0,0 1 0,0-2 1,-1 0-1,1 0 0,-1-1 0,1 0 0,-1-1 0,-1 0 0,1-1 0,14-12 0,3-5 109,0-2 1,34-43-1,-60 70 36,-1 8-51,-4 20 20,1 3-26,2-25-86,0 1 0,0-1 0,1 1 1,0-1-1,1 1 0,2 9 0,-3-15-17,0 0 0,0 0 0,0 0 0,1 1 0,-1-2-1,0 1 1,1 0 0,-1 0 0,1 0 0,0-1 0,0 1 0,-1 0 0,1-1 0,0 0 0,0 1-1,0-1 1,1 0 0,-1 0 0,0 0 0,0-1 0,1 1 0,-1 0 0,0-1 0,4 1-1,3-1 13,0 1-1,0-2 1,0 1-1,1-1 1,-1-1-1,0 1 1,0-2-1,0 1 1,0-1-1,-1 0 1,14-8-1,0-1 25,0-1 0,39-32 0,-56 42-43,-4 8-1,-6 8 0,4-13 0,-9 22-65,-13 34 220,21-51-328,0 0 1,1 0-1,0 0 1,0 1-1,0-1 1,1 1-1,0-1 1,0 9-1,0-13 155,0-1-1,0 1 0,0-1 1,1 1-1,-1-1 1,0 1-1,0-1 1,0 1-1,0-1 0,0 1 1,1-1-1,-1 1 1,0-1-1,1 1 1,-1-1-1,0 1 0,0-1 1,1 0-1,-1 1 1,1-1-1,-1 0 1,0 1-1,1-1 0,-1 0 1,1 0-1,0 1 1,7-4-378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09.222"/>
    </inkml:context>
    <inkml:brush xml:id="br0">
      <inkml:brushProperty name="width" value="0.05" units="cm"/>
      <inkml:brushProperty name="height" value="0.05" units="cm"/>
    </inkml:brush>
  </inkml:definitions>
  <inkml:trace contextRef="#ctx0" brushRef="#br0">78 1 22165,'-11'32'2392,"-1"4"-1616,2 3-311,2 1 1087,8 2-648,1-4-144,15-10-344,4-8-208,9-10-472,2-6-296,1-7-1000,-1-7 256,-6-13 855,-4-11-295,-7-9-240</inkml:trace>
  <inkml:trace contextRef="#ctx0" brushRef="#br0" timeOffset="1">305 117 17500,'-12'37'2312,"-5"-1"-1168,-3-2-439,1 3 1463,-1 4-624,-3 4-495,-2 6-249,-4 3-592,0 6-328,-1 5-1048,0-4 1024,4 2-137,2-2-127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26.856"/>
    </inkml:context>
    <inkml:brush xml:id="br0">
      <inkml:brushProperty name="width" value="0.05" units="cm"/>
      <inkml:brushProperty name="height" value="0.05" units="cm"/>
    </inkml:brush>
  </inkml:definitions>
  <inkml:trace contextRef="#ctx0" brushRef="#br0">314 175 16980,'8'-12'814,"-2"4"-420,0-1 1,0 0-1,-1 0 0,0 0 1,0-1-1,-1 0 0,-1 0 0,0 0 1,0 0-1,2-15 0,-5 24-308,0-1-1,1 0 0,-1 1 0,0-1 1,0 1-1,0-1 0,-1 1 0,1-1 1,0 0-1,-1 1 0,1-1 0,-1 1 1,1-1-1,-1 1 0,0 0 0,1-1 1,-1 1-1,0 0 0,0-1 1,0 1-1,0 0 0,0 0 0,0 0 1,0 0-1,-1 0 0,1 0 0,0 0 1,-1 0-1,1 0 0,0 1 0,-1-1 1,1 0-1,-1 1 0,1-1 0,-1 1 1,1 0-1,-1 0 0,-2-1 0,0 1-9,0 0-1,0 1 1,0-1 0,0 1-1,0 0 1,0 0-1,1 0 1,-1 1-1,0-1 1,1 1-1,-1 0 1,1 0 0,-1 0-1,-5 5 1,-2 3-55,1 1 0,0 1-1,1-1 1,0 2 0,1-1 0,1 1 0,0 0 0,0 1 0,-5 18 0,-1 4-10,3 2-1,-9 55 1,11-30 87,2 0 1,3 1-1,10 108 0,47 187 551,-46-305-635,-10-45-62,-3-9-50,-9-15-149,-18-42-458,2-1-1,-33-92 1,55 131 584,-2-6 11,-15-40-53,23 60 205,1 0 0,0-1 0,0 1 0,0-1-1,0 0 1,1 1 0,0-1 0,0 0 0,2-6 0,-2 11-1,1-1 0,0 0 0,-1 1 0,1-1 0,0 0 0,0 1 0,0-1 0,0 1 0,1 0 0,-1-1 0,0 1 0,1 0 0,-1 0 0,0 0 1,1 0-1,-1 0 0,1 0 0,0 0 0,-1 0 0,1 0 0,2 0 0,39-9 665,-37 10-626,152-17-494,-88 10-101,-37 3 166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27.367"/>
    </inkml:context>
    <inkml:brush xml:id="br0">
      <inkml:brushProperty name="width" value="0.05" units="cm"/>
      <inkml:brushProperty name="height" value="0.05" units="cm"/>
    </inkml:brush>
  </inkml:definitions>
  <inkml:trace contextRef="#ctx0" brushRef="#br0">140 1 16580,'-2'0'283,"-1"0"1,0 1 0,0-1 0,0 1 0,0 0 0,0 0 0,1 0 0,-1 0 0,0 1-1,1-1 1,-1 1 0,1-1 0,0 1 0,-1 0 0,1 0 0,0 0 0,0 0 0,0 0-1,0 1 1,1-1 0,-1 1 0,-2 4 0,-3 6 321,1 1 0,1 0 0,-6 18 0,7-19-518,-9 33 101,2 0 1,1 1-1,3 0 0,2 1 0,1 71 1,5-108-346,-1 0-1,1 0 1,1 0 0,0-1 0,6 20 0,-7-27 135,0 0 0,1 0 0,-1-1 0,0 1 0,1 0 0,0-1 0,0 1-1,0-1 1,0 1 0,0-1 0,0 0 0,1 0 0,-1 0 0,1 0 0,-1 0 0,1-1 0,0 1 0,0-1 0,-1 0 0,1 0 0,0 0 0,0 0 0,0 0 0,5 0 0,18 0-246,3-6-103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27.875"/>
    </inkml:context>
    <inkml:brush xml:id="br0">
      <inkml:brushProperty name="width" value="0.05" units="cm"/>
      <inkml:brushProperty name="height" value="0.05" units="cm"/>
    </inkml:brush>
  </inkml:definitions>
  <inkml:trace contextRef="#ctx0" brushRef="#br0">278 267 16235,'25'-21'1977,"-19"15"-1378,0 1 0,0-1-1,1 1 1,-1 1 0,1-1 0,12-5-1,-19 10-562,0 0 0,0 0 0,0 0-1,1 0 1,-1 0 0,0 0-1,0 0 1,0 0 0,0 0-1,0 0 1,0 0 0,0 0-1,0 0 1,1 0 0,-1 0-1,0 0 1,0 0 0,0 0-1,0 0 1,0 0 0,0 0 0,0 0-1,1 0 1,-1 0 0,0 0-1,0 0 1,0 0 0,0 0-1,0 1 1,0-1 0,0 0-1,0 0 1,0 0 0,0 0-1,0 0 1,1 0 0,-1 0 0,0 0-1,0 0 1,0 1 0,0-1-1,0 0 1,0 0 0,0 0-1,0 0 1,0 0 0,0 0-1,0 0 1,0 0 0,0 1-1,0-1 1,0 0 0,0 0 0,0 0-1,0 0 1,0 0 0,0 0-1,0 1 1,-5 10 874,-9 13-110,-57 66-126,-135 134 0,175-197-1918,31-27 1209,0 0 1,0 1 0,0-1-1,-1 0 1,1 0-1,0 0 1,0 0-1,-1 0 1,1 0-1,0 0 1,0 0-1,0 0 1,-1 0-1,1 0 1,0 0-1,0 0 1,0 0-1,-1-1 1,1 1 0,0 0-1,0 0 1,0 0-1,-1 0 1,1 0-1,0 0 1,0 0-1,0-1 1,0 1-1,-1 0 1,1 0-1,0 0 1,0 0-1,0-1 1,0 1-1,0 0 1,0 0 0,0 0-1,-1-1 1,1 1-1,0 0 1,0 0-1,0 0 1,0-1-1,0 1 1,0 0-1,0 0 1,0 0-1,0-1 1,0 1-1,0 0 1,0-1-1,0-14-193,0 13 22,0-17-509</inkml:trace>
  <inkml:trace contextRef="#ctx0" brushRef="#br0" timeOffset="1">0 385 16099,'9'8'2057,"5"3"-905,3-1-400,8 2 1089,3 3-305,9-2-432,2 0-392,6-2-1056,-1 1-608,2-8 800,1 2-264,2-6-176</inkml:trace>
  <inkml:trace contextRef="#ctx0" brushRef="#br0" timeOffset="2">625 1 20988,'0'7'1905,"7"12"-1257,3 5-240,5 12 704,2 4-199,0 6-313,0 4-104,-5 2-248,-5-1-120,-9-2-192,-9-5-168,-11-6-536,-3-4-425,-6-11 969,-2-4-216,11-9-136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28.432"/>
    </inkml:context>
    <inkml:brush xml:id="br0">
      <inkml:brushProperty name="width" value="0.05" units="cm"/>
      <inkml:brushProperty name="height" value="0.05" units="cm"/>
    </inkml:brush>
  </inkml:definitions>
  <inkml:trace contextRef="#ctx0" brushRef="#br0">1 0 19540,'8'15'2449,"10"-5"-1513,13-6-368,8 0 1456,14-4-839,4 0-257,11-1-480,-1-5-288,-4 2-760,-6 1-448,-18-1 856,-12-2-192,-24 0-137</inkml:trace>
  <inkml:trace contextRef="#ctx0" brushRef="#br0" timeOffset="1">88 175 17692,'39'0'2320,"5"-4"-1215,4 3-449,0-4 1648,-2 0-1136,3 0-1408,-5-2 672,-9 4-400,1-3-208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29.283"/>
    </inkml:context>
    <inkml:brush xml:id="br0">
      <inkml:brushProperty name="width" value="0.05" units="cm"/>
      <inkml:brushProperty name="height" value="0.05" units="cm"/>
    </inkml:brush>
  </inkml:definitions>
  <inkml:trace contextRef="#ctx0" brushRef="#br0">41 1 20196,'-28'153'5976,"22"-110"-5554,2 0 0,2 0-1,1 0 1,2 0-1,8 47 1,-7-83-394,0 1 0,0-1 0,0 1 0,1-1 0,0 0 0,0 0 0,1 0 1,7 10-1,-9-14-19,1 1 1,0-1 0,0 0 0,1 0 0,-1 0 0,1-1 0,-1 1 0,1-1 0,0 0 0,0 0 0,0 0 0,0-1 0,0 1 0,0-1 0,1 0 0,6 1 0,0-1 2,1-1 0,-1-1 0,1 0 0,-1 0 0,1-1 0,-1 0 0,0-1 0,0-1 0,0 0 0,-1 0 0,1-1 0,-1 0 1,0 0-1,0-2 0,12-9 0,5-6 22,-1-1-1,0-1 1,37-48 0,-55 63-28,-2 2 1,0 0-1,0-1 1,-1 1 0,0-1-1,0 0 1,-1 0 0,4-10 0,-9 23 6,-3 7 0,1-1 0,1 1 1,0-1-1,0 1 0,1 13 0,1-22-11,0 0 0,0 0 0,0 1 0,1-1 0,-1 0 0,1 0 0,0 0 0,0 0 0,0 0 0,0 0 0,1 0 1,-1 0-1,1 0 0,0-1 0,0 1 0,0-1 0,0 1 0,0-1 0,0 0 0,1 0 0,-1 0 0,1 0 0,0 0 0,-1 0 0,1-1 0,0 1 0,4 1 0,-2-2 1,1 1-1,-1-1 1,1 0 0,0 0-1,0-1 1,-1 1 0,1-1 0,0-1-1,0 1 1,-1-1 0,12-2-1,2-3 2,0-1-1,20-9 1,24-9-23,-62 25 19,-1 0 0,1 0 0,-1 0 0,1 0 0,0 0 0,-1 0 0,1 0 0,-1 0 0,1 0 0,-1 0 0,1 0 0,-1 0 0,1 1 0,-1-1 0,1 0 0,-1 0 0,1 1 0,-1-1 0,1 0 0,-1 1 0,1-1-1,-1 0 1,1 1 0,-1-1 0,0 1 0,1-1 0,-1 1 0,0-1 0,0 1 0,1-1 0,-1 1 0,0-1 0,0 1 0,0-1 0,1 1 0,-1-1 0,0 1 0,0-1 0,0 1 0,0 0 0,0-1 0,0 1 0,0-1 0,0 1 0,0-1 0,-1 1 0,1 0 0,-4 32 31,3-30-26,0 1-58,0-1 0,1 1 0,-1 0-1,1 0 1,0-1 0,0 1 0,0 0 0,0 0 0,1-1 0,-1 1 0,1 0 0,0-1 0,2 7 0,-1-8-34,0 1-1,0-1 1,-1 0 0,1 0-1,1 0 1,-1 0 0,0 0 0,0-1-1,1 1 1,-1-1 0,1 1-1,-1-1 1,1 0 0,-1 0 0,1 0-1,0 0 1,0-1 0,-1 1-1,5-1 1,24 5-402</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29.826"/>
    </inkml:context>
    <inkml:brush xml:id="br0">
      <inkml:brushProperty name="width" value="0.05" units="cm"/>
      <inkml:brushProperty name="height" value="0.05" units="cm"/>
    </inkml:brush>
  </inkml:definitions>
  <inkml:trace contextRef="#ctx0" brushRef="#br0">284 0 22661,'-10'16'1984,"-9"6"-1336,-1 2-248,-1 9 777,-2 6-273,-1 1-320,2 1-128,2-2-296,0-2-136,1-4-272,2-4-176,1-6-560,2-6-424,1-8 1047,4-4-247,5-5-168</inkml:trace>
  <inkml:trace contextRef="#ctx0" brushRef="#br0" timeOffset="1">0 155 20772,'16'27'2297,"14"-7"-1361,6-1-416,3 3 1073,2-4-225,1 2-600,-5-1-376,-5 1-1024,-1-3-808,-5 0 1176,-3 1-192,0-5-201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30.803"/>
    </inkml:context>
    <inkml:brush xml:id="br0">
      <inkml:brushProperty name="width" value="0.05" units="cm"/>
      <inkml:brushProperty name="height" value="0.05" units="cm"/>
    </inkml:brush>
  </inkml:definitions>
  <inkml:trace contextRef="#ctx0" brushRef="#br0">213 136 19076,'3'-15'600,"9"-41"1020,-11 52-1497,-1-1 0,1 0 0,-1 1 0,0-1 0,0 0 0,-1 1 0,0-1 0,0 0 0,-1-4 0,2 8-69,0 0 0,-1 1 0,1-1 0,-1 0 0,1 1 0,-1-1 0,1 0-1,-1 1 1,1-1 0,-1 0 0,1 1 0,-1-1 0,0 1 0,1-1 0,-1 1 0,0-1 0,1 1 0,-1 0-1,0-1 1,0 1 0,1 0 0,-1-1 0,0 1 0,0 0 0,0 0 0,0 0 0,1 0 0,-1 0-1,0 0 1,0 0 0,0 0 0,0 0 0,1 0 0,-1 1 0,0-1 0,0 0 0,1 0 0,-1 1 0,0-1-1,0 1 1,1-1 0,-1 0 0,0 1 0,0 0 0,-4 4 104,1-1-1,0 1 1,0 0 0,1-1 0,0 2-1,0-1 1,0 0 0,-4 12 0,-15 51 489,19-58-564,-11 45 204,3 1 0,3 0 1,2 0-1,2 0 0,6 83 0,8-20 44,38 179-1,-102-472-3154,37 124 2208,-57-176-1466,73 225 2113,1-1 0,-1 0 1,0 0-1,1 0 0,-1 0 1,1 0-1,0 0 0,0 0 1,0 0-1,0 0 0,0 0 0,0 0 1,0 0-1,2-4 0,-1 5 15,0 0 0,0 0-1,0 0 1,0 0-1,0 1 1,0-1-1,0 0 1,1 1-1,-1-1 1,0 1 0,1-1-1,-1 1 1,0 0-1,1-1 1,-1 1-1,0 0 1,1 0-1,-1 0 1,1 0 0,-1 0-1,0 0 1,1 1-1,0-1 1,36 4 742,-12-2-1220,46 0-1,-63-3 316,0 0 0,-1 0-1,1-1 1,-1 0 0,0-1 0,1 0 0,-1 0 0,0 0 0,10-8 0,21-16-341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31.403"/>
    </inkml:context>
    <inkml:brush xml:id="br0">
      <inkml:brushProperty name="width" value="0.05" units="cm"/>
      <inkml:brushProperty name="height" value="0.05" units="cm"/>
    </inkml:brush>
  </inkml:definitions>
  <inkml:trace contextRef="#ctx0" brushRef="#br0">49 2 18772,'-10'-2'1856,"1"11"-1047,2 4-273,-1 8 1008,0 7-280,4 9-520,1 5-191,6 3-97,1 4-168,8 0-680,-4-3-633,11-8 897,3-9-152,3-25-104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41.900"/>
    </inkml:context>
    <inkml:brush xml:id="br0">
      <inkml:brushProperty name="width" value="0.05" units="cm"/>
      <inkml:brushProperty name="height" value="0.05" units="cm"/>
    </inkml:brush>
  </inkml:definitions>
  <inkml:trace contextRef="#ctx0" brushRef="#br0">7362 144 9594,'-670'0'1568,"-130"-2"147,-1-25-653,184-17-823,-650-26-241,248 84-70,686 8 86,-348 70-1,531-62 22,-183 62 0,258-65-27,1 2 0,2 4 0,1 3 0,-83 56-1,131-76-15,1 1-1,0 1 0,1 0 0,1 2 1,1 1-1,-18 25 0,26-30-8,1 0 1,1 0-1,1 1 0,0 0 0,1 1 0,1 0 0,0 0 1,2 0-1,-5 37 0,7-30 3,1 1 0,2-1 0,0 1 0,2-1 0,1 0 0,1 1 0,1-2-1,1 1 1,1-1 0,1 0 0,2 0 0,0-1 0,1-1 0,1 0 0,26 31 0,-11-18 16,2-2 1,1-1-1,2-2 1,1-1-1,1-2 1,2-1-1,0-2 1,48 23-1,0-7-1,2-4-1,1-4 1,146 33-1,-72-33-10,197 13 1,279-25-42,3-38 10,-479 12 33,1207-52-119,-1123 47 113,1981-124 184,-2110 127-152,1108-82 53,-2-27-85,-1063 99 18,207-50 0,-339 61 10,41-18 1,-63 22-2,0 1 1,1-2 0,-1 1 0,0-1-1,-1 0 1,1 0 0,-1 0-1,1-1 1,-1 0 0,-1 0 0,8-10-1,-10 13 0,-1-1-1,0 0 0,0 1 0,-1-1 1,1 0-1,-1 0 0,1 1 0,-1-1 1,0 0-1,0 0 0,0 0 0,0 1 1,0-1-1,-1 0 0,1 0 0,-1 1 1,0-1-1,0 0 0,0 1 0,0-1 1,0 0-1,-1 1 0,1 0 0,-1-1 1,-3-3-1,-4-5 47,0 1 1,-1-1-1,-18-14 1,25 23-49,-30-24 71,0 2-1,-2 2 0,-1 1 1,-42-18-1,-162-54 249,132 59-248,-182-31 0,51 29-56</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31.912"/>
    </inkml:context>
    <inkml:brush xml:id="br0">
      <inkml:brushProperty name="width" value="0.05" units="cm"/>
      <inkml:brushProperty name="height" value="0.05" units="cm"/>
    </inkml:brush>
  </inkml:definitions>
  <inkml:trace contextRef="#ctx0" brushRef="#br0">163 1 16131,'1'0'59,"-1"0"-1,0 1 1,1-1-1,-1 0 1,1 0-1,-1 1 1,1-1-1,-1 0 0,0 1 1,1-1-1,-1 0 1,0 1-1,1-1 1,-1 0-1,0 1 1,0-1-1,1 1 0,-1-1 1,0 1-1,0-1 1,0 1-1,0-1 1,1 1-1,-1-1 0,0 1 1,0-1-1,0 0 1,0 1-1,0-1 1,0 1-1,0-1 1,0 1-1,-1-1 0,1 1 1,0 0-1,-7 23 305,5-19-133,-45 118 2453,-21 64-147,55-146-1809,2 1 0,-8 66 0,17-97-559,2 0 1,-1 0-1,1 0 0,1 0 0,2 15 0,-2-23-155,-1 0 0,1 0 0,0 0 0,0-1 0,0 1 0,0 0 0,1-1 1,-1 1-1,1-1 0,-1 1 0,1-1 0,0 0 0,0 1 0,0-1 0,0 0 0,0 0 0,1-1 0,-1 1 0,1 0 0,-1-1 0,1 0 0,-1 1 0,1-1 0,4 1 0,0 0-171,0-1-1,1-1 0,-1 1 1,0-1-1,0 0 1,0-1-1,0 0 0,0 0 1,0 0-1,0-1 0,10-3 1,5-4-138,-1-1 1,25-14-1,11-9-336</inkml:trace>
  <inkml:trace contextRef="#ctx0" brushRef="#br0" timeOffset="1">599 202 16956,'-6'28'2328,"-5"8"-1304,-9 7-336,-6 4 1649,-3 5-1025,-2 1-240,-2-4-367,0-5-177,1-9-528,3-7-376,5-11-833,1-6-271,3-13 1120,4-8-312,2-13-288</inkml:trace>
  <inkml:trace contextRef="#ctx0" brushRef="#br0" timeOffset="2">268 316 17780,'21'2'2392,"1"6"-1399,4 8-401,2 3 1216,5 5-528,2 0-199,-1 1-713,-2-1-408,0-4-1017,-1-3-199,-3-7 952,-3-2-272,-4-5-200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32.518"/>
    </inkml:context>
    <inkml:brush xml:id="br0">
      <inkml:brushProperty name="width" value="0.05" units="cm"/>
      <inkml:brushProperty name="height" value="0.05" units="cm"/>
    </inkml:brush>
  </inkml:definitions>
  <inkml:trace contextRef="#ctx0" brushRef="#br0">127 0 18916,'5'16'2257,"1"8"-1401,0 11-272,2 5 1224,2 7-704,-1 5-95,0 2-337,-4 1-176,-5-2-232,-7-5-128,-7-3-328,-9-4-232,-3-6-792,-2-5 880,-3-7 63,0-5-191,7-6-112</inkml:trace>
  <inkml:trace contextRef="#ctx0" brushRef="#br0" timeOffset="1">671 162 21253,'10'6'2336,"-1"-2"-1336,1-1-400,6 1 1529,2 1-753,12-1-568,3-1-280,9 0-544,2 0-336,-1-3-944,-2 0 1576,-7-6-496,-5 0-168,-21 0-144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32.903"/>
    </inkml:context>
    <inkml:brush xml:id="br0">
      <inkml:brushProperty name="width" value="0.05" units="cm"/>
      <inkml:brushProperty name="height" value="0.05" units="cm"/>
    </inkml:brush>
  </inkml:definitions>
  <inkml:trace contextRef="#ctx0" brushRef="#br0">0 91 20084,'45'-7'2049,"10"-6"-1337,3-2-288,2 3 576,-3-1-584,-5 0 8,-5 3-176,-10 3-352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11.766"/>
    </inkml:context>
    <inkml:brush xml:id="br0">
      <inkml:brushProperty name="width" value="0.05" units="cm"/>
      <inkml:brushProperty name="height" value="0.05" units="cm"/>
    </inkml:brush>
  </inkml:definitions>
  <inkml:trace contextRef="#ctx0" brushRef="#br0">41 572 18076,'-10'3'746,"-19"5"1668,29-8-2385,0-1-1,0 1 0,0 0 1,0 0-1,0 0 0,0 0 1,0 0-1,0 0 1,0 0-1,0 0 0,0 0 1,0 0-1,0 0 0,0 0 1,0 0-1,0 0 0,0 0 1,0 0-1,0 0 0,0 0 1,0 0-1,0-1 0,0 1 1,0 0-1,-1 0 0,1 0 1,0 0-1,0 0 0,0 0 1,0 0-1,0 0 0,0 0 1,0 0-1,0 0 0,0 0 1,0 0-1,0 0 0,0 0 1,0 0-1,0 0 0,-1 0 1,18-8 1020,39-19-264,0-2-1,-2-3 1,64-50 0,-85 55-680,0-1 1,-2-2-1,-1-1 0,-2-2 1,43-61-1,-64 84-90,-1 0 0,0 0 0,-1 0 0,1-1 0,-2 0 0,0 0 0,0 0-1,-1 0 1,0-1 0,1-18 0,-4 29-15,0 0 0,1-1-1,-2 1 1,1 0 0,0-1 0,0 1-1,0 0 1,0 0 0,-1-1-1,1 1 1,-1 0 0,1 0 0,-1-1-1,-1-1 1,2 3 0,0 0-1,-1-1 0,1 1 1,-1 0-1,1 0 0,0 0 1,-1 0-1,1 0 1,0-1-1,-1 1 0,1 0 1,-1 0-1,1 0 1,0 0-1,-1 0 0,1 0 1,-1 0-1,1 0 0,0 0 1,-1 1-1,1-1 1,-1 0-1,1 0 0,0 0 1,-1 0-1,1 1 1,0-1-1,-1 0 0,1 0 1,-1 1-1,-2 1 0,0 1 0,1-1-1,-1 1 1,1 0 0,-1 0-1,1 0 1,0 0 0,-3 5 0,-9 23 31,1 0 0,1 1 0,1 0 0,2 1 0,2 0 0,1 0 0,1 1 0,2 0 1,1 0-1,2 0 0,7 66 0,7-46-947,-13-50 697,1-1 0,-1 1 0,1 0-1,0-1 1,0 1 0,0-1 0,1 0-1,-1 1 1,1-1 0,5 5 0,-8-8 192,1 1 0,-1-1 1,0 0-1,0 0 0,1 1 1,-1-1-1,0 0 1,0 0-1,1 0 0,-1 1 1,0-1-1,1 0 1,-1 0-1,0 0 0,1 0 1,-1 0-1,0 0 1,1 0-1,-1 0 0,0 0 1,1 0-1,-1 0 0,0 0 1,1 0-1,-1 0 1,0 0-1,1 0 0,-1 0 1,0 0-1,1 0 1,-1 0-1,0 0 0,1-1 1,-1 1-1,0 0 0,1 0 1,-1 0-1,0-1 1,0 1-1,1 0 0,-1 0 1,0-1-1,0 1 1,1-9-832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12.335"/>
    </inkml:context>
    <inkml:brush xml:id="br0">
      <inkml:brushProperty name="width" value="0.05" units="cm"/>
      <inkml:brushProperty name="height" value="0.05" units="cm"/>
    </inkml:brush>
  </inkml:definitions>
  <inkml:trace contextRef="#ctx0" brushRef="#br0">31 99 15883,'-24'13'1601,"18"-14"-969,10-6-216,23-1 624,6 3-72,13-2-271,6 1-105,9 3-304,8 1-80,7 2-192,9 2-128,-2-2-192,0-4-104,-3-4-393,-2-2-191,-10-5 680,-4-3-224,-17-2-24</inkml:trace>
  <inkml:trace contextRef="#ctx0" brushRef="#br0" timeOffset="1">815 230 15731,'-43'30'1681,"-10"9"-833,-9 2-240,-7 11 808,-5 5-63,-6 6-313,1-1-144,9-2-272,4-1-112,14-8-368,9-6-224,14-14-624,12-12-352,17-23 816,10-17-192,19-22-160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12.768"/>
    </inkml:context>
    <inkml:brush xml:id="br0">
      <inkml:brushProperty name="width" value="0.05" units="cm"/>
      <inkml:brushProperty name="height" value="0.05" units="cm"/>
    </inkml:brush>
  </inkml:definitions>
  <inkml:trace contextRef="#ctx0" brushRef="#br0">94 0 16556,'-40'20'2224,"8"5"-1280,15-1-296,13 3 985,22-1-249,13 0-200,14-2-352,7 2-279,10 3-497,-1 4-240,2 8-569,-3 2-495,-9 5 968,-7 2-232,-7-1-240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7.940"/>
    </inkml:context>
    <inkml:brush xml:id="br0">
      <inkml:brushProperty name="width" value="0.05" units="cm"/>
      <inkml:brushProperty name="height" value="0.05" units="cm"/>
    </inkml:brush>
  </inkml:definitions>
  <inkml:trace contextRef="#ctx0" brushRef="#br0">170 1 19172,'-10'19'1127,"1"0"1,1 1-1,-6 25 0,-2 1-301,-9 21-194,-56 168 157,79-230-765,1-1 0,0 1 0,0 0-1,1-1 1,-1 1 0,1 0 0,0 0 0,0 0 0,0 0-1,1-1 1,0 1 0,0 0 0,0 0 0,1-1 0,-1 1-1,1-1 1,0 1 0,0-1 0,1 0 0,-1 0-1,1 0 1,0 0 0,0 0 0,0-1 0,1 1 0,-1-1-1,1 0 1,7 5 0,4 3 34,1 0 0,0-2 0,1 0 0,0-1 0,0 0 0,0-2 0,34 9 0,-39-13-235,-1 0 0,0-1 0,0 0-1,0 0 1,1-1 0,-1-1 0,0 0 0,0-1-1,0 0 1,0 0 0,0-1 0,0-1 0,-1 0-1,14-6 1,6-9-443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8.437"/>
    </inkml:context>
    <inkml:brush xml:id="br0">
      <inkml:brushProperty name="width" value="0.05" units="cm"/>
      <inkml:brushProperty name="height" value="0.05" units="cm"/>
    </inkml:brush>
  </inkml:definitions>
  <inkml:trace contextRef="#ctx0" brushRef="#br0">187 0 18948,'-57'115'5287,"-14"65"-3278,68-172-1949,-8 20 43,0 2-1,2-1 0,2 1 0,0 1 1,-4 52-1,11-78-115,0 0 1,1 0-1,-1 0 1,1 0-1,0 0 1,0 0-1,0 0 1,1 0-1,0 0 1,0 0-1,5 8 1,-5-10-67,0 0 0,1 0 0,-1-1 0,1 1 1,0 0-1,0-1 0,0 0 0,0 0 0,0 0 1,0 0-1,1 0 0,-1-1 0,1 1 0,-1-1 1,1 0-1,6 1 0,6 0-226,0-1 0,-1 0 1,1-1-1,0-1 0,-1-1 0,22-4 0,10-5-392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8.834"/>
    </inkml:context>
    <inkml:brush xml:id="br0">
      <inkml:brushProperty name="width" value="0.05" units="cm"/>
      <inkml:brushProperty name="height" value="0.05" units="cm"/>
    </inkml:brush>
  </inkml:definitions>
  <inkml:trace contextRef="#ctx0" brushRef="#br0">426 0 20148,'-5'6'2241,"-12"12"-1314,2 2 0,-19 29 0,-8 10-676,-19 14-266,-3-3-1,-98 83 1,161-153-76,1 1 1,-1 0-1,0 0 1,1-1 0,-1 1-1,0-1 1,0 1-1,0 0 1,0-1-1,0 0 1,1 1-1,-1-1 1,0 1 0,0-1-1,0 0 1,0 0-1,0 0 1,0 1-1,0-1 1,-2 0-1,2-1-2,1 1 0,-1-1 0,1 1 0,0-1 0,-1 1 0,1-1-1,-1 0 1,1 1 0,0-1 0,-1 1 0,1-1 0,0 0 0,0 1 0,0-1-1,-1 0 1,1 1 0,0-1 0,0 0 0,0 1 0,0-1 0,0 0 0,0 0-1,1-11-934,1 1 0,4-21-1,-3 20 881,3-20-630,1-3 28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9.516"/>
    </inkml:context>
    <inkml:brush xml:id="br0">
      <inkml:brushProperty name="width" value="0.05" units="cm"/>
      <inkml:brushProperty name="height" value="0.05" units="cm"/>
    </inkml:brush>
  </inkml:definitions>
  <inkml:trace contextRef="#ctx0" brushRef="#br0">55 1 17092,'-6'58'5349,"-16"36"-2687,-3 24-883,25-118-1759,-1 1-1,1-1 1,0 1 0,0-1 0,0 1-1,0-1 1,0 1 0,0-1 0,0 1-1,0-1 1,0 1 0,0-1 0,0 1 0,0-1-1,0 1 1,0-1 0,0 1 0,1-1-1,-1 1 1,0-1 0,0 1 0,1-1 0,-1 0-1,0 1 1,0-1 0,1 1 0,-1-1-1,1 0 1,-1 1 0,0-1 0,1 0 0,-1 0-1,1 1 1,-1-1 0,0 0 0,1 1-1,1-1 10,0 0-1,-1-1 0,1 1 0,-1 0 0,1 0 0,0-1 0,-1 1 1,1-1-1,-1 1 0,1-1 0,1-1 0,44-30 209,-44 29-176,-1 2-51,63-45 301,-57 40-272,1 1 0,0 1 0,-1 0 0,1 0 0,18-5-1,-26 9-33,1 0 0,-1-1 0,0 1 0,0 0 0,0 0 0,0 0 0,0 0 0,0 0 0,1 0 0,-1 0 0,0 0 0,0 1-1,0-1 1,0 0 0,0 1 0,0-1 0,0 1 0,0-1 0,0 1 0,0-1 0,0 1 0,0 0 0,0-1 0,0 1-1,1 1 1,-1 1 1,0-1 0,0 0 0,0 0 0,0 0 0,0 1 0,-1-1 0,1 0 0,-1 1 0,1-1 0,-1 1 0,0 3 0,0 4 6,-1-1-1,0 1 1,0 0-1,-6 18 1,2-16-15,4-9-38,0-1 1,0 0-1,0 0 0,1 1 1,-1-1-1,0 1 0,1-1 1,0 0-1,-1 1 0,1-1 1,0 4-1,0-6-12,1 0 0,-1 0 1,0 1-1,0-1 0,0 0 0,0 0 0,1 1 0,-1-1 0,0 0 1,0 0-1,0 1 0,1-1 0,-1 0 0,0 0 0,0 0 0,1 0 1,-1 1-1,0-1 0,0 0 0,1 0 0,-1 0 0,0 0 0,0 0 1,1 0-1,-1 0 0,0 0 0,1 0 0,-1 0 0,0 0 0,1 0 1,-1 0-1,0 0 0,0 0 0,1 0 0,-1 0 0,0 0 0,1 0 1,12-5-2197,-11 4 1769,39-15-1654,-14 4 775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2.265"/>
    </inkml:context>
    <inkml:brush xml:id="br0">
      <inkml:brushProperty name="width" value="0.05" units="cm"/>
      <inkml:brushProperty name="height" value="0.05" units="cm"/>
    </inkml:brush>
  </inkml:definitions>
  <inkml:trace contextRef="#ctx0" brushRef="#br0">0 5 11747,'1'-1'163,"0"0"0,0 1 0,0 0 1,-1-1-1,1 1 0,0-1 0,0 1 1,0 0-1,0 0 0,-1-1 1,1 1-1,0 0 0,0 0 0,0 0 1,0 0-1,0 0 0,0 0 0,0 0 1,0 1-1,-1-1 0,3 0 1,-3 2-12,1-1 1,-1 0-1,1 1 1,-1-1-1,1 0 1,-1 1-1,0-1 1,0 0-1,1 1 1,-1-1-1,0 1 1,-1 1-1,2 8-484,10 113 481,6-1 1,41 153-1,-35-173-123,-4 1-1,-5 1 1,2 160 0,-16-10 37,20 454 131,37-227-24,37-8-29,-49-326-69,-36-126-289,0-1-1,1-1 0,0 0 0,25 32 1,-34-50 188,0 0 0,1 0 0,-1 0 0,1 0 0,0 0 0,0 0 1,0-1-1,0 1 0,0-1 0,0 1 0,0-1 0,0 0 0,5 2 1,6-3-248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30.367"/>
    </inkml:context>
    <inkml:brush xml:id="br0">
      <inkml:brushProperty name="width" value="0.05" units="cm"/>
      <inkml:brushProperty name="height" value="0.05" units="cm"/>
    </inkml:brush>
  </inkml:definitions>
  <inkml:trace contextRef="#ctx0" brushRef="#br0">8 11 16532,'-7'-10'4221,"8"17"-956,12 22-727,13 12-2112,2-1-1,2-1 1,1-2-1,71 66 0,-97-99-464,-1 0-1,1-1 0,0 0 1,0 0-1,1 0 0,8 3 0,-13-5 5,0-1-1,0 0 1,-1 1-1,1-1 0,0 0 1,0 0-1,0 0 1,0 0-1,0 0 1,0 0-1,0 0 0,-1 0 1,1 0-1,0 0 1,0 0-1,0 0 0,0-1 1,0 1-1,-1 0 1,1-1-1,0 1 1,0-1-1,0 1 0,-1-1 1,1 1-1,0-1 1,-1 1-1,1-1 0,0 0 1,-1 1-1,1-1 1,-1 0-1,1 0 1,-1 1-1,1-1 0,-1 0 1,0 0-1,1 0 1,-1 1-1,0-1 0,0 0 1,0 0-1,0 0 1,1 0-1,-1 0 1,0 0-1,0 0 0,-1 1 1,1-1-1,0 0 1,0-1-1,0-10-385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30.790"/>
    </inkml:context>
    <inkml:brush xml:id="br0">
      <inkml:brushProperty name="width" value="0.05" units="cm"/>
      <inkml:brushProperty name="height" value="0.05" units="cm"/>
    </inkml:brush>
  </inkml:definitions>
  <inkml:trace contextRef="#ctx0" brushRef="#br0">1 1 22013,'3'10'2672,"-2"-5"-1776,-1 0 2113,0-2-2025,2 1-368,-1 0-648,-1 0-296,2 1-536,0-5-632,-2-5 968,0-7-240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31.282"/>
    </inkml:context>
    <inkml:brush xml:id="br0">
      <inkml:brushProperty name="width" value="0.05" units="cm"/>
      <inkml:brushProperty name="height" value="0.05" units="cm"/>
    </inkml:brush>
  </inkml:definitions>
  <inkml:trace contextRef="#ctx0" brushRef="#br0">1 25 22517,'2'7'622,"0"0"0,0 0 0,-1 0 0,2 15 0,-3-16-552,1 0 1,-1 0 0,1 0-1,1 0 1,-1 0-1,1-1 1,0 1-1,5 9 1,-5-13-124,-1 0 1,1 0 0,0 0 0,-1 0-1,1 0 1,0-1 0,0 1 0,0-1-1,1 1 1,-1-1 0,0 0-1,0 0 1,1 0 0,-1 0 0,1 0-1,-1 0 1,1-1 0,-1 1 0,1-1-1,-1 0 1,1 1 0,-1-1 0,1-1-1,0 1 1,-1 0 0,1-1 0,-1 1-1,1-1 1,3-1 0,7-2-497,0-1 0,0-1 1,-1 0-1,13-9 0,-23 14 472,84-56-3457,12-7-251,-99 64 3801,1 0 0,0 0 0,0 0 0,0 0 0,0 0 0,0 0 0,0 1 0,0-1 0,-1 0 0,1 0 0,0 0 0,0 0 0,0 1 0,0-1 0,0 0 0,0 0 0,0 0 0,0 0 0,0 1 0,0-1 0,0 0 0,0 0 0,0 0 0,0 0 0,0 1 0,0-1 0,0 0 0,0 0 0,0 0 0,0 0 0,0 1 1,0-1-1,1 0 0,-1 0 0,0 0 0,0 0 0,0 0 0,0 1 0,0-1 0,0 0 0,0 0 0,1 0 0,-1 0 0,0 0 0,0 0 0,0 0 0,0 0 0,0 0 0,1 1 0,-1-1 0,0 0 0,0 0 0,0 0 0,0 0 0,1 0 0,-1 0 0,0 0 0,0 0 0,0 0 0,0 0 0,1 0 0,-1 0 0,0 0 0,0 0 0,0-1 0,1 1 0,-10 15 848,1 0 0,-2-1 0,0-1-1,-17 19 1,-6 8 729,-161 239 4353,185-263-5990,1 1 0,-8 20 1,0 11-3217,13-39 1924,1-5 476,1-2-274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31.853"/>
    </inkml:context>
    <inkml:brush xml:id="br0">
      <inkml:brushProperty name="width" value="0.05" units="cm"/>
      <inkml:brushProperty name="height" value="0.05" units="cm"/>
    </inkml:brush>
  </inkml:definitions>
  <inkml:trace contextRef="#ctx0" brushRef="#br0">240 0 18732,'3'16'2272,"1"4"-1399,5 7-265,1 3 1120,0 12-512,0 4-159,-1 8-417,-2 3-120,-17 6-208,-9 1-96,-11-1-136,-7-3-80,-9-9-240,0-3-264,-1-17 440,4-4-72,20-12-80</inkml:trace>
  <inkml:trace contextRef="#ctx0" brushRef="#br0" timeOffset="1">639 292 20596,'0'18'2193,"14"-4"-1537,26-11-264,14 0 1144,18-3-863,6 0-73,6-2-408,1-1-304,-11 3-1009,-9 0-1775,-27-3 2440,-12 2-360,-24 1-305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32.329"/>
    </inkml:context>
    <inkml:brush xml:id="br0">
      <inkml:brushProperty name="width" value="0.05" units="cm"/>
      <inkml:brushProperty name="height" value="0.05" units="cm"/>
    </inkml:brush>
  </inkml:definitions>
  <inkml:trace contextRef="#ctx0" brushRef="#br0">0 39 20244,'24'0'2633,"11"0"-1617,11-3-424,7-1 1985,11 0-1465,5-3-296,1 2-848,0 1-416,-7 1 408,-11 2-128,-10-6-152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42.764"/>
    </inkml:context>
    <inkml:brush xml:id="br0">
      <inkml:brushProperty name="width" value="0.05" units="cm"/>
      <inkml:brushProperty name="height" value="0.05" units="cm"/>
    </inkml:brush>
  </inkml:definitions>
  <inkml:trace contextRef="#ctx0" brushRef="#br0">10332 809 10170,'4'-31'792,"-2"0"0,-1-1 0,-4-39 0,2 62-680,0 0 1,-1-1-1,0 1 0,0 0 1,-1 0-1,-1 0 0,1 0 1,-1 1-1,-1-1 0,0 1 1,0 0-1,0 1 0,-1-1 1,0 1-1,-10-9 0,3 7-52,1 0-1,-1 1 1,-1 0-1,0 1 1,0 0 0,0 2-1,-27-8 1,-112-17 146,129 26-179,-538-64 170,126 18-218,-22-15-25,-808-90 20,-519 94 88,415 147-59,7 80 14,1282-156-14,-477 70-1,5 26-3,369-58 31,3 7 0,2 8-1,-200 102 1,301-126 11,-116 79-1,158-92-28,1 1-1,1 1 0,2 2 1,1 1-1,-29 39 0,47-53-16,2 1 0,0 0 0,1 0 0,0 1-1,2 0 1,0 0 0,1 1 0,1 0-1,-6 40 1,10-45-5,1 0 1,1 0-1,0 0 0,1 0 1,1-1-1,0 1 0,1 0 1,0 0-1,2-1 0,-1 0 1,2 0-1,0 0 0,0 0 1,13 18-1,2-5-7,0-1 0,1 0 0,2-2 1,0-1-1,2-1 0,0-1 0,31 17 0,19 9-6,117 52 0,-55-41 23,2-6 0,3-6 1,1-6-1,163 22 0,606 31-27,694-80-74,0-128 105,822-286-131,-731-69-219,-1140 264 613,-470 166-42,-2-3 1,-1-4-1,-3-4 1,82-65 0,-135 93-28,-1-2 0,46-52 1,-67 67-141,1 0 1,-1 0-1,-1-1 1,0 0-1,0 0 1,-1 0-1,0-1 1,-1 0 0,-1 0-1,0 0 1,3-21-1,-5 25-28,-1 0-1,0 0 1,-1 1 0,0-1-1,0 0 1,0 0 0,-1 1-1,0-1 1,-1 1 0,1 0-1,-1-1 1,-5-6 0,2 5-11,0 0 1,-1 0-1,0 0 1,0 1 0,-1 0-1,0 1 1,-16-12-1,-1 3-41,0 2 0,0 1-1,-2 1 1,1 1 0,-53-14-1,1 6 11,0 4 0,-86-7 0,-170 5 143,333 17-132,-306-5-41,-40 3-3</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02.221"/>
    </inkml:context>
    <inkml:brush xml:id="br0">
      <inkml:brushProperty name="width" value="0.05" units="cm"/>
      <inkml:brushProperty name="height" value="0.05" units="cm"/>
    </inkml:brush>
  </inkml:definitions>
  <inkml:trace contextRef="#ctx0" brushRef="#br0">50 7 10738,'0'1'192,"0"-1"0,1 0 0,-1 1 0,0-1 0,1 0 0,-1 1 0,0-1 0,0 0 0,1 0 0,-1 1 0,1-1 0,-1 0 0,0 0 0,1 1 0,-1-1 0,1 0 0,-1 0 0,0 0 0,1 0 0,-1 0 0,1 0 0,-1 0 0,1 0 0,-1 0 0,0 0 0,1 0 0,-1 0 0,1 0 0,-1 0 0,1 0 0,7-2 6644,-7 4-6625,-1-1 0,1 0 0,-1 1 0,0-1 0,1 1-1,-1-1 1,0 1 0,0-1 0,0 1 0,0-1 0,0 1-1,-1-1 1,1 1 0,-1 2 0,1-4-132,-71 437 694,71-474-771,8-44 4,3 0-1,4 1 0,25-79 1,-39 156 0,11-23-36,-12 25 29,0 1-1,0 0 1,0 0 0,0-1 0,1 1-1,-1 0 1,0-1 0,0 1 0,1 0-1,-1 0 1,0 0 0,1-1 0,-1 1-1,0 0 1,1 0 0,-1 0 0,0 0 0,1-1-1,-1 1 1,0 0 0,1 0 0,-1 0-1,0 0 1,1 0 0,0 1 0,0-1 0,-1 0 1,1 1-1,-1-1 0,1 1 0,0-1 1,-1 1-1,1-1 0,-1 1 0,0-1 1,1 1-1,-1 0 0,1-1 1,-1 1-1,0 0 0,1-1 0,-1 2 1,8 18-31,-4-11 25,-1-1 1,1 1-1,0-1 0,10 14 0,-12-20 5,1 1-1,-1-1 1,1 0-1,-1 1 0,1-1 1,0 0-1,0-1 1,-1 1-1,1 0 0,0-1 1,1 0-1,-1 1 1,0-1-1,0-1 0,1 1 1,-1 0-1,5-1 1,4 1-2,0-1 0,0 0 0,0-2 0,0 1 0,0-1 0,18-6 0,66-29 16,-52 19 16,-44 18-29,1-1 0,-1 1-1,1 0 1,-1 0 0,0 0 0,1 0 0,-1-1 0,1 1 0,-1 0-1,1 0 1,-1 0 0,0 0 0,1 0 0,-1 0 0,1 0 0,-1 0 0,1 0-1,-1 0 1,0 0 0,1 1 0,-1-1 0,1 0 0,-1 0 0,0 0-1,1 0 1,-1 1 0,1-1 0,-1 0 0,0 0 0,1 1 0,-1-1-1,3 16 15,-13 25 26,8-33-33,-8 34-55,1 0 0,3 0 1,1 1-1,2 61 0,3-102-35,0 0 1,0-1-1,0 1 0,0 0 0,1 0 1,-1-1-1,1 1 0,-1 0 0,1-1 1,0 1-1,0 1 0,0-3 66,-1 0 0,1 1 0,-1-1-1,1 0 1,0 1 0,-1-1 0,1 0 0,-1 0 0,1 1 0,-1-1-1,1 0 1,0 0 0,-1 0 0,1 0 0,-1 0 0,1 0 0,0 0 0,-1 0-1,1 0 1,-1 0 0,1 0 0,0 0 0,-1-1 0,1 1 0,-1 0-1,1 0 1,-1 0 0,1-1 0,0 1 0,-1 0 0,1-1 0,-1 1-1,0-1 1,1 1 0,-1-1 0,1 1 0,-1-1 0,18-16-477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03.057"/>
    </inkml:context>
    <inkml:brush xml:id="br0">
      <inkml:brushProperty name="width" value="0.05" units="cm"/>
      <inkml:brushProperty name="height" value="0.05" units="cm"/>
    </inkml:brush>
  </inkml:definitions>
  <inkml:trace contextRef="#ctx0" brushRef="#br0">0 51 11650,'2'-8'1078,"3"-20"1539,4 13 3277,-9 21-2401,3 11-2810,-2-8-439,5 46 6,-3-18-159,2 1 1,1-1-1,2 0 0,16 49 1,-22-82-67,-1 0 0,1 0 0,0-1 1,0 1-1,0 0 0,1-1 1,-1 1-1,1-1 0,0 0 1,0 0-1,0 0 0,4 3 0,-5-5-1,0-1-1,0 1 0,0 0 0,-1-1 0,1 1 1,0-1-1,0 1 0,0-1 0,0 0 0,1 0 1,-1 0-1,0 0 0,0 0 0,0-1 0,0 1 1,0 0-1,0-1 0,-1 0 0,1 1 0,0-1 1,0 0-1,0 0 0,0 0 0,-1 0 0,1 0 1,0-1-1,-1 1 0,2-2 0,21-20 340,-1 0-1,-1-2 0,35-52 1,-35 47-162,5-9 47,-10 14-60,1 2 1,23-26 0,-41 48-265,0 1 0,-1 0 0,1-1 0,-1 1 0,1 0 1,-1-1-1,1 1 0,-1 0 0,1 0 0,-1-1 0,1 1 1,-1 0-1,1 0 0,-1 0 0,1 0 0,-1 0 0,0 0 0,1 0 1,-1 0-1,1 0 0,-1 0 0,1 0 0,-1 0 0,0 0 1,-9 2-784,10-2 846,0 0 0,0 0 1,0 0-1,0 0 1,0 0-1,0 0 1,-1 0-1,1 0 0,0 0 1,0 0-1,0 0 1,0 0-1,0 0 1,0 0-1,0 0 0,0 1 1,0-1-1,-1 0 1,1 0-1,0 0 1,0 0-1,0 0 0,0 0 1,0 0-1,0 0 1,0 0-1,0 1 1,0-1-1,0 0 0,0 0 1,0 0-1,0 0 1,0 0-1,0 0 1,0 1-1,0-1 0,0 0 1,0 0-1,0 0 1,0 0-1,0 0 1,0 0-1,0 0 1,0 0-1,0 1 0,0-1 1,0 0-1,0 0 1,1 0-1,-1 0 1,0 0-1,5 3-500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03.610"/>
    </inkml:context>
    <inkml:brush xml:id="br0">
      <inkml:brushProperty name="width" value="0.05" units="cm"/>
      <inkml:brushProperty name="height" value="0.05" units="cm"/>
    </inkml:brush>
  </inkml:definitions>
  <inkml:trace contextRef="#ctx0" brushRef="#br0">0 8 16091,'0'3'504,"1"-1"0,-1 1 1,0-1-1,1 1 0,-1-1 0,1 1 0,0-1 0,0 1 0,0-1 0,0 0 0,2 4 0,-3-6-427,0 0 1,1 0-1,-1 1 0,0-1 1,0 0-1,0 0 1,0 0-1,1 1 1,-1-1-1,0 0 0,0 0 1,1 0-1,-1 0 1,0 1-1,0-1 0,1 0 1,-1 0-1,0 0 1,0 0-1,1 0 0,-1 0 1,0 0-1,1 0 1,-1 0-1,0 0 1,0 0-1,1 0 0,-1 0 1,0 0-1,1 0 1,-1 0-1,0 0 0,0 0 1,1-1-1,0 1 12,0-1 0,-1 0-1,1 0 1,0 0 0,0 0-1,-1 0 1,1-1 0,-1 1-1,1 0 1,-1 0 0,0 0 0,1 0-1,-1-2 1,4-12 532,-1 4-21,-2 27-1214,-1-16 620,1 11-1924,-1-11 1873,0 0 0,0 0-1,-1 1 1,1-1 0,0 0-1,0 0 1,1 0 0,-1 0-1,0 1 1,0-1 0,0 0-1,0 0 1,0 0 0,0 0-1,0 1 1,0-1 0,0 0-1,0 0 1,0 0 0,0 0-1,0 0 1,1 1 0,-1-1-1,0 0 1,0 0 0,0 0-1,0 0 1,0 0 0,0 0-1,1 0 1,-1 0 0,0 1-1,0-1 1,0 0 0,0 0-1,1 0 1,-1 0-1,0 0 1,0 0 0,0 0-1,0 0 1,1 0 0,-1 0-1,0 0 1,0 0 0,0 0-1,0 0 1,1 0 0,-1 0-1,0 0 1,0-1 0,0 1-1,0 0 1,1 0 0,-1 0-1,0 0 1,4-4-912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04.137"/>
    </inkml:context>
    <inkml:brush xml:id="br0">
      <inkml:brushProperty name="width" value="0.05" units="cm"/>
      <inkml:brushProperty name="height" value="0.05" units="cm"/>
    </inkml:brush>
  </inkml:definitions>
  <inkml:trace contextRef="#ctx0" brushRef="#br0">2 0 16588,'1'1'475,"-1"-1"-416,0 0 1,0 0-1,0 0 0,0 0 1,0 0-1,0 0 1,0 0-1,0 0 0,0 0 1,0 1-1,-1 0 1486,1-1-1486,0 0 0,0 0 1,0 0-1,0 1 1,0-1-1,0 0 0,0 0 1,-1 0-1,1 0 1,0 0-1,0 0 0,0 0 1,0 0-1,0 0 1,8 4 1806,161 13 4317,-40-6-9700,-128-11 3452,-1 0 15,1 0 0,-1 0 1,1 0-1,-1 0 0,1 0 1,-1 0-1,0 0 0,1 1 1,-1-1-1,1 0 0,-1 0 1,1 0-1,-1 1 0,1-1 1,-1 0-1,0 0 0,1 1 1,-1-1-1,1 0 0,-1 1 1,0-1-1,0 0 0,1 1 1,0 0-1,-1 3-890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2.855"/>
    </inkml:context>
    <inkml:brush xml:id="br0">
      <inkml:brushProperty name="width" value="0.05" units="cm"/>
      <inkml:brushProperty name="height" value="0.05" units="cm"/>
    </inkml:brush>
  </inkml:definitions>
  <inkml:trace contextRef="#ctx0" brushRef="#br0">0 380 11530,'30'-1'460,"0"-2"0,-1-2 0,31-8-1,-7 2-92,909-114 1854,11 89-1929,591-16 951,-677 5-87,-851 46-1198,40-3-268,-67 3 179,-1 0 1,1-1-1,-1 0 1,1 0-1,-1-1 1,9-4-1,-15 6 105,0 0 0,0-1 0,-1 1 0,1 0 0,0-1 0,-1 1 0,1-1-1,-1 1 1,1-1 0,-1 0 0,0 0 0,1 0 0,-1 0 0,0 0 0,0 0 0,-1 0-1,1 0 1,1-4 0,-1-21-312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04.592"/>
    </inkml:context>
    <inkml:brush xml:id="br0">
      <inkml:brushProperty name="width" value="0.05" units="cm"/>
      <inkml:brushProperty name="height" value="0.05" units="cm"/>
    </inkml:brush>
  </inkml:definitions>
  <inkml:trace contextRef="#ctx0" brushRef="#br0">0 43 16412,'5'19'2112,"9"-9"-912,6-4-400,4-6 1313,5-4-521,4-4-392,3 0-223,-5-2-609,1 0-488,-6 0 176,-3-3-120,-3-2-80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05.205"/>
    </inkml:context>
    <inkml:brush xml:id="br0">
      <inkml:brushProperty name="width" value="0.05" units="cm"/>
      <inkml:brushProperty name="height" value="0.05" units="cm"/>
    </inkml:brush>
  </inkml:definitions>
  <inkml:trace contextRef="#ctx0" brushRef="#br0">150 53 17636,'8'5'5509,"-5"7"-3325,-2 17-1910,-1-21 218,-4 104-271,-22 134-1,25-240-290,0 0-1,0 1 0,-1-1 0,0 0 1,-3 8-1,5-14 48,-1 1 0,1-1 0,0 0 0,0 1 0,0-1 0,-1 1 0,1-1 0,0 0 0,-1 1-1,1-1 1,0 0 0,-1 0 0,1 1 0,0-1 0,-1 0 0,1 0 0,0 1 0,-1-1 0,1 0 0,-1 0 0,1 0 0,0 0 0,-1 1 0,1-1 0,-1 0 0,1 0 0,-1 0 0,1 0 0,-1 0 0,1 0 0,-1 0 0,0-1-52,-1 0 1,1 0 0,-1 0 0,1 0 0,0-1-1,0 1 1,0 0 0,0-1 0,0 1 0,0 0-1,0-1 1,0 1 0,-1-4 0,-14-27-641,1-1 1,1-1-1,2 0 0,1 0 1,-10-64-1,20 89 806,0 1-1,1 0 1,0-1-1,1 1 0,0-1 1,0 1-1,1 0 1,0 0-1,0 0 1,1 0-1,0 0 0,1 0 1,-1 1-1,1-1 1,1 1-1,-1 0 1,1 0-1,1 1 0,7-9 1,-5 8 68,0 0 0,0 1 0,1 0 0,0 0 0,0 1 0,0 0 1,1 1-1,-1 0 0,1 0 0,0 1 0,0 0 0,1 1 0,-1 0 0,0 1 0,13-1 1,-12 2-114,0 1 0,0 0 0,0 0 1,0 1-1,-1 0 0,1 1 0,-1 0 1,0 1-1,15 7 0,-22-9-9,0-1-1,0 1 1,-1 0-1,1 0 0,0 0 1,-1 0-1,1 0 1,-1 0-1,0 1 1,0-1-1,0 1 0,0 0 1,0-1-1,0 1 1,-1 0-1,1 0 1,-1 0-1,0 0 0,0 1 1,0-1-1,-1 0 1,1 0-1,-1 1 1,1-1-1,-1 0 0,0 0 1,0 1-1,-1-1 1,1 0-1,-1 1 1,1-1-1,-1 0 0,0 0 1,-3 6-1,1-3 24,-1 0-1,1 0 1,-1 0-1,0 0 1,-1-1-1,1 0 1,-1 0-1,0 0 1,-1-1-1,1 1 1,-1-1-1,0-1 0,0 1 1,0-1-1,-10 4 1,4-2-193,0 0 0,-1-1 0,0-1 0,0 0 0,0-1 0,0 0 0,-14-1 0,27-1 98,-1 0 0,1 0 0,0 0 0,0 1 0,0-1 0,-1 0 0,1 0 0,0 0 0,0 0 0,0 0 0,-1 0 0,1 0 0,0 0 0,0 0 0,0 0 0,-1 0 0,1 0 0,0 0 0,0 0 0,0 0 0,-1-1 0,1 1 0,0 0 0,0 0 0,0 0 0,-1 0 0,1 0 0,0 0 0,0 0 0,0-1 0,0 1 0,-1 0 0,1 0 0,0 0 0,0 0 0,0-1 0,0 1 0,0 0 0,0 0 0,0 0 0,0-1 0,0 1 0,-1 0 0,1 0 0,0 0 0,0-1 0,6-5-291,5 0-246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05.714"/>
    </inkml:context>
    <inkml:brush xml:id="br0">
      <inkml:brushProperty name="width" value="0.05" units="cm"/>
      <inkml:brushProperty name="height" value="0.05" units="cm"/>
    </inkml:brush>
  </inkml:definitions>
  <inkml:trace contextRef="#ctx0" brushRef="#br0">12 1 21341,'-3'7'2512,"1"1"-1664,-1-2-424,1 0 1809,0 0-1249,2-1-368,2-5-1360,-1-5-536,2-3 1048,-2 1-208,2-1-185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06.209"/>
    </inkml:context>
    <inkml:brush xml:id="br0">
      <inkml:brushProperty name="width" value="0.05" units="cm"/>
      <inkml:brushProperty name="height" value="0.05" units="cm"/>
    </inkml:brush>
  </inkml:definitions>
  <inkml:trace contextRef="#ctx0" brushRef="#br0">23 117 19020,'-1'0'169,"0"0"0,0 0-1,0 0 1,0 0 0,1 0 0,-1 0 0,0 0 0,0 1-1,0-1 1,1 0 0,-1 1 0,0-1 0,0 0-1,1 1 1,-1-1 0,0 1 0,1-1 0,-1 1-1,0-1 1,1 1 0,-1 0 0,1-1 0,-1 1-1,1 0 1,-1-1 0,1 1 0,-1 1 0,0 1 85,1-1 1,-1 1 0,1-1 0,0 1-1,-1-1 1,1 1 0,0-1 0,1 1-1,0 3 1,1 5 105,1 1 1,0-1-1,6 13 0,-8-21-327,1 1-1,-1 0 1,1-1-1,0 1 0,0-1 1,0 0-1,1 1 1,-1-1-1,1 0 0,0-1 1,0 1-1,0 0 1,0-1-1,0 1 1,0-1-1,1 0 0,6 3 1,-6-4-125,0-1 0,0 1 0,0 0 0,0-1 1,0 0-1,0 0 0,0 0 0,0-1 0,0 1 0,0-1 1,0 0-1,0 0 0,0-1 0,0 1 0,0-1 0,-1 1 1,5-4-1,9-5-370,-1-1 1,0 0-1,-1-1 1,14-15 0,1-4-317</inkml:trace>
  <inkml:trace contextRef="#ctx0" brushRef="#br0" timeOffset="1">401 1 16956,'-6'4'2072,"-5"10"-1104,-3 7-336,-11 6 1305,-4 10-353,-1 9-544,-1 7-239,-2 6-321,0 4-136,4 1-96,1 1-72,9-8-120,3-5-184,6-12-720,3-9-289,7-11 913,3-8-168,4-14-160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15.984"/>
    </inkml:context>
    <inkml:brush xml:id="br0">
      <inkml:brushProperty name="width" value="0.05" units="cm"/>
      <inkml:brushProperty name="height" value="0.05" units="cm"/>
    </inkml:brush>
  </inkml:definitions>
  <inkml:trace contextRef="#ctx0" brushRef="#br0">34 73 14475,'2'-9'1011,"9"-43"2942,-8 41 2063,-23 145-4632,3-27-665,16-104-700,-10 158 662,11-145-646,1 0 1,0 1-1,1-1 0,1 0 1,1 0-1,0-1 0,11 28 1,-14-42-32,-1 1 0,1-1 1,-1 0-1,1 0 0,0 0 0,-1 0 1,1 0-1,0 0 0,0 0 1,0 0-1,0 0 0,0 0 0,0 0 1,0 0-1,0-1 0,0 1 1,0 0-1,0-1 0,0 1 0,2 0 1,-2-1-1,0 0 1,0 0 0,0 0-1,1-1 1,-1 1 0,0 0-1,0 0 1,0-1-1,0 1 1,0-1 0,0 1-1,0-1 1,0 1 0,0-1-1,0 0 1,0 1-1,0-1 1,1-1 0,5-6 19,-1 0 1,1 0 0,-1-1 0,5-11 0,-1 4-11,-1 3 5,7-12 34,34-38 0,-45 57-50,1 0 1,-1 1 0,1 0 0,0 0 0,0 1 0,0 0-1,1 0 1,-1 0 0,1 1 0,0 0 0,0 0 0,10-2 0,-15 4-5,0 1 1,1-1-1,-1 1 1,1 0 0,-1 0-1,0 0 1,1 0 0,-1 0-1,1 0 1,-1 1-1,0-1 1,1 1 0,-1-1-1,0 1 1,1 0-1,-1 0 1,0 0 0,0 0-1,0 1 1,0-1 0,0 1-1,0-1 1,0 1-1,-1-1 1,1 1 0,0 0-1,-1 0 1,1 0 0,-1 0-1,0 0 1,0 0-1,0 0 1,0 1 0,0-1-1,1 4 1,1 8-4,0 0 0,-1 0 0,-1 0 0,0 0 0,-1 15 0,0-2 10,0-26-6,0-1 1,0 1 0,0-1-1,0 0 1,0 1 0,0-1-1,0 1 1,1-1 0,-1 1 0,0-1-1,0 0 1,0 1 0,0-1-1,0 1 1,1-1 0,-1 0-1,0 1 1,0-1 0,1 1-1,-1-1 1,0 0 0,1 0 0,-1 1-1,0-1 1,1 0 0,-1 1-1,0-1 1,1 0 0,-1 0-1,1 0 1,-1 1 0,1-1 0,-1 0-1,0 0 1,1 0 0,-1 0-1,1 0 1,-1 0 0,1 0-1,-1 0 1,0 0 0,1 0 0,-1 0-1,1 0 1,-1 0 0,1 0-1,-1-1 1,0 1 0,1 0-1,-1 0 1,1 0 0,-1-1-1,0 1 1,1 0 0,0-1 0,25-17 37,-22 15-31,21-17 34,9-8 65,43-26 0,-67 47-80,1 1 1,0 1-1,0 0 1,1 0-1,-1 1 0,1 0 1,0 1-1,23-3 0,-32 6-24,-1-1 0,0 1-1,0 0 1,0 0 0,0 0-1,0 0 1,0 0 0,0 1-1,0-1 1,0 1 0,0-1-1,0 1 1,0 0 0,0 0-1,0 0 1,0 0 0,0 0-1,-1 0 1,1 0 0,0 0-1,-1 1 1,1-1 0,-1 1-1,1-1 1,-1 1 0,0 0-1,0-1 1,0 1 0,0 0-1,0 0 1,0 0 0,0 0-1,0 0 1,-1 0 0,1 0-1,-1 0 1,0 0 0,1 0-1,-1 2 1,0 10 18,-1-1-1,0 1 1,-1-1 0,0 0 0,-4 15 0,0-4 57,3-9-113,0-4-108,1 1 1,0 0 0,1 0-1,0-1 1,2 16 0,20-58-2062,-8 8 1555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18.339"/>
    </inkml:context>
    <inkml:brush xml:id="br0">
      <inkml:brushProperty name="width" value="0.05" units="cm"/>
      <inkml:brushProperty name="height" value="0.05" units="cm"/>
    </inkml:brush>
  </inkml:definitions>
  <inkml:trace contextRef="#ctx0" brushRef="#br0">27 4 19484,'-4'-3'2547,"2"9"-1654,-1 11 53,-3 531 2246,2-466-3113,-3 100 145,11-61-3152,-3-118 2791,-1 0 32,0 1-1,0-1 1,1 1-1,-1-1 1,1 0-1,0 0 1,0 1-1,0-1 1,1 0-1,2 5 1,4-3-718</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19.931"/>
    </inkml:context>
    <inkml:brush xml:id="br0">
      <inkml:brushProperty name="width" value="0.05" units="cm"/>
      <inkml:brushProperty name="height" value="0.05" units="cm"/>
    </inkml:brush>
  </inkml:definitions>
  <inkml:trace contextRef="#ctx0" brushRef="#br0">21 14 15715,'4'-13'3000,"-3"16"-955,-5 26 96,1-12-1402,-15 553 2176,18-561-2858,1 20 68,-1-28-115,0 0 1,0 0-1,0-1 1,0 1-1,0 0 0,0 0 1,0 0-1,0-1 0,1 1 1,-1 0-1,0 0 1,1-1-1,-1 1 0,0 0 1,1-1-1,-1 1 0,1 0 1,-1-1-1,1 1 1,-1-1-1,1 1 0,0-1 1,-1 1-1,2 0 0,-1-1 3,0 0 0,0-1 0,0 1-1,0 0 1,1 0 0,-1-1 0,0 1-1,0-1 1,0 1 0,0-1 0,0 0-1,0 1 1,0-1 0,-1 0-1,1 1 1,0-1 0,0 0 0,0 0-1,0-1 1,17-22 85,-14 19-62,2-5-10,19-26 67,2 1 0,1 1-1,51-48 1,-76 79-93,1 0 0,-1 1-1,1-1 1,-1 1 0,1 0 0,0 0 0,0 0 0,0 0 0,0 1-1,0 0 1,1 0 0,-1 0 0,9-1 0,-11 2-2,1 1 1,-1-1 0,0 0 0,1 1-1,-1 0 1,0-1 0,1 1-1,-1 0 1,0 0 0,0 0-1,0 1 1,0-1 0,0 0 0,0 1-1,0-1 1,0 1 0,-1 0-1,1 0 1,-1 0 0,1 0-1,-1 0 1,0 0 0,1 0 0,-1 0-1,1 4 1,3 7-28,4 7 222,-9-19-186,1-1 1,0 0-1,-1 1 0,1-1 1,-1 0-1,1 0 0,0 0 1,-1 0-1,1 1 0,-1-1 1,1 0-1,0 0 0,-1 0 0,1 0 1,0-1-1,-1 1 0,1 0 1,-1 0-1,1 0 0,0 0 1,-1-1-1,1 1 0,-1 0 1,1 0-1,0-1 0,-1 1 1,1 0-1,-1-1 0,1 1 0,-1-1 1,0 1-1,1-1 0,-1 1 1,1-1-1,3-3 20,1 1 0,-1 0 1,1 0-1,-1 0 0,1 0 0,0 1 1,0 0-1,0 0 0,0 0 0,10-1 1,-13 3-27,1-1 1,0 1 0,-1 0 0,1 0 0,-1 0 0,1 1-1,0-1 1,-1 0 0,1 1 0,-1 0 0,1 0 0,-1 0-1,0 0 1,1 0 0,-1 0 0,0 0 0,0 1 0,1-1-1,-1 1 1,0 0 0,-1 0 0,1-1 0,0 1 0,1 3-1,3 3 5,-1 0 0,-1 0 0,0 0 0,0 1 0,0-1 0,-1 1 0,3 17 0,-3-6-94,0 0 0,-2 32 0,-14-67-2036,5 2 1694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0.761"/>
    </inkml:context>
    <inkml:brush xml:id="br0">
      <inkml:brushProperty name="width" value="0.05" units="cm"/>
      <inkml:brushProperty name="height" value="0.05" units="cm"/>
    </inkml:brush>
  </inkml:definitions>
  <inkml:trace contextRef="#ctx0" brushRef="#br0">232 23 15771,'0'-1'167,"1"0"0,0 0 0,-1 0 0,1 0 0,0 0 0,-1 0 0,1 0 0,-1 0 0,0 0 0,1 0 0,-1 0 0,0 0 0,1 0 0,-1 0 0,0 0 0,0 0 0,0-2 0,-1 2-71,1 1 1,0 0 0,-1 0-1,1 0 1,-1-1-1,1 1 1,-1 0 0,1 0-1,-1 0 1,1 0 0,-1 0-1,1 0 1,-1 0-1,1 0 1,-1 0 0,1 0-1,-1 0 1,1 0-1,-1 0 1,1 1 0,-1-1-1,1 0 1,0 0-1,-1 0 1,1 1 0,-1-1-1,-6 4 299,1-1 0,-1 1-1,1 0 1,-6 6-1,-7 8-134,1 0-1,1 2 1,1 0 0,1 1-1,1 0 1,0 1-1,2 1 1,-18 43-1,23-47-211,1 0 0,1 0-1,0 0 1,2 1-1,0-1 1,1 1 0,1 0-1,1 0 1,0 0-1,2-1 1,7 40 0,-7-51-275,1-1 1,0 1 0,0 0 0,1-1 0,0 1 0,0-1-1,0 0 1,9 9 0,-11-13 69,0-1 1,1 1-1,-1-1 1,1 0-1,-1 0 0,1 0 1,0 0-1,0 0 1,0 0-1,0-1 1,0 1-1,1-1 0,-1 0 1,0 0-1,1 0 1,-1-1-1,0 1 0,1-1 1,-1 0-1,1 0 1,-1 0-1,5-1 0,6-3-859</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1.371"/>
    </inkml:context>
    <inkml:brush xml:id="br0">
      <inkml:brushProperty name="width" value="0.05" units="cm"/>
      <inkml:brushProperty name="height" value="0.05" units="cm"/>
    </inkml:brush>
  </inkml:definitions>
  <inkml:trace contextRef="#ctx0" brushRef="#br0">76 18 16107,'2'7'471,"-1"0"0,0 0 0,0 0 0,-1 0 0,0 1 0,0-1 0,-2 8 0,-12 53 1205,7-35-941,-3 15-40,-36 168 2114,44-284-1861,3 36-853,14-243 267,-14 272-362,-1 1-2,0 0 0,0-1 0,0 1 0,1 0-1,-1 0 1,1 0 0,0-1 0,-1 1 0,1 0 0,0 0 0,0 0 0,0 0 0,3-3 0,-3 6-2,1 0 0,-1 1 1,1-1-1,-1 1 0,0-1 0,1 1 1,-1 0-1,0 0 0,0-1 1,0 1-1,-1 0 0,1 0 0,1 3 1,1 3-9,-2-6 11,0 0-1,0 0 1,0-1 0,1 1 0,-1 0 0,0-1 0,1 1-1,-1 0 1,1-1 0,0 0 0,-1 1 0,1-1 0,0 0-1,0 0 1,0 0 0,0 0 0,0 0 0,0 0-1,0-1 1,0 1 0,0-1 0,0 1 0,1-1 0,-1 0-1,0 0 1,0 0 0,0 0 0,0 0 0,1-1 0,-1 1-1,0-1 1,0 1 0,0-1 0,3-1 0,7-3 0,0-1 1,0 0-1,0-1 0,16-13 1,-5 5 5,-16 10-2,0 0 2,0 0 0,1 1-1,-1 0 1,1 1 0,15-6 0,-21 9-4,-1-1 0,1 1-1,-1 0 1,1 0 0,-1 0-1,1 0 1,-1 0 0,1 0 0,-1 1-1,1-1 1,-1 0 0,1 1-1,-1-1 1,0 1 0,1-1-1,1 2 1,-1-1-1,-1 1 1,0-1-1,1 1 0,-1-1 0,0 1 0,1 0 0,-1-1 1,0 1-1,0 0 0,-1 0 0,1 0 0,0 0 0,-1-1 0,1 1 1,0 4-1,2 10 20,-1 1 0,-1 0 0,-1 0 0,-2 26 0,-13 69 314,8-74-184,2-1-5,1-1-134,2-28-419,2-14-470,1-14 528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1.858"/>
    </inkml:context>
    <inkml:brush xml:id="br0">
      <inkml:brushProperty name="width" value="0.05" units="cm"/>
      <inkml:brushProperty name="height" value="0.05" units="cm"/>
    </inkml:brush>
  </inkml:definitions>
  <inkml:trace contextRef="#ctx0" brushRef="#br0">1 0 21733,'0'0'3200,"0"3"-2768,3 0 1313,-2-2-785,0 2-224,-1 0-696,0-2-272,2 1 136,4-4-72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3.261"/>
    </inkml:context>
    <inkml:brush xml:id="br0">
      <inkml:brushProperty name="width" value="0.05" units="cm"/>
      <inkml:brushProperty name="height" value="0.05" units="cm"/>
    </inkml:brush>
  </inkml:definitions>
  <inkml:trace contextRef="#ctx0" brushRef="#br0">0 1 13651,'118'0'2226,"-78"-1"-1676,59 5 0,-77-1-425,0 0-1,0 2 1,0 0-1,-1 1 1,31 14 0,-46-17-111,0 1 0,0-1 0,0 1 0,-1 0 0,1 0 0,-1 1 1,0 0-1,0 0 0,6 9 0,-8-10-10,-1 0 0,0 0-1,0 0 1,0 0 0,-1 0 0,1 0 0,-1 1 0,0-1 0,0 1 0,-1-1 0,1 1-1,-1-1 1,0 1 0,0-1 0,-1 1 0,0 5 0,-1-2 17,-1 1 1,0-1-1,0 0 1,0 0 0,-1 0-1,-1 0 1,1-1-1,-1 0 1,0 1-1,-1-2 1,0 1-1,0-1 1,-12 10 0,-9 5 71,-1 0 1,-35 18 0,38-24-42,-16 7-109,28-15-10,1-1 1,-1 2-1,1 0 1,1 0-1,-1 1 0,-12 13 1,21-14-70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2.325"/>
    </inkml:context>
    <inkml:brush xml:id="br0">
      <inkml:brushProperty name="width" value="0.05" units="cm"/>
      <inkml:brushProperty name="height" value="0.05" units="cm"/>
    </inkml:brush>
  </inkml:definitions>
  <inkml:trace contextRef="#ctx0" brushRef="#br0">12 1 17572,'-3'10'1194,"0"-1"-1,1 1 1,-1 14 0,3 61 1004,1-46-1632,-2 13 83,3 1 0,13 75 0,-15-126-623,1 0 0,-1 0 0,1 1 1,-1-1-1,1 0 0,0 0 0,0 0 0,0 0 1,0 0-1,0 0 0,0-1 0,1 1 0,1 2 1,-2-3-13,0-1 0,-1 1-1,1-1 1,0 0 0,-1 0 0,1 1 0,0-1 0,-1 0 0,1 0 0,0 0 0,0 0 0,-1 0 0,1 0 0,0 0 0,0 0 0,-1 0 0,1 0 0,0 0 0,0 0 0,-1 0 0,1-1 0,0 1 0,-1 0 0,1-1 0,1 0-1,4-3 53,-1-1-1,1 0 1,-1 0-1,0 0 0,-1-1 1,6-6-1,-8 9-56,116-167 846,-44 59-448,-26 39-175,-44 61-1777,-4 11 1418,0-1 0,0 1 0,0 0 0,0 0 0,0 0 0,0-1 0,0 1 0,0 0 0,0 0 0,0-1 0,1 1 0,-1 0 1,0 0-1,0 0 0,-1-1 0,1 1 0,0 0 0,0 0 0,0-1 0,0 1 0,0 0 0,0 0 0,0-1 0,0 1 0,0 0 0,0 0 1,-1 0-1,1 0 0,0-1 0,0 1 0,0 0 0,0 0 0,-1 0 0,1 0 0,0-1 0,0 1 0,0 0 0,-1 0 0,1 0 0,0 0 0,0 0 1,7 0-1029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2.755"/>
    </inkml:context>
    <inkml:brush xml:id="br0">
      <inkml:brushProperty name="width" value="0.05" units="cm"/>
      <inkml:brushProperty name="height" value="0.05" units="cm"/>
    </inkml:brush>
  </inkml:definitions>
  <inkml:trace contextRef="#ctx0" brushRef="#br0">98 1 16860,'4'6'626,"-1"2"1,0-1 0,0 0-1,-1 1 1,0-1 0,0 1 0,0 8-1,2 4 298,9 43 779,7 97-1,-18-134-1498,-2 1-1,-1-1 1,-1 1 0,-1-1-1,-1 0 1,-12 39-1,12-55-247,0 0-1,0-1 1,-1 1 0,0-1-1,-10 13 1,12-18-63,1-1 1,-1 1 0,0-1-1,0 0 1,0 0-1,-1 0 1,1-1 0,-1 1-1,1-1 1,-1 0 0,0 0-1,0 0 1,0-1-1,0 1 1,0-1 0,-5 1-1,-8-3-285,4-10-147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3.260"/>
    </inkml:context>
    <inkml:brush xml:id="br0">
      <inkml:brushProperty name="width" value="0.05" units="cm"/>
      <inkml:brushProperty name="height" value="0.05" units="cm"/>
    </inkml:brush>
  </inkml:definitions>
  <inkml:trace contextRef="#ctx0" brushRef="#br0">6 1 18340,'-6'4'2016,"6"2"-1063,0-3-305,7-2 1176,3-1-256,6 0-391,5 0-225,4 0-296,5 0-96,1-1-232,2-1-192,2 1-432,1-1-336,-9 1-864,-6-1 71,-9 1 977,-11 1-344,-2-1-232</inkml:trace>
  <inkml:trace contextRef="#ctx0" brushRef="#br0" timeOffset="1">50 181 17516,'3'16'2320,"4"-4"-1312,5-4-319,2-2 1263,5 0-656,2-1-207,5 0-361,1-4-232,5-1-896,-1-3-761,-1-10 985,-2-4-160,-4-4-176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4.005"/>
    </inkml:context>
    <inkml:brush xml:id="br0">
      <inkml:brushProperty name="width" value="0.05" units="cm"/>
      <inkml:brushProperty name="height" value="0.05" units="cm"/>
    </inkml:brush>
  </inkml:definitions>
  <inkml:trace contextRef="#ctx0" brushRef="#br0">7 1 16564,'-1'82'8381,"-3"135"-6039,3-181-2133,0 67 259,2-91-407,0 1 0,0-1 0,2 0 0,-1 0 0,9 22 0,-11-32-58,1-1-1,-1 0 1,1 1-1,0-1 1,-1 1-1,1-1 1,0 0 0,0 0-1,-1 1 1,1-1-1,0 0 1,0 0-1,1 0 1,-1 0-1,0 0 1,0 0 0,0 0-1,1-1 1,-1 1-1,0 0 1,1-1-1,-1 1 1,1-1 0,-1 1-1,1-1 1,-1 1-1,1-1 1,-1 0-1,1 0 1,-1 0-1,1 0 1,-1 0 0,1 0-1,-1-1 1,1 1-1,-1 0 1,0-1-1,1 1 1,-1-1 0,3-1-1,5-3 2,-1 0 0,-1 0 0,1-1 1,-1 0-1,9-9 0,-9 8-2,56-58 13,-44 44-5,0 0 0,2 1 0,0 1 0,34-22 0,-54 40-9,1 0-1,-1 0 0,1 0 0,0 0 0,0 0 0,-1 0 0,1 1 0,0-1 0,0 1 0,0-1 0,-1 1 0,1 0 1,0-1-1,0 1 0,0 0 0,0 0 0,0 0 0,3 1 0,-4 0 0,1 0 0,-1 0 1,0 0-1,0 0 0,0 1 0,0-1 0,0 0 0,0 0 1,0 1-1,0-1 0,-1 0 0,1 1 0,0-1 0,-1 1 0,1-1 1,-1 1-1,1-1 0,-1 1 0,0-1 0,0 1 0,0-1 1,0 4-1,-2 29-7,1-29 6,1 0 0,-1 0 0,1 0-1,0 0 1,0 1 0,1-1 0,0 0 0,1 6-1,-2-10 2,1-1-1,-1 1 1,1-1-1,0 1 1,-1-1-1,1 1 1,-1-1-1,1 0 1,0 1-1,0-1 1,-1 0-1,1 1 0,0-1 1,-1 0-1,1 0 1,0 0-1,0 0 1,-1 0-1,1 0 1,0 0-1,0 0 1,-1 0-1,1 0 0,0 0 1,0 0-1,-1 0 1,1-1-1,0 1 1,0 0-1,-1 0 1,1-1-1,1 0 1,28-14-4,-24 12 3,15-9-1,-4 2 3,32-13 1,-45 22-1,0-1 0,0 1 0,1 0 0,-1 0 0,0 0 0,1 0 0,-1 1 0,1 0 0,-1 0 1,1 0-1,-1 0 0,0 1 0,7 1 0,-9-1 0,1 1 0,-1-1 0,1 1 0,-1 0 0,0-1 0,1 1 0,-1 1 0,0-1 0,0 0 0,-1 0 0,1 1 0,0-1 1,-1 1-1,0-1 0,1 1 0,-1 0 0,0 0 0,0-1 0,-1 1 0,1 0 0,0 0 0,-1 0 0,0 0 0,0 4 0,1 1-63,-1 0 0,0 0 0,0 0 0,-1 0-1,0 0 1,-1 0 0,-3 14 0,5-22 45,0 0 0,0 1 0,0-1 0,0 0 0,0 0 0,0 0 0,-1 1 0,1-1 0,0 0-1,0 0 1,0 1 0,0-1 0,0 0 0,0 0 0,0 0 0,0 1 0,0-1 0,-1 0 0,1 0 0,0 0 0,0 0 0,0 1 0,0-1 0,-1 0 0,1 0 0,0 0 0,0 0 0,0 0-1,-1 0 1,1 0 0,0 0 0,0 1 0,0-1 0,-1 0 0,1 0 0,0 0 0,0 0 0,-1 0 0,1 0 0,0 0 0,0 0 0,-1 0 0,1 0 0,0-1 0,-4-8-236,3-7-15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4.527"/>
    </inkml:context>
    <inkml:brush xml:id="br0">
      <inkml:brushProperty name="width" value="0.05" units="cm"/>
      <inkml:brushProperty name="height" value="0.05" units="cm"/>
    </inkml:brush>
  </inkml:definitions>
  <inkml:trace contextRef="#ctx0" brushRef="#br0">145 85 18100,'26'-55'2626,"-15"25"2776,-53 129-4022,-56 155-426,87-221-915,2 1 0,2 1-1,1 0 1,2 0-1,0 58 1,4-76-130,2 0-1,0 1 1,6 23 0,-7-36-49,0-1 1,1 0 0,-1 1 0,1-1 0,0 0-1,0 0 1,0 0 0,1 0 0,-1 0 0,1-1-1,0 1 1,0-1 0,0 0 0,0 0-1,1 0 1,0 0 0,7 4 0,-9-6 86,0 0 1,1 0 0,-1-1-1,1 1 1,-1-1-1,1 0 1,-1 0-1,1 0 1,-1 0-1,1 0 1,-1 0 0,1-1-1,-1 1 1,1-1-1,-1 0 1,0 0-1,1 0 1,-1 0 0,0 0-1,0 0 1,4-3-1,24-27-723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5.055"/>
    </inkml:context>
    <inkml:brush xml:id="br0">
      <inkml:brushProperty name="width" value="0.05" units="cm"/>
      <inkml:brushProperty name="height" value="0.05" units="cm"/>
    </inkml:brush>
  </inkml:definitions>
  <inkml:trace contextRef="#ctx0" brushRef="#br0">84 0 21044,'7'6'1881,"-7"6"-1297,0 6-248,-6 7 872,-1 3-311,0 11-521,0 4-152,-3 1-336,0 2-216,0-6-617,1-4-383,2-13 1032,-2-8-256,1-15-184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5.500"/>
    </inkml:context>
    <inkml:brush xml:id="br0">
      <inkml:brushProperty name="width" value="0.05" units="cm"/>
      <inkml:brushProperty name="height" value="0.05" units="cm"/>
    </inkml:brush>
  </inkml:definitions>
  <inkml:trace contextRef="#ctx0" brushRef="#br0">3 97 16396,'0'-2'169,"-1"0"0,1 0 1,-1 0-1,1 0 1,0 0-1,0 0 1,0 0-1,0 0 1,0-1-1,0 1 1,1 0-1,-1 0 1,1 0-1,-1 0 1,1 1-1,0-1 1,0 0-1,0 0 1,0 0-1,0 0 1,0 1-1,0-1 1,0 1-1,1-1 1,-1 1-1,1-1 1,-1 1-1,1 0 1,0-1-1,-1 1 0,1 0 1,0 0-1,0 1 1,3-2-1,13-6 694,1 2 0,0 0-1,0 2 1,35-5-1,-27 7-680,0 0 0,0 2 0,0 2 0,-1 0 1,42 9-1,-58-8-171,0 0-1,-1 1 1,1 0 0,-1 0 0,0 1 0,0 0 0,-1 0 0,1 1 0,-1 1 0,11 10 0,-17-15 6,1 0 0,-1 1 0,0-1 0,0 1 0,0-1 1,0 1-1,-1 0 0,1 0 0,-1 0 0,1 0 0,-1 0 1,0 0-1,0 0 0,0 1 0,-1-1 0,1 0 0,-1 0 0,0 1 1,0-1-1,0 0 0,0 1 0,0-1 0,-1 0 0,1 0 0,-1 1 1,0-1-1,0 0 0,-1 0 0,1 0 0,0 0 0,-1 0 0,0 0 1,0-1-1,1 1 0,-5 3 0,-1 1-88,0-1 0,0 0-1,-1-1 1,0 1 0,0-1-1,0-1 1,0 0 0,-1 0 0,0 0-1,0-1 1,0-1 0,0 0 0,0 0-1,-1 0 1,1-1 0,0-1-1,-13 0 1,16 0-47,18 1-288,9 1-51</inkml:trace>
  <inkml:trace contextRef="#ctx0" brushRef="#br0" timeOffset="1">618 302 23277,'2'5'2376,"0"1"-1551,0-3-385,1-3 1448,1 0-784,-1-3-1000,1 0-600,-2-1 416,-1 0-152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6.024"/>
    </inkml:context>
    <inkml:brush xml:id="br0">
      <inkml:brushProperty name="width" value="0.05" units="cm"/>
      <inkml:brushProperty name="height" value="0.05" units="cm"/>
    </inkml:brush>
  </inkml:definitions>
  <inkml:trace contextRef="#ctx0" brushRef="#br0">31 76 21893,'-1'0'194,"-1"0"1,1 0 0,0 0-1,0 0 1,0 0 0,0 1-1,-1-1 1,1 0 0,0 1 0,0-1-1,0 0 1,0 1 0,0 0-1,0-1 1,0 1 0,0-1-1,0 1 1,0 0 0,0 0-1,0 0 1,1 0 0,-1-1-1,0 1 1,0 1 0,0 0 60,0 1-1,0-1 1,1 0 0,-1 0-1,1 0 1,0 1 0,-1-1-1,1 0 1,0 0 0,0 1-1,1 3 1,0 0-92,0-1 0,0 0 0,0 0 0,1 0 0,0 0 0,0 0-1,1 0 1,-1 0 0,1-1 0,4 6 0,-2-5-185,0-1 0,0 0-1,0 0 1,1 0 0,-1-1-1,1 0 1,0 0 0,0 0 0,0-1-1,1 0 1,-1 0 0,0-1-1,1 1 1,-1-1 0,13 0 0,-12-1-118,1 0 0,-1-1 0,0 0 1,1 0-1,-1 0 0,0-1 1,0 0-1,0 0 0,0-1 0,0 0 1,0 0-1,-1-1 0,11-7 1,8-12-338,1-5-168</inkml:trace>
  <inkml:trace contextRef="#ctx0" brushRef="#br0" timeOffset="1">411 0 21069,'-20'43'1920,"-6"6"-1248,-1 4-248,-1 3 848,3 4-271,-1-1-377,1-2-176,4-2-216,4-7-184,4-12-512,4-4-408,3-14 712,5-15-112,2-1-129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6:26.501"/>
    </inkml:context>
    <inkml:brush xml:id="br0">
      <inkml:brushProperty name="width" value="0.05" units="cm"/>
      <inkml:brushProperty name="height" value="0.05" units="cm"/>
    </inkml:brush>
  </inkml:definitions>
  <inkml:trace contextRef="#ctx0" brushRef="#br0">356 5 21373,'11'-2'1770,"-9"1"-1619,-1 1 0,1-1 0,-1 1 0,1 0 0,0 0 0,-1-1 0,1 1 0,0 0 0,-1 1 0,1-1 1,0 0-1,-1 0 0,1 1 0,-1-1 0,1 1 0,-1-1 0,1 1 0,-1 0 0,1-1 0,-1 1 0,1 0 0,-1 0 0,0 0 0,3 2 0,2 4-12,0 0 0,0 0 0,-1 0 1,0 1-1,0 0 0,-1 0 0,0 0 0,0 1 0,-1-1 0,0 1 0,0 0 0,1 12 1,1 7-11,-2 0 0,-1 51 1,-4-35-75,-2 0 0,-2 0 0,-2-1 0,-2 0 0,-1 0 1,-3-1-1,-1-1 0,-27 52 0,2-20-566,-2-1 1,-4-3-1,-83 98 1,73-99 175,5-3-134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1:07.526"/>
    </inkml:context>
    <inkml:brush xml:id="br0">
      <inkml:brushProperty name="width" value="0.05" units="cm"/>
      <inkml:brushProperty name="height" value="0.05" units="cm"/>
    </inkml:brush>
  </inkml:definitions>
  <inkml:trace contextRef="#ctx0" brushRef="#br0">7694 250 11995,'-81'7'847,"-245"14"861,232-19-1570,-137-15 0,-108-38-217,-16-2-13,-279-3 68,104 11-101,-497-16-90,287 88 247,0 29-4,400-29-35,327-26 5,-1589 149-162,1334-108 130,233-34 59,0 2-1,1 1 0,0 1 0,0 2 1,-44 27-1,68-36-12,1 2 0,0-1 0,1 1 0,0 1 1,0-1-1,0 1 0,1 1 0,0-1 0,1 1 0,0 0 1,0 1-1,1 0 0,1 0 0,-1 0 0,1 0 0,1 0 1,0 1-1,0 0 0,1 0 0,1-1 0,0 1 0,0 0 1,2 15-1,1 4-12,1 0 0,2 0-1,0 0 1,15 39 0,51 112-11,-41-120 8,3-2 1,3-1 0,2-2-1,3-2 1,79 83-1,269 212-12,-323-296 13,1-3-1,3-3 0,1-2 0,121 53 0,-106-65-12,1-3 1,150 30-1,-107-39-26,165 8 1,137-27-91,-5-23-57,-413 21 181,1897-120-1377,-1176 72 1360,321-53 230,-834 65-95,-2-9 1,362-124-1,-479 130 30,131-70 0,-191 85-77,-2-1 1,0-2-1,-2-2 0,-1-1 1,52-55-1,-80 73-34,0 0 0,0 0-1,-2-1 1,1 0 0,-2 0 0,0-1 0,0 0-1,-1-1 1,-1 1 0,6-29 0,-9 33-2,-1-1 1,0 1-1,-1-1 1,0 1-1,0-1 1,-1 0-1,-1 1 1,0-1-1,0 1 1,-1 0-1,-1 0 1,1 0-1,-1 0 1,-1 0-1,0 1 1,-10-14-1,-1 2 63,0 2-1,-1 0 0,-39-32 1,-68-41 131,33 27-134,-72-66-34,-154-109-544,270 209 409,-2 3-1,0 1 0,-2 3 0,0 2 0,-60-17 0,-43 5-83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3.909"/>
    </inkml:context>
    <inkml:brush xml:id="br0">
      <inkml:brushProperty name="width" value="0.05" units="cm"/>
      <inkml:brushProperty name="height" value="0.05" units="cm"/>
    </inkml:brush>
  </inkml:definitions>
  <inkml:trace contextRef="#ctx0" brushRef="#br0">0 653 12979,'0'0'60,"0"1"0,0-1 0,0 1 0,0-1 0,1 1 0,-1-1 0,0 1 0,0-1 0,0 1 0,0-1 0,0 1 0,1-1 0,-1 1 1,0-1-1,0 1 0,1-1 0,-1 0 0,0 1 0,1-1 0,-1 0 0,1 1 0,-1-1 0,0 0 0,1 1 0,-1-1 0,1 0 0,0 1 0,0-1 9,0 0 0,0 0-1,0 0 1,0 0 0,0 0-1,-1 0 1,1-1 0,0 1-1,0 0 1,0-1 0,0 1-1,0 0 1,0-1 0,1 0-1,36-28 928,-24 17-640,77-61 322,-3-5 0,-4-3 0,-3-4-1,130-177 1,-188 229-631,-23 32-47,0 1 1,0 0 0,1-1-1,-1 1 1,0 0 0,0-1-1,1 1 1,-1-1 0,0 1 0,1 0-1,-1 0 1,0-1 0,1 1-1,-1 0 1,0-1 0,1 1-1,-1 0 1,0 0 0,1 0-1,-1-1 1,1 1 0,-1 0-1,0 0 1,1 0 0,-1 0-1,1 0 1,-1 0 0,1 0 0,-1 0-1,1 0 1,0 0 0,4 8 5,-5-8-6,8 43 0,-2-9-10,7 21-23,36 100-1,-37-125-119,2 0 0,1 0 0,1-1 0,32 41 0,-41-61 121,0-1 0,0 1 0,1-2 0,0 1 0,0-1 0,1-1 0,0 1 0,0-1 0,15 6 0,-12-7-28,0-2 0,21 5 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1:25.403"/>
    </inkml:context>
    <inkml:brush xml:id="br0">
      <inkml:brushProperty name="width" value="0.05" units="cm"/>
      <inkml:brushProperty name="height" value="0.05" units="cm"/>
    </inkml:brush>
  </inkml:definitions>
  <inkml:trace contextRef="#ctx0" brushRef="#br0">0 136 11963,'22'-14'188,"1"1"1,0 2-1,1 0 1,0 1-1,40-11 1,0 6-127,65-7 1,-29 11 31,156 3 0,102 26 190,-264-12-153,242 13 384,209 14 706,-5 33 494,-460-52-985,-1 3 1,110 40-1,-187-55-533,-12-3-497,8 0 246,-1 0-1,0 1 1,1-1 0,-1 0-1,0 0 1,1 0 0,-4-3 0,-5-11-165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1:26.284"/>
    </inkml:context>
    <inkml:brush xml:id="br0">
      <inkml:brushProperty name="width" value="0.05" units="cm"/>
      <inkml:brushProperty name="height" value="0.05" units="cm"/>
    </inkml:brush>
  </inkml:definitions>
  <inkml:trace contextRef="#ctx0" brushRef="#br0">0 83 13339,'6'2'98,"-1"1"-1,1-1 1,0 0 0,-1-1 0,1 0 0,0 1-1,0-2 1,0 1 0,0-1 0,0 0-1,7-1 1,6 2 65,322-7 388,-1-28-1050,204-9 423,-158 56 2686,-369-12-2498,45 1 61,-58-2-169,0 0 1,1-1-1,-1 1 0,0-1 1,0 0-1,0 0 0,0-1 1,0 1-1,-1-1 1,1 0-1,6-4 0,2-6-30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1:41.475"/>
    </inkml:context>
    <inkml:brush xml:id="br0">
      <inkml:brushProperty name="width" value="0.05" units="cm"/>
      <inkml:brushProperty name="height" value="0.05" units="cm"/>
    </inkml:brush>
  </inkml:definitions>
  <inkml:trace contextRef="#ctx0" brushRef="#br0">194 59 13171,'-22'3'388,"-1"-1"1,0-2-1,1 0 1,-1-1-1,-41-9 1,63 10-354,0 0 0,0 0 0,0 0 0,0 0 0,0-1 0,0 1 0,0 0 0,0-1-1,0 1 1,0-1 0,1 1 0,-1-1 0,0 1 0,0-1 0,-1-1 0,2 2-21,0 0 0,0-1 1,0 1-1,0 0 0,0-1 0,0 1 0,0 0 1,0-1-1,0 1 0,0 0 0,0-1 0,0 1 1,0 0-1,1-1 0,-1 1 0,0 0 0,0 0 1,0-1-1,0 1 0,1 0 0,-1 0 0,0-1 1,0 1-1,0 0 0,1 0 0,-1 0 0,0-1 0,1 1 1,-1 0-1,0 0 0,29-13 307,0 6-292,1 1-1,-1 2 0,31-1 0,91 3 39,-130 2-65,365 16 2,-25-1 9,-156-15 59,77 2 145,-4 22 157,-208-9-459,-46-9-47,0-1 1,32 2 0,8-6 46,13-5-55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1:42.228"/>
    </inkml:context>
    <inkml:brush xml:id="br0">
      <inkml:brushProperty name="width" value="0.05" units="cm"/>
      <inkml:brushProperty name="height" value="0.05" units="cm"/>
    </inkml:brush>
  </inkml:definitions>
  <inkml:trace contextRef="#ctx0" brushRef="#br0">1 146 10722,'313'-62'2633,"3"26"-1628,-280 32-937,332-26 431,1 16 0,505 45 0,-844-28-545,45 4-33,95-3 0,-92-12 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1:45.276"/>
    </inkml:context>
    <inkml:brush xml:id="br0">
      <inkml:brushProperty name="width" value="0.05" units="cm"/>
      <inkml:brushProperty name="height" value="0.05" units="cm"/>
    </inkml:brush>
  </inkml:definitions>
  <inkml:trace contextRef="#ctx0" brushRef="#br0">13 183 13907,'-13'-3'997,"16"3"-439,22 1-318,410 47-1298,3-47 838,201-17 852,773-36-182,-524-23-263,-297 23 429,-40 33-56,-548 20-563,0-1 1,0 0-1,0 0 1,1 0-1,-1 0 1,0-1-1,4 0 1,-7 0 1,1 1-1,-1-1 1,0 1 0,0-1 0,0 1-1,0-1 1,0 1 0,0-1 0,0 1-1,0-1 1,0 1 0,0-1 0,0 1 0,0-1-1,-1 1 1,1-1 0,0 1 0,0-1-1,0 1 1,-1-1 0,1 1 0,0 0-1,-1-1 1,1 1 0,0-1 0,-1 1-1,1 0 1,0-1 0,-2 1 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1:48.823"/>
    </inkml:context>
    <inkml:brush xml:id="br0">
      <inkml:brushProperty name="width" value="0.05" units="cm"/>
      <inkml:brushProperty name="height" value="0.05" units="cm"/>
    </inkml:brush>
  </inkml:definitions>
  <inkml:trace contextRef="#ctx0" brushRef="#br0">14 195 11923,'-13'-3'864,"12"-3"-391,2 5-431,0 0 0,1-1-1,-1 1 1,0 0 0,0 0-1,0 0 1,1 0-1,-1 0 1,0 1 0,1-1-1,-1 0 1,3 0 0,91-32 146,0 5 0,2 4 0,175-20 0,218 14-139,-231 16 20,447 32 1,-112 30 27,270 25-62,1597 46-2,-1373-144-22,-416-6 163,1268-46 295,-244 84-1021,-522 34-154,-2-35 519,-248-25 450,510-8 685,-978 18-611,678 1 29,-864 23-903,-145-6 165,-77-10 193,-46 1 160,0-1 0,0 1-1,1-1 1,-1 0 0,0 0 0,0 0 0,0 0 0,-1 0 0,1 0-1,2-2 1,-4 3 19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2:03.468"/>
    </inkml:context>
    <inkml:brush xml:id="br0">
      <inkml:brushProperty name="width" value="0.05" units="cm"/>
      <inkml:brushProperty name="height" value="0.05" units="cm"/>
    </inkml:brush>
  </inkml:definitions>
  <inkml:trace contextRef="#ctx0" brushRef="#br0">0 252 11106,'1'2'49,"0"1"-1,0 0 1,1-1 0,-1 1-1,1 0 1,-1-1-1,1 0 1,0 1-1,-1-1 1,1 0-1,0 0 1,1 0-1,-1 0 1,0 0 0,0-1-1,1 1 1,-1-1-1,1 1 1,0-1-1,-1 0 1,1 0-1,0 0 1,0 0-1,4 0 1,8 1 50,0 0 1,0-1-1,24-1 0,-18-1 60,240 11 779,-117-3-677,-62-7-181,100-11 0,81-24-76,-126 15 1,373-69 2,-91 13-7,4 32 9,-55 38 73,183-11 147,-519 15-222,255-18 20,2 22-21,-133 9-5,298 16 8,1-27-3,849-7 165,-1182 11 273,142 24 0,-128 8 442,-96-24-663,73 13 0,-45-17-207,0-4-1,91-5 0,133-33-153,-275 31 151,46-9-462,0 3 0,0 2-1,75 3 1,-98 7 182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2:21.884"/>
    </inkml:context>
    <inkml:brush xml:id="br0">
      <inkml:brushProperty name="width" value="0.05" units="cm"/>
      <inkml:brushProperty name="height" value="0.05" units="cm"/>
    </inkml:brush>
  </inkml:definitions>
  <inkml:trace contextRef="#ctx0" brushRef="#br0">1 289 7978,'275'17'982,"0"-13"1,313-35-1,1-40-865,-357 39-102,1766-140 2500,-1960 171-2428,19-1 81,101 8-1,-157-6-169,1 0 1,-1 0-1,1 0 1,-1 1 0,1-1-1,-1 0 1,1 1 0,-1-1-1,0 1 1,1-1-1,-1 1 1,0 0 0,1-1-1,-1 1 1,0 0-1,0 0 1,0 0 0,1 0-1,-1 0 1,0 0-1,0 0 1,1 2 0,-2-1-3,0-1 0,-1 0 0,1 0 0,0 0 1,0 0-1,-1 1 0,1-1 0,-1 0 0,1 0 1,-1 0-1,0 0 0,1 0 0,-1 0 0,0 0 0,1 0 1,-1-1-1,0 1 0,0 0 0,0 0 0,0-1 1,0 1-1,0 0 0,0-1 0,0 1 0,0-1 1,0 1-1,-2-1 0,-26 12-32,-14-2-4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2:27.099"/>
    </inkml:context>
    <inkml:brush xml:id="br0">
      <inkml:brushProperty name="width" value="0.05" units="cm"/>
      <inkml:brushProperty name="height" value="0.05" units="cm"/>
    </inkml:brush>
  </inkml:definitions>
  <inkml:trace contextRef="#ctx0" brushRef="#br0">0 533 12939,'10'-5'121,"-1"1"0,1-1 1,0 2-1,0 0 0,0 0 1,14-2-1,2 0-58,19-5-70,1 3-1,69-3 1,95 9-4,13 0 13,577-49 188,-326 19-14,-295 25 19,328 30 0,-21 8-166,0-22-21,152 6 35,439-8 172,-719-34-153,513-104 0,59-42-46,-709 136-13,160-22 10,3 26-5,236 12 15,-465 22-35,-129 0 9,-1 1 0,1 2 1,48 14-1,-8 3-52,1-3-1,112 16 1,-172-34 41,0-1 0,0 1 0,0-1 0,13-1 0,-10-5-38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2:45.694"/>
    </inkml:context>
    <inkml:brush xml:id="br0">
      <inkml:brushProperty name="width" value="0.05" units="cm"/>
      <inkml:brushProperty name="height" value="0.05" units="cm"/>
    </inkml:brush>
  </inkml:definitions>
  <inkml:trace contextRef="#ctx0" brushRef="#br0">499 1 11162,'-214'65'2866,"206"-61"-2825,0 0-1,0 0 0,0 1 1,0 1-1,1-1 1,0 1-1,0 0 0,0 1 1,1 0-1,0 0 1,1 0-1,-9 14 0,-4 11-83,-26 61 1,38-80 40,-17 41-34,2 1-1,3 1 1,2 0 0,3 1 0,2 0-1,-3 71 1,13-100 16,1-1 1,2 1-1,0 0 0,2 0 1,2-1-1,11 39 0,-10-47-19,1 0 0,1-1 0,0 0 0,1-1 0,1 0-1,0 0 1,2-1 0,-1-1 0,29 26 0,-27-29-19,1-1 0,0 0-1,0-1 1,1 0 0,0-2 0,1 0 0,0 0-1,0-2 1,1 0 0,-1-1 0,1-1 0,1-1 0,24 2-1,-19-4 17,0-1 0,1-2-1,-1 0 1,-1-2 0,1 0 0,0-2-1,-1 0 1,0-2 0,38-18-1,-9-1 101,-1-3 1,-1-2-1,-2-2 0,-1-2 0,-2-2 0,-2-1 0,-1-3 0,-2-2 0,-3-1 1,-1-2-1,30-51 0,-51 72 31,-1-1 0,-1 0 0,-2-1 0,0 0 0,-2-1 0,-1 0 0,-2-1 0,6-50 1,-11 64-25,-1 1 1,0-1-1,-1 0 1,0 0-1,-2 1 1,0-1-1,0 1 1,-2 0-1,0 0 1,0 0 0,-1 1-1,-1 0 1,-1 0-1,0 0 1,-1 1-1,0 0 1,-1 1-1,-13-14 1,10 14-2,-1 0 0,0 1 0,-1 1 0,0 0-1,-1 1 1,0 1 0,0 0 0,-19-6 0,12 7-25,-1 1 0,1 0 0,-1 2 0,-1 1 0,-34 0 0,16 4-76,1 3 1,-1 1-1,1 2 0,0 2 0,1 1 1,-67 28-1,19 0-80,-129 77 1,51-9-38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00.609"/>
    </inkml:context>
    <inkml:brush xml:id="br0">
      <inkml:brushProperty name="width" value="0.05" units="cm"/>
      <inkml:brushProperty name="height" value="0.05" units="cm"/>
    </inkml:brush>
  </inkml:definitions>
  <inkml:trace contextRef="#ctx0" brushRef="#br0">1842 83 16428,'-55'5'795,"-3"0"-820,0 3 0,0 2 0,-64 20 1,41 0-206,1 4 0,1 3 0,-138 89 0,-193 183-183,341-250 422,3 3 0,2 2 0,4 3 0,-62 87 0,88-104 14,3 0 1,2 2-1,2 2 0,2 0 0,3 1 1,2 2-1,-17 79 0,30-101-39,2 0-1,2 1 1,1 0-1,2 0 1,1-1-1,2 1 1,1 0-1,18 68 1,-13-75-39,1 0 1,2-1-1,0 0 1,2-1-1,1 0 1,1-2-1,1 1 1,1-2-1,2-1 0,43 43 1,-35-43-14,1-2 0,1 0 0,1-2 0,1-1 0,0-1 1,1-2-1,1-2 0,0-1 0,1-1 0,0-2 0,60 8 0,-38-12 23,0-2 1,0-2-1,0-3 0,-1-2 0,1-3 0,104-26 1,-33-6 61,-2-5 0,234-118-1,216-177 244,-26-44 235,-433 289-122,-4-4-1,144-161 1,-226 224-163,-2-2 1,-1-1 0,-3-1 0,39-77-1,-58 103-145,-1 0 0,0 0-1,-1 0 1,0-1 0,-1 0-1,-1 0 1,0 1 0,-1-1-1,-1 0 1,0 0-1,-1 0 1,0 0 0,-1 0-1,0 0 1,-2 1 0,1-1-1,-2 1 1,1 0 0,-2 0-1,0 0 1,0 1 0,-11-15-1,-1 2 27,0 1-1,-2 1 1,-1 0-1,0 2 1,-2 1-1,0 0 1,-40-25-1,7 11-21,-2 3 0,-87-35 0,75 38-171,0 4 0,-2 3 0,0 3 0,-1 3 0,-1 4-1,0 2 1,0 4 0,-1 3 0,1 3 0,0 4 0,-107 20 0,-40 34-118,-14 14-71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4.886"/>
    </inkml:context>
    <inkml:brush xml:id="br0">
      <inkml:brushProperty name="width" value="0.05" units="cm"/>
      <inkml:brushProperty name="height" value="0.05" units="cm"/>
    </inkml:brush>
  </inkml:definitions>
  <inkml:trace contextRef="#ctx0" brushRef="#br0">28 7 14779,'1'32'759,"0"0"0,-6 39 1,1 1-225,6 160 93,-3 56 43,1-281-626,-6 46 637,6-53-669,0 0 1,0 1-1,0-1 1,1 0 0,-1 0-1,0 0 1,0 1-1,-1-1 1,1 0 0,0 0-1,0 0 1,0 1-1,0-1 1,0 0 0,0 0-1,0 0 1,0 1 0,0-1-1,0 0 1,0 0-1,-1 0 1,1 0 0,0 1-1,0-1 1,0 0-1,0 0 1,0 0 0,-1 0-1,1 0 1,0 1 0,0-1-1,0 0 1,-1 0-1,1 0 1,0 0 0,0 0-1,0 0 1,-1 0-1,1 0 1,0 0 0,-4-10 422,0-12-129,2 0-1,1-1 0,2-37 0,13-74 213,-9 96-434,5-36-65,19-75-1,-20 117-64,1 0-1,1 0 0,2 1 0,29-50 0,-38 75 34,-1 1 1,1-1-1,0 1 0,1 0 0,-1 0 0,1 1 0,0 0 0,7-5 0,-10 7 3,0 1-1,0 0 1,0 0 0,0 0-1,0 0 1,0 0 0,1 1-1,-1-1 1,0 1-1,1-1 1,-1 1 0,0 0-1,1 0 1,-1 0 0,0 0-1,1 0 1,-1 0 0,0 1-1,0-1 1,1 1-1,-1 0 1,0 0 0,0 0-1,0 0 1,0 0 0,3 2-1,-4-3 2,0 1-1,0 0 1,0-1-1,0 1 1,0 0-1,0 0 1,0 0-1,-1 0 1,1 0-1,0-1 1,-1 2 0,1-1-1,0 0 1,-1 0-1,1 0 1,-1 0-1,0 0 1,1 0-1,-1 0 1,0 1-1,0-1 1,0 0-1,0 2 1,0-1-3,0 0 0,-1 0 0,0 0 0,1 0-1,-1 0 1,0 0 0,0 0 0,0 0 0,0 0 0,-1 0 0,-1 3 0,-5 2-19,1 1-1,-1-2 1,0 1 0,-10 6-1,-5 1-84,-37 17 0,-6 3-116,48-24 175,15-10-2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3:52.511"/>
    </inkml:context>
    <inkml:brush xml:id="br0">
      <inkml:brushProperty name="width" value="0.05" units="cm"/>
      <inkml:brushProperty name="height" value="0.05" units="cm"/>
    </inkml:brush>
  </inkml:definitions>
  <inkml:trace contextRef="#ctx0" brushRef="#br0">9024 348 11859,'-44'-6'305,"-1009"-138"886,-142 52-1655,44 23 561,-221 32 203,-285 171-184,1088-54-91,7 46-79,440-87 58,2 5 1,-217 114-1,1 33 108,265-146-25,3 4 0,-99 90 1,146-119-59,1 2 0,2 1 1,0 0-1,1 1 0,1 1 0,2 0 1,-18 42-1,23-45 16,1 1 1,1 0-1,1 0 1,2 1-1,0 0 0,1 0 1,1 0-1,1 0 0,4 36 1,-1-44-23,2-1 0,0 1 1,0-1-1,2 0 0,-1 0 0,2-1 1,0 1-1,1-2 0,0 1 1,1-1-1,1 0 0,0-1 0,1 0 1,18 16-1,4 0-8,1-2-1,1-2 1,2-1 0,46 22 0,-22-16-27,1-3 1,96 27 0,139 17-117,333 26-268,7-38 164,489 11-38,-33-3-83,-398-10 266,813 58 109,-548-69 42,-1-58 49,11-77-26,-9-54-15,-921 137-72,322-61-4,-266 45 5,157-59 1,-221 69 14,-2-1-1,0-2 1,-1 0 0,0-3 0,36-29 0,-53 38 10,0-1 1,-1 0-1,0-1 0,-1 0 0,0 0 1,-1-1-1,-1-1 0,0 1 0,0-1 0,-2-1 1,1 1-1,-2-1 0,6-23 0,-10 29-10,0 0 0,-1-1 0,0 1 0,0-1 0,-1 1 0,0-1 0,0 1 0,-1 0 0,-1 0 0,1 0 0,-2 0 0,1 0 0,-1 0-1,0 1 1,-1 0 0,0 0 0,0 0 0,-1 1 0,-7-8 0,-10-10 6,-1 2-1,-1 1 1,-1 1 0,-32-20-1,-50-27 15,-3 4 0,-125-52 0,-249-79 21,358 146-49,-704-258 11,621 243-424,-2 8 0,-276-35 0,202 54 140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3.179"/>
    </inkml:context>
    <inkml:brush xml:id="br0">
      <inkml:brushProperty name="width" value="0.05" units="cm"/>
      <inkml:brushProperty name="height" value="0.05" units="cm"/>
    </inkml:brush>
  </inkml:definitions>
  <inkml:trace contextRef="#ctx0" brushRef="#br0">0 1347 14267,'19'-66'4974,"8"-2"-4097,2 1 0,4 2 0,45-68 0,16 3-276,-55 81-565,-3-2-1,-1-2 1,34-72 0,-46 66-78,25-105 0,-35 115 63,-11 40-7,1 1 0,0-1 0,0 1 0,7-15 0,-8 21-6,0 0-1,0-1 1,-1 1 0,1 0 0,0 0 0,1 0 0,-1 0 0,0 0-1,0 1 1,1-1 0,-1 1 0,1-1 0,0 1 0,-1 0 0,1 0-1,0 0 1,0 1 0,4-2 0,72-10 174,216-43 312,-255 45-397,166-46 738,-206 56-925,0-1 0,0 1 0,1-1 1,-1 1-1,0-1 0,0 1 0,0-1 0,0 1 0,0-1 0,0 1 0,0-1 0,0 1 0,0-1 0,0 1 0,0-1 0,0 0 0,0 1 0,0-1 0,0 1 0,-1-1 0,1 1 0,0-1 0,0 1 0,0 0 0,-1-1 0,1 1 0,0-1 0,-1 1 0,1-1 0,-1 1 0,0-1 1,-1-3-131,-1-8-286,2-2-175</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3.686"/>
    </inkml:context>
    <inkml:brush xml:id="br0">
      <inkml:brushProperty name="width" value="0.05" units="cm"/>
      <inkml:brushProperty name="height" value="0.05" units="cm"/>
    </inkml:brush>
  </inkml:definitions>
  <inkml:trace contextRef="#ctx0" brushRef="#br0">1 57 21357,'2'0'223,"1"0"0,-1 0-1,1 0 1,-1 0 0,1-1 0,-1 1 0,1-1 0,-1 0 0,1 0 0,-1 0 0,4-1 0,1-1 141,26-7 586,1 1 0,61-6 0,72 4-797,-164 11-151,8-1 4,0 1 1,0 0-1,0 1 0,17 3 1,-26-4 4,0 1 0,0-1 1,1 1-1,-1 0 0,0 0 0,-1-1 0,1 1 1,0 1-1,0-1 0,0 0 0,-1 0 1,1 1-1,0-1 0,-1 1 0,1-1 0,-1 1 1,0 0-1,1-1 0,-1 1 0,0 0 0,0 0 1,0 0-1,0 0 0,-1 0 0,1 0 1,-1 0-1,1 0 0,-1 0 0,1 0 0,-1 3 1,-1 7 70,0 0 1,0 0-1,-1 0 1,-1 0-1,0 0 1,0-1-1,-1 1 1,-1-1-1,-10 20 1,-8 8-80,-34 43 0,56-79-20,-12 14-276,-1-1-1,-23 24 0,25-31 42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4.518"/>
    </inkml:context>
    <inkml:brush xml:id="br0">
      <inkml:brushProperty name="width" value="0.05" units="cm"/>
      <inkml:brushProperty name="height" value="0.05" units="cm"/>
    </inkml:brush>
  </inkml:definitions>
  <inkml:trace contextRef="#ctx0" brushRef="#br0">21 1 17324,'-4'9'406,"1"0"0,0 1 0,1-1 1,0 1-1,0 0 0,1 0 0,0 0 0,1-1 1,0 11-1,0 1 453,-2 33 274,2 1 0,3-1 0,2 0 0,22 95 0,-26-143-1067,1-1 1,-1 0-1,1 0 0,1 0 1,-1 0-1,1 0 0,3 5 1,-5-9-52,0 0 0,0 0 0,0 0 0,0 0 0,0 0 0,0-1 1,0 1-1,0 0 0,0-1 0,1 1 0,-1 0 0,0-1 0,0 0 0,1 1 0,-1-1 0,0 0 1,1 1-1,-1-1 0,0 0 0,1 0 0,-1 0 0,0 0 0,1 0 0,-1-1 0,0 1 0,0 0 1,1-1-1,-1 1 0,0 0 0,0-1 0,1 0 0,-1 1 0,2-2 0,7-6 62,0 0-1,-1-1 1,0 0 0,0 0-1,-1-1 1,0 0 0,-1 0-1,8-14 1,20-27 223,-30 45-261,0-1 7,1-1 0,1 1 1,-1 0-1,9-6 0,-14 13-42,0-1 0,0 0 1,0 0-1,0 0 0,0 1 0,0-1 0,0 1 1,0-1-1,0 1 0,0-1 0,0 1 1,0-1-1,0 1 0,1 0 0,-1 0 0,0 0 1,0-1-1,0 1 0,1 0 0,-1 1 0,0-1 1,0 0-1,0 0 0,1 0 0,-1 1 0,0-1 1,0 1-1,0-1 0,0 1 0,0-1 0,0 1 1,0-1-1,0 1 0,0 0 0,0 0 0,0-1 1,0 1-1,0 0 0,-1 0 0,2 2 0,1 2-3,-1 0-1,0 0 0,0 0 0,0 0 1,0 1-1,-1-1 0,2 11 0,-3-10 8,1 0 0,0 0 0,1 0-1,0-1 1,0 1 0,4 9 0,-5-14-7,-1-1 1,1 1 0,-1 0 0,1 0 0,0-1 0,0 1 0,-1-1 0,1 1 0,0-1 0,0 1 0,0-1 0,-1 1 0,1-1 0,0 0 0,0 1 0,0-1 0,0 0 0,0 0 0,0 0 0,0 0 0,0 0 0,-1 0 0,1 0 0,0 0 0,0 0 0,0 0 0,0 0 0,0-1 0,0 1 0,0 0 0,0-1 0,-1 1 0,1 0 0,1-2 0,32-21 43,-27 18-37,21-18 23,33-22 14,-54 40-45,0 1-1,0 0 1,1 0-1,-1 1 0,1 0 1,13-3-1,-19 5 0,0 1 1,0 0-1,0 0 0,1 0 0,-1 0 0,0 0 0,0 0 1,0 0-1,0 1 0,0-1 0,0 1 0,-1-1 0,1 1 1,0 0-1,0 0 0,0 0 0,0 0 0,-1 0 0,1 0 1,0 0-1,-1 1 0,1-1 0,-1 1 0,0-1 0,1 1 1,-1-1-1,0 1 0,0 0 0,0 0 0,0-1 0,0 1 1,0 0-1,-1 0 0,1 0 0,-1 0 0,1 3 0,2 9-4,-1-1 0,0 0-1,-1 1 1,-2 17-1,1-21-1,0-9-61,0 0 0,0 0 1,-1 0-1,1 0 0,0 0 1,0 0-1,0 0 0,0 0 1,0 0-1,1 0 0,-1 0 1,0 0-1,0 0 0,1 0 0,-1 0 1,0 0-1,1 0 0,-1 0 1,2 1-1,7-20-1983,0 0 2175,7-15-745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5.231"/>
    </inkml:context>
    <inkml:brush xml:id="br0">
      <inkml:brushProperty name="width" value="0.05" units="cm"/>
      <inkml:brushProperty name="height" value="0.05" units="cm"/>
    </inkml:brush>
  </inkml:definitions>
  <inkml:trace contextRef="#ctx0" brushRef="#br0">29 87 21197,'6'-13'1978,"-6"13"-1949,0 0 0,0 0 0,0 0 0,0 0 0,0 0 0,0 0 0,0 0-1,0 0 1,0 0 0,0 1 0,0-1 0,0 0 0,0 0 0,0 0 0,0 0 0,0 0 0,0 0 0,0 0 0,0 0-1,0 0 1,0 0 0,0 0 0,0 0 0,1 0 0,-1 0 0,0 0 0,0 0 0,0 0 0,0 0 0,0 0-1,0 0 1,0 0 0,0 0 0,0 0 0,0 0 0,0 0 0,0 0 0,0 0 0,0 0 0,0 0 0,0 0 0,0 0-1,0 0 1,0 0 0,0 0 0,1 0 0,-1 0 0,0 0 0,0 0 0,0 0 0,0 0 0,0 0 0,0 0-1,0-1 1,-3 24 1846,0-8-1687,-9 64 396,4-31-294,-2 59-1,11-82-93,3-13 27,-3-12-212,-1 0-1,0 0 0,0 0 1,0 0-1,1 1 0,-1-1 1,0 0-1,0 0 0,1 0 0,-1 0 1,0 0-1,0 0 0,1 0 1,-1 0-1,0 0 0,0 0 1,1 0-1,-1 0 0,0 0 1,0 0-1,1 0 0,-1 0 1,0 0-1,0 0 0,1 0 1,-1 0-1,0-1 0,0 1 1,0 0-1,1 0 0,-1 0 1,0 0-1,0 0 0,0-1 1,0 1-1,1 0 0,-1 0 0,0-1 1,6-5 79,-1 0 0,0-1 0,0 0 0,-1 0 1,0 0-1,0-1 0,4-12 0,18-61 296,-26 81-382,12-45 169,-1 0 0,5-62 1,-16 104-170,0 0 0,0 0 0,0-1 0,0 1 1,-1 0-1,0 0 0,1 0 0,-2-3 0,2 6-4,0 0 0,0-1 0,0 1 0,0 0 0,0 0 1,-1 0-1,1 0 0,0-1 0,0 1 0,0 0 0,0 0 0,0 0 0,0 0 0,0 0 0,0 0 0,0-1 0,-1 1 0,1 0 0,0 0 0,0 0 1,0 0-1,0 0 0,0 0 0,-1 0 0,1 0 0,0 0 0,0 0 0,0 0 0,0-1 0,-1 1 0,1 0 0,0 0 0,0 0 0,0 0 0,0 0 1,0 0-1,-1 0 0,1 1 0,0-1 0,0 0 0,0 0 0,0 0 0,-1 0 0,-5 14-12,4-6 10,0 0-1,1 0 1,0 0 0,0 1 0,1-1 0,0 0 0,2 11-1,-2-17 4,0 1 0,1-1 0,0 0 0,-1 1 0,1-1 0,0 0 0,0 1-1,0-1 1,0 0 0,0 0 0,1 0 0,-1 0 0,1 0 0,-1 0 0,1 0-1,0 0 1,0-1 0,-1 1 0,1-1 0,1 1 0,-1-1 0,0 0 0,0 0-1,0 0 1,1 0 0,-1 0 0,0 0 0,4 0 0,1 0 5,0-1 0,0 0 0,0 0-1,0-1 1,0 1 0,0-2 0,-1 1 0,1-1 0,0 0 0,-1 0 0,1-1-1,-1 0 1,0 0 0,11-7 0,5-6 21,-1 0-1,28-29 0,-32 29-4,-9 12-46,-5 11 6,-7 16-12,4-20 24,-38 233-1930,38-235 1904,-1-1-1,1 1 0,0-1 1,0 1-1,0 0 0,0-1 1,0 1-1,0 0 0,0-1 1,0 1-1,0-1 0,0 1 1,0 0-1,0-1 0,1 1 1,-1-1-1,0 1 0,0-1 1,1 1-1,-1 0 0,0-1 1,1 1-1,0 0 0,4-7-448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5.678"/>
    </inkml:context>
    <inkml:brush xml:id="br0">
      <inkml:brushProperty name="width" value="0.05" units="cm"/>
      <inkml:brushProperty name="height" value="0.05" units="cm"/>
    </inkml:brush>
  </inkml:definitions>
  <inkml:trace contextRef="#ctx0" brushRef="#br0">17 0 21621,'4'5'2040,"0"10"-1312,-1 4-312,1 8 977,1 2-337,-1 7-432,0 0-192,1 1-240,-3-4-136,0-5-320,-1-3-232,-1-9-512,-3-6-393,-4-10-15,-4-8 880,-5-10-344,-1-4-216</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6.204"/>
    </inkml:context>
    <inkml:brush xml:id="br0">
      <inkml:brushProperty name="width" value="0.05" units="cm"/>
      <inkml:brushProperty name="height" value="0.05" units="cm"/>
    </inkml:brush>
  </inkml:definitions>
  <inkml:trace contextRef="#ctx0" brushRef="#br0">3 27 17772,'-2'-5'2144,"4"3"-1048,6 1-383,7 1 1183,5-2-224,8 1-527,0-1-265,8 0-608,3 0-376,-2 1-1184,-1-4 1184,-4 4-248,-5-2-161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6.638"/>
    </inkml:context>
    <inkml:brush xml:id="br0">
      <inkml:brushProperty name="width" value="0.05" units="cm"/>
      <inkml:brushProperty name="height" value="0.05" units="cm"/>
    </inkml:brush>
  </inkml:definitions>
  <inkml:trace contextRef="#ctx0" brushRef="#br0">1 1 19676,'2'2'342,"0"1"-1,0-1 0,0 1 1,0 0-1,0-1 1,0 1-1,-1 0 1,1 0-1,-1 0 0,0 0 1,0 0-1,1 5 1,5 42 2134,-5-31-1701,2 29 302,-2-19-614,8 37-1,-8-58-436,0 0-1,1 1 1,-1-1-1,2 0 0,-1-1 1,1 1-1,0-1 1,10 14-1,-12-19-22,0 1 0,1-1-1,-1 0 1,0 1 0,1-1 0,-1 0-1,1-1 1,0 1 0,0 0 0,-1-1-1,1 1 1,0-1 0,0 0 0,0 0-1,1 0 1,-1-1 0,6 2 0,-4-3 7,-1 1 1,1 0-1,0-1 1,-1 0-1,1 0 1,-1-1-1,0 1 1,1-1-1,-1 0 0,0 0 1,5-3-1,5-5 56,1-1 0,-2-1-1,0 0 1,0 0 0,13-19-1,-9 7 58,9-7 81,-26 30-202,0 1 0,0 0 0,0 0-1,0 0 1,0 0 0,0 0 0,0-1-1,0 1 1,0 0 0,1 0 0,-1 0 0,0 0-1,0 0 1,0 0 0,0 0 0,0-1 0,1 1-1,-1 0 1,0 0 0,0 0 0,0 0-1,0 0 1,1 0 0,-1 0 0,0 0 0,0 0-1,0 0 1,0 0 0,1 0 0,-1 0 0,0 0-1,0 0 1,0 0 0,0 0 0,1 0-1,-1 0 1,0 0 0,0 0 0,0 0 0,0 1-1,1-1 1,-1 0 0,0 0 0,0 0 0,0 0-1,0 0 1,1 12 18,-7 20-41,5-27 26,-1 4-7,0-3 3,1-1-1,-1 1 0,1 0 0,1 0 0,-1 0 1,1-1-1,0 1 0,1 8 0,0-13 1,-1-1 0,0 0 0,0 1 0,1-1 0,-1 0 0,0 1 0,1-1 0,-1 0 0,0 0 0,1 1 0,-1-1 0,1 0 0,-1 0-1,1 0 1,-1 1 0,0-1 0,1 0 0,-1 0 0,1 0 0,-1 0 0,1 0 0,-1 0 0,0 0 0,1 0 0,-1 0 0,1 0 0,-1 0 0,1 0 0,-1 0 0,1-1 0,-1 1 0,0 0 0,1 0-1,-1 0 1,1-1 0,-1 1 0,1-1 0,16-9 22,-16 9-20,21-14 1,0-1 20,29-16-1,-45 29-25,1 0-1,-1 0 1,1 1 0,0-1 0,0 1 0,-1 1-1,1-1 1,1 1 0,11 0 0,-17 1 2,0 0 1,0 1 0,0-1-1,-1 1 1,1-1-1,0 1 1,0 0 0,-1-1-1,1 1 1,0 0-1,-1 0 1,1 0 0,-1 0-1,1 0 1,-1 1-1,0-1 1,1 0-1,-1 1 1,0-1 0,0 1-1,0-1 1,0 1-1,0 0 1,-1-1 0,1 1-1,0 0 1,-1-1-1,1 1 1,-1 0-1,1 0 1,-1 0 0,0 0-1,0 2 1,0-1-62,1 0 1,-1 0-1,-1 0 1,1 0-1,0 1 1,-1-1-1,1 0 0,-1 0 1,0 0-1,0 0 1,0 0-1,0-1 1,-1 1-1,1 0 1,-1 0-1,0-1 1,0 1-1,0-1 1,-2 3-1,2-4 17,1-1-1,0 1 1,0-1 0,0 1 0,0-1 0,0 0-1,0 1 1,0-1 0,-1 0 0,1 0-1,0 0 1,0 0 0,0 0 0,-1 0-1,1 0 1,0 0 0,0-1 0,0 1-1,0 0 1,-1-1 0,1 1 0,-1-2-1,-9-3-364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7.172"/>
    </inkml:context>
    <inkml:brush xml:id="br0">
      <inkml:brushProperty name="width" value="0.05" units="cm"/>
      <inkml:brushProperty name="height" value="0.05" units="cm"/>
    </inkml:brush>
  </inkml:definitions>
  <inkml:trace contextRef="#ctx0" brushRef="#br0">0 59 19084,'1'-1'298,"0"-1"0,0 1 0,0-1 1,0 1-1,0 0 0,0 0 0,0-1 0,1 1 0,-1 0 0,0 0 0,1 0 1,1-1-1,-2 2-209,0 0 0,-1 0 0,1 0 0,0 0 0,-1 0 0,1 0 0,0 0 0,-1 1 0,1-1 0,0 0 0,-1 1 0,1-1 0,-1 0 0,1 1 0,-1-1 0,1 0 0,-1 1 0,1-1 0,-1 1 0,1-1 0,-1 1 0,1-1 0,-1 1 0,0-1 0,1 1 0,-1 0 0,0-1 0,0 1 0,1 0 0,-1-1 0,0 1 0,0-1 0,0 1 0,0 0 0,0 0 0,6 19 1040,4 31-1,-9-39-987,1 0 1,0 0 0,1-1-1,0 1 1,1-1 0,1 1-1,0-1 1,8 13 0,-12-22-100,0 0 1,0-1 0,1 1 0,-1-1-1,0 0 1,1 1 0,0-1 0,-1 0-1,1 0 1,0 0 0,-1 0 0,1 0-1,0 0 1,0-1 0,0 1 0,0 0-1,0-1 1,2 1 0,0-1 21,-1 0 0,1 0-1,-1-1 1,1 1 0,-1-1 0,0 0 0,1 0 0,-1 0 0,6-3 0,4-3 142,0-1 1,-1 0 0,21-19 0,-29 23-163,26-21 123,-1-2 1,-2-1 0,25-32-1,-50 58-243,-1 0-1,1 0 1,-1 0-1,0-1 1,0 1-1,0 0 1,0-1 0,1-2-1,-2 4 55,0 1 1,0-1-1,0 0 1,0 1-1,0-1 0,0 0 1,0 1-1,0-1 1,0 0-1,-1 1 0,1-1 1,0 0-1,0 1 1,-1-1-1,1 1 0,0-1 1,-1 0-1,1 1 1,-1-1-1,1 1 0,0-1 1,-1 1-1,1-1 1,-1 1-1,0 0 0,1-1 1,-1 1-1,1 0 1,-1-1-1,1 1 0,-1 0 1,0 0-1,1-1 1,-2 1-1,-25-14-586,18 7 130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7.686"/>
    </inkml:context>
    <inkml:brush xml:id="br0">
      <inkml:brushProperty name="width" value="0.05" units="cm"/>
      <inkml:brushProperty name="height" value="0.05" units="cm"/>
    </inkml:brush>
  </inkml:definitions>
  <inkml:trace contextRef="#ctx0" brushRef="#br0">4 23 19292,'-3'-1'2289,"9"1"-1057,8-2-408,16 1 1457,2-1-433,9-1-512,5 2-256,6 0-335,-1-1-233,-1 1-560,-5-1-360,-12 1-705,-2-1-463,-13 1 736,-6-2 320,-10 3-368,-4 0-233</inkml:trace>
  <inkml:trace contextRef="#ctx0" brushRef="#br0" timeOffset="1">114 85 19044,'17'10'2545,"3"-5"-1457,12-3-336,2-2 1248,8-3-559,-2 0-217,0-1-784,-5 1-568,-8 0 256,-1 3-144,-6 0-224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5.674"/>
    </inkml:context>
    <inkml:brush xml:id="br0">
      <inkml:brushProperty name="width" value="0.05" units="cm"/>
      <inkml:brushProperty name="height" value="0.05" units="cm"/>
    </inkml:brush>
  </inkml:definitions>
  <inkml:trace contextRef="#ctx0" brushRef="#br0">457 11 17876,'7'-8'785,"-5"5"-53,-6 6-275,-6 6-392,-49 36 840,-126 106 351,155-124-1279,2 2-1,2 0 0,0 2 1,-21 34-1,8 1-1230,31-55 639,5-11-394,3-25-797,5-44-347,17-82 0,-22 146 2217,1 1 0,0 0-1,1 0 1,-1 0 0,1 0-1,0 0 1,0 0 0,0 0 0,0 0-1,0 1 1,1-1 0,3-3-1,-4 6 50,0 0 0,0-1 0,0 1 0,0 0 0,1 0 0,-1 0 0,0 0 0,0 1 0,1-1 0,-1 1 0,1-1 0,-1 1 0,0 0 0,1 0 0,-1 0 0,1 0-1,-1 0 1,0 1 0,1-1 0,-1 1 0,0-1 0,5 3 0,71 27 2087,-49-18-1689,57 16 0,-60-23-459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8.383"/>
    </inkml:context>
    <inkml:brush xml:id="br0">
      <inkml:brushProperty name="width" value="0.05" units="cm"/>
      <inkml:brushProperty name="height" value="0.05" units="cm"/>
    </inkml:brush>
  </inkml:definitions>
  <inkml:trace contextRef="#ctx0" brushRef="#br0">5 0 19060,'-2'9'689,"1"0"0,0 0 0,0 1 0,1-1 0,0 0 0,4 18-1,-2-1 309,0-2-459,0 24 312,3 0-1,1 0 1,21 76-1,-25-119-791,0 0 0,0 0 0,0 1 0,0-1-1,1-1 1,0 1 0,0 0 0,1-1 0,-1 1-1,1-1 1,5 5 0,-6-7-40,-1-1-1,1 1 1,0-1-1,0 0 1,0 1-1,-1-1 1,1 0-1,0-1 1,1 1-1,-1-1 1,0 1-1,0-1 1,0 0-1,0 0 1,0 0-1,0 0 1,0-1-1,0 1 1,0-1-1,0 0 1,5-2-1,7-3 33,0-1 0,-1 0 0,1-2 0,14-10 0,-16 10 11,0 0-1,1 1 1,0 0-1,21-7 0,-34 14-52,1 1 0,-1-1-1,1 1 1,-1 0 0,1-1-1,-1 1 1,1 0 0,-1 0-1,1 0 1,-1 0 0,1 0-1,-1 0 1,1 0 0,-1 1-1,1-1 1,-1 0 0,1 1-1,-1-1 1,1 1 0,-1 0-1,1-1 1,-1 1 0,0 0-1,0 0 1,1 0 0,-1 0-1,0 0 1,0 0 0,0 0-1,0 1 1,0-1 0,0 0-1,0 0 1,-1 1 0,1-1-1,1 3 1,10 13 27,-11-16-27,0 0 0,1 0 1,-1 0-1,1 0 0,-1-1 0,1 1 0,-1 0 0,1-1 0,-1 1 0,1 0 0,0-1 0,-1 0 0,1 1 0,0-1 1,-1 0-1,1 0 0,0 0 0,-1 0 0,1 0 0,0-1 0,-1 1 0,1 0 0,3-2 0,40-17 173,-39 16-153,-3 2-15,10-6 35,-1 2 0,1-1 0,0 2 0,22-6 1,-32 10-48,0-1 1,0 1 0,0-1-1,0 1 1,0 0 0,0 0-1,0 0 1,0 1 0,0-1-1,0 1 1,0 0 0,0-1 0,-1 1-1,1 1 1,0-1 0,0 0-1,-1 1 1,1-1 0,-1 1-1,1 0 1,-1 0 0,0 0 0,0 0-1,0 0 1,0 0 0,0 0-1,0 1 1,1 2 0,1 4-8,-1-1 1,0 1-1,0-1 1,-1 1-1,0 0 1,0 0-1,-1 0 1,0 14-1,-1-14-24,0-9 16,0 1 1,0-1-1,0 0 1,0 0-1,0 0 1,-1 0 0,1 0-1,0 1 1,0-1-1,0 0 1,0 0-1,0 0 1,0 1-1,0-1 1,0 0-1,0 0 1,0 0 0,0 0-1,0 1 1,0-1-1,0 0 1,0 0-1,0 0 1,0 0-1,0 1 1,1-1-1,-1 0 1,0 0 0,0 0-1,0 0 1,0 0-1,0 1 1,0-1-1,0 0 1,1 0-1,-1 0 1,0 0-1,0 0 1,0 0 0,0 0-1,0 1 1,1-1-1,-1 0 1,0 0-1,0 0 1,0 0-1,0 0 1,1 0 0,-1 0-1,0 0 1,0 0-1,0 0 1,0 0-1,1 0 1,-1 0-1,0 0 1,0 0-1,0 0 1,0 0 0,1 0-1,7-10-282,-5 5 244,7-9-188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8.848"/>
    </inkml:context>
    <inkml:brush xml:id="br0">
      <inkml:brushProperty name="width" value="0.05" units="cm"/>
      <inkml:brushProperty name="height" value="0.05" units="cm"/>
    </inkml:brush>
  </inkml:definitions>
  <inkml:trace contextRef="#ctx0" brushRef="#br0">0 1 18364,'2'13'2144,"3"8"-1087,-2 5-377,-1 10 1392,-1 1-511,1 7-521,-1 2-208,-1-1-328,0-5-128,0-9-392,0-5-296,3-7-736,-2-5-432,-1-8 1151,0-5-239,-4 1-264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19.375"/>
    </inkml:context>
    <inkml:brush xml:id="br0">
      <inkml:brushProperty name="width" value="0.05" units="cm"/>
      <inkml:brushProperty name="height" value="0.05" units="cm"/>
    </inkml:brush>
  </inkml:definitions>
  <inkml:trace contextRef="#ctx0" brushRef="#br0">1 155 17468,'0'-6'243,"1"1"0,0 0 1,1 0-1,-1 0 0,1 0 0,0 0 1,0 0-1,0 1 0,1-1 1,0 1-1,0-1 0,4-4 0,-1 3 118,0 0-1,1 0 0,-1 1 0,1 0 0,0 0 1,15-8-1,-5 6 108,0 0 0,1 1 1,0 0-1,0 2 0,0 0 0,25-1 1,-27 4-336,-1 1 0,1 0 1,-1 1-1,1 1 0,-1 1 1,0 0-1,0 1 0,0 1 1,0 0-1,-1 1 0,16 8 1,-23-10-105,0 0 1,-1 1 0,0 0 0,0 0-1,0 0 1,0 1 0,-1-1-1,0 1 1,0 0 0,6 11 0,-9-12 5,1 1 1,-1-1 0,0 1-1,0 0 1,-1-1 0,1 1-1,-2 0 1,1 0 0,0 0-1,-1 0 1,0 0 0,-1 0-1,1 0 1,-1 0 0,-2 7 0,1-5 71,-1 1 0,0-1 0,-1 1 0,0-1 1,0 0-1,0-1 0,-1 1 0,-1-1 1,-10 12-1,14-16-96,-1 1 1,0-1 0,-1-1-1,1 1 1,0 0 0,-1-1-1,0 1 1,1-1 0,-1 0-1,0-1 1,0 1 0,0-1-1,0 1 1,0-1 0,-1 0-1,1-1 1,0 1 0,0-1-1,-1 0 1,1 0 0,0 0-1,-5-1 1,7 1-82,1 0 0,0-1 0,-1 1 0,1-1 0,0 1 0,0-1 0,-1 1 0,1-1 0,0 0 0,0 1 0,0-1 0,0 0 0,0 0 0,0 0 0,0 0 0,0 0 1,0 0-1,1 0 0,-1 0 0,0 0 0,1 0 0,-1-1 0,1 1 0,-1 0 0,1 0 0,-1-1 0,1 1 0,0 0 0,0-1 0,-1 1 0,1 0 0,0-1 0,0 1 0,1 0 0,-1-1 0,0 1 0,0 0 0,1 0 0,-1-1 0,0 1 0,1 0 1,-1 0-1,1-1 0,0 1 0,-1 0 0,1 0 0,1-1 0,11-18-706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20.379"/>
    </inkml:context>
    <inkml:brush xml:id="br0">
      <inkml:brushProperty name="width" value="0.05" units="cm"/>
      <inkml:brushProperty name="height" value="0.05" units="cm"/>
    </inkml:brush>
  </inkml:definitions>
  <inkml:trace contextRef="#ctx0" brushRef="#br0">0 16 20596,'8'-15'2988,"-8"15"-2937,0 0 1,0 0-1,0 0 0,1 0 1,-1 0-1,0 0 1,0 0-1,0 0 0,0 0 1,0 0-1,0 0 0,1-1 1,-1 1-1,0 0 1,0 0-1,0 0 0,0 1 1,0-1-1,1 0 0,-1 0 1,0 0-1,0 0 0,0 0 1,0 0-1,0 0 1,0 0-1,1 0 0,-1 0 1,0 0-1,0 0 0,0 0 1,0 0-1,0 1 1,0-1-1,0 0 0,0 0 1,1 0-1,-1 0 0,0 0 1,0 0-1,0 0 1,0 1-1,0-1 0,0 0 1,0 0-1,0 0 0,0 0 1,0 1-1,5 29 2399,-4-25-2487,16 210 910,-12-129-4354,-5-85 3476,1-1-16,-1 0 0,0 0 1,0 0-1,0 0 0,0 0 0,0 0 0,0 0 0,0 0 0,0 1 0,0-1 0,1 0 0,-1 0 0,0 0 0,0 0 0,0 0 0,0 0 0,0 1 0,0-1 0,0 0 0,0 0 0,0 0 0,0 0 0,0 0 1,0 1-1,0-1 0,0 0 0,0 0 0,0 0 0,0 0 0,0 0 0,-1 0 0,1 1 0,0-1 0,0 0 0,0 0 0,0 0 0,0 0 0,0 0 0,0 0 0,0 0 0,0 1 0,0-1 0,-1 0 0,1 0 1,0 0-1,0 0 0,0 0 0,0 0 0,0 0 0,0 0 0,-1 0 0,1 0 0,0 0 0,0 0 0,0 0 0,0 0 0,0 0 0,-1 0 0,1 0 0,0 0 0,0 0 0,0 0 0,0 0 0,0 0 0,-1 0 1,-4-4-926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20.891"/>
    </inkml:context>
    <inkml:brush xml:id="br0">
      <inkml:brushProperty name="width" value="0.05" units="cm"/>
      <inkml:brushProperty name="height" value="0.05" units="cm"/>
    </inkml:brush>
  </inkml:definitions>
  <inkml:trace contextRef="#ctx0" brushRef="#br0">5 25 17236,'-5'0'2136,"7"6"-1032,5-2-415,7 2 1535,6-2-616,6 0-575,3-2-185,5-5-480,-1-2-376,2 0-1160,-4-2 1120,-6-8-249,-4-1-119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21.387"/>
    </inkml:context>
    <inkml:brush xml:id="br0">
      <inkml:brushProperty name="width" value="0.05" units="cm"/>
      <inkml:brushProperty name="height" value="0.05" units="cm"/>
    </inkml:brush>
  </inkml:definitions>
  <inkml:trace contextRef="#ctx0" brushRef="#br0">0 33 16388,'0'0'23,"3"-4"616,1-1 0,-1 1 1,1 0-1,-1 0 0,8-5 0,-11 9-548,1-1-1,-1 1 1,1 0-1,-1 0 1,1-1-1,-1 1 1,1 0-1,-1 0 1,1-1-1,0 1 1,-1 0-1,1 0 1,-1 0-1,1 0 1,0 0-1,-1 0 1,1 0-1,-1 0 1,1 0-1,0 0 1,-1 1 0,1-1-1,0 0 1,0 1 41,0 0 1,0 0 0,0 0 0,0 0 0,-1 0 0,1 0 0,0 0 0,-1 0 0,1 0 0,0 0 0,-1 0 0,1 0 0,-1 1 0,0-1 0,1 0 0,-1 2 0,7 35 884,-2 0 1,0 43-1,-2-25-530,0-14-193,6 63 310,-8-95-524,1 0-1,1 1 0,-1-1 0,2 0 1,-1-1-1,2 1 0,6 12 0,-10-20-58,0 0-1,1 0 0,-1 0 0,1-1 1,0 1-1,-1 0 0,1-1 0,0 1 1,0-1-1,0 0 0,0 0 0,0 1 1,0-1-1,0-1 0,0 1 0,1 0 1,-1 0-1,0-1 0,1 1 0,-1-1 0,0 0 1,1 0-1,-1 0 0,0 0 0,1 0 1,-1 0-1,0-1 0,1 1 0,-1-1 1,0 1-1,0-1 0,5-2 0,4-2 55,0-1 0,-1 0-1,1-1 1,16-14-1,-24 18-56,30-26 204,32-35-1,-28 25-46,-23 30-71,-14 9-102,1 0 0,-1 0 0,1 0 0,-1 0 0,0 0 0,1 0-1,-1 0 1,0 0 0,1 0 0,-1 0 0,0 1 0,1-1 0,-1 0 0,0 0-1,1 0 1,-1 0 0,0 1 0,1-1 0,-1 0 0,0 0 0,0 1 0,1-1 0,-1 0-1,0 1 1,0-1 0,1 1 0,0 2 0,1 1-1,-1 0 1,0-1-1,0 1 1,-1 0 0,1 5-1,-1-6 0,1 0 0,-1 1-1,1-1 1,0 0 0,-1 0-1,2 0 1,0 4 0,-1-7-1,-1 0 0,0 1 0,0-1 0,1 0 0,-1 0 0,0 1 0,1-1 0,-1 0 0,0 0 0,1 0 0,-1 1 0,1-1 0,-1 0 0,0 0 1,1 0-1,-1 0 0,0 0 0,1 0 0,-1 0 0,1 0 0,-1 0 0,0 0 0,1 0 0,-1 0 0,1 0 0,-1 0 0,0 0 0,1 0 0,-1 0 0,1-1 0,-1 1 0,0 0 1,1 0-1,-1 0 0,0-1 0,1 1 0,-1 0 0,1-1 0,12-14 1,-9 10 4,-3 4-4,5-5-3,-1 0 1,1 0-1,11-7 1,-16 12-3,-1 0 0,1 1 1,0-1-1,0 0 0,0 1 0,0-1 1,-1 1-1,1-1 0,0 1 0,0-1 1,0 1-1,0 0 0,0 0 0,0-1 1,0 1-1,0 0 0,0 0 0,0 0 1,0 0-1,1 0 0,-1 0 0,0 0 1,0 0-1,0 1 0,0-1 0,0 0 1,0 1-1,0-1 0,-1 1 0,1-1 1,0 1-1,0-1 0,0 1 1,0-1-1,0 1 0,-1 0 0,1 0 1,0-1-1,1 3 0,0 3-14,1 0 0,-1 0 0,1 0 0,-2 0-1,1 1 1,-1-1 0,0 1 0,1 9 0,-2 0-656,0 0 0,-3 22-1,1-31-1099,1-16 961,1-9-4</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22.783"/>
    </inkml:context>
    <inkml:brush xml:id="br0">
      <inkml:brushProperty name="width" value="0.05" units="cm"/>
      <inkml:brushProperty name="height" value="0.05" units="cm"/>
    </inkml:brush>
  </inkml:definitions>
  <inkml:trace contextRef="#ctx0" brushRef="#br0">9 1 14763,'0'0'115,"-1"0"0,1 0 0,0 0 0,-1 0 1,1-1-1,0 2 0,-1-1 0,1 0 0,0 0 0,-1 0 0,1 0 0,0 0 0,0 0 0,-1 0 0,1 0 0,0 0 0,-1 1 1,1-1-1,0 0 0,0 0 0,-1 0 0,1 1 0,0-1 0,0 0 0,-1 0 0,1 1 0,0-1 0,0 0 0,0 0 0,-1 1 1,5 10 2652,17 16 697,-14-20-2701,21 30 1544,-12-14-998,35 36 0,-46-54-1321,0 0 0,1 0 1,0-1-1,0 1 0,0-1 0,1 0 0,0-1 1,-1 0-1,1 0 0,0 0 0,11 2 0,-14-4-136,0-1-1,1 0 1,-1 0-1,0 0 1,0 0-1,0-1 0,0 1 1,0-1-1,0 0 1,0-1-1,0 1 1,0-1-1,0 1 0,0-1 1,3-3-1,2-1-93,0 0 0,-1-1-1,0 0 1,12-14 0,8-14-585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23.229"/>
    </inkml:context>
    <inkml:brush xml:id="br0">
      <inkml:brushProperty name="width" value="0.05" units="cm"/>
      <inkml:brushProperty name="height" value="0.05" units="cm"/>
    </inkml:brush>
  </inkml:definitions>
  <inkml:trace contextRef="#ctx0" brushRef="#br0">186 1 18036,'-9'10'2032,"-1"10"-1168,-1 4-311,-2 13 1279,-2 6-384,0 13-488,-1 6-247,0 5-289,-1 1-48,0-4-216,1-2-160,3-12-568,3-7-424,3-16 815,7-5-207,3-11-104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35.651"/>
    </inkml:context>
    <inkml:brush xml:id="br0">
      <inkml:brushProperty name="width" value="0.05" units="cm"/>
      <inkml:brushProperty name="height" value="0.05" units="cm"/>
    </inkml:brush>
  </inkml:definitions>
  <inkml:trace contextRef="#ctx0" brushRef="#br0">1 91 13531,'2'-25'1764,"-1"8"834,6-31 0,-4 60 1569,0 27-2915,58 622 1768,-60-649-3006,1 5-21,0 0 0,1-1 0,1 1 0,8 22 0,-12-39-10,0 0 0,0 0-1,0 1 1,0-1 0,0 0 0,0 0 0,0 0 0,0 1 0,0-1 0,0 0 0,0 0-1,1 0 1,-1 0 0,0 1 0,0-1 0,0 0 0,0 0 0,0 0 0,0 0-1,0 1 1,0-1 0,1 0 0,-1 0 0,0 0 0,0 0 0,0 0 0,0 1 0,0-1-1,1 0 1,-1 0 0,0 0 0,0 0 0,0 0 0,0 0 0,1 0 0,-1 0-1,0 0 1,0 0 0,0 0 0,1 0 0,-1 0 0,0 0 0,0 0 0,0 0 0,1 0-1,-1 0 1,0 0 0,0 0 0,0 0 0,1 0 0,-1 0 0,0 0 0,0 0-1,0 0 1,0-1 0,1 1 0,-1 0 0,0 0 0,0 0 0,0 0 0,0 0-1,0-1 1,0 1 0,1 0 0,-1 0 0,0 0 0,0-1 0,4-13-409,-4-11 117,-4-14-103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37.556"/>
    </inkml:context>
    <inkml:brush xml:id="br0">
      <inkml:brushProperty name="width" value="0.05" units="cm"/>
      <inkml:brushProperty name="height" value="0.05" units="cm"/>
    </inkml:brush>
  </inkml:definitions>
  <inkml:trace contextRef="#ctx0" brushRef="#br0">12 22 16275,'-12'-21'4572,"14"40"-735,1 3-2973,4 80 1141,6 46-1288,-13-148-711,0 1 0,0-1 0,0 1 0,0-1 0,1 1 0,-1-1 0,0 0 0,0 1-1,0-1 1,1 1 0,-1-1 0,0 0 0,0 1 0,1-1 0,-1 0 0,0 1 0,1-1 0,-1 0 0,0 0 0,1 1 0,-1-1 0,0 0 0,1 0 0,-1 1 0,1-1-1,-1 0 1,0 0 0,1 0 0,-1 0 0,1 0 0,-1 0 0,1 0 0,-1 0 0,0 0 0,1 0 0,-1 0 0,1 0 0,-1 0 0,1 0 0,-1 0 0,1 0-1,-1 0 1,0 0 0,1-1 0,-1 1 0,1 0 0,-1 0 0,1-1 0,26-17 228,-12 7-99,-11 10-114,0 0-1,0-1 1,0 1-1,0 1 1,0-1-1,0 1 1,1-1 0,-1 1-1,0 0 1,0 1-1,0-1 1,0 1-1,0 0 1,0 0-1,0 0 1,0 0 0,0 1-1,0-1 1,0 1-1,-1 0 1,1 0-1,5 5 1,-6-4-12,1-1 0,-1 1 0,0 0-1,0 0 1,0 1 0,0-1 0,-1 1 0,0-1 0,1 1 0,-1 0 0,0 0 0,-1-1 0,1 1 0,-1 1-1,0-1 1,0 0 0,0 0 0,0 0 0,-1 1 0,0-1 0,0 0 0,0 6 0,-1-7 35,0 0 0,0 0 0,0 0 0,0 0 1,-1 0-1,1 0 0,-1-1 0,0 1 0,0 0 0,0-1 1,0 0-1,0 1 0,0-1 0,-1 0 0,1 0 0,-1 0 1,1 0-1,-1-1 0,0 1 0,0-1 0,0 0 1,0 1-1,0-1 0,0-1 0,0 1 0,0 0 0,-5 0 1,2 0-41,1-1 1,-1 1-1,0-1 1,0 0-1,1 0 1,-1-1-1,0 1 1,1-1-1,-1-1 0,0 1 1,1-1-1,0 0 1,-1 0-1,-8-5 1,14 7-95,0-1-1,-1 1 1,1 0 0,0-1-1,0 1 1,-1 0 0,1-1 0,0 1-1,0 0 1,0-1 0,0 1-1,-1 0 1,1-1 0,0 1-1,0 0 1,0-1 0,0 1-1,0-1 1,0 1 0,0 0 0,0-1-1,0 1 1,0 0 0,0-1-1,0 1 1,0-1 0,1 1-1,-1 0 1,0-1 0,0 1 0,0 0-1,0-1 1,1 1 0,-1 0-1,0 0 1,0-1 0,1 1-1,-1 0 1,0-1 0,0 1-1,1 0 1,-1 0 0,0 0 0,1-1-1,19-13-673,-14 10 256,14-10-487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6.309"/>
    </inkml:context>
    <inkml:brush xml:id="br0">
      <inkml:brushProperty name="width" value="0.05" units="cm"/>
      <inkml:brushProperty name="height" value="0.05" units="cm"/>
    </inkml:brush>
  </inkml:definitions>
  <inkml:trace contextRef="#ctx0" brushRef="#br0">1 2684 13547,'15'-8'383,"-1"0"0,0 0 0,-1-1 0,0-1 0,14-13 0,55-63 392,-33 32-233,186-172 492,-108 107-789,413-358 167,22 24-323,-550 444-88,353-264 55,342-307 149,-702 575-203,143-133 67,-116 105-87,-1-2 0,31-44 0,-60 75-5,1 1 0,-1-1-1,1-1 1,-1 1-1,0 0 1,1-5-1,-3 8 5,0 0 0,0 1-1,1-1 1,-1 1 0,0-1-1,0 1 1,0-1 0,-1 0 0,1 1-1,0-1 1,0 1 0,0-1-1,0 1 1,0-1 0,-1 0-1,1 1 1,0-1 0,0 1-1,-1-1 1,1 1 0,0-1-1,-1 1 1,1 0 0,-1-1-1,1 1 1,-1-1 0,1 1-1,0 0 1,-1-1 0,1 1-1,-1 0 1,0 0 0,1-1-1,-1 1 1,1 0 0,-1 0-1,1 0 1,-1 0 0,1 0-1,-1 0 1,0 0 0,1 0 0,-1 0-1,1 0 1,-1 0 0,0 0-1,1 0 1,-1 0 0,-8 1-190,1 0 0,-1 1 1,1 0-1,0 0 0,0 0 1,0 1-1,-11 6 0,2-2-34,-20 8-328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38.019"/>
    </inkml:context>
    <inkml:brush xml:id="br0">
      <inkml:brushProperty name="width" value="0.05" units="cm"/>
      <inkml:brushProperty name="height" value="0.05" units="cm"/>
    </inkml:brush>
  </inkml:definitions>
  <inkml:trace contextRef="#ctx0" brushRef="#br0">1 0 21213,'8'12'2072,"-5"5"-1368,0 0-296,-2 3 961,2 0-289,0 0-528,1-3-272,2-4-512,0 0-224,-3-1-632,1-2-313,0-3 1017,1-1-304,-3-5-136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38.546"/>
    </inkml:context>
    <inkml:brush xml:id="br0">
      <inkml:brushProperty name="width" value="0.05" units="cm"/>
      <inkml:brushProperty name="height" value="0.05" units="cm"/>
    </inkml:brush>
  </inkml:definitions>
  <inkml:trace contextRef="#ctx0" brushRef="#br0">0 12 17860,'2'-12'6094,"5"38"-3040,21 113-985,10 35-2158,-37-172 142,10 24-1448,-11-25 1334,0-1 1,1 1-1,-1-1 0,1 1 1,-1-1-1,1 0 0,-1 1 1,1-1-1,-1 0 0,1 1 1,0-1-1,-1 0 0,1 0 0,-1 0 1,1 1-1,0-1 0,-1 0 1,1 0-1,0 0 0,-1 0 1,1 0-1,-1 0 0,1 0 1,0 0-1,-1-1 0,1 1 1,0 0-1,-1 0 0,1 0 1,-1-1-1,1 1 0,-1 0 0,1-1 1,-1 1-1,1 0 0,-1-1 1,1 1-1,-1-1 0,1 0 1,8-6-714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38.962"/>
    </inkml:context>
    <inkml:brush xml:id="br0">
      <inkml:brushProperty name="width" value="0.05" units="cm"/>
      <inkml:brushProperty name="height" value="0.05" units="cm"/>
    </inkml:brush>
  </inkml:definitions>
  <inkml:trace contextRef="#ctx0" brushRef="#br0">91 220 21012,'0'-2'250,"1"1"-1,-1-1 0,1 0 0,-1 0 0,0 0 0,0 1 0,0-1 0,0 0 0,0 0 0,0 0 0,0 0 0,0 0 0,-1 1 0,0-3 0,1 3-208,0 1 0,0 0 0,-1-1 0,1 1 0,0 0 0,0 0 0,0-1 0,-1 1 0,1 0 0,0 0-1,0 0 1,-1-1 0,1 1 0,0 0 0,0 0 0,-1 0 0,1 0 0,0 0 0,-1-1 0,1 1 0,0 0 0,-1 0 0,1 0 0,0 0 0,0 0 0,-1 0 0,1 0 0,0 0 0,-1 0 0,1 0 0,-16 12 799,8-1-792,0 0 1,1 1 0,0 0-1,1 0 1,1 1 0,0 0-1,0 0 1,1 0 0,1 1 0,0-1-1,-2 27 1,5-38-46,0 0 1,0 0 0,0 0-1,0 1 1,0-1-1,0 0 1,1 0-1,-1 0 1,1 0 0,-1 0-1,1 1 1,0-1-1,0 0 1,0 0-1,0-1 1,3 5-1,-3-5 1,0-1 0,0 1-1,1-1 1,-1 1 0,0 0-1,0-1 1,1 0-1,-1 1 1,0-1 0,1 0-1,-1 0 1,1 0-1,-1 0 1,0 0 0,1 0-1,-1 0 1,0 0-1,1-1 1,-1 1 0,0 0-1,1-1 1,-1 1 0,0-1-1,0 0 1,1 1-1,-1-1 1,0 0 0,2-1-1,7-5 53,-1 0-1,1-1 1,-1 0-1,0 0 1,-1-1-1,0-1 1,-1 1-1,12-19 0,-3 0 214,0-1-1,11-32 1,4-28 383,-28 79-524,0-1-1,-1 0 0,-1 1 1,0-1-1,0 0 0,-2-17 1,1 28-117,0-1 0,0 0 1,0 0-1,0 1 0,0-1 0,0 0 0,0 0 1,0 1-1,0-1 0,-1 0 0,1 0 1,0 1-1,0-1 0,-1 0 0,1 1 1,-1-1-1,1 0 0,0 1 0,-1-1 0,0 1 1,1-1-1,-1 1 0,1-1 0,-1 1 1,0-1-1,0 1-4,0 0 0,0 0 1,0 0-1,1 1 1,-1-1-1,0 0 0,0 0 1,1 1-1,-1-1 0,0 1 1,1-1-1,-1 1 0,1-1 1,-1 1-1,0-1 1,1 1-1,-1 0 0,1-1 1,-1 2-1,-4 4 7,1 1-1,0 0 1,-6 12-1,-2 12 18,-15 59-1,24-79-25,1 0-1,0 1 0,1-1 1,0 1-1,1 0 0,0-1 1,1 1-1,4 21 0,-3-29-58,-1-1 0,0 0 0,1 1 1,0-1-1,0 0 0,0 0 0,0 0 0,0 0 0,0 0 0,1-1 0,0 1 0,-1-1 0,1 1 0,0-1 0,0 0 0,0 0 0,0 0 0,1-1 1,-1 1-1,7 1 0,4 1-407,1 0 0,1-1 1,23 2-1,-32-4 446,27 2-542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39.487"/>
    </inkml:context>
    <inkml:brush xml:id="br0">
      <inkml:brushProperty name="width" value="0.05" units="cm"/>
      <inkml:brushProperty name="height" value="0.05" units="cm"/>
    </inkml:brush>
  </inkml:definitions>
  <inkml:trace contextRef="#ctx0" brushRef="#br0">1 130 17340,'0'1'187,"-1"-1"0,1 1 0,0 0 0,0 0 0,0-1 0,0 1 0,0 0 0,0-1 0,1 1 0,-1 0 0,0 0-1,0-1 1,0 1 0,1 0 0,-1-1 0,0 1 0,1 0 0,-1-1 0,0 1 0,1-1 0,-1 1 0,1 0 0,-1-1 0,1 1 0,0 0 0,1 0 137,0 0 0,0 0 0,0 0-1,0 0 1,0-1 0,0 1 0,0 0 0,4 0-1,5 0 496,-1 0-1,20-2 1,-27 1-679,7-1 43,1 0-1,-1-1 1,0 0-1,0-1 1,0 0-1,0 0 1,0-1-1,14-8 1,-21 10-160,0 1 1,0-1-1,0 0 1,-1 1-1,1-1 1,-1-1-1,0 1 0,1 0 1,-1-1-1,0 1 1,0-1-1,0 1 1,-1-1-1,1 0 0,-1 0 1,1 0-1,-1 0 1,0 0-1,0 0 1,0 0-1,-1 0 0,1 0 1,-1-1-1,0 1 1,0 0-1,0 0 1,0-1-1,0 1 0,-1 0 1,1 0-1,-3-6 1,3 8-11,0-1 0,-1 0 0,1 1 0,-1-1 0,1 1 0,-1-1 0,0 0 1,0 1-1,0-1 0,0 1 0,0 0 0,0-1 0,0 1 0,0 0 0,0 0 0,0-1 0,-1 1 1,1 0-1,-1 0 0,1 1 0,-1-1 0,1 0 0,-1 0 0,1 1 0,-1-1 0,0 1 0,1-1 1,-1 1-1,0 0 0,1-1 0,-1 1 0,0 0 0,1 0 0,-1 0 0,0 1 0,1-1 0,-1 0 1,0 1-1,1-1 0,-3 1 0,-1 2 1,0-1 1,0 1-1,0 0 1,1 0-1,-1 0 1,1 1-1,0-1 1,0 1-1,0 0 1,1 0-1,-5 7 1,5-6-14,0 0 0,0 1 0,0-1 0,1 1 1,0-1-1,0 1 0,0 0 0,1 0 0,0 0 1,0 0-1,1 0 0,-1 8 0,1-11-79,1 0-1,-1-1 1,1 1-1,-1-1 0,1 1 1,0-1-1,0 1 1,0-1-1,0 0 1,0 1-1,0-1 1,1 0-1,-1 0 1,1 0-1,-1 0 0,1 0 1,0 0-1,0 0 1,0 0-1,0-1 1,0 1-1,0-1 1,1 0-1,-1 0 1,0 1-1,1-2 0,-1 1 1,1 0-1,-1 0 1,1-1-1,3 1 1,9 1-249,-1-1 0,17-2 0,-30 1 305,32-2-662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39.999"/>
    </inkml:context>
    <inkml:brush xml:id="br0">
      <inkml:brushProperty name="width" value="0.05" units="cm"/>
      <inkml:brushProperty name="height" value="0.05" units="cm"/>
    </inkml:brush>
  </inkml:definitions>
  <inkml:trace contextRef="#ctx0" brushRef="#br0">243 94 16508,'7'7'2720,"-1"9"-1424,-3 8-543,-2 5 2815,-1 9-2167,-4 5-313,3 3-504,-2 3-176,3-3-280,0-6-136,4-9-248,3-2-208,-1-12-416,3-5-305,-2-11-175,0-5 864,-4-10-248,-5-5-192</inkml:trace>
  <inkml:trace contextRef="#ctx0" brushRef="#br0" timeOffset="1">50 175 15179,'-26'-23'2697,"10"9"-1065,9 1-616,13 9 2585,8-2-1504,15 0-593,4 1-312,10-4-560,1 1-200,3-2-416,-2-2-208,-4-1-1000,-5-3 1056,-4-1-152,-4-1-128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40.543"/>
    </inkml:context>
    <inkml:brush xml:id="br0">
      <inkml:brushProperty name="width" value="0.05" units="cm"/>
      <inkml:brushProperty name="height" value="0.05" units="cm"/>
    </inkml:brush>
  </inkml:definitions>
  <inkml:trace contextRef="#ctx0" brushRef="#br0">105 68 18660,'1'-4'438,"-1"0"1,0-1-1,0 1 0,-1-1 1,1 1-1,-1 0 1,0 0-1,0-1 0,-2-6 1,2 10-345,1 0-1,-1 0 1,1 0 0,-1 0 0,1 0 0,-1 0 0,1 1 0,-1-1 0,0 0-1,0 0 1,1 0 0,-1 1 0,0-1 0,0 0 0,0 1 0,0-1 0,0 1-1,0-1 1,0 1 0,0-1 0,0 1 0,0 0 0,0 0 0,0-1 0,0 1-1,0 0 1,0 0 0,0 0 0,0 0 0,0 0 0,0 0 0,0 0 0,0 1-1,0-1 1,0 0 0,0 0 0,0 1 0,0-1 0,0 1 0,0-1 0,0 1-1,0-1 1,0 1 0,0 0 0,0 0 0,-4 3-7,1 0 0,-1 0 0,1 1 1,0-1-1,1 1 0,-1 0 0,1 0 0,0 0 1,0 0-1,1 1 0,-1-1 0,1 1 0,1-1 1,-3 9-1,2-4-77,0 0 1,1-1 0,0 1-1,0 0 1,1 0-1,0 0 1,1 0-1,2 10 1,-3-18-3,0-1 0,1 1 1,-1 0-1,1-1 0,-1 1 1,1 0-1,0-1 0,-1 1 1,1-1-1,0 1 0,0-1 1,0 0-1,0 1 0,1-1 1,-1 0-1,2 2 0,-2-2 6,0-1-1,0 0 0,0 1 1,0-1-1,0 0 0,1 1 1,-1-1-1,0 0 1,0 0-1,0 0 0,0 0 1,0 0-1,0 0 0,0 0 1,1-1-1,-1 1 1,0 0-1,0-1 0,1 0 1,2-1 29,0 0 0,0 0 0,0-1 0,-1 0 0,1 0 0,-1 0-1,0 0 1,0 0 0,0-1 0,5-7 0,-3 3-18,0-1 0,0 0 0,-1 0-1,0 0 1,0-1 0,-1 1 0,-1-1 0,1 0-1,-2 0 1,1 0 0,-1-11 0,-1 20-72,0 0 0,0 1 0,0-1 0,0 0 0,-1 0 0,1 1 0,0-1 0,0 0 0,-1 0 0,1 1 1,0-1-1,-1 0 0,1 1 0,-1-1 0,1 0 0,-1 1 0,0-2 0,1 2-2,0 0 0,-1 0 0,1 0 0,0 0-1,0 0 1,-1 0 0,1 0 0,0 0 0,0 0 0,-1 0 0,1 0 0,0 0 0,0 0-1,0 0 1,-1 0 0,1 0 0,0 0 0,0 0 0,-1 1 0,1-1 0,0 0-1,0 0 1,0 0 0,-1 0 0,1 0 0,0 0 0,0 1 0,0-1 0,-1 0-1,1 0 1,0 0 0,0 1 0,0-1 0,0 0 0,0 0 0,0 0 0,-1 1-1,1-1 1,0 0 0,0 0 0,0 1 0,0-1 0,0 0 0,0 0 0,0 1-1,0-1 1,0 0 0,0 0 0,0 1 0,0-1 2,0 0 0,0 0 0,0 1 1,0-1-1,0 0 0,0 0 0,0 0 0,0 0 0,0 1 0,0-1 1,0 0-1,0 0 0,0 0 0,0 0 0,0 1 0,0-1 0,0 0 0,0 0 1,0 0-1,0 0 0,0 1 0,0-1 0,0 0 0,0 0 0,0 0 1,0 0-1,1 0 0,-1 1 0,0-1 0,0 0 0,0 0 0,0 0 0,0 0 1,0 0-1,1 0 0,-1 0 0,0 0 0,0 1 0,0-1 0,0 0 1,0 0-1,1 0 0,-1 0 0,0 0 0,0 0 0,0 0 0,0 0 0,1 0 1,-1 0-1,0 0 0,0 0 0,10-5-849,5-8-81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41.226"/>
    </inkml:context>
    <inkml:brush xml:id="br0">
      <inkml:brushProperty name="width" value="0.05" units="cm"/>
      <inkml:brushProperty name="height" value="0.05" units="cm"/>
    </inkml:brush>
  </inkml:definitions>
  <inkml:trace contextRef="#ctx0" brushRef="#br0">82 65 15883,'2'-18'1340,"-1"15"-1128,0-1-1,-1 0 1,0 0 0,1 1 0,-1-1-1,0 0 1,-1 0 0,1 0 0,-1 1-1,-1-5 1,2 8-182,0 0-1,0 0 1,0 0 0,0 0-1,0 0 1,0-1-1,0 1 1,0 0-1,0 0 1,0 0 0,0 0-1,0 0 1,-1 0-1,1 0 1,0 0 0,0 0-1,0 0 1,0 0-1,0 0 1,0 0-1,0 0 1,0 0 0,0 0-1,0 0 1,-1 0-1,1 0 1,0 0 0,0 0-1,0 0 1,0 0-1,0 0 1,0 0-1,0 0 1,0 0 0,0 0-1,0 0 1,-1 0-1,1 0 1,0 0 0,0 0-1,0 0 1,0 0-1,0 1 1,0-1 0,0 0-1,0 0 1,0 0-1,0 0 1,0 0-1,0 0 1,0 0 0,0 0-1,0 0 1,0 0-1,0 0 1,0 0 0,0 1-1,0-1 1,0 0-1,0 0 1,0 0-1,0 0 1,-5 11 828,-1 15 28,-3 127 1445,9-129-2001,2 1 0,0-1 0,2 1-1,7 29 1,-9-47-226,1 0 0,-1-1 0,1 0 0,1 1 0,4 8 0,-6-13-87,-1 0 1,1 0-1,-1 0 1,1-1-1,0 1 0,0 0 1,0 0-1,0-1 1,0 1-1,0-1 1,0 0-1,0 0 1,1 0-1,-1 0 1,0 0-1,1 0 0,-1 0 1,4 0-1,-6-1-15,1 0 0,0 0 0,-1 0 0,1 0 0,-1 0 0,1 0-1,-1 0 1,1 0 0,-1 0 0,1 0 0,-1 0 0,1 0 0,-1-1-1,1 1 1,-1 0 0,1 0 0,-1 0 0,1-1 0,-1 1 0,1 0-1,-1-1 1,0 1 0,1 0 0,-1-1 0,0 1 0,1-1 0,-1 1 0,0-1-1,1 0 1,-1 0-1,1 0-1,-1 0 0,0 0 1,0-1-1,0 1 0,0 0 1,0 0-1,0-1 0,-1 1 1,1 0-1,0 0 0,-1-2 1,-16-30-8,6 20 3,0 0-1,-1 1 1,-1 0 0,-18-14 0,13 12 55,-22-24 0,40 38-49,-1 0 1,1 0-1,0 0 1,0-1-1,0 1 1,0 0-1,0 0 1,0 0-1,0 0 0,-1 0 1,1 0-1,0 0 1,0-1-1,0 1 1,0 0-1,0 0 1,0 0-1,0 0 0,0 0 1,0-1-1,0 1 1,0 0-1,0 0 1,0 0-1,0 0 1,0-1-1,0 1 0,0 0 1,0 0-1,0 0 1,0 0-1,0 0 1,0-1-1,0 1 1,0 0-1,0 0 0,0 0 1,0 0-1,0 0 1,1-1-1,-1 1 1,0 0-1,0 0 1,0 0-1,0 0 1,0 0-1,0 0 0,0 0 1,1 0-1,-1 0 1,0-1-1,0 1 1,0 0-1,0 0 1,0 0-1,1 0 0,-1 0 1,0 0-1,16-1 68,21 5-87,-36-4 11,27 4-1175,0-1-1,52-2 1,-69-2 390,1 0 0,-1 0 0,0-1 0,0-1 0,0 0 0,0 0 0,0-1-1,0-1 1,17-10 0,-25 13 558,0-1-1,0 0 0,0 0 1,0 0-1,0 0 0,1-4 1,-3 6 307,-1 1 1,1 0-1,-1-1 0,1 0 1,-1 1-1,1-1 1,-1 1-1,0-1 0,1 1 1,-1-1-1,0 0 1,0 1-1,1-1 0,-1 0 1,0 1-1,0-1 1,0 0-1,0 1 0,0-1 1,0 0-1,0 1 1,0-1-1,0 0 0,0 1 1,0-1-1,0 0 1,-1 1-1,1-1 0,0 0 1,0 1-1,-1-1 0,1 1 1,-1-1-1,1 1 1,0-1-1,-1 0 0,1 1 1,-1 0-1,1-1 1,-1 1-1,1-1 0,-1 1 1,1-1-1,-2 1 1,1-1 90,-1 1-1,1 0 1,0 0 0,0 0 0,0 0 0,0 0 0,-1 1 0,1-1 0,0 0 0,0 0 0,0 1-1,0-1 1,0 1 0,0-1 0,0 1 0,0-1 0,0 1 0,0 0 0,0-1 0,0 1-1,0 0 1,0 0 0,0 0 0,1 0 0,-2 1 0,-1 2 240,0 0 1,0 0-1,1 0 1,-1 0-1,-1 6 1,1-2-164,0 1 1,1 0-1,0 1 0,0-1 1,1 0-1,1 0 1,-1 1-1,2-1 0,-1 0 1,1 1-1,0-1 1,6 17-1,-7-24-224,1-1 0,-1 1 1,1 0-1,0-1 0,-1 1 0,1-1 0,0 0 1,0 1-1,0-1 0,0 0 0,0 1 0,1-1 0,-1 0 1,0 0-1,1 0 0,2 2 0,-3-3-9,0 0-1,0 1 1,0-1-1,0 0 1,1 0-1,-1 0 1,0 0-1,0 0 1,0 0-1,1 0 1,-1 0-1,0 0 1,0-1-1,0 1 1,0 0-1,1-1 1,-1 1-1,1-2 1,2 0-2,-1 0 1,0-1-1,0 1 1,0-1-1,0 0 1,0 0-1,0 0 1,-1 0-1,0 0 1,1-1-1,-1 1 1,2-6-1,2-6 10,-1 1 1,0-1-1,-1 0 0,-1-1 0,0 1 0,0-22 0,-3 37-17,0 0 0,0 0 0,0 0 0,0 0 0,0 0 0,0 0 0,-1 0 0,1 1 0,0-1 0,0 0 0,0 0 0,0 0 0,0 0 0,0 0 0,0 0 0,-1 0 0,1 0 0,0 0 0,0 0 0,0 0 0,0 0 0,0 0 0,0 0 0,-1 0 0,1 0 0,0 0 0,0-1 0,0 1 0,0 0 0,0 0 0,0 0 0,0 0 0,-1 0 0,1 0 0,0 0 0,0 0 0,0 0 0,0 0 0,0 0 0,0-1 0,0 1 0,0 0 0,0 0 0,0 0 0,0 0 0,0 0 0,-6 12-1,2 4-50,0 0-1,1 0 1,1 0-1,1 0 1,0 0-1,1 0 1,1 1 0,2 16-1,-3-32 8,0-1-1,0 1 1,0 0 0,1-1-1,-1 1 1,0 0 0,0-1-1,0 1 1,1-1-1,-1 1 1,0 0 0,0-1-1,1 1 1,-1-1-1,1 1 1,-1-1 0,1 1-1,-1-1 1,1 1 0,-1-1-1,1 1 1,-1-1-1,1 1 1,-1-1 0,1 0-1,0 1 1,-1-1 0,2 0-1,-1 0-18,0 0 0,0-1 0,0 1-1,0 0 1,0-1 0,0 0 0,0 1 0,0-1 0,0 1-1,0-1 1,-1 0 0,1 0 0,0 1 0,0-1 0,-1 0-1,1-1 1,5-7-278,0 1 1,7-18-1,4-13-333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41.699"/>
    </inkml:context>
    <inkml:brush xml:id="br0">
      <inkml:brushProperty name="width" value="0.05" units="cm"/>
      <inkml:brushProperty name="height" value="0.05" units="cm"/>
    </inkml:brush>
  </inkml:definitions>
  <inkml:trace contextRef="#ctx0" brushRef="#br0">36 1 20884,'-6'20'2417,"1"4"-1553,-3 9-336,3 4 1281,0 6-769,1 5-176,3-2-352,-1-1-168,2-2-208,2-2-160,-1-10-304,2-4-168,3-10-704,-2-8-400,5-9 1191,-2-7-303,1-12-200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42.117"/>
    </inkml:context>
    <inkml:brush xml:id="br0">
      <inkml:brushProperty name="width" value="0.05" units="cm"/>
      <inkml:brushProperty name="height" value="0.05" units="cm"/>
    </inkml:brush>
  </inkml:definitions>
  <inkml:trace contextRef="#ctx0" brushRef="#br0">0 197 13267,'7'2'940,"-1"-1"1,1 1-1,-1-1 1,1-1-1,0 1 0,-1-1 1,11-1-1,-1 0 533,-9 1-1085,0-1 0,0 0 0,0 0 0,0-1 0,0 0 0,0 0-1,0-1 1,-1 1 0,1-1 0,-1-1 0,0 1 0,0-1 0,0 0 0,-1-1-1,9-8 1,-4 3-162,-1 0-1,0-1 1,-1 0-1,-1 0 1,1-1-1,-2 0 1,7-16-1,-11 25-193,-1 1 0,-1-1 1,1 0-1,0 1 0,-1-1 0,1 0 0,-1 0 0,0 1 1,0-1-1,0-4 0,0 6-27,0 1 1,-1-1 0,1 0-1,0 1 1,0-1-1,-1 1 1,1-1-1,-1 0 1,1 1-1,0-1 1,-1 1 0,1-1-1,-1 1 1,1-1-1,-1 1 1,1 0-1,-1-1 1,0 1 0,1 0-1,-1-1 1,1 1-1,-1 0 1,0 0-1,1-1 1,-1 1 0,0 0-1,1 0 1,-1 0-1,0 0 1,1 0-1,-1 0 1,0 0-1,0 0 1,1 0 0,-1 0-1,0 1 1,1-1-1,-1 0 1,1 0-1,-1 1 1,0-1 0,1 0-1,-1 1 1,0 0-1,-9 3 7,1 1-1,0 0 0,1 0 1,0 1-1,-1 1 1,2-1-1,-15 16 0,4-2 0,-27 41 1,31-40 3,-20 41 0,31-55-26,0-1 0,0 1 0,1 0-1,0 0 1,0 0 0,1 0 0,0 0 0,0 0 0,1 0 0,0 0 0,1 11 0,-1-16-50,1 0-1,-1 0 1,1 0-1,0 0 1,0 0 0,0 0-1,0 0 1,0 0 0,1 0-1,-1-1 1,1 1 0,-1 0-1,1-1 1,-1 1 0,1-1-1,0 0 1,0 1-1,-1-1 1,1 0 0,0 0-1,0 0 1,0 0 0,1-1-1,1 2 1,1-1-72,0 0 1,1 0 0,-1-1-1,0 1 1,0-1 0,0 0-1,0 0 1,1-1-1,7-1 1,9-8-420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42.591"/>
    </inkml:context>
    <inkml:brush xml:id="br0">
      <inkml:brushProperty name="width" value="0.05" units="cm"/>
      <inkml:brushProperty name="height" value="0.05" units="cm"/>
    </inkml:brush>
  </inkml:definitions>
  <inkml:trace contextRef="#ctx0" brushRef="#br0">1 4 19676,'7'-4'2041,"-5"15"-1241,-4 8-336,2 13 1304,2 3-703,3 8-521,4 0-176,2-2-496,-2-3-368,1-8-841,0-4 1673,-10-13-560,-1-4-176,-17-12-112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6.886"/>
    </inkml:context>
    <inkml:brush xml:id="br0">
      <inkml:brushProperty name="width" value="0.05" units="cm"/>
      <inkml:brushProperty name="height" value="0.05" units="cm"/>
    </inkml:brush>
  </inkml:definitions>
  <inkml:trace contextRef="#ctx0" brushRef="#br0">1 0 11707,'2'1'93,"0"-1"1,0 1-1,-1-1 1,1 1 0,0-1-1,0 1 1,0 0-1,0 0 1,-1 0 0,1 0-1,0 0 1,-1 1 0,3 1-1,22 23 265,-14-13 14,313 280 1719,372 209-830,-343-256-1034,207 183 71,-390-294-148,193 159 376,-261-211-305,33 40 149,-113-99-488,-2 1 1,0 0 0,26 45-1,-41-62-724,-5-10 347,-5-16 97,0 4 209,-3-23-321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43.053"/>
    </inkml:context>
    <inkml:brush xml:id="br0">
      <inkml:brushProperty name="width" value="0.05" units="cm"/>
      <inkml:brushProperty name="height" value="0.05" units="cm"/>
    </inkml:brush>
  </inkml:definitions>
  <inkml:trace contextRef="#ctx0" brushRef="#br0">2 92 17516,'-1'-4'279,"1"-1"-1,-1 0 1,1 1 0,1-1 0,-1 1 0,1-1 0,-1 1-1,3-7 1,-2 9-173,0 0 0,0 0 0,1 0 0,-1 0 0,0 0-1,1 0 1,-1 0 0,1 1 0,-1-1 0,1 1 0,0-1 0,0 1 0,0-1-1,0 1 1,0 0 0,0 0 0,0 0 0,4-1 0,6-2 184,0 2 1,1-1-1,-1 1 1,1 1-1,-1 0 1,1 1-1,-1 0 1,17 3-1,0 2-190,0 0 0,40 15 0,-55-15-44,0 0 0,0 1 0,0 1 0,-1 0 0,0 1 0,-1 0 1,0 1-1,0 1 0,-1-1 0,13 15 0,-19-18 33,0 0 0,-1 0 0,1 1 0,-1-1 0,-1 1 0,1 0 1,-1 0-1,0 0 0,-1 0 0,0 1 0,0-1 0,0 1 0,-1-1 0,0 1 0,-1 0 0,0-1 0,0 1 0,0 0 0,-1-1 0,0 1 0,-4 13 0,2-14-2,0 1 0,0-1 1,-1 0-1,0 0 0,0-1 0,-1 1 0,0-1 0,0 0 0,0 0 0,-1 0 1,1-1-1,-2 0 0,1 0 0,0-1 0,-1 1 0,0-1 0,0-1 0,-13 6 1,13-7-133,1 1 1,-1-1-1,0-1 0,0 1 1,0-1-1,0 0 1,0-1-1,0 0 1,0 0-1,0 0 1,0-1-1,0 0 1,0 0-1,0-1 1,0 0-1,1 0 1,-1-1-1,1 0 1,-1 0-1,1 0 1,-7-5-1,11 6-74,0 0-1,0 0 0,-1-1 1,2 1-1,-1 0 0,0-1 1,0 1-1,1-1 0,-1 0 1,1 1-1,0-1 0,0 0 1,0 0-1,0 0 0,1 0 1,-1 0-1,1 0 0,-1 0 1,1 0-1,0 0 0,0 0 1,1 0-1,-1 0 0,1 0 1,-1 0-1,1 0 0,0 0 0,0 0 1,0 0-1,0 1 0,1-1 1,-1 0-1,1 1 0,0-1 1,0 1-1,0 0 0,4-5 1,27-15-940</inkml:trace>
  <inkml:trace contextRef="#ctx0" brushRef="#br0" timeOffset="0.49">614 202 18308,'11'13'2208,"-1"2"-1415,-1 6-337,-2 2 1216,1 1-664,0 2-208,-3-1-408,0-5-255,-1-10-522,0-6-367,2-14 632,1-7-136,-3-9-88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44.097"/>
    </inkml:context>
    <inkml:brush xml:id="br0">
      <inkml:brushProperty name="width" value="0.05" units="cm"/>
      <inkml:brushProperty name="height" value="0.05" units="cm"/>
    </inkml:brush>
  </inkml:definitions>
  <inkml:trace contextRef="#ctx0" brushRef="#br0">76 78 18892,'-5'28'762,"2"0"0,1 0 0,2 0 0,0 0 0,2 0 0,1-1 0,1 1 0,12 44 0,-3-38-93,29 55 0,-27-59-542,22 59 1,-38-89-132,1 0 0,0 0-1,0 0 1,0-1 0,0 1 0,0 0 0,0 0-1,0 0 1,0 0 0,0 0 0,0 0-1,0 0 1,0 0 0,-1 0 0,1 0-1,0 0 1,0 0 0,0 0 0,0 0-1,0 0 1,0 0 0,0 0 0,0 0 0,0 1-1,0-1 1,0 0 0,-1 0 0,1 0-1,0 0 1,0 0 0,0 0 0,0 0-1,0 0 1,0 0 0,0 0 0,0 0-1,0 0 1,0 0 0,0 0 0,0 0-1,0 0 1,0 1 0,0-1 0,0 0 0,0 0-1,0 0 1,0 0 0,0 0 0,0 0-1,0 0 1,0 0 0,0 0 0,0 0-1,0 0 1,0 1 0,0-1 0,0 0-1,0 0 1,0 0 0,0 0 0,0 0 0,0 0-1,0 0 1,0 0 0,0 0 0,0 0-1,-6-4-134,-117-164-1441,65 84 1181,51 69 362,7 15 38,0 0 1,0 0-1,0 0 0,0-1 0,0 1 0,0 0 1,0 0-1,0 0 0,0-1 0,0 1 1,0 0-1,1 0 0,-1 0 0,0-1 0,0 1 1,0 0-1,0 0 0,0 0 0,0 0 1,1-1-1,-1 1 0,0 0 0,0 0 0,0 0 1,0 0-1,1 0 0,-1 0 0,0 0 0,0 0 1,0-1-1,1 1 0,-1 0 0,0 0 1,0 0-1,0 0 0,1 0 0,27 6 168,-14-3-130,-6-1-32,0-1-1,0 0 0,0 0 1,1-1-1,-1 0 0,0-1 0,0 0 1,0 0-1,0-1 0,0 0 1,0 0-1,0-1 0,10-5 0,-9 3-20,0 0-1,-1-1 0,1 0 0,-1-1 0,-1 0 0,1 0 0,-1 0 0,-1-1 0,11-15 0,-7 6 24,-1 0 1,0 0-1,-1-1 0,-1-1 1,-1 1-1,-1-1 0,0 0 1,-1 0-1,-2-1 0,2-35 1,-6 40 149,-2 32 130,-1 58 567,4 103 0,2-148-556,2 0-1,2-1 1,1 1 0,1-1 0,1-1-1,19 44 1,-17-49-333,2 0-1,0 0 1,26 33 0,-38-55-2,0-1 1,1 1 0,-1 0 0,0-1 0,1 1-1,-1-1 1,1 1 0,-1 0 0,1-1 0,-1 1-1,1-1 1,0 1 0,-1-1 0,1 1 0,-1-1-1,1 0 1,0 1 0,0-1 0,-1 0 0,1 1-1,0-1 1,-1 0 0,1 0 0,0 0-1,0 0 1,1 0 0,-2-1-37,1 1 0,-1-1 0,0 0 0,1 0 0,-1 0 0,0 0-1,1 0 1,-1 0 0,0 0 0,0 0 0,0 0 0,0 0 0,0 0 0,0 0 0,0 0 0,-1-1 0,-9-48-2062,10 50 2115,-78-240-9678,78 240 9713,0-1 0,0 1 1,0 0-1,0-1 1,0 1-1,0 0 0,0-1 1,0 1-1,0 0 1,0-1-1,0 1 0,0 0 1,0 0-1,0-1 1,0 1-1,0 0 0,0-1 1,0 1-1,0 0 1,0-1-1,0 1 0,1 0 1,-1 0-1,0-1 1,0 1-1,0 0 0,1 0 1,-1-1-1,0 1 1,0 0-1,1 0 0,-1 0 1,0 0-1,0-1 1,1 1-1,-1 0 0,0 0 1,1 0-1,-1 0 1,0 0-1,0 0 0,1 0 1,-1 0-1,0 0 1,1 0-1,-1 0 0,0 0 1,1 0-1,0 0 1,25 3 913,-22-2-676,-1 0 1,1 0 0,0-1-1,0 1 1,0-1-1,7 0 1,-9-1-62,-1 0 1,0 0-1,1 0 0,-1 0 1,1 0-1,-1 0 1,0 0-1,0-1 0,0 1 1,0 0-1,0-1 1,0 1-1,0-1 0,0 1 1,0-1-1,-1 1 1,1-1-1,-1 0 0,1 1 1,-1-1-1,1 0 1,-1-1-1,1 0 83,-1 0 0,0 0 0,1-1 0,-1 1 0,0 0 0,0 0 1,-1 0-1,1 0 0,-1 0 0,1 0 0,-2-4 0,1 7-269,1 0 0,0 0 0,0 0 0,0-1 0,-1 1 0,1 0 0,0 0 0,-1 0 0,1-1 0,0 1 0,0 0 0,-1 0 0,1 0 0,0 0 0,-1 0 0,1 0 0,0 0 0,-1 0 0,1 0 0,0 0 0,0 0-1,-1 0 1,1 0 0,0 0 0,-1 0 0,1 0 0,0 0 0,-1 0 0,1 0 0,0 0 0,0 1 0,-1-1 0,1 0 0,-1 0 0,-13 11 205,7 0 145,7-11-342,0 1 0,0-1 0,0 0-1,1 0 1,-1 0 0,0 1 0,0-1 0,0 0 0,0 0 0,1 1 0,-1-1-1,0 0 1,0 0 0,0 0 0,1 0 0,-1 1 0,0-1 0,0 0 0,0 0-1,1 0 1,-1 0 0,0 0 0,0 0 0,1 0 0,-1 0 0,0 0 0,0 0-1,1 0 1,-1 0 0,0 0 0,1 0 0,-1 0 0,0 0 0,0 0 0,1 0 0,-1 0-1,0 0 1,0 0 0,1 0 0,-1 0 0,0 0 0,0-1 0,0 1 0,1 0-1,50-6 381,-41 5-385,0 1-1,-1-2 1,1 1 0,0-1 0,14-5-1,-21 5 1,0 1 0,0-1 0,0 0 0,0 0 0,0 0 0,-1 0 0,1-1 0,0 1 0,-1-1 0,0 1 0,0-1-1,0 0 1,0 0 0,0 0 0,0 0 0,-1 0 0,1 0 0,-1-1 0,0 1 0,1-4 0,-1-1 64,0 1 0,0-1 0,-1 0 0,0 1-1,0-1 1,-3-15 0,3 21-52,-1 0 0,1 0 0,-1 0 0,1 0 0,-1 0 0,0 0 0,0 0 0,0 0 0,0 0 0,0 1 0,-1-1 0,1 0 0,-2-1 0,2 2-11,0 0 0,0 1 1,-1-1-1,1 1 1,0-1-1,0 1 1,0 0-1,0-1 1,0 1-1,-1 0 1,1 0-1,0 0 0,0 0 1,0 0-1,0 0 1,-1 0-1,1 1 1,0-1-1,0 0 1,0 0-1,0 1 1,0-1-1,-1 1 1,1-1-1,-1 2 0,-3 1-2,1 0 0,0 1 0,0-1 0,1 1 0,-1 0 0,1 0 0,-1 0 0,1 1 0,1-1 0,-1 1-1,-2 5 1,-22 56-14,27-66 4,-2 5 0,-1 3 0,0 0 0,1 1 0,-1 0-1,2-1 1,-2 12 0,3-19-1,0 1 0,0-1 1,0 0-1,0 1 1,0-1-1,0 1 0,1-1 1,-1 0-1,1 1 0,-1-1 1,1 0-1,-1 1 0,1-1 1,-1 0-1,1 0 0,0 1 1,0-1-1,0 0 0,0 0 1,0 0-1,0 0 1,0 0-1,0 0 0,0-1 1,0 1-1,0 0 0,1 0 1,-1-1-1,0 1 0,1-1 1,-1 1-1,0-1 0,1 0 1,-1 1-1,1-1 0,-1 0 1,0 0-1,1 0 0,-1 0 1,3 0-1,18-2-55,1 0 0,33-8 0,-41 6 10,0 1 0,1 0-1,-1 1 1,0 1 0,1 0 0,-1 1 0,31 5 0,-43-5 44,0 1 1,1 1 0,-1-1 0,0 0 0,0 1 0,0-1-1,0 1 1,4 2 0,-7-3 6,0-1-1,0 0 1,0 0-1,0 0 1,0 0-1,1 0 1,-1 0 0,0 0-1,0 0 1,0 0-1,0 0 1,0 0-1,1 0 1,-1 0-1,0 0 1,0 0 0,0 0-1,0 0 1,0 0-1,1 0 1,-1 0-1,0 0 1,0 0 0,0-1-1,0 1 1,0 0-1,0 0 1,1 0-1,-1 0 1,0 0 0,0 0-1,0 0 1,0 0-1,0-1 1,0 1-1,0 0 1,0 0-1,0 0 1,0 0 0,1 0-1,-1 0 1,0-1-1,0 1 1,0 0-1,0 0 1,0 0 0,0 0-1,0 0 1,0-1-1,0 1 1,0 0-1,0 0 1,0 0-1,0 0 1,0 0 0,-1-1-1,1 1 1,0 0-1,0 0 1,0 0-1,0 0 1,0 0 0,0-1-1,-2-13 185,2 12-129,-1-7 81,-1 0 0,-1 0-1,0 0 1,0 0-1,-1 1 1,1-1-1,-2 1 1,-8-12 0,6 8-29,1 0 0,0 0 0,-5-13 0,11 25-145,0-1-1,0 0 1,-1 1-1,1-1 1,0 1-1,0-1 1,1 1-1,-1-1 1,0 1-1,0-1 1,0 1-1,0-1 0,0 1 1,0-1-1,1 1 1,-1-1-1,0 1 1,0-1-1,1 1 1,-1 0-1,0-1 1,1 1-1,-1-1 1,1 1-1,-1 0 1,0-1-1,1 1 1,-1 0-1,1-1 1,-1 1-1,1 0 1,-1 0-1,1 0 1,-1-1-1,1 1 1,24-7-1665,-15 5 981,0-1 422,1-1-1,-1 0 0,0-1 0,14-9 0,14-10-674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45.309"/>
    </inkml:context>
    <inkml:brush xml:id="br0">
      <inkml:brushProperty name="width" value="0.05" units="cm"/>
      <inkml:brushProperty name="height" value="0.05" units="cm"/>
    </inkml:brush>
  </inkml:definitions>
  <inkml:trace contextRef="#ctx0" brushRef="#br0">1 89 17660,'0'3'171,"-1"-1"0,2 1 0,-1-1 0,0 1 1,0-1-1,1 0 0,-1 1 0,1-1 0,0 0 0,0 1 1,0-1-1,0 0 0,0 0 0,0 0 0,1 0 0,-1 0 0,1 0 1,-1 0-1,1 0 0,0 0 0,0-1 0,0 1 0,0-1 1,0 0-1,0 1 0,0-1 0,0 0 0,0 0 0,1 0 0,-1 0 1,0-1-1,1 1 0,-1-1 0,1 1 0,-1-1 0,0 0 1,1 0-1,-1 0 0,1 0 0,-1 0 0,1-1 0,-1 1 1,0-1-1,1 0 0,-1 1 0,0-1 0,1 0 0,-1 0 0,0-1 1,0 1-1,0 0 0,3-3 0,-1-1-63,0 1-1,0-1 1,0 0-1,-1 0 1,1 0-1,-1 0 1,0 0-1,-1-1 1,4-9-1,-5 12-69,0 0 0,0 0-1,0-1 1,-1 1-1,1 0 1,-1 0-1,0-1 1,0 1-1,0 0 1,0 0-1,0-1 1,-1 1-1,1 0 1,-1 0-1,0 0 1,0-1-1,0 1 1,-1 0-1,-1-3 1,2 5-32,1 0 0,-1 1 1,1-1-1,-1 1 0,0-1 0,1 0 1,-1 1-1,0 0 0,1-1 0,-1 1 1,0-1-1,0 1 0,0 0 1,1 0-1,-1-1 0,0 1 0,0 0 1,0 0-1,0 0 0,1 0 0,-1 0 1,0 0-1,0 0 0,0 0 0,0 0 1,1 0-1,-1 1 0,0-1 1,0 0-1,0 0 0,1 1 0,-1-1 1,0 1-1,0-1 0,1 1 0,-2 0 1,-1 1 0,1 0 1,-1 0-1,1 0 0,0 0 1,0 1-1,0-1 1,0 1-1,-3 4 1,1 2 1,0 0 1,1 1 0,0-1-1,1 1 1,-1-1 0,2 1 0,-1 0-1,2 0 1,-1 0 0,1 0-1,1 0 1,-1 0 0,4 10 0,-4-19-1,0 0 1,0 0 0,0 0 0,1 0 0,-1 1 0,1-1 0,-1 0 0,1 0 0,-1 0 0,1 0 0,-1-1 0,1 1 0,0 0 0,-1 0 0,1 0 0,0 0 0,0-1 0,0 1 0,0 0 0,0-1 0,-1 1 0,1-1-1,0 1 1,1-1 0,-1 1 0,0-1 0,2 1 0,-1-1 10,0-1 1,0 1-1,0 0 0,1-1 0,-1 1 0,0-1 0,0 0 1,0 0-1,0 0 0,0 0 0,0 0 0,4-3 0,4-4 65,1-1-1,-1 0 0,12-16 0,3-6 29,-16 19-105,0 0 0,19-18 0,-27 30-10,-1-1-1,0 1 1,1 0-1,-1-1 1,0 1-1,1 0 1,-1-1-1,0 1 1,1 0 0,-1 0-1,1-1 1,-1 1-1,1 0 1,-1 0-1,0 0 1,1 0-1,-1-1 1,1 1-1,-1 0 1,1 0-1,-1 0 1,1 0-1,-1 0 1,1 0-1,-1 0 1,1 0-1,-1 1 1,1-1-1,-1 0 1,1 0-1,-1 0 1,0 0-1,1 1 1,-1-1-1,1 0 1,-1 0-1,0 1 1,1-1-1,-1 0 1,1 1-1,-1-1 1,0 0-1,0 1 1,1-1-1,-1 0 1,0 1-1,0-1 1,1 1-1,-1-1 1,0 1-1,0-1 1,0 1-1,0-1 1,0 1-1,1 0 1,4 33-45,-5-25 56,0-8 1,1 0 0,-1 0 0,0 1 1,0-1-1,0 0 0,1 1 0,-1-1 0,1 0 0,-1 0 0,1 0 1,-1 0-1,1 1 0,0-1 0,-1 0 0,1 0 0,0 0 0,0 0 1,0 0-1,1 0 0,-1 0 6,1-1 0,0 1 0,-1-1 0,1 0-1,0 0 1,-1 1 0,1-1 0,-1 0 0,1-1 0,0 1 0,-1 0 0,1 0 0,0-1 0,-1 1 0,3-1-1,1-1-179,-1 1-1,1 0 0,0 0 1,0 1-1,0-1 0,8 1 0,-12 1 73,1-1 0,-1 0-1,1 0 1,0 1 0,-1-1-1,1 1 1,-1 0 0,0-1 0,1 1-1,-1 0 1,1 0 0,-1 0-1,0-1 1,0 2 0,1-1-1,-1 0 1,0 0 0,0 0 0,0 0-1,0 1 1,-1-1 0,1 0-1,0 1 1,0 1 0,3 7-592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45.818"/>
    </inkml:context>
    <inkml:brush xml:id="br0">
      <inkml:brushProperty name="width" value="0.05" units="cm"/>
      <inkml:brushProperty name="height" value="0.05" units="cm"/>
    </inkml:brush>
  </inkml:definitions>
  <inkml:trace contextRef="#ctx0" brushRef="#br0">0 0 19668,'6'16'554,"0"1"-1,-2 0 1,0 0 0,-1 0-1,1 22 1,4 19 743,3 8-176,15 68 563,-25-126-1550,-1-6-93,1 0 0,-1 0-1,0 0 1,1 0 0,-1 0 0,1 0 0,0-1 0,0 1-1,0 0 1,0 0 0,0-1 0,2 4 0,-3-5-36,0 0 1,1 0 0,-1 0 0,0 0 0,0 0-1,0 0 1,0 0 0,1 0 0,-1-1 0,0 1-1,0 0 1,0 0 0,0 0 0,1 0 0,-1 0 0,0 0-1,0 0 1,0 0 0,0-1 0,0 1 0,1 0-1,-1 0 1,0 0 0,0 0 0,0-1 0,0 1-1,0 0 1,0 0 0,0 0 0,0 0 0,0-1-1,0 1 1,0 0 0,0 0 0,0 0 0,0-1 0,0 1-1,0 0 1,0 0 0,0 0 0,0-1 0,0 1-1,0 0 1,0 0 0,0 0 0,0 0 0,0-1-1,0-16 126,0 12-80,-1-20 109,-1-1 0,-1 1 1,-2 0-1,-6-25 0,10 49-149,1 0-1,0 0 1,0 0-1,-1-1 1,1 1-1,-1 0 1,1 0-1,-1 0 1,1 0-1,-1 0 1,0 1-1,1-1 1,-1 0-1,0 0 1,0 0-1,0 0 1,1 1-1,-3-2 1,-2 6 72,3 10-62,3-6-15,0 0-1,0 0 0,0 0 1,1 0-1,1-1 1,-1 1-1,1-1 0,1 0 1,-1 0-1,1 0 1,0 0-1,1 0 0,0-1 1,9 10-1,-12-14 2,1 1 0,0-1 0,0 1 0,0-1 0,0 0 0,0 0 0,0 0 0,0-1 1,1 1-1,-1-1 0,1 0 0,-1 0 0,1 0 0,-1 0 0,1 0 0,0-1 0,-1 0 0,1 0 0,0 0 0,0 0 0,-1 0 0,1-1 0,0 0 0,-1 0 0,1 0 0,-1 0 0,1 0 0,-1-1 0,0 1 0,1-1 0,-1 0 0,0 0 0,4-3 0,-1-2 54,1-1 0,-1 0-1,0 0 1,0 0 0,-1 0-1,0-1 1,-1 0 0,1 0-1,3-16 1,-9 47-61,-1 59 14,2-72-31,1 0-1,0-1 1,1 1-1,0-1 1,0 1 0,6 15-1,-8-24-17,0 1 0,0-1 0,0 1 0,1-1 1,-1 0-1,0 1 0,0-1 0,0 1 0,0-1 0,1 1 0,-1-1 0,0 0 0,0 1 0,1-1 0,-1 0 0,0 1 1,1-1-1,-1 0 0,0 1 0,1-1 0,-1 0 0,0 0 0,1 1 0,-1-1 0,1 0 0,-1 0 0,0 0 0,1 1 1,-1-1-1,1 0 0,-1 0 0,1 0 0,-1 0 0,1 0 0,-1 0 0,1 0 0,0-1-39,0 0 0,0 0 0,0 0 0,0 0 0,0 0 0,-1-1 0,1 1 0,0 0 0,-1 0 0,1 0 0,-1-1 0,1-1 0,9-43-721,-10 45 797,6-41-594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46.280"/>
    </inkml:context>
    <inkml:brush xml:id="br0">
      <inkml:brushProperty name="width" value="0.05" units="cm"/>
      <inkml:brushProperty name="height" value="0.05" units="cm"/>
    </inkml:brush>
  </inkml:definitions>
  <inkml:trace contextRef="#ctx0" brushRef="#br0">7 1 18356,'-5'2'2072,"3"6"-1287,2 2-329,5-3 1168,0 0-992,5 0 624,2 0-1000,5-1-232,3 0-40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7:46.727"/>
    </inkml:context>
    <inkml:brush xml:id="br0">
      <inkml:brushProperty name="width" value="0.05" units="cm"/>
      <inkml:brushProperty name="height" value="0.05" units="cm"/>
    </inkml:brush>
  </inkml:definitions>
  <inkml:trace contextRef="#ctx0" brushRef="#br0">68 323 17580,'-9'10'1217,"1"1"-1,0 0 1,1 1 0,1 0 0,-6 12-1,8-15-857,1 1-1,1-1 0,-1 0 1,1 1-1,1-1 1,0 1-1,0 16 0,1-25-327,0 1-1,0-1 0,0 1 0,0-1 1,0 1-1,0-1 0,1 0 1,-1 1-1,1-1 0,-1 0 1,1 1-1,-1-1 0,1 0 1,0 1-1,1 1 0,-2-3-20,1 1 0,-1-1 0,1 0 0,-1 0 1,1 0-1,-1 1 0,1-1 0,0 0 0,-1 0 0,1 0 0,-1 0 0,1 0 0,-1 0 0,1 0 0,-1 0 0,1 0 1,0 0-1,-1 0 0,1 0 0,-1 0 0,1-1 0,-1 1 0,1 0 0,-1 0 0,1-1 0,0 1 0,3-3 5,-1 0 0,1 1 0,-1-1 0,0-1 0,0 1 0,0 0 0,0-1 0,3-5 0,2-6 17,0 0-1,0 0 0,-2-1 0,0 0 0,0 0 0,-2-1 0,0 1 0,3-28 1,-8 39 0,0 5-11,-4 11 1,-5 22-7,9-27-17,0 1 0,0 0 0,0 1 0,1-1 0,0 0-1,0 0 1,3 10 0,-3-16 2,0 0-1,1 1 1,-1-1-1,1 1 0,0-1 1,-1 0-1,1 1 1,0-1-1,0 0 1,0 0-1,-1 0 1,1 0-1,1 1 1,-1-1-1,0-1 0,2 3 1,-1-2 0,0-1 0,0 1 0,-1-1 0,1 1 0,0-1 0,0 0 0,0 0 0,0 0 0,0 0 0,0 0 1,-1 0-1,1 0 0,0 0 0,0-1 0,0 1 0,3-2 0,6-3-11,0 0 0,0-1 1,-1 0-1,0 0 0,0-1 0,0 0 0,-1-1 1,10-10-1,8-11-14,26-35 0,-34 40 27,-2-1 0,19-36 0,-31 51 9,0 1-1,-1-1 1,0 0 0,-1 0-1,0 0 1,-1-1-1,0 1 1,-1 0 0,0-1-1,0-14 1,-1 23-9,0 0-1,-1-1 1,1 1 0,0 0 0,-1 0 0,0-1 0,1 1-1,-1 0 1,0 0 0,0 0 0,-1 0 0,1 0-1,0 0 1,0 1 0,-4-4 0,4 4-4,0 0 0,-1 0-1,1 0 1,-1 0 0,0 1 0,1-1 0,-1 0 0,1 1-1,-1-1 1,0 1 0,0 0 0,1 0 0,-1-1 0,0 1-1,1 0 1,-1 0 0,0 1 0,0-1 0,1 0 0,-1 1-1,-2 0 1,-2 1 3,1 0-1,-1 1 0,1 0 1,0 0-1,0 0 0,0 0 1,0 1-1,1 0 0,-1 0 1,1 0-1,0 1 0,0-1 1,1 1-1,-1 0 1,1 0-1,0 0 0,1 0 1,-1 1-1,1-1 0,-3 11 1,0 2 35,1 0 0,0 0 1,2 0-1,0 0 0,0 28 1,3-26-3,0 0 0,2 0 0,5 21 0,-6-32-194,0-1 0,1 1 0,0-1 0,0 0-1,1 0 1,0-1 0,0 1 0,1-1 0,10 12 0,-15-18 134,1 0 0,0 0 0,0 0 0,0 0 0,0 0 1,0 0-1,0 0 0,0-1 0,0 1 0,0 0 0,0 0 0,1-1 0,-1 1 0,0-1 0,0 1 0,1-1 0,-1 0 0,0 1 0,1-1 0,-1 0 0,0 0 0,1 0 0,-1 0 0,1 0 0,-1 0 0,0 0 0,3-1 0,13-10-432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0.940"/>
    </inkml:context>
    <inkml:brush xml:id="br0">
      <inkml:brushProperty name="width" value="0.05" units="cm"/>
      <inkml:brushProperty name="height" value="0.05" units="cm"/>
    </inkml:brush>
  </inkml:definitions>
  <inkml:trace contextRef="#ctx0" brushRef="#br0">274 418 14467,'2'-3'561,"0"0"1,0-1-1,0 0 0,-1 1 0,1-1 1,-1 0-1,0 0 0,0 0 0,-1 0 1,1 0-1,-1 0 0,0 0 0,0 0 1,0 0-1,0 0 0,-1 0 0,-1-5 1,1 6-449,0 1 0,0-1 0,0 0 0,0 1 1,-1 0-1,1-1 0,-1 1 0,0 0 0,0 0 1,1 0-1,-1 0 0,-1 0 0,1 0 0,0 0 0,0 1 1,-1-1-1,1 1 0,-1 0 0,1 0 0,-1-1 1,1 2-1,-1-1 0,0 0 0,1 0 0,-6 1 1,1-1-107,-1 0 1,1 1 0,-1 0-1,1 1 1,-1-1 0,1 1-1,0 1 1,-1 0 0,1 0-1,0 0 1,0 1 0,0 0-1,-10 6 1,8-3-8,1-1 0,0 1 1,1 1-1,0 0 0,0 0 0,0 0 1,1 1-1,0 0 0,-8 14 0,8-12-3,1 1-1,0-1 1,1 1-1,0 0 0,1 0 1,0 0-1,0 0 1,1 0-1,1 1 0,0-1 1,1 1-1,0-1 1,0 1-1,2-1 0,-1 1 1,1-1-1,1 0 0,5 15 1,-6-21-3,0-1 1,0 0-1,0 1 0,1-1 1,0 0-1,0 0 0,0 0 1,0-1-1,0 1 1,1-1-1,0 0 0,0 0 1,0 0-1,0 0 0,0 0 1,7 2-1,-7-4 2,0 0 0,0 0 0,0 0 1,0-1-1,0 1 0,0-1 0,0 0 0,0 0 0,0-1 0,0 1 0,0-1 0,0 0 1,0 0-1,-1 0 0,1 0 0,0-1 0,0 1 0,-1-1 0,1 0 0,5-5 1,3-2-2,-1-1 0,0-1 1,-1 0-1,-1 0 1,1 0-1,-2-2 0,0 1 1,0-1-1,-1 0 1,8-21-1,2-11 89,22-89 0,-25 76 88,-3-1 0,-2 0 0,2-94 0,-13 130-18,-3 34-82,-1 35-37,1 10 76,3 0 0,10 96 0,-5-127-425,1-1 0,1 1 0,1-1-1,1 0 1,1 0 0,2-1 0,0 0-1,19 31 1,-27-51 175,0 0 20,0 0 0,0 0 0,0 0 0,1-1 0,-1 1-1,0 0 1,6 3 0,1-4-580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1.736"/>
    </inkml:context>
    <inkml:brush xml:id="br0">
      <inkml:brushProperty name="width" value="0.05" units="cm"/>
      <inkml:brushProperty name="height" value="0.05" units="cm"/>
    </inkml:brush>
  </inkml:definitions>
  <inkml:trace contextRef="#ctx0" brushRef="#br0">0 1 19188,'1'0'142,"-1"0"0,1 1 1,0 0-1,-1-1 0,1 1 0,-1-1 0,1 1 1,-1 0-1,1-1 0,-1 1 0,0 0 0,1-1 0,-1 1 1,0 0-1,0 0 0,1-1 0,-1 1 0,0 0 1,0 0-1,0 0 0,0 1 0,3 24 600,-2-22-212,5 57 1014,1 19-683,3-1 0,26 92 0,-33-160-798,0-1 0,1 1 0,0-1 0,1 0 0,0-1 0,11 16 0,-14-23-55,-1 0-1,0-1 1,1 1-1,-1 0 1,1-1-1,0 1 1,-1-1 0,1 0-1,0 0 1,0 0-1,0 1 1,0-2-1,0 1 1,0 0-1,0 0 1,0-1 0,0 1-1,0-1 1,0 1-1,1-1 1,-1 0-1,0 0 1,0 0 0,0 0-1,0-1 1,1 1-1,-1 0 1,0-1-1,0 0 1,0 1-1,0-1 1,0 0 0,0 0-1,0 0 1,0 0-1,0 0 1,-1-1-1,1 1 1,0-1 0,1-1-1,6-6 20,0 1 0,-1-2-1,0 1 1,-1-1 0,0 0 0,9-17 0,27-72 265,-17 37-52,-26 61-229,1 0-1,-1-1 0,1 1 1,0-1-1,-1 1 0,1 0 1,0 0-1,0-1 1,0 1-1,0 0 0,2-2 1,-2 3-9,-1 0 1,0 0 0,0 0-1,1 0 1,-1 0 0,0 0-1,0 0 1,1 0 0,-1 0-1,0 0 1,0 0 0,1 0-1,-1 0 1,0 1 0,0-1-1,0 0 1,1 0 0,-1 0-1,0 0 1,0 0-1,1 0 1,-1 1 0,0-1-1,0 0 1,0 0 0,0 0-1,1 1 1,-1-1 0,0 0-1,0 0 1,0 0 0,0 1-1,0-1 1,0 0 0,0 0-1,1 1 1,-1-1 0,5 36 39,-3-5-44,-2-12 3,6 33 0,-6-51 0,0 0-1,0-1 1,0 1-1,0 0 1,0-1-1,0 1 1,0 0-1,0-1 0,0 1 1,1-1-1,-1 1 1,0 0-1,0-1 1,1 1-1,-1-1 1,1 1-1,-1-1 1,0 1-1,1-1 1,-1 1-1,1-1 0,-1 1 1,1-1-1,-1 1 1,1-1-1,-1 0 1,1 1-1,0-1 1,-1 0-1,1 0 1,-1 1-1,1-1 1,0 0-1,-1 0 1,1 0-1,0 0 0,-1 0 1,1 0-1,0 0 1,-1 0-1,1 0 1,0 0-1,-1 0 1,1 0-1,-1-1 1,1 1-1,0 0 1,-1 0-1,1-1 0,-1 1 1,1 0-1,0-1 1,-1 1-1,1 0 1,-1-1-1,1 1 1,0-2-1,6-3 5,-1-2 0,1 1-1,7-11 1,-9 11-4,15-17 0,37-40-1,-49 55 0,0 0 0,1 1 0,0 0 0,0 1 0,13-7 0,-20 12 0,-1 0 0,1 0 0,-1 0 0,1 0 0,0 0 0,-1 1 0,1-1 0,0 1 0,-1-1 0,1 1 0,0 0 0,0 0 0,0 0 0,-1-1 0,1 2 0,0-1 0,0 0 0,0 0 0,-1 1 0,1-1 0,0 1 0,0-1 0,-1 1 0,1 0 0,0-1 0,-1 1 0,1 0-1,-1 0 1,1 0 0,-1 0 0,0 1 0,1-1 0,-1 0 0,0 1 0,0-1 0,0 1 0,0-1 0,0 1 0,0-1 0,0 1 0,0 0 0,-1-1 0,1 1 0,-1 0 0,1 2 0,3 16-21,0 1 0,-2 0 0,0 0 0,-1-1 0,-1 1 0,-4 23 0,0-31-940,-3-16-446,-6-22 335,3 0 427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2.603"/>
    </inkml:context>
    <inkml:brush xml:id="br0">
      <inkml:brushProperty name="width" value="0.05" units="cm"/>
      <inkml:brushProperty name="height" value="0.05" units="cm"/>
    </inkml:brush>
  </inkml:definitions>
  <inkml:trace contextRef="#ctx0" brushRef="#br0">1 14 16716,'7'-13'2919,"-7"13"-2856,0 0 0,0 0 0,0 0 0,0 0 0,0 0 0,0 0 0,1 0 0,-1 0 0,0 0 0,0 0 0,0 0 0,0 0 0,0 0 0,1 0 0,-1 0 0,0 0 0,0 0 1,0 0-1,0 0 0,0 0 0,0 0 0,1 0 0,-1 0 0,0 0 0,0 0 0,0 0 0,0 0 0,0 0 0,0 0 0,1 0 0,-1 0 0,0 1 0,0-1 0,0 0 0,0 0 0,0 0 0,0 0 0,0 0 0,0 0 0,0 0 0,0 1 0,1-1 0,-1 0 0,0 0 0,0 0 0,6 29 2788,6 122-776,-9-85-1705,24 126-1,-25-185-336,7 29 105,-8-34-123,0 1 1,0-1-1,0 0 1,0 0-1,0 0 0,0 0 1,1 0-1,-1 0 1,1 0-1,-1 0 0,1 0 1,2 1-1,-4-3-10,1 0-1,0 0 1,-1 1 0,1-1 0,0 0-1,-1 0 1,1 0 0,0 0-1,0 0 1,-1 0 0,1 0-1,0 0 1,-1-1 0,1 1 0,-1 0-1,1 0 1,0-1 0,-1 1-1,1 0 1,0 0 0,-1-1-1,1 1 1,-1-1 0,1 1-1,-1-1 1,1 1 0,-1-1 0,1 1-1,-1-1 1,0 1 0,1-1-1,-1 1 1,0-1 0,1 0-1,-1 1 1,0-1 0,0 1 0,1-1-1,-1-1 1,10-28 98,-7 17-46,-1 1 0,0-1 0,0 0 0,-2 0 0,0-22 1,0 35-58,0 0 1,0 0-1,0 0 1,0 0 0,0 0-1,0 1 1,0-1-1,0 0 1,0 0 0,-1 0-1,1 0 1,0 0-1,0 0 1,0 0 0,0 0-1,0 0 1,0 0-1,0 0 1,0 0 0,0 0-1,0 1 1,0-1-1,0 0 1,0 0 0,0 0-1,-1 0 1,1 0-1,0 0 1,0 0 0,0 0-1,0 0 1,0 0-1,0 0 1,0 0-1,0 0 1,0 0 0,0 0-1,-1 0 1,1 0-1,0 0 1,0 0 0,0 0-1,0 0 1,0 0-1,0 0 1,0 0 0,0 0-1,0 0 1,0-1-1,0 1 1,-1 0 0,1 0-1,-6 17 44,-4 21 11,4-26-446,1-10-493,4-2 815,1-1 0,-1 0 1,1 0-1,0 0 0,-1 1 0,1-1 0,0 0 1,-1 0-1,1 0 0,0 0 0,0 0 1,0 0-1,0 0 0,0 0 0,0 0 0,0 0 1,0 1-1,0-1 0,0 0 0,0 0 0,1-2 1,4-15-448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3.441"/>
    </inkml:context>
    <inkml:brush xml:id="br0">
      <inkml:brushProperty name="width" value="0.05" units="cm"/>
      <inkml:brushProperty name="height" value="0.05" units="cm"/>
    </inkml:brush>
  </inkml:definitions>
  <inkml:trace contextRef="#ctx0" brushRef="#br0">19 126 11586,'0'-1'206,"-1"1"0,1-1 0,0 0-1,0 1 1,-1-1 0,1 1 0,0-1-1,-1 0 1,1 1 0,-1-1-1,1 1 1,0-1 0,-1 1 0,1-1-1,-1 1 1,0 0 0,1-1 0,-1 1-1,1 0 1,-1-1 0,0 1-1,0 0 9,1 0 0,0 0 0,-1 1 0,1-1-1,0 0 1,-1 0 0,1 1 0,0-1-1,-1 0 1,1 1 0,0-1 0,0 0-1,-1 1 1,1-1 0,0 0 0,0 1 0,0-1-1,-1 1 1,1-1 0,0 0 0,0 1-1,0-1 1,0 1 0,-1 4 515,0-1 0,1 0 0,-1 0 0,1 0 0,1 9 0,0-7-497,1 0-1,0 0 0,0 0 0,0 0 0,1 0 0,0-1 0,0 1 0,1-1 1,-1 0-1,1 0 0,0 0 0,9 8 0,-11-11-185,0-1 1,0 1-1,0 0 1,0-1-1,0 1 0,0-1 1,0 0-1,1 0 1,-1 0-1,1 0 0,-1 0 1,0 0-1,1-1 1,0 1-1,-1-1 0,1 0 1,-1 1-1,1-1 1,0 0-1,-1-1 0,1 1 1,-1 0-1,1-1 1,-1 0-1,1 1 1,-1-1-1,1 0 0,-1 0 1,0 0-1,1-1 1,-1 1-1,0-1 0,3-2 1,3-3 65,-1 0 1,-1-1 0,1 0-1,-1 0 1,-1 0-1,1-1 1,7-17 0,22-72 244,-18 43-242,-12 49-84,-1 14-20,-1 20-12,-2-23 3,8 60-49,2-1 1,4 0-1,43 116 0,-56-175-151,0-1-1,0 1 0,1-1 0,-1 0 0,4 4 0,-5-8 172,-1 1-1,0-1 0,0 0 0,0 0 0,0 0 0,0 0 0,0 1 0,0-1 0,0 0 1,1 0-1,-1 0 0,0 0 0,0 0 0,0 0 0,0 1 0,0-1 0,1 0 0,-1 0 0,0 0 1,0 0-1,0 0 0,1 0 0,-1 0 0,0 0 0,0 0 0,0 0 0,0 0 0,1 0 1,-1 0-1,0 0 0,0 0 0,0 0 0,1 0 0,-1 0 0,0 0 0,0 0 0,0 0 0,0 0 1,1 0-1,-1 0 0,0-1 0,0 1 0,0 0 0,0-19-620,-4-1 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8.106"/>
    </inkml:context>
    <inkml:brush xml:id="br0">
      <inkml:brushProperty name="width" value="0.05" units="cm"/>
      <inkml:brushProperty name="height" value="0.05" units="cm"/>
    </inkml:brush>
  </inkml:definitions>
  <inkml:trace contextRef="#ctx0" brushRef="#br0">370 1 13387,'0'2'133,"0"0"1,1 1-1,-1-1 1,0 0 0,0 1-1,0-1 1,-1 0-1,1 1 1,0-1-1,-1 0 1,0 1-1,1-1 1,-1 0-1,-2 4 1,-21 31 262,13-22 81,-149 204 1403,6-9-1428,149-205-466,4-4 0,1 0 0,-1 0 0,0 0 0,0 0 0,0 0 0,1 0 0,-1 0-1,0 0 1,1 0 0,-1 0 0,1 0 0,0 0 0,-1 0 0,1 0 0,0 1 0,-1-1-1,1 0 1,0 2 0,2-4-97,-1 1 0,1-1 0,-1 0 0,1 0 0,-1 1 0,0-1 0,1 0 0,-1 0 0,0-1 0,2-1 0,39-51-505,-15 18 223</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4.532"/>
    </inkml:context>
    <inkml:brush xml:id="br0">
      <inkml:brushProperty name="width" value="0.05" units="cm"/>
      <inkml:brushProperty name="height" value="0.05" units="cm"/>
    </inkml:brush>
  </inkml:definitions>
  <inkml:trace contextRef="#ctx0" brushRef="#br0">0 4 14179,'1'-1'128,"-1"1"0,0 0 0,0 0 0,0 0-1,0 0 1,1-1 0,-1 1 0,0 0 0,0 0 0,0 0 0,1 0 0,-1 0 0,0-1-1,0 1 1,0 0 0,1 0 0,-1 0 0,0 0 0,0 0 0,1 0 0,-1 0-1,0 0 1,0 0 0,1 0 0,-1 0 0,0 0 0,0 0 0,1 0 0,-1 0 0,0 0-1,0 0 1,1 0 0,-1 1 0,0-1 0,0 0 0,0 0 0,1 0 0,-1 0 0,0 1-1,6 11 2845,0 25-641,-5-31-1944,6 48 325,3-1 0,2 0 0,29 82 1,-40-132-784,11 22-137,-11-24 84,0 1 1,0-1 0,-1 0-1,1 0 1,0 1-1,0-1 1,0 0-1,0 0 1,0 0-1,0 0 1,1-1 0,-1 1-1,0 0 1,0 0-1,2 0 1,-2-1 70,-1 0 1,0 0-1,1 0 1,-1 0-1,0 0 1,1 0-1,-1-1 1,0 1-1,1 0 1,-1 0-1,0 0 0,1-1 1,-1 1-1,0 0 1,0 0-1,1-1 1,-1 1-1,0 0 1,0 0-1,0-1 1,0 1-1,1 0 1,-1-1-1,0 1 1,0 0-1,0-1 1,0 1-1,0 0 0,0-1 1,0 1-1,0 0 1,0-1-1,0 1 1,0 0-1,0-1 1,0 1-1,0 0 1,0-1-1,-3-18-715,-7-2-205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5.008"/>
    </inkml:context>
    <inkml:brush xml:id="br0">
      <inkml:brushProperty name="width" value="0.05" units="cm"/>
      <inkml:brushProperty name="height" value="0.05" units="cm"/>
    </inkml:brush>
  </inkml:definitions>
  <inkml:trace contextRef="#ctx0" brushRef="#br0">18 63 15299,'-11'-6'2137,"5"5"-993,6-1-408,6 2 1601,5 0-553,12-2-376,3-1-271,7-2-433,4 0-104,0-2-256,1-1-200,-1 1-984,-3 0 840,-1 1-176,-1 2-88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6.016"/>
    </inkml:context>
    <inkml:brush xml:id="br0">
      <inkml:brushProperty name="width" value="0.05" units="cm"/>
      <inkml:brushProperty name="height" value="0.05" units="cm"/>
    </inkml:brush>
  </inkml:definitions>
  <inkml:trace contextRef="#ctx0" brushRef="#br0">190 456 17948,'1'-6'489,"0"0"0,0-1 0,0 1-1,-1 0 1,0-1 0,0 1 0,0 0 0,-1 0 0,0-1 0,0 1 0,-4-10 0,4 12-280,-1 0 1,0 1-1,0-1 0,0 0 1,0 1-1,0 0 0,-1 0 1,0-1-1,1 1 0,-1 1 1,0-1-1,-1 0 0,1 1 1,0 0-1,-1-1 1,1 1-1,-1 1 0,-7-4 1,8 4-164,0 0 1,-1 0-1,1 0 1,0 1-1,0-1 1,0 1-1,-1 0 1,1 0-1,0 0 1,0 0-1,-1 1 1,1-1-1,0 1 1,0 0-1,0 0 1,0 0-1,0 0 1,-3 2-1,2-1-29,0 1 0,1 0-1,-1 0 1,1 0-1,0 0 1,0 1-1,0-1 1,1 1-1,-1 0 1,1-1 0,-4 9-1,2 0-24,-1 0-1,2 1 1,-1-1-1,2 1 1,0 0-1,0 0 1,1 26-1,1-33 7,0-1 0,1 0 0,-1 1-1,1-1 1,1 0 0,-1 0 0,1 0-1,0 0 1,0 0 0,0 0-1,1 0 1,5 7 0,-7-10-1,1 0 1,0 0-1,0-1 0,0 1 1,0-1-1,1 1 1,-1-1-1,0 0 0,1 0 1,-1 0-1,0 0 1,1 0-1,-1-1 0,1 1 1,-1-1-1,1 0 1,0 1-1,-1-1 0,1 0 1,-1 0-1,1-1 0,-1 1 1,1-1-1,-1 1 1,1-1-1,-1 0 0,1 0 1,3-2-1,6-2 3,-2-1 0,1-1 0,-1 1 1,0-2-1,0 1 0,0-1 0,-1-1 0,-1 0 0,0 0 0,10-15 0,3-6 105,-1-1-1,18-42 1,-24 44 38,-1-1 1,-1 0-1,-2-1 1,-1 0-1,-1-1 0,-2 0 1,-2 0-1,2-49 1,-9 65-43,-3 22-50,-3 25-34,2 7-189,2 0-1,2 0 0,2 1 1,1-1-1,2 1 0,2-1 1,1 0-1,2 0 0,2-1 1,17 49-1,-25-82 116,0-1-1,1 1 1,-1-1-1,1 0 1,0 0-1,0 0 1,0 0 0,0 0-1,0 0 1,1 0-1,-1-1 1,5 4-1,10-2-463</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7.307"/>
    </inkml:context>
    <inkml:brush xml:id="br0">
      <inkml:brushProperty name="width" value="0.05" units="cm"/>
      <inkml:brushProperty name="height" value="0.05" units="cm"/>
    </inkml:brush>
  </inkml:definitions>
  <inkml:trace contextRef="#ctx0" brushRef="#br0">16 6 17276,'-2'-5'1696,"0"5"-453,-2 12 226,-1 20-189,3 61-20,4-1 0,19 129 0,-20-207-1128,2 0-1,0 0 1,1 0-1,0 0 1,1-1-1,7 14 1,-11-25-109,0 1 1,1-1 0,-1 1-1,1-1 1,0 1-1,0-1 1,0 0 0,0 0-1,0 0 1,0 0 0,1 0-1,-1-1 1,1 1-1,-1-1 1,1 0 0,-1 1-1,1-1 1,0 0 0,0 0-1,0-1 1,-1 1 0,1-1-1,0 1 1,0-1-1,0 0 1,0 0 0,0 0-1,0 0 1,0-1 0,0 1-1,-1-1 1,1 0 0,0 0-1,0 0 1,4-2-1,2-2 25,-1 1-1,0-1 1,0 0-1,0-1 1,-1 0-1,13-13 1,37-48 286,-29 31-143,-27 35-176,1-1 0,-1 1 1,0-1-1,1 1 0,-1-1 0,1 1 0,0 0 1,-1 0-1,1 0 0,0 0 0,0 0 0,-1 0 1,5-1-1,-5 2-12,0 0 1,0 0-1,-1 0 1,1 1-1,0-1 1,0 0-1,0 0 1,-1 1-1,1-1 1,0 0-1,0 1 1,-1-1 0,1 1-1,0-1 1,-1 1-1,1-1 1,-1 1-1,1 0 1,0-1-1,-1 1 1,0 0-1,1-1 1,-1 1-1,1 0 1,-1 0-1,0-1 1,1 1-1,-1 0 1,0 0-1,0 0 1,0 0-1,0-1 1,1 1-1,-2 1 1,4 9-2,-3-6-1,1 0 1,0-1 0,1 1-1,-1 0 1,1 0 0,2 4 0,-4-8-2,1-1 1,-1 1-1,1-1 1,-1 1 0,1-1-1,-1 1 1,1-1 0,-1 1-1,1-1 1,-1 1 0,1-1-1,-1 0 1,1 1 0,0-1-1,-1 0 1,1 1 0,0-1-1,-1 0 1,1 0 0,0 0-1,1 0 2,-1 0-1,0 0 0,1 0 1,-1-1-1,0 1 1,0-1-1,0 1 0,1-1 1,-1 1-1,0-1 0,0 0 1,0 1-1,0-1 1,0 0-1,1-1 0,8-7 9,-1 1 5,0 1 0,0-1 0,1 1 0,0 1 0,16-8-1,-25 13-13,1 1-1,0-1 1,-1 1-1,1-1 0,0 1 1,0 0-1,0-1 0,-1 1 1,1 0-1,0 0 1,0 0-1,0 1 0,-1-1 1,1 0-1,0 1 0,0-1 1,2 2-1,-2-1-4,0 1 0,0-1 1,0 1-1,-1 0 0,1 0 0,-1-1 0,1 1 1,-1 0-1,0 0 0,1 0 0,-1 1 0,0-1 1,0 0-1,-1 0 0,1 1 0,0-1 0,0 3 1,1 8-486,0 0 1,0 0-1,-2 0 0,1 0 1,-3 22-1,2-35 467,0 0-1,0 0 1,0 1-1,0-1 1,-1 0-1,1 0 0,0 0 1,0 1-1,0-1 1,0 0-1,0 0 1,0 0-1,0 0 1,0 0-1,0 1 0,0-1 1,-1 0-1,1 0 1,0 0-1,0 0 1,0 0-1,0 0 1,0 0-1,-1 1 0,1-1 1,0 0-1,0 0 1,0 0-1,0 0 1,-1 0-1,1 0 0,0 0 1,0 0-1,0 0 1,0 0-1,-1 0 1,1 0-1,0 0 1,0 0-1,0 0 0,0 0 1,-1 0-1,1 0 1,0 0-1,0 0 1,0-1-1,-1 1 1,0-4-675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7.792"/>
    </inkml:context>
    <inkml:brush xml:id="br0">
      <inkml:brushProperty name="width" value="0.05" units="cm"/>
      <inkml:brushProperty name="height" value="0.05" units="cm"/>
    </inkml:brush>
  </inkml:definitions>
  <inkml:trace contextRef="#ctx0" brushRef="#br0">1 106 17604,'1'0'129,"-1"0"1,1-1 0,-1 1-1,1 0 1,-1 0 0,1-1-1,-1 1 1,1 0 0,0 0-1,-1 0 1,1 0 0,0 0-1,-1 0 1,1 0-1,-1 0 1,1 0 0,0 0-1,-1 0 1,1 0 0,-1 1-1,1-1 1,0 0 0,-1 0-1,1 1 1,-1-1 0,1 0-1,-1 1 1,1-1 0,-1 0-1,1 1 1,-1-1-1,0 1 1,1-1 0,-1 1-1,1-1 1,-1 1 0,1 0-1,12 26 1877,-11-22-1557,28 81 1829,-18-50-1533,22 47 0,-32-78-657,0 0 0,1-1 0,0 1 0,0-1 0,1 0 0,-1 0 0,1 0 0,0 0 0,8 6 0,-10-9-51,0 0-1,0 1 1,0-1 0,1 0-1,-1 0 1,1-1 0,-1 1-1,0 0 1,1-1 0,0 0 0,-1 1-1,1-1 1,-1 0 0,1 0-1,-1-1 1,1 1 0,-1 0-1,1-1 1,-1 1 0,1-1-1,-1 0 1,0 0 0,4-2-1,4-3 63,-1 0 0,1-1 0,-1 0 0,-1-1 0,1 0 0,-1 0 0,-1-1 0,1 0-1,-1 0 1,-1-1 0,7-13 0,6-13 274,25-71 0,-40 96-507,0 0 0,0 0 1,-1 0-1,-1-1 0,0 0 1,0 1-1,-1-1 0,-1-23 1,-1 25-111,1-1-84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8.272"/>
    </inkml:context>
    <inkml:brush xml:id="br0">
      <inkml:brushProperty name="width" value="0.05" units="cm"/>
      <inkml:brushProperty name="height" value="0.05" units="cm"/>
    </inkml:brush>
  </inkml:definitions>
  <inkml:trace contextRef="#ctx0" brushRef="#br0">6 0 18332,'-6'5'2128,"10"2"-1127,3-4-361,11-3 1352,3-2-408,6-2-551,4 1-249,3 0-344,-1 0-136,-4 3-384,-4 0-296,-5 2-736,-4 2-425,-10-1 1177,-3 1-304,-8 1-224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8.722"/>
    </inkml:context>
    <inkml:brush xml:id="br0">
      <inkml:brushProperty name="width" value="0.05" units="cm"/>
      <inkml:brushProperty name="height" value="0.05" units="cm"/>
    </inkml:brush>
  </inkml:definitions>
  <inkml:trace contextRef="#ctx0" brushRef="#br0">1 36 18004,'17'3'2288,"4"-2"-1407,4-4-401,2-4 1280,2 0-984,-1 0-536,-5 1 40,-3 0-128,-5 2-264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9.259"/>
    </inkml:context>
    <inkml:brush xml:id="br0">
      <inkml:brushProperty name="width" value="0.05" units="cm"/>
      <inkml:brushProperty name="height" value="0.05" units="cm"/>
    </inkml:brush>
  </inkml:definitions>
  <inkml:trace contextRef="#ctx0" brushRef="#br0">169 415 16932,'0'-2'238,"0"0"0,0 0 0,0 0 0,0-1 0,0 1 0,-1 0 0,1 0 1,-1 0-1,1 0 0,-1 0 0,0 0 0,0 0 0,0 0 0,0 1 0,0-1 0,0 0 1,0 0-1,-1 1 0,1-1 0,-1 1 0,1-1 0,-1 1 0,0 0 0,1-1 0,-1 1 1,0 0-1,0 0 0,0 0 0,0 1 0,-3-2 0,2 1-88,-1-1 0,0 1 0,1 0 0,-1 1 0,0-1 0,0 1 0,0 0-1,1 0 1,-1 0 0,0 0 0,0 0 0,0 1 0,1 0 0,-1 0 0,0 0 0,-5 2 0,4 1-124,0-1 1,0 1-1,0-1 1,1 1-1,-1 1 0,1-1 1,0 1-1,0-1 1,-4 8-1,6-9-26,1 0-1,-1 0 0,0 0 1,1 0-1,0 0 1,0 0-1,0 1 0,0-1 1,0 0-1,0 1 0,1-1 1,0 0-1,0 1 1,0-1-1,0 1 0,0-1 1,2 6-1,-2-8 1,1 1-1,-1-1 1,1 0 0,0 0-1,-1-1 1,1 1-1,0 0 1,-1 0 0,1 0-1,0 0 1,0-1-1,0 1 1,0 0 0,0-1-1,0 1 1,0 0-1,0-1 1,0 0 0,0 1-1,0-1 1,0 0-1,1 1 1,-1-1 0,0 0-1,0 0 1,0 0-1,0 0 1,1 0 0,-1 0-1,0 0 1,0 0-1,0-1 1,0 1 0,0 0-1,0-1 1,2 0-1,4-1 3,0-1-1,0 0 0,-1 0 1,11-8-1,7-6 88,-2-2 0,0 0 0,-1-1 0,0-2 0,30-42 0,-21 21 295,-2-2 0,30-66 0,-49 92-135,0 0 1,-2 0-1,8-31 0,-28 85 99,2 11-427,1 0-1,3 1 0,1-1 0,3 1 0,2 58 1,9-63-511,-7-39 570,0-1 1,0 1 0,0-1 0,0 1-1,1-1 1,-1 1 0,0-1 0,1 0-1,0 1 1,0-1 0,0 0 0,3 2-1,2-1-273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09.803"/>
    </inkml:context>
    <inkml:brush xml:id="br0">
      <inkml:brushProperty name="width" value="0.05" units="cm"/>
      <inkml:brushProperty name="height" value="0.05" units="cm"/>
    </inkml:brush>
  </inkml:definitions>
  <inkml:trace contextRef="#ctx0" brushRef="#br0">32 1 18276,'-5'8'3770,"0"16"-2801,5-20-411,-12 94 1673,3 197-1,9-290-2202,4 57 319,-3-57-302,-1 0 1,1 0-1,1 0 0,-1 0 1,1-1-1,0 1 0,0 0 0,0-1 1,5 8-1,-6-12-34,0 1 0,-1 0 0,1 0 0,0 0 0,0-1 0,0 1 0,0 0 0,0-1-1,0 1 1,0-1 0,0 1 0,0-1 0,1 0 0,-1 1 0,0-1 0,0 0 0,0 0 0,0 0 0,1 0 0,-1 0 0,0 0-1,0 0 1,0 0 0,0 0 0,0 0 0,1-1 0,-1 1 0,0-1 0,0 1 0,0-1 0,0 1 0,0-1 0,0 1-1,0-1 1,0 0 0,0 1 0,0-1 0,1-1 0,4-5 17,1 1 0,-1-1-1,10-12 1,-13 14-9,37-50 80,19-23 52,-57 75-144,0 1 0,0 0 1,0 0-1,0 0 0,0 0 0,1 1 1,-1-1-1,0 1 0,1-1 0,0 1 1,-1 0-1,4-1 0,-5 1-4,0 1 0,1 0 1,-1 0-1,0 0 0,0 0 0,0 0 0,0 1 0,0-1 0,0 0 0,0 0 0,0 1 0,0-1 1,0 1-1,0-1 0,0 1 0,0-1 0,0 1 0,0-1 0,0 1 0,-1 0 0,1 0 0,0-1 1,0 1-1,-1 0 0,1 0 0,-1 0 0,1 0 0,0 0 0,-1 0 0,0 0 0,1 0 0,-1 0 1,1 1-1,2 8 9,-1-1 1,1 1-1,0 11 0,-3-14-8,1 0 1,0 0-1,1-1 0,-1 1 0,1 0 0,0-1 0,1 0 0,0 1 0,5 8 0,-7-14-1,0-1 0,0 1-1,0 0 1,0 0-1,0 0 1,0-1-1,0 1 1,0-1-1,0 1 1,0-1 0,0 1-1,1-1 1,-1 0-1,0 1 1,0-1-1,1 0 1,-1 0 0,0 0-1,0 0 1,1 0-1,-1 0 1,0 0-1,0-1 1,0 1 0,1 0-1,-1-1 1,0 1-1,0 0 1,0-1-1,0 0 1,0 1 0,1-1-1,0-1 1,6-3 34,0-1 1,0 0-1,9-9 1,-5 4 19,2-1 5,16-14 61,-28 25-110,0 0 1,0 0-1,0 0 0,-1 0 1,1 0-1,0 0 0,0 0 1,1 1-1,-1-1 1,0 1-1,0-1 0,0 1 1,4 0-1,-5 0-10,1 0-1,-1 1 1,0 0 0,0-1-1,0 1 1,-1-1-1,1 1 1,0 0-1,0 0 1,0 0 0,0-1-1,-1 1 1,1 0-1,0 0 1,-1 0 0,1 0-1,-1 0 1,1 0-1,-1 1 1,1-1-1,-1 0 1,0 0 0,0 0-1,1 0 1,-1 0-1,0 0 1,0 1-1,0-1 1,0 2 0,-2 36-403,1-38 358,-5 21-1154,1-15-82,4-7 1249,1 0 0,0 0-1,0 0 1,-1 0 0,1-1 0,0 1-1,0 0 1,-1 0 0,1 0 0,0-1-1,0 1 1,-1 0 0,1 0 0,0-1-1,0 1 1,0 0 0,0 0 0,-1-1-1,1 1 1,0 0 0,0 0 0,0-1-1,0 1 1,0 0 0,0-1 0,0 1-1,0 0 1,0 0 0,0-1 0,0 0-1,-2-16-604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10.351"/>
    </inkml:context>
    <inkml:brush xml:id="br0">
      <inkml:brushProperty name="width" value="0.05" units="cm"/>
      <inkml:brushProperty name="height" value="0.05" units="cm"/>
    </inkml:brush>
  </inkml:definitions>
  <inkml:trace contextRef="#ctx0" brushRef="#br0">1 10 18972,'10'-10'3257,"-3"12"-265,-2 24 365,-5-20-3346,20 246 1919,-13-131-3900,-8-106-996,-5-34 1067,4 13 1879,-7-27-975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8.558"/>
    </inkml:context>
    <inkml:brush xml:id="br0">
      <inkml:brushProperty name="width" value="0.05" units="cm"/>
      <inkml:brushProperty name="height" value="0.05" units="cm"/>
    </inkml:brush>
  </inkml:definitions>
  <inkml:trace contextRef="#ctx0" brushRef="#br0">46 0 12899,'-11'24'2210,"9"-21"-2001,0 1 0,0 0 0,1 0 0,-1 0 0,1 0 0,0 0 0,0 0 0,0 0 0,0 0 0,1 0 0,0 1 0,0-1 0,0 6 0,3 7 78,0-1 0,2 0 0,-1 1 1,15 29-1,37 61-56,-29-59-283,-15-23-169,-7-15-274,0 0-1,0 0 0,10 12 0,-26-51-3468,-5 2 2121,-19-26 0,-23-22 2130,-1-3 6856,60 77-6956,1 1-1,0-1 0,-1 1 0,1-1 0,0 1 0,-1 0 0,1-1 1,0 1-1,0 0 0,-1 0 0,1 0 0,0 1 0,-1-1 1,1 0-1,2 2 0,45 3-849,-16-1 545,7 0-54</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10.793"/>
    </inkml:context>
    <inkml:brush xml:id="br0">
      <inkml:brushProperty name="width" value="0.05" units="cm"/>
      <inkml:brushProperty name="height" value="0.05" units="cm"/>
    </inkml:brush>
  </inkml:definitions>
  <inkml:trace contextRef="#ctx0" brushRef="#br0">0 97 16011,'1'-2'295,"-1"0"1,1 0-1,0 0 0,-1 0 0,1 0 0,0 0 0,0 0 0,0 0 0,1 0 0,-1 0 0,0 0 0,1 1 0,-1-1 0,1 1 0,-1-1 0,1 1 0,0-1 0,3-1 0,39-21 3051,-26 17-3012,1 0 0,0 1 0,0 1 0,1 1 0,0 1 0,0 1 0,-1 0 0,1 2 0,0 0 0,0 1 0,0 1 0,0 1 0,0 1 0,23 7 0,-36-9-317,-1 1 0,1 0 0,0 0 0,-1 1 1,1 0-1,-1 0 0,0 0 0,8 9 0,-12-12-15,-1 1-1,1-1 1,-1 1-1,1 0 1,-1-1 0,0 1-1,0 0 1,0 0 0,0 0-1,0 0 1,0 0 0,-1 0-1,1 0 1,-1 0 0,1 0-1,-1 1 1,0-1-1,0 0 1,0 0 0,0 0-1,0 0 1,0 1 0,0-1-1,-1 0 1,1 0 0,-1 0-1,0 0 1,0 0 0,0 0-1,0 0 1,0 0-1,-2 3 1,-2 1 2,-1 0 1,0 0-1,0-1 1,0 1-1,-1-1 0,1-1 1,-1 1-1,0-1 0,-1-1 1,-9 5-1,-2-1-446,0 0-1,-40 7 1,54-13 325,0 0-1,0 0 0,0 0 1,0-1-1,-1 0 1,1 0-1,0 0 1,0-1-1,0 0 1,0 1-1,0-2 0,-6-1 1,6-4-411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11.299"/>
    </inkml:context>
    <inkml:brush xml:id="br0">
      <inkml:brushProperty name="width" value="0.05" units="cm"/>
      <inkml:brushProperty name="height" value="0.05" units="cm"/>
    </inkml:brush>
  </inkml:definitions>
  <inkml:trace contextRef="#ctx0" brushRef="#br0">158 3 19308,'0'-3'2129,"-2"3"-1193,2 5-360,0 6 1136,3 6-215,0 8-529,1 3-280,-1 7-328,3 6-64,1 4-160,-1-4-112,2-1-328,0-5-232,-3-8-656,0-4-377,-4-13 1177,-1-9-320,-10-3-240</inkml:trace>
  <inkml:trace contextRef="#ctx0" brushRef="#br0" timeOffset="1">3 119 18716,'-3'-13'2216,"7"8"-1199,9 2-385,13 3 1344,3 3-415,9 0-617,7-3-432,5-2-984,0-4 40,5-6 352,-4-7-160,-6-4-112</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11.846"/>
    </inkml:context>
    <inkml:brush xml:id="br0">
      <inkml:brushProperty name="width" value="0.05" units="cm"/>
      <inkml:brushProperty name="height" value="0.05" units="cm"/>
    </inkml:brush>
  </inkml:definitions>
  <inkml:trace contextRef="#ctx0" brushRef="#br0">139 347 15731,'4'-1'482,"0"0"-1,0 0 0,0-1 1,0 1-1,0-1 0,-1 0 1,1 0-1,0 0 0,3-4 1,-6 5-324,0 1 1,0-1 0,-1 0-1,1 1 1,-1-1 0,1 0 0,-1 0-1,1 0 1,-1 1 0,1-1 0,-1 0-1,0 0 1,1 0 0,-1 0 0,0 0-1,0 0 1,0 0 0,1-1-1,-2 0 20,1 1-1,0 0 0,-1-1 1,1 1-1,-1 0 0,0 0 1,1-1-1,-1 1 0,0 0 1,1 0-1,-1 0 0,0 0 1,0 0-1,0 0 0,0 0 1,-2-2-1,0 1-87,0 1 0,0-1 0,0 0-1,0 1 1,0-1 0,0 1 0,0 0 0,0 0 0,0 0 0,-1 0 0,1 1-1,0-1 1,-1 1 0,1 0 0,0 0 0,-1 0 0,1 0 0,-1 1-1,1 0 1,0-1 0,0 1 0,-1 0 0,1 0 0,0 1 0,0-1-1,0 1 1,0-1 0,1 1 0,-1 0 0,-3 3 0,-1 0-84,0 1 1,1 0-1,0 0 1,0 1-1,0 0 0,1 0 1,0 0-1,0 1 1,1-1-1,-5 12 1,7-13-9,0 0 0,0 0 1,1 1-1,0-1 0,0 0 1,1 0-1,-1 1 0,1-1 0,2 10 1,-2-14 0,0 0 0,0 0 0,1-1-1,-1 1 1,1 0 0,0 0 0,0-1 0,-1 1 0,1 0 0,0-1 0,0 1 0,1-1-1,-1 1 1,0-1 0,0 0 0,1 0 0,-1 1 0,1-1 0,-1 0 0,1 0 0,-1 0 0,1 0-1,0-1 1,-1 1 0,1 0 0,0-1 0,0 1 0,-1-1 0,1 1 0,0-1 0,0 0 0,0 0-1,0 0 1,-1 0 0,1 0 0,0 0 0,2-1 0,4-1-3,-1 0 1,0 0-1,0 0 1,0-1-1,0 0 1,0-1-1,0 0 1,-1 0-1,0 0 1,0 0-1,7-8 1,10-9 18,27-33 1,-27 26 110,-1-1-1,-1-1 1,-2 0-1,-1-2 1,-1 0-1,-2-1 1,22-70-1,-36 98-81,1 0-1,-1-1 1,0 1-1,0-1 1,-1 1-1,0-9 1,0 14-43,0 0 0,0 0 0,0 0 0,0 0 0,0 0 0,0 0 0,0 0 1,0 0-1,0 1 0,0-1 0,0 0 0,0 0 0,0 0 0,0 0 0,0 0 1,-1 0-1,1 0 0,0 0 0,0 0 0,0 0 0,0 0 0,0 0 0,0 0 1,0 0-1,0 0 0,0 0 0,-1 0 0,1 0 0,0 0 0,0 0 0,0 0 1,0 0-1,0 0 0,0 0 0,0 0 0,0 0 0,-1 0 0,1 0 1,0 0-1,0 0 0,0 0 0,0 0 0,0 0 0,0 0 0,0 0 0,0 0 1,0 0-1,-1 0 0,1 0 0,0 0 0,0 0 0,0-1 0,0 1 0,0 0 1,0 0-1,0 0 0,0 0 0,0 0 0,0 0 0,0 0 0,0 0 0,0-1 1,0 1-1,0 0 0,0 0 0,0 0 0,0 0 0,0 0 0,0 0 0,-5 8 13,-2 9-8,2 0 1,0 0 0,1 1 0,-3 26-1,0 74-94,6-108-143,1 0 0,1 1 1,-1-1-1,2 0 0,-1 0 1,2 0-1,4 16 0,-6-25 209,-1 0 0,0 0 0,0 0 0,0 0 0,1 0 0,-1-1 0,1 1 0,-1 0 0,1 0 0,-1 0 0,1-1 0,-1 1 0,1 0 0,-1-1 0,1 1 0,0 0 0,0-1 0,-1 1 0,1-1 0,0 1 0,0-1 0,0 0 0,-1 1 0,1-1 0,0 0 0,0 1 0,0-1 0,0 0 0,0 0-1,0 0 1,0 0 0,-1 0 0,1 0 0,0 0 0,0 0 0,1 0 0,17-5-491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12.543"/>
    </inkml:context>
    <inkml:brush xml:id="br0">
      <inkml:brushProperty name="width" value="0.05" units="cm"/>
      <inkml:brushProperty name="height" value="0.05" units="cm"/>
    </inkml:brush>
  </inkml:definitions>
  <inkml:trace contextRef="#ctx0" brushRef="#br0">5 0 17004,'-1'5'683,"0"0"-1,0 0 1,0-1 0,1 1 0,-1 0 0,1 0 0,0 0 0,2 9 0,-1 2 377,-1 34 619,5 79 421,-3-107-1874,1 0 1,1-1-1,11 37 0,-14-54-201,1 0 0,-1 0 1,1-1-1,0 1 0,0 0 0,1-1 0,-1 1 0,1-1 1,0 0-1,-1 0 0,1 0 0,5 4 0,-6-6-14,1 0 0,-1 1 0,1-1 0,-1 0 0,1 0-1,0 0 1,-1-1 0,1 1 0,0-1 0,-1 1 0,1-1-1,0 0 1,0 0 0,0 0 0,-1 0 0,1-1 0,0 1 0,0-1-1,4-1 1,4-2 11,0-1 0,-1 0 0,1 0-1,-1-1 1,-1-1 0,19-14 0,48-55 216,-55 52-1,46-38-1,-53 54-59,-13 8-173,-1 0-1,0 0 1,0 0-1,0 0 1,1 0-1,-1 0 1,0 0-1,0 0 1,1 0-1,-1 0 1,0 1-1,0-1 1,1 0-1,-1 0 1,0 0-1,0 0 1,0 0-1,1 0 1,-1 0-1,0 1 1,0-1-1,0 0 1,0 0-1,1 0 1,-1 0-1,0 1 1,0-1-1,0 0 1,0 0-1,0 0 1,0 1 0,1-1-1,-2 27 107,1-25-105,-1 1 0,1-1 0,0 1 1,0 0-1,0-1 0,0 1 0,0-1 1,0 1-1,1 3 0,0-6-4,-1 0-1,0 1 1,1-1-1,-1 0 1,1 0-1,-1 1 1,0-1-1,1 0 1,-1 0-1,1 0 1,-1 0 0,0 0-1,1 1 1,-1-1-1,1 0 1,-1 0-1,1 0 1,-1 0-1,0 0 1,1 0-1,-1 0 1,1-1-1,-1 1 1,1 0-1,-1 0 1,0 0-1,1 0 1,-1 0-1,1-1 1,-1 1 0,0 0-1,1 0 1,-1-1-1,1 1 1,15-12 2,-14 10 1,4-2-9,-1 0 0,1 0 0,0 0 0,-1 1 0,14-5 0,-18 8 1,0-1 0,0 1 0,0 0 0,0-1 0,0 1 0,1 0 0,-1 0 0,0 0 0,0 0 0,0 0 0,0 0 0,1 0 0,-1 1 0,0-1 0,0 0 0,0 1 0,0-1 0,0 0 0,0 1 0,1 0 0,-1-1 0,0 1 0,-1-1 0,1 1 0,0 0 0,0 0 0,0 0 0,0 0 0,-1 0 0,1-1 0,0 1 0,-1 0 0,1 0 0,0 1 0,-1-1 0,0 0 0,1 0 0,-1 0 0,0 0 0,1 0 0,-1 0 0,0 2 0,2 8-231,0 0-1,-1 0 1,0 0-1,-1 0 1,0 0-1,-1 0 1,0 0 0,-3 15-1,3-24 157,2-4-349,2-4 23</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8:13.023"/>
    </inkml:context>
    <inkml:brush xml:id="br0">
      <inkml:brushProperty name="width" value="0.05" units="cm"/>
      <inkml:brushProperty name="height" value="0.05" units="cm"/>
    </inkml:brush>
  </inkml:definitions>
  <inkml:trace contextRef="#ctx0" brushRef="#br0">5 0 21093,'-2'35'3994,"1"-21"-3423,0 0 1,0 0-1,1 1 0,1-1 1,4 21-1,-4-33-577,-1 1 0,1 0 0,0-1 0,0 1-1,0-1 1,0 1 0,1-1 0,-1 0 0,1 1 0,-1-1 0,1 0 0,0 0 0,0 0 0,0 0 0,0 0 0,0-1 0,0 1-1,0-1 1,1 1 0,-1-1 0,1 0 0,-1 0 0,1 0 0,-1 0 0,1 0 0,0 0 0,-1-1 0,1 1 0,0-1-1,0 0 1,-1 0 0,1 0 0,0 0 0,5-2 0,4 0-455,1 0 0,-1-1 0,0-1 0,0 0 0,-1-1 0,1 0 0,-1 0 0,0-2 0,11-7 0,-2 0-1313,0-2 0,-1-1 0,26-28 0,-32 28 1821,-11 15 1334,-4 5 175,-3 9-152,-32 85 3281,-6 55-3054,38-130-1394,-62 276-1496,63-273 859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21.100"/>
    </inkml:context>
    <inkml:brush xml:id="br0">
      <inkml:brushProperty name="width" value="0.05" units="cm"/>
      <inkml:brushProperty name="height" value="0.05" units="cm"/>
    </inkml:brush>
  </inkml:definitions>
  <inkml:trace contextRef="#ctx0" brushRef="#br0">4 0 16876,'-3'0'1736,"6"3"-952,5-3-216,9 0 817,6 0-121,7 0-312,6 0-144,10 0-240,0 1-112,4 1-240,-1 1-184,-5 1-416,-2-1-344,-11 0-600,-5-2 1056,-17-1-208,-8 0-216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21.626"/>
    </inkml:context>
    <inkml:brush xml:id="br0">
      <inkml:brushProperty name="width" value="0.05" units="cm"/>
      <inkml:brushProperty name="height" value="0.05" units="cm"/>
    </inkml:brush>
  </inkml:definitions>
  <inkml:trace contextRef="#ctx0" brushRef="#br0">2 25 17172,'-1'20'2040,"2"-3"-1248,11-9-200,3-3 929,10-5-369,2-3-184,6-3-320,4-1-144,0 0-480,2-2-488,-3 2-880,0-2 1152,-6-5-200,0 1-144</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22.029"/>
    </inkml:context>
    <inkml:brush xml:id="br0">
      <inkml:brushProperty name="width" value="0.05" units="cm"/>
      <inkml:brushProperty name="height" value="0.05" units="cm"/>
    </inkml:brush>
  </inkml:definitions>
  <inkml:trace contextRef="#ctx0" brushRef="#br0">30 1 18532,'3'6'253,"0"0"0,0-1 0,1 1 0,0 0 0,0-1 0,0 0 0,0 0 0,1 0 0,5 4 0,3 1 172,0-2 0,20 11 1,0-1 308,-30-16-689,-1 0 0,1 0 1,0 0-1,-1 0 0,0 1 0,1-1 1,-1 1-1,0-1 0,0 1 1,0 0-1,-1 0 0,1 0 1,-1 0-1,1 0 0,-1 0 1,0 0-1,0 0 0,-1 0 1,1 1-1,0-1 0,-1 0 1,0 1-1,0-1 0,0 0 0,0 1 1,-1 2-1,-2 10 116,-1 0 1,0-1-1,-1 0 1,-8 18-1,7-18-82,-105 229 651,68-155-2021,41-84 1169,-1 1 0,1-1 0,0 1 0,-2 11 0,6-14-267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19.277"/>
    </inkml:context>
    <inkml:brush xml:id="br0">
      <inkml:brushProperty name="width" value="0.05" units="cm"/>
      <inkml:brushProperty name="height" value="0.05" units="cm"/>
    </inkml:brush>
  </inkml:definitions>
  <inkml:trace contextRef="#ctx0" brushRef="#br0">17 536 13531,'-5'11'1227,"3"-8"-779,1 1 0,-1-1-1,1 1 1,-1-1 0,1 1 0,0 0-1,0-1 1,1 1 0,-1 0 0,1 0-1,0 7 1,2-13-185,0 0-1,0 0 1,0 0 0,0 0 0,0 0-1,-1-1 1,1 1 0,-1 0-1,2-5 1,35-79 1078,42-149-1,-63 180-1150,40-135 43,-53 185-233,-2 9 0,0 8-2,2 55 6,12 98 249,-12-146-256,-1-1 0,2 1 0,1-1 0,0-1 0,1 1 0,15 26 0,-9-28-691,-5-11 158,-8-5 524,0 0 0,0 0-1,0 0 1,1 0 0,-1 0-1,0 0 1,0 0 0,0-1-1,0 1 1,1 0-1,-1 0 1,0 0 0,0 0-1,0 0 1,0 0 0,0 0-1,1-1 1,-1 1 0,0 0-1,0 0 1,0 0 0,0 0-1,0-1 1,0 1 0,0 0-1,0 0 1,0 0-1,0 0 1,0-1 0,0 1-1,0 0 1,0 0 0,0 0-1,0-1 1,0 1 0,0 0-1,0 0 1,0 0 0,0 0-1,0-1 1,-1-10-351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19.710"/>
    </inkml:context>
    <inkml:brush xml:id="br0">
      <inkml:brushProperty name="width" value="0.05" units="cm"/>
      <inkml:brushProperty name="height" value="0.05" units="cm"/>
    </inkml:brush>
  </inkml:definitions>
  <inkml:trace contextRef="#ctx0" brushRef="#br0">8 195 16291,'-2'5'524,"-4"18"1813,6-23-2255,1 1 0,-1-1 0,0 1 1,0-1-1,1 1 0,-1-1 1,0 1-1,1-1 0,-1 0 0,0 1 1,1-1-1,-1 1 0,1-1 1,-1 0-1,1 1 0,-1-1 0,1 0 1,-1 0-1,1 1 0,-1-1 1,1 0-1,-1 0 0,1 0 0,-1 1 1,1-1-1,-1 0 0,1 0 1,-1 0-1,1 0 0,0 0 0,-1 0 1,1 0-1,-1-1 0,1 1 1,-1 0-1,1 0 0,-1 0 0,2-1 1,32-6 2198,59-19 0,-11 1-1402,82-8-314,37-10-1221,-198 43 538,0-1 0,-1 0 0,1 0 0,0 0 0,0 0 0,-1 0 0,1-1 0,-1 1 0,1-1 0,-1 0 0,0 0-1,1 0 1,-1 0 0,3-3 0,-4 2-46,1 0 0,-1 0 0,0 0 1,0-1-1,0 1 0,0 0 0,-1-1 0,1 1 0,-1-1 0,0 1 0,0 0 0,-1-5 0,0-17-536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9.218"/>
    </inkml:context>
    <inkml:brush xml:id="br0">
      <inkml:brushProperty name="width" value="0.05" units="cm"/>
      <inkml:brushProperty name="height" value="0.05" units="cm"/>
    </inkml:brush>
  </inkml:definitions>
  <inkml:trace contextRef="#ctx0" brushRef="#br0">1 1 12835,'14'5'1600,"2"7"-952,-6 5-128,-2 4 705,-3 12-257,-4 5-120,-1 3-176,0 4-120,-3-2-224,-3-2-184,6-5-488,2-7-256,1-15 480,-2-14-88,4-16-96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20.374"/>
    </inkml:context>
    <inkml:brush xml:id="br0">
      <inkml:brushProperty name="width" value="0.05" units="cm"/>
      <inkml:brushProperty name="height" value="0.05" units="cm"/>
    </inkml:brush>
  </inkml:definitions>
  <inkml:trace contextRef="#ctx0" brushRef="#br0">1 205 16355,'1'-4'721,"12"-26"1396,-4 24-763,-9 6-1258,1 0 1,-1 0-1,1 1 1,-1-1-1,1 0 1,-1 0-1,0 1 1,1-1-1,-1 1 1,1-1-1,-1 0 1,0 1-1,1-1 1,-1 1-1,0-1 0,1 1 1,-1-1-1,0 1 1,0-1-1,0 1 1,1-1-1,-1 1 1,0 0-1,4 15 369,-1 0 0,-1 1 0,0-1-1,-1 1 1,-2 28 0,0-12-218,2-11-195,-2 0 1,0 1 0,-1-1-1,-2 0 1,-6 24 0,5-38-26,0-11 8,1-14 17,1-19-12,2-1-1,5-63 1,21-70-25,-22 154-32,-3 11 7,1 1 0,-1-1 1,1 0-1,0 1 0,0-1 0,1 1 0,0-1 0,0 1 0,0 0 1,0-1-1,3-3 0,-4 7 8,-1 1-1,0 0 1,1 0-1,-1 0 1,0 0-1,1 0 1,-1-1 0,0 1-1,1 0 1,-1 0-1,0 0 1,1 0-1,-1 0 1,1 0 0,-1 0-1,0 0 1,1 0-1,-1 0 1,0 0-1,1 1 1,-1-1 0,1 0-1,-1 0 1,0 0-1,1 0 1,-1 0 0,0 1-1,1-1 1,-1 0-1,0 0 1,0 1-1,1-1 1,-1 0 0,0 0-1,0 1 1,1-1-1,-1 0 1,0 1-1,0-1 1,0 0 0,0 1-1,1-1 1,-1 1-1,0-1 1,0 0-1,0 1 1,9 22-56,-7-19 46,-2-2 9,1 1 0,0-1 1,0 1-1,0-1 0,1 1 0,-1-1 0,1 0 0,-1 0 1,1 0-1,0 0 0,-1 0 0,1 0 0,0 0 1,0 0-1,1-1 0,-1 1 0,0-1 0,0 0 1,5 2-1,-4-2 4,1-1 0,-1 1 0,0-1 0,0 0 0,1 0 0,-1 0 0,0-1 0,1 1 0,-1-1 0,0 0 0,0 0 0,0 0 0,0 0 0,0-1 0,5-2 0,14-9 14,-1-2 1,24-19-1,-24 16 21,38-23-1,-57 40-33,-1 1 0,0-1 0,1 0 0,-1 1-1,1-1 1,-1 1 0,1-1 0,-1 1 0,1 0 0,-1-1 0,3 1-1,-3 0 0,-1 0 0,1 0 0,-1 0 0,1 1 0,-1-1 0,1 0-1,0 0 1,-1 1 0,1-1 0,-1 0 0,1 0 0,-1 1 0,1-1 0,-1 1-1,0-1 1,1 0 0,-1 1 0,1-1 0,-1 1 0,1 0 0,0 3 2,1 0 0,-1 0 0,0 0 0,0 0 1,-1 0-1,1 0 0,-1 5 0,1 0 1,6 155 192,1 13 181,-3-156-739,-5-21 352,0 0 0,0 0-1,0 0 1,0 0-1,0 1 1,1-1-1,-1 0 1,0 0-1,0 0 1,0 0-1,0 0 1,0 0-1,0 1 1,1-1-1,-1 0 1,0 0-1,0 0 1,0 0-1,0 0 1,0 0-1,1 0 1,-1 0 0,0 0-1,0 0 1,0 0-1,0 0 1,1 0-1,-1 0 1,0 0-1,0 0 1,0 0-1,0 0 1,1 0-1,-1 0 1,0 0-1,0 0 1,0 0-1,0 0 1,0 0-1,1 0 1,-1-1-1,0 1 1,0 0 0,0 0-1,0 0 1,0 0-1,0 0 1,0 0-1,1-1 1,1-2-65,0-1-1,0 0 1,0 0 0,0 0 0,2-8 0,7-22-207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26.665"/>
    </inkml:context>
    <inkml:brush xml:id="br0">
      <inkml:brushProperty name="width" value="0.05" units="cm"/>
      <inkml:brushProperty name="height" value="0.05" units="cm"/>
    </inkml:brush>
  </inkml:definitions>
  <inkml:trace contextRef="#ctx0" brushRef="#br0">7 1 19420,'0'11'2289,"-3"-1"-1129,0-2 3369,3-4-3313,1 2-248,-1 1-400,2 0-103,-1-1-417,1 2-256,-2-6-769,1-9-991,-2-9 1376,1-4-224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27.174"/>
    </inkml:context>
    <inkml:brush xml:id="br0">
      <inkml:brushProperty name="width" value="0.05" units="cm"/>
      <inkml:brushProperty name="height" value="0.05" units="cm"/>
    </inkml:brush>
  </inkml:definitions>
  <inkml:trace contextRef="#ctx0" brushRef="#br0">159 286 16844,'0'-1'160,"0"-1"1,0 1 0,-1 0 0,1 0 0,0 0 0,0 0-1,-1 0 1,1 0 0,-1-1 0,1 1 0,-1 0 0,1 0-1,-1 0 1,0 0 0,1 0 0,-1 1 0,0-1 0,0 0-1,0 0 1,1 0 0,-1 1 0,0-1 0,0 0 0,0 1-1,0-1 1,0 1 0,-1-1 0,1 1 0,0 0 0,0-1-1,0 1 1,0 0 0,0 0 0,-3 0 0,-1-1 224,0 0-1,-1 0 1,1 1 0,0-1 0,-1 1 0,-7 2 0,9-1-338,-1 0 1,1 1-1,0 0 1,0 0 0,0 0-1,0 1 1,1-1-1,-1 1 1,0 0-1,1 0 1,0 0-1,0 0 1,0 1 0,0-1-1,1 1 1,-1 0-1,1 0 1,0 0-1,0 0 1,-3 8-1,2-3-51,0 0-1,0 0 1,1 0-1,1 1 1,-1-1-1,2 1 0,-1-1 1,2 19-1,-1-26 5,0 0-1,1 0 1,-1-1-1,0 1 1,1 0 0,-1 0-1,1 0 1,-1-1-1,1 1 1,0 0-1,0-1 1,0 1-1,0 0 1,0-1 0,0 1-1,0-1 1,1 0-1,1 2 1,-2-2 1,0-1 0,0 1-1,0-1 1,0 0 0,1 1 0,-1-1 0,0 0 0,0 0 0,0 0 0,1 0-1,-1 0 1,0 0 0,0 0 0,0-1 0,0 1 0,1 0 0,-1-1 0,0 1-1,0-1 1,0 1 0,1-1 0,4-3 17,0 0 1,-1 0-1,0 0 0,0-1 1,0 1-1,0-1 1,-1 0-1,6-8 0,4-9 170,-1-2 0,0 0 0,-2-1 0,-1 0-1,-1 0 1,-1-1 0,-1 0 0,-1-1 0,-2 1 0,0-1-1,-2 0 1,-1-29 0,-2 48-109,1 1 0,-1-1-1,0 1 1,-3-12 0,4 19-79,0 0 1,0 0 0,0 0 0,0 0-1,0 0 1,0 0 0,0 0 0,0-1-1,0 1 1,0 0 0,0 0 0,0 0 0,0 0-1,0 0 1,0 0 0,0 0 0,0 0-1,0-1 1,0 1 0,-1 0 0,1 0-1,0 0 1,0 0 0,0 0 0,0 0-1,0 0 1,0 0 0,0 0 0,0 0 0,0 0-1,0 0 1,-1-1 0,1 1 0,0 0-1,0 0 1,0 0 0,0 0 0,0 0-1,0 0 1,0 0 0,0 0 0,-1 0-1,1 0 1,0 0 0,0 0 0,0 0 0,0 0-1,0 0 1,0 0 0,0 0 0,-1 0-1,1 1 1,0-1 0,0 0 0,0 0-1,0 0 1,-4 8 6,0 12-13,1 18-117,1 1 0,1-1 0,3 0 0,1 1 0,1-1 0,3-1 0,1 1 0,1-1 0,23 56 0,-21-76-2049,-11-17 2143,1 1 1,-1-1-1,0 0 1,1 0 0,-1 0-1,0 1 1,1-1-1,-1 0 1,1 0-1,-1 0 1,0 0 0,1 0-1,-1 0 1,1 0-1,-1 0 1,0 0-1,1 0 1,-1 0 0,1 0-1,-1 0 1,0 0-1,1 0 1,-1 0-1,1 0 1,-1 0 0,0-1-1,1 1 1,-1 0-1,0 0 1,1-1 0,-1 1-1,0 0 1,1 0-1,-1-1 1,0 1-1,0 0 1,1-1 0,-1 1-1,0 0 1,0-1-1,0 1 1,1 0-1,-1-1 1,0 0 0,9-14-882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27.748"/>
    </inkml:context>
    <inkml:brush xml:id="br0">
      <inkml:brushProperty name="width" value="0.05" units="cm"/>
      <inkml:brushProperty name="height" value="0.05" units="cm"/>
    </inkml:brush>
  </inkml:definitions>
  <inkml:trace contextRef="#ctx0" brushRef="#br0">16 135 20996,'0'20'2327,"0"-17"-2040,-13 250 4748,14-470-3836,-4 99-1214,3 118 12,0 0 0,0-1 0,0 1-1,0-1 1,0 1 0,0-1 0,0 1 0,0-1 0,0 1-1,0-1 1,0 1 0,0-1 0,0 1 0,0-1 0,1 1 0,-1-1-1,0 1 1,0-1 0,0 1 0,1 0 0,-1-1 0,0 1-1,1-1 1,-1 1 0,0 0 0,1-1 0,-1 1 0,0 0 0,1-1-1,-1 1 1,1 0 0,-1 0 0,0-1 0,1 1 0,-1 0-1,1 0 1,0 0 0,18 6-120,0 1 49,-15-7 67,0 0 1,0 0-1,0 0 1,0 0-1,0-1 1,0 1-1,0-1 1,0 0 0,0-1-1,7-2 1,35-24-18,-41 23 26,0 1 1,1 0-1,0 1 0,0-1 1,0 1-1,0 1 0,0-1 1,0 1-1,1 0 0,-1 0 1,13-1-1,-18 3-2,1 0 0,-1 0 0,0 1 0,0-1 0,1 1 0,-1-1 0,0 1 0,0-1 0,0 1 0,0 0 0,1 0 0,-1-1 0,0 1 0,0 0 0,-1 0 0,1 0 0,0 0 0,0 0 0,0 0-1,-1 0 1,1 1 0,0-1 0,-1 0 0,1 0 0,-1 1 0,1-1 0,-1 0 0,0 2 0,8 43-3,-7-40 3,3 103 82,-4-68-127,10 68 0,-7-99-757,0-12-186,-1-14 121,-3-1 281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28.461"/>
    </inkml:context>
    <inkml:brush xml:id="br0">
      <inkml:brushProperty name="width" value="0.05" units="cm"/>
      <inkml:brushProperty name="height" value="0.05" units="cm"/>
    </inkml:brush>
  </inkml:definitions>
  <inkml:trace contextRef="#ctx0" brushRef="#br0">1 3 20444,'2'-3'2025,"1"6"-1265,2 6-304,-1 7 1104,3 2-351,2 8-561,-2 3-224,4 5-240,2 2-24,0-2-128,0-2-96,0-5-280,-2-3-248,-1-9-697,-1-5-191,-6-10 1064,-3-3-296,-2-7-224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28.950"/>
    </inkml:context>
    <inkml:brush xml:id="br0">
      <inkml:brushProperty name="width" value="0.05" units="cm"/>
      <inkml:brushProperty name="height" value="0.05" units="cm"/>
    </inkml:brush>
  </inkml:definitions>
  <inkml:trace contextRef="#ctx0" brushRef="#br0">11 85 14291,'-10'-7'2329,"11"1"-801,13 4-512,1 2 2489,5 0-1385,8 0-455,1 0-329,5 0-400,2 0-136,-3 0-400,-5-3-312,3-3-720,-2-4-776,-5 1 1152,-1-4-200,-6-15-184</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0.066"/>
    </inkml:context>
    <inkml:brush xml:id="br0">
      <inkml:brushProperty name="width" value="0.05" units="cm"/>
      <inkml:brushProperty name="height" value="0.05" units="cm"/>
    </inkml:brush>
  </inkml:definitions>
  <inkml:trace contextRef="#ctx0" brushRef="#br0">1 503 15635,'0'0'68,"0"0"0,0 0 0,0 0 0,0 0 0,0 1 0,0-1-1,0 0 1,0 0 0,0 0 0,0 0 0,0 0 0,0 0 0,-1 1 0,1-1-1,0 0 1,0 0 0,0 0 0,0 0 0,0 0 0,0 1 0,0-1 0,1 0 0,-1 0-1,0 0 1,0 0 0,0 0 0,0 1 0,0-1 0,0 0 0,0 0 0,0 0-1,0 0 1,0 0 0,0 0 0,0 0 0,0 1 0,1-1 0,-1 0 0,0 0-1,0 0 1,0 0 0,0 0 0,0 0 0,0 0 0,1 0 0,-1 0 0,0 0-1,0 0 1,0 0 0,0 0 0,0 0 0,1 0 0,-1 0 0,0 0 0,0 0-1,0 0 1,0 0 0,0 0 0,1 0 0,6-10 1877,7-21 98,70-278 3226,-48 161-4305,-33 140-880,-1 7-41,0 16-47,-2 38-131,0-43 123,0 50-121,-1-6-206,2 0-1,10 64 1,-9-107-384,1 0-1,0 0 0,1-1 1,10 20-1,-8-15-143</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0.526"/>
    </inkml:context>
    <inkml:brush xml:id="br0">
      <inkml:brushProperty name="width" value="0.05" units="cm"/>
      <inkml:brushProperty name="height" value="0.05" units="cm"/>
    </inkml:brush>
  </inkml:definitions>
  <inkml:trace contextRef="#ctx0" brushRef="#br0">7 62 16379,'-6'12'1825,"14"-1"-873,4-4-312,9-4 1153,2-3-241,6-1-272,1-6-128,0-3-311,2-2-89,-4-1-352,3 0-224,-7 1-960,-1-1-921,-10 5 1417,-3 3-280,-9 5-224</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0.972"/>
    </inkml:context>
    <inkml:brush xml:id="br0">
      <inkml:brushProperty name="width" value="0.05" units="cm"/>
      <inkml:brushProperty name="height" value="0.05" units="cm"/>
    </inkml:brush>
  </inkml:definitions>
  <inkml:trace contextRef="#ctx0" brushRef="#br0">0 52 17996,'25'164'6099,"-12"-96"-5497,-9-43-470,1 8 175,1-1 1,1 0-1,15 38 1,-22-69-260,1 1 1,-1-1-1,1 1 1,0-1-1,-1 1 1,1-1-1,0 1 1,0-1-1,0 0 1,0 1-1,0-1 1,0 0-1,1 0 1,-1 0-1,0 0 1,1 0-1,-1 0 1,0 0-1,1 0 1,-1-1-1,3 2 1,-3-2 2,1 0 1,-1 0-1,0-1 1,1 1-1,-1 0 1,0-1-1,1 1 1,-1-1-1,0 1 1,1-1-1,-1 1 1,0-1-1,0 0 1,0 0-1,1 0 1,-1 1-1,0-1 1,0 0-1,1-2 0,5-6 202,-1 0 0,0 0-1,0 0 1,8-20-1,13-36 505,-3 0 1,-3-2-1,14-80 0,-33 137-155,-1 5-969,0 0 0,0 1-1,0-1 1,-1 0 0,0-6 0,0 10 173,-1-1 0,1 1 0,0-1 0,-1 0 0,0 1 0,1-1 0,-1 1 0,0-1 1,0 1-1,0 0 0,0-1 0,0 1 0,0 0 0,0 0 0,0-1 0,0 1 1,-1 0-1,-1-1 0,-9-7-818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1.420"/>
    </inkml:context>
    <inkml:brush xml:id="br0">
      <inkml:brushProperty name="width" value="0.05" units="cm"/>
      <inkml:brushProperty name="height" value="0.05" units="cm"/>
    </inkml:brush>
  </inkml:definitions>
  <inkml:trace contextRef="#ctx0" brushRef="#br0">125 435 21565,'0'-2'102,"0"0"0,-1 1 0,1-1 0,0 0 0,0 0 1,-1 0-1,1 0 0,-1 0 0,0 0 0,1 0 1,-1 1-1,0-1 0,0 0 0,0 1 0,0-1 0,0 1 1,-1-1-1,1 1 0,0-1 0,-1 1 0,1 0 0,-1 0 1,1-1-1,-1 1 0,0 0 0,0 0 0,1 1 0,-1-1 1,0 0-1,0 1 0,0-1 0,0 1 0,0-1 1,1 1-1,-1 0 0,0 0 0,0 0 0,0 0 0,0 0 1,0 1-1,0-1 0,0 0 0,0 1 0,0-1 0,0 1 1,1 0-1,-1 0 0,0 0 0,0 0 0,1 0 1,-1 0-1,1 0 0,-1 0 0,1 1 0,-1-1 0,0 2 1,-4 4-96,1 0 0,1 0 1,-1 0-1,1 1 0,1-1 1,-1 1-1,1 0 0,1 0 1,-1 0-1,1 1 0,1-1 1,0 1-1,0-1 0,0 1 1,1-1-1,0 1 0,3 11 1,-3-19-7,0-1 0,0 1 0,0-1 0,0 1 0,0 0 0,1-1 0,-1 1 0,0-1 0,0 0 0,1 1 0,-1-1 0,0 1 0,1-1 0,-1 1 1,0-1-1,1 0 0,-1 1 0,1-1 0,-1 0 0,1 1 0,-1-1 0,1 0 0,-1 0 0,1 1 0,-1-1 0,1 0 0,-1 0 0,1 0 0,-1 0 0,1 1 1,-1-1-1,1 0 0,-1 0 0,1 0 0,0 0 0,-1-1 0,1 1 0,-1 0 0,1 0 0,-1 0 0,1 0 0,-1 0 0,1-1 0,-1 1 0,1 0 1,0-1-1,21-16 117,-11 5-14,-1 0 0,0-1 1,-1-1-1,14-26 0,25-64 491,-41 87-490,87-272 1753,-79 238-1493,-32 197-252,14-110-110,2-21-17,-3 22-16,2 0 0,1 0 0,6 40 0,-5-73-72,1 1 1,0-1 0,0 0-1,0 0 1,1 0 0,-1 0-1,4 6 1,-4-9 37,0 0 0,-1 0 0,1 0 0,0 0 0,0 0 0,0 0 0,0 0 0,0-1 0,0 1 0,0 0 0,0 0 0,0-1 0,0 1 0,0-1 0,0 1 0,1-1 0,-1 1 1,0-1-1,0 0 0,1 0 0,-1 1 0,0-1 0,0 0 0,1 0 0,-1 0 0,0 0 0,0-1 0,2 1 0,7-6-387,-5-8-157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40.121"/>
    </inkml:context>
    <inkml:brush xml:id="br0">
      <inkml:brushProperty name="width" value="0.05" units="cm"/>
      <inkml:brushProperty name="height" value="0.05" units="cm"/>
    </inkml:brush>
  </inkml:definitions>
  <inkml:trace contextRef="#ctx0" brushRef="#br0">11 129 12123,'1'0'46,"-1"0"1,0 0 0,0 0 0,0 0 0,0 0-1,0-1 1,0 1 0,0 0 0,0 0 0,0 0-1,0 0 1,0 0 0,0 0 0,0 0 0,0-1-1,0 1 1,0 0 0,-1 0 0,1 0 0,0 0-1,0 0 1,0 0 0,0 0 0,0 0 0,0-1-1,0 1 1,0 0 0,0 0 0,0 0 0,0 0-1,0 0 1,-1 0 0,1 0 0,0 0 0,0 0-1,0 0 1,0 0 0,0 0 0,0 0 0,0 0-1,-1 0 1,1 0 0,0 0 0,0 0 0,0 0-1,0 0 1,0 0 0,0 0 0,0 0 0,-1 0 0,1 0-1,0 0 1,0 0 0,0 0 0,0 0 0,0 0-1,0 0 1,0 0 0,-1 0 0,1 0 0,0 0-1,0 0 1,0 0 0,0 0 0,0 1 0,-6 6 1641,6-5-1506,-1 1 0,1 0 1,0-1-1,0 1 1,0 0-1,1 0 1,-1-1-1,1 1 1,-1 0-1,1-1 0,0 1 1,2 4-1,17 34 711,-17-35-727,16 28 108,1 0 0,2-2 0,1-1 0,2-1 0,1-1 0,1-1 1,1-1-1,41 29 0,-69-55-275,3 1 16,-1-1 0,1 1-1,0 0 1,0 0 0,-1-1 0,1 0-1,4 2 1,-6-3-5,0 0 0,-1 0 0,1 0 0,0 0 0,-1 0 0,1 0 0,0-1 0,0 1 0,-1 0 0,1 0 0,0-1 0,-1 1 0,1 0 0,-1-1 0,1 1 0,0-1 0,-1 1 0,1-1 0,-1 1 0,1-1 0,-1 1 0,0-1 0,1 1 0,-1-1 0,1 1 0,-1-1 0,0 0 0,1 1 0,-1-1 0,0 0 0,0 1 0,0-1 0,0 0 0,1 0 0,-1 1 0,0-1 0,0 0 0,0 0 0,18-110 919,9-220-1,-26 314-953,-1 6-200,0 0-1,0 1 1,-2-13 0,2 23 206,0-1 1,0 1 0,-1 0 0,1 0-1,0 0 1,0 0 0,0 0 0,0 0 0,0 0-1,0 0 1,0 0 0,0 0 0,0 0 0,0-1-1,0 1 1,0 0 0,0 0 0,0 0-1,0 0 1,0 0 0,0 0 0,0 0 0,0 0-1,0 0 1,0 0 0,0-1 0,0 1 0,0 0-1,0 0 1,0 0 0,0 0 0,0 0 0,0 0-1,1 0 1,-1 0 0,0 0 0,0 0-1,0 0 1,0 0 0,0-1 0,0 1 0,0 0-1,0 0 1,0 0 0,0 0 0,0 0 0,0 0-1,1 0 1,-1 0 0,0 0 0,0 0-1,0 0 1,0 0 0,0 0 0,0 0 0,0 0-1,0 0 1,0 0 0,0 0 0,1 0 0,-1 0-1,7 5-305,3 1 25,8 2-226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2.058"/>
    </inkml:context>
    <inkml:brush xml:id="br0">
      <inkml:brushProperty name="width" value="0.05" units="cm"/>
      <inkml:brushProperty name="height" value="0.05" units="cm"/>
    </inkml:brush>
  </inkml:definitions>
  <inkml:trace contextRef="#ctx0" brushRef="#br0">8 40 12547,'-8'-1'6846,"9"13"-2788,0-8-4216,11 100 4278,-5-41-3518,28 119 0,-33-176-574,0 1 0,0-1 0,1 0 0,5 9 1,-8-14-15,0-1-1,1 1 1,-1 0 0,0 0 0,1-1 0,-1 1 0,1 0 0,0-1 0,-1 1 0,1 0-1,-1-1 1,1 1 0,0-1 0,0 1 0,-1-1 0,1 1 0,0-1 0,0 1 0,-1-1 0,1 0-1,0 0 1,0 1 0,0-1 0,0 0 0,0 0 0,-1 0 0,1 0 0,0 0 0,0 0-1,0 0 1,0 0 0,0 0 0,0 0 0,-1-1 0,1 1 0,0 0 0,0-1 0,0 1 0,-1 0-1,1-1 1,0 1 0,0-1 0,0 0 0,4-5 84,0 0-1,0-1 1,-1 1 0,0-1-1,-1 1 1,0-1 0,0 0-1,0-1 1,2-11 0,1 2 69,40-130 890,4-10-439,-47 149-681,-3 5-23,1 0 1,0-1-1,0 1 0,1 0 0,-1 0 0,1 0 0,-1 0 0,1 0 0,0 1 0,0-1 0,0 0 0,1 1 1,3-4-1,-9 8-1592,-4 0 779,3-3 247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2.667"/>
    </inkml:context>
    <inkml:brush xml:id="br0">
      <inkml:brushProperty name="width" value="0.05" units="cm"/>
      <inkml:brushProperty name="height" value="0.05" units="cm"/>
    </inkml:brush>
  </inkml:definitions>
  <inkml:trace contextRef="#ctx0" brushRef="#br0">6 1 16868,'-4'18'2480,"2"-5"-1368,5-4-303,7-5 2207,12-5-1399,6-4-225,8 1-400,6 1-176,3 2-192,0 1-128,-1 1-440,-5 2-240,-7 7-728,-7-1-504,-12-1 1096,-4-2-256,-11-3-232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3.178"/>
    </inkml:context>
    <inkml:brush xml:id="br0">
      <inkml:brushProperty name="width" value="0.05" units="cm"/>
      <inkml:brushProperty name="height" value="0.05" units="cm"/>
    </inkml:brush>
  </inkml:definitions>
  <inkml:trace contextRef="#ctx0" brushRef="#br0">0 0 18292,'16'16'2488,"6"-2"-1431,9-5-361,6-3 1552,9-3-935,2-2-185,2-1-592,-4 0-320,-6-3 512,-1 0-608,-7-2-88,-3-4-16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3.674"/>
    </inkml:context>
    <inkml:brush xml:id="br0">
      <inkml:brushProperty name="width" value="0.05" units="cm"/>
      <inkml:brushProperty name="height" value="0.05" units="cm"/>
    </inkml:brush>
  </inkml:definitions>
  <inkml:trace contextRef="#ctx0" brushRef="#br0">11 364 17660,'-3'8'1166,"2"-6"-919,0 1-1,0-1 1,0 1-1,0-1 0,0 1 1,1-1-1,-1 1 1,1-1-1,0 1 0,0-1 1,0 4-1,12-23 3144,24-57-1396,-2-1-1,34-120 0,-53 152-1789,-15 43-204,0 0 0,0 0-1,0 0 1,0 0-1,0 1 1,0-1-1,0 0 1,1 0 0,-1 0-1,0 0 1,0 0-1,0 0 1,0 0-1,0 1 1,0-1 0,0 0-1,0 0 1,0 0-1,1 0 1,-1 0 0,0 0-1,0 0 1,0 0-1,0 0 1,0 0-1,0 0 1,1 0 0,-1 0-1,0 0 1,0 0-1,0 0 1,0 0 0,0 0-1,0 0 1,1 0-1,-1 0 1,0 0-1,0 0 1,0 0 0,0 0-1,0 0 1,0 0-1,1 0 1,-1 0-1,0 0 1,0 0 0,0 0-1,0 0 1,0 0-1,0-1 1,0 1 0,0 0-1,1 0 1,-1 0-1,0 0 1,0 0-1,0 0 1,0-1 0,2 14-54,-5 145-224,0-109-64,5 79 0,-1-122-59,0 0 0,1-1 0,-1 1 0,4 8 0,-5-14 297,1 1 0,-1-1 0,0 1 0,0-1 0,1 1 0,-1-1 0,0 1 0,0-1 0,1 1 1,-1-1-1,1 0 0,-1 1 0,0-1 0,1 1 0,-1-1 0,1 0 0,-1 1 0,1-1 0,-1 0 0,1 0 0,0 1 0,0-2 33,0 1 0,-1 0 0,1-1 0,0 1 1,-1-1-1,1 1 0,-1-1 0,1 1 0,-1-1 0,1 1 0,-1-1 0,1 0 0,-1 1 1,1-1-1,-1 0 0,0 1 0,1-1 0,-1 0 0,0 0 0,0 1 0,0-1 0,1-1 1,3-15-1136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4.121"/>
    </inkml:context>
    <inkml:brush xml:id="br0">
      <inkml:brushProperty name="width" value="0.05" units="cm"/>
      <inkml:brushProperty name="height" value="0.05" units="cm"/>
    </inkml:brush>
  </inkml:definitions>
  <inkml:trace contextRef="#ctx0" brushRef="#br0">2 24 17548,'-2'24'2136,"12"-13"-952,5-6-367,3-5 1431,4-2-528,2-2-447,4 0-217,-3-3-408,1-1-232,-3 1-792,-3 3-840,-3 0 1056,-1-5-200,-6-5-176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4.641"/>
    </inkml:context>
    <inkml:brush xml:id="br0">
      <inkml:brushProperty name="width" value="0.05" units="cm"/>
      <inkml:brushProperty name="height" value="0.05" units="cm"/>
    </inkml:brush>
  </inkml:definitions>
  <inkml:trace contextRef="#ctx0" brushRef="#br0">140 50 16788,'-5'171'6962,"12"1"-4164,-6-146-2774,2 25 87,3 81-1223,-6-131 1062,0-1 0,0 0-1,0 0 1,1 0 0,-1 1 0,0-1 0,0 0 0,0 0 0,0 0-1,0 1 1,0-1 0,0 0 0,0 0 0,0 1 0,0-1 0,0 0-1,0 0 1,0 0 0,0 1 0,0-1 0,0 0 0,0 0 0,0 1-1,0-1 1,0 0 0,-1 0 0,1 0 0,0 1 0,0-1 0,0 0 0,0 0-1,0 0 1,-1 0 0,1 1 0,0-1 0,0 0 0,0 0 0,0 0-1,-1 0 1,1 0 0,0 0 0,0 0 0,0 1 0,-1-1 0,1 0-1,0 0 1,0 0 0,-1 0 0,1 0 0,0 0 0,0 0 0,-1 0 0,-10-13-1506,-11-26-71,21 37 1494,-60-124-1466,50 98 2086,1 0 0,-13-56 0,20 71-125,1 0 1,1 0-1,0 0 1,1-1 0,0 1-1,1 0 1,1 0-1,4-20 1,-3 24-91,0 1 0,0-1 0,1 0 0,1 1 0,-1 0 0,1 0 0,1 0 0,-1 1 0,1 0 0,1 0 0,-1 0 0,1 1 0,10-8 0,-9 9-158,-1 0-1,1 1 1,0 0 0,0 0 0,0 1-1,0 0 1,0 1 0,1-1 0,0 2-1,-1-1 1,1 1 0,10 0 0,-12 1-103,-1 0 1,1 1 0,0-1 0,-1 1 0,1 1-1,-1-1 1,0 1 0,1 0 0,-1 1-1,0-1 1,0 1 0,0 0 0,-1 1 0,1 0-1,-1-1 1,9 9 0,-13-11-4,1 1 0,-1-1 0,0 1-1,0-1 1,0 1 0,0-1 0,0 1 0,0 0-1,0-1 1,0 1 0,-1 0 0,1 0 0,-1-1 0,1 1-1,-1 0 1,0 0 0,1 0 0,-1 0 0,0 0 0,-1 2-1,1-1 11,-1-1-1,0 1 0,0-1 0,0 0 0,0 1 0,-1-1 1,1 0-1,-1 0 0,1 0 0,-1 0 0,0 0 0,1 0 1,-4 2-1,-2 1 23,0 0 1,0-1-1,0 1 1,-1-2-1,1 1 1,-1-1-1,0 0 1,-9 2 0,-23 0-496,39-5 370,-1 0 0,1 0-1,0 0 1,-1 0 0,1 0 0,0 0 0,0 0 0,-1 0-1,1 0 1,0-1 0,-1 1 0,1 0 0,0-1 0,0 1 0,0-1-1,-1 0 1,1 1 0,0-1 0,0 0 0,0 0 0,0 0-1,0 0 1,0 0 0,0 0 0,1 0 0,-2-2 0,2-5-409,7 2-169</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5.156"/>
    </inkml:context>
    <inkml:brush xml:id="br0">
      <inkml:brushProperty name="width" value="0.05" units="cm"/>
      <inkml:brushProperty name="height" value="0.05" units="cm"/>
    </inkml:brush>
  </inkml:definitions>
  <inkml:trace contextRef="#ctx0" brushRef="#br0">130 408 18788,'1'-3'329,"-1"0"0,0 0-1,0-1 1,-1 1 0,1 0 0,0 0 0,-1 0 0,0 0-1,0 0 1,0 0 0,0 0 0,0 0 0,-1 0-1,1 0 1,-3-3 0,3 5-234,0 0 0,0 0 0,-1 0 0,1 0-1,0 0 1,-1 1 0,1-1 0,0 0 0,-1 1 0,1-1 0,-1 1 0,1-1 0,-1 1-1,1 0 1,-1-1 0,1 1 0,-1 0 0,1 0 0,-1 0 0,0 0 0,1 1 0,-1-1-1,1 0 1,-1 1 0,1-1 0,-1 1 0,1-1 0,0 1 0,-1 0 0,1-1 0,0 1-1,-1 0 1,-1 2 0,-2 1-60,0 0-1,1 0 0,-1 1 1,1-1-1,0 1 0,0 0 1,1 0-1,-1 1 1,1-1-1,0 1 0,1-1 1,-1 1-1,-1 10 1,0-5 1,1 1 1,1 0 0,0 1 0,0-1-1,2 0 1,-1 13 0,2-21-38,-1 1-1,1-1 1,-1 0 0,1 0 0,0 0 0,1 0-1,-1-1 1,1 1 0,0 0 0,4 6-1,-5-8 2,-1-1-1,1 0 1,0 0-1,0 0 1,1 0-1,-1-1 0,0 1 1,0 0-1,0 0 1,1-1-1,-1 1 1,0 0-1,0-1 0,1 0 1,-1 1-1,1-1 1,-1 0-1,0 1 1,1-1-1,-1 0 1,1 0-1,-1 0 0,1 0 1,-1-1-1,0 1 1,1 0-1,-1 0 1,0-1-1,1 1 0,-1-1 1,0 0-1,1 1 1,-1-1-1,2-1 1,4-2 12,-1-1 1,1 1-1,-1-1 1,0-1-1,-1 1 1,1-1-1,5-9 1,31-48 219,-41 60-222,23-40 285,-2-2 0,-2 0 0,-1-2 0,-3 0 0,-2-1 0,-2 0 0,7-63 0,-17 99-223,-1 11-61,-1-1 1,0 0-1,1 0 1,-1 1 0,0-1-1,0 0 1,0 0-1,0 0 1,0 0 0,-1 1-1,1-1 1,-1-3-1,-13 42 24,4 2-129,2 1-1,3 1 1,0-1 0,3 1 0,4 58-1,-2-91-340,2-1-1,-1 0 0,1 1 0,5 11 0,-7-18 330,0 0 0,0 0 0,1 0 0,-1 0 0,0 0-1,1 0 1,-1-1 0,1 1 0,-1 0 0,1 0 0,-1-1 0,1 1 0,-1 0 0,1 0 0,0-1 0,0 1 0,-1-1 0,1 1 0,0-1 0,0 1-1,-1-1 1,1 1 0,0-1 0,0 0 0,0 1 0,0-1 0,0 0 0,0 0 0,0 0 0,0 1 0,0-1 0,0 0 0,0 0 0,-1-1 0,1 1-1,0 0 1,0 0 0,0 0 0,0-1 0,0 1 0,0 0 0,0-1 0,0 1 0,-1-1 0,1 1 0,0-1 0,1 0 0,11-11-1345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5.653"/>
    </inkml:context>
    <inkml:brush xml:id="br0">
      <inkml:brushProperty name="width" value="0.05" units="cm"/>
      <inkml:brushProperty name="height" value="0.05" units="cm"/>
    </inkml:brush>
  </inkml:definitions>
  <inkml:trace contextRef="#ctx0" brushRef="#br0">245 108 19372,'12'5'1841,"-6"12"-1225,-5 4-288,0 11 864,1 5-256,-1 6-400,-1 3-200,-3 0-200,2 0-144,-2-9-552,-1-4-360,-2-14 760,0-11-112,-4-18-120</inkml:trace>
  <inkml:trace contextRef="#ctx0" brushRef="#br0" timeOffset="1">0 87 17236,'1'-4'270,"1"1"0,-1-1 0,1 1 0,0-1 0,0 1 0,0 0 0,0 0-1,1 0 1,-1 0 0,1 0 0,-1 0 0,7-4 0,-3 3 145,1 0-1,-1 0 0,1 1 1,0 0-1,-1 0 0,10-2 0,3 0 266,1 2-1,-1 0 0,0 1 1,26 0-1,-25 2-417,0 2 0,1-1-1,27 8 1,-41-8-238,1 1-1,-1 1 1,1-1-1,-1 1 0,0 1 1,0-1-1,0 1 0,-1 0 1,1 1-1,-1-1 1,11 12-1,-15-14-22,-1 0-1,1 0 1,0 1-1,-1-1 1,1 0 0,-1 1-1,0 0 1,1-1-1,-1 1 1,-1 0-1,1-1 1,0 1 0,-1 0-1,1 0 1,-1 0-1,0 0 1,0 0 0,0 2-1,-1 0 7,0-1 1,0 0-1,-1 1 0,1-1 0,-1 0 1,0 0-1,0 0 0,0 0 0,-1-1 1,-4 7-1,-2 0 32,-2 1 1,1-2-1,-1 1 0,0-2 1,-1 1-1,-14 6 1,13-7-105,0-2 0,-28 11 0,35-15 20,0-1 1,1 1 0,-1-1-1,0-1 1,0 1 0,0-1-1,0 0 1,1 0 0,-1 0-1,-8-2 1,0-5-124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6.150"/>
    </inkml:context>
    <inkml:brush xml:id="br0">
      <inkml:brushProperty name="width" value="0.05" units="cm"/>
      <inkml:brushProperty name="height" value="0.05" units="cm"/>
    </inkml:brush>
  </inkml:definitions>
  <inkml:trace contextRef="#ctx0" brushRef="#br0">0 2 20852,'7'-1'2121,"-4"7"-1281,-1 8-360,1 12 1129,2 7-377,3 8-584,-1 5-200,3 3-328,-2 0-120,2-8-168,0-2-80,-2-12-104,-1-5-144,-3-15-384,-1-7-377,-5-12 913,-5-6-152,-3-10-80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6.549"/>
    </inkml:context>
    <inkml:brush xml:id="br0">
      <inkml:brushProperty name="width" value="0.05" units="cm"/>
      <inkml:brushProperty name="height" value="0.05" units="cm"/>
    </inkml:brush>
  </inkml:definitions>
  <inkml:trace contextRef="#ctx0" brushRef="#br0">1 29 19780,'0'3'2161,"8"1"-1081,8 2-368,10 0 1256,4 0-327,7-4-593,3 1-176,-1-3-592,0-3-240,-6-8-1592,0 0 1440,-10-4-272,-2-3-152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16.260"/>
    </inkml:context>
    <inkml:brush xml:id="br0">
      <inkml:brushProperty name="width" value="0.05" units="cm"/>
      <inkml:brushProperty name="height" value="0.05" units="cm"/>
    </inkml:brush>
  </inkml:definitions>
  <inkml:trace contextRef="#ctx0" brushRef="#br0">6 474 11963,'0'0'40,"0"0"0,0 0 0,0 0 0,-1 0 0,1 0 0,0 0 0,0 0 1,0 0-1,-1 0 0,1 0 0,0 0 0,0 0 0,0 0 0,-1 0 0,1-1 1,0 1-1,0 0 0,0 0 0,0 0 0,-1 0 0,1 0 0,0 0 0,0 0 0,0-1 1,0 1-1,0 0 0,-1 0 0,1 0 0,0 0 0,0-1 0,0 1 0,0 0 1,0 0-1,0 0 0,0-1 0,0 1 0,0 0 0,0 0 0,0 0 0,0-1 1,0 1-1,0 0 0,0 0 0,0 0 0,0-1 0,0 1 0,0 0 0,0 0 1,0 0-1,0-1 0,0 1 0,0 0 0,0 0 0,0 0 0,1 0 0,-1-1 0,0 1 1,0 0-1,0 0 0,0 0 0,0 0 0,1 0 0,-1-1 0,0 1 0,0 0 1,14-14 615,-11 11-474,48-54 341,-3-2 0,-2-2 0,-3-2 0,61-117 0,-104 179-693,1-1-1,-1 1 1,1 0 0,-1 0 0,1 0-1,-1 0 1,0-1 0,1 1 0,-1 0-1,0 0 1,0-1 0,0 1-1,0 0 1,0-2 0,-1-4-409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7.702"/>
    </inkml:context>
    <inkml:brush xml:id="br0">
      <inkml:brushProperty name="width" value="0.05" units="cm"/>
      <inkml:brushProperty name="height" value="0.05" units="cm"/>
    </inkml:brush>
  </inkml:definitions>
  <inkml:trace contextRef="#ctx0" brushRef="#br0">6 495 14875,'-1'2'436,"-3"16"2774,5-14-1336,6-10-111,3-7-1085,-2-1 0,0-1-1,0 0 1,-1 0 0,-1 0 0,5-18 0,-5 13-252,74-236 2403,-55 171-2374,-17 60-344,-4 19-58,-2 11-43,0 12-17,-10 137-105,3-99-125,3 1 0,7 87 0,-3-131-582,0-1 0,1 1 0,1-1 0,-1 1 0,12 20 0,-14-30-155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8.190"/>
    </inkml:context>
    <inkml:brush xml:id="br0">
      <inkml:brushProperty name="width" value="0.05" units="cm"/>
      <inkml:brushProperty name="height" value="0.05" units="cm"/>
    </inkml:brush>
  </inkml:definitions>
  <inkml:trace contextRef="#ctx0" brushRef="#br0">1 135 18412,'4'9'1936,"12"-9"-927,4-2-273,14-9 1088,8-4-184,7 0-359,5-4-145,3 3-264,-2-1-216,-3 7-592,-7 0-376,-7 3-1168,-8 0 1272,-10-1-256,-10 1-176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8.625"/>
    </inkml:context>
    <inkml:brush xml:id="br0">
      <inkml:brushProperty name="width" value="0.05" units="cm"/>
      <inkml:brushProperty name="height" value="0.05" units="cm"/>
    </inkml:brush>
  </inkml:definitions>
  <inkml:trace contextRef="#ctx0" brushRef="#br0">0 178 21341,'0'5'359,"1"-1"0,0 0 1,-1 0-1,1 1 0,1-1 1,-1 0-1,0 0 1,1 0-1,0 0 0,0 0 1,0 0-1,1-1 0,-1 1 1,1-1-1,0 0 1,0 1-1,0-1 0,0 0 1,4 2-1,-4-3-326,-1 0 0,1-1 0,0 1 0,-1-1 0,1 1 0,0-1 0,0 0 0,0 0 0,0 0 0,0-1 0,0 1 0,1-1 0,-1 1 1,0-1-1,0 0 0,0 0 0,0-1 0,0 1 0,0-1 0,1 1 0,-1-1 0,0 0 0,0 0 0,-1-1 0,1 1 0,0 0 0,3-3 0,6-5-488,0-2 0,0 1-1,-1-2 1,0 1 0,-1-1 0,0-1 0,8-14-1,51-100-7388,-62 113 5952,1 2-1088,-7 17 2444,-8 30 2441,3-20-1722,-11 68 3152,-45 289 3691,58-330-7615,2-38 391,1-6-106</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39.818"/>
    </inkml:context>
    <inkml:brush xml:id="br0">
      <inkml:brushProperty name="width" value="0.05" units="cm"/>
      <inkml:brushProperty name="height" value="0.05" units="cm"/>
    </inkml:brush>
  </inkml:definitions>
  <inkml:trace contextRef="#ctx0" brushRef="#br0">177 427 17260,'1'-2'198,"-1"0"0,0 0 1,1-1-1,-1 1 0,-1 0 0,1 0 1,0 0-1,0-1 0,-1 1 0,1 0 1,-1 0-1,0 0 0,1 0 1,-1 0-1,0 0 0,0 0 0,-1 0 1,1 0-1,0 0 0,-1 0 0,1 1 1,-1-1-1,1 1 0,-1-1 1,0 1-1,1 0 0,-1-1 0,0 1 1,0 0-1,0 0 0,0 0 0,0 0 1,0 1-1,-1-1 0,1 1 1,0-1-1,0 1 0,0 0 0,-1-1 1,1 1-1,0 0 0,0 1 0,0-1 1,-1 0-1,1 1 0,0-1 1,0 1-1,0 0 0,0-1 0,0 1 1,-3 2-1,0 0-127,-1 0-1,0 1 1,1-1 0,0 2 0,0-1 0,0 0-1,0 1 1,1 0 0,0 0 0,0 0 0,0 1-1,-5 10 1,3-5-70,1 0-1,1 1 0,-1-1 1,2 1-1,0 0 0,-2 12 1,4-18-6,1-1 1,-1 0-1,1 0 1,0 1-1,0-1 1,2 7-1,-2-11 5,0 0 0,1 0-1,-1-1 1,0 1-1,1 0 1,-1 0 0,0 0-1,1-1 1,-1 1 0,1 0-1,-1 0 1,1-1-1,0 1 1,-1 0 0,1-1-1,0 1 1,-1-1 0,1 1-1,0-1 1,0 1-1,0-1 1,-1 1 0,1-1-1,0 0 1,0 0 0,0 1-1,0-1 1,0 0-1,0 0 1,0 0 0,-1 0-1,1 0 1,0 0 0,0 0-1,0 0 1,0 0-1,0 0 1,0-1 0,0 1-1,-1 0 1,1-1 0,0 1-1,1-1 1,6-3 10,0 0 1,0-1 0,-1 0-1,1 0 1,-1 0-1,0-1 1,-1 0 0,1 0-1,9-13 1,45-70 332,-59 86-327,27-44 367,-2-2 1,-2-1-1,-2 0 0,29-100 1,-49 139-262,-1-1 1,0 1 0,-1-1-1,1-19 1,-6 20 12,-1 13-65,-4 14-36,-4 24-34,2 0 0,1 0 0,3 1 1,1 0-1,2 0 0,2 76 0,2-110-121,1 0 0,1 0-1,-1 0 1,1-1 0,0 1 0,1-1 0,-1 1-1,1-1 1,0 0 0,1 0 0,0 0 0,0 0-1,0-1 1,0 0 0,1 0 0,0 0 0,10 8-1,1 0-298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40.329"/>
    </inkml:context>
    <inkml:brush xml:id="br0">
      <inkml:brushProperty name="width" value="0.05" units="cm"/>
      <inkml:brushProperty name="height" value="0.05" units="cm"/>
    </inkml:brush>
  </inkml:definitions>
  <inkml:trace contextRef="#ctx0" brushRef="#br0">6 78 15987,'-3'20'1295,"1"0"-1,1 0 1,1 0-1,1 0 1,1 0-1,0 0 1,8 26-1,-10-44-1153,1 0 0,0 0 1,-1 0-1,1-1 0,0 1 0,0 0 1,0 0-1,0-1 0,1 1 0,1 1 0,-3-2-81,1-1 0,-1 1-1,1-1 1,0 1-1,-1-1 1,1 0-1,0 1 1,-1-1 0,1 0-1,0 0 1,0 1-1,-1-1 1,1 0 0,0 0-1,0 0 1,-1 0-1,1 0 1,0 0-1,0 0 1,3-1-28,-1 0 1,0-1-1,0 1 1,0-1-1,-1 1 1,1-1-1,0 0 1,-1 0-1,1 0 1,3-4-1,18-18-1336,-1-1 0,-1 0 1,21-32-1,-31 38-1992,0-1 0,18-41 0,-30 60 3257,1-1-28,0-1 0,0 0 0,0 1 0,0-1 0,0 0 0,-1 0 0,1 0 0,-1 0 0,0 0 0,0-5 0,-10 31 5588,-32 192 2140,-16 65-6647,56-274-954,0 6-95,3-9-58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46.658"/>
    </inkml:context>
    <inkml:brush xml:id="br0">
      <inkml:brushProperty name="width" value="0.05" units="cm"/>
      <inkml:brushProperty name="height" value="0.05" units="cm"/>
    </inkml:brush>
  </inkml:definitions>
  <inkml:trace contextRef="#ctx0" brushRef="#br0">12767 185 9138,'-36'1'522,"-184"-1"1952,191-3-2330,0 0 1,-1-2-1,1-2 0,1 0 1,-41-17-1,44 14-83,-34-16 46,-1 3 1,-75-18 0,58 27-79,-1 4-1,-103-2 1,-160 17 30,282-3-46,-963 7-67,923-10 45,-551 20-21,1 24 21,382-23 31,-713 58 117,6 34-90,-856 117-61,1758-222 13,-1422 156 30,21 119-19,735-69-33,466-131 68,201-61-25,-173 54 211,175-51-38,-93 48-1,142-61-140,0 0 0,0 2 0,1 0 0,1 1 0,0 1 0,1 1-1,-15 18 1,26-26-30,0 0-1,0 1 1,1-1 0,0 1-1,1 0 1,0 1-1,-6 18 1,8-21-15,1 0-1,0 0 1,0 1 0,1-1 0,0 0-1,0 0 1,1 1 0,0-1 0,0 0 0,0 0-1,1 0 1,3 8 0,0-5-7,-1-2 1,1 1 0,1 0-1,-1-1 1,1 0-1,1-1 1,-1 1 0,2-1-1,-1 0 1,1-1-1,-1 0 1,2 0 0,9 5-1,13 6-3,1-1-1,46 15 1,117 35-58,39 15-11,42 32 41,301 104-32,-377-166 43,342 41 0,216-32-23,1323-62 41,-1008-102 45,-7-71-19,427-114-36,-288 18 105,-16-47 14,-385 52-97,-660 205 65,-2-7 1,-3-5-1,175-125 1,-312 197-75,27-20 109,51-46 1,-74 61-92,0 0 0,0-1 0,-1 1 0,0-1 0,0-1 0,0 1-1,-1-1 1,0 1 0,-1-1 0,0 0 0,0 0 0,0-1 0,1-10 0,-4 15-18,0 0 1,0 0-1,0 0 1,0 0-1,0 0 0,-1 0 1,0 0-1,0 0 1,0 0-1,0 1 0,-1-1 1,1 0-1,-5-5 1,2 3-5,0 1 0,0 0 1,0 1-1,-1-1 0,1 1 1,-1 0-1,-11-7 0,-4 0 119,0 1-1,-1 1 1,-42-13-1,-28-3-11,-97-13 0,-5 9-60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48.449"/>
    </inkml:context>
    <inkml:brush xml:id="br0">
      <inkml:brushProperty name="width" value="0.05" units="cm"/>
      <inkml:brushProperty name="height" value="0.05" units="cm"/>
    </inkml:brush>
  </inkml:definitions>
  <inkml:trace contextRef="#ctx0" brushRef="#br0">2658 104 14195,'-75'-13'881,"-86"-25"-1,-23-5-224,146 38-637,-1 2 1,1 2-1,0 1 0,-1 2 1,1 1-1,0 2 1,0 2-1,-62 20 1,-19 14-356,-146 74 0,255-111 320,-97 45-188,-427 212-326,432-204 657,4 4 0,2 4 1,-95 86-1,157-120-16,1 1-1,1 2 0,3 2 1,0 0-1,-27 50 1,41-61-37,2 1 0,0 0 1,2 1-1,1 0 0,1 0 1,2 1-1,1 1 0,1-1 0,-2 40 1,6-51-44,2 0 0,0-1 0,1 1 0,1-1 0,0 0 0,1 1-1,1-1 1,1-1 0,0 1 0,1-1 0,0 0 0,1-1 0,1 0 0,1 0 0,0-1 0,0 0 0,17 16 0,-2-8-11,0 0 0,1-2 0,1-1 0,0-1 0,1-1 1,1-2-1,1 0 0,0-2 0,43 10 0,11-1-9,2-3 0,109 7 0,-48-13-87,1-6 0,177-15-1,-236 0 32,0-3 0,-1-5-1,0-3 1,162-62 0,-145 36 168,-1-5 1,-3-4-1,130-96 1,-124 71 137,-4-5 1,150-162 0,-209 200-147,55-80 1,-87 109-104,-1 1-1,-1-1 1,0-1 0,-2 0-1,0 0 1,-1-1-1,-1 0 1,6-35 0,-11 46-8,0 0 1,-1 0-1,0 0 1,-1 0-1,0 0 1,0 0-1,-1 0 0,0 0 1,0 1-1,-1-1 1,0 0-1,-7-11 1,3 9 4,0 0 1,-1 0 0,0 1-1,-1 0 1,0 1 0,-1-1-1,-18-13 1,-6 2-103,0 1 0,-1 1 0,-1 2 0,-66-21 0,-63-11-107,90 31 71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49.236"/>
    </inkml:context>
    <inkml:brush xml:id="br0">
      <inkml:brushProperty name="width" value="0.05" units="cm"/>
      <inkml:brushProperty name="height" value="0.05" units="cm"/>
    </inkml:brush>
  </inkml:definitions>
  <inkml:trace contextRef="#ctx0" brushRef="#br0">2130 266 13147,'-10'-16'165,"-1"0"1,-1 1 0,0 0-1,-1 1 1,-1 1-1,0 0 1,0 0 0,-2 2-1,1 0 1,-1 0-1,-20-8 1,-2 1-92,0 3 1,-2 0-1,1 3 0,-2 1 1,1 2-1,-2 2 1,1 1-1,-1 3 0,1 1 1,-1 2-1,-52 6 1,23 4-51,-1 3 0,2 3 0,0 3 0,1 3 0,-111 52 0,118-43 29,2 3-1,1 2 0,2 3 1,-57 50-1,51-32 44,2 2 0,-104 132 0,134-149-56,3 2 1,1 1-1,2 0 1,2 2-1,2 1 0,-21 74 1,31-83-34,2 1-1,2 0 1,2 0 0,1 1 0,2-1 0,2 1-1,1 0 1,14 74 0,-9-87 0,2 0 0,0-1 0,2-1 1,1 1-1,1-1 0,1-1 0,2-1 0,18 27 0,-11-24 15,0-1 0,2-1 1,0-1-1,2-1 0,1-2 0,35 23 0,-20-19 18,2-1 0,0-3 1,2-1-1,0-3 0,1-1 0,1-3 1,0-2-1,0-1 0,84 4 0,-70-13 50,1-3 0,0-2-1,-1-4 1,0-1 0,111-34-1,-80 12 99,-1-3-1,-3-5 0,90-53 0,-68 25 91,-2-6 1,-4-4-1,102-98 0,-147 119-160,-2-2-1,-3-3 1,53-76 0,-87 108-134,-2-1 0,-2-1 0,0 0-1,-2-1 1,-1-1 0,-2 0 0,-1-1-1,-2 0 1,8-60 0,-15 76-40,0 0-1,-2-1 1,0 1-1,-1 0 1,-1-1-1,-1 1 1,-1 0-1,0 0 1,-1 1-1,-1-1 1,0 1 0,-2 0-1,0 1 1,-15-23-1,10 22-36,-1 1 0,0 0 0,-1 1 0,-1 1 0,-1 0 0,0 1-1,-1 1 1,0 1 0,0 0 0,-1 1 0,-28-9 0,20 9-246,-1 1-1,0 2 1,-1 1 0,1 1 0,-1 1-1,0 1 1,-54 3 0,69 2 192,-1 0-1,-22 6 1,-18 9-405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0.056"/>
    </inkml:context>
    <inkml:brush xml:id="br0">
      <inkml:brushProperty name="width" value="0.05" units="cm"/>
      <inkml:brushProperty name="height" value="0.05" units="cm"/>
    </inkml:brush>
  </inkml:definitions>
  <inkml:trace contextRef="#ctx0" brushRef="#br0">1478 1 12883,'-270'34'1148,"224"-25"-1107,0 3 0,1 1 0,-78 35 0,32-4-42,-109 72 0,150-83-5,2 3 0,2 2-1,-66 68 1,52-37 54,3 1-1,-85 139 1,120-169 19,2-1 1,2 2-1,1 1 0,2 0 0,2 1 1,2 0-1,2 1 0,2 0 1,2 0-1,1 78 0,4-96-10,2 0 0,1-1 0,1 1 0,1-1 0,1 0-1,2 0 1,0-1 0,2 0 0,0-1 0,2 0 0,0 0 0,2-1 0,16 21-1,-6-15 33,0-2 0,2 0 0,0-2 0,2-1 0,1-1 0,0-2-1,2-1 1,45 22 0,-4-9 120,1-3-1,137 34 1,-133-44-92,2-4 1,0-3-1,0-3 1,1-4-1,0-3 1,103-11-1,-133 2-29,-1-2 1,0-2-1,-1-2 0,72-30 1,-83 27 14,-1-2 1,-2-2 0,0-1 0,-1-2 0,-1-1 0,38-36 0,-38 28-39,-3-2 1,0 0-1,-2-2 1,-2-1-1,-1-1 0,-2-2 1,-2 0-1,-1-1 0,-3 0 1,-1-2-1,-2 1 0,-2-2 1,-2 0-1,-1 0 0,-3-1 1,-2 1-1,-1-1 0,-3 0 1,-1 0-1,-3 0 0,-1 1 1,-2 0-1,-21-63 0,12 58-149,-3 1 0,-2 0-1,-1 2 1,-3 1-1,-2 1 1,-1 1-1,-45-50 1,48 65-67,-1 1-1,-1 2 1,-1 0 0,-1 2 0,-1 1 0,-1 2-1,-1 1 1,0 1 0,-2 2 0,-59-20-1,73 31 5,0 0 0,0 1-1,-1 1 1,-41-1 0,48 5 91,1 0 1,0 0 0,-1 2 0,1-1 0,0 2 0,0 0 0,1 1 0,-15 6 0,16-4-33,0 0 1,0 1-1,-14 13 1,24-19 76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0.733"/>
    </inkml:context>
    <inkml:brush xml:id="br0">
      <inkml:brushProperty name="width" value="0.05" units="cm"/>
      <inkml:brushProperty name="height" value="0.05" units="cm"/>
    </inkml:brush>
  </inkml:definitions>
  <inkml:trace contextRef="#ctx0" brushRef="#br0">1846 106 11362,'-55'-23'713,"-2"2"-1,-76-17 0,92 30-313,-1 1 0,0 2 0,0 2 0,-48 2 0,32 6-268,0 2 1,1 3-1,0 2 0,1 2 1,0 3-1,1 3 0,1 2 1,1 2-1,-94 59 1,86-42-120,1 3 0,2 2 0,3 3 0,1 2 0,3 2 0,2 3 0,-57 84 0,78-96-8,1 2 0,2 0 1,2 1-1,2 2 0,-23 81 1,35-95-28,2 1 0,1-1 0,1 1 0,3 1-1,0-1 1,3 0 0,1 0 0,13 72 0,-9-83 1,2-1 1,0 0-1,2 0 0,0-1 0,2 0 0,1 0 0,0-2 1,2 0-1,0 0 0,1-1 0,2-1 0,33 29 1,-22-24 23,2-1 1,0-2 0,1-2 0,1 0 0,1-3 0,1 0 0,0-2 0,41 10 0,-7-8 171,0-3-1,1-2 1,0-4-1,1-3 1,100-6 0,-74-6 201,0-5 1,0-3 0,130-41-1,-121 21 1,-2-4-1,-2-4 0,-1-5 1,-3-5-1,-2-3 0,92-75 1,-137 94-166,-2-2 1,76-83-1,-110 107-181,-1-1 0,0-1 1,-2 0-1,0-1 0,-1-1 0,0 1 0,-2-2 0,-1 1 1,0-1-1,-2-1 0,6-28 0,-11 42-50,0 0 0,-1 0 0,0 0 0,0 0 0,0 0 0,-1 0 0,-1 0-1,0 0 1,0 0 0,0 0 0,-1 1 0,0-1 0,0 1 0,-1-1 0,-7-9 0,3 6-31,-1 0 1,-1 1-1,0 1 0,0 0 1,-1 0-1,0 1 1,0 0-1,-23-11 1,-1 2 270,-1 1-1,-1 2 1,-66-16 0,-123-10-234,51 20-41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16.658"/>
    </inkml:context>
    <inkml:brush xml:id="br0">
      <inkml:brushProperty name="width" value="0.05" units="cm"/>
      <inkml:brushProperty name="height" value="0.05" units="cm"/>
    </inkml:brush>
  </inkml:definitions>
  <inkml:trace contextRef="#ctx0" brushRef="#br0">25 237 11122,'-23'0'2330,"22"0"-1580,4-2-181,4-1-313,153-86 1114,-46 23-933,-83 49-363,-12 6-53,0 0 0,0 2 0,1 0 0,32-9 0,-51 18-20,-1 0 0,0 0 0,1-1 0,-1 1 0,1 0 0,-1 0 0,1 0 0,-1 0 0,1-1 0,-1 1 0,1 0 0,-1 0 0,1 0 0,-1 0 0,1 0 0,-1 0 0,1 0 0,-1 0 0,1 1 0,-1-1 1,1 0-1,-1 0 0,1 0 0,-1 0 0,0 1 0,1-1 0,-1 0 0,1 0 0,-1 1 0,0-1 0,1 0 0,-1 1 0,0-1 0,1 1 0,-1-1 0,0 0 0,1 1 0,-1-1 0,0 1 0,0-1 0,1 1 0,-1-1 0,0 0 0,0 1 0,0-1 0,0 1 0,0-1 0,0 1 0,0-1 0,0 1 0,0-1 0,0 1 0,0-1 0,0 1 0,0-1 0,0 1 0,0-1 0,0 1 0,-1 0 0,-14 31 40,12-28-40,-2 5-14,-14 25 100,-30 70-1,45-95-132,1 1 0,0 0 0,1 1 0,0-1 0,0 0 0,1 1 0,0-1 0,1 1 0,0-1 0,1 0 0,0 1 0,4 14 0,-5-23 35,1 1 0,0-1-1,-1 0 1,1 0 0,0 1-1,0-1 1,1 0 0,-1 0-1,0 0 1,1 0 0,-1-1-1,1 1 1,-1 0 0,1-1-1,0 1 1,0-1 0,0 1-1,0-1 1,3 2 0,23 2-142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2.691"/>
    </inkml:context>
    <inkml:brush xml:id="br0">
      <inkml:brushProperty name="width" value="0.05" units="cm"/>
      <inkml:brushProperty name="height" value="0.05" units="cm"/>
    </inkml:brush>
  </inkml:definitions>
  <inkml:trace contextRef="#ctx0" brushRef="#br0">1 1 13771,'7'10'104,"0"-1"0,1 0-1,0 0 1,1 0 0,-1-1 0,2-1 0,-1 0 0,1 0-1,0 0 1,1-1 0,-1-1 0,1 0 0,22 7 0,101 29 462,2-6 1,234 29 0,-302-58-457,1-4 1,74-6-1,134-25 387,-206 20-350,-19 3-66,0 2 0,0 3 0,1 2-1,-1 2 1,96 19 0,-76-6-69,185 34 26,-202-42 4,0-3 0,97-4 0,4-15 48,-93 6-340,-1 2 1,124 7-1,-178 0 199,-1 0 3,0-1 0,0 1 0,0-1 0,1 0 1,6-2-1,9-5-176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3.200"/>
    </inkml:context>
    <inkml:brush xml:id="br0">
      <inkml:brushProperty name="width" value="0.05" units="cm"/>
      <inkml:brushProperty name="height" value="0.05" units="cm"/>
    </inkml:brush>
  </inkml:definitions>
  <inkml:trace contextRef="#ctx0" brushRef="#br0">0 1 11867,'0'0'1437,"9"3"1924,14 15-2777,-1 0 0,-1 1-1,0 1 1,23 31 0,-27-32-380,51 61 69,54 59 51,-89-106-269,0-1 1,39 27 0,22 6-21,-42-31-159,58 52 0,-99-74 317,-16-14 445,-20-18-198,4-4-277</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4.048"/>
    </inkml:context>
    <inkml:brush xml:id="br0">
      <inkml:brushProperty name="width" value="0.05" units="cm"/>
      <inkml:brushProperty name="height" value="0.05" units="cm"/>
    </inkml:brush>
  </inkml:definitions>
  <inkml:trace contextRef="#ctx0" brushRef="#br0">0 393 12195,'1'1'40,"-1"-1"0,0 0 1,0 0-1,0 1 0,0-1 1,0 0-1,0 1 0,0-1 1,0 0-1,0 0 0,1 1 1,-1-1-1,0 0 0,0 0 1,0 1-1,0-1 0,1 0 1,-1 0-1,0 0 0,0 1 1,1-1-1,-1 0 0,0 0 1,0 0-1,1 0 0,-1 0 1,0 1-1,0-1 0,1 0 1,-1 0-1,0 0 0,1 0 1,-1 0-1,0 0 0,1 0 1,-1 0-1,0 0 0,0 0 1,1 0-1,-1 0 0,0 0 1,1-1-1,-1 1 0,0 0 1,19-2 446,-18 2-350,189-45 2522,-55 9-1816,334-25-200,-287 44-546,133-26-62,-231 26-67,139-47 0,-204 57-270,34-18 1,-46 22 251,-1-1 0,0 0 0,0-1 0,0 0 0,-1 0-1,1 0 1,-1 0 0,6-9 0,6-17-155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5.471"/>
    </inkml:context>
    <inkml:brush xml:id="br0">
      <inkml:brushProperty name="width" value="0.05" units="cm"/>
      <inkml:brushProperty name="height" value="0.05" units="cm"/>
    </inkml:brush>
  </inkml:definitions>
  <inkml:trace contextRef="#ctx0" brushRef="#br0">402 994 4921,'-117'4'4736,"-159"-15"1,268 9-3720,15-1-428,18 1-104,9 5-277,1 2 0,-1 2-1,60 19 1,43 8-155,-86-27-44,0-3 1,0-2-1,0-2 0,90-11 0,202-56 22,-68 10-5,20 18-20,85-15-3,-303 38 20,-1-3 0,136-52 0,64-56 259,22-9 114,-224 106-270,1 4 0,88-18 1,30-6 113,-155 37-59,0-2-1,66-37 0,-53 23-30,-3-3-1,0-2 0,76-71 1,-123 103-183,1 1 0,0-1 1,-1 0-1,1 0 1,-1 0-1,0 0 0,0 0 1,2-3-1,-3 4 26,0 1 0,0 0-1,0-1 1,0 1 0,1-1-1,-1 1 1,0-1 0,0 1-1,0-1 1,0 1 0,0-1-1,-1 1 1,1-1 0,0 1-1,0-1 1,0 1 0,0-1-1,0 1 1,-1-1 0,1 1-1,0 0 1,0-1 0,-1 1-1,1-1 1,0 1 0,-1-1-1,-2 0-7,1 0 0,-1 0 1,0 0-1,1 0 0,-1 0 0,0 0 0,0 1 0,0-1 0,1 1 0,-1 0 0,0 0 0,0 0 0,-3 1 0,-38 3-146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6.496"/>
    </inkml:context>
    <inkml:brush xml:id="br0">
      <inkml:brushProperty name="width" value="0.05" units="cm"/>
      <inkml:brushProperty name="height" value="0.05" units="cm"/>
    </inkml:brush>
  </inkml:definitions>
  <inkml:trace contextRef="#ctx0" brushRef="#br0">68 859 7210,'-8'-1'306,"3"1"174,-1-1 1,1 1-1,-1 0 1,1 0-1,-11 2 1,15-1-403,1-1 0,-1 0 0,0 0 0,0 1 0,0-1 0,0 1 0,0-1 0,1 1 0,-1-1 0,0 1 0,1-1 0,-1 1 0,0 0 0,1 0 0,-1-1 0,1 1 0,-1 0 0,1 0 1,-1-1-1,1 1 0,-1 0 0,1 0 0,0 0 0,0 0 0,-1 0 0,1 0 0,0-1 0,0 1 0,0 0 0,0 0 0,0 0 0,0 0 0,0 0 0,0 0 0,0 0 0,1 0 0,-1 0 0,0 0 0,1-1 0,-1 1 0,1 1 0,2 4 1,-1 0-1,2 0 0,-1-1 1,1 1-1,-1-1 1,1 0-1,1 0 1,-1 0-1,1-1 0,0 1 1,0-1-1,0 0 1,8 4-1,4 2-26,0-1 1,1 0-1,21 7 0,-9-7-6,0-1-1,0-1 1,0-2 0,1 0-1,0-3 1,0 0-1,55-6 1,14-8 81,105-27 0,-5 1-14,258-8 20,-76 10-51,-109-4 36,176-19 64,-299 49-135,216-21 303,-259 16-77,147-38 0,-178 33-83,-1-3-1,-1-4 1,139-71 0,-38-10 142,-144 87-188,-1-2 0,-1-2 0,37-39 0,-59 57-45,-1-1-1,0 0 1,0 0 0,-1-1-1,0 1 1,7-18 0,-11 23-50,-1 1 0,1 0 0,-1-1 0,0 1 0,0-1 0,0 1 0,0 0 0,-1-5 0,0-18 247,2 24-303,2-13 101,0 1 0,11-26 1,-13 36-154,1 0 1,-1 1 0,1-1 0,-1 0-1,1 0 1,0 1 0,0-1 0,1 1 0,-1 0-1,0 0 1,1-1 0,-1 2 0,1-1 0,0 0-1,-1 0 1,1 1 0,0-1 0,5 0-1,-6-7-353,-3-1 159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7.026"/>
    </inkml:context>
    <inkml:brush xml:id="br0">
      <inkml:brushProperty name="width" value="0.05" units="cm"/>
      <inkml:brushProperty name="height" value="0.05" units="cm"/>
    </inkml:brush>
  </inkml:definitions>
  <inkml:trace contextRef="#ctx0" brushRef="#br0">13 43 14123,'-1'1'97,"0"-1"0,0 1 0,0 0-1,0 0 1,0 1 0,0-1 0,0 0 0,1 0-1,-1 0 1,0 0 0,1 1 0,-1-1 0,1 0 0,-1 1-1,1-1 1,0 0 0,-1 1 0,1-1 0,0 0 0,0 1-1,0-1 1,0 0 0,0 1 0,1-1 0,-1 1 0,0-1-1,0 0 1,1 2 0,1-1-19,-1-1 0,1 0 1,0 0-1,-1 1 0,1-1 0,0 0 0,-1 0 0,1-1 0,0 1 1,0 0-1,0 0 0,0-1 0,0 0 0,0 1 0,0-1 0,0 0 1,0 0-1,4 0 0,5 0 116,0-1 0,0 0 0,0 0 1,0-1-1,21-7 0,50-25 411,-62 24-510,1 1-1,0 1 1,37-9-1,-56 16-91,0 1 0,0 0 0,-1-1 0,1 1 0,0 0 0,0 0 0,0 0 0,0 1 0,-1-1 0,1 0 0,0 0 0,0 1 0,0 0 0,-1-1 0,1 1 0,0 0 0,-1 0 0,1-1 0,-1 1 0,3 2 0,-2-1-1,0 0 1,-1 1-1,1-1 0,-1 0 1,0 0-1,0 1 1,0-1-1,0 0 0,0 1 1,0-1-1,-1 1 0,1-1 1,-1 4-1,1 8 8,-1 0-1,0 0 1,-2 0 0,-3 18-1,5-30-6,-9 49-272,-26 86 1,34-134 232,1-5-10,0-12-74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7.878"/>
    </inkml:context>
    <inkml:brush xml:id="br0">
      <inkml:brushProperty name="width" value="0.05" units="cm"/>
      <inkml:brushProperty name="height" value="0.05" units="cm"/>
    </inkml:brush>
  </inkml:definitions>
  <inkml:trace contextRef="#ctx0" brushRef="#br0">68 346 12771,'-1'-3'219,"-9"-20"1455,0 0 1,-17-28-1,26 50-1579,1 0 0,0 1 0,-1-1 0,1 1 0,-1-1 0,1 0 0,0 1 0,-1-1 0,1 1 0,-1-1 0,0 1 0,1 0 0,-1-1 0,1 1 0,-1-1 0,0 1 0,1 0 0,-2-1 0,2 1-30,-1 0-1,1 1 1,0-1 0,0 0-1,-1 0 1,1 0 0,0 0 0,-1 1-1,1-1 1,0 0 0,0 0-1,-1 1 1,1-1 0,0 0 0,0 0-1,0 1 1,-1-1 0,1 0 0,0 1-1,0-1 1,0 0 0,0 1-1,0-1 1,0 0 0,-1 1 0,-1 29 1464,8 40-436,29 137-1,-35-205-1083,3 14 29,-2-9-31,-1-1 0,1 0 0,1 0 0,-1 0 1,1 0-1,0 0 0,1-1 0,-1 1 0,1-1 1,0 1-1,5 5 0,-8-11-5,1 1-1,0-1 0,-1 0 1,1 1-1,0-1 1,-1 0-1,1 1 1,0-1-1,0 0 1,-1 0-1,1 0 0,0 0 1,0 0-1,0 0 1,-1 0-1,1 0 1,0 0-1,0 0 0,-1 0 1,1-1-1,0 1 1,0 0-1,-1 0 1,1-1-1,0 1 1,-1-1-1,1 1 0,0 0 1,-1-1-1,1 1 1,-1-1-1,1 0 1,-1 1-1,1-1 1,-1 1-1,1-1 0,-1 0 1,1 1-1,-1-1 1,1-1-1,15-29 67,-15 30-63,21-60 150,-3-1 1,14-75-1,-7 28 53,-23 97-183,-3 9-18,0 0 0,1 0 0,0 0 0,-1 0 0,1 0 0,0 0 0,1 0 0,-1 1 0,0-1 0,1 0 0,0 1 0,-1-1 0,1 1 0,3-3 0,-5 5-6,0 0 0,0 0 0,1 0 0,-1 0 0,0 0 0,1-1 0,-1 1 0,0 0 0,1 0 0,-1 0 0,0 0 0,0 0 0,1 0 0,-1 0 0,0 0 0,1 0 0,-1 0 0,0 0 0,1 0 0,-1 1 0,0-1 0,1 0 0,-1 0 0,0 0 0,0 0 0,1 0 0,-1 1 0,0-1 0,0 0 0,1 0 0,-1 0 0,0 1 0,0-1 0,0 0 0,1 0 0,-1 1 0,0-1 0,0 0 0,0 1 0,0-1 0,0 0 0,1 0 0,-1 1 0,6 17 0,-5-15 2,19 90-10,1 6-6,-17-86 11,0 1 0,1-1 1,1 0-1,13 22 0,-17-31 2,0-1 0,0 0-1,1 0 1,-1-1 0,1 1 0,0 0 0,0-1 0,0 0 0,0 1-1,5 1 1,-6-3 1,0 0 0,0 0-1,1 0 1,-1-1 0,0 1-1,1-1 1,-1 0 0,0 1-1,0-1 1,1 0 0,-1 0-1,0-1 1,1 1 0,-1 0 0,0-1-1,1 0 1,-1 1 0,0-1-1,3-1 1,2-3 16,1 0 0,-1 0 0,0 0 0,0-1 0,-1 0 0,0-1 0,0 1 0,0-1-1,-1 0 1,0-1 0,4-8 0,9-17 162,16-44 0,-30 68-147,13-33 258,18-71 0,-30 91-284,0 0-1,-2-1 1,-1 0 0,0 0-1,-2-23 1,-5 69-474,7-8 262,4 0-68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8.388"/>
    </inkml:context>
    <inkml:brush xml:id="br0">
      <inkml:brushProperty name="width" value="0.05" units="cm"/>
      <inkml:brushProperty name="height" value="0.05" units="cm"/>
    </inkml:brush>
  </inkml:definitions>
  <inkml:trace contextRef="#ctx0" brushRef="#br0">116 117 17748,'0'1'88,"0"-1"1,1 0-1,-1 0 0,0 0 1,0 0-1,0 1 1,1-1-1,-1 0 1,0 0-1,0 1 0,0-1 1,0 0-1,1 0 1,-1 1-1,0-1 0,0 0 1,0 0-1,0 1 1,0-1-1,0 0 0,0 0 1,0 1-1,0-1 1,0 0-1,0 1 1,0-1-1,0 0 0,0 0 1,0 1-1,0-1 1,0 0-1,0 1 0,0-1 1,0 0-1,0 0 1,0 1-1,-1-1 0,1 0 1,0 0-1,0 1 1,0-1-1,0 0 1,-1 0-1,1 1 0,-17 0 2043,14-1-2009,1 0 1,-1 0 0,0 0 0,1 0-1,-1 1 1,0-1 0,-4 2 0,2 2-64,0-1 0,0 1 0,0 0 0,0 0 0,1 0-1,-1 1 1,1 0 0,0 0 0,1 0 0,-1 0 0,1 0 0,-5 12 0,6-13-63,0 1-1,0 0 1,0 0-1,1-1 1,0 1-1,0 0 1,0 1-1,0-1 1,1 0-1,0 0 1,0 0-1,0 0 1,1 0-1,0 0 1,2 10-1,-2-14 4,-1-1 0,0 1 0,0-1 0,0 1 0,1 0 0,-1-1 0,0 1 0,1 0 0,-1-1 0,1 1 0,-1-1 0,1 1 0,-1-1 0,1 1 0,-1-1 0,1 0 0,-1 1 0,1-1 0,-1 1 0,1-1 0,0 0 0,-1 0 0,1 1 0,0-1 0,-1 0 0,1 0 0,0 0 0,-1 0 0,1 0 0,1 0 0,-1 0 5,1-1 0,0 1 0,-1-1-1,1 0 1,-1 1 0,1-1 0,-1 0 0,1 0 0,-1 0 0,0 0 0,3-3 0,2-3 46,0 0 1,0 0-1,7-13 1,4-13 221,-1-1 0,-2-1-1,-1 0 1,-2-1 0,8-41 0,-24 108-1002,2 0-1,1 0 1,1 1 0,6 54-1,1-68 148,-6-18 562,1 1 0,-1-1 0,0 0 0,1 0 0,-1 1 1,0-1-1,1 0 0,-1 0 0,1 0 0,-1 0 1,0 1-1,1-1 0,-1 0 0,1 0 0,-1 0 1,0 0-1,1 0 0,-1 0 0,1 0 0,-1 0 1,1 0-1,-1 0 0,0 0 0,1 0 0,-1-1 0,1 1 1,-1 0-1,0 0 0,1 0 0,-1 0 0,0-1 1,1 1-1,-1 0 0,0 0 0,1-1 0,-1 1 1,0 0-1,1-1 0,-1 0 0,17-16-912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8.864"/>
    </inkml:context>
    <inkml:brush xml:id="br0">
      <inkml:brushProperty name="width" value="0.05" units="cm"/>
      <inkml:brushProperty name="height" value="0.05" units="cm"/>
    </inkml:brush>
  </inkml:definitions>
  <inkml:trace contextRef="#ctx0" brushRef="#br0">61 337 14427,'1'8'276,"-1"0"1,1 0-1,-1 0 0,-1 0 1,0 0-1,0 0 0,0 0 0,-1 0 1,0 0-1,-5 11 0,-2 8 447,5-10-426,-22 85 1030,23-86-1159,0 0 0,2 0 0,0 0 1,1 25-1,0-41-162,0 1-1,0 0 1,0-1 0,0 1 0,0-1 0,0 1-1,0-1 1,0 1 0,1 0 0,-1-1 0,0 1 0,0-1-1,0 1 1,1-1 0,-1 1 0,0-1 0,1 1-1,-1-1 1,0 1 0,1-1 0,-1 1 0,0-1-1,1 1 1,-1-1 0,1 0 0,-1 1 0,1-1 0,-1 0-1,1 1 1,0-1 0,0 0 2,1 0 0,-1 0 1,0-1-1,0 1 0,0 0 0,0-1 0,0 1 1,0-1-1,0 1 0,0-1 0,0 0 0,0 1 0,-1-1 1,3-1-1,27-35 90,-16 15-54,-1-2-1,-1 1 1,-1-2 0,-1 1-1,-1-2 1,-1 1-1,8-51 1,-11 40 53,-2 1 0,-1-2-1,-1 1 1,-3 0 0,-7-47 0,5 59 25,-9-32 0,11 51-105,1 0 0,-1 0 0,0 0 0,0 1 0,-1-1 0,1 0-1,-1 1 1,0 0 0,0-1 0,-1 1 0,1 0 0,-7-5 0,9 8-14,0 1 0,1-1-1,-1 1 1,0 0 0,1-1 0,-1 1 0,0 0 0,0 0 0,1-1-1,-1 1 1,0 0 0,0 0 0,0 0 0,1 0 0,-1 0 0,0 0-1,0 0 1,0 0 0,1 0 0,-1 0 0,0 1 0,0-1 0,1 0-1,-1 1 1,-1 0 0,0 0 2,1 0-1,-1 0 1,1 1-1,-1-1 1,1 1-1,0 0 1,-1-1 0,1 1-1,-2 3 1,0 4 7,-1-1 0,1 1 1,-3 13-1,3-8-10,0 0 0,1 0-1,1 0 1,0 0 0,1 1 0,3 22 0,-3-31 0,1-1 0,1 0 0,-1 1 1,1-1-1,0 0 0,0 0 0,0 0 1,1-1-1,0 1 0,0-1 1,0 1-1,0-1 0,1 0 0,-1 0 1,1 0-1,0 0 0,0-1 0,1 0 1,-1 0-1,8 4 0,5 1 31,-1 1 0,0 1 0,0 0 0,24 21 0,-34-25-26,0 0 0,-1 1 1,1-1-1,-1 1 0,0 1 0,-1-1 0,0 1 0,0-1 0,-1 1 0,1 0 0,-2 1 0,4 12 1,-3-6-60,-1-1 1,0 1 0,-1 0-1,-1 0 1,0-1 0,-1 1 0,0 0-1,-1-1 1,-1 1 0,-6 17-1,3-22 626,1-14-299,1-20-194,8-9-41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9.362"/>
    </inkml:context>
    <inkml:brush xml:id="br0">
      <inkml:brushProperty name="width" value="0.05" units="cm"/>
      <inkml:brushProperty name="height" value="0.05" units="cm"/>
    </inkml:brush>
  </inkml:definitions>
  <inkml:trace contextRef="#ctx0" brushRef="#br0">156 1 15451,'-3'0'248,"0"1"0,0 0 0,0 0 0,0 1-1,0-1 1,1 1 0,-1-1 0,0 1 0,1 0 0,-4 3-1,-1 0 159,-9 7 489,0 1 0,-18 19 0,28-26-757,0 1 1,0 0-1,0 0 1,1 1-1,0 0 1,1 0-1,-6 12 0,10-20-128,0 0 0,0 0-1,0 1 1,0-1 0,0 0-1,-1 1 1,1-1 0,0 0-1,0 1 1,0-1 0,0 0-1,0 1 1,0-1 0,0 0-1,0 1 1,0-1 0,0 0-1,0 1 1,1-1 0,-1 0-1,0 1 1,0-1 0,0 0-1,0 1 1,0-1 0,1 0-1,-1 0 1,0 1 0,0-1-1,0 0 1,1 0 0,-1 1-1,0-1 1,1 0-1,14 1 193,25-12-23,-30 7-128,3 0-26,1 1 1,0 1-1,0 0 0,0 0 1,0 2-1,0 0 0,18 2 0,-27-2-31,0 1-1,0 0 1,0 1-1,0 0 1,0-1-1,0 1 1,0 1-1,0-1 1,8 7-1,-10-7-2,-1 0 1,1 1-1,-1 0 1,1 0-1,-1-1 0,0 1 1,0 0-1,0 1 1,-1-1-1,1 0 0,-1 1 1,1-1-1,-1 0 0,0 1 1,-1-1-1,1 5 1,-1-3-1,0 0 0,0-1 0,-1 1 1,0 0-1,0 0 0,-1 0 0,1-1 1,-1 1-1,0-1 0,0 1 0,0-1 1,-1 0-1,1 0 0,-1 0 0,0 0 1,-1 0-1,1-1 0,-6 6 0,7-7-21,0-1-1,0 1 0,-1 0 0,1-1 0,0 0 1,-1 1-1,1-1 0,0 0 0,-1 0 0,0-1 1,1 1-1,-1 0 0,1-1 0,-1 0 0,-3 1 1,4-2 2,0 1 1,0-1-1,0 1 1,0-1-1,0 1 1,0-1-1,0 0 1,0 0-1,0 0 1,1 0-1,-1-1 0,0 1 1,1 0-1,-1-1 1,1 1-1,-1-1 1,1 1-1,0-1 1,-1 0-1,1 0 1,-1-3-1,-7-23-222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30.252"/>
    </inkml:context>
    <inkml:brush xml:id="br0">
      <inkml:brushProperty name="width" value="0.05" units="cm"/>
      <inkml:brushProperty name="height" value="0.05" units="cm"/>
    </inkml:brush>
  </inkml:definitions>
  <inkml:trace contextRef="#ctx0" brushRef="#br0">11 588 15787,'-10'4'1313,"14"-13"-1137,17-12 336,12-8-64,17-14-96,5-7-32,9-12-200,7-5-192,-1-8-432,-3 2-304,-7 10 640,-8 6-208,-15 14-160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16.944"/>
    </inkml:context>
    <inkml:brush xml:id="br0">
      <inkml:brushProperty name="width" value="0.05" units="cm"/>
      <inkml:brushProperty name="height" value="0.05" units="cm"/>
    </inkml:brush>
  </inkml:definitions>
  <inkml:trace contextRef="#ctx0" brushRef="#br0">3668 21 13379,'-415'17'1157,"299"-5"-1115,-177 44 0,119-8-148,2 9 0,4 7-1,-236 124 1,229-86-11,-243 185 1,273-172 166,5 7 0,6 5 1,-196 238-1,85-27 148,187-244-49,-83 183 0,112-206-88,3 0-1,3 2 1,-19 110-1,34-124-55,1 0 0,4 0 0,2 0-1,2 1 1,11 63 0,0-55-118,4 0-1,2-1 1,3-1 0,3-1 0,3-2 0,2 0-1,3-2 1,59 84 0,-31-63-143,4-2 0,3-3 0,3-4 1,3-2-1,92 68 0,-92-86 101,3-2-1,1-4 1,158 70-1,-122-73 172,1-5 1,167 35-1,251 2 407,1-53 76,-144-25-17,677-92 0,-756 41-433,-2-13 0,487-173 0,-579 155-38,-4-10 0,-4-9-1,-5-9 1,341-250 0,-274 138-52,-196 154 18,97-118 1,-131 136 25,-2-2 0,-2-1-1,38-81 1,-54 93 18,-2-2 0,-2-1 0,-2 0 1,-2-1-1,8-62 0,-16 71 10,-2 0 0,-2 0 0,-1 0 0,-2 0 0,-13-66 0,2 50 26,-1 0-1,-4 2 1,-34-74 0,5 36 26,-3 2-1,-4 2 1,-4 3-1,-99-108 1,37 64 41,-241-196 1,218 211-122,-4 7 1,-5 6 0,-5 6 0,-3 8 0,-3 7-1,-295-96 1,290 126-27,-1 7-1,-207-21 1,-22 33-43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5.119"/>
    </inkml:context>
    <inkml:brush xml:id="br0">
      <inkml:brushProperty name="width" value="0.05" units="cm"/>
      <inkml:brushProperty name="height" value="0.05" units="cm"/>
    </inkml:brush>
  </inkml:definitions>
  <inkml:trace contextRef="#ctx0" brushRef="#br0">68 20 11835,'-14'-6'919,"7"3"-444,0 1 0,1 0-1,-1 0 1,-10-2-1,16 4-437,1 0-1,0 0 1,0 0-1,-1 0 1,1 0-1,0 0 1,-1 0-1,1 0 1,0 0-1,-1 0 1,1 0-1,0 0 1,0 0-1,-1 0 1,1 0-1,0 0 1,-1 0-1,1 0 1,0 0-1,0 1 1,-1-1-1,1 0 1,0 0-1,0 0 1,-1 0-1,1 1 0,0-1 1,0 0-1,0 0 1,-1 1-1,1-1 1,0 0-1,0 0 1,0 1-1,0-1 1,-1 0-1,1 0 1,0 1-1,0-1 1,0 1-1,6 13 554,16 13-275,17 7-170,60 41 0,23 18-39,-14 12 73,123 156-1,-136-149-64,121 129 163,11-10 1,345 271 0,-418-381-190,266 219 119,-244-165-122,-118-114-42,-53-55-48,-3-4 1,-1-1-1,1 1 0,-1 0 0,1 0 1,-1-1-1,1 1 0,0-1 0,0 0 1,0 0-1,0 1 0,0-1 0,0 0 0,0-1 1,3 2-1,-12-31-1353,-9-24 803,11 16 169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09:59.860"/>
    </inkml:context>
    <inkml:brush xml:id="br0">
      <inkml:brushProperty name="width" value="0.05" units="cm"/>
      <inkml:brushProperty name="height" value="0.05" units="cm"/>
    </inkml:brush>
  </inkml:definitions>
  <inkml:trace contextRef="#ctx0" brushRef="#br0">1 0 17884,'47'307'4916,"-24"-184"-4040,-18-94-693,50 232 1689,-52-252-1721,0-1-1,0 1 1,6 10 0,-5-16 198,-2-10-211,-3-11-47,-11-36-27,-1 1 0,-36-91 0,46 138-73,0-2-25,0 0-1,-1 0 0,-6-9 0,10 17 33,0 0-1,0 0 1,0 0 0,0 0-1,0 0 1,0-1-1,0 1 1,0 0-1,0 0 1,0 0-1,0 0 1,0 0-1,0 0 1,0 0-1,0 0 1,-1-1-1,1 1 1,0 0 0,0 0-1,0 0 1,0 0-1,0 0 1,0 0-1,0 0 1,0 0-1,0 0 1,0 0-1,-1 0 1,1 0-1,0 0 1,0 0-1,0 0 1,0 0-1,0 0 1,0 0 0,0 0-1,-1 0 1,1 0-1,0 0 1,0 0-1,0 0 1,0 0-1,0 0 1,0 0-1,0 0 1,-1 0-1,1 0 1,0 0-1,0 0 1,0 0 0,0 0-1,0 0 1,0 0-1,0 0 1,-1 9-89,4 14-32,0-8 19,2 1 0,10 25 1,-13-36 86,0-1 0,1 1 0,-1-1 0,1 1 0,0-1 0,0 0 0,1 0 0,-1 0 0,1 0 0,0-1 0,0 0 0,6 5 0,-8-7 17,0 0-1,0 0 1,0-1-1,0 1 1,1 0 0,-1-1-1,0 1 1,0-1 0,0 0-1,0 0 1,1 0-1,-1 0 1,0 0 0,0 0-1,0-1 1,0 1 0,0-1-1,3 0 1,-1-1 10,0 0 0,0 0 0,-1 0 1,1-1-1,0 1 0,-1-1 0,0 0 0,5-5 0,2-4 55,-2 0-1,1 0 1,-2 0-1,10-19 1,-1-14 140,-13 34-89,0 0-1,11-19 1,-11 61 61,-4-17-169,3 47 20,-1-55-18,-1 0 0,2 0 0,-1 0 0,0 0 0,1-1 0,0 1 0,5 9 0,-6-14-6,0 0-1,0 0 1,0 0-1,0 0 1,0 0-1,0-1 0,0 1 1,0 0-1,0 0 1,1-1-1,-1 1 1,0-1-1,1 1 1,-1-1-1,0 1 1,1-1-1,-1 0 1,0 0-1,1 0 1,-1 0-1,1 0 1,-1 0-1,0 0 1,1 0-1,-1 0 1,1-1-1,-1 1 0,0 0 1,1-1-1,-1 1 1,0-1-1,0 0 1,1 1-1,0-2 1,9-4 24,-1 0 1,19-14-1,-20 13-8,20-15 18,-18 13-24,1 0 1,-1 1 0,1 1 0,24-12 0,-36 19-15,1-1 0,0 1 0,0-1 0,0 1 0,0 0 1,0-1-1,-1 1 0,1 0 0,0 0 0,0-1 0,0 1 0,0 0 0,0 0 1,0 0-1,0 0 0,0 0 0,0 1 0,0-1 0,0 0 0,0 0 0,0 0 0,-1 1 1,1-1-1,0 1 0,0-1 0,0 0 0,0 1 0,-1 0 0,1-1 0,0 1 0,0-1 1,-1 1-1,1 0 0,-1-1 0,1 1 0,0 0 0,-1 0 0,1 0 0,-1-1 1,1 3-1,0 3 0,0-1 0,0 1 0,-1 0 1,1 0-1,-2 11 0,0-13 2,1 1 1,0-1-1,0 1 1,0-1-1,1 1 0,1 5 1,-2-10-1,0 0 1,0 0 0,0 0 0,1 0 0,-1 1 0,0-1 0,0 0 0,0 0-1,1 0 1,-1 0 0,0 0 0,0 0 0,1 1 0,-1-1 0,0 0 0,0 0-1,1 0 1,-1 0 0,0 0 0,0 0 0,1 0 0,-1 0 0,0 0-1,1 0 1,-1 0 0,0 0 0,0-1 0,1 1 0,-1 0 0,0 0 0,0 0-1,0 0 1,1 0 0,-1 0 0,0-1 0,0 1 0,0 0 0,1 0 0,-1 0-1,0 0 1,0-1 0,11-8 58,-10 8-48,19-20 130,13-13 54,-30 32-185,-1 0 1,0 0-1,1 0 1,0 0-1,-1 1 1,1 0-1,0-1 0,0 1 1,0 0-1,0 0 1,0 1-1,4-2 1,-7 2-14,1 0 1,0 0 0,0 1 0,0-1-1,-1 0 1,1 0 0,0 0-1,0 0 1,-1 1 0,1-1 0,0 0-1,-1 1 1,1-1 0,0 0-1,-1 1 1,1-1 0,0 1 0,-1-1-1,1 1 1,-1 0 0,1-1-1,-1 1 1,1-1 0,-1 1-1,0 0 1,1-1 0,-1 1 0,0 0-1,1 1 1,8 10-721,-9-12 654,1 0 1,-1 0-1,1 0 0,-1 0 0,1 0 1,-1 0-1,0 0 0,1 0 0,-1 0 1,1 0-1,-1 0 0,1-1 0,-1 1 1,1 0-1,-1 0 0,0 0 0,1-1 1,-1 1-1,0 0 0,1-1 0,-1 1 1,0 0-1,1-1 0,-1 1 0,0 0 0,1-1 1,-1 1-1,0 0 0,0-1 0,0 1 1,1-1-1,-1 0 0,8-15-1217,17-45-281,-9 21 575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0.393"/>
    </inkml:context>
    <inkml:brush xml:id="br0">
      <inkml:brushProperty name="width" value="0.05" units="cm"/>
      <inkml:brushProperty name="height" value="0.05" units="cm"/>
    </inkml:brush>
  </inkml:definitions>
  <inkml:trace contextRef="#ctx0" brushRef="#br0">122 1 17716,'-8'5'632,"-1"0"0,1 1 1,0 0-1,1 0 0,0 1 0,0 0 1,0 0-1,-10 16 0,11-15-375,0 1 0,1 0 0,0 1 0,0-1 0,1 1 0,1 0 0,0 0 0,-3 11 0,6-20-252,0 0 0,0 0 0,-1 0 0,1-1 0,0 1 0,0 0 0,0 0 0,0 0 0,0 0 0,0-1 0,0 1 0,0 0 0,1 0 0,-1 0 0,0 0 0,0-1 0,1 1 0,-1 0 0,1 0 0,-1-1 0,0 1 0,1 0 0,-1 0 0,1-1 0,0 1 0,-1-1 0,1 1 0,-1 0 0,1-1 0,0 1 0,0-1 0,-1 0 0,1 1 0,0-1 0,0 0 0,-1 1 0,1-1 0,0 0 0,0 0-1,0 1 1,0-1 0,-1 0 0,1 0 0,0 0 0,0 0 0,1-1 0,6 1 13,0-1-1,0-1 1,0 0-1,10-3 1,-2 0 31,-10 4-47,0 0 0,0 0 0,0 0 0,0 1 0,0 0 0,0 0 0,0 1 0,0 0 0,0 0 0,0 0 0,10 4 0,-14-4-4,1 0 0,-1 0 0,0 0 0,1 1 0,-1-1 0,0 1 0,0 0 0,0-1 0,0 1 0,-1 0 0,1 0 0,0 0 0,-1 0 0,0 0 0,1 1 0,-1-1 0,0 0 0,0 1 0,0-1 0,0 1 0,-1-1 0,1 1 0,-1-1 0,1 1 0,-1 0 0,0-1 0,0 1 0,0-1 0,-1 5 0,0 2 42,-1 0 0,-1 0 1,1 0-1,-1-1 0,-1 1 1,1-1-1,-2 0 0,-7 12 1,8-14-26,0 0 0,0 0 1,-1-1-1,1 0 1,-1 1-1,-1-2 1,1 1-1,-1-1 0,0 0 1,0 0-1,-9 4 1,14-7-59,0 0 0,0-1-1,0 1 1,0-1 0,0 0 0,0 1 0,-1-1 0,1 0 0,0 0 0,0 1 0,0-1 0,-1 0 0,1 0-1,0 0 1,0 0 0,0-1 0,0 1 0,-1 0 0,1 0 0,0-1 0,0 1 0,0-1 0,0 1 0,0-1-1,0 1 1,0-1 0,0 0 0,0 1 0,0-1 0,0 0 0,0 0 0,1 0 0,-1 0 0,0 0 0,0 0-1,1 0 1,-1 0 0,1 0 0,-1 0 0,1 0 0,-1 0 0,1 0 0,0 0 0,-1-3 0,0-3-127,0-1 0,0 0 1,1 0-1,0 1 1,2-13-1,3-16-518</inkml:trace>
  <inkml:trace contextRef="#ctx0" brushRef="#br0" timeOffset="1">214 133 17092,'23'-9'2400,"0"-2"-1192,4-1-479,-1-2 1431,2 0-456,-2 1-671,-4 1-425,-2 4-1024,-4-1-256,-6-1 511,-7 0-175,4 0-104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1.055"/>
    </inkml:context>
    <inkml:brush xml:id="br0">
      <inkml:brushProperty name="width" value="0.05" units="cm"/>
      <inkml:brushProperty name="height" value="0.05" units="cm"/>
    </inkml:brush>
  </inkml:definitions>
  <inkml:trace contextRef="#ctx0" brushRef="#br0">1 70 18132,'0'8'4937,"4"24"-3525,9 43-1026,-10-61-300,1 12 94,2 1 1,1-1-1,17 41 1,-23-65-157,0 0 0,-1-1-1,1 1 1,0 0 0,0-1 0,0 1 0,0-1 0,1 0 0,-1 1 0,0-1 0,1 0-1,-1 1 1,0-1 0,1 0 0,0 0 0,-1 0 0,1-1 0,3 3 0,-4-3-4,0-1 0,0 1 0,1 0 1,-1 0-1,0 0 0,0-1 1,0 1-1,1-1 0,-1 1 1,0-1-1,0 1 0,0-1 1,0 0-1,0 1 0,0-1 0,0 0 1,0 0-1,-1 0 0,1 1 1,0-1-1,0 0 0,-1 0 1,1 0-1,0-1 0,-1 1 0,1 0 1,-1 0-1,1 0 0,-1-2 1,5-10 120,-1 0 1,0-1-1,-2 1 0,1-1 1,-1 1-1,-1-1 0,-2-27 1,-1 5 224,-14-65 1,15 94-332,-1-3 13,0 0-1,0 1 1,-1-1 0,-1 1 0,-5-13 0,13 49-585,-1-20 252,0 1 0,0-1 0,1 0 0,0 0 0,1 0 0,-1 0-1,11 9 1,-13-14 225,0 1 0,0-1 0,0-1 0,1 1 0,-1 0 0,1-1 0,-1 1 0,1-1 0,0 0 0,0 0 0,-1 0 0,1 0 0,0 0 0,0-1 0,0 1 0,0-1 0,0 0 0,0 0-1,0 0 1,0 0 0,0 0 0,0-1 0,5-1 0,24-12-444,5-9 28</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1.936"/>
    </inkml:context>
    <inkml:brush xml:id="br0">
      <inkml:brushProperty name="width" value="0.05" units="cm"/>
      <inkml:brushProperty name="height" value="0.05" units="cm"/>
    </inkml:brush>
  </inkml:definitions>
  <inkml:trace contextRef="#ctx0" brushRef="#br0">101 318 15331,'-6'13'802,"0"-1"-1,-1 0 1,-12 17-1,10-16-268,0 0 0,-6 16 0,-8 32 484,21-56-943,1 1-1,0-1 1,0 1-1,0 0 1,0-1 0,1 1-1,0 0 1,2 10-1,-2-15-58,0 0 0,0-1 0,0 1 0,0-1 0,0 1 0,0 0 0,0-1 0,0 1 0,0 0 0,1-1 0,-1 1 0,0-1 0,0 1 0,1 0 0,-1-1 0,0 1 0,1-1 0,-1 1 0,1-1 0,-1 1 0,1-1 0,-1 0 0,1 1 0,-1-1 0,1 0 0,-1 1 0,1-1 0,-1 0 0,1 1 0,0-1 0,-1 0 0,1 0 0,-1 0 0,1 0 0,0 1 0,-1-1 0,1 0 0,0 0 0,-1 0 0,1 0 0,0-1 0,-1 1 0,1 0 0,-1 0 0,1 0 0,0 0 0,-1-1 0,1 1 0,-1 0 0,2-1 0,1-1 52,-1 0 0,1 0 1,0 0-1,-1 0 0,0-1 0,1 1 0,-1-1 1,3-4-1,3-7 171,0-1 0,-2 0 0,1 0 1,7-29-1,8-66 767,-22 109-1001,0 19 58,5 34 0,-3-31-95,0-7 2,-3-9 13,2 0 0,-1 0 0,1 0 1,-1 0-1,1 0 0,1 0 1,-1-1-1,1 1 0,-1 0 1,1-1-1,1 1 0,2 4 1,-5-8 13,1-1 1,-1 0-1,0 0 0,1 1 1,-1-1-1,0 0 1,1 0-1,-1 1 0,0-1 1,1 0-1,-1 0 1,0 0-1,1 0 1,-1 0-1,1 1 0,-1-1 1,0 0-1,1 0 1,-1 0-1,1 0 0,-1 0 1,0 0-1,1 0 1,-1 0-1,1-1 0,-1 1 1,0 0-1,1 0 1,-1 0-1,0 0 1,1-1-1,12-11-65,4-22-14,5-23 155,-2-1 0,-3 0 0,-2-2 0,-3 0 0,6-93 0,-17 136 92,-2 24-54,-1 29-40,-5 97 30,1 190 550,7-310-607,-2-8-12,1-1 1,1 1-1,-1 0 0,1-1 0,0 1 1,0-1-1,0 1 0,0 0 0,4 7 1,-5-12-27,0 0-1,0 0 1,1 1 0,-1-1 0,0 0 0,0 0-1,0 0 1,0 0 0,0 1 0,0-1 0,0 0-1,1 0 1,-1 0 0,0 0 0,0 0 0,0 1-1,0-1 1,1 0 0,-1 0 0,0 0 0,0 0-1,0 0 1,1 0 0,-1 0 0,0 0-1,0 0 1,0 0 0,1 0 0,-1 0 0,0 0-1,0 0 1,0 0 0,1 0 0,-1 0 0,0 0-1,0 0 1,0 0 0,1 0 0,-1 0 0,0 0-1,0 0 1,0 0 0,0 0 0,1 0 0,-1-1-1,0 1 1,0 0 0,0 0 0,0 0 0,1-1-1,6-14 122,2-22 15,-6 0-25,-1 0 1,-2-1 0,-2 1-1,-2 0 1,-11-52 0,20 103-234,0 0 0,1-1 0,1 0 1,0 0-1,0 0 0,14 15 0,-19-24 95,1-1-1,0 0 0,0 0 0,0 0 0,0 0 0,1 0 0,-1-1 1,1 1-1,0-1 0,0 0 0,0 0 0,0-1 0,7 3 1,-8-4 15,0 1 1,0-2-1,0 1 1,0 0-1,0 0 1,0-1-1,0 0 0,0 1 1,0-1-1,0-1 1,0 1-1,-1 0 1,1 0-1,0-1 1,-1 0-1,1 1 1,-1-1-1,0 0 1,1 0-1,-1-1 1,0 1-1,3-5 1,3-3 6,0-1 0,-2 0 1,1 0-1,-1-1 0,-1 1 1,0-1-1,4-13 0,-7 12 2,-6 17 3,-7 21 4,6-3-1,-4 39 0,8-54-7,1 1 1,0 0-1,0-1 0,1 1 1,0-1-1,0 1 1,1-1-1,4 15 0,-6-21 3,1 0-1,-1 0 1,1 0-1,-1-1 0,1 1 1,-1 0-1,1 0 0,0 0 1,-1-1-1,1 1 1,0 0-1,0-1 0,-1 1 1,1 0-1,0-1 1,0 1-1,0-1 0,0 0 1,0 1-1,0-1 1,0 0-1,0 1 0,0-1 1,0 0-1,0 0 0,0 0 1,0 0-1,0 0 1,0 0-1,0 0 0,0 0 1,0 0-1,0-1 1,0 1-1,0 0 0,-1-1 1,1 1-1,0 0 1,0-1-1,0 1 0,0-1 1,0 1-1,-1-1 0,1 0 1,1-1-1,5-3 41,0-1-1,-1-1 1,12-12 0,-18 18-43,44-55 177,34-37 137,-74 89-303,-1 0 1,1 0 0,1 1 0,-1 0 0,0 0 0,1 0-1,0 0 1,5-2 0,-9 4-13,1 1 0,-1-1-1,1 1 1,-1 0 0,1 0-1,-1-1 1,1 1 0,-1 0 0,1 0-1,-1 0 1,1 0 0,-1 1 0,1-1-1,-1 0 1,0 1 0,1-1 0,-1 1-1,1-1 1,-1 1 0,0-1-1,1 1 1,-1 0 0,0 0 0,0 0-1,0 0 1,0 0 0,1 0 0,-1 0-1,-1 0 1,1 0 0,0 1 0,1 1-1,2 5-6,0-1-1,-1 1 0,1 0 0,-2 1 1,1-1-1,-2 0 0,3 14 1,1 63-43,-4-58 33,0 6 15,-1-9-401,0-37-36,1-15 302,0-6-15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3.153"/>
    </inkml:context>
    <inkml:brush xml:id="br0">
      <inkml:brushProperty name="width" value="0.05" units="cm"/>
      <inkml:brushProperty name="height" value="0.05" units="cm"/>
    </inkml:brush>
  </inkml:definitions>
  <inkml:trace contextRef="#ctx0" brushRef="#br0">5 402 12171,'11'-10'1303,"0"-1"1,17-24 0,-24 31-840,-1-2 0,0 1 1,0 0-1,0-1 1,-1 1-1,1-1 0,-1 0 1,0 0-1,-1 1 0,1-8 1,-2 13-405,1-1 1,-1 0 0,0 1-1,0-1 1,0 0-1,0 1 1,0-1-1,0 0 1,0 1-1,0-1 1,0 0 0,-1 1-1,1-1 1,0 1-1,0-1 1,-1 0-1,1 1 1,0-1 0,-1 1-1,1-1 1,0 1-1,-1-1 1,1 1-1,-1-1 1,1 1-1,-1-1 1,1 1 0,-1 0-1,1-1 1,-1 1-1,1 0 1,-1-1-1,0 1 1,1 0-1,-1 0 1,1 0 0,-1-1-1,0 1 1,1 0-1,-1 0 1,0 0-1,1 0 1,-2 0 0,0 0 15,0 1 0,0-1 1,0 1-1,0-1 0,0 1 1,0 0-1,1 0 1,-1 0-1,0 0 0,0 0 1,1 0-1,-1 0 1,-1 2-1,-2 2-17,1 1 0,1-1 0,-1 1 0,1 0 0,0 0 0,0 0 0,1 0 0,-1 1-1,1-1 1,-1 8 0,2-9-54,0 1-1,0 0 1,0 0-1,1-1 1,0 1 0,0 0-1,0 0 1,1 0-1,0-1 1,0 1-1,3 9 1,-4-14-5,0 0 1,1-1-1,-1 1 1,1 0-1,-1-1 1,0 1 0,1 0-1,-1-1 1,1 1-1,0-1 1,-1 1-1,1-1 1,-1 1-1,1-1 1,0 1-1,-1-1 1,1 1-1,0-1 1,0 0-1,-1 0 1,1 1-1,0-1 1,0 0-1,-1 0 1,1 0 0,0 0-1,0 0 1,0 0-1,-1 0 1,1 0-1,0 0 1,0 0-1,0 0 1,-1 0-1,1-1 1,0 1-1,0 0 1,0-1-1,3-1 20,-1 0-1,1 0 0,-1 0 0,0 0 1,6-6-1,1-2 56,-1-1 0,0 0 0,0-1 0,-1 1 1,0-2-1,-1 1 0,6-17 0,33-98 605,-40 107-554,4-10 158,-2 1-1,-1-2 1,4-38 0,-25 164-98,4-39-195,9-49 9,-4 25-2,0 1-1,3-1 0,2 64 0,0-94 3,0 1 0,1-1-1,-1 0 1,1 1-1,-1-1 1,1 0 0,0 0-1,0 0 1,0 1-1,2 1 1,-2-3 0,-1-1 0,1 1 0,-1 0 0,1-1-1,0 1 1,0-1 0,-1 1 0,1-1 0,0 0 0,0 1 0,0-1 0,-1 0 0,1 0-1,0 1 1,0-1 0,0 0 0,0 0 0,0 0 0,0 0 0,-1 0 0,1 0 0,0 0-1,0 0 1,0-1 0,0 1 0,0 0 0,-1 0 0,1-1 0,0 1 0,0 0-1,1-2 1,6-3 4,-1 0 0,1 0 1,-1-1-1,0 0 0,-1 0 0,0-1 0,0 0 0,0 0 0,7-11 0,39-74 67,-51 91-71,7-16 18,-1 3 8,-8 33-24,-1-12-3,1-1 0,1 1-1,-1-1 1,1 1 0,0-1 0,1 1 0,-1-1 0,3 10 0,-2-14 1,0 1 0,0-1 0,0 1 0,1-1 0,-1 0 0,0 0 0,1 0 0,-1 0 1,1 0-1,0 0 0,0 0 0,0 0 0,0-1 0,0 1 0,0-1 0,0 1 0,1-1 0,-1 0 0,0 0 0,1 0 1,-1 0-1,1 0 0,4 0 0,39 7-2,89 2-1,-112-9 8,-22-1-3,-1 0 0,1 1 0,0-1 0,-1 0 1,1 0-1,0-1 0,0 1 0,-1 0 0,1 0 0,0 0 1,-1 0-1,1 0 0,0-1 0,-1 1 0,1 0 1,-1-1-1,1 1 0,0 0 0,-1-1 0,1 1 0,-1-1 1,1 1-1,-1-1 0,1 1 0,-1-1 0,1 0 0,0 0 8,-1-1 0,0 1-1,0 0 1,1-1-1,-1 1 1,0 0-1,0 0 1,0-1-1,0 1 1,0 0-1,-1 0 1,1-1-1,-1-1 1,-1-4 64,-1-1-1,-1 0 1,-5-9 0,8 15-62,-12-19 219,-2 1 1,0 0-1,-1 1 1,-24-22-1,40 41-234,0 0 0,0 0-1,0 0 1,0 0 0,0 0-1,0 0 1,0 0 0,0 0-1,0 0 1,-1 0 0,1 0-1,0 0 1,0-1 0,0 1 0,0 0-1,0 0 1,0 0 0,0 0-1,0 0 1,0 0 0,0 0-1,0 0 1,0 0 0,0 0-1,0 0 1,0 0 0,0-1-1,0 1 1,0 0 0,0 0 0,0 0-1,0 0 1,0 0 0,1 0-1,-1 0 1,0 0 0,0 0-1,0 0 1,0 0 0,0 0-1,0 0 1,0-1 0,0 1 0,0 0-1,0 0 1,0 0 0,0 0-1,0 0 1,0 0 0,0 0-1,0 0 1,1 0 0,-1 0-1,0 0 1,0 0 0,0 0 0,0 0-1,0 0 1,0 0 0,0 0-1,0 0 1,0 0 0,1 0-1,10 0-286,22 2-464,-18 0 196,-6-2 423,0 0 0,0 0 0,0-1 0,0 0 0,0-1 0,-1 0 0,1 0 0,-1-1 0,1 0 0,12-6 0,15-15-429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3.815"/>
    </inkml:context>
    <inkml:brush xml:id="br0">
      <inkml:brushProperty name="width" value="0.05" units="cm"/>
      <inkml:brushProperty name="height" value="0.05" units="cm"/>
    </inkml:brush>
  </inkml:definitions>
  <inkml:trace contextRef="#ctx0" brushRef="#br0">1 142 17020,'1'-49'2101,"-1"49"-2088,0-1-1,0 1 0,0 0 1,0 0-1,0 0 0,0 0 1,0-1-1,0 1 0,0 0 0,0 0 1,0 0-1,0 0 0,0 0 1,0-1-1,0 1 0,0 0 0,0 0 1,1 0-1,-1 0 0,0 0 1,0 0-1,0-1 0,0 1 1,0 0-1,0 0 0,1 0 0,-1 0 1,0 0-1,0 0 0,0 0 1,0 0-1,1 0 0,-1 0 1,0 0-1,0 0 0,0 0 0,0 0 1,1 0-1,-1 0 0,0 0 1,0 0-1,0 0 0,0 0 1,0 0-1,1 0 0,-1 0 0,0 0 1,0 0-1,0 0 0,0 0 1,1 0-1,-1 0 0,0 1 1,0-1-1,7 7 613,6 18-234,-1 0 0,-1 1 0,-2 0 0,8 31-1,-9-29-175,-1-4-40,-5-13-59,1-1-1,0 0 1,0 0-1,1 0 1,1 0-1,-1-1 1,2 1-1,10 13 0,-15-22-81,0 1-1,0-1 0,1 0 0,-1 0 0,1 0 1,-1 0-1,1 0 0,0 0 0,-1-1 0,1 1 1,0 0-1,-1-1 0,1 1 0,0-1 0,0 0 1,-1 0-1,1 0 0,0 0 0,0 0 0,2 0 1,0-1 33,0 0 1,1 0-1,-1 0 1,0-1 0,0 0-1,1 1 1,6-6-1,3-3 139,0-1 0,0 0 0,12-15 0,-26 26-200,17-18 251,-1 0 0,0-1 0,-2 0 1,0-2-1,19-37 0,-28 47-261,0 0-1,-1-1 1,0 1-1,0-1 1,-1 1-1,-1-1 1,0 0-1,-1 0 1,0 0-1,-1-1 0,0 1 1,-1 0-1,-3-16 1,4 27-62,0 1 0,0-1 0,0 0 0,0 1 0,0-1 0,0 1 0,0-1-1,0 0 1,-1 1 0,1-1 0,0 1 0,-1-1 0,1 0 0,0 1 0,-1-1 0,1 1 0,0-1 0,-1 1 0,1-1 0,-1 1 0,1 0 0,-1-1 0,1 1 0,-1-1 0,1 1 0,-1 0 0,0 0-1,1-1 1,-1 1 0,1 0 0,-1 0 0,-1 0 0,1 0-2,0 0-1,0 1 0,0-1 1,0 1-1,-1 0 0,1-1 1,0 1-1,0 0 0,0-1 1,0 1-1,1 0 0,-1 0 1,0 0-1,0 0 0,0 1 1,-10 16-667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4.486"/>
    </inkml:context>
    <inkml:brush xml:id="br0">
      <inkml:brushProperty name="width" value="0.05" units="cm"/>
      <inkml:brushProperty name="height" value="0.05" units="cm"/>
    </inkml:brush>
  </inkml:definitions>
  <inkml:trace contextRef="#ctx0" brushRef="#br0">150 165 16396,'1'-1'192,"-1"0"1,0 0 0,1 0-1,-1-1 1,0 1 0,0 0 0,0 0-1,0 0 1,0 0 0,0 0-1,0-1 1,0 1 0,0 0 0,-1 0-1,0-1 1,1 1-110,-1 0 0,1 1 0,-1 0 1,1-1-1,-1 1 0,1-1 0,-1 1 0,0 0 0,1-1 1,-1 1-1,0 0 0,1 0 0,-1-1 0,0 1 0,1 0 0,-1 0 1,0 0-1,0 0 0,1 0 0,-1 0 0,0 0 0,1 0 1,-1 0-1,0 1 0,0-1 0,1 0 0,-2 1 0,-4 1 116,-1 0 0,1 0 0,0 1-1,0 0 1,0 1 0,0 0 0,0-1-1,1 2 1,-1-1 0,-8 10 0,6-5-68,0 0 1,0 0 0,1 1 0,1 0 0,-7 13 0,12-21-118,0-1-1,0 0 0,1 1 0,-1-1 0,1 1 1,-1-1-1,1 0 0,-1 1 0,1-1 1,0 1-1,0 2 0,0-3-11,0-1 0,0 0 0,1 0 0,-1 0-1,0 0 1,0 1 0,0-1 0,1 0 0,-1 0 0,0 0 0,0 0-1,0 0 1,1 1 0,-1-1 0,0 0 0,0 0 0,1 0 0,-1 0-1,0 0 1,0 0 0,1 0 0,-1 0 0,0 0 0,0 0 0,1 0-1,-1 0 1,0 0 0,0 0 0,1 0 0,-1-1 0,0 1 0,0 0-1,1 0 1,-1 0 0,0 0 0,0 0 0,0 0 0,1-1-1,30-21-10,-5-1-14,-10 8 10,0 1 1,24-16-1,-36 27 13,0 0 0,0 1 0,1 0 0,-1 0 1,0 0-1,1 0 0,-1 1 0,1 0 0,0 0 0,-1 0 0,1 0 0,0 1 1,0 0-1,-1 0 0,1 0 0,5 1 0,-6 0 15,-1 1-1,1 0 1,-1-1-1,0 1 1,1 0-1,-1 1 1,0-1-1,0 1 1,-1-1-1,1 1 1,-1 0-1,1 0 1,-1 0-1,0 0 1,0 0-1,0 1 1,0-1 0,2 6-1,-3-33 1587,-2-19-936,-2-45 146,3 87-814,0 1 0,0 0 0,0-1 0,0 1 0,0-1 0,0 1 0,0-1 0,0 1 0,0 0 0,0-1 0,0 1 0,0-1 1,0 1-1,0-1 0,0 1 0,1 0 0,-1-1 0,0 1 0,0 0 0,0-1 0,1 1 0,-1-1 0,0 1 0,1-1 0,7 7-121,10 22-172,-14-21 200,-2-4 74,0 0 0,0 0-1,0 0 1,0-1 0,0 1 0,1-1-1,-1 0 1,1 0 0,0 0-1,-1 0 1,1 0 0,0 0 0,0-1-1,0 1 1,0-1 0,1 0-1,-1 0 1,0 0 0,0-1 0,1 1-1,-1-1 1,1 1 0,-1-1 0,0 0-1,1-1 1,-1 1 0,0 0-1,1-1 1,-1 0 0,0 0 0,0 0-1,1 0 1,-1 0 0,0-1-1,0 1 1,0-1 0,-1 0 0,1 0-1,0 0 1,4-5 0,1-1 20,0 0 0,0-1 0,-1 0 0,7-12 1,17-21 8,-31 42-7,0 0 1,0 0-1,0 0 0,0 0 0,1 0 0,-1 0 0,0-1 0,0 1 0,0 0 0,0 0 1,0 0-1,0 0 0,0 0 0,0 0 0,1 0 0,-1 0 0,0 0 0,0 0 0,0 0 0,0 0 1,0-1-1,0 1 0,1 0 0,-1 0 0,0 0 0,0 0 0,0 0 0,0 0 0,0 0 1,1 0-1,-1 0 0,0 1 0,0-1 0,0 0 0,0 0 0,0 0 0,0 0 0,1 0 1,-1 0-1,0 0 0,0 0 0,0 0 0,0 0 0,0 0 0,0 0 0,0 1 0,0-1 0,1 0 1,-1 0-1,0 0 0,0 0 0,0 0 0,0 0 0,0 0 0,0 1 0,0-1 0,0 0 1,0 0-1,0 0 0,0 0 0,0 0 0,0 1 0,0-1 0,0 0 0,1 17 8,-3 22 12,-5 7 6,3-23-46,1 0 0,0 34 1,3-56-29,0 0 1,0 0-1,0 1 1,0-1 0,0 0-1,0 0 1,1 1-1,-1-1 1,0 0-1,1 0 1,-1 0 0,1 1-1,-1-1 1,2 1-1,-2-2 14,0 0-1,0 0 1,1 0 0,-1 0-1,0 0 1,1 0-1,-1 0 1,0 0 0,0 0-1,1 0 1,-1 0-1,0 0 1,1 0-1,-1 0 1,0 0 0,1 0-1,-1 0 1,0 0-1,0 0 1,1 0 0,-1-1-1,0 1 1,0 0-1,1 0 1,-1 0 0,0 0-1,0-1 1,0 1-1,1 0 1,-1 0-1,0-1 1,0 1 0,0 0-1,1-1 1,2-3-150,-1 0 1,1-1-1,-1 1 1,0-1 0,3-9-1,5-22-416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4.959"/>
    </inkml:context>
    <inkml:brush xml:id="br0">
      <inkml:brushProperty name="width" value="0.05" units="cm"/>
      <inkml:brushProperty name="height" value="0.05" units="cm"/>
    </inkml:brush>
  </inkml:definitions>
  <inkml:trace contextRef="#ctx0" brushRef="#br0">15 7 19988,'-7'-6'1649,"3"9"-1249,1 3-200,6 6 816,4 3-472,3-1-1304,6-1-2137,1-4 2505,4-4-328,9-3-280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5.497"/>
    </inkml:context>
    <inkml:brush xml:id="br0">
      <inkml:brushProperty name="width" value="0.05" units="cm"/>
      <inkml:brushProperty name="height" value="0.05" units="cm"/>
    </inkml:brush>
  </inkml:definitions>
  <inkml:trace contextRef="#ctx0" brushRef="#br0">76 283 17820,'-7'6'504,"0"1"-1,0 0 1,1 0 0,0 1 0,1 0 0,0 0-1,0 0 1,1 1 0,0-1 0,-6 18 0,8-19-423,0 0 1,0 0-1,1 0 1,0 0-1,0 1 1,1-1-1,0 0 0,0 0 1,1 1-1,0-1 1,0 0-1,0 0 1,1 0-1,4 11 1,-6-17-71,0 0 0,1 0 0,-1-1-1,0 1 1,1 0 0,-1 0 0,0-1 0,1 1 0,-1 0 0,1-1 0,-1 1 0,1 0-1,-1-1 1,1 1 0,0-1 0,-1 1 0,1 0 0,0-1 0,-1 0 0,1 1-1,0-1 1,-1 1 0,1-1 0,0 0 0,0 0 0,0 1 0,-1-1 0,1 0 0,0 0-1,1 0 1,0-1 12,-1 1 0,1-1 0,-1 0 0,1 0 0,-1 0 0,0 0 0,0 0 0,1 0 0,-1 0-1,0-1 1,0 1 0,0 0 0,0-1 0,0-1 0,5-8 150,0-1 0,6-20 0,39-168 1279,-46 181-1344,-5 19-107,0 0 0,0 0 0,0 0 0,0 0 1,1 0-1,-1 0 0,0 0 0,0 0 0,0 0 0,0 0 1,0 0-1,0 0 0,0 1 0,1-1 0,-1 0 1,0 0-1,0 0 0,0 0 0,0 0 0,0 0 1,0 0-1,0 0 0,0 0 0,1 0 0,-1 0 1,0 0-1,0 0 0,0 1 0,0-1 0,0 0 1,0 0-1,0 0 0,0 0 0,0 0 0,0 0 1,0 0-1,0 1 0,0-1 0,0 0 0,0 0 1,0 0-1,0 0 0,0 0 0,0 0 0,0 1 1,0-1-1,0 0 0,0 0 0,0 0 0,0 0 1,0 0-1,0 0 0,0 0 0,0 1 0,0-1 1,0 0-1,-1 0 0,2 36 35,-1-32-42,0 43-129,-1 3-447,2 0 0,2-1 0,10 53 0,-12-99 449,-1-1 0,1 0-1,-1 1 1,1-1 0,0 0 0,0 0-1,0 0 1,0 1 0,0-1 0,3 2-1,-4-4 116,0 0 0,0 1 0,0-1 0,1 0-1,-1 0 1,0 0 0,0 0 0,1 0 0,-1 1-1,0-1 1,0 0 0,1 0 0,-1 0 0,0 0-1,1 0 1,-1 0 0,0 0 0,0 0 0,1 0-1,-1 0 1,0 0 0,1 0 0,-1 0 0,0 0-1,0-1 1,1 1 0,-1 0 0,0 0 0,1 0-1,8-13-395,5-17-311</inkml:trace>
  <inkml:trace contextRef="#ctx0" brushRef="#br0" timeOffset="1">317 13 15603,'3'-13'1446,"-1"18"-14,-3 25 173,-8 77 758,-2 100-27,11-203-2271,2 34 355,-2-38-399,0 1 0,0 0 0,0 0 0,1-1-1,-1 1 1,0 0 0,0 0 0,0-1 0,1 1-1,-1 0 1,0-1 0,1 1 0,-1 0 0,1-1-1,-1 1 1,1 0 0,-1-1 0,1 1 0,-1-1 0,1 1-1,-1-1 1,1 0 0,0 1 0,-1-1 0,1 1-1,0-1 1,-1 0 0,1 0 0,0 1 0,-1-1-1,1 0 1,0 0 0,0 0 0,-1 0 0,1 0-1,0 0 1,0 0 0,0 0 0,-1 0 0,1 0-1,1 0 1,5-4 66,-1 1 1,0-1-1,0 0 0,0-1 0,0 1 0,-1-1 0,10-11 0,2-1 28,-8 9-57,2-3-3,1 0 0,0 1-1,0 0 1,20-10-1,-30 19-54,0-1-1,1 1 0,-1 0 0,1 0 0,0 0 1,-1 0-1,1 0 0,0 0 0,-1 1 0,1 0 1,0-1-1,0 1 0,-1 0 0,1 0 0,0 0 1,0 1-1,0-1 0,-1 1 0,1 0 0,0-1 1,-1 1-1,1 0 0,-1 1 0,1-1 0,-1 0 1,1 1-1,-1-1 0,0 1 0,0 0 0,0 0 1,4 3-1,-3 0-4,0 0 0,0 0 0,0 0 0,-1 1 1,1-1-1,-1 1 0,-1-1 0,1 1 0,-1 0 0,0 0 0,0 0 1,-1 0-1,1 0 0,-2-1 0,1 1 0,-1 6 0,0-1 36,-1 0 0,0-1 0,-1 1 0,0-1-1,0 0 1,-1 0 0,-1 0 0,-5 9 0,6-12 16,-1-1 1,0 0 0,0 0 0,0 0 0,-1-1 0,0 1 0,0-2 0,0 1 0,0-1 0,-1 1 0,0-2 0,0 1 0,0-1-1,-13 4 1,15-5-149,0-1-1,-1 0 0,1-1 0,0 1 1,0-1-1,0 0 0,-1 0 0,1 0 1,0-1-1,0 0 0,0 0 0,0 0 0,0-1 1,0 1-1,0-1 0,0 0 0,0-1 1,1 1-1,-1-1 0,1 0 0,0 0 1,-7-7-1,8 8 10,1-1 0,0 1-1,0-1 1,0 1 0,1-1 0,-1 0 0,0 1 0,1-1 0,0 0 0,0 0-1,-2-6 1,0-16-640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5.991"/>
    </inkml:context>
    <inkml:brush xml:id="br0">
      <inkml:brushProperty name="width" value="0.05" units="cm"/>
      <inkml:brushProperty name="height" value="0.05" units="cm"/>
    </inkml:brush>
  </inkml:definitions>
  <inkml:trace contextRef="#ctx0" brushRef="#br0">1 6 19548,'4'-6'1745,"-2"13"-1177,0 9-232,1 13 912,0 8-504,-1 10-320,0 6-104,0 3-136,-2-1-96,1-5-360,2-4-288,0-15-600,-2-9 976,8-22-184,0-13-128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5.785"/>
    </inkml:context>
    <inkml:brush xml:id="br0">
      <inkml:brushProperty name="width" value="0.05" units="cm"/>
      <inkml:brushProperty name="height" value="0.05" units="cm"/>
    </inkml:brush>
  </inkml:definitions>
  <inkml:trace contextRef="#ctx0" brushRef="#br0">34 218 12619,'-4'-6'740,"3"3"-564,0 1 0,0-1 0,-1 0 0,1 1 0,-1-1 0,1 1 0,-1 0 0,0-1 0,0 1 0,0 0 0,-1 0 0,-2-2 0,5 5-122,-1-1 0,1 1 0,0-1 0,-1 1 0,1-1 0,-1 1 0,1-1 0,0 1 0,0 0 0,-1-1 1,1 1-1,0 0 0,0-1 0,0 1 0,-1-1 0,1 1 0,0 0 0,0-1 0,0 1 0,0 0 0,0-1 0,1 2 0,-1 22 279,0-19-182,5 52-21,1-1 0,4 0-1,1-1 1,24 66 0,-20-78-94,-10-33 3,-10-31-14,-60-335-219,51 259 133,33 212 224,-9-79-82,1-1 0,25 54 1,-28-73-48,0-1 0,1 0-1,0-1 1,2 0 0,-1 0 0,2-1 0,22 21-1,-30-31-1,0 0 0,1 0 0,-1 0 0,1 0 0,-1-1-1,1 0 1,0 0 0,9 3 0,-12-5-13,-1 0 1,1 1-1,-1-1 1,1 0-1,-1 0 1,1 0-1,-1 0 1,1-1-1,-1 1 1,1 0-1,-1-1 0,0 1 1,1-1-1,-1 1 1,1-1-1,-1 0 1,0 1-1,1-1 1,-1 0-1,0 0 1,0 0-1,0 0 0,0 0 1,0 0-1,0 0 1,0-1-1,0 1 1,0 0-1,0 0 1,-1-1-1,1 1 1,0-1-1,0-1 0,2-7 90,0 0 0,-1 0 0,0 0 0,-1 0 0,0-1 0,0-18 0,-9-66 429,6 78-432,-33-176 478,13 80-525,22 111-108,-1 0-1,1 0 0,0 0 1,-1-1-1,1 1 1,0 0-1,0 0 0,1-1 1,-1 1-1,0 0 0,1 0 1,-1 0-1,1 0 1,1-4-1,-1 5-43,0-1 0,1 1-1,-1 0 1,0 0 0,1 0 0,-1 0-1,0 1 1,1-1 0,-1 0 0,1 0 0,-1 1-1,1-1 1,0 1 0,-1-1 0,1 1-1,0 0 1,-1 0 0,1 0 0,0 0 0,1 0-1,38 0-899,-19 2 317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6.503"/>
    </inkml:context>
    <inkml:brush xml:id="br0">
      <inkml:brushProperty name="width" value="0.05" units="cm"/>
      <inkml:brushProperty name="height" value="0.05" units="cm"/>
    </inkml:brush>
  </inkml:definitions>
  <inkml:trace contextRef="#ctx0" brushRef="#br0">0 173 16716,'1'3'184,"-1"1"1,1-1-1,0 1 0,0-1 1,1 1-1,-1-1 1,1 0-1,0 1 1,0-1-1,0 0 1,0 0-1,0 0 1,0-1-1,1 1 1,3 2-1,-5-4-122,0 0-1,0-1 0,0 1 1,0-1-1,0 1 1,0-1-1,0 1 0,1-1 1,-1 0-1,0 1 1,0-1-1,1 0 0,-1 0 1,0 0-1,0 0 1,1 0-1,-1 0 0,2-1 1,-1 1 5,0-1 0,0 0 0,0 0 0,-1 0 0,1 0 0,0 0 0,0-1 0,-1 1 0,1 0 0,-1-1 0,1 0 0,-1 1 0,0-1 0,2-2 0,3-6 224,-1 0 1,0 0-1,0-1 0,-1 1 0,-1-1 0,0 0 0,0 0 0,-1 0 1,0 0-1,-1 0 0,-1-1 0,1 1 0,-2 0 0,0 0 1,-3-17-1,4 27-260,0 0 1,0 1-1,0-1 1,0 0-1,0 0 0,-1 0 1,1 0-1,0 1 1,-1-1-1,1 0 1,0 0-1,-1 1 1,1-1-1,-1 0 1,1 0-1,-1 1 0,1-1 1,-1 1-1,0-1 1,1 0-1,-1 1 1,0-1-1,1 1 1,-1 0-1,0-1 1,0 1-1,0-1 1,1 1-1,-1 0 0,0 0 1,0 0-1,0-1 1,-1 1-1,1 1-9,-1-1 0,1 1 0,0 0 0,-1-1-1,1 1 1,0 0 0,0 0 0,0 0 0,-1 0-1,1 0 1,0 0 0,0 0 0,0 1 0,1-1-1,-1 0 1,0 0 0,0 1 0,1-1 0,-1 2-1,-5 13-1,0 0-1,1 0 0,1 0 0,1 1 1,-2 25-1,3-14-34,2-1-1,4 45 1,-4-70 13,0 1 1,0-1 0,1 0-1,-1 1 1,1-1 0,0 0-1,-1 1 1,1-1 0,0 0 0,0 0-1,0 1 1,1-1 0,-1 0-1,0 0 1,1-1 0,0 1-1,1 2 1,-1-3 1,-1-1 0,1 1 0,0-1 0,-1 1-1,1-1 1,0 0 0,-1 0 0,1 0 0,0 0 0,0 0 0,-1 0 0,1 0-1,0 0 1,-1-1 0,1 1 0,0-1 0,-1 1 0,1-1 0,0 1 0,-1-1-1,1 0 1,-1 0 0,0 0 0,3-2 0,17-12 14,35-31 0,11-9 20,-59 49-31,0 1-1,1 0 1,-1 0-1,1 1 1,0 0 0,13-3-1,-19 6-2,-1 0-1,0 1 1,1-1-1,-1 1 1,0 0-1,1 0 1,-1 0-1,1 0 1,-1 0-1,0 0 1,1 0 0,-1 1-1,0-1 1,1 1-1,-1 0 1,0 0-1,0 0 1,0 0-1,1 0 1,-1 0-1,0 1 1,0-1 0,-1 0-1,1 1 1,0 0-1,0-1 1,-1 1-1,1 0 1,-1 0-1,2 3 1,2 5-4,-1 0 0,0 0 0,-1 0 1,0 1-1,3 16 0,4 15-2,-10-42 8,1 1 0,-1 0 0,0 0 0,0-1 0,1 1-1,-1 0 1,0-1 0,1 1 0,-1 0 0,1-1 0,-1 1-1,1-1 1,-1 1 0,1 0 0,-1-1 0,1 1 0,-1-1-1,1 0 1,0 1 0,-1-1 0,2 1 0,-1-1 1,-1 0 1,1 0 0,-1 0-1,1 0 1,-1-1 0,1 1-1,0 0 1,-1 0 0,1 0-1,-1-1 1,1 1-1,-1 0 1,1-1 0,-1 1-1,1 0 1,-1-1 0,0 1-1,1 0 1,-1-1 0,1 0-1,18-33 149,-18 31-142,19-46 166,-14 34-122,0-1 0,0 1 0,2 0 0,0 1 0,0-1 0,17-19 0,-25 33-54,1 0 1,0 1-1,0-1 1,-1 0-1,1 0 1,0 0-1,0 0 1,0 1-1,0-1 1,0 0-1,0 1 1,0-1-1,0 1 1,0-1-1,1 1 1,-1 0-1,0-1 1,0 1 0,0 0-1,0 0 1,1 0-1,-1 0 1,0 0-1,0 0 1,0 0-1,3 0 1,-3 1-16,1 1-1,-1-1 1,1 0 0,-1 0 0,1 0-1,-1 1 1,0-1 0,0 1 0,0-1 0,0 1-1,0-1 1,0 1 0,0 0 0,-1 0 0,2 1-1,1 9-238,0-1-1,0 1 0,-1-1 0,1 13 1,0 18-967,-3-42 1214,0 0-1,0 0 0,0 0 1,0 0-1,0 0 0,0 0 1,0 0-1,0 0 1,0 0-1,0 0 0,1 0 1,-1 0-1,0 0 0,0 0 1,0 0-1,0 0 0,0 0 1,0 0-1,0 0 0,0 0 1,0 0-1,0 0 1,0 0-1,0 0 0,0 0 1,0 0-1,0 0 0,0 0 1,1 0-1,-1 0 0,0 0 1,0 0-1,0 0 1,0 0-1,0 0 0,0 0 1,0 0-1,0 0 0,0 0 1,0 0-1,0 0 0,0 1 1,0-1-1,0 0 1,0 0-1,0 0 0,0 0 1,0 0-1,0 0 0,0 0 1,0 0-1,0 0 0,0 0 1,0 0-1,5-9-543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7.024"/>
    </inkml:context>
    <inkml:brush xml:id="br0">
      <inkml:brushProperty name="width" value="0.05" units="cm"/>
      <inkml:brushProperty name="height" value="0.05" units="cm"/>
    </inkml:brush>
  </inkml:definitions>
  <inkml:trace contextRef="#ctx0" brushRef="#br0">0 888 17788,'18'0'662,"-1"0"0,1-1 0,-1 0 0,25-7 0,-3 2 91,136-19-230,636-101 2100,-639 91-2582,-1-9-1,-2-6 1,-3-8 0,184-91-1,-156 52 206,351-151 582,-522 239-824,0 2 1,1 0 0,0 1 0,27-3 0,-50 8-11,1 1 1,-1 0 0,0 0 0,0 0 0,0 0 0,1 0 0,-1 0 0,0 0-1,0 0 1,1 0 0,-1 1 0,0-1 0,0 0 0,0 1 0,1-1 0,-1 1-1,0-1 1,0 1 0,0 0 0,0-1 0,0 1 0,1 1 0,-1 0-25,-1-1 1,1 0-1,-1 0 1,0 0 0,0 0-1,0 0 1,0 0 0,0 1-1,0-1 1,0 0-1,0 0 1,0 0 0,0 0-1,0 0 1,-1 0 0,1 1-1,-1-1 1,1 0 0,-1 1-1,-3 5-304,0-1 1,0 1-1,0-1 1,-1 0-1,-10 11 0,7-11 170,0 0-1,0 0 0,0-1 1,-1 0-1,-15 7 0,-24 6-464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0:07.525"/>
    </inkml:context>
    <inkml:brush xml:id="br0">
      <inkml:brushProperty name="width" value="0.05" units="cm"/>
      <inkml:brushProperty name="height" value="0.05" units="cm"/>
    </inkml:brush>
  </inkml:definitions>
  <inkml:trace contextRef="#ctx0" brushRef="#br0">0 391 17596,'5'-2'347,"0"1"0,-1-1 0,1 0 0,-1 0 1,1 0-1,-1 0 0,0-1 0,7-5 0,16-10 324,17-3 297,2 2-1,0 1 0,1 3 1,91-17-1,203-9-311,-70 11-514,-14-23-45,-207 38-664,-1-1 0,92-46 1,-141 62 514,1 0 0,-1-1 1,1 1-1,-1 0 0,1 0 1,-1 0-1,0 0 0,1-1 0,-1 1 1,1 0-1,-1-1 0,1 1 1,-1 0-1,0-1 0,1 1 1,-1 0-1,0-1 0,1 1 0,-1-1 1,0 1-1,0 0 0,1-1 1,-1 1-1,0-1 0,0 1 1,0-1-1,0 1 0,0-1 0,1 1 1,-1-1-1,-10-6-332,10 7 349,-15-8-545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4:01.698"/>
    </inkml:context>
    <inkml:brush xml:id="br0">
      <inkml:brushProperty name="width" value="0.05" units="cm"/>
      <inkml:brushProperty name="height" value="0.05" units="cm"/>
    </inkml:brush>
  </inkml:definitions>
  <inkml:trace contextRef="#ctx0" brushRef="#br0">51 98 12179,'-30'-13'1307,"28"13"-1245,1-1 0,-1 0 0,1 0 0,0 0 0,-1 0 0,1 0 0,0-1 0,0 1 0,-1 0 0,1 0 0,0-1 0,1 1 0,-1-1 0,0 1 0,0-1 0,1 1 0,-2-3 0,2 4-36,0-1 1,0 1 0,0-1-1,0 1 1,1-1-1,-1 1 1,0-1-1,0 1 1,0-1 0,0 1-1,0 0 1,1-1-1,-1 1 1,0-1 0,0 1-1,1 0 1,-1-1-1,0 1 1,1 0 0,-1-1-1,0 1 1,1 0-1,-1-1 1,1 1-1,-1 0 1,1 0 0,-1-1-1,0 1 1,1 0-1,-1 0 1,1 0 0,-1 0-1,1 0 1,-1 0-1,1 0 1,-1 0 0,1 0-1,-1 0 1,1 0-1,24 0 199,-23 0-186,48 7 69,51 14 0,-18-3-115,38 0-23,0-6 0,186-3 0,245-41 36,-133 3 117,-143 23-22,1 12 0,289 44 0,49 13-133,-602-63 31,0 2 0,1-2 1,-1 0-1,1 0 1,-1-1-1,19-4 1,-31 5-1,0 0 0,-1 0 0,1 0 1,-1 0-1,1 0 0,-1 0 1,1-1-1,-1 1 0,1 0 1,-1 0-1,1 0 0,-1-1 1,1 1-1,-1 0 0,1-1 0,-1 1 1,1 0-1,-1-1 0,0 1 1,1 0-1,-1-1 0,0 1 1,1-1-1,-1 1 0,1-1 1,-2 0-2,0 0 0,1 0 1,-1 1-1,0-1 0,0 0 1,1 1-1,-1-1 0,0 1 1,0-1-1,0 1 0,0-1 1,0 1-1,0 0 0,0-1 0,0 1 1,0 0-1,-1 0 1,-47-13-28,0 2 0,-53-4 0,-106-2-8,178 15 34,-483-12-10,-3 25-33,-449-11-330,434-45 106,-14-1 335,438 43-13,166 8-56,1209-15-1159,-984 4 988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7:07.128"/>
    </inkml:context>
    <inkml:brush xml:id="br0">
      <inkml:brushProperty name="width" value="0.05" units="cm"/>
      <inkml:brushProperty name="height" value="0.05" units="cm"/>
    </inkml:brush>
  </inkml:definitions>
  <inkml:trace contextRef="#ctx0" brushRef="#br0">8735 227 9226,'-468'-32'1389,"351"21"-1275,-1789-139 123,794 116 280,-1 46-1180,-654 108 2292,1548-92-1189,-296 78 0,394-72-318,3 5 0,1 5-1,-216 117 1,-55 78-116,327-196-1,2 3 0,2 2 0,2 3 0,-52 63 0,93-98 2,2 1 0,0 0 0,1 1 0,0 0 0,-14 38 0,21-47-8,1 0 1,1 1-1,-1 0 0,2 0 1,-1-1-1,1 1 0,1 0 1,0 0-1,0 0 0,1 0 1,0 0-1,1 0 0,0 0 1,6 16-1,-1-10-10,1-1 0,0-1 1,1 1-1,1-1 0,0-1 0,1 0 1,1-1-1,0 0 0,15 12 0,14 8-58,76 45-1,-45-35 2,3-4 1,145 52-1,-109-55 10,171 31-1,-37-31 29,320 4-1,298-36 96,0-35-7,-509 17-53,1303 25 134,315 0 34,-846-36-53,-609-3-56,-386 13-40,245-64 0,-23-39 22,-301 97-34,-1-3-1,-1-2 1,-1-2-1,69-54 1,-99 67 16,-1 0 0,-1-1 0,0 0 0,-2-2 0,0 0 0,22-37 0,-29 42 1,-1 0-1,-1-1 1,0 0 0,-1-1 0,-1 1 0,0-1-1,-1 0 1,-1 0 0,0 0 0,-1 0 0,-1-18-1,-4-1-5,0 1-1,-3 0 1,-1 0-1,-1 0 1,-1 1-1,-3 1 0,-31-61 1,24 57-40,-2 1 1,-1 2-1,-2 0 1,-1 2-1,-2 0 1,-46-39-1,43 46-18,-1 2-1,0 2 1,-1 0-1,-2 3 1,0 0-1,0 3 0,-2 1 1,1 1-1,-2 2 1,-52-7-1,2 6-46,0 5 0,-1 3-1,-130 12 1,-1 14-19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7:40.208"/>
    </inkml:context>
    <inkml:brush xml:id="br0">
      <inkml:brushProperty name="width" value="0.05" units="cm"/>
      <inkml:brushProperty name="height" value="0.05" units="cm"/>
    </inkml:brush>
  </inkml:definitions>
  <inkml:trace contextRef="#ctx0" brushRef="#br0">1 213 9370,'330'-23'2219,"-105"5"-1420,985-49 577,-311 27-1302,2 36-32,-482 16-26,686 11 42,-501-20-71,1182 14 547,1630-37-302,-880-43-176,-784 55-133,-1076 10 53,548 23-88,-446-4-102,1969 10 121,-1548-34 374,-2-22-99,471-47 5,-1642 70-188,-18 1-15,-1 1 0,1-1 0,0 1 0,-1 1-1,1-1 1,0 1 0,10 3 0,-18-4 13,1 0 0,-1 0 0,1 1-1,-1-1 1,1 0 0,-1 1 0,1-1 0,-1 0 0,1 1-1,-1-1 1,0 0 0,1 1 0,-1-1 0,0 1 0,1-1-1,-1 0 1,0 1 0,1-1 0,-1 1 0,0-1 0,0 1-1,0 0 1,0-1 0,1 1 0,-1-1 0,0 1 0,0-1-1,0 1 1,0-1 0,0 1 0,0-1 0,0 1 0,0 0-1,-1-1 1,1 1 0,0-1 0,0 1 0,0-1-1,0 1 1,-1-1 0,1 1 0,0-1 0,-1 1 0,0 0-1,-8 6-29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7:42.313"/>
    </inkml:context>
    <inkml:brush xml:id="br0">
      <inkml:brushProperty name="width" value="0.05" units="cm"/>
      <inkml:brushProperty name="height" value="0.05" units="cm"/>
    </inkml:brush>
  </inkml:definitions>
  <inkml:trace contextRef="#ctx0" brushRef="#br0">6095 719 11266,'-39'-42'657,"2"-1"0,2-3 0,-36-61-1,-53-68 200,107 154-890,-1 1-1,-1 1 0,-1 1 1,-1 1-1,0 1 1,-26-15-1,6 9-266,-1 3 0,-1 1-1,0 2 1,-1 2 0,-1 2 0,-51-7 0,-280-18-1596,361 36 1857,-1477-5 2138,1264 23-1877,1 10 1,-398 100-1,341-44-171,-280 122 0,371-120 21,5 8 1,-224 148 0,337-190-49,3 4-1,-116 110 1,143-118-14,3 2-1,1 1 1,3 2 0,-51 94 0,76-122-7,1 1 0,2 1 0,0 0 0,2 0 1,1 1-1,1 0 0,-4 54 0,9-58-4,1 0 0,1-1 0,1 1 0,1-1 0,1 1 0,1-1 1,1 0-1,1-1 0,1 0 0,12 24 0,-2-14-5,1-1 0,1-1 0,2-1 0,1 0 0,1-2 0,1-1 0,1-1 0,37 26 0,2-4-13,1-4-1,117 56 1,-63-45 10,2-6 0,162 41 0,268 24-4,-263-74 107,2-13 1,0-12-1,579-52 0,173-127 446,-774 101-134,472-179 0,-631 198-253,-2-5 1,147-95-1,-197 108-90,-2-3 0,-2-3 0,-2-1 0,-2-3 0,71-89 0,-101 112-74,-2-1 0,-1-1-1,-1-1 1,-2-1 0,-1 0 0,0 0-1,10-42 1,-19 51-26,0 1 1,-1-1-1,0 0 1,-2-1-1,-1 1 0,0 0 1,-1 0-1,-2 0 1,0 0-1,-1 0 0,0 1 1,-13-32-1,5 26 14,0 1 0,-2 1-1,0 0 1,-2 1-1,-1 1 1,0 0 0,-1 1-1,-2 1 1,0 0 0,-27-18-1,-90-49-129,100 65 112</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7:44.314"/>
    </inkml:context>
    <inkml:brush xml:id="br0">
      <inkml:brushProperty name="width" value="0.05" units="cm"/>
      <inkml:brushProperty name="height" value="0.05" units="cm"/>
    </inkml:brush>
  </inkml:definitions>
  <inkml:trace contextRef="#ctx0" brushRef="#br0">2998 170 13027,'-90'-50'959,"65"35"-890,0 0 1,-1 2-1,-43-15 0,19 14-134,-2 3 0,0 2 0,0 2 0,-97 0 0,-210 28-642,356-21 703,-506 59-687,7 44 732,396-72 118,1 5 1,-100 49-1,128-47-13,2 3 1,2 3 0,-77 63 0,125-88-103,1 2 0,1 1 1,0 1-1,2 1 0,-33 48 1,44-54-28,0-1 1,1 2 0,0 0-1,2 0 1,0 0 0,1 1-1,1-1 1,1 2-1,1-1 1,-1 22 0,4-16 4,2 0-1,0 0 1,2 0 0,0-1 0,2 1 0,1-1 0,1 0-1,1-1 1,1 0 0,14 23 0,-1-7 20,1 0 1,3-1-1,1-2 0,56 57 1,-47-58-5,2-3 0,1 0 0,2-3 0,55 31 0,-21-20 11,141 52 0,-136-66-13,1-3 1,1-4-1,1-4 1,122 9-1,-59-19 110,257-20 1,-284 0-71,-1-4 1,-1-6-1,-1-5 1,-1-5-1,-2-5 1,-1-5-1,208-114 1,-259 120-42,-2-2 0,87-76 0,-110 82-10,-2-1 1,-2-2 0,-1-1-1,44-70 1,-63 87-9,-1-2 1,-1 1-1,-1-2 0,14-44 0,-21 52-10,1 0-1,-2 0 0,0 0 1,-1 0-1,-1 0 0,0 0 0,-1-1 1,-5-25-1,1 24 13,0-1 0,-1 1 0,-1 0 0,-1 1 1,0-1-1,-1 1 0,-15-20 0,8 15 50,-2 1 0,0 1 0,-1 1 0,-34-28 0,7 14 46,-1 2 0,-2 3 0,-1 1 0,-77-29 0,-62-15 55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17:46.723"/>
    </inkml:context>
    <inkml:brush xml:id="br0">
      <inkml:brushProperty name="width" value="0.05" units="cm"/>
      <inkml:brushProperty name="height" value="0.05" units="cm"/>
    </inkml:brush>
  </inkml:definitions>
  <inkml:trace contextRef="#ctx0" brushRef="#br0">4694 639 6817,'-215'-117'2258,"77"40"-1330,-200-81-1,200 111-776,-267-55 0,-156 17 38,288 55-59,-1 13 0,-1 12 0,-281 30 0,140 22-61,303-28-23,-179 52 1,235-52-24,2 3 0,1 2 0,-99 61 0,112-59-19,1 3-1,2 1 0,1 2 0,2 1 0,-37 46 1,58-62-9,0 2 1,1 0 0,2 0 0,0 1 0,0 1 0,2 0 0,1 0-1,-9 34 1,14-39-1,0 1 0,1-1 0,1 0 0,0 0 0,1 1 0,1-1 0,1 0 0,0 0 0,1 0 0,0 0 0,2 0 0,9 25 0,-3-19-3,1 0 0,1-1 0,0 0 0,2-1 0,0 0 0,2-1 0,0-1 0,29 24 0,-11-14 15,2-2 0,1-1 0,75 36 0,-58-36 23,2-4 0,0-1-1,62 11 1,182 22 187,32-15 208,590-9 0,334-116 509,-746 27-614,-6-33-125,-404 67-153,-1-3 0,-2-5 0,-1-4-1,-1-4 1,122-76 0,-181 95 16,-1-1 0,33-31 1,-58 45-32,-1 1 1,0-1 0,-1-1 0,0 0 0,-1 0 0,0 0 0,-1-1 0,0 0 0,-1-1-1,6-18 1,-10 26-19,-1 0-1,0 0 0,0-1 0,-1 1 1,0 0-1,0-1 0,0 1 1,0 0-1,-1-1 0,0 1 0,0 0 1,0 0-1,-1 0 0,0 0 0,0 0 1,0 0-1,-1 0 0,1 1 1,-1-1-1,0 1 0,0-1 0,-1 1 1,1 0-1,-1 1 0,-6-6 1,-6-3-18,0 0 0,-1 1 0,0 0 0,-1 2 0,-29-12 0,-5 0-99,0 3 0,-94-19 1,-119-1-77,7 15 59,-29 6-37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0:02.525"/>
    </inkml:context>
    <inkml:brush xml:id="br0">
      <inkml:brushProperty name="width" value="0.05" units="cm"/>
      <inkml:brushProperty name="height" value="0.05" units="cm"/>
    </inkml:brush>
  </inkml:definitions>
  <inkml:trace contextRef="#ctx0" brushRef="#br0">1 0 9346,'36'14'338,"1"-1"1,0-2-1,1-2 0,53 7 1,158 3 127,-190-16-320,1027 66 415,-28-28-291,228-15-220,311 84 311,-1184-78-234,513 9-36,0-33-303,-146-4-57,2008 9 1106,-849-58-711,-1277 24-2,1019-59 280,-1442 60-392,662-48 12,0 46-86,-496 46-55,-279-8-171,146 38-1,-198-36 180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6.174"/>
    </inkml:context>
    <inkml:brush xml:id="br0">
      <inkml:brushProperty name="width" value="0.05" units="cm"/>
      <inkml:brushProperty name="height" value="0.05" units="cm"/>
    </inkml:brush>
  </inkml:definitions>
  <inkml:trace contextRef="#ctx0" brushRef="#br0">30 66 10634,'-8'-23'1249,"0"8"-633,1-1-232,3 7 1208,1 6-944,7 15-184,5 6-80,5 14-112,1 7-87,6 4-73,2 4-48,3 2-8,-2-6 0,1-7-288,-4-8-217,5-12 385,1-6-40,0-13-80</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1:28.076"/>
    </inkml:context>
    <inkml:brush xml:id="br0">
      <inkml:brushProperty name="width" value="0.05" units="cm"/>
      <inkml:brushProperty name="height" value="0.05" units="cm"/>
    </inkml:brush>
  </inkml:definitions>
  <inkml:trace contextRef="#ctx0" brushRef="#br0">54 2 14251,'-1'-1'45,"1"1"-1,0 0 1,0 0 0,-1 0-1,1 0 1,0 0-1,0 0 1,-1 0 0,1 0-1,0 0 1,0 0-1,-1 0 1,1 0 0,0 0-1,-1 0 1,1 0 0,0 0-1,0 0 1,-1 0-1,1 0 1,0 0 0,0 0-1,-1 1 1,1-1-1,0 0 1,0 0 0,0 0-1,-1 0 1,1 1 0,0-1-1,0 0 1,0 0-1,-1 0 1,1 1 0,-5 13 493,2 19-436,3-29 31,-6 572 720,2-25-651,-2-498 130,-6-105 880,6-31-1012,4-1-1,12-124 0,40-166-272,-35 289 52,-3 17-37,8-128 1,-22 192 21,0 10 24,-4 18-8,2 0 0,0 1 0,0 48 0,3-50 11,-2 138-2,7 0 0,48 301 0,-49-450 29,-3-32 5,-33-333-4,32 347-23,0-2-7,0-1 0,-1 1-1,0-1 1,0 1 0,0 0 0,-7-14-1,9 22 10,-1 0 0,1 0 0,0 0 0,-1-1 0,1 1 0,0 0-1,-1 0 1,1 0 0,0 0 0,-1 0 0,1 0 0,-1-1 0,1 1-1,0 0 1,-1 0 0,1 0 0,0 0 0,-1 0 0,1 0-1,0 1 1,-1-1 0,1 0 0,-1 0 0,1 0 0,0 0 0,-1 0-1,1 0 1,0 1 0,0-1 0,-1 0 0,1 0 0,0 1 0,-1-1-1,1 0 1,0 0 0,0 1 0,-1-1 0,1 0 0,0 1-1,0-1 1,0 0 0,0 1 0,-1-1 0,1 0 0,0 1 0,0-1-1,0 0 1,0 1 0,-10 23-99,0 24-221,3 0 0,1 0 0,3 0 0,2 1 1,9 89-1,5-54 0,7-13-60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1:37.711"/>
    </inkml:context>
    <inkml:brush xml:id="br0">
      <inkml:brushProperty name="width" value="0.05" units="cm"/>
      <inkml:brushProperty name="height" value="0.05" units="cm"/>
    </inkml:brush>
  </inkml:definitions>
  <inkml:trace contextRef="#ctx0" brushRef="#br0">73 108 10850,'0'-1'42,"0"1"0,0 0 0,0 0 0,0-1 0,0 1 0,-1 0 0,1 0 0,0-1 0,0 1 0,0 0 0,0 0 0,0 0 0,-1-1 0,1 1 0,0 0 0,0 0 0,0 0 0,-1 0 0,1-1 0,0 1 0,0 0 0,-1 0 0,1 0 0,0 0 0,0 0 0,-1 0 0,1 0 0,0 0 0,0 0 0,-1 0 0,1 0 0,0 0 0,0 0 0,-1 0 0,1 0 0,0 0 0,0 0 0,-1 0 0,1 0 0,-4 13 592,5 33-668,0-27 310,-34 681 1393,16-562-1189,17-138-471,0 0-1,0 0 1,0 0-1,0 0 1,0 0-1,0 0 0,0 0 1,0 0-1,0 0 1,0 0-1,-1 0 1,1 0-1,0 0 1,0 0-1,0 0 1,0 0-1,0 0 0,0 0 1,0 0-1,0 0 1,0 0-1,0 0 1,0 0-1,0 0 1,0 0-1,0 0 1,-1 0-1,1 0 0,0 0 1,0 0-1,0 0 1,0 0-1,0 0 1,0 0-1,0 0 1,0 0-1,0 0 1,0 0-1,0 0 0,0 0 1,0 0-1,0 0 1,0 0-1,0 1 1,0-1-1,0 0 1,0 0-1,0 0 1,0 0-1,0 0 0,0 0 1,0 0-1,0 0 1,0 0-1,0 0 1,0 0-1,0 0 1,0 0-1,0 0 0,0 1 1,0-1-1,0 0 1,-4-9 258,-2-13 39,6-18-157,1-1 0,12-78 1,-4 49-109,0-7-30,18-197 23,-21 185-30,-8-94 1,1 170-9,1 5-1,0 0 0,-1 0 1,0 0-1,0 0 0,-1 0 0,0 0 0,-5-13 0,7 21 5,0 0-1,0-1 1,-1 1-1,1 0 1,0-1-1,0 1 1,0 0-1,0-1 1,0 1-1,-1 0 1,1 0 0,0-1-1,0 1 1,0 0-1,-1 0 1,1-1-1,0 1 1,0 0-1,-1 0 1,1-1 0,0 1-1,-1 0 1,1 0-1,0 0 1,-1 0-1,1 0 1,0 0-1,-1-1 1,1 1-1,0 0 1,-1 0 0,1 0-1,0 0 1,-1 0-1,1 0 1,0 0-1,-1 1 1,-7 11-14,0 24-3,0 49 2,4 147-1,4-141-41,14 423-1979,-9-449 1634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1:41.965"/>
    </inkml:context>
    <inkml:brush xml:id="br0">
      <inkml:brushProperty name="width" value="0.05" units="cm"/>
      <inkml:brushProperty name="height" value="0.05" units="cm"/>
    </inkml:brush>
  </inkml:definitions>
  <inkml:trace contextRef="#ctx0" brushRef="#br0">95 0 7874,'-4'1'290,"-9"1"772,1 1 0,0 0 0,-1 0 0,-13 7 0,25-9-1020,0-1 0,0 1 1,0-1-1,0 1 0,0 0 1,0-1-1,1 1 0,-1 0 1,0 0-1,1 0 0,-1-1 1,0 1-1,1 0 0,-1 0 1,1 0-1,-1 0 0,1 0 1,-1 0-1,1 0 0,0 0 1,0 0-1,-1 0 0,1 1 1,0-1-1,0 0 0,0 0 1,0 0-1,0 0 0,1 0 1,-1 0-1,0 0 0,0 0 1,1 0-1,-1 0 0,1 0 1,-1 0-1,2 2 0,-1-1-56,0 1-1,0-1 1,1 0-1,0 0 0,-1 1 1,1-1-1,0-1 1,0 1-1,0 0 0,0 0 1,0-1-1,1 1 0,-1-1 1,3 2-1,11 1 2,1-1 1,-1 0-1,0-2 0,1 0 0,-1 0 0,24-4 1,18 2 153,55 5 75,176-4-30,-62-18-110,235-9 13,556 27-85,-577 20 4,-1 22 2,-62-6-7,995 42 7,-1221-77-2,1297-10-60,13-115-58,-840 75-274,-601 49 277,-9-1-58,1 1 1,0 0-1,0 1 1,16 4 0,-15 0-22,-9 2-19</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1:53.619"/>
    </inkml:context>
    <inkml:brush xml:id="br0">
      <inkml:brushProperty name="width" value="0.05" units="cm"/>
      <inkml:brushProperty name="height" value="0.05" units="cm"/>
    </inkml:brush>
  </inkml:definitions>
  <inkml:trace contextRef="#ctx0" brushRef="#br0">18 247 12451,'-1'1'76,"0"-1"1,0 0-1,0 0 1,1 0-1,-1 0 0,0-1 1,0 1-1,0 0 1,0 0-1,0 0 1,1-1-1,-1 1 1,0 0-1,0-1 1,1 1-1,-1-1 1,-1 0-1,2 0-34,-1 1-1,1 0 1,0-1-1,0 1 1,0-1 0,0 1-1,0 0 1,0-1-1,0 1 1,0-1-1,0 1 1,0 0 0,0-1-1,0 1 1,0-1-1,0 1 1,0 0-1,0-1 1,0 1 0,0 0-1,0-1 1,1 1-1,-1-1 1,0 1-1,0 0 1,1-1-1,0-1 78,0 1 0,1-1 0,-1 1 0,1-1 0,-1 1-1,1 0 1,-1 0 0,1 0 0,0 0 0,0 0-1,-1 0 1,1 0 0,0 0 0,3 0 0,1 1-5,0 0 0,0 1 0,0 0 0,0 0 0,0 0 1,0 1-1,0 0 0,0 0 0,0 0 0,-1 1 0,9 5 1,17 7 56,10-2-108,0-1 0,1-3 0,1-1 1,84 5-1,175-19-8,32-20-3,437-17 20,-715 43-61,377-7 106,-2-25 83,25-20-44,0 26-32,-220 25 55,338-15 625,-375-8-649,-92 9-142,169-3 0,-275 18-16,6 0-25,1 0 0,0 0 0,-1 1 0,1 0 0,-1 0 0,1 1 0,-1 0-1,0 0 1,10 4 0,-34-39-1496,7 11 1196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2:19.143"/>
    </inkml:context>
    <inkml:brush xml:id="br0">
      <inkml:brushProperty name="width" value="0.05" units="cm"/>
      <inkml:brushProperty name="height" value="0.05" units="cm"/>
    </inkml:brush>
  </inkml:definitions>
  <inkml:trace contextRef="#ctx0" brushRef="#br0">1 72 11138,'0'1'71,"1"0"0,0 1 0,0-1 0,0 0 1,0 0-1,0 0 0,1 0 0,-1 0 0,0 0 0,0 0 0,1 0 0,-1-1 0,0 1 0,1 0 0,-1-1 0,1 1 0,-1-1 0,1 0 0,-1 1 0,1-1 0,-1 0 0,1 0 0,0 0 0,-1 0 0,1 0 0,2-1 0,5 0 144,1-1 0,0 0 1,11-5-1,-6 3 55,229-52 1708,-196 49-1895,0 1 0,1 3 0,55 4 0,-7 9-138,143 34 1,10 3-11,127-21 80,-90-9-6,-233-12-5,406 34 188,3-25 30,-410-15-175,774 14 510,-649-3-358,1-7-1,196-23 1,-317 13-100,5-1-14,0 2-1,1 4 1,72 5 0,-123-1-158,37 1-818,-46-3 850,-1 0 0,1-1 0,-1 1 0,1-1 1,-1 0-1,1 0 0,-1 0 0,0-1 0,1 1 1,-1-1-1,5-2 0,16-19-224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2:20.641"/>
    </inkml:context>
    <inkml:brush xml:id="br0">
      <inkml:brushProperty name="width" value="0.05" units="cm"/>
      <inkml:brushProperty name="height" value="0.05" units="cm"/>
    </inkml:brush>
  </inkml:definitions>
  <inkml:trace contextRef="#ctx0" brushRef="#br0">0 179 12259,'6'-5'94,"0"0"0,0 0 1,1 1-1,0-1 0,-1 2 1,1-1-1,1 1 1,-1 0-1,0 0 0,1 1 1,-1 0-1,1 0 0,0 1 1,-1 0-1,1 0 0,0 1 1,12 1-1,11 2-37,1 2 0,-1 1 0,32 10 0,-10-2 117,24 1 164,1-3 0,0-3-1,90-2 1,236-25 669,-295 11-863,529-11 284,61-4-87,-693 21-337,1099-57 731,-615 46-535,-2-24 183,-378 23-270,16-3 69,174 0 0,-279 16-142,0 2-1,1 0 0,-1 2 1,23 6-1,-32-7-93,-1 1 0,0 1 0,0 0 0,0 1 0,-1 0 0,0 0 0,0 1 0,14 13 0,-23-20 19,-1 1 32,0-1-1,0 0 0,0 0 1,0 0-1,0 1 0,0-1 0,0 0 1,1 0-1,-1 0 0,0 1 1,0-1-1,0 0 0,0 0 1,0 0-1,0 0 0,0 1 1,1-1-1,-1 0 0,0 0 1,0 0-1,0 0 0,0 0 1,1 0-1,-1 0 0,0 1 0,0-1 1,0 0-1,1 0 0,-1 0 1,0 0-1,0 0 0,0 0 1,1 0-1,-1 0 0,0 0 1,0 0-1,0 0 0,1 0 1,-1 0-1,0 0 0,0 0 0,0 0 1,1-1-1,-1 1 0,0 0 1,0 0-1,0 0 0,0 0 1,1 0-1,-1 0 0,0 0 1,0-1-1,0 1 0,0 0 1,0 0-1,1 0 0,-1 0 1,0-1-1,0 1 0,0 0 0,0 0 1,0 0-1,0-1 0,-1-12-157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3:24.488"/>
    </inkml:context>
    <inkml:brush xml:id="br0">
      <inkml:brushProperty name="width" value="0.05" units="cm"/>
      <inkml:brushProperty name="height" value="0.05" units="cm"/>
    </inkml:brush>
  </inkml:definitions>
  <inkml:trace contextRef="#ctx0" brushRef="#br0">0 431 11594,'7'5'100,"0"-2"0,0 1 0,0-1 0,1 0 0,-1-1 0,1 0 0,-1 0 0,1 0-1,0-1 1,0-1 0,0 1 0,8-1 0,18-2-79,50-8 0,-53 6 39,297-61 63,-138 24-73,504-68 433,-549 92-380,1003-88 121,40 38-9,-1106 61-177,666-18 210,0 29-164,-677-3-68,-1 1-117,107-11 1,-142 3 72,-12-1-23</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4:02.721"/>
    </inkml:context>
    <inkml:brush xml:id="br0">
      <inkml:brushProperty name="width" value="0.05" units="cm"/>
      <inkml:brushProperty name="height" value="0.05" units="cm"/>
    </inkml:brush>
  </inkml:definitions>
  <inkml:trace contextRef="#ctx0" brushRef="#br0">99 108 12155,'13'-39'1696,"-9"27"-593,0 0-1,5-25 0,-9 37-1046,0-1 0,0 1 0,0 0 0,0 0-1,0 0 1,1-1 0,-1 1 0,0 0-1,0 0 1,0 0 0,0-1 0,0 1 0,0 0-1,0 0 1,0-1 0,0 1 0,0 0 0,-1 0-1,1 0 1,0-1 0,0 1 0,0 0 0,0 0-1,0 0 1,0 0 0,0-1 0,0 1 0,-1 0-1,1 0 1,0 0 0,0 0 0,0-1 0,0 1-1,-1 0 1,1 0 0,0 0 0,-7 4 877,-6 11-189,6 0-390,0 1-1,1-1 1,1 1-1,-6 23 0,-7 69 326,14-85-520,-22 310 558,20-215-1453,2-88 574,-9-12-53</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4:03.231"/>
    </inkml:context>
    <inkml:brush xml:id="br0">
      <inkml:brushProperty name="width" value="0.05" units="cm"/>
      <inkml:brushProperty name="height" value="0.05" units="cm"/>
    </inkml:brush>
  </inkml:definitions>
  <inkml:trace contextRef="#ctx0" brushRef="#br0">10 13 12779,'0'-12'5761,"-3"20"-4785,2 11-184,-2 9-72,1 21-215,1 7-81,1 13 24,0 5-24,4 4 8,1-1-8,0-8-288,1-6-408,1-20 312,0-10-72,3-20-96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4:13.113"/>
    </inkml:context>
    <inkml:brush xml:id="br0">
      <inkml:brushProperty name="width" value="0.05" units="cm"/>
      <inkml:brushProperty name="height" value="0.05" units="cm"/>
    </inkml:brush>
  </inkml:definitions>
  <inkml:trace contextRef="#ctx0" brushRef="#br0">1 113 13755,'29'-14'4045,"128"4"-1291,-38 4-2625,-58 0-42,1 3-1,-1 3 1,0 2 0,66 12 0,-20 2 281,212 5 0,-202-19-72,179 27 0,-167-13-262,0-6 0,1-5 0,0-5 1,0-7-1,157-27 0,260-43-11,5 39 66,63 17 1,-309 9-60,492 30-36,44 17 2,-575-27 50,651 7 113,-745-18-95,335-2 109,-3 29-107,-342-2-61,204 55 0,-260-55 13,1-4-1,1-6 0,219-3 1,861-85-7,-253 9-5,511 34-6,291 15 23,-1008 6-15,896 31 16,-191 46-7,-297-47-21,-262-11 16,-144-21 19,-690 13-37,-30 2-53,-1-1 0,0-1 0,0 1 0,1-2 0,-1 0 0,15-4 0,-26 6 48,1 0-1,-1 0 1,1-1 0,-1 1-1,1 0 1,-1 0 0,0-1 0,1 1-1,-1 0 1,0-1 0,1 1-1,-1 0 1,0-1 0,1 1-1,-1-1 1,0 1 0,0 0 0,0-1-1,1 1 1,-1-1 0,0 1-1,0-1 1,0 1 0,0-1-1,0 1 1,0 0 0,0-1 0,0 1-1,0-1 1,0 1 0,0-1-1,0 1 1,0-1 0,0 1 0,0-1-1,0 1 1,0-1 0,-1 1-1,1 0 1,0-1 0,0 1-1,-1-1 1,1 1 0,0 0 0,-1-1-1,-16-19-136,-8 0-52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8.463"/>
    </inkml:context>
    <inkml:brush xml:id="br0">
      <inkml:brushProperty name="width" value="0.05" units="cm"/>
      <inkml:brushProperty name="height" value="0.05" units="cm"/>
    </inkml:brush>
  </inkml:definitions>
  <inkml:trace contextRef="#ctx0" brushRef="#br0">71 0 13067,'-23'22'1128,"2"3"-936,3 8-96,10 7 552,12 12-640,10 7-80,7 8-152,3 11-40,3 2-248,-1 4 368,-7 10-120,-5 4-40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4:14.233"/>
    </inkml:context>
    <inkml:brush xml:id="br0">
      <inkml:brushProperty name="width" value="0.05" units="cm"/>
      <inkml:brushProperty name="height" value="0.05" units="cm"/>
    </inkml:brush>
  </inkml:definitions>
  <inkml:trace contextRef="#ctx0" brushRef="#br0">0 108 11891,'1'-2'316,"-1"0"0,0 1 0,1-1 0,-1 1 0,1-1 0,0 1 0,-1-1 0,1 1 0,0-1 0,0 1 0,0 0 0,0-1 0,0 1 0,0 0 0,1 0 0,-1 0 0,0 0 0,1 0 0,-1 0 0,0 0 0,1 0 0,-1 0 0,1 1 0,0-1 0,-1 1 0,1-1 0,-1 1 0,3-1 0,4 0 486,0 1 0,0 0 0,0 0-1,14 3 1,3 0-702,49-3 455,112-13 0,26-1-87,-212 14-465,1 1-1,0-1 1,0 0 0,0 0 0,0 0 0,0 0 0,0 0 0,-1 0 0,1 0 0,0-1-1,0 1 1,0 0 0,0 0 0,0-1 0,-1 1 0,1 0 0,0-1 0,0 1-1,-1-1 1,2 0 0,-2 0-19,0 1 1,0-1-1,-1 0 0,1 1 0,0-1 0,0 1 1,-1-1-1,1 1 0,-1-1 0,1 1 0,0-1 1,-1 1-1,1-1 0,-1 1 0,1 0 1,-1-1-1,1 1 0,-1 0 0,1-1 0,-2 1 1,-36-19-1760,-19 3-475,38 12 1545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4:15.080"/>
    </inkml:context>
    <inkml:brush xml:id="br0">
      <inkml:brushProperty name="width" value="0.05" units="cm"/>
      <inkml:brushProperty name="height" value="0.05" units="cm"/>
    </inkml:brush>
  </inkml:definitions>
  <inkml:trace contextRef="#ctx0" brushRef="#br0">1 0 14059,'0'1'351,"0"0"0,1 0 1,-1 0-1,0 0 0,1 0 0,-1 0 0,0-1 1,1 1-1,-1 0 0,1 0 0,-1-1 0,1 1 1,0 0-1,-1-1 0,2 2 0,25 18 3269,-15-12-2581,225 173 2055,-222-170-3049,0-1-1,29 14 1,-50-26-9,1 0 1,-1 0-1,0 1 1,1 0 0,-1 0-1,0 0 1,0 1 0,1 0-1,-1 0 1,-6 1-1,0 1-10,0 1 1,0 0-1,0 0 0,-15 8 0,-3 3-11,1 2-1,-49 34 1,66-41-15,1 0 0,0 0 1,0 1-1,1 0 0,-11 15 0,20-20 6,8-5-5,13-5 5,-14 3 7,30-3 39,-1 2 0,1 2 1,65 5-1,-1 0 8,129-13 65,-223 8-153,-4 1-10,0-1 0,1 1 1,-1 0-1,1 0 0,-1 0 1,1 0-1,-1 1 0,1-1 1,3 2-1,-24 4 1,10-5-62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3:46.758"/>
    </inkml:context>
    <inkml:brush xml:id="br0">
      <inkml:brushProperty name="width" value="0.05" units="cm"/>
      <inkml:brushProperty name="height" value="0.05" units="cm"/>
    </inkml:brush>
  </inkml:definitions>
  <inkml:trace contextRef="#ctx0" brushRef="#br0">66 1 16299,'-1'13'1465,"-6"12"-1137,-5 7-136,1 5 512,2 8-352,0 0-80,5 4-48,1-4-48,3-5-64,3-6-56,3-5-192,0-2-184,-2-10-352,-1-2-32,-6-15 512,-7-6-160,-9-9-152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3:47.238"/>
    </inkml:context>
    <inkml:brush xml:id="br0">
      <inkml:brushProperty name="width" value="0.05" units="cm"/>
      <inkml:brushProperty name="height" value="0.05" units="cm"/>
    </inkml:brush>
  </inkml:definitions>
  <inkml:trace contextRef="#ctx0" brushRef="#br0">13 319 14691,'-3'-5'111,"2"0"-1,-1 0 1,0-1-1,1 1 1,0 0-1,0 0 1,0-1-1,1 1 1,0 0-1,0-1 1,0 1-1,1 0 1,0-1-1,0 1 1,0 0-1,1 0 1,-1-1-1,1 1 1,0 1-1,1-1 1,-1 0-1,7-7 1,2-2 161,1 1 0,1 0 0,0 1-1,0 1 1,1 0 0,1 1 0,0 0 0,22-10 0,-6 5 47,1 2 0,0 1 0,50-12 0,-59 19-227,0 1 0,1 1 0,-1 1 0,1 1 0,0 1 0,30 4 0,-44-3-83,-1 1 1,0-1 0,0 2 0,1-1 0,-1 1-1,-1 1 1,1-1 0,0 1 0,-1 1 0,0 0 0,0 0-1,-1 1 1,1-1 0,-1 2 0,0-1 0,-1 1-1,1 0 1,8 13 0,-12-15 2,-1-1 0,1 1-1,-1 0 1,0 1 0,-1-1 0,1 0-1,-1 1 1,0-1 0,0 0 0,-1 1-1,1-1 1,-1 1 0,0-1 0,-1 1-1,0-1 1,1 1 0,-2-1 0,1 1-1,-1-1 1,1 0 0,-1 0 0,-1 0-1,1 0 1,-4 5 0,-4 4 74,-1 1 1,0-2-1,-1 1 1,0-2-1,-1 1 0,-18 12 1,30-24-84,-1 0-1,0 0 1,1 1 0,-1-1-1,1 1 1,-1 0 0,1-1-1,0 1 1,-1 0 0,1 0-1,0 0 1,0 0 0,1 0 0,-2 2-1,2-3-13,0 1 1,0-1-1,0 0 0,0 0 0,1 0 1,-1 1-1,0-1 0,1 0 0,-1 0 0,1 0 1,-1 0-1,1 0 0,-1 0 0,1 0 0,0 0 1,0 0-1,-1 0 0,1 0 0,0 0 1,0 0-1,0 0 0,0-1 0,0 1 0,0 0 1,0-1-1,2 2 0,47 22-296,-33-17 249,-1 1 1,0 0-1,28 20 1,-41-26 59,0 1 1,0-1-1,-1 1 1,1-1-1,-1 1 1,1 0-1,-1 0 0,0 0 1,0 0-1,0 0 1,-1 1-1,1-1 1,-1 0-1,1 1 1,-1-1-1,-1 1 0,1 0 1,0-1-1,-1 1 1,0 0-1,1-1 1,-1 1-1,-1 0 1,0 4-1,-1-2 50,0 0 0,0 0 0,0 0 0,-1-1-1,0 1 1,-1-1 0,1 1 0,-1-1 0,0 0 0,0-1 0,-1 1 0,1-1 0,-1 0-1,-10 7 1,0-1 236,0 0 0,-1-1 0,-34 13 0,40-18-156,0-1 1,-1 0 0,1-1-1,-1 0 1,0-1-1,1 0 1,-16 0-1,21-2-129,-1 1 1,1 0-1,0-1 0,0 0 0,-1-1 0,1 1 0,0-1 0,0 0 0,1 0 0,-1 0 0,0-1 0,1 0 0,-1 0 0,1 0 0,0 0 0,-7-7 0,10 8-64,-1 0-1,1 0 1,0 1-1,0-1 1,0 0-1,0 0 1,0 0-1,1 0 1,-1-1-1,1 1 1,-1 0-1,1 0 1,0 0-1,0 0 1,-1-1-1,2 1 1,-1 0-1,0 0 1,0 0-1,1 0 1,-1-1 0,1 1-1,0 0 1,-1 0-1,1 0 1,0 0-1,0 0 1,0 1-1,1-1 1,-1 0-1,0 0 1,1 1-1,-1-1 1,1 0-1,0 1 1,-1 0-1,1-1 1,0 1-1,0 0 1,3-2-1,24-11-508</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3:47.720"/>
    </inkml:context>
    <inkml:brush xml:id="br0">
      <inkml:brushProperty name="width" value="0.05" units="cm"/>
      <inkml:brushProperty name="height" value="0.05" units="cm"/>
    </inkml:brush>
  </inkml:definitions>
  <inkml:trace contextRef="#ctx0" brushRef="#br0">48 597 19756,'-10'1'1833,"0"3"-1449,1 5-176,0 2 960,4 4-960,0 1-344,5-1-672,2 0-248,3-8 816,4 0-201,3-4-215</inkml:trace>
  <inkml:trace contextRef="#ctx0" brushRef="#br0" timeOffset="1">217 0 16355,'-1'5'493,"1"-1"0,-1 0 0,0 0 0,0 0 0,0 0-1,-1 0 1,-2 5 0,-5 15 942,1 11-991,3 1 0,1-1 0,1 1 0,2 0 0,1 0 0,10 64 0,6-8-672,40 125 0,-53-208-1391,-6-17 615,-2-1 359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3:48.195"/>
    </inkml:context>
    <inkml:brush xml:id="br0">
      <inkml:brushProperty name="width" value="0.05" units="cm"/>
      <inkml:brushProperty name="height" value="0.05" units="cm"/>
    </inkml:brush>
  </inkml:definitions>
  <inkml:trace contextRef="#ctx0" brushRef="#br0">208 47 18380,'1'-2'205,"0"-1"0,-1 1 0,1-1 0,-1 1 0,0-1 1,1 1-1,-1-1 0,0 1 0,0-1 0,-2-4 0,2 6-159,-1 0-1,1 0 0,-1 0 1,1 0-1,-1 1 1,0-1-1,1 0 1,-1 0-1,0 1 1,0-1-1,0 0 0,1 1 1,-1-1-1,0 1 1,0-1-1,0 1 1,0-1-1,0 1 0,0 0 1,0-1-1,0 1 1,0 0-1,-1 0 1,1 0-1,0 0 1,0 0-1,0 0 0,0 0 1,0 0-1,-2 1 1,-5 0 93,-1 1 0,1 0 1,0 0-1,-1 1 0,1 0 0,0 0 1,1 1-1,-1 0 0,1 1 0,-8 5 1,5-3-97,1 1 0,-1 0 0,1 0 0,1 1 0,0 0 0,-12 17 0,19-24-30,-1 0-1,1 0 1,0 1-1,-1-1 0,1 0 1,1 1-1,-1-1 1,0 1-1,0 0 0,1-1 1,0 1-1,-1 0 1,1-1-1,0 4 0,1-5-5,-1 0-1,1 1 1,-1-1 0,1 0-1,-1 0 1,1 0-1,0 0 1,0 0-1,-1 0 1,1 0 0,0 0-1,0 0 1,0 0-1,0 0 1,0-1-1,0 1 1,0 0-1,0-1 1,1 1 0,-1-1-1,0 1 1,0-1-1,0 0 1,1 1-1,-1-1 1,0 0 0,1 0-1,-1 0 1,0 0-1,2 0 1,9 0 21,-1 0 1,1-1 0,-1 0-1,0-1 1,1-1-1,-1 1 1,18-9 0,77-38 97,-72 32-76,-16 7-27,-14 8-19,0-1 0,0 1-1,1-1 1,-1 1 0,0 1-1,1-1 1,0 1 0,-1-1 0,10 0-1,-13 2-1,-1 1 0,1-1 0,0 1 0,-1-1 0,1 0 0,0 1 0,-1 0 0,1-1 0,-1 1 0,1-1 1,-1 1-1,1 0 0,-1-1 0,0 1 0,1 0 0,-1-1 0,0 1 0,1 0 0,-1-1 0,0 1 0,0 0 0,0 0 0,1 0 0,-1-1 0,0 1 0,0 0 0,0 1 0,0 28 99,0-24-76,0-2 5,0 1-1,0 0 1,0 0 0,1 0-1,0 0 1,0 0 0,0 0 0,0-1-1,1 1 1,0-1 0,0 1-1,3 4 1,-3-7-24,0 1-1,0-1 1,1 0-1,-1 0 1,1 0-1,-1 0 1,1 0-1,0-1 1,0 1-1,0-1 1,0 0-1,0 1 1,0-1-1,0-1 1,0 1-1,0 0 1,0-1-1,1 0 1,3 0-1,1 1-281,1-2-1,-1 1 1,0-1-1,0 0 1,0-1-1,0 0 1,0 0-1,0-1 1,-1 0-1,1 0 1,-1-1-1,0 1 1,1-2-1,-2 1 1,1-1-1,-1 0 1,10-9-1,-5-2-650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3:48.674"/>
    </inkml:context>
    <inkml:brush xml:id="br0">
      <inkml:brushProperty name="width" value="0.05" units="cm"/>
      <inkml:brushProperty name="height" value="0.05" units="cm"/>
    </inkml:brush>
  </inkml:definitions>
  <inkml:trace contextRef="#ctx0" brushRef="#br0">0 24 13595,'16'-6'720,"0"2"0,0 0 0,0 0 1,0 2-1,0 0 0,1 1 0,-1 0 0,1 1 0,-1 1 0,25 5 1,-39-6-658,0 1 1,0-1-1,-1 1 1,1-1-1,0 1 1,0 0-1,0 0 1,-1 0 0,1 0-1,0 0 1,-1 0-1,1 1 1,-1-1-1,1 0 1,-1 1 0,0-1-1,0 1 1,1-1-1,0 3 1,-2-2-16,1 0 1,-1 0-1,1-1 1,-1 1-1,0 0 0,0 0 1,0 0-1,0 0 1,0 0-1,0 0 1,-1-1-1,1 1 1,-1 0-1,1 0 1,-1 0-1,-1 2 0,-2 4 80,-1 0-1,0-1 1,0 1-1,-1-1 1,0 0-1,-13 11 1,-41 28 468,43-35-390,1 1-1,-28 27 0,44-38-203,-1-1 0,1 1 0,-1-1 0,1 1 0,-1-1 0,1 1-1,-1 0 1,1-1 0,-1 1 0,1 0 0,0-1 0,-1 1 0,1 0 0,0-1 0,0 1 0,0 0 0,-1 0-1,1-1 1,0 1 0,0 0 0,0 0 0,0-1 0,0 1 0,0 0 0,1 0 0,-1-1 0,0 2-1,1-1 1,0 0-1,0 0 0,0 0 0,0 0 0,0 0 1,0 0-1,0-1 0,0 1 0,0 0 0,0-1 0,0 1 1,0-1-1,0 1 0,3 0 0,5 1 4,0 0 1,0-1-1,13 1 1,-20-2-1,24 3-379,0-2 0,0-1 1,0-1-1,-1-1 0,1-1 1,28-7-1,-52 9 304,-1 1 24,0 0-1,1-1 0,-1 1 0,0-1 0,0 1 1,1-1-1,-1 1 0,0-1 0,0 1 1,1-1-1,-1 0 0,0 0 0,0 0 0,0 0 1,0 0-1,0 0 0,-1 0 0,1 0 1,1-2-1,-1-5-645</inkml:trace>
  <inkml:trace contextRef="#ctx0" brushRef="#br0" timeOffset="1">62 173 15643,'1'-6'1745,"21"0"-1017,2-2-288,14-2 856,2-3-488,8 0-960,7 0 520,-6-1-288,-2 1-168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3:49.138"/>
    </inkml:context>
    <inkml:brush xml:id="br0">
      <inkml:brushProperty name="width" value="0.05" units="cm"/>
      <inkml:brushProperty name="height" value="0.05" units="cm"/>
    </inkml:brush>
  </inkml:definitions>
  <inkml:trace contextRef="#ctx0" brushRef="#br0">187 0 16732,'-61'26'2662,"45"-20"-1994,1 0 0,-1 1 0,1 1 0,0 0 0,-17 14 0,31-21-614,-1 0 0,1 0 0,-1 0 0,1 1-1,0-1 1,0 1 0,0-1 0,0 1 0,0-1 0,0 1-1,0-1 1,0 1 0,1 0 0,-1 0 0,0 2 0,1-3-45,0 0 0,0 0 0,0 0 0,1 0 0,-1 0 1,0 0-1,1 0 0,-1 0 0,0 0 0,1 0 0,-1 0 0,1 0 1,-1-1-1,1 1 0,0 0 0,-1 0 0,1 0 0,0-1 1,0 1-1,-1 0 0,1 0 0,0-1 0,0 1 0,0-1 0,0 1 1,0-1-1,1 1 0,9 3-54,-1 0 0,1-1 0,0 0 0,0 0 0,0-2 0,12 2 0,71-1-435,-75-2 376,-2 0 0,-11-1 57,0 1 0,-1-1 1,1 1-1,0 1 1,0-1-1,0 1 0,0 0 1,0 0-1,0 1 0,-1 0 1,11 4-1,-15-5 49,-1-1 1,1 0-1,-1 1 1,1-1-1,-1 1 1,0-1-1,1 1 1,-1-1-1,1 1 1,-1-1-1,0 1 1,1 0-1,-1-1 0,0 1 1,0-1-1,0 1 1,1 0-1,-1-1 1,0 1-1,0 0 1,0-1-1,0 1 1,0 0-1,0-1 1,0 1-1,-1 1 0,1 0 16,-1-1-1,0 1 0,1 0 0,-1-1 0,0 1 0,0 0 0,-1-1 0,1 1 0,-2 1 0,-32 24 341,31-24-354,-8 5-23,0 0 0,-1-1 0,0 0 0,0-1 0,-14 4 0,25-13-1002,4-4 736,7-8 59,11-5-239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3:49.779"/>
    </inkml:context>
    <inkml:brush xml:id="br0">
      <inkml:brushProperty name="width" value="0.05" units="cm"/>
      <inkml:brushProperty name="height" value="0.05" units="cm"/>
    </inkml:brush>
  </inkml:definitions>
  <inkml:trace contextRef="#ctx0" brushRef="#br0">1 1 16596,'1'27'1317,"-1"-14"-611,0 0 0,1 0-1,1 0 1,0 0 0,4 15-1,-4-25-614,-1 0 0,0 0 0,0 0 0,1 0 0,0-1 0,0 1 0,-1 0 0,1-1-1,1 1 1,-1-1 0,0 0 0,1 1 0,-1-1 0,1 0 0,0-1 0,-1 1 0,1 0-1,0-1 1,0 0 0,0 1 0,0-1 0,0 0 0,1-1 0,-1 1 0,6 0 0,1 0-66,0-1 1,-1 0 0,1-1-1,0 0 1,-1 0 0,16-5-1,54-23 22,-54 19-21,31-8 0,-56 18-23,1-1 0,-1 1 0,0 0-1,0 0 1,0 0 0,0 0 0,0 0 0,0 0-1,0 0 1,0 0 0,1 0 0,-1 0 0,0 0-1,0 0 1,0 0 0,0 0 0,0 0 0,0 0-1,0 0 1,1 0 0,-1 0 0,0 0-1,0 0 1,0 0 0,0 0 0,0 0 0,0 0-1,0 0 1,0 0 0,1 0 0,-1 0 0,0 0-1,0 0 1,0 1 0,0-1 0,0 0-1,0 0 1,0 0 0,0 0 0,0 0 0,0 0-1,0 0 1,1 0 0,-1 0 0,0 0 0,0 1-1,0-1 1,0 0 0,0 0 0,0 0 0,0 0-1,0 0 1,0 0 0,0 0 0,0 1-1,0-1 1,-5 9 116,-12 11 65,15-18-144,0 0-8,0 0 1,1 0 0,-1 0-1,1 0 1,-1 1-1,1-1 1,0 1 0,-2 2-1,3-5-25,0 1-1,0-1 1,0 0 0,0 1-1,0-1 1,0 0 0,0 1-1,0-1 1,0 1-1,0-1 1,0 0 0,0 1-1,0-1 1,1 0 0,-1 1-1,0-1 1,0 0-1,0 1 1,0-1 0,1 0-1,-1 1 1,0-1 0,0 0-1,1 1 1,14 2 26,8-4-268,-1-2 0,1 0 0,33-10 0,33-6-730,-88 19 977,-1 0 1,1 0-1,-1 0 0,1 0 0,-1-1 0,1 1 0,-1 0 0,0 0 0,1 0 0,-1 0 0,1 0 0,-1 0 0,1 0 0,-1 0 0,1 1 0,-1-1 0,1 0 0,-1 0 0,0 0 0,1 0 0,-1 1 0,1-1 0,-1 0 1,0 0-1,1 1 0,-1-1 0,0 0 0,1 1 0,-1-1 0,0 0 0,1 1 0,-1-1 0,0 0 0,0 1 0,1-1 0,-1 1 0,0-1 0,0 0 0,0 1 0,0-1 0,0 1 0,1-1 0,-1 1 0,0-1 0,0 1 0,0-1 1,0 1-1,0-1 0,-1 0 0,1 1 0,0-1 0,0 1 0,0 0 0,0-1 13,0 1 1,-1 0-1,1-1 1,0 1-1,0-1 1,0 1-1,0 0 1,0-1-1,0 1 1,0-1-1,1 1 1,-1 0-1,0-1 1,0 1-1,0-1 1,0 1-1,1 0 1,-1-1-1,0 1 1,1-1-1,-1 1 1,0-1 0,1 1-1,-1-1 1,1 1-1,-1-1 1,1 0-1,-1 1 1,1-1-1,-1 0 1,1 1-1,-1-1 1,1 0-1,-1 0 1,1 1-1,0-1 1,-1 0-1,1 0 1,-1 0-1,1 0 1,1 0-1,9 1 0,1-2 0,0 1-1,-1-2 1,1 1 0,-1-1-1,22-8 1,-23 7-94,1 0 1,-1 0-1,0 1 0,1 0 0,-1 1 1,1 0-1,0 1 0,16 1 1,-26 0 74,0-1 1,1 1 0,-1 0-1,0-1 1,1 1 0,-1 0-1,0 0 1,0 0-1,1 0 1,-1 0 0,0 0-1,0 0 1,0 1 0,0-1-1,-1 0 1,1 0 0,0 1-1,0-1 1,0 2-1,0-1 15,-1 0-1,1 0 0,0 0 0,0-1 0,0 1 0,1-1 0,-1 1 0,0-1 1,1 1-1,-1-1 0,1 0 0,-1 0 0,1 1 0,-1-1 0,3 1 0,4 0 3,0 0 0,0-1 0,-1 1-1,1-1 1,0-1 0,0 0-1,12-1 1,57-10-9,-65 9-11,9-2 19,0 0-1,0-2 1,-1-1-1,0 0 1,0-1-1,-1-1 1,31-20-1,-43 24-20,0 0 0,-1-1-1,0 0 1,0 0 0,9-12-1,-49 44 443,29-21-381,-30 34 389,34-37-420,-1 1 1,0-1-1,1 1 0,0-1 1,-1 1-1,1-1 0,0 1 1,0 0-1,0 0 1,1-1-1,-1 1 0,1 0 1,0 0-1,-1 0 0,2 3 1,-1-5-30,0 1 0,1-1 0,-1 0 0,1 0-1,-1 0 1,1 0 0,-1 1 0,1-1 0,0 0 0,0 0 0,0 0 0,-1 0 0,1-1 0,0 1 0,0 0 0,0 0 0,0 0 0,1-1-1,-1 1 1,0-1 0,0 1 0,0-1 0,0 1 0,1-1 0,-1 0 0,2 1 0,36 3-919,-35-4 755,6 0 66,-1 0 1,1 0-1,-1-1 1,1 0-1,13-4 1,17-12-246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3:50.438"/>
    </inkml:context>
    <inkml:brush xml:id="br0">
      <inkml:brushProperty name="width" value="0.05" units="cm"/>
      <inkml:brushProperty name="height" value="0.05" units="cm"/>
    </inkml:brush>
  </inkml:definitions>
  <inkml:trace contextRef="#ctx0" brushRef="#br0">3 1 17564,'-2'1'1784,"1"6"-1264,1 12-168,1 8 1057,2 19-721,0 7-152,2 16-112,-3 4-56,3 4-80,-2 1-48,-2-1-80,2-4 16,1-14-520,0-10 520,4-23-184,3-11-8,11-15-40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8.891"/>
    </inkml:context>
    <inkml:brush xml:id="br0">
      <inkml:brushProperty name="width" value="0.05" units="cm"/>
      <inkml:brushProperty name="height" value="0.05" units="cm"/>
    </inkml:brush>
  </inkml:definitions>
  <inkml:trace contextRef="#ctx0" brushRef="#br0">45 1 10970,'-5'122'1153,"-2"4"-801,-4-3-72,4-4 680,-2-10-328,3-5-96,6-8-72,0-7-24,5-21-56,2-14-23,7-18-217,-2-13-168,0-20-441,1-9 441,-1-15-112,-1-7-72</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3:52.442"/>
    </inkml:context>
    <inkml:brush xml:id="br0">
      <inkml:brushProperty name="width" value="0.05" units="cm"/>
      <inkml:brushProperty name="height" value="0.05" units="cm"/>
    </inkml:brush>
  </inkml:definitions>
  <inkml:trace contextRef="#ctx0" brushRef="#br0">42 116 14339,'-8'-3'1099,"5"2"-852,1 1 0,0-1 0,-1 0 0,1 0 1,-1 0-1,1 0 0,0 0 0,0-1 0,0 1 0,0-1 0,0 1 0,0-1 0,-3-3 0,5 5-158,1-1 1,-1 1-1,0-1 0,0 1 0,1-1 0,-1 1 0,0-1 0,1 1 0,-1-1 0,1 1 1,-1 0-1,0-1 0,1 1 0,-1 0 0,1 0 0,-1-1 0,1 1 0,-1 0 1,1 0-1,-1-1 0,1 1 0,0 0 0,-1 0 0,1 0 0,-1 0 0,1 0 0,23-4 747,-18 3-485,280-38 2465,-46 7-4926,-234 29 2327,-12 0-369,-20 1-233,-12 1-94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3:52.917"/>
    </inkml:context>
    <inkml:brush xml:id="br0">
      <inkml:brushProperty name="width" value="0.05" units="cm"/>
      <inkml:brushProperty name="height" value="0.05" units="cm"/>
    </inkml:brush>
  </inkml:definitions>
  <inkml:trace contextRef="#ctx0" brushRef="#br0">20 1 15019,'-1'0'42,"1"0"1,0 0-1,0 0 0,0 0 1,-1 0-1,1 0 0,0 0 0,0 0 1,0 0-1,0 0 0,-1 0 0,1 0 1,0 0-1,0 0 0,0 0 0,-1 0 1,1 0-1,0 0 0,0 0 0,0 1 1,0-1-1,-1 0 0,1 0 1,0 0-1,0 0 0,0 0 0,0 0 1,0 1-1,0-1 0,-1 0 0,1 0 1,0 0-1,0 0 0,0 0 0,0 1 1,0-1-1,0 0 0,0 0 0,0 0 1,0 1-1,0-1 0,0 0 0,0 0 1,0 0-1,0 0 0,0 1 1,0-1-1,0 0 0,0 0 0,0 1 1,14 1 1195,33-1 190,-36-1-842,23-1 367,44 1 466,-72 0-1318,0 1 0,1 0 0,-1 0 0,0 1 0,0-1 0,0 1 0,0 1 0,0-1 0,7 5 0,-12-6-81,1 0 0,-1 0 1,0 0-1,1 0 0,-1 0 0,0 0 0,0 1 0,0-1 1,0 0-1,0 1 0,-1-1 0,1 0 0,0 1 0,0-1 1,-1 1-1,1-1 0,-1 1 0,0 0 0,1-1 0,-1 3 1,0-1 2,0 0 1,-1 1 0,1-1-1,-1 0 1,0 0 0,0 0 0,0 0-1,0-1 1,0 1 0,-2 3-1,-4 5 48,0-1 0,-1 0 0,0-1 0,-12 12 0,-14 9 213,-2-1 1,-1-1-1,-42 22 1,78-49-278,-4 1 43,1 1-1,0 0 0,0 0 0,0 0 0,0 0 0,-6 8 1,10-11-45,0 0 1,0 0-1,-1 1 1,1-1-1,0 0 1,0 1-1,0-1 1,0 0-1,0 1 1,0-1-1,0 0 1,0 1-1,0-1 1,0 1-1,0-1 1,0 0-1,0 1 1,0-1-1,0 0 1,0 1-1,0-1 1,0 0-1,0 1 1,0-1-1,1 0 1,-1 1-1,0-1 1,0 0-1,0 0 1,1 1-1,-1-1 1,0 0-1,0 0 1,1 1-1,-1-1 1,0 0-1,1 0 1,-1 0-1,0 1 1,0-1-1,1 0 1,-1 0-1,0 0 1,1 0-1,-1 0 1,1 0-1,-1 0 1,1 0-1,24 6 93,-18-5-76,126 21-585,226 8 0,-284-34 351,0-8-84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4:30.974"/>
    </inkml:context>
    <inkml:brush xml:id="br0">
      <inkml:brushProperty name="width" value="0.05" units="cm"/>
      <inkml:brushProperty name="height" value="0.05" units="cm"/>
    </inkml:brush>
  </inkml:definitions>
  <inkml:trace contextRef="#ctx0" brushRef="#br0">3503 533 10794,'3'-19'716,"-1"1"0,-1 0 0,-1 0 0,0-1 0,-1 1 0,-1 0 0,-1-1 0,-8-28 0,10 44-689,1 0-1,-1 0 1,-1 0 0,1 0-1,0 1 1,-1-1-1,1 0 1,-1 1-1,0 0 1,1-1 0,-1 1-1,-1 0 1,1 0-1,0 0 1,0 0-1,-1 0 1,1 0 0,-1 1-1,1-1 1,-1 1-1,0 0 1,0 0-1,0 0 1,0 0-1,1 0 1,-1 1 0,-6-1-1,-5 0 51,-1 1 1,1 1-1,-1 0 0,-23 6 0,1-1 124,-10-3-2,0-2-1,0-1 1,0-3-1,0-2 1,0-1 0,1-3-1,-46-15 1,-341-70 54,367 81-245,-249-63 6,142 30-9,130 37 6,-1 1 1,1 3 0,-1 1-1,-77 3 1,64 6 8,1 2 1,0 2-1,-67 21 1,-477 180 75,525-180-92,1 3 0,2 4 0,-97 64-1,135-76 1,1 1-1,1 2 0,-33 38 1,45-44-5,2 1 0,1 1 0,1 0 0,1 1-1,-16 38 1,25-51-3,1 1-1,1 0 1,0 0 0,1 0-1,0 1 1,1-1-1,1 1 1,0-1-1,1 1 1,0-1-1,1 1 1,5 23-1,-3-26-1,1 1 0,0-1 0,0 0 0,2 0 0,-1-1 0,1 1 0,1-1 0,0 0 0,0-1 0,1 0 0,0 0 0,1-1 0,-1 0 0,20 13 0,10 3-9,0-2-1,2-1 0,0-2 1,60 18-1,177 41-20,71 1 28,469 46 1,-640-111 13,319-15 0,-354-12-4,-1-5 1,237-63-1,-41-30 15,-295 93-9,-2-1 0,0-2-1,-1-1 1,-2-3 0,65-53 0,-86 63 22,0-1 1,-1-1 0,-1-1 0,0 0-1,-2 0 1,0-2 0,-1 1 0,-1-1-1,-1-1 1,0 0 0,-2 0 0,-1-1-1,8-40 1,-12 42 2,-1 1-1,0 0 1,-1-1-1,-1 1 1,-1 0-1,0 0 1,-2-1-1,0 2 1,-1-1-1,-1 1 1,-1-1-1,-1 2 1,0-1-1,-1 1 1,-1 0-1,-16-21 1,11 20-4,0 1 1,-1 0 0,-1 2-1,0-1 1,-1 2 0,-39-23 0,28 21-248,-2 1 1,0 2 0,0 1-1,-37-9 1,-17 3-580,-1 4 0,-154-6 0,123 17 178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4:31.809"/>
    </inkml:context>
    <inkml:brush xml:id="br0">
      <inkml:brushProperty name="width" value="0.05" units="cm"/>
      <inkml:brushProperty name="height" value="0.05" units="cm"/>
    </inkml:brush>
  </inkml:definitions>
  <inkml:trace contextRef="#ctx0" brushRef="#br0">5706 5617 10042,'1'0'53,"-1"0"-1,0 0 1,0 0 0,1 0-1,-1 0 1,0 0 0,1 0-1,-1 0 1,0 0 0,0 1-1,1-1 1,-1 0 0,0 0 0,0 0-1,1 0 1,-1 0 0,0 1-1,0-1 1,0 0 0,1 0-1,-1 0 1,0 1 0,0-1-1,0 0 1,0 0 0,1 1-1,-1-1 1,0 0 0,0 0-1,0 1 1,0-1 0,0 0-1,0 1 1,0-1 0,-2 15 1188,-9 15-85,11-30-1137,-16 32 214,0-1 1,-3 0-1,0-1 1,-2-2-1,-1 0 1,-1-1-1,-1-1 1,-1-1-1,-2-2 1,0 0-1,-42 25 1,-12 1 106,-117 51 0,-94 22 145,179-77-274,-26 11 89,-2-6 1,-231 49-1,294-86-214,1-3 0,-107-1 1,124-10-43,0-3 0,0-3 0,-100-24 0,39-4 91,1-6-1,-223-109 1,-194-173 37,133 17-217,294 208 32,-139-158-1,72 45 15,9-8 0,-138-239 0,-43-161-10,249 414-10,-83-240 0,133 289 13,6-1-1,7-3 1,7 0 0,7-2-1,-3-214 1,41-234-254,-1 463 107,6 0 1,44-159-1,-30 187-58,5 2 1,6 2-1,68-129 0,-104 227 47,4-7-125,9-25 0,-19 43 222,-1-1-1,0 0 1,0 0 0,0 0 0,-1 0 0,-1 0 0,1 0 0,-1-13-1,-5-3-306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4:32.272"/>
    </inkml:context>
    <inkml:brush xml:id="br0">
      <inkml:brushProperty name="width" value="0.05" units="cm"/>
      <inkml:brushProperty name="height" value="0.05" units="cm"/>
    </inkml:brush>
  </inkml:definitions>
  <inkml:trace contextRef="#ctx0" brushRef="#br0">0 228 15259,'27'-12'613,"1"1"-1,38-9 1,-10 3-296,359-140 185,-412 155-484,0 1 1,0-1-1,-1 1 0,1 0 1,0 0-1,0 1 0,0-1 1,0 0-1,0 1 0,3 0 1,-5 0-10,-1 0 0,1 0 1,0 0-1,-1 0 0,1 1 0,-1-1 1,1 0-1,-1 0 0,1 1 0,-1-1 1,1 0-1,-1 1 0,0-1 0,1 1 0,-1-1 1,1 0-1,-1 1 0,0-1 0,1 1 1,-1 0-1,3 19 124,-23 142 435,3-41-424,3 168 1407,14-256-1295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4:44.121"/>
    </inkml:context>
    <inkml:brush xml:id="br0">
      <inkml:brushProperty name="width" value="0.05" units="cm"/>
      <inkml:brushProperty name="height" value="0.05" units="cm"/>
    </inkml:brush>
  </inkml:definitions>
  <inkml:trace contextRef="#ctx0" brushRef="#br0">5679 904 8586,'-51'28'2588,"51"-27"-2045,-6-11-445,5-1-1819,1 1 1,1-20 0,0 23 1341,0 0 0,-1 0-1,0 0 1,0-1 0,-1 1-1,-1-8 1,1 13 473,0-1-1,0 0 1,0 0-1,-1 0 1,1 1-1,-1-1 1,0 1-1,0-1 1,0 1-1,0 0 1,0-1-1,0 1 1,-1 0-1,1 1 1,-1-1-1,1 0 1,-1 1-1,-5-3 1,-29-11 1617,0 1 0,-62-13 0,2 0-664,-45-19-361,-141-44-32,-6 23-396,-542-41-660,739 98 359,-793-51 10,-1 0 24,860 58 9,-1334-167-123,972 117-741,261 37 667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4:45.419"/>
    </inkml:context>
    <inkml:brush xml:id="br0">
      <inkml:brushProperty name="width" value="0.05" units="cm"/>
      <inkml:brushProperty name="height" value="0.05" units="cm"/>
    </inkml:brush>
  </inkml:definitions>
  <inkml:trace contextRef="#ctx0" brushRef="#br0">3608 0 6201,'-804'78'2133,"215"48"-825,410-79-1038,-245 69-26,7 19 166,-113 92 799,423-178-503,-185 118 1,272-151-645,1 0 0,0 1-1,1 1 1,1 1 0,1 1 0,1 0-1,0 1 1,2 0 0,0 1 0,-17 45-1,15-28-47,2 0-1,1 2 0,3-1 0,1 1 1,-5 77-1,13-100-13,0-1-1,1 0 1,1 0-1,0 0 1,2 0-1,0 0 1,0-1 0,2 0-1,0 1 1,9 15-1,-4-12 4,1 0 0,1-1 0,1-1 0,1 0 0,0 0 0,32 26 0,-8-14 15,1-1 1,2-3-1,0-1 0,2-2 0,1-2 1,66 22-1,48 7 32,214 38-1,170-2-148,521 3-43,5-85 52,-437-11-56,585-23 171,670-125-75,-1435 109-83,263-33-171,-497 50 248,179-27 17,-286 35 82,163-53 0,-211 50 53,-1-2 1,-1-3-1,-2-2 1,-1-3-1,-2-3 1,-1-2-1,82-76 1,77-93-16,-159 150-60,80-114 1,-122 153 25,-1 0 0,-1 0 0,-1-1 1,-1-1-1,8-26 0,-14 38 6,-1-1 1,0 1-1,0-1 0,-1 0 0,0 1 0,-1-1 1,0 0-1,-1 0 0,0 1 0,0-1 0,-1 0 1,-1 1-1,1-1 0,-7-12 0,0 4 59,-1 0 0,-1 0 0,-1 1 0,-1 1 1,0 0-1,-29-28 0,9 16-37,0 2 0,-51-32 0,44 35-118,-2 2 0,0 2 0,-1 2 0,-77-20 0,11 8-56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7:32.001"/>
    </inkml:context>
    <inkml:brush xml:id="br0">
      <inkml:brushProperty name="width" value="0.05" units="cm"/>
      <inkml:brushProperty name="height" value="0.05" units="cm"/>
    </inkml:brush>
  </inkml:definitions>
  <inkml:trace contextRef="#ctx0" brushRef="#br0">28 125 17964,'-27'-4'216,"32"5"-22,55 8 99,156 20 23,1-9 1,364-13 0,437-87-170,-500 31 240,986-9 470,-5 109-1762,-1480-50 791,-15-2 86,0 1 0,0 0 0,0 0 0,0 1 0,0-1 0,0 1 0,0 0-1,0 0 1,5 3 0,-9-4 21,0 0-1,0 1 1,0-1-1,0 0 1,0 0-1,0 1 1,0-1-1,0 0 1,0 0-1,-1 1 0,1-1 1,0 0-1,0 0 1,0 0-1,0 1 1,-1-1-1,1 0 1,0 0-1,0 0 1,-1 0-1,1 1 1,0-1-1,0 0 1,0 0-1,-1 0 1,1 0-1,0 0 1,-1 0-1,1 0 1,0 0-1,0 0 1,-1 0-1,1 0 1,0 0 6</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7:32.933"/>
    </inkml:context>
    <inkml:brush xml:id="br0">
      <inkml:brushProperty name="width" value="0.05" units="cm"/>
      <inkml:brushProperty name="height" value="0.05" units="cm"/>
    </inkml:brush>
  </inkml:definitions>
  <inkml:trace contextRef="#ctx0" brushRef="#br0">154 72 13291,'-25'-1'357,"1"-1"1,0-2-1,0 0 0,-24-8 1,40 7-40,11 0-70,20-4 23,27 0-45,97-7-1,56 12-137,-143 4-57,517 6 431,-129 1-39,1207 54 59,-1175-19-460,430 30 31,-1-54 16,-566-38-31,-247 9-78,144-35-1,-240 46 41,8-2-89,0 0 0,0 0 0,0-1-1,0 0 1,0-1 0,7-4 0,-14 8 82,-1-1 0,0 1-1,1-1 1,-1 1 0,1-1 0,-1 0 0,0 1-1,1-1 1,-1 0 0,0 1 0,0-1-1,0 0 1,1 1 0,-1-1 0,0 0 0,0 0-1,0 1 1,0-1 0,0 0 0,0 1 0,0-1-1,-1 0 1,1 0 0,0 1 0,0-1-1,-1 0 1,1 1 0,0-1 0,-1 0 0,1 1-1,0-1 1,-1 1 0,1-1 0,-1 1 0,1-1-1,-1 1 1,1-1 0,-2 0 0,-18-12-189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29:48.844"/>
    </inkml:context>
    <inkml:brush xml:id="br0">
      <inkml:brushProperty name="width" value="0.05" units="cm"/>
      <inkml:brushProperty name="height" value="0.05" units="cm"/>
    </inkml:brush>
  </inkml:definitions>
  <inkml:trace contextRef="#ctx0" brushRef="#br0">0 137 9810,'32'-1'1436,"51"-7"-1,86-29-1441,-100 20 159,-12 3-166,36-8-202,97-10 0,-158 28 246,-1 3 0,0 0 0,1 2 0,-1 1 0,1 2 0,-1 1 0,37 11 0,121 51 751,48 14 29,-144-60-605,1-3 1,166 10 0,197-22 58,-288-7-223,511-4 104,1-26 36,-525 19-164,914-49 29,-1023 60-29,85 1 59,-113 1-37,1 1 0,-1 0 0,1 2 0,28 9 0,-46-12-34,0 0 0,0-1 0,0 1 0,0 0 1,0 0-1,-1 1 0,1-1 0,0 0 0,0 1 1,-1-1-1,1 1 0,1 1 0,-3-3-5,0 1-1,0-1 1,1 0 0,-1 1 0,0-1-1,0 0 1,0 1 0,0-1-1,0 1 1,0-1 0,0 0-1,0 1 1,0-1 0,0 0-1,0 1 1,0-1 0,0 1 0,0-1-1,0 0 1,0 1 0,0-1-1,0 0 1,-1 1 0,1-1-1,0 1 1,-15 7 3,-5-4 16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9.356"/>
    </inkml:context>
    <inkml:brush xml:id="br0">
      <inkml:brushProperty name="width" value="0.05" units="cm"/>
      <inkml:brushProperty name="height" value="0.05" units="cm"/>
    </inkml:brush>
  </inkml:definitions>
  <inkml:trace contextRef="#ctx0" brushRef="#br0">1114 0 10858,'-41'9'1505,"-5"-2"-881,-9 1-272,-1-2 1288,-2-3-1024,-3-4-104,3-1-199,-5 2-121,-12 4-232,-5 6-104,-11 5-201,-3 5 2106,-9 0-1681,-8 4 96,-10-4 64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09.511"/>
    </inkml:context>
    <inkml:brush xml:id="br0">
      <inkml:brushProperty name="width" value="0.05" units="cm"/>
      <inkml:brushProperty name="height" value="0.05" units="cm"/>
    </inkml:brush>
  </inkml:definitions>
  <inkml:trace contextRef="#ctx0" brushRef="#br0">0 0 11250,'503'49'2793,"-36"-27"-2602,1-35-183,-14 0-75,237 27 8,-92 0 189,401-21 99,630 12 295,-510 10-579,-658-13-114,335 28 104,-247-5 110,-464-22-35,411 25 36,14-4 378,-446-26-282,-21 0-76,1 2 1,47 5 0,-86-2-552,-11-9 284,1-6 73</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54.327"/>
    </inkml:context>
    <inkml:brush xml:id="br0">
      <inkml:brushProperty name="width" value="0.05" units="cm"/>
      <inkml:brushProperty name="height" value="0.05" units="cm"/>
    </inkml:brush>
  </inkml:definitions>
  <inkml:trace contextRef="#ctx0" brushRef="#br0">137 53 11995,'-44'10'1550,"30"-7"-698,-1 0 1,1 1 0,-19 7 0,32-10-761,0-1 1,0 1-1,0-1 1,0 0-1,0 1 1,1 0-1,-1-1 1,0 1-1,0 0 1,0-1-1,1 1 1,-1 0-1,0 0 1,1-1-1,-1 1 1,1 0-1,-1 0 1,1 0-1,-1 0 1,1 0-1,0 0 1,-1 0-1,1 0 1,0 2-1,0-2 8,0 1 1,0 0-1,1 0 0,-1-1 0,1 1 0,-1 0 1,1 0-1,0-1 0,0 1 0,-1-1 0,1 1 1,3 2-1,0 1 57,1 1 1,0-1-1,0-1 0,0 1 1,1-1-1,6 4 1,1-1-31,1-1 0,-1 0 0,1-1 0,1-1 0,-1 0 0,20 2 0,91 4 127,-113-10-234,237 4 98,253-28 0,244-64 30,483-11 101,-1098 104-565,1-1-304,-109-6 39,41-9 0,-45 8 230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03.903"/>
    </inkml:context>
    <inkml:brush xml:id="br0">
      <inkml:brushProperty name="width" value="0.05" units="cm"/>
      <inkml:brushProperty name="height" value="0.05" units="cm"/>
    </inkml:brush>
  </inkml:definitions>
  <inkml:trace contextRef="#ctx0" brushRef="#br0">1 180 15499,'75'-16'1023,"0"3"0,80-3 0,155 16 316,-237 4-1116,450 15 850,-1-28-719,134-50-332,49-3 921,-695 62-880,-3 0 4,0-1 0,0 1 1,0-1-1,0-1 0,0 1 1,0-1-1,7-3 1,-16 5-183,-1 0 1,1 0 0,0-1-1,-1 1 1,1-1 0,0 1 0,-1-1-1,1 0 1,-3-1 0,-6-7-142</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1.024"/>
    </inkml:context>
    <inkml:brush xml:id="br0">
      <inkml:brushProperty name="width" value="0.05" units="cm"/>
      <inkml:brushProperty name="height" value="0.05" units="cm"/>
    </inkml:brush>
  </inkml:definitions>
  <inkml:trace contextRef="#ctx0" brushRef="#br0">85 15 19276,'6'-3'561,"-4"1"-242,0 1 0,0-1 0,0 1 1,1 0-1,-1 0 0,0 0 0,6-1 1,-2 6 969,-4 11 90,-33 404-198,29-408-1446,-2 18-316,4-27 478,-1-1-1,1 0 0,0 0 0,-1 0 0,1 1 0,-1-1 0,0 0 1,1 0-1,-1 0 0,0 0 0,1 0 0,-1 0 0,0 0 1,0 0-1,0 0 0,-2 1 0,3-2 71,-1 0 0,0 0 1,0 0-1,0 0 0,0 0 0,0 0 1,0 0-1,0 0 0,0 0 0,0 0 0,0-1 1,0 1-1,1 0 0,-1-1 0,0 1 0,0-1 1,0 1-1,1-1 0,-1 1 0,0-1 0,0 1 1,1-1-1,-1 0 0,-1-1 0,-18-22-476,17 19 347,-23-31-539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1.533"/>
    </inkml:context>
    <inkml:brush xml:id="br0">
      <inkml:brushProperty name="width" value="0.05" units="cm"/>
      <inkml:brushProperty name="height" value="0.05" units="cm"/>
    </inkml:brush>
  </inkml:definitions>
  <inkml:trace contextRef="#ctx0" brushRef="#br0">7 225 15627,'-2'-8'391,"1"0"1,-1 0-1,2 1 0,-1-1 0,1 0 0,0 0 0,2-14 0,-1 18-240,1 0 0,-1 0 0,1 0-1,0 0 1,0 0 0,0 0 0,0 0 0,1 1 0,-1-1 0,1 1-1,0 0 1,0 0 0,0 0 0,1 0 0,-1 0 0,5-2 0,11-6 374,0 0 1,1 1-1,1 1 1,0 1-1,0 1 1,0 1-1,28-4 1,-11 4-105,0 1 0,0 2 1,53 4-1,-79-1-356,1 1 0,-1 1 1,0 0-1,0 1 0,0 0 1,0 1-1,0 1 0,0-1 0,14 10 1,-22-12-57,-1 0 0,0 1 0,1 0 0,-1-1 0,0 1 0,0 0-1,0 0 1,-1 1 0,1-1 0,-1 1 0,0-1 0,1 1 0,-2 0 0,1 0 0,0 0 0,-1 0 0,0 0 0,0 0 0,0 0 0,0 0 0,-1 0 0,1 0 0,-1 1 0,0-1 0,-1 0 0,1 0 0,-1 0 0,0 1 0,0-1 0,-2 5 0,-1 3 8,0 0 0,-1-1 0,-1 0 0,0 0 0,-11 14 0,-43 48 113,38-47-63,-20 29 0,36-46-42,0 0 0,1 0 0,0 1 0,0-1 0,1 1-1,-3 11 1,7-18-24,-1 0 0,1-1 0,-1 1 0,1-1 0,0 1-1,0 0 1,0-1 0,0 1 0,1-1 0,-1 1 0,1 0 0,-1-1 0,1 1-1,0-1 1,0 1 0,0-1 0,0 0 0,1 1 0,-1-1 0,1 0 0,-1 0-1,1 0 1,0 0 0,0 0 0,-1 0 0,1-1 0,1 1 0,-1 0 0,3 1-1,4 1-135,-1 0-1,1-1 0,0 1 1,0-2-1,1 1 1,-1-1-1,0-1 0,1 0 1,-1 0-1,1-1 0,-1 0 1,1-1-1,-1 0 0,1 0 1,-1-1-1,0 0 0,10-4 1,2-7-373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2.046"/>
    </inkml:context>
    <inkml:brush xml:id="br0">
      <inkml:brushProperty name="width" value="0.05" units="cm"/>
      <inkml:brushProperty name="height" value="0.05" units="cm"/>
    </inkml:brush>
  </inkml:definitions>
  <inkml:trace contextRef="#ctx0" brushRef="#br0">0 159 18028,'14'0'1286,"31"0"1211,47-6 0,-78 5-2389,0-2 1,0 0-1,0-1 1,0 0-1,-1-1 1,0 0 0,19-11-1,-30 15-66,0-1 1,0 1-1,0-1 1,0 1-1,0-1 0,-1 1 1,1-1-1,-1 0 1,1 0-1,-1 0 0,1 0 1,-1 0-1,0 0 0,0 0 1,0 0-1,0 0 1,0-3-1,-1 4-19,0 0 0,0 0 1,0 0-1,0 1 0,0-1 0,0 0 1,0 0-1,0 0 0,0 1 0,-1-1 1,1 0-1,0 0 0,0 1 0,-1-1 0,1 0 1,-1 1-1,1-1 0,-1 0 0,1 1 1,-2-2-1,1 1 2,-1 0 1,1 0-1,-1 0 1,0 0-1,1 1 1,-1-1-1,0 0 0,1 1 1,-1-1-1,0 1 1,0 0-1,-3-1 1,-6 1 15,1 1 0,-1-1 0,0 1 0,1 1 1,-1 0-1,1 1 0,-1 0 0,1 0 0,0 1 0,0 1 1,-14 8-1,12-6-33,0 1 0,0 0 0,1 1-1,0 1 1,0 0 0,1 0 0,0 1 0,-8 13 0,15-21-17,1 1 0,-1 0 1,1 0-1,0-1 0,1 1 0,-1 1 0,1-1 0,-1 0 0,1 0 0,0 1 0,1-1 1,-1 0-1,1 1 0,0-1 0,0 0 0,1 5 0,0-6-58,-1-1-1,1 0 1,0 1 0,1-1 0,-1 0-1,0 0 1,1 0 0,-1 0-1,1 0 1,-1 0 0,1 0 0,0-1-1,0 1 1,0 0 0,0-1-1,0 0 1,0 1 0,0-1 0,1 0-1,-1 0 1,0 0 0,1-1-1,-1 1 1,0 0 0,1-1 0,-1 0-1,1 1 1,-1-1 0,5 0-1,8 0-112,1-1 0,-1 0 0,0-1 0,30-7 0,20-11-412</inkml:trace>
  <inkml:trace contextRef="#ctx0" brushRef="#br0" timeOffset="1">641 0 21805,'-26'5'610,"1"1"1,0 0 0,0 2 0,0 1 0,1 2-1,1 0 1,-39 24 0,61-34-599,0-1-1,0 0 1,1 1 0,-1-1-1,0 1 1,0-1 0,1 1-1,-1-1 1,1 1-1,-1-1 1,0 1 0,1 0-1,-1-1 1,1 1 0,0 0-1,-1-1 1,1 1 0,-1 0-1,1 0 1,0-1 0,0 1-1,-1 0 1,1 0-1,0 0 1,0 0 0,0-1-1,0 1 1,0 0 0,0 0-1,0 0 1,0-1 0,0 1-1,1 1 1,0-1-13,0 1 0,1-1-1,-1 1 1,1-1 0,-1 0 0,1 0 0,0 0 0,-1 0 0,1 0 0,0 0-1,0-1 1,-1 1 0,4 0 0,69 20-115,-50-16 103,0 1 1,0 2-1,-1 0 1,29 16-1,-50-23 15,0 0-1,0 0 1,-1 0-1,1 0 1,0 0-1,-1 1 1,1-1-1,-1 1 1,1-1-1,-1 1 1,0-1-1,0 1 1,0 0-1,0-1 1,0 1-1,0 0 1,0 0-1,0 0 1,-1 0-1,1 2 1,-1-2 8,0 0 1,0 1-1,-1-1 1,1 0-1,-1 0 1,1 0-1,-1 0 1,0 0-1,0 0 1,0 0-1,0 0 1,0-1-1,0 1 1,0 0-1,-1 0 1,1-1-1,-1 1 1,1-1-1,-4 3 1,-13 11 107,-1-1 0,-1-1 1,0 0-1,0-2 0,-2 0 0,1-1 1,-1-1-1,-31 8 0,49-17-190,1 1 0,0 0 1,-1-1-1,1 0 0,-1 1 0,1-1 0,-1-1 0,1 1 0,0 0 1,-6-2-1,8 1 1,0 1 0,0-1 0,1 1 1,-1-1-1,0 1 0,0-1 0,1 0 1,-1 0-1,0 1 0,1-1 0,-1 0 1,1 0-1,-1 0 0,1 1 0,-1-1 1,1 0-1,-1 0 0,1 0 0,0 0 0,0 0 1,0 0-1,-1 0 0,1 0 0,0 0 1,0 0-1,0 0 0,0 0 0,1 0 1,-1 0-1,0 0 0,0 0 0,0 0 1,1 0-1,-1 0 0,1 0 0,-1 0 0,1 1 1,0-2-1,3-6-170,0-1-1,1 1 1,0 1-1,0-1 1,9-9 0,15-13-786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3.221"/>
    </inkml:context>
    <inkml:brush xml:id="br0">
      <inkml:brushProperty name="width" value="0.05" units="cm"/>
      <inkml:brushProperty name="height" value="0.05" units="cm"/>
    </inkml:brush>
  </inkml:definitions>
  <inkml:trace contextRef="#ctx0" brushRef="#br0">28 193 14571,'-2'1'273,"0"0"0,1 0 0,-1 0-1,0 0 1,1 0 0,-1 1 0,1-1 0,0 0-1,-1 1 1,1-1 0,0 1 0,0-1 0,0 1-1,0 0 1,0-1 0,0 1 0,0 0 0,0 0-1,1-1 1,-1 1 0,1 0 0,-1 0 0,1 0-1,0 3 1,0-4-183,0 0 1,1-1-1,-1 1 0,1-1 0,-1 1 0,0-1 0,1 1 1,-1-1-1,1 1 0,-1-1 0,1 1 0,-1-1 0,1 0 1,-1 1-1,1-1 0,0 0 0,-1 1 0,1-1 1,0 0-1,-1 0 0,1 0 0,0 0 0,-1 1 0,1-1 1,0 0-1,-1 0 0,1 0 0,0 0 0,-1-1 0,1 1 1,0 0-1,-1 0 0,1 0 0,-1 0 0,1-1 0,0 1 1,0-1-1,28-8 788,-21 4-722,0 0 0,0 0 0,-1 0-1,1-1 1,-1 0 0,11-13 0,-14 15-118,0-1 0,0 0 0,0 0 1,-1 0-1,0-1 0,0 1 1,-1-1-1,1 1 0,-1-1 0,0 0 1,1-8-1,-3 13-37,0 1-1,0-1 1,1 1 0,-1-1 0,0 1 0,0-1 0,0 1-1,0-1 1,0 1 0,0-1 0,0 1 0,0-1 0,0 1-1,-1-1 1,1 1 0,0-1 0,0 1 0,0-1 0,-1 1-1,1-1 1,0 1 0,0 0 0,-1-1 0,1 1 0,0-1-1,-1 1 1,1 0 0,0-1 0,-1 1 0,1 0 0,-1-1-1,1 1 1,-1 0 0,1 0 0,0 0 0,-1-1 0,1 1-1,-1 0 1,1 0 0,-1 0 0,1 0 0,-1 0 0,1 0-1,-1 0 1,1 0 0,-1 0 0,1 0 0,-1 0 0,1 0-1,-1 0 1,1 0 0,-1 1 0,1-1 0,-1 0-1,1 0 1,-1 0 0,1 1 0,-1-1 0,1 0 0,-1 1 0,-26 16 33,24-13-40,0-1 0,0 1 0,0 0 0,1-1 0,0 1 0,-4 8 0,6-11 4,-1 0 1,1 0-1,-1 0 1,1 0-1,-1 0 1,1 0-1,0 0 1,0 0-1,0 0 0,-1 0 1,1 0-1,0 0 1,1 1-1,-1-1 1,0 0-1,0 0 1,0 0-1,0 0 1,1 0-1,-1 0 1,1 0-1,-1 0 0,1 0 1,-1 0-1,1 0 1,-1 0-1,1 0 1,0 0-1,0-1 1,-1 1-1,1 0 1,0 0-1,1 0 0,8 3-10,0-1 0,0 0 0,0 0 0,0-1 0,1 0 0,-1-1 0,21 0 0,18 3-2,-36-2 11,-1 0 0,0 0 0,0 2 0,0-1 0,18 9 0,-27-10 44,0-1 0,0 1-1,0 0 1,0 0 0,-1 0-1,1 1 1,-1-1 0,1 1-1,-1-1 1,0 1 0,0 0-1,0 0 1,0 0-1,0 0 1,-1 0 0,1 0-1,-1 0 1,0 1 0,0-1-1,0 0 1,-1 1 0,1-1-1,-1 1 1,0 5 0,45-161 2790,-43 142-2817,-1 6-8,0 0 0,0 0-1,0 0 1,0 0 0,1 1 0,2-6-1,-3 8-13,1-1 1,-1 1-1,0-1 0,1 1 1,-1 0-1,1 0 0,-1 0 0,1 0 1,0 0-1,-1 0 0,1 0 0,0 0 1,0 1-1,0-1 0,-1 1 0,5-1 1,-2 0-21,49-10-346,0 3-1,102-4 1,-152 12 369,0 0 0,0 0 0,0 1 0,-1-1 0,1 1 0,0-1 0,0 1 0,0 0 0,0 0 0,0 1 0,3 1 0,-6-2 7,1 0-1,0-1 1,0 1 0,0 0-1,0 0 1,-1 0 0,1 0-1,0 0 1,-1 0 0,1 0-1,-1 0 1,1 1 0,-1-1-1,0 0 1,0 0 0,1 0-1,-1 0 1,0 1 0,0-1-1,0 0 1,0 0 0,0 0-1,0 1 1,0-1 0,-1 0-1,1 0 1,0 0 0,-1 0-1,1 1 1,-2 1 0,-19 38 83,-4 6-20,23-43-61,1-1-1,0 1 1,0 0-1,0 0 1,0 0-1,0 0 1,1 0-1,0 0 1,0-1 0,0 7-1,1-8-3,-1-1 0,1 1 0,0-1 0,0 1 0,0-1 0,0 1 0,0-1 0,0 0 0,0 1 0,0-1 0,0 0 0,0 0 0,1 0 0,-1 1 1,1-2-1,-1 1 0,1 0 0,-1 0 0,1 0 0,-1-1 0,1 1 0,0-1 0,-1 1 0,1-1 0,0 0 0,-1 1 0,1-1 0,0 0 0,2 0 0,3 0 1,0 0 1,0 0-1,0-1 1,-1 0-1,1 0 0,9-3 1,-1-2 4,0 0 0,0-1 0,0-1 1,-1 0-1,0-1 0,13-11 1,-18 12 26,0 0 1,0 0-1,0-1 1,-1 0-1,-1-1 1,0 0-1,0 0 1,9-20-1,-15 28-10,0-1 0,0 1 0,0-1 0,-1 0 0,1 1 1,-1-1-1,0 0 0,0 1 0,0-1 0,0 0 0,-1 1 0,0-5 0,1 6-15,0 1 0,-1-1 0,1 0 0,0 0 0,0 1 0,-1-1 0,1 0 0,-1 1 0,1-1 0,-1 0 0,1 1 0,-1-1 0,1 1 0,-1-1 0,1 1 0,-1-1 0,0 1 0,1 0 0,-1-1 0,0 1 0,1 0 0,-1-1 0,0 1 0,1 0-1,-1 0 1,0-1 0,0 1 0,1 0 0,-1 0 0,0 0 0,0 0 0,0 0 0,1 0 0,-1 0 0,0 1 0,0-1 0,1 0 0,-1 0 0,0 0 0,1 1 0,-1-1 0,0 0 0,1 1 0,-1-1 0,0 1 0,0 0 0,0-1-7,0 1 0,1-1 0,-1 0 0,0 1 0,1-1 0,-1 0 0,1 1 0,-1-1-1,1 1 1,-1-1 0,1 1 0,-1-1 0,1 1 0,-1 0 0,1-1 0,0 1 0,-1 0 0,1-1 0,0 1 0,-1 0 0,1-1 0,0 1 0,0 0 0,0-1 0,0 1 0,0 0 0,0 0-1,0-1 1,0 1 0,0 0 0,0-1 0,0 1 0,0 0 0,0 0 0,0-1 0,1 1 0,-1 0 0,0-1 0,1 1 0,-1 0 0,0-1 0,1 1 0,-1-1 0,1 1 0,-1-1 0,1 1-1,-1-1 1,2 1 0,0 2-6,1 0-1,0-1 0,0 1 0,0-1 1,1 0-1,-1 0 0,1 0 0,3 1 1,8 1 5,1-1-1,0-1 1,0 0 0,-1-1 0,1 0 0,0-2 0,0 0 0,0 0 0,0-2 0,-1 0 0,1 0 0,-1-2 0,0 0 0,0 0 0,0-2-1,-1 0 1,0 0 0,20-15 0,-31 19 1,0 1-1,-1-1 1,1 1-1,-1-1 1,0 0-1,4-5 1,-6 8-1,1-1 0,-1 1 0,0-1-1,0 1 1,0-1 0,1 1 0,-1-1 0,0 1 0,0-1 0,0 0 0,0 1 0,0-1 0,0 1 0,0-1-1,0 1 1,0-1 0,0 1 0,0-1 0,0 1 0,-1-1 0,1 0 0,0 1 0,0-1 0,0 1-1,-1-1 1,1 1 0,0 0 0,-1-1 0,1 1 0,0-1 0,-1 1 0,1-1 0,-1 1 0,1 0 0,-1-1-1,1 1 1,0 0 0,-1 0 0,1-1 0,-1 1 0,0 0 0,1 0 0,-1 0 0,1-1 0,-1 1 0,1 0-1,-1 0 1,1 0 0,-1 0 0,1 0 0,-2 0 0,-4 0-6,0 0 0,-1 0 0,1 0 0,0 1 0,0-1 0,0 2 0,0-1 0,-1 1 0,1 0 0,-6 3 0,-4 1-12,1 2 0,-24 15 0,34-20 16,-1 2 0,1-1 0,0 1 0,0-1 0,0 1 1,1 1-1,0-1 0,-5 8 0,7-11-15,1 0 0,0 0 0,0 1 0,0-1 0,0 0 0,1 0 1,-1 1-1,0-1 0,1 0 0,0 1 0,-1-1 0,1 1 0,0-1 0,0 0 0,1 1 0,-1-1 0,0 0 0,1 1 0,0-1 1,-1 0-1,1 1 0,0-1 0,0 0 0,0 0 0,0 0 0,1 0 0,1 3 0,1-1-121,0 0-1,0 0 1,0-1-1,0 1 0,1-1 1,0 0-1,-1-1 1,1 1-1,0-1 1,0 0-1,6 2 1,1-1-19,0 0 1,1 0-1,-1-2 1,13 1 0,24-1-379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3.748"/>
    </inkml:context>
    <inkml:brush xml:id="br0">
      <inkml:brushProperty name="width" value="0.05" units="cm"/>
      <inkml:brushProperty name="height" value="0.05" units="cm"/>
    </inkml:brush>
  </inkml:definitions>
  <inkml:trace contextRef="#ctx0" brushRef="#br0">136 6 19684,'-6'-1'337,"1"-1"-1,-1 1 0,0 0 1,0 1-1,0-1 0,0 1 1,0 0-1,0 1 0,0 0 1,1 0-1,-1 0 0,-6 2 1,9-2-264,0 0 0,0 0 1,0 0-1,0 1 0,1-1 1,-1 1-1,0-1 0,1 1 1,-1 0-1,1 0 0,0 0 0,-1 1 1,1-1-1,0 0 0,0 1 1,1 0-1,-1-1 0,0 1 1,1 0-1,0 0 0,0 0 1,0 0-1,0 0 0,-1 4 1,2-5-72,0 1 0,0-1 0,1 1 0,-1-1 1,0 0-1,1 1 0,0-1 0,0 0 0,0 0 1,0 1-1,0-1 0,0 0 0,0 0 0,0 0 1,1 0-1,-1 0 0,1-1 0,0 1 1,0 0-1,-1-1 0,1 1 0,0-1 0,0 1 1,4 1-1,7 4-97,-1-1 0,27 10 0,-32-14 47,65 22-387,33 13-355,-103-36 783,-1-1 1,1 1-1,-1-1 1,1 1-1,-1 0 1,1 0-1,-1 0 1,0 0-1,1 0 1,-1 0 0,0 0-1,0 0 1,0 0-1,0 1 1,2 1-1,-3-3 13,0 1 0,0-1 0,0 0 0,0 1 0,0-1 0,0 0-1,0 1 1,0-1 0,0 0 0,-1 1 0,1-1 0,0 0 0,0 0 0,0 1-1,0-1 1,0 0 0,0 1 0,-1-1 0,1 0 0,0 0 0,0 1 0,-1-1 0,1 0-1,0 0 1,0 1 0,-1-1 0,-15 7 257,-19 2 254,0-2 0,-1-2-1,1-1 1,-50 0 0,84-4-585,1 0 0,-1 0 0,0 0 1,1 0-1,-1 0 0,1 0 0,-1 0 1,0 0-1,1-1 0,-1 1 0,1 0 1,-1 0-1,0 0 0,1-1 0,-1 1 1,1 0-1,-1-1 0,1 1 0,-1 0 1,0-2-1,5-6-765,21-8 8,3 5 70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4.228"/>
    </inkml:context>
    <inkml:brush xml:id="br0">
      <inkml:brushProperty name="width" value="0.05" units="cm"/>
      <inkml:brushProperty name="height" value="0.05" units="cm"/>
    </inkml:brush>
  </inkml:definitions>
  <inkml:trace contextRef="#ctx0" brushRef="#br0">203 9 18036,'-3'-2'250,"0"1"1,-1 0-1,0 0 1,1 0-1,-1 0 1,1 0-1,-1 1 0,0-1 1,1 1-1,-1 0 1,0 0-1,0 1 1,1-1-1,-1 1 1,1 0-1,-1 0 1,-4 2-1,-4 1 550,-1 0 1,1 1-1,-18 11 1,24-12-607,0 1 0,0 0 1,0 0-1,1 0 0,0 0 1,0 1-1,0 0 1,-7 13-1,10-18-171,1 1 0,0 0-1,0 0 1,0-1 0,0 1 0,1 0 0,-1 0-1,0 0 1,1 0 0,0 0 0,-1 0 0,1 0 0,0 0-1,0 0 1,0 0 0,0 0 0,0 0 0,0 1-1,1-1 1,-1 0 0,1 0 0,0-1 0,-1 1 0,1 0-1,0 0 1,0 0 0,0 0 0,0-1 0,0 1-1,1 0 1,-1-1 0,0 1 0,1-1 0,-1 1 0,1-1-1,0 0 1,2 2 0,0-1-15,1 1 1,0-1-1,0 0 1,0 0-1,1 0 1,-1-1-1,0 0 0,0 0 1,1 0-1,-1-1 1,1 1-1,-1-1 0,9-1 1,-5-1-14,-1 0 0,0 0 0,0 0 0,0-1 0,0 0-1,0-1 1,-1 0 0,9-5 0,-4 0-51,0 0 0,0-1-1,-1 0 1,0 0 0,0-2-1,-1 1 1,-1-1 0,0-1 0,9-17-1,-10 11-123,-8 19 177,0 0 1,0 0-1,0 0 0,0 0 1,0 0-1,0 0 0,-1-1 1,1 1-1,0 0 1,0 0-1,0 0 0,0 0 1,0 0-1,0 0 0,0 0 1,0 0-1,0 0 0,0 0 1,0 0-1,-1 0 1,1 0-1,0 0 0,0-1 1,0 1-1,0 0 0,0 0 1,0 0-1,0 0 1,-1 0-1,1 0 0,0 0 1,0 0-1,0 0 0,0 0 1,0 0-1,0 1 0,0-1 1,0 0-1,-1 0 1,1 0-1,0 0 0,0 0 1,0 0-1,0 0 0,0 0 1,0 0-1,0 0 0,0 0 1,0 0-1,0 0 1,-1 0-1,1 1 0,0-1 1,0 0-1,0 0 0,0 0 1,0 0-1,0 0 1,0 0-1,0 0 0,0 0 1,0 1-1,0-1 0,0 0 1,0 0-1,0 0 0,0 0 1,-3 4-19,0-1-1,0 1 1,0 0 0,1 0 0,-4 7 0,2-1-104,0 0 1,1 0 0,1 1 0,0-1 0,0 0 0,1 1 0,0-1-1,1 1 1,1 17 0,-1-25 73,1 0 0,-1 0 0,1 0 0,-1 0 1,1 0-1,0-1 0,0 1 0,1 0 0,-1-1 0,1 1 0,-1 0 0,1-1 0,0 0 0,0 1 0,0-1 0,0 0 0,0 0 0,0 0 0,0 0 1,1-1-1,-1 1 0,1 0 0,0-1 0,-1 0 0,1 0 0,0 0 0,0 0 0,-1 0 0,1 0 0,0-1 0,0 1 0,0-1 0,0 0 1,0 0-1,0 0 0,0 0 0,6-2 0,24-6-461,4-8-83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4.693"/>
    </inkml:context>
    <inkml:brush xml:id="br0">
      <inkml:brushProperty name="width" value="0.05" units="cm"/>
      <inkml:brushProperty name="height" value="0.05" units="cm"/>
    </inkml:brush>
  </inkml:definitions>
  <inkml:trace contextRef="#ctx0" brushRef="#br0">352 109 18836,'1'-11'575,"-1"-42"1172,0 50-1659,0 1 1,0-1 0,0 1-1,-1 0 1,1-1-1,-1 1 1,1 0-1,-1-1 1,0 1-1,0 0 1,0 0-1,0 0 1,-1 0-1,1 0 1,-1 0-1,1 0 1,-4-3 0,4 5-1,0 0 1,0-1-1,0 1 1,0 0-1,0 0 1,0 0-1,0 0 1,0 0-1,0 0 1,0 0-1,0 0 1,0 0-1,0 0 1,0 0 0,0 1-1,0-1 1,0 1-1,0-1 1,0 0-1,0 1 1,0-1-1,0 1 1,1 0-1,-1-1 1,0 1-1,0 0 1,0 0-1,1-1 1,-1 1 0,1 0-1,-2 1 1,-18 27 1129,9-5-1024,1-1 0,1 2 0,0-1 0,2 1 0,1 0 0,2 1 0,0 0 0,1-1 0,2 35 0,1-56-183,0-1-1,0 0 0,0 1 0,0-1 1,1 1-1,0-1 0,0 1 0,0-1 1,0 0-1,0 0 0,1 0 0,-1 1 1,1-1-1,0-1 0,3 5 0,-2-5-2,-1 0-1,1 0 0,0 0 0,0 0 0,0 0 0,0-1 1,0 0-1,0 0 0,1 0 0,-1 0 0,0 0 0,1 0 1,-1-1-1,0 0 0,6 1 0,59-3 45,-52 0-76,-1 1 0,1 1 0,0 1 0,-1 0 0,32 7 0,-46-8 20,1 0 0,-1 1 0,0-1 0,0 1 0,1-1 0,-1 1 0,0 0 0,0-1 0,0 1 1,1 0-1,-1 0 0,0 0 0,0 0 0,0 0 0,-1 0 0,1 0 0,0 0 0,0 0 0,0 1 0,-1-1 0,1 0 0,-1 0 0,1 1 0,-1-1 0,1 0 0,-1 1 0,0-1 0,0 0 0,0 1 0,0-1 0,0 1 0,0-1 0,0 0 0,0 1 0,0-1 0,0 1 0,-1-1 1,1 0-1,-1 1 0,1-1 0,-1 0 0,0 2 0,-5 7-35,1 1 1,-1-1 0,-1 0 0,-8 10 0,4-5 19,10-14 20,0 1 0,0-1 0,0 1-1,0-1 1,0 1 0,1-1 0,-1 1 0,0-1 0,1 1-1,-1 0 1,1-1 0,0 1 0,-1 0 0,1-1-1,0 1 1,0 3 0,1-4 0,-1 0-1,1 0 1,0 0 0,0 0-1,-1 0 1,1 0 0,0-1-1,0 1 1,0 0 0,0 0-1,0-1 1,0 1 0,0-1-1,0 1 1,0-1 0,0 1-1,1-1 1,-1 0 0,0 1-1,0-1 1,0 0 0,0 0-1,1 0 1,-1 0 0,0 0-1,2 0 1,38 2-195,0-2-1,0-1 1,-1-2-1,56-12 1,-94 15 9,0-1 1,1 1-1,-1-1 1,0 0-1,0 1 1,0-1-1,0 0 1,1 0-1,-1 0 1,0-1-1,-1 1 1,1 0-1,0-1 1,0 1-1,-1-1 1,1 0-1,0 1 1,-1-1-1,2-3 1,-3 3 0,1 1 1,-1-1 0,0 1 0,0-1 0,0 1 0,-1-1-1,1 0 1,0 1 0,0-1 0,-1 1 0,1-1 0,-1 1-1,0-1 1,1 1 0,-1 0 0,0-1 0,0 1 0,0 0 0,0-1-1,0 1 1,0 0 0,0 0 0,0 0 0,0 0 0,-1 0-1,1 0 1,0 0 0,-3-1 0,-16-11-1269</inkml:trace>
  <inkml:trace contextRef="#ctx0" brushRef="#br0" timeOffset="1">5 70 18340,'-4'3'1952,"21"3"-1111,12 4-281,19 0 952,11 0-240,10 0-480,1-2-472,3-8-87,0-7-41,-7-9-144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9.697"/>
    </inkml:context>
    <inkml:brush xml:id="br0">
      <inkml:brushProperty name="width" value="0.05" units="cm"/>
      <inkml:brushProperty name="height" value="0.05" units="cm"/>
    </inkml:brush>
  </inkml:definitions>
  <inkml:trace contextRef="#ctx0" brushRef="#br0">520 55 10690,'-89'-7'944,"7"-1"-663,5-2-137,9 0 496,11 3-192,13 4-272,5 3-80,9 0-88,7 6-8,13-2-136,10 1 128,20-8-32,9-19-16</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5.270"/>
    </inkml:context>
    <inkml:brush xml:id="br0">
      <inkml:brushProperty name="width" value="0.05" units="cm"/>
      <inkml:brushProperty name="height" value="0.05" units="cm"/>
    </inkml:brush>
  </inkml:definitions>
  <inkml:trace contextRef="#ctx0" brushRef="#br0">62 1 18916,'0'20'1952,"0"11"-1111,-1 5-313,-2 9 1248,-1 3-592,0 10-575,1-1-65,0-3-224,0-2-136,2-8-336,-1-5-224,1-6-433,-2-6-351,-4-11 888,-3-7-208,-6-9-208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5.795"/>
    </inkml:context>
    <inkml:brush xml:id="br0">
      <inkml:brushProperty name="width" value="0.05" units="cm"/>
      <inkml:brushProperty name="height" value="0.05" units="cm"/>
    </inkml:brush>
  </inkml:definitions>
  <inkml:trace contextRef="#ctx0" brushRef="#br0">0 231 13499,'4'-14'544,"-1"0"0,2 1 0,0-1 0,1 1 0,0 0-1,1 0 1,16-22 0,-17 27-136,1 1-1,0-1 0,0 1 0,1 0 0,0 1 0,0 0 1,1 0-1,0 1 0,0 0 0,0 1 0,0 0 0,11-4 1,4 2-49,0 1 1,1 1 0,-1 1-1,0 1 1,1 2 0,0 0-1,-1 1 1,1 2 0,-1 0-1,0 2 1,0 0 0,31 13-1,-50-17-344,-1 1-1,1 1 0,0-1 0,-1 0 1,0 1-1,0 0 0,0 0 0,0 1 1,7 6-1,-10-8-12,0 0 1,1 0-1,-1-1 1,-1 1-1,1 0 1,0 0-1,0 0 1,-1 0-1,1 0 1,-1 0-1,1 0 0,-1 1 1,0-1-1,0 0 1,0 0-1,0 0 1,0 0-1,0 0 1,-1 0-1,1 0 1,-1 1-1,0-1 1,1 0-1,-1-1 1,-2 4-1,-6 9 22,0-1 0,-1 0 0,-1-1 0,0 0 0,0-1 1,-22 16-1,7-5 40,-1 2 16,12-12-21,0 0 0,1 1-1,0 1 1,2 0 0,-1 1-1,2 0 1,-11 18 0,21-31-57,-1 1 1,1-1-1,0 1 1,0-1-1,1 1 1,-1-1-1,0 1 1,1 0-1,0-1 1,-1 1-1,1 0 1,0-1-1,0 1 1,1 0-1,-1-1 1,1 1-1,-1 0 1,1-1-1,0 1 1,0-1-1,2 5 1,-1-4-43,1 1-1,0-1 1,0 0-1,0 0 1,0 0-1,0-1 1,1 1 0,-1-1-1,1 1 1,0-1-1,0 0 1,-1-1-1,6 3 1,16 4-658,0-1 0,0-1 0,50 5 0,81-3-1310,-142-8 1924,42 0-669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6.265"/>
    </inkml:context>
    <inkml:brush xml:id="br0">
      <inkml:brushProperty name="width" value="0.05" units="cm"/>
      <inkml:brushProperty name="height" value="0.05" units="cm"/>
    </inkml:brush>
  </inkml:definitions>
  <inkml:trace contextRef="#ctx0" brushRef="#br0">52 1 19748,'3'4'2273,"8"2"-1297,1-4-416,8 1 1729,5-1-1033,10 1-568,1-2-136,8 2-520,1 1-288,-5-4-672,-9 0-520,-8-3 1159,-6-4-247,-12 0-232</inkml:trace>
  <inkml:trace contextRef="#ctx0" brushRef="#br0" timeOffset="1">0 131 16067,'0'22'2145,"13"-8"-953,9-8-432,12-4 1793,5-2-1081,9-4-552,3-2-312,6-1-1336,0-1 888,-8-2-296,-3 2-176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6.807"/>
    </inkml:context>
    <inkml:brush xml:id="br0">
      <inkml:brushProperty name="width" value="0.05" units="cm"/>
      <inkml:brushProperty name="height" value="0.05" units="cm"/>
    </inkml:brush>
  </inkml:definitions>
  <inkml:trace contextRef="#ctx0" brushRef="#br0">1 365 21101,'0'1'66,"0"-1"0,0 1 1,1-1-1,-1 1 0,0-1 1,1 1-1,-1-1 0,0 1 1,1-1-1,-1 1 0,1-1 1,-1 0-1,1 1 0,-1-1 1,1 0-1,-1 1 0,1-1 1,-1 0-1,1 0 0,-1 0 1,1 1-1,-1-1 0,1 0 1,-1 0-1,1 0 0,0 0 1,-1 0-1,1 0 0,-1 0 1,1 0-1,-1 0 0,1 0 1,0 0-1,-1-1 0,1 1 1,-1 0-1,2-1 0,25-9 358,-7 0-100,-1-1 0,0-1 0,-1-1 0,0 0 1,-1-1-1,-1-1 0,0-1 0,21-27 0,-21 21-193,0 1 0,-2-2-1,-1 0 1,-1 0 0,-1-1 0,15-46 0,-26 61 91,-3 11-139,-5 10-4,1 1-1,0 0 0,1 1 1,0 0-1,1 0 0,-3 16 0,2-12-11,2-7-84,-3 13 102,-9 43 0,15-62-212,0 0 1,0 1-1,1-1 0,0 1 1,0-1-1,0 1 0,1-1 1,0 0-1,0 1 0,0-1 1,1 0-1,-1 0 0,1 1 1,4 6-1,-5-10 14,1 0 0,0-1 1,-1 1-1,1 0 0,0 0 0,0-1 0,0 1 1,0-1-1,1 1 0,-1-1 0,0 0 0,0 0 0,1 0 1,-1 0-1,1-1 0,3 2 0,2-1-51,0-1 0,-1 1 0,1-1 0,12-2 0,31-7-760</inkml:trace>
  <inkml:trace contextRef="#ctx0" brushRef="#br0" timeOffset="1">789 70 15859,'0'-1'65,"6"-28"2111,-6 28-2130,0 0 0,0 1 0,0-1 1,-1 0-1,1 1 0,0-1 0,0 0 1,0 1-1,0-1 0,-1 0 0,1 1 1,0-1-1,0 1 0,-1-1 0,1 0 1,-1 1-1,1-1 0,0 1 0,-1-1 1,1 1-1,-1-1 0,0 1 1,1-1-1,-1 1 0,1 0 0,-1-1 1,1 1-1,-1 0 0,0 0 0,1-1 1,-1 1-1,0 0 0,1 0 0,-1 0 1,0 0-1,1 0 0,-1 0 0,0 0 1,1 0-1,-1 0 0,0 0 0,0 0 1,0 0-1,-3 1 258,-1 0 1,1 1-1,-1-1 0,1 1 1,0 0-1,0 0 0,0 0 1,0 1-1,0-1 0,-6 7 0,-34 36 1089,40-41-1267,-12 15 248,0 1 0,2 0-1,-21 38 1,29-47-295,1 0 0,0 1 0,1-1 1,0 1-1,1 0 0,0 0 0,1 0 0,1 0 0,-1 19 0,2-27-58,0 0 0,1 0 0,-1 0 0,1 0-1,0 0 1,0-1 0,0 1 0,1 0 0,-1 0 0,1-1 0,0 1-1,0-1 1,0 1 0,0-1 0,1 0 0,-1 0 0,1 0 0,0 0-1,0 0 1,0-1 0,0 1 0,0-1 0,1 0 0,-1 0 0,1 0-1,-1 0 1,1-1 0,0 0 0,6 2 0,-3-1 12,-1-1-1,1 0 1,0-1-1,0 0 1,-1 0 0,1 0-1,0-1 1,0 0-1,-1 0 1,1-1 0,0 1-1,-1-2 1,1 1 0,-1-1-1,0 0 1,9-5-1,-7 1 10,1-1-1,-1 0 0,0 0 1,0-1-1,-1 0 0,0 0 0,-1-1 1,0 0-1,0 0 0,-1 0 0,-1-1 1,0 1-1,0-1 0,-1 0 1,0 0-1,1-14 0,-3 15-68,0-1-1,0 1 0,-1 0 1,0-1-1,-1 1 1,-1 0-1,1 0 0,-5-12 1,4 15-78,0 1 0,-1 0 0,0 0 0,0 0 0,0 0 1,-1 0-1,0 1 0,0 0 0,0 0 0,-1 0 0,1 0 0,-1 1 0,-7-5 1,8 6-183,0 1 0,0-1 0,0 1 0,-1 0 0,1 1 0,-1-1 0,-6-1 0,9 3 183,0 0 0,1-1 0,-1 1 0,0 0-1,0 0 1,0 0 0,1 0 0,-1 0 0,0 0 0,0 1 0,1-1 0,-1 0-1,0 1 1,0 0 0,1-1 0,-1 1 0,0 0 0,1 0 0,-1 0-1,1 0 1,-2 1 0,2 4-861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7.343"/>
    </inkml:context>
    <inkml:brush xml:id="br0">
      <inkml:brushProperty name="width" value="0.05" units="cm"/>
      <inkml:brushProperty name="height" value="0.05" units="cm"/>
    </inkml:brush>
  </inkml:definitions>
  <inkml:trace contextRef="#ctx0" brushRef="#br0">539 177 21028,'5'9'2017,"-14"8"-1257,-8 4-296,-9 14 1025,-7 3-369,-3 8-352,-1 1-104,0 2-256,2-1-104,8-8-112,3-6-72,7-10-312,5-6-264,6-11-808,11-17-537,2-7 1153,1-18-240</inkml:trace>
  <inkml:trace contextRef="#ctx0" brushRef="#br0" timeOffset="1">234 1 20836,'-10'0'259,"0"0"0,1 1 0,-1 0 0,0 1 0,1 0 0,-1 1 0,1 0-1,0 0 1,0 1 0,0 0 0,-9 7 0,12-8-210,1 0-1,0 0 1,0 1-1,0 0 1,1 0-1,-1 0 1,1 1-1,0-1 1,0 1-1,0 0 1,1 0 0,0 0-1,0 1 1,0-1-1,1 1 1,0 0-1,0-1 1,-2 11-1,4-13-42,-1 0-1,2 0 1,-1 0-1,0 0 1,1 0-1,-1-1 1,1 1-1,0 0 1,0 0-1,0-1 0,0 1 1,0 0-1,1-1 1,-1 1-1,1-1 1,0 0-1,-1 0 1,1 1-1,0-1 1,0 0-1,1 0 1,-1-1-1,0 1 1,1 0-1,-1-1 0,1 0 1,-1 1-1,1-1 1,5 1-1,-1 1 5,0-1 0,0 0-1,0-1 1,0 1 0,0-2 0,0 1-1,1-1 1,-1 0 0,0 0-1,14-3 1,-16 2-4,0-1 1,0 0-1,0 0 0,0 0 0,0 0 1,-1-1-1,1 1 0,-1-1 0,1-1 1,-1 1-1,0 0 0,-1-1 1,1 0-1,-1 0 0,1 0 0,-1 0 1,0-1-1,-1 1 0,5-9 0,-6 9 0,0 0-1,0 1 0,0-1 0,0 0 0,-1 0 0,1 0 0,-1 1 0,0-1 0,-1 0 0,1 0 0,0 0 0,-1 1 0,0-1 0,0 0 0,0 1 0,0-1 0,-1 0 0,0 1 0,1 0 0,-1-1 0,0 1 0,-1 0 1,1 0-1,0 0 0,-1 0 0,0 0 0,-5-4 0,2 3-6,-1 0 0,0 0 0,0 0 0,0 0 1,0 1-1,-1 1 0,1-1 0,-1 1 0,1 0 0,-1 1 0,0 0 1,0 0-1,0 1 0,0-1 0,-10 3 0,14-2-200,-1 0 0,0 1-1,0 0 1,0 0 0,1 0-1,-1 0 1,1 1 0,-1 0-1,1 0 1,-1 0 0,1 0-1,0 1 1,0 0 0,0 0-1,0 0 1,1 0 0,-1 0-1,1 1 1,0 0 0,0-1 0,0 1-1,0 0 1,1 1 0,0-1-1,-4 8 1,4 13-659,7 0-287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27.840"/>
    </inkml:context>
    <inkml:brush xml:id="br0">
      <inkml:brushProperty name="width" value="0.05" units="cm"/>
      <inkml:brushProperty name="height" value="0.05" units="cm"/>
    </inkml:brush>
  </inkml:definitions>
  <inkml:trace contextRef="#ctx0" brushRef="#br0">188 1 18084,'-2'2'264,"0"-1"0,0 1-1,0-1 1,0 0 0,0 1 0,-1-1 0,1 0 0,0 0 0,-1-1 0,1 1-1,-3 0 1,-7 3 227,-3 3 177,0 1 1,1 0-1,0 1 1,-20 16-1,29-21-593,0 0-1,1 1 1,0-1 0,0 1-1,0 0 1,0 0 0,1 0-1,-1 0 1,1 1 0,1-1-1,-1 1 1,1 0 0,0 0-1,0 0 1,-1 8 0,3-12-56,0 1 1,0-1 0,0 1 0,0-1 0,0 1-1,1-1 1,-1 1 0,1-1 0,-1 1 0,1-1-1,0 1 1,0-1 0,0 0 0,0 0 0,0 1 0,1-1-1,2 4 1,-1-4 0,0 1 0,0 0 0,1-1 0,-1 0-1,0 0 1,1 0 0,-1 0 0,1-1 0,0 1 0,5 1 0,2-1 4,1 0 1,-1 0 0,0-1-1,1-1 1,-1 0-1,0 0 1,14-3 0,-10 1 10,0-2 1,0 0-1,20-8 1,-28 9-17,-1 0 1,0 0-1,0 0 1,0-1-1,0 0 0,0 0 1,-1-1-1,0 1 0,8-10 1,-12 13-22,1 0 0,-1-1 0,0 1 0,0 0 0,-1 0 0,1-1 0,0 1 1,0-1-1,-1 1 0,1 0 0,0-1 0,-1 1 0,0-1 0,1 0 0,-1 1 0,0-1 0,0 1 0,0-1 1,0 1-1,0-1 0,0 0 0,0 1 0,-1-1 0,1 1 0,0-1 0,-1 1 0,1-1 0,-1 1 0,0-1 1,1 1-1,-1 0 0,0-1 0,0 1 0,0 0 0,0 0 0,0 0 0,0-1 0,0 1 0,-1 0 0,1 0 1,0 1-1,-1-1 0,-1-1 0,-3-1-87,0 0 1,-1 0-1,1 1 0,-1 0 1,0 0-1,0 1 1,0-1-1,-12 1 0,8 1 15,0 0 0,0 1 0,0 0 0,0 1 0,-21 6 0,-10 9-228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38.820"/>
    </inkml:context>
    <inkml:brush xml:id="br0">
      <inkml:brushProperty name="width" value="0.05" units="cm"/>
      <inkml:brushProperty name="height" value="0.05" units="cm"/>
    </inkml:brush>
  </inkml:definitions>
  <inkml:trace contextRef="#ctx0" brushRef="#br0">448 66 15931,'3'-7'643,"-2"3"-407,1 0 0,-1 0 1,0 1-1,0-1 1,0 0-1,0-7 1,-1 10-189,0 0 1,0 0-1,-1 0 1,1 0-1,0 0 1,-1 0 0,1 0-1,0 0 1,-1 0-1,1 0 1,-1 0 0,0 0-1,1 0 1,-1 1-1,0-1 1,1 0 0,-1 0-1,0 1 1,0-1-1,0 0 1,1 1 0,-1-1-1,0 1 1,0-1-1,0 1 1,0 0 0,0-1-1,0 1 1,0 0-1,-2-1 1,-5 0 87,1 1 0,0-1 0,-1 1 0,1 1 0,0-1 0,-1 1 0,1 0 0,0 1 0,0 0 0,0 0 0,0 0 0,0 1 0,0 0 1,0 0-1,1 1 0,0 0 0,-11 8 0,-5 6 24,1 1 0,0 0 0,-22 29 0,11-11 201,-48 78 1,66-92-258,1 1-1,1 1 1,2 0 0,-15 50-1,23-66-86,1-1 0,-1 1 1,1 0-1,1 0 0,0 0 0,0 0 0,1 0 0,0 0 0,0 0 1,1-1-1,0 1 0,4 9 0,-4-14-5,-1-1-1,1 1 1,0-1-1,0 0 1,0 0 0,1 0-1,-1 0 1,1 0-1,-1-1 1,1 1-1,0-1 1,0 1 0,0-1-1,0 0 1,0 0-1,1 0 1,-1-1 0,1 1-1,-1-1 1,1 0-1,-1 0 1,1 0-1,0-1 1,-1 1 0,1-1-1,0 0 1,0 0-1,0 0 1,-1 0-1,1-1 1,3 0 0,0 0 28,-1-1 1,-1 0-1,1 0 1,0 0-1,0-1 1,-1 0-1,1 0 1,-1-1-1,0 1 1,0-1-1,0 0 1,-1 0 0,1-1-1,-1 1 1,0-1-1,5-9 1,-4 7 29,-1 0 1,0 0 0,-1 0 0,1 0 0,-2-1 0,1 0-1,-1 0 1,0 1 0,0-1 0,-1 0 0,0 0-1,-1-12 1,0 17-46,-1 0-1,1 1 1,-1-1-1,0 0 0,0 1 1,0-1-1,0 1 1,0-1-1,0 1 1,-1 0-1,1-1 0,-1 1 1,0 0-1,1 0 1,-4-3-1,4 4-17,0 0 0,0 1-1,0-1 1,0 0 0,0 1-1,-1-1 1,1 1 0,0-1 0,0 1-1,0-1 1,0 1 0,-1 0-1,1-1 1,0 1 0,0 0-1,-1 0 1,1 0 0,0 0 0,0 0-1,-1 0 1,1 1 0,0-1-1,0 0 1,-1 1 0,1-1-1,0 0 1,0 1 0,0 0 0,0-1-1,0 1 1,0 0 0,0-1-1,0 1 1,0 0 0,-1 1-1,1-2-6,1 1 0,0-1 0,-1 0-1,1 0 1,0 0 0,0 1 0,-1-1-1,1 0 1,0 0 0,0 1 0,0-1-1,0 0 1,-1 1 0,1-1 0,0 0-1,0 1 1,0-1 0,0 0 0,0 0-1,0 1 1,0-1 0,0 0-1,0 1 1,0-1 0,0 0 0,0 1-1,0-1 1,0 0 0,0 1 0,0-1-1,0 0 1,0 1 0,0-1 0,0 0-1,1 1 1,12 5-37,19-3-91,-2-8-76,-1 0 0,1-2 1,-1-1-1,32-14 1,-12 4-140,-47 18 327,-1-1 0,1 1 0,-1-1 0,0 1-1,1 0 1,-1-1 0,1 1 0,-1 0-1,1 0 1,-1 0 0,1 0 0,-1 0 0,3 1-1,-3-1 15,-1 0 0,0 1 0,1-1-1,-1 0 1,0 1 0,0-1 0,1 0-1,-1 1 1,0-1 0,0 0 0,1 1-1,-1-1 1,0 0 0,0 1-1,0-1 1,0 1 0,0-1 0,0 0-1,0 1 1,1-1 0,-1 1 0,0-1-1,0 0 1,0 1 0,-1-1 0,1 1-1,0-1 1,0 0 0,0 1 0,0 0-1,-3 6 30,0-1-1,0 1 0,0-1 0,-7 9 0,2-1 58,4-6-53,-37 75 364,37-74-361,1 0 0,0-1 1,1 2-1,0-1 0,0 0 0,1 0 1,0 17-1,0-24-67,1-1 1,0 0-1,0 0 1,0 0 0,1 0-1,-1 1 1,0-1-1,0 0 1,1 0-1,-1 0 1,0 0-1,1 0 1,-1 0-1,1 0 1,0 0-1,-1 0 1,1 0 0,0 0-1,-1 0 1,1 0-1,0 0 1,0 0-1,0-1 1,0 1-1,0 0 1,0-1-1,0 1 1,0-1-1,0 1 1,0-1-1,2 1 1,0-1-8,-1 0 1,0 0-1,0 0 1,0-1 0,0 1-1,0-1 1,0 1-1,0-1 1,0 0-1,0 0 1,0 1-1,-1-1 1,1-1-1,0 1 1,0 0-1,-1 0 1,4-4-1,16-17-340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39.520"/>
    </inkml:context>
    <inkml:brush xml:id="br0">
      <inkml:brushProperty name="width" value="0.05" units="cm"/>
      <inkml:brushProperty name="height" value="0.05" units="cm"/>
    </inkml:brush>
  </inkml:definitions>
  <inkml:trace contextRef="#ctx0" brushRef="#br0">216 107 19500,'-5'63'2809,"2"-14"-1307,4 98-1,2-121-1731,-1-17-52,-1 1-1,0-1 1,0 0 0,-1 0-1,0 0 1,0 1 0,-1-1 0,0 0-1,-1 0 1,-3 9 0,5-17 197,-1 0 0,1-1 0,0 1 0,-1 0 1,1 0-1,-1 0 0,1-1 0,-1 1 0,0 0 0,1-1 1,-1 1-1,0 0 0,1-1 0,-1 1 0,0-1 0,0 1 0,0-1 1,1 0-1,-1 1 0,0-1 0,0 0 0,0 0 0,0 1 1,0-1-1,0 0 0,0 0 0,1 0 0,-1 0 0,0 0 1,0 0-1,0 0 0,0 0 0,0-1 0,0 1 0,0 0 1,0-1-1,1 1 0,-1 0 0,0-1 0,0 1 0,0-1 1,1 1-1,-1-1 0,-1-1 0,-4-2-277,1 0 0,-1-1 0,1 0 0,-7-9 0,-7-10 276,1-1-1,1-1 1,1 0-1,-17-39 1,26 50 428,1 1-1,1-1 0,1 0 1,0-1-1,1 1 0,0-1 1,1 1-1,1-1 0,1 0 1,2-22-1,-2 33-177,1-1 0,1 1-1,-1 0 1,1-1 0,0 1 0,0 0-1,0 0 1,0 1 0,1-1 0,0 0 0,0 1-1,1 0 1,-1-1 0,1 1 0,7-6-1,-5 6-4,1-1 0,-1 2 0,1-1 0,0 1-1,0 0 1,0 0 0,0 1 0,1 0 0,-1 0-1,11-1 1,-2 2 9,0 0-1,0 1 1,0 1 0,1 0-1,-1 1 1,0 1-1,-1 0 1,1 1 0,0 1-1,15 8 1,-22-9-108,-1 0 0,0 1 0,0 0 1,0 0-1,-1 1 0,1 0 0,-1 1 0,-1-1 0,11 15 1,-14-18-44,-1 0 0,0 1 1,0-1-1,0 1 1,-1-1-1,1 1 1,-1 0-1,0 0 0,0 0 1,0 0-1,0 0 1,-1 0-1,0 0 1,1 0-1,-1 0 0,-1 0 1,1 0-1,-1 0 1,0 0-1,1 0 1,-2 0-1,1-1 0,0 1 1,-1 0-1,-2 3 1,1-1-2,-1 0 0,0 0 0,0 0 0,-1-1 0,0 1 0,0-1 0,0-1 1,-1 1-1,1-1 0,-1 0 0,0 0 0,-12 6 0,19-10-25,-1 0 0,0 0 0,0 0 0,1 0 0,-1 0 1,0 0-1,0 0 0,1 0 0,-1 0 0,0 0 0,0 0 0,0 0 0,1 0 0,-1 0 0,0 0 0,0 1 0,0-1 0,1 0 0,-1 0 0,0 0 0,0 0 0,0 0 1,0 1-1,1-1 0,-1 0 0,0 0 0,0 0 0,0 1 0,0-1 0,0 0 0,0 0 0,0 1 0,0-1 0,0 0 0,1 0 0,-1 1 0,0-1 0,0 0 1,0 0-1,0 1 0,0-1 0,-1 0 0,1 0 0,0 0 0,0 1 0,0-1 0,0 0 0,0 0 0,0 1 0,0-1 0,0 0 0,0 0 0,-1 0 0,1 1 0,0-1 1,0 0-1,0 0 0,0 0 0,-1 0 0,1 1 0,0-1 0,0 0 0,0 0 0,-1 0 0,1 0 0,0 0 0,0 0 0,-1 0 0,27 9-287,-18-6 169,-2-1 66,14 4-95,1 2-1,-2 0 0,1 1 0,35 23 1,-51-30 154,0 1 1,-1-1-1,1 1 1,-1 0-1,0 1 0,0-1 1,0 1-1,0-1 1,-1 1-1,1 0 1,-1 0-1,0 0 1,0 0-1,-1 0 0,1 0 1,-1 0-1,0 1 1,0-1-1,0 1 1,0-1-1,-1 1 1,0-1-1,0 1 1,0-1-1,-1 1 0,1-1 1,-1 0-1,0 1 1,0-1-1,-3 7 1,-2 0 107,1 0 0,-2 0 0,1-1 0,-1 1 0,-1-2 0,0 1 0,0-1 0,-1 0 0,0-1 0,-1 0 0,0 0 0,0-1 0,-1 0 0,1-1 0,-2 0 0,1-1 0,0 0 0,-1-1 0,-14 3 0,20-6-137,0 0 0,0 0-1,0-1 1,0 0 0,0-1-1,0 1 1,0-1 0,0 0 0,0-1-1,0 1 1,0-1 0,1 0 0,-1-1-1,1 0 1,-1 1 0,1-2-1,0 1 1,0 0 0,0-1 0,1 0-1,-1 0 1,1-1 0,0 1-1,0-1 1,1 0 0,-1 0 0,1 0-1,0 0 1,0-1 0,1 1-1,0-1 1,0 0 0,0 1 0,-1-9-1,4-7-342,6 2-167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0.020"/>
    </inkml:context>
    <inkml:brush xml:id="br0">
      <inkml:brushProperty name="width" value="0.05" units="cm"/>
      <inkml:brushProperty name="height" value="0.05" units="cm"/>
    </inkml:brush>
  </inkml:definitions>
  <inkml:trace contextRef="#ctx0" brushRef="#br0">1 424 18204,'3'2'209,"0"-1"1,0 0-1,0 0 0,0-1 0,0 1 1,0-1-1,0 1 0,0-1 1,0 0-1,0 0 0,0 0 1,1-1-1,-1 1 0,0-1 1,0 0-1,0 1 0,4-3 1,7-3 293,1 0 0,15-11 0,-16 10 66,22-15-266,-1 0-1,-1-2 0,-1-2 0,-2-1 0,0-1 0,-2-2 0,-1-1 0,-2-1 0,25-39 0,-48 67-289,1-3 14,1 1 1,-1-1-1,0-1 1,-1 1-1,1 0 1,2-11 0,-6 7 22,-5 11-12,-11 19 12,3 7 16,1 1-1,1 0 1,1 0-1,2 1 0,-10 57 1,11-36-1238,3-1 0,4 91 0,2-113 468,10 51 1,2-29-161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4.025"/>
    </inkml:context>
    <inkml:brush xml:id="br0">
      <inkml:brushProperty name="width" value="0.05" units="cm"/>
      <inkml:brushProperty name="height" value="0.05" units="cm"/>
    </inkml:brush>
  </inkml:definitions>
  <inkml:trace contextRef="#ctx0" brushRef="#br0">42 199 17884,'1'0'3049,"25"0"-392,-14-3-2332,-1-1 0,0-1 0,0 1 0,0-2 0,0 1 0,18-15 0,-25 17-252,1 0 1,-1-1 0,0 1-1,0-1 1,0 0 0,-1-1 0,1 1-1,-1 0 1,0-1 0,0 0-1,-1 0 1,1 0 0,-1 0-1,0 0 1,0 0 0,-1-1-1,1-6 1,-1 11-63,-1-1 0,0 1 0,0 0 0,0-1 0,-1 1 0,1 0 0,0-1 0,0 1-1,-1 0 1,1-1 0,-1 1 0,1 0 0,-1 0 0,0-1 0,1 1 0,-1 0 0,0 0 0,0 0 0,0 0 0,0 0-1,0 0 1,0 0 0,0 0 0,0 1 0,0-1 0,0 0 0,0 0 0,-1 1 0,1-1 0,0 1 0,0-1 0,-1 1 0,1 0-1,0-1 1,-1 1 0,1 0 0,0 0 0,-1 0 0,1 0 0,-3 0 0,-2 0 1,0 1 0,0 0 0,0 0 0,0 0 0,0 0 0,0 1 0,-10 4 0,5 0-19,1 0-1,0 0 1,0 1 0,1 0-1,0 1 1,0 0 0,1 0-1,0 1 1,0 0-1,1 1 1,0-1 0,-9 18-1,16-26 5,-1 0 0,1 0 0,-1 0 0,1 0 0,-1 1 0,1-1 0,0 0 0,0 0-1,-1 0 1,1 1 0,0-1 0,0 0 0,0 0 0,0 0 0,0 1 0,1-1 0,-1 0 0,0 0-1,0 0 1,1 2 0,0-2 0,1 0-1,-1 0 1,0 0-1,0 0 0,0 0 1,1-1-1,-1 1 1,0 0-1,1-1 1,-1 1-1,0-1 0,1 1 1,-1-1-1,1 0 1,-1 1-1,1-1 0,2 0 1,24 1-26,0-2 0,-1-1 0,31-5 0,8-1 10,-45 6 16,97-5 3,-107 7 12,1 1-1,0 0 0,0 1 1,0 0-1,-1 1 0,1 0 1,17 8-1,-27-11 5,0 1-1,0 0 0,0 0 1,0 0-1,0 0 0,0 1 1,-1-1-1,1 0 0,0 1 1,-1-1-1,0 1 0,1-1 1,-1 1-1,0 0 0,1 0 1,-1 0-1,0 0 0,-1-1 1,1 1-1,0 1 0,0-1 1,-1 0-1,1 0 0,-1 0 1,0 0-1,0 0 0,1 3 1,1-203 1585,-2 197-1652,1 0-1,-1 0 0,0 0 0,0 0 0,0 0 1,1 0-1,-1 1 0,0-1 0,1 0 0,-1 0 1,1 0-1,-1 0 0,1 1 0,-1-1 1,1 0-1,0 0 0,-1 1 0,1-1 0,0 1 1,-1-1-1,1 0 0,0 1 0,1-1 0,26-9-1365,-9 4 1129,2-6-268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0.115"/>
    </inkml:context>
    <inkml:brush xml:id="br0">
      <inkml:brushProperty name="width" value="0.05" units="cm"/>
      <inkml:brushProperty name="height" value="0.05" units="cm"/>
    </inkml:brush>
  </inkml:definitions>
  <inkml:trace contextRef="#ctx0" brushRef="#br0">2426 0 12035,'-26'12'1312,"-13"-2"-664,-6-2-232,-6 0 648,-2 0-135,-7 2-249,-7 2-160,-12 1-552,-7 1-264,-3 0 288,0 0-88,3 2-120</inkml:trace>
  <inkml:trace contextRef="#ctx0" brushRef="#br0" timeOffset="1">140 307 11386,'-35'-4'1025,"4"-5"-833,6-4-80,5 2 272,8-2-168,0 0-1552,8 3 1240,4 1-137,8 2-143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4.522"/>
    </inkml:context>
    <inkml:brush xml:id="br0">
      <inkml:brushProperty name="width" value="0.05" units="cm"/>
      <inkml:brushProperty name="height" value="0.05" units="cm"/>
    </inkml:brush>
  </inkml:definitions>
  <inkml:trace contextRef="#ctx0" brushRef="#br0">21 1 17660,'-1'2'201,"0"0"0,0 0 1,0 0-1,0 0 0,0 0 0,0 0 0,0 0 1,1 0-1,-1 1 0,1-1 0,-1 0 1,1 0-1,0 5 0,-1 1 196,-4 34 1503,1 78 1,4-104-1808,1 1 1,1-1-1,1 1 0,0-1 1,1 0-1,1 0 0,12 27 0,-16-40-87,1-1 0,-1 1 0,1 0 0,-1-1 0,1 1 0,0-1 1,0 1-1,0-1 0,0 0 0,1 0 0,-1 0 0,1 0 0,-1 0 0,1-1 0,0 1 0,-1-1 0,1 0 0,0 0 0,0 0 0,5 1 0,0-1 40,0-1 0,0 0 0,0 0 0,0-1 1,0 0-1,12-4 0,-20 5-35,1 0 0,-1-1 0,1 1 0,0 0 0,-1 0 0,1-1 1,0 1-1,-1 0 0,1 0 0,0 0 0,-1 0 0,1 0 0,0 0 0,-1 0 0,1 0 0,0 0 1,-1 0-1,1 1 0,-1-1 0,1 0 0,0 0 0,-1 1 0,1-1 0,-1 0 0,1 1 0,0-1 0,-1 0 1,1 1-1,-1-1 0,1 1 0,-1-1 0,0 1 0,1-1 0,-1 1 0,1-1 0,-1 1 0,1 1 1,-1 0-4,0 0 1,0 1-1,0-1 1,-1 0 0,1 1-1,0-1 1,-1 0 0,0 1-1,0 2 1,17-14-2930,-8 5 2348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5.034"/>
    </inkml:context>
    <inkml:brush xml:id="br0">
      <inkml:brushProperty name="width" value="0.05" units="cm"/>
      <inkml:brushProperty name="height" value="0.05" units="cm"/>
    </inkml:brush>
  </inkml:definitions>
  <inkml:trace contextRef="#ctx0" brushRef="#br0">136 1 19116,'-9'3'2473,"2"0"-2108,-1 1 0,1 0 0,0 0 1,1 1-1,-1 0 0,1 0 0,0 1 0,-6 7 1,-1 1-58,1 1 0,-14 22 0,25-35-291,0 0 0,0 0 0,0 0 0,0-1 0,0 1 0,0 0 0,1 0 0,-1 0 0,1 1 0,-1-1 0,1 0 0,0 0 0,0 0 0,0 0 0,0 0 0,0 0 0,0 0 0,1 0 0,-1 1 0,1 1 0,0-3-8,0 0 1,0 0-1,0 0 1,0 0-1,0 0 1,0 0-1,0 0 0,0-1 1,0 1-1,0 0 1,0 0-1,0-1 1,1 1-1,-1-1 0,0 1 1,0-1-1,1 0 1,-1 1-1,0-1 1,1 0-1,-1 0 1,0 0-1,1 0 0,-1 0 1,0 0-1,1-1 1,-1 1-1,0 0 1,1 0-1,-1-1 0,0 1 1,2-2-1,5-1 31,0-1 0,0 1-1,-1-2 1,0 1 0,0-1-1,0 0 1,0 0 0,-1-1 0,0 0-1,0 0 1,0-1 0,-1 1-1,0-1 1,0-1 0,-1 1-1,4-10 1,-7 10 107,-7 10-53,-7 11 5,11-9-90,-1 0 1,0 0-1,1 0 0,0 1 0,0-1 0,0 1 1,1 0-1,0-1 0,-1 11 0,2-14-90,0-1 0,0 1 0,0-1-1,0 1 1,1-1 0,-1 0 0,0 1-1,1-1 1,-1 1 0,0-1 0,1 0-1,0 1 1,-1-1 0,1 0 0,0 0 0,0 0-1,-1 1 1,1-1 0,0 0 0,0 0-1,0 0 1,0 0 0,1-1 0,-1 1-1,0 0 1,0 0 0,0-1 0,1 1 0,-1 0-1,0-1 1,1 0 0,-1 1 0,1-1-1,-1 0 1,0 1 0,1-1 0,-1 0-1,1 0 1,-1 0 0,1 0 0,-1-1 0,0 1-1,3-1 1,1 0-262,-1 0 0,0 0 0,0-1 0,0 1 0,0-1 0,0 0 1,0 0-1,0-1 0,-1 1 0,1-1 0,-1 1 0,6-7 0,11-15-972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5.549"/>
    </inkml:context>
    <inkml:brush xml:id="br0">
      <inkml:brushProperty name="width" value="0.05" units="cm"/>
      <inkml:brushProperty name="height" value="0.05" units="cm"/>
    </inkml:brush>
  </inkml:definitions>
  <inkml:trace contextRef="#ctx0" brushRef="#br0">74 0 18468,'-1'11'538,"0"-1"1,-1 0-1,-1 1 1,1-1-1,-7 14 0,-2 8 385,-24 112 1330,31-122-2102,1 0 0,1 0 0,1 0 0,3 37 0,-1-54-142,-1 0-1,1 0 1,1 0-1,-1-1 1,0 1-1,1-1 1,0 1-1,0-1 1,1 1-1,-1-1 1,1 0-1,4 5 1,-5-7-8,0-1 0,0 1 1,0 0-1,0 0 0,0-1 1,1 1-1,-1-1 0,1 0 1,-1 0-1,1 0 0,-1 0 0,1 0 1,0 0-1,-1-1 0,1 1 1,0-1-1,0 0 0,-1 0 0,1 0 1,0 0-1,0 0 0,-1-1 1,6 0-1,1-2 0,0-1 0,0 0 0,0 0 0,0-1 0,-1 0 0,0 0 1,0-1-1,0 0 0,-1-1 0,13-13 0,5-9-10,29-44 0,-49 67 7,27-41 4,-3-2 1,-1 0-1,26-68 0,-47 98 69,-8 19-68,1 0 0,0 0 0,0 0 0,0 0 0,0 0 1,0 0-1,0 0 0,0 0 0,0 0 0,0 0 0,0 0 1,0 0-1,0 0 0,0 0 0,0 0 0,0 0 0,0 0 1,-1 0-1,1 0 0,0 0 0,0 0 0,0 0 0,0 0 1,0-1-1,0 1 0,0 0 0,0 0 0,0 0 0,0 0 1,0 0-1,0 0 0,0 0 0,0 0 0,0 0 0,0 0 1,0 0-1,0 0 0,0 0 0,0 0 0,0 0 0,0 0 1,-15 27 206,0 8-9,2 1 0,-14 57 0,22-73-133,1 1 0,2 0 0,0 0 0,1-1 0,1 1 0,3 26-1,-2-41-33,0-1-1,1 1 1,-1-1-1,1 0 1,0 1-1,5 7 1,-6-12-28,-1 0 1,0-1-1,1 1 0,-1 0 1,1 0-1,-1-1 0,1 1 1,-1-1-1,1 1 0,-1 0 1,1-1-1,0 1 0,-1-1 1,1 1-1,0-1 0,-1 0 1,1 1-1,0-1 0,-1 0 1,1 1-1,0-1 0,0 0 1,0 0-1,-1 0 0,1 0 1,0 0-1,0 0 0,0 0 1,-1 0-1,1 0 0,0 0 1,0 0-1,0 0 0,-1 0 1,1-1-1,0 1 1,0 0-1,-1-1 0,1 1 1,0 0-1,-1-1 0,1 1 1,0-1-1,-1 1 0,1-1 1,-1 0-1,1 1 0,0-1 1,-1 1-1,0-1 0,1 0 1,-1 0-1,1 1 0,-1-1 1,1-1-1,1-1 0,0 1 0,0-2-1,0 1 1,-1 0 0,1 0 0,-1-1-1,0 1 1,1 0 0,-2-1 0,1 1-1,0-1 1,-1 0 0,1 1 0,-1-1 0,0 1-1,0-1 1,-1 0 0,0-5 0,-1 4-51,0 0 0,0 1 1,0-1-1,0 1 1,-1-1-1,0 1 0,0 0 1,0 0-1,0 0 0,-1 0 1,-7-5-1,-1-1-123,-1 1 1,0 1-1,-1 0 0,0 1 0,0 1 0,0 0 0,-23-6 1,18 11 45,19 1 121,0 0 1,0 0-1,-1 0 1,1 0-1,0 0 1,0 0-1,0 0 1,-1 0-1,1 0 1,0 1-1,0-1 0,-1 0 1,1 0-1,0 0 1,0 0-1,0 1 1,0-1-1,-1 0 1,1 0-1,0 0 1,0 1-1,0-1 1,0 0-1,0 0 1,0 0-1,-1 1 1,1-1-1,0 0 1,0 0-1,0 1 1,0-1-1,0 0 0,0 1 1,1 0 7,-1 1 1,1-1-1,0 0 1,0 1-1,0-1 1,0 0-1,0 0 1,0 0-1,0 1 1,0-1-1,0 0 0,0 0 1,0-1-1,1 1 1,-1 0-1,0 0 1,4 0-1,13 7 81,0-1 0,1 0 0,0-2-1,1 0 1,-1-1 0,1-2 0,0 0-1,0 0 1,0-2 0,30-3 0,-48 3-96,1-1 1,-1 1-1,1-1 0,-1 1 1,1-1-1,-1 0 1,1 0-1,-1 0 0,0 0 1,3-3-1,-4 4-56,0-1-1,0 0 1,0 0 0,-1 0-1,1 1 1,0-1-1,-1 0 1,1 0 0,0 0-1,-1 0 1,1 0-1,-1 0 1,0 0 0,1 0-1,-1 0 1,0-1-1,0-1 1,0 0-65,0-1 1,-1 0 0,0 1-1,0-1 1,0 1-1,0-1 1,-1 1-1,1-1 1,-1 1-1,0 0 1,0-1 0,-5-4-1,-23-25-380,-20-5-158</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5.979"/>
    </inkml:context>
    <inkml:brush xml:id="br0">
      <inkml:brushProperty name="width" value="0.05" units="cm"/>
      <inkml:brushProperty name="height" value="0.05" units="cm"/>
    </inkml:brush>
  </inkml:definitions>
  <inkml:trace contextRef="#ctx0" brushRef="#br0">5 32 20916,'-4'-6'1785,"9"0"-1265,5-1-344,5 0-200,3 4 552,5 2-336,2-1-168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6.924"/>
    </inkml:context>
    <inkml:brush xml:id="br0">
      <inkml:brushProperty name="width" value="0.05" units="cm"/>
      <inkml:brushProperty name="height" value="0.05" units="cm"/>
    </inkml:brush>
  </inkml:definitions>
  <inkml:trace contextRef="#ctx0" brushRef="#br0">1 59 16219,'9'-3'2961,"18"-11"-1132,40-16 1508,-59 27-3095,-1 1 0,1 0 0,0 0 0,0 1 1,0 0-1,0 0 0,10 1 0,-17 0-219,1 0-1,0 0 1,-1 0 0,1 0-1,-1 1 1,1-1 0,-1 0-1,1 1 1,-1-1-1,1 1 1,-1-1 0,1 1-1,-1 0 1,0 0 0,1 0-1,-1 0 1,0 0 0,0 0-1,1 0 1,-1 0 0,0 0-1,0 0 1,0 0 0,-1 1-1,1-1 1,0 0 0,0 1-1,-1-1 1,1 1 0,0 1-1,-1-1-4,0 0-1,0 0 1,0 0-1,-1 0 1,1-1-1,0 1 0,-1 0 1,0 0-1,1 0 1,-1-1-1,0 1 1,0 0-1,0-1 1,0 1-1,0 0 1,0-1-1,0 1 0,-1-1 1,1 0-1,0 1 1,-1-1-1,1 0 1,-1 0-1,0 0 1,-1 1-1,-4 2 97,0 0 0,1 1 0,-10 9-1,14-13-104,1 0 0,0 0-1,0 0 1,0 0-1,1 0 1,-1 0-1,0 0 1,0 0-1,0 0 1,1 0-1,-1 1 1,1-1 0,-1 0-1,1 0 1,-1 1-1,1-1 1,0 0-1,-1 1 1,1-1-1,0 0 1,0 1-1,0-1 1,0 0 0,0 1-1,1-1 1,-1 0-1,0 1 1,1-1-1,-1 0 1,1 2-1,7 5 55,-8-7-56,1-1 1,-1 0-1,0 1 1,1-1-1,-1 1 1,1-1-1,-1 1 1,0-1-1,1 1 1,-1-1-1,0 1 1,0-1-1,0 1 0,1-1 1,-1 1-1,0 0 1,0-1-1,0 1 1,0-1-1,0 1 1,0-1-1,0 1 1,0 0-1,0-1 1,0 1-1,0-1 0,0 1 1,0 0-1,-1-1 1,1 1-1,0-1 1,0 1-1,-1-1 1,1 1-1,0-1 1,-1 2-1,-9 21 77,1 1 0,-11 43-1,19-60-80,-1 1-1,1 0 0,0-1 1,1 1-1,0 0 0,0-1 1,1 1-1,-1 0 0,2-1 1,-1 1-1,1-1 0,0 1 1,5 10-1,-6-16-3,0-1 0,0 1 0,0-1 0,0 1 0,0-1-1,1 1 1,-1-1 0,0 0 0,1 1 0,-1-1 0,1 0 0,-1 0 0,1 0 0,-1 0-1,1 0 1,0-1 0,0 1 0,3 1 0,-2-2 0,0 0 1,0 0-1,1 1 1,-1-2-1,0 1 1,0 0-1,1-1 1,-1 1-1,0-1 1,3-1-1,5-3 7,0 0-1,-1 0 0,1-1 1,17-14-1,-11 7 8,-1-1-1,-1-1 1,-1-1 0,0 0-1,12-19 1,-4 3 24,31-67 0,-32 43-7,-30 68-75,9-12 29,-1 1 1,1-1-1,-1 0 1,1 0 0,0 1-1,-1-1 1,1 0-1,0 0 1,-1 1-1,1-1 1,0 1-1,0-1 1,-1 0 0,1 1-1,0-1 1,0 0-1,0 1 1,-1-1-1,1 1 1,0-1-1,0 1 1,0-1-1,0 1 1,0-1 0,0 0-1,0 1 1,0-1-1,0 1 1,0-1-1,0 1 1,0-1-1,0 1 1,0-1 0,1 0-1,-1 1 1,0-1-1,0 1 1,0-1-1,1 0 1,-1 1-1,0-1 1,0 0-1,1 1 1,-1-1 0,0 0-1,1 1 1,-1-1-1,1 0 1,-1 0-1,0 1 1,1-1-1,-1 0 1,1 0-1,-1 0 1,0 1 0,1-1-1,0 0 1,11 5-1269,0 1 0,0-2 0,1 0 0,-1 0 0,1-1 0,0-1 0,0 0 0,22 0 0,11 2-264,-24 0 1135,-16-2 657,-1 0-1,1-1 1,0 0-1,0-1 1,0 1-1,-1-1 1,1 0-1,0 0 1,0-1-1,0 0 1,7-1-1,-13 1-118,1 1 1,-1-1-1,1 1 0,-1-1 0,1 1 0,-1-1 0,0 1 0,1-1 0,-1 1 0,0-1 0,1 1 0,-1-1 0,0 0 0,0 1 0,0-1 1,0 0-1,1 1 0,-1-1 0,0 0 0,0 1 0,0-1 0,0 1 0,-1-1 0,1 0 0,0 1 0,0-1 0,0 0 0,0 1 0,-1-1 1,1 1-1,0-1 0,0 0 0,-1 1 0,1-1 0,0 1 0,-1-1 0,1 1 0,-1-1 0,1 1 0,-1-1 0,1 1 0,-1 0 0,1-1 0,-1 1 1,1 0-1,-1-1 0,0 1 0,1 0 0,-1 0 0,1 0 0,-1-1 0,0 1 0,1 0 0,-1 0 0,0 0 0,1 0 0,-1 0 0,0 0 1,0 0-1,-3 1 9,0 1 0,0-1 0,1 0 0,-1 1 0,1 0 0,0 0 0,-1 0 0,1 0-1,0 1 1,0-1 0,0 1 0,0 0 0,1 0 0,-1 0 0,-2 3 0,2-2-121,1 0 0,-1 0 0,0 1 0,1-1 0,0 0 0,0 1 0,0 0 0,1-1 0,-1 1 0,1 0 0,-1 7 0,2-11-12,1 0 1,-1 0 0,0 0-1,0-1 1,0 1-1,1 0 1,-1 0 0,1 0-1,-1 0 1,0-1-1,1 1 1,0 0 0,-1 0-1,1-1 1,-1 1-1,1-1 1,0 1-1,-1 0 1,1-1 0,0 1-1,0-1 1,-1 1-1,1-1 1,0 0 0,0 1-1,0-1 1,0 0-1,-1 0 1,1 1 0,0-1-1,0 0 1,0 0-1,0 0 1,0 0 0,1 0-1,34-3 2,-35 3-4,45-9-71,29-4-54,-67 12 101,0 0-1,0 1 1,0 0 0,1 1-1,-1 0 1,14 3 0,-18-2 36,0-1 0,0 1 0,0 1 0,0-1 1,0 0-1,-1 1 0,1 0 0,-1 0 0,1 0 0,-1 0 1,0 0-1,0 1 0,-1-1 0,1 1 0,-1 0 0,0 0 0,0 0 1,3 7-1,-4-9 6,1 0 0,-1 0-1,1 0 1,-1 0 0,1 0 0,0-1 0,0 1 0,0 0 0,0-1 0,0 1 0,0-1-1,0 0 1,0 0 0,1 0 0,-1 0 0,0 0 0,1 0 0,-1-1 0,1 1 0,-1-1-1,1 0 1,-1 1 0,1-1 0,-1 0 0,1-1 0,4 0 0,7 0-22,1-2 0,0 0-1,18-7 1,-21 6-49,-2 1-97,-7 2 1,1-1-1,-1 1 1,1 0 0,-1 0-1,1 0 1,0 1 0,-1-1 0,1 1-1,0 0 1,4 1 0,0 4-525,2-7 332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7.838"/>
    </inkml:context>
    <inkml:brush xml:id="br0">
      <inkml:brushProperty name="width" value="0.05" units="cm"/>
      <inkml:brushProperty name="height" value="0.05" units="cm"/>
    </inkml:brush>
  </inkml:definitions>
  <inkml:trace contextRef="#ctx0" brushRef="#br0">212 94 19724,'-1'-2'185,"0"0"1,0 0-1,-1 0 0,1 0 0,-1 0 1,0 0-1,1 1 0,-1-1 0,0 1 0,0-1 1,0 1-1,0-1 0,0 1 0,0 0 1,-1 0-1,1 0 0,0 1 0,0-1 1,-5-1-1,4 2-36,-1 1 1,1-1 0,0 0 0,-1 1-1,1-1 1,0 1 0,0 0 0,0 0-1,-1 0 1,1 1 0,0-1 0,-5 4-1,-1 2-44,0 0 0,0 1 0,1 0-1,0 0 1,0 1 0,1 0 0,-9 14 0,7-9-95,1 2-1,0-1 1,-8 25 0,14-35-11,1-1 0,-1 1 0,1-1-1,0 1 1,1 0 0,-1-1 0,1 1-1,0 0 1,0 0 0,0-1 0,0 1-1,1 0 1,0-1 0,0 1 0,0 0-1,1-1 1,2 7 0,-3-10 1,0 1 1,0-1-1,0 1 1,1-1-1,-1 0 0,0 1 1,0-1-1,1 0 1,-1 0-1,1 0 1,-1 0-1,1 0 0,-1-1 1,1 1-1,0 0 1,-1-1-1,1 1 0,0-1 1,-1 1-1,3-1 1,0 0 0,-1 0 0,1 0 1,-1-1-1,1 1 0,-1-1 0,0 0 1,1 0-1,-1 0 0,6-3 1,1-2 5,0 0 0,0-1 0,0 0 0,-1 0 0,10-11 0,-1-2 69,0 0 0,-1-1 0,-2-1 0,0 0 0,-1-2 0,-2 1 0,0-2 0,-1 1 0,11-44 0,-20 47 88,-2 21-160,0 0 0,0-1-1,-1 1 1,1 0 0,0 0 0,0 0 0,0 0 0,-1 0 0,1 0 0,0 0 0,0 0 0,0 0 0,-1 0 0,1-1 0,0 1 0,0 0 0,0 0 0,-1 0 0,1 0 0,0 0 0,0 1 0,0-1 0,-1 0-1,1 0 1,0 0 0,0 0 0,0 0 0,-1 0 0,1 0 0,0 0 0,0 0 0,0 0 0,0 0 0,-1 1 0,1-1 0,0 0 0,0 0 0,0 0 0,0 0 0,0 1 0,-1-1 0,1 0 0,0 0-1,-4 5 28,0-1 0,1 1 0,-1 0-1,-4 7 1,-11 24-8,-18 49 0,32-74-20,1 1 0,1 0 1,0 0-1,0 0 0,1 0 1,1 0-1,0 1 1,2 20-1,-1-30-1,0 0 0,0-1-1,1 1 1,0-1 0,-1 1 0,1-1 0,0 1 0,0-1-1,0 1 1,1-1 0,-1 0 0,0 0 0,1 1-1,0-1 1,-1 0 0,1-1 0,0 1 0,0 0 0,0 0-1,0-1 1,0 1 0,0-1 0,1 0 0,-1 1 0,1-1-1,-1 0 1,0-1 0,1 1 0,0 0 0,-1-1-1,1 1 1,-1-1 0,4 0 0,2 0 5,0 0 1,-1-1-1,1 0 1,-1 0-1,1-1 1,-1 0-1,0-1 1,0 1-1,0-1 0,11-7 1,-4 2 9,0-1 1,-1-1-1,0 0 0,-1-1 1,0 0-1,0-1 0,-1-1 1,-1 0-1,0 0 0,-1 0 1,10-19-1,-18 30-8,0-1 0,0 1 0,0-1 0,0 1 0,-1-1-1,1 1 1,-1-1 0,1 0 0,-1 1 0,0-1 0,0 0 0,-1-3 0,1 5-6,0 1 0,0-1 0,0 1 1,0-1-1,-1 1 0,1-1 0,0 1 0,0 0 0,-1-1 1,1 1-1,0 0 0,-1-1 0,1 1 0,-1 0 0,1-1 0,0 1 1,-1 0-1,1-1 0,-1 1 0,1 0 0,0 0 0,-1 0 1,1 0-1,-1-1 0,0 1 0,-1 0 2,1 0 0,-1 0 0,0 0-1,1 1 1,-1-1 0,0 0 0,1 1 0,-1-1 0,0 1-1,1 0 1,-2 0 0,-10 6 15,1 1-1,1 0 1,0 1-1,0 0 1,0 1-1,1 0 1,1 0-1,0 1 1,0 1-1,-13 23 1,20-33-20,1 0 1,0 0 0,0 1 0,0-1 0,0 0-1,1 1 1,-1-1 0,0 1 0,1-1-1,0 1 1,0-1 0,0 1 0,0-1-1,0 1 1,0 0 0,2 4 0,-1-5-8,0 0 1,0 0-1,0 0 1,0 0-1,0 0 1,1-1 0,-1 1-1,1 0 1,0-1-1,-1 1 1,1-1-1,0 1 1,0-1 0,0 0-1,3 2 1,7 1-49,1 1 0,0-2 0,0 1 0,1-2 0,16 2 0,-5-1-25,199 29-236,-224-32 336,1 0 0,0 1 0,0-1 0,0 0 0,0 0 0,-1 0 0,1 1 0,0-1 0,0 0 1,0 0-1,0 0 0,-1-1 0,1 1 0,0 0 0,0 0 0,0 0 0,0 0 0,-1-1 0,1 1 1,0 0-1,0-1 0,-1 1 0,1-1 0,0 1 0,-1-1 0,1 1 0,0-1 0,-1 0 0,2 0 1,-2-2 48,0 1 1,0-1 0,0 1-1,0-1 1,0 1 0,0-1 0,-1 1-1,1-1 1,-2-3 0,-6-25 257,-2-12-257,1 0 0,-2-47 0,10 88-141,1-1 0,0 1 0,-1 0-1,1 0 1,1-1 0,-1 1 0,0 0-1,0 0 1,1-1 0,-1 1 0,1 0-1,0 0 1,0 0 0,0 0 0,0 0-1,0 0 1,0 0 0,0 0 0,0 0-1,1 1 1,-1-1 0,1 0 0,0 1-1,-1-1 1,1 1 0,0 0 0,0-1-1,0 1 1,0 0 0,0 0 0,0 0-1,0 1 1,0-1 0,0 0 0,0 1 0,1-1-1,1 1 1,31-7-413,9 0-138</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8.398"/>
    </inkml:context>
    <inkml:brush xml:id="br0">
      <inkml:brushProperty name="width" value="0.05" units="cm"/>
      <inkml:brushProperty name="height" value="0.05" units="cm"/>
    </inkml:brush>
  </inkml:definitions>
  <inkml:trace contextRef="#ctx0" brushRef="#br0">0 34 16684,'17'-7'751,"1"1"0,-1 1 1,1 0-1,0 2 0,0 0 1,0 1-1,1 0 0,-1 2 1,30 2-1,-41-2-508,0 1-1,0 0 0,0 1 1,0 0-1,12 4 1,-18-5-214,1-1 0,-1 1 1,0-1-1,1 1 1,-1 0-1,0 0 1,0-1-1,0 1 1,0 0-1,1 0 1,-1 0-1,0 0 1,-1 0-1,1 1 1,0-1-1,0 0 1,0 0-1,-1 1 0,1-1 1,-1 0-1,1 1 1,-1-1-1,1 0 1,-1 1-1,0-1 1,0 1-1,0-1 1,0 1-1,0-1 1,0 0-1,0 1 1,0-1-1,0 1 1,-1 2-1,-3 3 1,1 0 1,-1 0-1,0 0 0,-1 0 1,0-1-1,0 0 0,0 0 0,-1 0 1,-7 6-1,-8 9 11,-19 19 10,-26 28-2,59-59-45,-1 0 0,1 1 0,1-1 0,0 2 0,-8 16 0,14-25-2,-1 0-1,0 0 1,0 0 0,1 0-1,-1 0 1,1 0 0,0 0-1,-1 0 1,1 0 0,0 0-1,0 0 1,1 0 0,-1 0-1,0 1 1,1-1 0,-1 0-1,1 0 1,-1 0 0,1 0-1,2 3 1,-1-2 2,0-1-1,0 0 1,1 0 0,-1 0-1,1 0 1,-1 0 0,1 0-1,-1 0 1,1-1 0,0 1-1,0-1 1,5 2 0,8 1 18,0 0 0,1-1 0,0-1 0,20 0 0,-29-2-11,21 3-379,0-2-1,0-2 1,1 0-1,-1-2 1,47-11-1,-75 14 324,1-1 1,-1 1-1,1-1 0,-1 1 1,1-1-1,-1 1 0,1-1 1,-1 0-1,0 0 0,1 0 1,-1 0-1,0 0 0,0 0 1,0 0-1,0 0 0,0 0 1,0 0-1,0-1 0,1-2 1,-3-6-586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8.925"/>
    </inkml:context>
    <inkml:brush xml:id="br0">
      <inkml:brushProperty name="width" value="0.05" units="cm"/>
      <inkml:brushProperty name="height" value="0.05" units="cm"/>
    </inkml:brush>
  </inkml:definitions>
  <inkml:trace contextRef="#ctx0" brushRef="#br0">1 33 13787,'4'6'2240,"6"-1"-1151,10-5-401,7 1 2152,11 0-1655,3-1-265,8-2-920,1-4-392,-1-1 416,0-6-152,-8-4-216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9.388"/>
    </inkml:context>
    <inkml:brush xml:id="br0">
      <inkml:brushProperty name="width" value="0.05" units="cm"/>
      <inkml:brushProperty name="height" value="0.05" units="cm"/>
    </inkml:brush>
  </inkml:definitions>
  <inkml:trace contextRef="#ctx0" brushRef="#br0">1 147 17404,'2'2'181,"-1"-1"-1,1 1 1,0-1 0,0 1 0,0-1 0,0 0 0,0 0-1,0 0 1,0 0 0,0 0 0,0-1 0,1 1 0,-1 0-1,0-1 1,0 0 0,1 0 0,-1 1 0,0-1 0,1-1-1,-1 1 1,0 0 0,0 0 0,1-1 0,-1 0 0,4-1-1,6-2 312,1 0 0,-2-1-1,16-8 1,-17 7-257,0 0-1,0 0 1,-1-1 0,14-13-1,-19 16-177,0-1-1,0 1 0,0-1 0,-1 0 0,0 1 0,0-2 0,0 1 0,0 0 1,-1 0-1,4-12 0,-6 16-51,0 1 1,1-1 0,-1 0-1,0 0 1,0 0-1,0 0 1,0 1 0,0-1-1,0 0 1,0 0-1,0 0 1,0 0 0,0 0-1,0 1 1,0-1-1,0 0 1,-1 0-1,1 0 1,0 0 0,-1 1-1,1-1 1,-1 0-1,0-1 1,0 2-3,0 0 1,1-1-1,-1 1 1,0 0-1,0 0 1,0 0-1,1 0 1,-1 0-1,0 0 1,0 0-1,0 0 0,1 0 1,-1 0-1,0 0 1,0 0-1,0 0 1,1 1-1,-1-1 1,-1 1-1,-3 2 1,-1-1 0,1 1 0,0 0 1,1 1-1,-9 6 0,5-2-6,1 0-1,0 0 1,1 1-1,0 0 1,0 0 0,1 1-1,0-1 1,0 1-1,1 0 1,1 0 0,-1 0-1,2 1 1,-4 21 0,6-30 4,0-1 0,0 1-1,0 0 1,1-1 0,-1 1 0,0 0 0,1-1 0,-1 1 0,1 0 0,0-1 0,-1 1 0,1-1 0,0 1 0,0-1 0,0 0 0,0 1 0,0-1 0,0 0 0,0 1 0,1-1 0,-1 0 0,2 1 0,0 0 1,1-1-1,-1 1 1,0-1 0,1 0-1,-1 0 1,1 0 0,-1 0-1,1-1 1,0 0 0,3 1-1,6-2 5,1 0 1,-1 0-1,0-1 0,23-7 0,2-5-8,-24 9-11,0 0 1,0 1-1,21-3 0,-34 6 11,0 1 0,0 0 1,0 0-1,0 0 0,0 0 0,0 0 0,0 0 0,1 0 0,-1 0 0,0 1 0,0-1 1,0 0-1,0 1 0,0-1 0,0 0 0,0 1 0,0 0 0,0-1 0,0 1 0,-1-1 1,1 1-1,0 0 0,0 0 0,1 1 0,-1 1 13,1 0 0,-1 0 1,1 0-1,-1 1 0,0-1 1,0 6-1,9 19 143,-9-27-145,0 0 0,-1 1-1,1-1 1,0 0 0,0 0 0,0 0 0,0 0 0,0 0 0,0-1 0,1 1-1,-1 0 1,0 0 0,0-1 0,1 1 0,-1-1 0,0 1 0,1-1 0,-1 1-1,3-1 1,0 0-71,0 0 1,0 0-1,0 0 0,0-1 0,0 0 0,0 0 0,0 0 0,0 0 1,-1-1-1,1 1 0,0-1 0,-1 0 0,1 0 0,-1 0 0,0-1 1,1 1-1,-1-1 0,0 0 0,-1 0 0,1 0 0,3-4 0,4-7-172,0 0 0,0 0-1,10-24 1,4-14-226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49.853"/>
    </inkml:context>
    <inkml:brush xml:id="br0">
      <inkml:brushProperty name="width" value="0.05" units="cm"/>
      <inkml:brushProperty name="height" value="0.05" units="cm"/>
    </inkml:brush>
  </inkml:definitions>
  <inkml:trace contextRef="#ctx0" brushRef="#br0">122 0 18156,'-21'37'2149,"1"1"-1,-19 53 1,30-68-1697,2 1 1,1 0-1,1 0 0,0 0 0,0 36 0,5-56-436,0 0-1,0 0 1,0 0-1,1 0 1,-1 0-1,1 0 1,0 0-1,0 0 1,1 0-1,-1 0 1,1 0-1,4 6 1,-5-8-13,1 0 1,0 0-1,0 0 1,0 0 0,0-1-1,1 1 1,-1 0-1,0-1 1,1 0 0,-1 1-1,1-1 1,-1 0-1,1 0 1,0-1 0,-1 1-1,1 0 1,0-1-1,-1 0 1,7 0 0,6-1-4,1 0 0,-1-2 0,0 0 0,0-1 0,0 0 0,15-7 0,12-4-10,-26 10 0,-13 3 4,1 1 0,0-1 0,-1 1-1,1 0 1,0 0 0,0 1 0,0-1 0,0 1 0,0-1 0,4 2 0,-7-1 5,-1 0 1,1 0-1,0 0 1,-1 1-1,1-1 1,-1 0-1,1 0 1,-1 1-1,0-1 1,1 1-1,-1-1 1,1 0-1,-1 1 1,1-1-1,-1 1 1,0-1-1,0 1 0,1-1 1,-1 1-1,0-1 1,0 1-1,1-1 1,-1 1-1,0-1 1,0 1-1,0-1 1,0 1-1,0 0 1,0-1-1,0 1 1,0-1-1,0 1 1,0-1-1,0 1 1,0 0-1,0-1 1,0 1-1,-1-1 0,1 1 1,0-1-1,-1 1 1,-10 22-18,8-18 22,-18 31 89,20-35-90,1-1-1,-1 1 1,1 0-1,-1 0 1,1-1-1,0 1 1,-1 0-1,1 0 1,0 0-1,0 0 1,0 0-1,-1-1 1,1 1 0,0 0-1,0 0 1,0 0-1,0 0 1,1 0-1,-1 0 1,0-1-1,0 1 1,0 0-1,1 0 1,-1 0-1,0-1 1,1 1-1,-1 0 1,1 0 0,-1-1-1,1 1 1,-1 0-1,1-1 1,0 1-1,-1 0 1,1-1-1,0 1 1,-1-1-1,2 1 1,12 3 21,0-2 1,0 1-1,1-2 0,-1 0 0,23-2 1,0 2 12,-17 0-67,57-1 25,-70 0-136,0 0 1,0-1-1,0-1 0,0 1 1,0-1-1,-1 0 1,1 0-1,6-4 0,-12 6 65,0-1 0,0 1-1,0-1 1,-1 1 0,1-1-1,0 1 1,0-1 0,-1 1-1,1-1 1,0 0 0,-1 1-1,1-1 1,-1 0 0,1 0-1,-1 1 1,1-1 0,-1 0-1,1 0 1,-1 0 0,0 0-1,1 1 1,-1-1 0,0 0-1,0 0 1,0 0 0,0 0-1,0 0 1,0 0-1,0 0 1,0 0 0,0 0-1,0 0 1,0 0 0,-1 1-1,1-1 1,0 0 0,-1-2-1,-2-1-96,0 0 0,0 0 0,0 0 0,0 1 0,0-1 0,-6-3-1,-21-19-808</inkml:trace>
  <inkml:trace contextRef="#ctx0" brushRef="#br0" timeOffset="1">0 191 17524,'10'1'1880,"9"-1"-1120,4-4-328,10 0 1057,3-1-609,10 0-376,2-1-40,4-4-296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0.967"/>
    </inkml:context>
    <inkml:brush xml:id="br0">
      <inkml:brushProperty name="width" value="0.05" units="cm"/>
      <inkml:brushProperty name="height" value="0.05" units="cm"/>
    </inkml:brush>
  </inkml:definitions>
  <inkml:trace contextRef="#ctx0" brushRef="#br0">2 85 11186,'0'4'272,"-1"-1"-1,1 0 1,0 1-1,0-1 0,0 0 1,0 1-1,0-1 0,1 0 1,1 5-1,-2-6-121,13 67 705,15 94-169,-24-127-371,-1-1-1,-4 60 0,0-89-225,1-4-47,0 0 1,0-1 0,0 1-1,0 0 1,0 0-1,-1 0 1,1 0 0,-1-1-1,0 1 1,1 0 0,-1 0-1,-1 1 1,1-4-5,1 0-1,0 0 1,-1 0 0,1 1-1,0-1 1,-1 0 0,1 0-1,0 0 1,0 0 0,0 0-1,0 0 1,0 0 0,0 0-1,0 0 1,0-1 0,5-59 238,18-82 0,-12 86-255,-7 30-18,36-159 4,-39 182-8,0 1 0,0 0 1,1 0-1,-1 0 1,1 0-1,-1 0 1,1 0-1,0 0 1,0 0-1,0 1 1,1-1-1,-1 1 1,1-1-1,-1 1 0,1 0 1,0 0-1,0 0 1,0 0-1,0 1 1,0-1-1,5-1 1,2 1-5,1 0 1,-1 1 0,1 0 0,-1 0 0,17 2 0,-22-1 2,5 0 0,44 3-7,-50-2 8,0-1 1,0 1 0,-1 0-1,1 0 1,0 0-1,0 1 1,0 0-1,-1-1 1,1 1-1,4 4 1,-7-5 0,0 0 0,0 0 1,0 0-1,0 0 0,-1 0 1,1 1-1,0-1 0,-1 0 0,1 0 1,-1 1-1,1-1 0,-1 1 1,0-1-1,1 0 0,-1 1 0,0-1 1,0 1-1,0-1 0,0 1 1,0-1-1,0 0 0,-1 1 0,1-1 1,0 1-1,-1-1 0,1 0 1,-1 1-1,0-1 0,1 0 0,-1 0 1,0 1-1,0-1 0,-1 1 0,-3 6 6,-1 0 0,0-1 0,-12 11 0,18-18-6,-38 36 100,-49 36 0,64-55-54,0-2 0,-1-1-1,-49 22 1,64-35-891,14-8 391,17-13 88,-19 17 269,15-14-277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0.358"/>
    </inkml:context>
    <inkml:brush xml:id="br0">
      <inkml:brushProperty name="width" value="0.05" units="cm"/>
      <inkml:brushProperty name="height" value="0.05" units="cm"/>
    </inkml:brush>
  </inkml:definitions>
  <inkml:trace contextRef="#ctx0" brushRef="#br0">98 4 19620,'0'0'36,"0"0"0,-1 0 0,1 1 0,0-1 0,0 0 0,0 0 0,0 0 0,0 0 0,0 0 0,-1 1 0,1-1 0,0 0 0,0 0 0,0 0 0,0 0 0,-1 0 0,1 0 0,0 0 0,0 0-1,0 0 1,-1 1 0,1-1 0,0 0 0,0 0 0,0 0 0,-1 0 0,1 0 0,0 0 0,0 0 0,0-1 0,-1 1 0,1 0 0,0 0 0,0 0 0,0 0 0,-1 0 0,1 0 0,0 0 0,0 0 0,0 0 0,0 0 0,-1-1 0,1 1 0,0 0 0,0 0 0,0 0-1,0 0 1,0-1 0,0 1 0,-1 0 0,1 0 0,0 0 0,0 0 0,0-1 0,0 1 0,0 0 0,0 0 0,0 0 0,0-1 0,0 1 0,0 0 0,0 0 0,0 0 0,0-1 0,0 1 0,0 0 0,-16 14 499,8-4-60,-1 2 0,1-1 1,1 1-1,0 0 0,-10 25 1,14-29-388,0 0 0,0 1 0,1 0 1,0-1-1,1 1 0,0 0 0,0 0 0,1 0 1,0 0-1,1 11 0,0-17-71,-1 0 1,1 0-1,0 0 1,0 0-1,0 0 0,0-1 1,0 1-1,1 0 1,-1 0-1,1-1 1,0 1-1,0-1 0,-1 0 1,2 0-1,-1 1 1,0-1-1,0 0 1,1-1-1,-1 1 0,1 0 1,0-1-1,-1 1 1,1-1-1,0 0 0,0 0 1,0 0-1,0 0 1,0-1-1,0 1 1,0-1-1,0 0 0,3 0 1,0 0-8,-1 0 0,1-1 0,-1 1 1,1-2-1,-1 1 0,1 0 0,-1-1 0,0 0 1,0 0-1,1-1 0,-2 0 0,1 0 0,0 0 1,0 0-1,-1 0 0,6-7 0,-1-1 1,0-1 0,0-1 0,-2 1 1,1-1-1,-2-1 0,0 1 0,0-1 0,3-16 0,-7 18-16,-7 18-7,-8 20-16,10-17-33,1 1 0,0-1 0,1 1 0,0-1 0,0 1 0,1 0 0,0-1 0,1 1 0,1 10 0,-1-16 55,0 0 0,1 0 0,-1 1 1,1-1-1,0 0 0,0 0 0,0 0 0,1-1 1,-1 1-1,1 0 0,0-1 0,0 0 0,0 0 1,0 0-1,1 0 0,-1 0 0,1-1 0,0 1 1,0-1-1,0 0 0,7 3 0,23 5-136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0.826"/>
    </inkml:context>
    <inkml:brush xml:id="br0">
      <inkml:brushProperty name="width" value="0.05" units="cm"/>
      <inkml:brushProperty name="height" value="0.05" units="cm"/>
    </inkml:brush>
  </inkml:definitions>
  <inkml:trace contextRef="#ctx0" brushRef="#br0">192 0 12867,'-6'1'405,"1"-1"1,-1 1-1,1 1 0,0-1 1,-1 1-1,1 0 0,0 0 1,0 1-1,0-1 1,1 1-1,-9 6 0,6-3 98,-1 1-1,1 0 1,1 1 0,-1-1-1,1 1 1,-5 9-1,1 2 139,0 1 0,1 0-1,1 0 1,0 0 0,-4 28-1,1 16 415,10-59-967,1 1 0,-1-1 1,2 1-1,-1-1 0,1 1 0,-1-1 0,1 1 0,1-1 1,2 8-1,-3-11-73,0 0 1,0-1 0,1 1 0,-1-1-1,0 1 1,1-1 0,-1 0-1,1 0 1,0 1 0,-1-1-1,1 0 1,0 0 0,0 0 0,-1-1-1,1 1 1,0 0 0,0-1-1,0 1 1,0-1 0,0 0-1,0 0 1,0 0 0,0 1-1,0-2 1,0 1 0,0 0 0,2-1-1,9-1-40,0 0 0,0-1-1,13-5 1,-14 4-23,28-9-105,-25 7 62,0 1-1,0 0 1,1 2-1,-1-1 1,1 2-1,0 0 1,16 1-1,-30 1 78,0 0-1,-1 0 1,1 0-1,0 1 1,0-1-1,-1 1 1,1-1-1,0 1 1,-1-1 0,1 1-1,-1 0 1,1 0-1,-1 0 1,1 0-1,-1 0 1,1 0-1,0 2 1,-1-2 11,0 0 1,-1 0-1,1 0 1,-1 0-1,1 1 1,-1-1-1,0 0 1,1 0-1,-1 1 0,0-1 1,0 0-1,0 1 1,0-1-1,0 0 1,0 1-1,0-1 1,-1 2-1,0 2 28,-1-1-1,1 1 1,-1-1-1,0 0 1,-1 0 0,1 1-1,-1-2 1,1 1-1,-1 0 1,-1-1 0,-3 4-1,-1 0 100,-1 0 0,0-1 0,0 0 0,-1 0 0,0-1-1,0 0 1,0-1 0,-18 5 0,21-7-62,0-1 1,-1 1-1,1-1 0,-1 0 0,1-1 1,-1 0-1,1 0 0,-1-1 1,1 0-1,-1 0 0,1 0 1,0-1-1,-11-4 0,16 5-169,0 0-1,0-1 1,0 1-1,0 0 1,0-1-1,1 1 1,-1-1-1,0 0 1,0 1-1,1-1 1,0 0-1,-1 0 1,1 0-1,0 0 1,0 0-1,0-1 1,0 1-1,0 0 1,0 0-1,0-5 1,1 6 8,0 0 0,0-1 0,0 1 1,0-1-1,0 1 0,0-1 0,1 1 1,-1-1-1,0 1 0,1-1 0,-1 1 1,1 0-1,0-1 0,-1 1 0,1 0 0,0 0 1,0-1-1,0 1 0,0 0 0,0 0 1,0 0-1,0 0 0,0 0 0,0 0 1,1 1-1,-1-1 0,0 0 0,1 0 0,-1 1 1,0-1-1,1 1 0,-1-1 0,1 1 1,1 0-1,23-2-1033</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1.570"/>
    </inkml:context>
    <inkml:brush xml:id="br0">
      <inkml:brushProperty name="width" value="0.05" units="cm"/>
      <inkml:brushProperty name="height" value="0.05" units="cm"/>
    </inkml:brush>
  </inkml:definitions>
  <inkml:trace contextRef="#ctx0" brushRef="#br0">2 33 16355,'7'-26'3926,"-3"19"-1638,-4 21-33,-12 208 219,12-168-2428,3 1 1,9 58-1,-10-105 19,-1 1-257,1 1 0,0-1 0,0 0 0,5 10 0,-6-17 139,-1-1 0,1 0-1,-1 1 1,1-1 0,0 0 0,0 1-1,0-1 1,-1 0 0,1 0 0,0 0-1,1 0 1,-1 0 0,0 0 0,0 0-1,0 0 1,0 0 0,1-1 0,-1 1 0,0 0-1,1-1 1,-1 1 0,1-1 0,-1 1-1,1-1 1,-1 0 0,1 0 0,-1 0-1,1 0 1,-1 0 0,1 0 0,-1 0-1,0 0 1,2-1 0,12-5-474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2.140"/>
    </inkml:context>
    <inkml:brush xml:id="br0">
      <inkml:brushProperty name="width" value="0.05" units="cm"/>
      <inkml:brushProperty name="height" value="0.05" units="cm"/>
    </inkml:brush>
  </inkml:definitions>
  <inkml:trace contextRef="#ctx0" brushRef="#br0">230 59 19388,'0'-3'157,"-1"0"-1,1 0 1,-1 1-1,0-1 1,1 1 0,-1-1-1,-1 0 1,1 1-1,0 0 1,-1-1-1,1 1 1,-1 0 0,1 0-1,-1-1 1,0 1-1,0 1 1,0-1-1,0 0 1,-1 0 0,1 1-1,0-1 1,-1 1-1,1 0 1,-1 0-1,1 0 1,-1 0 0,1 0-1,-1 0 1,0 1-1,0 0 1,1-1-1,-1 1 1,0 0 0,-4 0-1,0 1-20,1 0 0,-1 0 0,0 0 0,0 1 0,1 0 0,-1 1 0,1-1-1,0 1 1,0 0 0,0 1 0,0-1 0,-10 9 0,8-4-109,1-1-1,0 1 1,0 1-1,0-1 1,-7 14 0,12-18-27,0 0 0,0 0 0,0 0 0,0 0 1,1 1-1,0-1 0,0 0 0,0 1 0,0-1 1,0 1-1,1-1 0,0 1 0,0-1 0,0 1 1,2 5-1,-2-8 0,1-1 0,0 1 0,0-1 0,0 1 0,0 0 1,0-1-1,0 0 0,0 1 0,0-1 0,1 0 0,-1 1 0,0-1 1,1 0-1,-1 0 0,1 0 0,-1 0 0,1-1 0,0 1 0,-1 0 0,1-1 1,0 1-1,0-1 0,-1 1 0,1-1 0,0 0 0,0 0 0,0 0 1,1 0-1,6 0 1,0 0-1,-1-1 1,1 0 0,13-4 0,16-8 22,-1-1 1,-1-2 0,0-1-1,39-26 1,-56 32-16,-17 9 2,1 1-1,0-1 0,-1 1 0,1 0 1,0 0-1,-1 0 0,5-1 0,-7 2-4,1 0-1,-1 0 0,1 1 0,-1-1 0,1 0 1,-1 0-1,1 0 0,-1 1 0,1-1 0,-1 0 1,0 0-1,1 1 0,-1-1 0,1 0 1,-1 1-1,0-1 0,1 1 0,-1-1 0,0 1 1,1-1-1,-1 0 0,0 1 0,1-1 0,-1 1 1,0-1-1,0 1 0,0-1 0,0 1 1,0-1-1,1 1 0,-1-1 0,0 1 0,0 0 1,0-1-1,0 1 0,-1-1 0,1 1 0,0-1 1,0 1-1,0 0 0,-1 14 99,1-9-53,0 0 0,0-1-1,0 1 1,1 0 0,2 11-1,-3-16-34,1 1 0,0 0 0,0-1 0,0 1-1,0 0 1,0-1 0,0 1 0,0-1 0,0 1-1,0-1 1,1 0 0,-1 0 0,1 1-1,-1-1 1,1 0 0,-1 0 0,1 0 0,0-1-1,-1 1 1,1 0 0,0-1 0,0 1 0,2 0-1,4 0-4,0 0 1,0 0-1,0-1 0,0 0 0,0 0 0,0-1 0,0 0 0,0 0 0,-1-1 1,1 0-1,0 0 0,8-4 0,11-7-1338,50-30 0,-39 21-605,-23 13 1044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2.648"/>
    </inkml:context>
    <inkml:brush xml:id="br0">
      <inkml:brushProperty name="width" value="0.05" units="cm"/>
      <inkml:brushProperty name="height" value="0.05" units="cm"/>
    </inkml:brush>
  </inkml:definitions>
  <inkml:trace contextRef="#ctx0" brushRef="#br0">121 0 20724,'1'2'128,"-1"-1"-1,0 1 0,0-1 0,0 1 1,0-1-1,0 1 0,0-1 1,0 0-1,0 1 0,0-1 0,-1 1 1,1-1-1,0 1 0,-1-1 0,0 0 1,1 1-1,-1-1 0,0 0 1,1 0-1,-1 1 0,-2 1 0,0 3 246,-20 46 326,2 0 1,3 1-1,2 1 1,-12 72-1,27-120-666,0 0 0,0 0 1,1 0-1,0 1 0,0-1 0,0 0 1,1 0-1,1 8 0,-1-13-16,-1 0 0,1 0 0,-1 0 0,1 0 0,-1 0 0,1 0-1,-1 0 1,1 0 0,0 0 0,-1 0 0,1-1 0,0 1 0,0 0 0,0 0 0,0-1 0,0 1 0,0 0 0,0-1-1,1 2 1,0-2 8,0 0 0,0 0-1,0 0 1,0 1 0,0-2-1,0 1 1,-1 0-1,1 0 1,0-1 0,0 1-1,0-1 1,0 1 0,-1-1-1,1 0 1,0 0-1,1-1 1,22-13 235,-1-2-1,-1-1 1,0 0 0,27-30 0,-31 29-117,-6 7-88,163-167-336,-174 177 118,-1 1 0,0 0-1,0-1 1,0 1-1,0-1 1,0 1 0,0-1-1,-1 0 1,2-3 0,-5 2-753,-7 6 294,-2 6-220</inkml:trace>
  <inkml:trace contextRef="#ctx0" brushRef="#br0" timeOffset="1">267 436 17972,'15'24'2056,"6"-8"-1232,1-4-303,4-5 871,1-4-736,-4 0-176,-2 2-136,-6-2-240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3.232"/>
    </inkml:context>
    <inkml:brush xml:id="br0">
      <inkml:brushProperty name="width" value="0.05" units="cm"/>
      <inkml:brushProperty name="height" value="0.05" units="cm"/>
    </inkml:brush>
  </inkml:definitions>
  <inkml:trace contextRef="#ctx0" brushRef="#br0">10 430 13851,'-10'4'2804,"15"-2"3,18-1-22,1-6-2015,-1 0-1,0-2 1,-1-1-1,0 0 0,30-17 1,-36 18-518,38-20 130,-2-3-1,-1-2 1,-1-2-1,-2-2 1,-1-2-1,49-53 0,-93 88-366,4-3 16,-1 0 0,0-1 0,0 0 0,-1 0 0,0 0 0,0 0 0,0-1 1,-1 0-1,4-9 0,-32 61 31,0 9-122,2 1-1,3 1 0,-18 80 1,36-128-125,0 1 0,0 0 1,0-1-1,1 12 0,0-18 141,0 0 0,0 0 0,1 0 0,-1 0 1,0 0-1,0 0 0,0 0 0,1 0 0,-1 0 0,0 0 0,1 0 0,-1 0 0,1-1 0,-1 1 0,1 0 0,-1 0 0,1-1 0,0 1 0,-1 0 0,1-1 0,0 1 0,-1 0 0,1-1 0,0 1 0,0-1 0,0 1 0,0-1 0,0 0 0,-1 1 0,1-1 0,0 0 0,0 1 0,0-1 0,0 0 0,0 0 0,0 0 1,0 0-1,0 0 0,0 0 0,0 0 0,0 0 0,0-1 0,0 1 0,0 0 0,1-1 0,24-12-464,7-14-196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3.977"/>
    </inkml:context>
    <inkml:brush xml:id="br0">
      <inkml:brushProperty name="width" value="0.05" units="cm"/>
      <inkml:brushProperty name="height" value="0.05" units="cm"/>
    </inkml:brush>
  </inkml:definitions>
  <inkml:trace contextRef="#ctx0" brushRef="#br0">118 62 19852,'-1'7'264,"-1"0"0,1 0 0,-1 0 0,-1 0 0,1 0 0,-1 0 0,0 0-1,-6 9 1,-8 18 453,-3 16 338,3 1 1,-20 100 0,37-144-343,5-9-431,4-10-18,15-48 86,-2-1 0,-2-1 0,-4-1 1,13-88-1,-25 135-291,-3 37-28,0 0-26,0-14-5,0 0 0,1 1 0,0-1 0,0 0 0,1-1 0,-1 1 0,2 0 0,-1-1 0,1 0 0,-1 1 1,8 7-1,-8-11 0,0 0 0,0-1 0,0 1-1,0-1 1,1 0 0,-1 0 0,0 0 0,1 0 0,0 0 0,-1-1 0,1 0 0,0 0 0,0 0 0,0 0 0,0 0 0,0-1 0,-1 0 0,1 0 0,0 0 0,0 0 0,0-1 0,7-1 0,2-1 6,-1-1 0,1 0 0,-1-1 0,-1-1 0,1 0 0,-1 0 0,15-11 1,69-63 55,-70 57-69,-25 23 6,0 1 1,0-1 0,0 0 0,0 0-1,0 0 1,0 0 0,0 0-1,0 0 1,0 0 0,0 0 0,0 0-1,0 0 1,0 0 0,0 0-1,0 0 1,0 0 0,0 1 0,0-1-1,0 0 1,0 0 0,0 0 0,0 0-1,0 0 1,0 0 0,0 0-1,0 0 1,0 0 0,0 0 0,0 0-1,0 0 1,0 0 0,0 0 0,0 1-1,0-1 1,0 0 0,0 0-1,0 0 1,0 0 0,0 0 0,0 0-1,0 0 1,1 0 0,-1 0-1,0 0 1,0 0 0,0 0 0,0 0-1,0 0 1,0 0 0,0 0 0,0 0-1,0 0 1,0 0 0,0 0-1,0 0 1,0 0 0,1 0 0,-1 0-1,0 0 1,0 0 0,0 0 0,0 0-1,0 0 1,-2 8-13,-12 29-40,-28 84-40,38-105 93,0-1 0,1 1 0,1 0 0,1 0 0,1 32 1,0-44-2,0 0 1,1 0 0,0 1-1,0-1 1,0 0 0,0 0-1,1 0 1,-1 0 0,1 0-1,0 0 1,1-1 0,-1 1 0,0-1-1,1 1 1,4 3 0,-5-5-19,1 0 0,-1-1 0,1 1 0,0-1 0,-1 1 0,1-1 0,0 0 0,0 0 0,0 0 0,0-1 0,0 1 1,0-1-1,0 1 0,0-1 0,0 0 0,0 0 0,0-1 0,0 1 0,1-1 0,-1 1 0,-1-1 0,6-1 0,2-3-69,0 1-1,0-1 0,-1-1 0,0 0 0,0 0 1,0-1-1,-1 0 0,1 0 0,-2-1 0,8-9 0,9-12-401,31-49 0,-32 36 243,-23 42 247,0 0 0,0 0 0,0 0 0,0 0 0,0 0 0,0 0 0,0 0 0,0 0-1,0 0 1,0 0 0,0 0 0,0 0 0,0 0 0,0 0 0,0 0 0,-1 0 0,1 0 0,0 0 0,0 0 0,0 0 0,0 0 0,0 0 0,0 0 0,0 0 0,0 0 0,0 0-1,0 0 1,0 0 0,0 0 0,0 0 0,0 0 0,0 0 0,-1 0 0,1 0 0,0 0 0,0 0 0,0 0 0,0 0 0,0 0 0,0 0 0,0 0 0,0 0 0,0 0 0,0-1-1,0 1 1,0 0 0,0 0 0,0 0 0,0 0 0,0 0 0,-7 7 48,-8 19 210,1 0-1,-19 51 1,28-64-162,1 0 1,0 0-1,1 0 1,0 1-1,2-1 0,-1 1 1,2 0-1,1 20 1,-1-32-121,0 0 0,0 0 0,1-1 0,-1 1 0,1 0 0,-1-1 0,1 1 0,0 0 0,-1-1 0,1 1 0,0-1 0,2 2 0,-3-2-21,0-1 1,1 1-1,-1-1 0,1 0 0,-1 1 1,1-1-1,0 0 0,-1 1 1,1-1-1,-1 0 0,1 0 0,-1 1 1,1-1-1,0 0 0,-1 0 0,1 0 1,0 0-1,-1 0 0,1 0 1,-1 0-1,1 0 0,0 0 0,0 0 1,1-1-24,0 0 0,-1 0 0,1 0 0,0 0 0,-1 0 1,1-1-1,-1 1 0,1 0 0,-1-1 0,0 1 0,1-1 1,-1 1-1,0-1 0,0 0 0,0 0 0,0 1 0,-1-1 0,1 0 1,1-3-1,4-23-498</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4.426"/>
    </inkml:context>
    <inkml:brush xml:id="br0">
      <inkml:brushProperty name="width" value="0.05" units="cm"/>
      <inkml:brushProperty name="height" value="0.05" units="cm"/>
    </inkml:brush>
  </inkml:definitions>
  <inkml:trace contextRef="#ctx0" brushRef="#br0">0 10 21381,'9'-6'2064,"-8"3"-1408,2 2-304,0 1 1065,3 0-713,-1 6-1248,1 1 1440,-2 3-928,1 4-96,6 5-64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4.936"/>
    </inkml:context>
    <inkml:brush xml:id="br0">
      <inkml:brushProperty name="width" value="0.05" units="cm"/>
      <inkml:brushProperty name="height" value="0.05" units="cm"/>
    </inkml:brush>
  </inkml:definitions>
  <inkml:trace contextRef="#ctx0" brushRef="#br0">121 79 20340,'-1'-2'214,"-1"0"0,0 0 0,0 0 0,0 0 0,0 0 0,0 0 0,0 1 0,0-1 0,-1 1 0,1 0 0,-1 0 1,1-1-1,-1 2 0,1-1 0,-1 0 0,0 0 0,-3 0 0,4 2-112,-1-1 1,1 0-1,0 1 1,-1 0-1,1-1 1,0 1-1,-1 0 1,1 0-1,0 1 1,0-1-1,0 0 1,0 1-1,0-1 1,0 1-1,0 0 1,0-1-1,1 1 1,-1 0-1,-1 3 1,-2 2-41,1 0 0,0 0-1,1 0 1,0 1 0,0-1 0,0 1 0,1 0-1,0 0 1,1 0 0,-1 8 0,1-11-38,1 0 0,-1 0 0,1 0 1,0 0-1,1-1 0,-1 1 0,1 0 0,0 0 0,0 0 1,0-1-1,1 1 0,0 0 0,0-1 0,0 0 0,0 1 1,1-1-1,5 8 0,-6-11-6,0 1 1,0-1-1,-1 1 0,1-1 1,1 0-1,-1 0 1,0 0-1,0 0 1,0 0-1,0 0 0,1-1 1,-1 1-1,0-1 1,1 1-1,-1-1 0,5 0 1,-2-1 5,-1 1 0,1-1 0,-1 0 0,1 0 0,-1-1 1,0 1-1,1-1 0,4-3 0,2-2 23,0 0 0,-1 0 1,0-1-1,-1-1 0,14-14 0,-18 17-15,0-1-1,0 0 0,-1 0 0,1-1 0,-2 1 1,1-1-1,-1 0 0,0 0 0,-1 0 1,1 0-1,0-14 0,-2 19-45,-1-1-1,1 0 1,-1 1-1,0-1 1,-1 0-1,1 0 1,-1 1 0,1-1-1,-1 1 1,0-1-1,0 1 1,-1-1-1,1 1 1,-1-1-1,1 1 1,-1 0 0,0 0-1,-1 0 1,1 0-1,0 0 1,-1 1-1,1-1 1,-1 1 0,0-1-1,0 1 1,0 0-1,0 0 1,-6-2-1,7 3-43,0 0-1,0 0 1,0 0-1,0 1 1,0-1-1,0 1 0,0-1 1,0 1-1,0 0 1,0 0-1,0 0 1,-1 0-1,1 0 1,0 1-1,0-1 0,0 1 1,0-1-1,0 1 1,0-1-1,-2 2 1,0 5-322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5.415"/>
    </inkml:context>
    <inkml:brush xml:id="br0">
      <inkml:brushProperty name="width" value="0.05" units="cm"/>
      <inkml:brushProperty name="height" value="0.05" units="cm"/>
    </inkml:brush>
  </inkml:definitions>
  <inkml:trace contextRef="#ctx0" brushRef="#br0">304 42 16700,'4'-2'191,"2"-1"163,1 0 0,-1-1-1,0 0 1,0-1 0,6-5-1,-6 2 169,-12 5 263,-19 9 356,9 1-914,0 1 1,0 0 0,0 1 0,1 1 0,-22 18 0,4 1 83,-34 37-1,48-44 6,-31 42 0,44-56-224,1 1 0,0-1 0,1 1-1,0 0 1,0 0 0,1 1 0,0-1 0,1 1 0,-2 10 0,4-17-60,0-1 0,0 1 0,0-1 0,0 1 0,0 0 0,1-1 0,-1 1 0,1-1 0,0 1 0,0-1 0,0 1 0,0-1 0,0 0 0,0 1 0,1-1 0,-1 0 0,1 0 0,-1 0 0,1 0 0,0 0 0,0 0 0,0 0 0,0-1 0,0 1 0,0-1 0,0 1 0,1-1 0,3 1 0,3 2 31,0-1 0,0 0 0,1-1 0,-1 0 0,1-1-1,15 1 1,20 0 99,-1-3-1,61-8 0,-80 5-415,-1-1 1,1-1-1,-1-1 1,0-1-1,38-18 1,-57 24 199,-1-1-1,1 0 1,-1 0 0,1 0 0,-1-1 0,0 1 0,0-1-1,0 0 1,-1 0 0,1 0 0,-1-1 0,5-8 0,7-20-392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1.430"/>
    </inkml:context>
    <inkml:brush xml:id="br0">
      <inkml:brushProperty name="width" value="0.05" units="cm"/>
      <inkml:brushProperty name="height" value="0.05" units="cm"/>
    </inkml:brush>
  </inkml:definitions>
  <inkml:trace contextRef="#ctx0" brushRef="#br0">59 53 13883,'-3'1'125,"0"1"0,0-1 0,0 1 0,0 0 0,1 0 0,-1 0 0,1 1 1,-1-1-1,1 1 0,0-1 0,-1 1 0,1 0 0,1 0 0,-1 0 0,0 0 0,1 0 0,-1 0 0,1 0 0,0 1 0,0-1 0,0 0 1,0 5-1,-2 10 1,1 0 1,-1 32 0,3-44-121,1 43 8,-1-47-11,0 0-1,1 1 0,-1-1 0,0 0 0,1 0 1,0 0-1,-1 0 0,1 0 0,0 0 0,0 0 1,0 0-1,0 0 0,1 0 0,-1 0 1,0-1-1,1 1 0,0-1 0,1 3 0,-2-4 3,0 0 0,0 0-1,0 1 1,0-1 0,0 0 0,0 0-1,0 0 1,0 0 0,0 0-1,-1 0 1,1 0 0,0 0 0,0 0-1,0-1 1,0 1 0,0 0-1,0-1 1,0 1 0,0 0 0,0-1-1,-1 1 1,1-1 0,0 0-1,0 1 1,-1-1 0,1 1-1,1-2 1,17-22 121,-18 23-117,6-10 57,-1 0 0,0-1 1,0 1-1,-1-1 0,0-1 0,4-23 0,-6 27-22,-2-1 1,0 1-1,0-1 0,0 0 0,-1 1 0,-1-1 0,0 0 0,0 1 0,-5-19 0,5 25-40,0 0 0,0 1 1,0 0-1,0-1 0,0 1 0,-1 0 0,1-1 0,-1 1 0,1 0 0,-1 0 1,0 0-1,0 1 0,0-1 0,0 0 0,0 1 0,0-1 0,0 1 0,-5-3 0,4 4-53,0-1-1,0 0 1,0 1-1,0-1 1,0 1-1,0 0 1,0 0-1,0 0 0,0 0 1,0 1-1,0 0 1,0-1-1,0 1 1,0 0-1,-4 2 0,1-1-39,6-1 74,-1-1-1,0 1 1,0-1 0,1 1 0,-1-1 0,0 0 0,0 1-1,0-1 1,0 0 0,1 1 0,-1-1 0,0 0 0,0 0-1,0 0 1,0 0 0,0 0 0,-1 0 0,0-14-229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5.876"/>
    </inkml:context>
    <inkml:brush xml:id="br0">
      <inkml:brushProperty name="width" value="0.05" units="cm"/>
      <inkml:brushProperty name="height" value="0.05" units="cm"/>
    </inkml:brush>
  </inkml:definitions>
  <inkml:trace contextRef="#ctx0" brushRef="#br0">2 38 14995,'-1'4'2353,"11"-4"-1233,16-4-368,11-2 2361,20-1-1777,12 1-224,8 1-368,2-3-135,0 7-409,-6-1-352,-8 2-1033,-11 2 1097,-20-4-240,-9 0-112</inkml:trace>
  <inkml:trace contextRef="#ctx0" brushRef="#br0" timeOffset="1">115 180 17156,'29'5'1720,"16"-5"-1016,3-2-272,10-1 809,-1-2-209,2-2-968,-3-4-1561,2-11 1465,-3-5-240,-11-4-288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7.764"/>
    </inkml:context>
    <inkml:brush xml:id="br0">
      <inkml:brushProperty name="width" value="0.05" units="cm"/>
      <inkml:brushProperty name="height" value="0.05" units="cm"/>
    </inkml:brush>
  </inkml:definitions>
  <inkml:trace contextRef="#ctx0" brushRef="#br0">265 16 16748,'-4'-3'131,"0"1"1,0 0 0,0 1 0,0-1 0,0 1 0,0-1 0,0 1 0,0 1 0,-1-1-1,1 0 1,0 1 0,-1 0 0,-7 1 0,5 0 2,0 0 1,0 1-1,0 0 0,0 0 1,0 1-1,1 0 0,-12 6 1,7-2 1,1 1 0,-1 0 0,1 0 1,1 1-1,-1 0 0,1 1 1,1 0-1,-13 19 0,16-19-43,0 0 1,0 0-1,1 1 0,-6 19 0,9-25-58,0 0-1,0 0 1,0-1-1,1 1 0,0 0 1,0 0-1,0 0 1,0 0-1,1-1 1,0 1-1,0 0 0,0 0 1,3 6-1,-3-9-19,0-1 0,0 1-1,0-1 1,1 1 0,-1-1-1,1 1 1,-1-1-1,1 0 1,-1 0 0,1 0-1,0 0 1,0 0 0,-1 0-1,1 0 1,0 0 0,0-1-1,0 1 1,0-1-1,0 1 1,0-1 0,0 0-1,0 0 1,0 0 0,0 0-1,0 0 1,0 0 0,0-1-1,0 1 1,3-2-1,4 0 26,-1 0-1,1-1 1,-1-1-1,0 1 1,10-7-1,-4 2 53,0-1-1,-1 0 1,0-1-1,0 0 1,-1-1-1,-1-1 1,1 0-1,-2-1 1,0 0-1,-1 0 1,15-27-1,-21 31 62,-5 12 4,-7 14-55,4-6-61,2 1-1,0-1 1,0 1 0,1 0-1,0 0 1,1-1-1,1 1 1,0 0 0,0 0-1,5 23 1,-5-32-14,1-1 0,0 0-1,0 1 1,0-1 0,0 0 0,0 0 0,0 1 0,1-1-1,-1 0 1,1-1 0,-1 1 0,1 0 0,0 0 0,-1-1-1,1 1 1,0-1 0,0 1 0,0-1 0,3 2 0,-1-2 17,0 0 0,-1 0 0,1 0 0,0-1 0,0 1 0,-1-1 0,1 0 0,0 0 0,0 0 0,0 0 0,4-2 0,5-1 69,-1-1-1,0 0 0,0-1 0,0 0 0,-1 0 0,15-11 0,4-7 104,-23 17-168,0 0 0,0 1 0,1 0 0,9-5 0,-17 10-45,1 0 1,-1 0-1,0 0 0,1 0 1,-1-1-1,1 1 1,-1 0-1,1 0 1,-1 0-1,1 0 1,0 0-1,-1 0 0,1 0 1,-1 1-1,1-1 1,-1 0-1,0 0 1,1 0-1,-1 0 0,1 1 1,-1-1-1,1 0 1,-1 0-1,1 1 1,-1-1-1,0 0 1,1 1-1,0-1 0,9 16 31,-10-14-32,1 0-1,0-1 0,0 1 0,0 0 0,1 0 0,-1-1 1,0 1-1,1-1 0,1 2 0,0-2 2,0 0-1,-1 0 1,1 0-1,0 0 1,0-1-1,0 1 1,0-1-1,0 0 1,0 0-1,0 0 1,0 0-1,0 0 1,0-1-1,5-1 1,44-16 17,-37 12-17,4-1-5,-4 0-2,1 1-1,27-6 1,-40 11 3,0 0-1,0 1 1,0-1 0,0 1 0,0 0 0,0 0 0,0 0 0,0 0 0,0 1 0,0-1 0,0 1-1,0 0 1,0 0 0,0 0 0,0 0 0,0 0 0,-1 0 0,1 1 0,-1 0 0,1-1 0,2 4-1,-2-2-30,-1 1 0,1 0 0,-1 1 0,-1-1 0,1 0 0,0 0 0,-1 1 0,0-1 0,0 1 0,0 0 0,-1-1-1,1 1 1,-1-1 0,0 1 0,-2 7 0,2 1-699,0-13 698,0 0 0,0 0 0,0 0 0,1 0 0,-1 0 0,0 0 0,0 0 0,0 0 0,0 0 0,0 0 0,0 0 0,0-1 0,0 1 0,0 0 0,0 0 0,1 0 0,-1 0 0,0 0 0,0 0 0,0 0 0,0 0 0,0 0 0,0 1 0,0-1 0,0 0 0,0 0 0,0 0 0,1 0 0,-1 0 0,0 0 0,0 0 0,0 0 0,0 0 0,0 0 0,0 0 0,0 0 0,0 0 0,0 0 0,0 0 0,0 0 0,0 0 0,0 1 0,0-1 0,1 0 0,3-11-384,0-5-156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8.199"/>
    </inkml:context>
    <inkml:brush xml:id="br0">
      <inkml:brushProperty name="width" value="0.05" units="cm"/>
      <inkml:brushProperty name="height" value="0.05" units="cm"/>
    </inkml:brush>
  </inkml:definitions>
  <inkml:trace contextRef="#ctx0" brushRef="#br0">58 34 14019,'-5'-5'1024,"-5"0"-1048,0-1-920,-1 0 1128,-1-1-120,2 3-264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8.800"/>
    </inkml:context>
    <inkml:brush xml:id="br0">
      <inkml:brushProperty name="width" value="0.05" units="cm"/>
      <inkml:brushProperty name="height" value="0.05" units="cm"/>
    </inkml:brush>
  </inkml:definitions>
  <inkml:trace contextRef="#ctx0" brushRef="#br0">23 27 15683,'18'-6'1139,"1"0"0,0 2 0,38-5 0,-49 8-911,0 1 0,0-1 0,0 2-1,0-1 1,0 1 0,0 0 0,-1 1 0,1 0 0,0 0-1,-1 1 1,1 0 0,9 5 0,-15-6-192,0-1 0,0 0 0,0 1 0,0-1-1,-1 1 1,1-1 0,0 1 0,-1 0 0,1 0 0,-1 0 0,0 0 0,1 0 0,-1 0 0,0 0-1,0 0 1,-1 0 0,1 1 0,0-1 0,-1 0 0,1 3 0,-1-1-12,0 0 0,0 0 0,-1 0 0,1 0 1,-1-1-1,0 1 0,0 0 0,-1 0 0,1-1 0,-1 1 1,-2 3-1,-6 10-6,-1-2 0,-1 1 0,-26 26-1,31-35 10,-25 26 3,-53 59 79,76-80-73,0 0 0,0 1 0,1 0 0,1 0 0,0 0 1,-4 15-1,9-24-17,1-1 0,0 1 0,0-1-1,1 1 1,-1 0 0,1-1 0,-1 1 0,1 0 0,0 0 0,1-1 0,-1 1 0,1 0 0,-1-1 0,1 1 0,0-1 0,1 1 0,2 6 0,-2-6 9,1-1 0,0 0 1,0 0-1,0 0 0,0 0 0,0 0 0,0 0 0,1-1 1,-1 0-1,1 0 0,0 0 0,-1 0 0,1 0 0,0-1 1,6 2-1,22 4 92,0-1 1,0-2 0,0-1 0,1-2-1,-1-1 1,1-1 0,59-12-1,-85 12 108,-2 1-448,-1-1 0,1 0-1,0 0 1,-1-1 0,1 1 0,6-4 0,-11 4 141,1 1 0,-1 0 0,1-1 0,-1 1 0,1-1 0,-1 1 0,1 0 0,-1-1 0,0 1 0,1-1 0,-1 1 0,0-1 0,1 0 0,-1 1 0,0-1 0,0 1 0,1-1 0,-1 0 0,0 1 0,0-1 0,0-1 0,0 1-38,-1 0 0,1-1 1,0 1-1,-1-1 0,1 1 0,-1 0 1,0-1-1,1 1 0,-1 0 0,0-1 0,0 1 1,0 0-1,-1-1 0,-22-23-661,-7-3-286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9.284"/>
    </inkml:context>
    <inkml:brush xml:id="br0">
      <inkml:brushProperty name="width" value="0.05" units="cm"/>
      <inkml:brushProperty name="height" value="0.05" units="cm"/>
    </inkml:brush>
  </inkml:definitions>
  <inkml:trace contextRef="#ctx0" brushRef="#br0">0 30 18316,'27'2'2088,"9"-4"-1111,2-4-385,7 0 968,4 0-216,3 1-399,1 0-361,-3 4-1040,-4 1-681,-9 0 953,-4 0-208,-7 0-152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0:59.747"/>
    </inkml:context>
    <inkml:brush xml:id="br0">
      <inkml:brushProperty name="width" value="0.05" units="cm"/>
      <inkml:brushProperty name="height" value="0.05" units="cm"/>
    </inkml:brush>
  </inkml:definitions>
  <inkml:trace contextRef="#ctx0" brushRef="#br0">0 195 17932,'5'3'220,"-1"-1"-1,1 0 1,0 0 0,0 0 0,-1-1-1,1 1 1,0-1 0,1 0 0,-1-1 0,0 1-1,0-1 1,0 0 0,0 0 0,0-1-1,0 1 1,0-1 0,0 0 0,9-4-1,5-1 338,-1-1-1,1 0 1,24-15-1,-30 15-368,0-1 0,0 0 0,-1 0-1,0-1 1,-1-1 0,0 0 0,0 0-1,-1-1 1,15-20 0,-24 29-171,0 1 0,0-1 0,-1 0 0,1 1 0,0-1 0,0 0 0,-1 1 0,1-1 0,-1 0-1,0 0 1,1 0 0,-1 0 0,0 1 0,0-1 0,0 0 0,0 0 0,-1 0 0,0-3 0,1 4-12,-1 1-1,0-1 1,1 0-1,-1 0 1,0 0-1,0 0 1,1 1-1,-1-1 1,0 0-1,0 1 1,0-1-1,0 1 1,0-1-1,0 1 1,0-1-1,0 1 1,0 0-1,0-1 1,0 1-1,0 0 1,0 0 0,0 0-1,-1 0 1,1 0-1,0 0 1,0 0-1,0 0 1,0 0-1,0 1 1,0-1-1,-1 1 1,-6 1-4,0 1 1,0 0 0,0 1-1,0-1 1,1 1 0,0 1 0,0 0-1,0 0 1,0 0 0,-10 12-1,2-1-10,1 0 0,1 1-1,-13 20 1,19-27 5,1 1-1,0 0 1,1 1-1,-4 12 1,8-21 3,0-1-1,0 1 1,0-1 0,1 0 0,-1 1 0,1-1 0,0 1 0,0-1-1,0 1 1,0-1 0,0 1 0,0-1 0,1 1 0,-1-1-1,1 1 1,0-1 0,-1 1 0,1-1 0,0 0 0,1 0 0,-1 1-1,0-1 1,1 0 0,-1 0 0,1 0 0,3 3 0,-2-3-1,0-1 1,1 1 0,-1-1-1,1 1 1,0-1-1,-1-1 1,1 1 0,0 0-1,-1-1 1,1 0 0,0 1-1,-1-1 1,1-1-1,0 1 1,0-1 0,-1 1-1,1-1 1,0 0 0,5-3-1,9-3 0,0 0 0,23-14 0,-40 20 2,39-23 3,-1-3 0,44-37 1,-51 38 10,-31 25-12,1-1-1,-1 1 0,1 0 0,0 0 0,-1 0 1,1 0-1,0 0 0,0 0 0,0 0 1,0 1-1,3-1 0,-5 1-1,0 0 1,1 0-1,-1 0 0,0 0 1,1 0-1,-1 0 0,0 0 1,0 0-1,1 0 0,-1 0 1,0 1-1,1-1 0,-1 0 1,0 0-1,0 0 0,1 0 0,-1 1 1,0-1-1,0 0 0,0 0 1,1 1-1,-1-1 0,0 0 1,0 0-1,0 1 0,0-1 1,1 1-1,-1 15 3,-4 10-87,0-9 134,2 0-1,0 0 1,1 0-1,0 0 0,3 22 1,-2-36-93,1 0 0,0 1 0,-1-1 0,1 0 0,0 0 0,0 0 1,1 0-1,-1 0 0,1 0 0,-1-1 0,1 1 0,0 0 0,0-1 0,0 1 0,0-1 1,1 0-1,-1 0 0,1 0 0,-1 0 0,1 0 0,0 0 0,-1-1 0,1 1 0,0-1 1,0 0-1,0 0 0,0 0 0,0 0 0,1-1 0,-1 1 0,0-1 0,0 1 1,0-1-1,6-1 0,-2 0-86,0 0 0,0 0 1,0-1-1,0 0 0,0-1 1,0 0-1,0 0 0,-1 0 1,1-1-1,-1 0 0,0 0 1,0 0-1,5-6 0,6-3-132,35-25-382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00.261"/>
    </inkml:context>
    <inkml:brush xml:id="br0">
      <inkml:brushProperty name="width" value="0.05" units="cm"/>
      <inkml:brushProperty name="height" value="0.05" units="cm"/>
    </inkml:brush>
  </inkml:definitions>
  <inkml:trace contextRef="#ctx0" brushRef="#br0">305 0 17180,'-12'16'786,"0"1"1,2 0-1,0 1 1,1-1-1,-7 22 1,5-15 75,5-11-559,-26 65 1211,29-68-1341,0 0-1,0 0 1,1 0 0,0 0-1,1 0 1,0 12 0,1-21-161,0 1-1,1 0 1,-1 0 0,0-1 0,1 1 0,-1 0-1,1-1 1,0 1 0,0 0 0,-1-1 0,1 1-1,0-1 1,0 0 0,0 1 0,0-1 0,1 0-1,-1 1 1,0-1 0,1 0 0,-1 0 0,0 0-1,1 0 1,-1 0 0,1 0 0,0-1 0,-1 1-1,1-1 1,-1 1 0,1-1 0,0 1 0,0-1-1,2 0 1,7 2-40,0-2 1,0 0-1,0 0 0,12-2 0,-11 0 23,3 1-30,-1 0-1,1 1 1,-1 0-1,1 1 1,15 3 0,-27-3 29,1 0 0,0 0 0,-1 0 0,0 0 0,1 1 1,-1-1-1,0 1 0,1 0 0,-1 0 0,0 0 1,-1 0-1,1 1 0,0-1 0,-1 1 0,1 0 0,-1 0 1,0-1-1,0 2 0,0-1 0,0 0 0,0 0 0,-1 1 1,0-1-1,1 0 0,0 7 0,0 4 18,-1 0 0,-1 1 0,0-1 0,-1 0 0,0 1 0,-1-1 0,-7 22 0,9-36-9,0 0-1,0 0 1,0 0-1,0 0 1,0 1-1,0-1 1,1 0-1,-1 0 1,0 0-1,0 0 1,0 0-1,0 0 1,0 0-1,0 0 1,0 1-1,0-1 1,0 0-1,0 0 1,0 0-1,0 0 1,0 0-1,0 0 1,0 0-1,0 0 1,1 0-1,-1 0 1,0 0-1,0 1 1,0-1-1,0 0 1,0 0-1,0 0 1,0 0-1,0 0 1,1 0-1,-1 0 1,0 0-1,0 0 1,0 0-1,0 0 1,0 0-1,0 0 1,0 0-1,1 0 1,-1 0-1,0 0 1,0 0-1,0 0 1,0 0-1,0-1 1,0 1-1,0 0 1,0 0-1,0 0 1,1 0-1,-1 0 1,0 0 0,0 0-1,0 0 1,0 0-1,0 0 1,0 0-1,0-1 1,0 1-1,0 0 1,7-6 59,-1-1 0,0 0 0,8-11 0,16-18 76,-12 19-144,0 1-1,1 0 0,1 2 1,1 0-1,0 1 0,33-15 1,-51 27-107,26-13-670,-29 14 785,1 0 0,-1-1 0,1 1 0,-1 0 0,1 0 0,-1-1 0,1 1 1,-1 0-1,1-1 0,-1 1 0,1-1 0,-1 1 0,0-1 0,1 1 0,-1-1 0,1 1 0,-1-1 1,0 1-1,0-1 0,1 1 0,-1-1 0,0 1 0,0-1 0,0 1 0,0-1 0,0 0 0,0 1 1,1-1-1,-1 1 0,-1-1 0,1 1 0,0-1 0,0 0 0,0 1 0,0-1 0,0 1 1,0-1-1,-1 1 0,1-1 0,0 0 0,0 1 0,-1-1 0,-18-11-229,-9-1-77</inkml:trace>
  <inkml:trace contextRef="#ctx0" brushRef="#br0" timeOffset="1">1 148 15875,'14'-1'1649,"9"-1"-1217,12 1-184,6 1 544,4 0-792,0 0 320,0 10-256,-1 0-104</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00.737"/>
    </inkml:context>
    <inkml:brush xml:id="br0">
      <inkml:brushProperty name="width" value="0.05" units="cm"/>
      <inkml:brushProperty name="height" value="0.05" units="cm"/>
    </inkml:brush>
  </inkml:definitions>
  <inkml:trace contextRef="#ctx0" brushRef="#br0">108 1 17476,'-9'4'598,"0"1"1,0 1-1,0-1 1,0 1-1,1 1 0,0-1 1,-8 11-1,13-15-419,0 1 0,0 1-1,1-1 1,-1 0 0,1 1-1,0-1 1,0 1 0,0 0-1,1-1 1,-1 1-1,1 0 1,0 0 0,0 0-1,0 0 1,1 0 0,-1 0-1,1 0 1,0 1 0,0-1-1,1 7 1,0-9-151,-1 0 1,1 0-1,-1 0 0,1-1 1,0 1-1,0 0 0,0-1 0,0 1 1,0 0-1,0-1 0,0 1 1,0-1-1,1 1 0,-1-1 1,1 0-1,-1 0 0,1 0 1,-1 0-1,1 0 0,2 1 1,-1-1-10,-1 0-1,1 0 1,0-1 0,0 1 0,0-1 0,0 0 0,0 0-1,0 0 1,0 0 0,0-1 0,6 0 0,-1-2-3,0 1 0,0-1 0,0-1 1,0 0-1,0 0 0,-1 0 0,1-1 1,6-5-1,0-3 2,0 0 1,-1 0 0,0-1-1,-1-1 1,13-20 0,-25 31-21,-6 9-3,-11 14-10,10-7-16,1 0-1,0 1 0,1-1 0,1 1 0,0 1 0,-3 15 1,6-23-36,0-1 1,1 1-1,0-1 1,0 0-1,0 1 1,1-1-1,0 1 1,1 6-1,-1-9 9,0-1-1,0 1 1,0 0-1,1-1 1,-1 1-1,1-1 1,-1 0-1,1 1 1,0-1 0,0 0-1,0 0 1,0 0-1,0 0 1,0-1-1,1 1 1,4 2-1,-5-3 34,0 0 0,0 0 0,0 0 0,1-1-1,-1 1 1,1 0 0,-1-1 0,0 0-1,1 1 1,2-1 0,36-7-342</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01.249"/>
    </inkml:context>
    <inkml:brush xml:id="br0">
      <inkml:brushProperty name="width" value="0.05" units="cm"/>
      <inkml:brushProperty name="height" value="0.05" units="cm"/>
    </inkml:brush>
  </inkml:definitions>
  <inkml:trace contextRef="#ctx0" brushRef="#br0">146 4 17524,'0'0'43,"0"0"0,0-1 0,0 1 0,0 0 0,0 0 0,-1 0 0,1 0 0,0-1 0,0 1 0,0 0 0,0 0 0,0 0 0,0 0 0,-1 0 0,1-1 0,0 1 0,0 0 0,0 0 0,0 0 0,0 0 0,-1 0 0,1 0 0,0 0 0,0 0 0,0 0 0,-1 0 0,1 0 0,0 0 0,0 0 0,0 0 0,0 0 0,-1 0 0,1 0 0,0 0 0,0 0 0,0 0 0,-1 0 0,1 0 0,0 0 0,0 0 0,0 0 0,0 0 0,-1 0 0,1 0 0,0 1 0,0-1 0,0 0 0,-11 11 675,-5 15 150,-7 17 522,-30 79 0,45-98-1156,1 1 0,0-1-1,2 1 1,1 1-1,-1 26 1,5-43-151,0 1 1,1-1-1,0 0 0,0 0 0,1 0 1,0 0-1,1 0 0,0-1 0,7 16 0,-7-19-73,-1-1-1,1 1 0,0-1 1,1 0-1,-1 0 0,1 0 1,0 0-1,0 0 0,0-1 1,0 0-1,1 0 0,-1 0 1,1 0-1,0-1 0,0 0 1,0 0-1,0 0 0,5 1 1,-1-1-129,0-1 1,1 0-1,-1 0 0,0-1 1,0 0-1,1-1 1,-1 0-1,0 0 1,0-1-1,0 0 1,0-1-1,0 0 1,0 0-1,-1-1 1,0 0-1,15-10 1,14-12-300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01.720"/>
    </inkml:context>
    <inkml:brush xml:id="br0">
      <inkml:brushProperty name="width" value="0.05" units="cm"/>
      <inkml:brushProperty name="height" value="0.05" units="cm"/>
    </inkml:brush>
  </inkml:definitions>
  <inkml:trace contextRef="#ctx0" brushRef="#br0">129 0 17212,'-4'17'1023,"-1"-1"0,0 0 0,-1 0 0,-16 28 0,-2 9 797,-19 65 364,38-100-1931,0 0 0,2 0 0,0 0 0,-1 35 1,4-51-237,0 1 0,0-1 0,0 0 0,1 1 0,-1-1 1,1 0-1,-1 1 0,1-1 0,0 0 0,0 1 1,0-1-1,0 0 0,0 0 0,0 0 0,0 0 1,1 0-1,-1 0 0,1-1 0,3 4 0,-3-4-12,0 0 0,0 0 0,1 0 0,-1 0 0,1 0-1,-1-1 1,0 1 0,1-1 0,-1 0 0,1 1 0,-1-1 0,1 0-1,-1 0 1,1-1 0,-1 1 0,1-1 0,-1 1 0,5-2 0,16-7-31,-1 0 0,0-1 0,23-15-1,-22 12-48,0 1 0,33-12 0,-54 23 63,1 0 1,0 1-1,-1-1 0,1 0 0,-1 1 0,1 0 1,0 0-1,-1 0 0,1 0 0,0 0 0,4 1 1,-6-1 8,0 1-1,0-1 1,0 1 0,0 0 0,0-1 0,0 1 0,0 0 0,0-1 0,0 1 0,0 0-1,0 0 1,-1 0 0,1 0 0,0 0 0,-1-1 0,1 1 0,-1 1 0,1-1-1,-1 0 1,0 0 0,1 0 0,-1 0 0,0 0 0,1 0 0,-1 0 0,0 0-1,0 1 1,0 0 0,-1 6 14,1 0-1,-1 0 0,-1 0 1,1 0-1,-1 0 0,0-1 0,-1 1 1,0-1-1,0 0 0,-1 0 1,0 0-1,0 0 0,-1 0 1,1-1-1,-1 0 0,-1 0 1,-10 9-1,13-12-1,0 0 0,-1 0 0,1-1 0,-1 1 0,0-1 0,1 0 0,-1 0 0,0-1 0,0 1 0,0-1 0,-1 0 0,1 0 0,0 0 0,0 0 0,-1-1 0,1 1 0,0-1 0,-1-1-1,1 1 1,0 0 0,-1-1 0,1 0 0,0 0 0,0 0 0,0-1 0,0 1 0,0-1 0,0 0 0,0 0 0,1-1 0,-1 1 0,1-1 0,-5-3 0,0-2-396,1 1 0,0-1 1,-11-16-1,15 21 297,1-1 0,0 0 0,0 0-1,0 0 1,0 0 0,1 0 0,0 0 0,0 0 0,0-1 0,0 1 0,0-8-1,5-3-413,7 7-64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51.867"/>
    </inkml:context>
    <inkml:brush xml:id="br0">
      <inkml:brushProperty name="width" value="0.05" units="cm"/>
      <inkml:brushProperty name="height" value="0.05" units="cm"/>
    </inkml:brush>
  </inkml:definitions>
  <inkml:trace contextRef="#ctx0" brushRef="#br0">1786 244 12211,'-192'46'1034,"-74"22"-454,213-51-434,1 2 0,1 2 1,-49 29-1,31-8-111,1 4 0,2 3 0,2 2 0,3 3 0,2 3 0,-55 68 0,34-25-102,5 3 1,5 3-1,-68 137 0,102-170 47,3 2 1,3 1-1,4 1 0,3 2 0,4 0 0,-13 102 0,27-122 6,2 0-1,2 0 1,13 101 0,-4-115-1,1 1 1,2-1-1,2-1 0,2 0 1,26 52-1,-22-62-4,0-1 0,3-1-1,1-1 1,1 0-1,1-2 1,2-1-1,0-2 1,41 31 0,-34-33-10,1-1 0,1-2 0,1-1 1,0-2-1,2-2 0,0-1 0,1-2 0,0-2 1,80 11-1,-36-13-26,0-3 1,1-4 0,161-18-1,-153 2 36,-1-3-1,0-5 1,-1-3-1,159-69 1,-115 29 25,-2-5 0,159-112 1,-180 102 69,-4-5 0,160-164 0,-157 128 125,182-257 0,-243 300-67,71-146-1,-93 161-88,-2-2 0,-4 0 0,15-71-1,-28 88-19,-1-1-1,-3 0 0,-1 0 0,-7-96 1,-1 105-12,-2 1 1,-2-1 0,-2 2-1,-1-1 1,-2 1-1,-30-62 1,24 66-15,-1 0-1,-2 1 0,-1 2 1,-2 0-1,-1 1 1,-1 2-1,-1 1 1,-1 1-1,-2 1 1,-1 2-1,0 1 0,-2 2 1,-67-31-1,51 31-10,-1 2-1,-1 2 0,0 2 0,-1 3 1,-1 2-1,0 3 0,0 1 0,0 3 1,-86 8-1,62 4-14,2 3 0,-85 25 0,-147 69-238,205-62 0,-128 76 0,-83 83 59,101-50 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2.184"/>
    </inkml:context>
    <inkml:brush xml:id="br0">
      <inkml:brushProperty name="width" value="0.05" units="cm"/>
      <inkml:brushProperty name="height" value="0.05" units="cm"/>
    </inkml:brush>
  </inkml:definitions>
  <inkml:trace contextRef="#ctx0" brushRef="#br0">25 169 12459,'-1'0'73,"0"0"1,1 0 0,-1 0 0,0 1 0,1-1-1,-1 0 1,0 1 0,1-1 0,-1 0-1,0 1 1,1-1 0,-1 1 0,1-1 0,-1 1-1,1-1 1,-1 1 0,1-1 0,-1 1-1,1-1 1,-1 1 0,1 0 0,0-1 0,-1 1-1,1 0 1,0-1 0,0 1 0,-1 0-1,1 1 1,-4 24 373,3-20-215,-2 48-31,2-1 1,2 0 0,9 63-1,-9-114-154,0-5-13,3-14 6,4-31-4,-6 38-19,4-29 12,22-110 22,-23 129-49,1 0 0,1 1 0,1 0 0,0 0 0,15-22 0,-18 33-2,0 1-1,1 0 1,0 0 0,0 0-1,1 1 1,0-1 0,0 2-1,0-1 1,1 1 0,-1 0 0,11-4-1,-14 7 2,0 0 0,0 1 0,1 0-1,-1-1 1,0 2 0,1-1 0,-1 0 0,1 1-1,-1 0 1,1 0 0,-1 0 0,1 0-1,-1 1 1,1 0 0,-1 0 0,1 0 0,-1 0-1,0 1 1,0 0 0,0 0 0,0 0-1,0 0 1,0 0 0,4 4 0,-4-3 3,0 1 1,0-1-1,0 1 1,-1 0-1,1 0 1,5 8-1,-9-10 7,1-1 0,0 1 0,0 0 0,-1-1 0,1 1 0,-1 0 0,1-1 0,-1 1 0,0 0 0,0 0 0,0 0 0,0-1 0,0 1 0,0 0 0,0 0 0,-1-1 0,1 1 0,-1 0 0,1 0 0,-1-1 1,0 1-1,1-1 0,-1 1 0,-2 2 0,-5 6 87,-1-2 1,0 1 0,-1-1 0,1 0 0,-1-1-1,-1-1 1,-16 10 0,7-5 53,16-9-118,-15 10 139,-1 0 0,0-2 0,0-1 0,-30 10 0,33-18-80,16-1-97,1 0 0,0 0 0,0 0 0,0-1 0,0 1 0,-1 0 0,1 0-1,0 0 1,0 0 0,0-1 0,0 1 0,0 0 0,-1 0 0,1 0 0,0 0 0,0-1 0,0 1 0,0 0 0,0 0 0,0-1 0,0 1 0,0 0 0,0 0-1,0 0 1,0-1 0,0 1 0,0 0 0,0 0 0,0-1 0,0 1 0,0 0 0,0 0 0,0 0 0,0-1 0,0 1 0,1 0 0,0-3-60,1 1 0,-1-1 0,1 1 0,0 0 0,0 0 0,0 0 0,0 0 0,4-3 0,12-8-607,1 1 1,0 1-1,1 1 0,0 1 1,40-13-1,-9 8-238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02.209"/>
    </inkml:context>
    <inkml:brush xml:id="br0">
      <inkml:brushProperty name="width" value="0.05" units="cm"/>
      <inkml:brushProperty name="height" value="0.05" units="cm"/>
    </inkml:brush>
  </inkml:definitions>
  <inkml:trace contextRef="#ctx0" brushRef="#br0">117 315 15587,'1'-2'151,"-1"1"-1,1 0 0,-1 0 1,0 0-1,1 0 0,-1-1 0,0 1 1,0 0-1,0 0 0,0-1 1,0 1-1,0 0 0,0 0 1,0-1-1,-1 0 0,1 1-55,0 1-1,-1-1 0,1 0 1,0 1-1,-1 0 1,1-1-1,0 1 0,-1-1 1,1 1-1,-1-1 1,1 1-1,-1 0 1,1-1-1,-1 1 0,1 0 1,-1 0-1,1-1 1,-1 1-1,0 0 0,1 0 1,-1 0-1,0 0 1,-2 0 140,0 0 0,1 0 0,-1 0-1,0 0 1,0 1 0,1 0 0,-1-1 0,0 1 0,1 0 0,-1 0 0,1 0 0,-4 3 0,0 1-55,-1-1 0,2 2 0,-1-1 0,1 1 0,-1-1 0,2 2 0,-1-1 0,1 0 0,0 1 0,-5 11 0,7-15-153,1 1 1,0-1 0,-1 1 0,2 0 0,-1 0 0,0 0 0,1-1-1,-1 1 1,1 0 0,1 6 0,-1-8-12,1 0 0,-1 0 0,1 1 1,0-1-1,0 0 0,0 0 0,0 0 0,0 0 0,0 0 1,0 0-1,1 0 0,-1 0 0,1-1 0,0 1 0,-1 0 0,1-1 1,0 1-1,3 1 0,0-1 0,0 1 0,1-1 1,-1 0-1,0 0 0,1-1 0,0 0 1,-1 0-1,1 0 0,0 0 0,0-1 1,-1 0-1,1-1 0,7 0 0,12-3 35,41-12-1,-41 9-19,30-8 6,-35 8-24,0 0 0,1 2 0,0 1 0,0 1 0,0 0 0,26 1 0,-46 2-11,1 0 0,0 0 0,-1 0 1,1 0-1,-1 1 0,1-1 0,-1 0 1,1 1-1,-1-1 0,0 1 0,1-1 0,-1 1 1,1 0-1,-1 0 0,0 0 0,0 0 1,0-1-1,1 2 0,-1-1 0,0 0 1,0 0-1,0 0 0,0 0 0,0 2 1,0 1 31,0-1 1,0 1 0,0-1-1,-1 1 1,0 0 0,0-1 0,0 1-1,0 3 1,1 24 385,-1-30-391,0 0-1,0 0 1,1 0 0,-1 0 0,1 0-1,-1 1 1,1-1 0,-1 0 0,1 0-1,0 0 1,-1 0 0,1-1 0,0 1-1,0 0 1,0 0 0,0 0 0,0-1-1,0 1 1,0 0 0,1 0 0,1 0 17,0 0 1,-1 0 0,1 0 0,0-1 0,0 1-1,-1-1 1,1 0 0,5 0 0,5-1 60,1-1 0,-1-1 1,13-4-1,-13 4-57,28-9 39,-28 8-132,1 0 0,0 1 0,0 0 0,0 1 0,19-1 0,-32 3-34,1 0 1,-1 0 0,0 0-1,0 0 1,0 0-1,0 0 1,0 0 0,0 1-1,0-1 1,0 0 0,0 1-1,0-1 1,0 0-1,0 1 1,0 0 0,0-1-1,-1 1 1,1-1 0,0 1-1,0 0 1,0 0 0,-1-1-1,1 1 1,0 0-1,-1 0 1,1 0 0,-1 0-1,1 0 1,-1 0 0,1 0-1,-1 0 1,0 0-1,1 0 1,-1 2 0,3 4-1452,-3-7 1471,0 0 0,0 1 0,0-1 0,0 0 0,0 0-1,0 0 1,0 1 0,0-1 0,0 0 0,1 0 0,-1 0 0,0 0 0,0 1 0,0-1 0,0 0 0,1 0 0,-1 0 0,0 0 0,0 0 0,0 0 0,1 1 0,-1-1-1,0 0 1,0 0 0,0 0 0,1 0 0,-1 0 0,0 0 0,0 0 0,1 0 0,-1 0 0,0 0 0,0 0 0,0 0 0,1 0 0,-1 0 0,0 0 0,0 0-1,0 0 1,1-1 0,-1 1 0,0 0 0,0 0 0,0 0 0,1 0 0,8-8-878,1-7-169</inkml:trace>
  <inkml:trace contextRef="#ctx0" brushRef="#br0" timeOffset="1">1062 1 17924,'0'4'314,"1"1"-1,-1-1 1,0 1 0,0 0 0,0-1 0,0 1-1,-1 0 1,0-1 0,-2 7 0,-17 44 1187,11-33-640,-35 82 1142,22-56-1123,2 2-1,-16 63 1,35-106-789,-1 0 0,1 1 1,0-1-1,1 1 0,0-1 0,0 9 0,0-15-73,1 1 0,-1-1 1,0 1-1,0-1 0,1 1 0,-1-1 0,1 0 0,-1 1 0,1-1 0,0 0 0,-1 1 0,1-1 0,0 0 1,0 1-1,0-1 0,0 0 0,0 0 0,0 0 0,0 0 0,1 0 0,-1 0 0,0-1 0,0 1 1,1 0-1,-1 0 0,1-1 0,-1 1 0,0-1 0,1 1 0,-1-1 0,1 0 0,-1 0 0,1 0 0,-1 1 1,3-2-1,3 1 18,0-2 0,0 1 0,-1-1 0,1 0 1,-1 0-1,1-1 0,-1 1 0,0-1 0,10-7 1,56-43 157,-50 35-132,239-200-1086,-246 202-287,-10 10-49,-8 7 282,-7 6 258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02.738"/>
    </inkml:context>
    <inkml:brush xml:id="br0">
      <inkml:brushProperty name="width" value="0.05" units="cm"/>
      <inkml:brushProperty name="height" value="0.05" units="cm"/>
    </inkml:brush>
  </inkml:definitions>
  <inkml:trace contextRef="#ctx0" brushRef="#br0">0 0 18844,'0'26'2168,"14"-4"-1271,4-2-393,0-5 1112,1-2-504,2-6-503,1-7-57,-3-8-376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03.276"/>
    </inkml:context>
    <inkml:brush xml:id="br0">
      <inkml:brushProperty name="width" value="0.05" units="cm"/>
      <inkml:brushProperty name="height" value="0.05" units="cm"/>
    </inkml:brush>
  </inkml:definitions>
  <inkml:trace contextRef="#ctx0" brushRef="#br0">293 76 20852,'1'-1'144,"-1"-1"0,1-1 0,0 1 0,-1 0 0,1 0 0,-1 0 0,0 0 0,1 0 0,-1 0 0,0 0-1,0-1 1,-1 1 0,1 0 0,0 0 0,-1 0 0,1 0 0,-1 0 0,0 0 0,0 0 0,0 0 0,0 0 0,0 0-1,0 0 1,0 0 0,-3-2 0,3 3-63,-1-1 0,0 1-1,0 0 1,1 0 0,-1 1-1,0-1 1,0 0 0,0 0-1,0 1 1,0-1 0,0 1 0,0 0-1,0 0 1,0 0 0,0 0-1,0 0 1,0 0 0,-1 0-1,1 0 1,0 1 0,0-1 0,0 1-1,1 0 1,-1 0 0,0-1-1,0 1 1,-2 2 0,-4 2-31,0 0 0,1 1 0,0 0 1,0 1-1,0-1 0,1 1 0,0 0 1,0 1-1,1 0 0,0 0 0,-5 9 1,4-3-60,0-1 1,0 1-1,1 0 1,1 1 0,0-1-1,-2 19 1,6-29 4,-1 0 1,1 1-1,0-1 1,1 0-1,-1 1 1,1-1-1,-1 0 1,1 0-1,0 0 1,1 0-1,-1 0 1,5 7-1,-5-9 3,0-1-1,0 1 0,0-1 0,0 0 1,0 1-1,1-1 0,-1 0 0,1 0 1,-1 0-1,1 0 0,-1 0 1,1 0-1,0 0 0,-1-1 0,1 1 1,0 0-1,0-1 0,-1 0 0,1 1 1,0-1-1,0 0 0,0 0 0,0 0 1,-1 0-1,1 0 0,0 0 1,0-1-1,0 1 0,-1-1 0,1 1 1,0-1-1,1-1 0,7-2-8,-1-1 0,0 0 0,0 0 0,12-10 0,-12 8-68,1 0 1,20-10-1,-30 17 72,1-1 0,-1 1-1,0 0 1,0 0 0,1 0-1,-1 0 1,0 0-1,0 0 1,1 0 0,-1 0-1,0 0 1,1 0-1,-1 0 1,0 0 0,0 0-1,1 0 1,-1 0 0,0 0-1,1 0 1,-1 0-1,0 0 1,0 0 0,1 0-1,-1 0 1,0 1-1,0-1 1,1 0 0,-1 0-1,0 0 1,0 0 0,0 1-1,1-1 1,-1 0-1,0 0 1,0 1 0,0-1-1,0 0 1,1 0-1,-1 1 1,0-1 0,2 17-143,-8 21-26,6-37 158,-12 48 101,-2-1 0,-2-1 0,-1 0 0,-3-2 0,-2 0 0,-2-1 0,-2-2 0,-60 77 0,81-113-31,3-3-19,0 0 1,0-1 0,-1 1-1,1 0 1,-1-1-1,0 0 1,0 1-1,0-1 1,0 0 0,-6 2-1,9-3-30,0-1 0,-1 0-1,1 0 1,0 0 0,0 0 0,-1 0 0,1 0-1,0 0 1,0 0 0,-1 0 0,1 0-1,0 0 1,-1 0 0,1 0 0,0 0-1,0 0 1,-1 0 0,1 0 0,0 0-1,-1-1 1,1 1 0,0 0 0,0 0-1,0 0 1,-1 0 0,1-1 0,0 1-1,0 0 1,-1 0 0,1 0 0,0-1-1,0 1 1,0 0 0,0 0 0,0-1-1,-1 1 1,1 0 0,-1-16 26,7-18-79,2 12-9,1 1 0,0 0-1,2 1 1,24-36 0,-9 22-55,52-55 1,-22 38 87,2 3-1,111-70 0,32-26 148,-200 143-121,13-10 5,-1-1-1,14-15 1,-25 24-7,1 1 1,-1-1 0,0 0-1,0 1 1,0-1-1,0 0 1,-1-1-1,1 1 1,-1 0 0,0 0-1,0 0 1,0-1-1,0 1 1,-1-1 0,1 1-1,-1 0 1,0-1-1,0-3 1,0 5-1,-1 1-1,1 0 1,0 0 0,-1 0-1,1 0 1,-1 0 0,0 0-1,1 0 1,-1 0 0,0 0-1,1 0 1,-1 0 0,0 0-1,0 0 1,0 0 0,0 0-1,0 1 1,0-1 0,0 0-1,0 1 1,-1-1 0,-1 0-3,0 0 1,0 0-1,0 0 1,0 1-1,0 0 1,0-1-1,0 1 1,-5 1-1,1-1-4,0 1 0,0 1-1,0-1 1,0 1 0,0 1-1,-12 5 1,13-5 3,0 1 0,0 0 0,0 1-1,0 0 1,1 0 0,0 0 0,0 0 0,0 1-1,1-1 1,0 1 0,0 0 0,0 1-1,1-1 1,-4 10 0,6-12-1,-1 1 1,1 0-1,0 0 1,0 0-1,1-1 0,-1 1 1,1 0-1,0 0 1,1 0-1,-1 0 0,1 0 1,0 0-1,0 0 1,0-1-1,1 1 0,0 0 1,0-1-1,0 1 1,0-1-1,1 0 0,5 7 1,-4-5-71,1 0 0,1 0 0,-1-1 0,1 1 0,-1-1 0,1-1 0,1 1 0,-1-1 1,1 0-1,0-1 0,0 1 0,0-1 0,0-1 0,0 1 0,1-1 0,-1 0 0,1-1 0,-1 0 0,1 0 0,0-1 1,-1 0-1,1 0 0,0-1 0,-1 0 0,9-2 0,30-14-327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03.814"/>
    </inkml:context>
    <inkml:brush xml:id="br0">
      <inkml:brushProperty name="width" value="0.05" units="cm"/>
      <inkml:brushProperty name="height" value="0.05" units="cm"/>
    </inkml:brush>
  </inkml:definitions>
  <inkml:trace contextRef="#ctx0" brushRef="#br0">143 6 18108,'1'-6'1380,"1"7"-438,-2 14 26,-4 17 166,-3 0 1,0 0-1,-13 33 0,4-16-590,-3 14 2,-31 118 872,42-146-1235,2 2 0,2-1 0,-1 41 1,5-72-313,0 1 1,1 0-1,0 0 1,0 0-1,0-1 1,1 1-1,3 8 1,-5-13 59,0 0 0,1 0 0,-1 0 0,1 0 0,0 0 0,-1 0 0,1 0 0,0 0 0,0 0 0,-1 0 0,1-1 0,0 1 0,0 0 0,0-1 0,0 1 0,0-1 0,0 1 0,0-1 0,0 1 0,0-1 0,0 0 0,0 1 0,0-1 0,0 0 0,1 0 0,-1 0 0,0 0 0,0 0 0,0 0 0,0 0 0,0 0 0,0 0 0,0 0 0,1-1 0,-1 1 0,0-1 0,0 1 0,0 0 1,0-1-1,0 0 0,0 1 0,0-1 0,-1 0 0,1 1 0,1-2 0,17-16-663,2-11-226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04.314"/>
    </inkml:context>
    <inkml:brush xml:id="br0">
      <inkml:brushProperty name="width" value="0.05" units="cm"/>
      <inkml:brushProperty name="height" value="0.05" units="cm"/>
    </inkml:brush>
  </inkml:definitions>
  <inkml:trace contextRef="#ctx0" brushRef="#br0">216 191 17076,'-11'1'331,"0"1"0,-1 0 0,1 0 0,1 2 0,-1-1 0,0 1 0,1 1 0,0 0 0,0 0 0,0 1 1,1 0-1,-11 9 0,14-10-186,0 0 0,1 1-1,-1 0 1,1 0 0,0 0 0,1 0 0,-1 1 0,1 0 0,0 0 0,1 0 0,0 0 0,0 0 0,0 1 0,1 0-1,0-1 1,1 1 0,0 0 0,0 8 0,0-13-90,1-1-1,0 0 1,0 1-1,1-1 1,-1 1 0,0-1-1,1 1 1,0-1-1,-1 0 1,1 1 0,0-1-1,0 0 1,0 1-1,1-1 1,-1 0 0,1 0-1,-1 0 1,1 0-1,-1-1 1,4 4-1,-2-3-3,0-1 0,0 1-1,0-1 1,0 0 0,0 0-1,0 0 1,1-1-1,-1 1 1,0-1 0,0 1-1,0-1 1,1 0 0,5-1-1,4-1 43,0-1 1,1 0-1,-1-1 0,-1 0 0,1-1 0,15-9 0,-1-1-57,-1-2 0,-1 0-1,-1-2 1,-1-1 0,0-1 0,-2-1-1,0 0 1,-1-2 0,-2 0-1,0-1 1,-2-1 0,25-54-1,-37 71-54,0 1 0,-1 0-1,0-1 1,-1 0 0,3-15-1,-5 24 18,0 0-1,0-1 1,0 1-1,0 0 1,0-1-1,0 1 1,0-1-1,0 1 1,0-1-1,0 1 1,0 0-1,0-1 1,0 1-1,0-1 1,0 1-1,0 0 1,0-1-1,0 1 1,0-1-1,-1 1 0,1 0 1,0-1-1,0 1 1,0 0-1,-1-1 1,1 1-1,0 0 1,0-1-1,-1 1 1,1 0-1,0 0 1,-1-1-1,1 1 1,0 0-1,-1 0 1,1 0-1,-1-1 1,1 1-1,0 0 1,-1 0-1,1 0 1,-1 0-1,1 0 0,0 0 1,-1 0-1,1 0 1,-1 0-1,1 0 1,0 0-1,-1 0 1,1 0-1,-1 0 1,1 0-1,0 1 1,-1-1-1,1 0 1,-1 0-1,1 1 1,-21 13-82,12-3 67,-1 0 0,1 0-1,1 1 1,0 0-1,1 1 1,0 0 0,-10 27-1,10-21 44,1 1-1,1 0 0,1 1 0,1-1 0,-1 22 0,3-26 3,2 0-1,0 0 1,0-1-1,2 1 1,0-1-1,7 22 1,-7-29-26,0 1 1,1 0-1,0-1 0,1 0 1,0 0-1,0 0 1,0 0-1,1-1 1,0 0-1,1 0 1,-1-1-1,10 7 0,-14-11 1,1 0 0,-1-1-1,1 1 1,-1-1-1,1 1 1,0-1 0,0 0-1,0 0 1,0 0-1,0-1 1,0 1-1,0-1 1,0 1 0,0-1-1,5-1 1,13-5-31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34.869"/>
    </inkml:context>
    <inkml:brush xml:id="br0">
      <inkml:brushProperty name="width" value="0.05" units="cm"/>
      <inkml:brushProperty name="height" value="0.05" units="cm"/>
    </inkml:brush>
  </inkml:definitions>
  <inkml:trace contextRef="#ctx0" brushRef="#br0">0 27 18732,'12'-3'2016,"5"1"-1151,7 0-369,8 1 1136,8-1-528,3-2-296,3 1-255,-3 0-465,-3 0-256,-6 0-625,-7 2-375,-11 1 912,-13 0-184,-14 6-224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35.335"/>
    </inkml:context>
    <inkml:brush xml:id="br0">
      <inkml:brushProperty name="width" value="0.05" units="cm"/>
      <inkml:brushProperty name="height" value="0.05" units="cm"/>
    </inkml:brush>
  </inkml:definitions>
  <inkml:trace contextRef="#ctx0" brushRef="#br0">2 318 16043,'-2'8'1921,"11"-3"-937,5-4-344,8-1 1137,5 0-337,6 0-696,6-1-512,1-2 832,-2-2-824,-2 0-136,2-1-64</inkml:trace>
  <inkml:trace contextRef="#ctx0" brushRef="#br0" timeOffset="1">404 14 18012,'18'-4'694,"-1"0"1,1 2-1,-1 0 0,31 1 1,-37 1-483,0 1 0,0 0 0,0 1 1,0 1-1,0-1 0,0 2 1,0-1-1,13 8 0,-22-10-169,1 1 0,0-1-1,-1 1 1,1 0-1,-1-1 1,0 1 0,1 1-1,-1-1 1,0 0 0,0 0-1,0 1 1,-1-1 0,1 1-1,-1 0 1,1-1-1,-1 1 1,0 0 0,0 0-1,0 0 1,0 0 0,0 0-1,-1 0 1,0 0-1,1 0 1,-1 0 0,0 0-1,-1 0 1,1 0 0,0 0-1,-1 0 1,1 0 0,-1 0-1,0 0 1,-3 5-1,-2 5 100,0-1 0,-1 0-1,0 0 1,-1-1-1,0 0 1,-14 14 0,-17 15-575,-80 61 0,119-101 428,0 0 0,0 0 1,1 0-1,-1 0 0,0 0 0,0 0 1,0 0-1,0 0 0,0 0 0,0 0 0,0 0 1,0 0-1,0 1 0,0-1 0,0 0 0,0 0 1,0 0-1,0 0 0,0 0 0,0 0 1,0 0-1,0 0 0,0 0 0,0 0 0,0 0 1,0 0-1,0 0 0,0 0 0,0 0 0,0 0 1,0 0-1,0 1 0,0-1 0,0 0 1,0 0-1,0 0 0,0 0 0,0 0 0,0 0 1,0 0-1,0 0 0,0 0 0,0 0 0,0 0 1,0 0-1,0 0 0,0 0 0,0 0 1,0 0-1,0 0 0,11-3-342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35.828"/>
    </inkml:context>
    <inkml:brush xml:id="br0">
      <inkml:brushProperty name="width" value="0.05" units="cm"/>
      <inkml:brushProperty name="height" value="0.05" units="cm"/>
    </inkml:brush>
  </inkml:definitions>
  <inkml:trace contextRef="#ctx0" brushRef="#br0">337 1 17564,'-9'0'234,"0"0"0,0 0 0,0 1 1,0 0-1,1 1 0,-1 0 0,1 0 1,-1 1-1,1 0 0,0 1 0,0-1 1,0 2-1,0-1 0,1 1 0,-1 0 1,-9 9-1,-3 4 80,1 1 1,1 0-1,0 2 1,-17 26-1,22-28-28,0 1 0,-13 30 1,22-40-143,0 0 0,0 1 0,1-1 1,1 1-1,0-1 0,0 1 0,0 17 1,2-25-101,0-1 0,0 1 0,0 0 0,1 0 0,-1 0 0,1 0 0,0 0 0,0-1 0,0 1 0,0 0 0,0-1 0,1 1 0,-1 0 0,1-1 0,-1 0 0,1 1 0,0-1 0,0 0 0,0 0 0,1 0 0,1 2 0,1-2-2,-1 1 0,1-1 1,-1 0-1,1 0 0,0-1 1,0 1-1,0-1 0,0 0 1,0 0-1,0-1 0,8 1 1,-5-1-8,-1 0 1,1-1 0,-1 1 0,0-2 0,1 1 0,-1-1 0,0 0 0,0 0-1,1-1 1,-2 0 0,1 0 0,0-1 0,-1 0 0,0 0 0,1 0 0,9-11-1,-15 15-28,0-1 0,-1 0 0,1 1 0,0-1-1,-1 0 1,1 0 0,0 1 0,-1-1 0,1 0-1,-1 0 1,0 0 0,1 0 0,-1 0-1,0 0 1,1 0 0,-1 0 0,0 0 0,0 0-1,0 0 1,0 0 0,0 0 0,0 0 0,0 0-1,0 0 1,0 0 0,0 0 0,-1 1-1,1-1 1,0 0 0,-1 0 0,1 0 0,-1 0-1,1 0 1,-1 0 0,1 0 0,-1 1 0,0-1-1,1 0 1,-1 1 0,0-1 0,1 0-1,-1 1 1,0-1 0,0 1 0,0-1 0,0 1-1,0-1 1,1 1 0,-1-1 0,-2 1 0,-2-2 18,0 1 1,0 0-1,-1 0 1,1 0-1,0 1 1,0-1-1,-1 1 1,-5 1 0,-20 6 120,29-6-135,1-1-1,0 0 0,-1 1 1,1-1-1,0 1 0,0-1 1,-1 1-1,1 0 0,0-1 1,0 1-1,0 0 0,0 0 1,0 0-1,0 0 0,0 0 1,0 0-1,0 0 0,0 0 1,0 2-1,1-2-3,0-1 1,1 1-1,-1-1 0,1 0 0,-1 1 1,1-1-1,-1 0 0,1 1 0,0-1 0,-1 0 1,1 0-1,-1 1 0,1-1 0,0 0 1,-1 0-1,1 0 0,0 0 0,-1 0 1,1 0-1,-1 0 0,1 0 0,0 0 1,-1 0-1,1 0 0,0 0 0,0-1 1,20-1 57,9-5-18,33-12-1,18-4-28,-80 22-18,0 1 0,0-1-1,0 1 1,0 0 0,0-1-1,1 1 1,-1 0 0,0 0-1,0 0 1,1 0 0,-1 0 0,0 0-1,0 1 1,0-1 0,1 0-1,-1 0 1,0 1 0,0-1-1,0 1 1,0-1 0,0 1 0,0 0-1,0-1 1,2 2 0,-3 0-1,1 0 0,0 0 1,-1-1-1,1 1 0,-1 0 1,0 0-1,1 0 0,-1 0 1,0 0-1,0 0 0,0 0 1,-1 0-1,1 0 0,-1 2 1,0 3 127,-1 1-356,1 1 0,0-1 0,1 15-1,0-22 217,0 0 0,0 0 0,0 0-1,0 0 1,0 0 0,0 1 0,0-1-1,1 0 1,-1 0 0,0 0 0,1 0-1,-1-1 1,0 1 0,1 0 0,0 0 0,-1 0-1,1 0 1,-1 0 0,1 0 0,0-1-1,0 1 1,-1 0 0,1-1 0,0 1-1,0 0 1,0-1 0,0 1 0,0-1-1,0 0 1,0 1 0,0-1 0,0 0 0,0 1-1,0-1 1,0 0 0,0 0 0,0 0-1,2 0 1,20-4-206,8-5-95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36.370"/>
    </inkml:context>
    <inkml:brush xml:id="br0">
      <inkml:brushProperty name="width" value="0.05" units="cm"/>
      <inkml:brushProperty name="height" value="0.05" units="cm"/>
    </inkml:brush>
  </inkml:definitions>
  <inkml:trace contextRef="#ctx0" brushRef="#br0">85 0 19260,'-11'32'2177,"-4"9"-1121,0 0-416,-1 2 1240,3-2-407,4-1-641,4-7-336,5-10-720,4-4-552,0-12-385,0-3 873,1-4-280,-5-5-248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36.820"/>
    </inkml:context>
    <inkml:brush xml:id="br0">
      <inkml:brushProperty name="width" value="0.05" units="cm"/>
      <inkml:brushProperty name="height" value="0.05" units="cm"/>
    </inkml:brush>
  </inkml:definitions>
  <inkml:trace contextRef="#ctx0" brushRef="#br0">1 50 17052,'3'-5'270,"1"1"1,1 0 0,-1 0 0,1 0-1,-1 1 1,1-1 0,0 1 0,0 0-1,1 1 1,-1-1 0,0 1 0,9-2 0,-6 2 33,0 1 0,0 0 0,1 1 1,-1 0-1,0 0 0,0 0 1,1 1-1,10 3 0,-6-1 61,0 0-1,-1 1 0,1 0 0,-1 1 0,0 1 1,21 12-1,-30-17-309,-1 1 0,1 0 0,0 0 1,0 0-1,-1 1 0,0-1 0,1 1 1,-1-1-1,0 1 0,0 0 0,0 0 1,0 0-1,-1 0 0,1 0 0,-1 0 1,0 0-1,0 0 0,0 0 0,0 1 0,-1-1 1,1 1-1,-1-1 0,0 0 0,0 1 1,0-1-1,0 1 0,-1-1 0,1 0 1,-1 1-1,0-1 0,-2 5 0,0-2-4,0-1 0,0 0 0,-1 0 0,0 0 0,0 0 0,0-1 0,-1 1 0,0-1 0,1 0 0,-1 0 0,-1-1 0,-7 4 0,-19 16-68,32-22 5,0-1 1,-1 0-1,1 0 1,0 0-1,0 0 1,0 0-1,0 0 1,0 0-1,-1 1 1,1-1-1,0 0 1,0 0-1,0 0 1,0 0-1,0 1 1,0-1-1,0 0 1,0 0 0,0 0-1,0 1 1,0-1-1,0 0 1,0 0-1,0 0 1,0 0-1,0 1 1,0-1-1,0 0 1,0 0-1,0 0 1,0 1-1,0-1 1,0 0-1,0 0 1,0 0-1,0 0 1,0 1-1,0-1 1,1 0-1,-1 0 1,0 0-1,0 0 1,0 0-1,0 1 1,0-1-1,0 0 1,1 0-1,-1 0 1,0 0 0,0 0-1,0 0 1,0 0-1,1 0 1,-1 0-1,0 0 1,0 0-1,12 4-324,-11-4 280,96 26-1667,-85-22 1586,1 1 0,-1 0 0,0 1-1,0 0 1,16 12 0,-26-17 147,-1 0 0,1 0 1,-1 0-1,1 0 0,-1 1 0,1-1 1,-1 0-1,0 1 0,0-1 0,0 1 1,0 0-1,0-1 0,0 1 0,0 0 1,0-1-1,-1 1 0,1 0 0,0 0 0,-1 0 1,0 0-1,0 0 0,1-1 0,-1 1 1,0 0-1,0 0 0,-1 0 0,1 0 1,0 0-1,-1 0 0,1 0 0,-1-1 1,1 1-1,-1 0 0,0 0 0,0-1 1,0 1-1,0 0 0,0-1 0,0 1 0,0-1 1,0 1-1,-4 1 0,-4 6 238,0-1-1,-1 0 0,0-1 1,-1-1-1,-13 8 0,17-10-80,-1 0 0,1 0 0,0-1 0,-1 0-1,0 0 1,0-1 0,0 0 0,0 0 0,0-1-1,0 0 1,-13-1 0,20 0-183,0 0-1,0 0 1,1 0 0,-1 0-1,0 0 1,0 0 0,1-1-1,-1 1 1,0 0 0,1-1-1,-1 1 1,0 0-1,1-1 1,-1 1 0,1-1-1,-1 1 1,0-1 0,1 1-1,-1-1 1,1 0 0,0 1-1,-1-1 1,1 1-1,-1-1 1,1 0 0,0 0-1,0 1 1,-1-1 0,1 0-1,0 1 1,0-1 0,0 0-1,0 0 1,0 1-1,0-1 1,0 0 0,0-1-1,0 0-19,1-1-1,0 1 0,-1 0 1,1 0-1,0 0 0,0-1 1,0 1-1,1 0 1,-1 0-1,0 1 0,3-3 1,12-12-327</inkml:trace>
  <inkml:trace contextRef="#ctx0" brushRef="#br0" timeOffset="1">620 372 23621,'15'-6'749,"0"-1"0,0-1 0,-1-1 0,0 0 0,17-14 0,58-58 785,-51 40-1255,36-52 1,-12 15-307,-62 78 26,0 0 0,0 0 0,0 0 0,0 0 0,0 0 0,1 0 0,-1-1 0,0 1 0,0 0 0,0 0 0,0 0 0,0 0 0,0 0 0,0 0 0,0 0 0,0 0-1,0 0 1,0 0 0,0 0 0,0 0 0,0 0 0,0 0 0,1 0 0,-1-1 0,0 1 0,0 0 0,0 0 0,0 0 0,0 0 0,0 0 0,0 0 0,0 0 0,0 0 0,1 0 0,-1 0 0,0 0 0,0 0 0,0 0 0,0 0 0,0 0 0,0 0-1,0 1 1,0-1 0,0 0 0,0 0 0,1 0 0,-1 0 0,0 0 0,0 0 0,0 0 0,0 0 0,0 0 0,0 0 0,0 0 0,0 0 0,0 0 0,0 0 0,0 0 0,0 1 0,0-1 0,0 0 0,0 0 0,0 0 0,0 0 0,0 0 0,1 11-41,-4 16-9,-9 45-109,-11 83 311,20-128-316,2-1 0,1 1-1,7 48 1,-3-52 80,2-9-62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2.590"/>
    </inkml:context>
    <inkml:brush xml:id="br0">
      <inkml:brushProperty name="width" value="0.05" units="cm"/>
      <inkml:brushProperty name="height" value="0.05" units="cm"/>
    </inkml:brush>
  </inkml:definitions>
  <inkml:trace contextRef="#ctx0" brushRef="#br0">1 243 10050,'0'3'428,"7"27"748,-7-30-1131,0 0 1,0 1 0,0-1-1,0 1 1,0-1 0,0 0-1,0 1 1,0-1 0,0 1-1,0-1 1,0 0 0,1 1-1,-1-1 1,0 0 0,0 1-1,0-1 1,1 0 0,-1 1-1,0-1 1,0 0 0,1 1-1,-1-1 1,0 0 0,1 0-1,-1 1 1,0-1-1,1 0 1,-1 0 0,1 0-1,-1 1 1,0-1 0,1 0-1,-1 0 1,0 0 0,1 0-1,-1 0 1,1 0 0,-1 0-1,1 0 1,-1 0 0,0 0-1,1 0 1,-1 0 0,1 0-1,-1 0 1,0-1 0,1 1-1,-1 0 1,0 0-1,1 0 1,-1 0 0,1-1-1,-1 1 1,0 0 0,0-1-1,1 1 1,0-1 0,7-11 398,0-1 1,0-1-1,-1 0 0,0 0 1,-2 0-1,8-28 1,-6 21-108,-4 11-184,17-54 527,-18 57-612,-1 0 1,0 0-1,0 1 1,-1-1-1,1 0 1,-1 0-1,-2-8 1,-6 55 68,6-21-226,2 1 0,0-1 1,1 1-1,1 0 0,0-1 0,2 0 0,0 1 0,1-1 1,1-1-1,1 1 0,1-1 0,19 33 0,-14-35-95,-13-16 174,1 0 0,-1 1 1,1-1-1,-1 1 0,1-1 1,-1 0-1,1 1 0,-1-1 0,1 0 1,-1 0-1,1 1 0,0-1 0,-1 0 1,1 0-1,-1 0 0,1 0 1,0 0-1,-1 0 0,1 0 0,0 0 1,-1 0-1,1 0 0,-1 0 1,1 0-1,0 0 0,0-1 0,11-9-300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38.186"/>
    </inkml:context>
    <inkml:brush xml:id="br0">
      <inkml:brushProperty name="width" value="0.05" units="cm"/>
      <inkml:brushProperty name="height" value="0.05" units="cm"/>
    </inkml:brush>
  </inkml:definitions>
  <inkml:trace contextRef="#ctx0" brushRef="#br0">1 75 15819,'10'-12'1581,"-9"10"-1291,0 0-1,1 0 0,-1 0 1,1 1-1,-1-1 0,1 0 1,0 0-1,0 1 0,0-1 1,0 1-1,3-2 0,-4 3-185,-1 1-1,1-1 1,-1 1-1,0 0 1,1-1-1,-1 1 0,0-1 1,0 1-1,1 0 1,-1 0-1,0-1 1,0 1-1,0 0 0,0-1 1,0 1-1,0 0 1,0-1-1,0 1 0,0 0 1,0 1-1,-2 16 655,2-18-703,-11 64 1891,5-34-1171,-4 47 1,11-73-727,-1 0-1,0 0 1,1-1 0,-1 1-1,1 0 1,0-1 0,1 1-1,-1-1 1,0 1 0,1-1-1,0 0 1,0 0 0,0 1 0,3 2-1,-1-1 13,0 0 1,1-1-1,0 1 0,0-1 0,0 0 0,0 0 1,1-1-1,7 4 0,-8-5-5,1 1 0,-1-1-1,1-1 1,-1 1 0,1-1 0,0 0 0,-1 0-1,1 0 1,7-1 0,-9 0-12,-1-1 1,0 1-1,1-1 0,-1 1 0,0-1 0,0 0 1,0 0-1,0-1 0,0 1 0,0-1 1,0 1-1,0-1 0,0 0 0,-1 0 1,1 0-1,3-4 0,-1-1 46,1 0-1,-1 0 1,0 0-1,-1-1 1,0 0-1,0 0 1,-1 0-1,3-9 1,0-6 147,5-38-1,-1 5-32,-6 40-175,2-21 110,-8 35-87,-1 5-33,-3 8-14,5-1-8,-1 0-1,1-1 1,0 1-1,2 16 1,-1-21 6,1 0 1,-1 0-1,1 0 1,0 1-1,1-1 1,-1 0-1,1-1 1,0 1-1,0 0 1,5 6-1,-6-9 0,1-1-1,-1 0 0,1 0 1,0 0-1,-1 0 0,1 0 1,0 0-1,-1 0 0,1-1 0,0 1 1,0-1-1,0 1 0,0-1 1,0 0-1,3 1 0,32-2 53,-32 1-51,3-1-3,0 0 0,0 0 0,0-1-1,0-1 1,-1 1 0,1-1 0,-1 0-1,0-1 1,0 0 0,0 0-1,0 0 1,-1-1 0,0 0 0,10-10-1,-11 10 0,0 0-1,0-1 0,-1 1 1,0-1-1,0 0 0,-1 0 1,1 0-1,-1-1 1,-1 1-1,1-1 0,-1 1 1,0-1-1,-1 0 0,0 0 1,0 0-1,0-14 0,-1 20-1,0 0-1,0-1 0,0 1 1,0-1-1,0 1 0,0 0 0,-1-1 1,1 1-1,0 0 0,-1-1 0,1 1 1,-1 0-1,0-1 0,1 1 1,-1 0-1,0 0 0,0 0 0,0 0 1,0 0-1,0 0 0,0 0 1,0 0-1,0 0 0,0 0 0,0 1 1,-1-1-1,1 0 0,0 1 0,-2-1 1,1 0-4,0 1 0,0 0 1,0 0-1,1 1 1,-1-1-1,0 0 0,0 1 1,0-1-1,0 1 1,1-1-1,-1 1 0,0 0 1,1 0-1,-1 0 0,1 0 1,-1 0-1,1 0 1,-1 0-1,1 0 0,-1 1 1,-1 1-1,-5 7-19,1 0 0,0 0 0,0 1 0,1-1 0,-8 20 0,12-25 19,0 0 0,0 0 0,0 0 0,1 0 0,0 1 0,0-1 0,0 0 0,1 1 0,0-1 0,0 0 0,0 1 0,1-1 0,-1 1-1,1-1 1,2 7 0,-1-9 4,-1-1-1,1 1 0,-1-1 0,1 0 0,0 0 0,0 0 1,0 1-1,0-2 0,0 1 0,1 0 0,-1 0 0,0-1 1,1 1-1,-1-1 0,1 0 0,0 0 0,-1 0 0,6 1 1,5 1-7,0 0 1,23 0 0,-25-2 9,82 3-16,-66-5 13,0 2 0,0 0 1,0 2-1,48 12 0,-73-14 0,0-1 1,0 1-1,0 0 0,0-1 1,-1 1-1,1 0 0,0 0 1,0 0-1,-1 1 0,1-1 1,-1 0-1,1 1 0,-1-1 1,1 1-1,-1-1 0,1 2 0,-1-1 10,-1-1-1,0 0 0,0 0 0,0 0 0,1 0 0,-1 1 1,0-1-1,-1 0 0,1 0 0,0 0 0,0 1 0,0-1 1,-1 0-1,1 0 0,0 0 0,-1 0 0,1 0 0,-1 0 1,0 0-1,1 0 0,-1 0 0,0 0 0,0 0 0,1 0 1,-1 0-1,0 0 0,-1 0 0,1-1 1,1 0 0,0 0-1,0 0 1,-1 0 0,1 0 0,0 0 0,0 0 0,-1 0-1,1 0 1,0 0 0,0 0 0,-1 0 0,1 0-1,0 0 1,-1 0 0,1 0 0,0 0 0,0-1-1,0 1 1,-1 0 0,1 0 0,0 0 0,0 0-1,0-1 1,-1 1 0,1 0 0,0 0 0,0 0 0,0-1-1,0 1 1,-1 0 0,1 0 0,0-1 0,0 1-1,0 0 1,0 0 0,0-1 0,0 1 0,0 0-1,0-1 1,0 1 0,0 0 0,0 0 0,0-1 0,-4-14 105,-5-158-441,9 169 190,0-1-1,1 1 0,-1-1 1,1 1-1,0-1 0,0 1 0,0 0 1,0-1-1,3-4 0,-2 6 4,-1 1-1,0 0 1,1 1 0,-1-1-1,1 0 1,0 0-1,0 1 1,0-1-1,0 1 1,0-1 0,0 1-1,0 0 1,0 0-1,0 0 1,1 0 0,-1 0-1,0 0 1,1 1-1,2-1 1,19-4-517,4-2-108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38.692"/>
    </inkml:context>
    <inkml:brush xml:id="br0">
      <inkml:brushProperty name="width" value="0.05" units="cm"/>
      <inkml:brushProperty name="height" value="0.05" units="cm"/>
    </inkml:brush>
  </inkml:definitions>
  <inkml:trace contextRef="#ctx0" brushRef="#br0">37 0 19460,'-1'1'255,"-1"1"0,1-1-1,0 0 1,-1 1 0,1-1 0,0 1-1,0 0 1,0-1 0,0 1 0,0 0-1,0-1 1,0 1 0,0 3 0,-8 30 1340,7-30-841,-1 8-267,1 1-1,0-1 1,1 0-1,0 0 0,1 1 1,1 13-1,0-22-446,0 0-1,0 0 1,0 0-1,0 0 1,1-1-1,-1 1 1,1 0-1,1-1 0,-1 0 1,1 1-1,-1-1 1,1 0-1,0 0 1,1 0-1,-1-1 1,1 1-1,-1-1 0,1 0 1,6 4-1,6 1-137,-1-1-1,1-1 0,0 0 1,26 4-1,-27-6 5,0-1 0,-1 2 0,1 0 0,-1 1-1,0 0 1,14 9 0,-27-14 98,0 0-1,0-1 1,1 1-1,-1 0 1,0 0-1,0 0 1,0 0-1,0 0 1,0 0-1,0 0 1,-1 0 0,1 0-1,0 0 1,-1 1-1,1-1 1,0 0-1,-1 0 1,1 1-1,-1-1 1,0 0-1,1 3 1,-1-3 15,-1 1 0,1-1 0,-1 0 0,1 1 0,-1-1 0,1 0 0,-1 0 0,0 0 1,1 1-1,-1-1 0,0 0 0,0 0 0,0 0 0,0 0 0,0-1 0,0 1 0,-2 1 0,-6 3 127,0 0-1,0-1 0,0 0 1,-15 4-1,6-2 127,0-1 0,-33 4 0,46-8-273,0-1 0,0 1 0,-1-1 0,1 0 0,-1-1 0,1 1 0,0-1 0,0 0 0,-1 0 0,1-1 1,0 0-1,0 0 0,0 0 0,-6-4 0,10 6-55,1-1-1,-1 1 1,0-1 0,0 1-1,0-1 1,1 1 0,-1-1 0,0 1-1,1-1 1,-1 0 0,1 0-1,-1 1 1,1-1 0,-1 0 0,1 0-1,-1 0 1,1 0 0,0 1-1,-1-1 1,1 0 0,0 0 0,0 0-1,0 0 1,0 0 0,0 0 0,0 0-1,0 0 1,0 0 0,0 1-1,0-1 1,0 0 0,0 0 0,1 0-1,-1 0 1,0 0 0,1 0-1,-1 1 1,1-1 0,-1 0 0,1 0-1,-1 0 1,1 1 0,0-1-1,-1 0 1,1 1 0,0-1 0,-1 1-1,1-1 1,1 0 0,2-2-113,0 0 1,1 0 0,-1 1-1,1 0 1,0 0 0,0 0-1,7-2 1,13-1-602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39.159"/>
    </inkml:context>
    <inkml:brush xml:id="br0">
      <inkml:brushProperty name="width" value="0.05" units="cm"/>
      <inkml:brushProperty name="height" value="0.05" units="cm"/>
    </inkml:brush>
  </inkml:definitions>
  <inkml:trace contextRef="#ctx0" brushRef="#br0">29 32 15963,'13'-14'2425,"-7"1"-1073,-3 9-520,-3 8 1721,-1 7-657,-4 14-375,-2 2-249,-3 5-528,0 0-208,3 4-168,1-4-48,3-5-280,2-4-168,4-7-904,2-6-200,11-3 960,6 0-240,-1-4-200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0.359"/>
    </inkml:context>
    <inkml:brush xml:id="br0">
      <inkml:brushProperty name="width" value="0.05" units="cm"/>
      <inkml:brushProperty name="height" value="0.05" units="cm"/>
    </inkml:brush>
  </inkml:definitions>
  <inkml:trace contextRef="#ctx0" brushRef="#br0">258 101 19148,'1'-3'230,"0"0"0,0 0 0,0 0 0,-1 0 0,1 0-1,-1-1 1,0 1 0,0 0 0,0 0 0,0 0 0,-1 0 0,1 0 0,-1 0 0,0-1 0,0 1-1,0 0 1,0 1 0,0-1 0,-3-3 0,3 4-98,-1 0 0,0 0 1,0 0-1,0 0 0,0 0 0,0 1 0,0-1 1,0 1-1,-1-1 0,1 1 0,0 0 1,-1 0-1,1 0 0,-1 0 0,1 1 0,-1-1 1,0 1-1,1-1 0,-1 1 0,1 0 0,-1 0 1,0 0-1,-3 1 0,-4 1-69,0 0 0,0 1 0,0 0 0,0 0-1,0 1 1,0 1 0,1 0 0,0 0 0,0 1 0,0 0-1,1 0 1,0 1 0,0 0 0,1 0 0,0 1 0,0 0 0,0 0-1,1 1 1,1 0 0,-1 0 0,2 0 0,-5 11 0,8-18-57,0 0-1,0 0 1,1 0 0,-1 0 0,1 0 0,0 0 0,-1 1 0,1-1 0,0 0-1,0 0 1,0 0 0,1 0 0,0 4 0,-1-6-3,0 1 1,0 0-1,1-1 1,-1 1 0,1-1-1,-1 1 1,1 0-1,-1-1 1,1 1-1,-1-1 1,1 1-1,-1-1 1,1 0-1,0 1 1,-1-1-1,1 0 1,0 1-1,-1-1 1,1 0-1,0 1 1,-1-1 0,1 0-1,0 0 1,0 0-1,0 0 1,3 0 6,0-1-1,0 1 1,0-1 0,0 0 0,0 0 0,-1 0 0,1-1 0,0 1 0,-1-1 0,1 0 0,-1 0 0,4-3-1,21-17 33,19-13-2,-47 35-41,0-1 0,1 1 1,-1 0-1,0 0 0,1-1 1,-1 1-1,1 0 0,-1 0 1,1 0-1,-1 0 0,0 0 1,1 0-1,-1-1 0,1 1 1,-1 0-1,1 0 0,-1 0 1,1 0-1,-1 0 0,1 1 1,-1-1-1,0 0 0,1 0 1,-1 0-1,1 0 0,-1 0 1,1 1-1,-1-1 0,0 0 1,1 0-1,-1 1 0,0-1 1,1 0-1,-1 1 0,0-1 1,1 0-1,-1 1 0,0-1 1,0 0-1,1 1 0,-1-1 1,0 1-1,0-1 0,0 0 1,1 1-1,-1-1 0,0 1 1,0-1-1,0 1 0,0 0 1,2 27-40,-2-24 35,-3 59 113,-3 0 1,-2-1-1,-4 0 0,-26 85 1,32-124 9,2-9-1,0 0 1,0 0-1,-1 0 0,-1-1 1,0 1-1,-1-1 1,-9 13-1,15-26-109,1 1 0,0-1-1,0 0 1,0 1 0,-1-1 0,1 1 0,0-1-1,-1 0 1,1 1 0,0-1 0,-1 1-1,1-1 1,0 0 0,-1 0 0,1 1 0,-1-1-1,1 0 1,-1 0 0,1 1 0,0-1-1,-1 0 1,1 0 0,-1 0 0,1 0 0,-1 0-1,1 0 1,-1 0 0,1 0 0,-1 0-1,1 0 1,-1 0 0,1 0 0,-1 0 0,1 0-1,-1 0 1,1 0 0,-1-1 0,1 1 0,0 0-1,-1 0 1,1-1 0,-1 1 0,1 0-1,-1 0 1,1-1 0,0 1 0,-1-1 0,1 1-1,0 0 1,0-1 0,-1 1 0,1-1-1,0 1 1,0 0 0,-1-1 0,1 1 0,0-1-1,0 1 1,0-1 0,0 1 0,0-1-1,0 0 1,-5-33 140,4 19-143,1 0 0,1 0 0,1 0 0,0 0 0,1 0 0,0 0 0,1 1 0,1-1 0,1 1 0,0 0 0,0 0 0,1 1 0,12-17 0,0 6-192,0 1 0,2 0 0,0 1 0,2 2 1,41-31-1,-10 14-746,30-22-1194,-75 52 1643,0-1-1,-1 0 1,0-1-1,0 0 1,-1 0-1,8-13 1,-5-6-1239,-9 27 1701,-1 1 1,0-1-1,0 0 1,0 1-1,0-1 1,0 1-1,1-1 1,-1 1-1,0-1 1,-1 0-1,1 1 1,0-1-1,0 1 1,0-1-1,0 0 1,0 1-1,0-1 1,-1 1-1,1-1 1,0 1-1,-1-1 1,1 1-1,0-1 0,-1 1 1,1-1-1,0 1 1,-1 0-1,1-1 1,-1 1-1,1-1 1,-1 1-1,1 0 1,-1 0-1,1-1 1,-1 1-1,1 0 1,-1 0-1,1-1 1,-1 1-1,0 0 1,1 0-1,-1 0 1,0 0-1,0 1 180,0 0 0,1 1-1,-1-1 1,1 0 0,-1 0 0,1 1-1,-1-1 1,1 0 0,0 1 0,0-1-1,0 0 1,0 1 0,0-1 0,0 0-1,0 1 1,0 1 0,3-6 102,0-1-1,0 1 1,0 0-1,0 0 1,0 1 0,6-5-1,3-2-156,12-14-90,-15 14 60,1-1 0,16-11 0,-20 16 746,-7 5 253,-12 16-139,-2 15-498,2 0 0,2 1 0,0 1 0,-9 53 0,20-84-465,-1-1-1,1 0 1,0 0 0,0 0-1,-1 0 1,1 1 0,0-1-1,0 0 1,0 0 0,1 0 0,-1 0-1,0 1 1,0-1 0,0 0-1,1 0 1,-1 0 0,1 0 0,-1 0-1,1 0 1,-1 0 0,1 0-1,0 0 1,0 1 0,1-1-46,-1-1 0,0 0 0,0 1 1,0-1-1,0 0 0,0 0 0,1 0 0,-1 0 1,0 0-1,0 0 0,0-1 0,0 1 0,1 0 1,-1-1-1,0 1 0,0 0 0,0-1 0,0 1 1,0-1-1,0 0 0,0 1 0,0-1 1,0 0-1,1-1 0,17-13-407,1-4-166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0.841"/>
    </inkml:context>
    <inkml:brush xml:id="br0">
      <inkml:brushProperty name="width" value="0.05" units="cm"/>
      <inkml:brushProperty name="height" value="0.05" units="cm"/>
    </inkml:brush>
  </inkml:definitions>
  <inkml:trace contextRef="#ctx0" brushRef="#br0">5 3 22045,'-3'-2'2496,"2"3"-1704,1 2-383,0 0 1415,0 1-984,0 0-392,1 2-1112,-1 0-728,2 0 1136,2 1-256,0-2-201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1.325"/>
    </inkml:context>
    <inkml:brush xml:id="br0">
      <inkml:brushProperty name="width" value="0.05" units="cm"/>
      <inkml:brushProperty name="height" value="0.05" units="cm"/>
    </inkml:brush>
  </inkml:definitions>
  <inkml:trace contextRef="#ctx0" brushRef="#br0">144 0 19796,'-15'36'1161,"-52"134"2632,57-139-3093,1 1 0,2 0 1,-5 47-1,11-72-600,0 1-1,1-1 1,0 0 0,1 0-1,-1 0 1,2 0 0,-1 1-1,4 11 1,-4-17-109,0 0 1,1 0 0,-1 0 0,0 0-1,1 0 1,-1 0 0,1 0 0,-1 0-1,1-1 1,0 1 0,-1-1-1,1 1 1,0-1 0,0 0 0,0 0-1,0 0 1,1 0 0,-1 0-1,0 0 1,0 0 0,1-1 0,-1 1-1,0-1 1,1 0 0,-1 0-1,0 1 1,1-2 0,-1 1 0,5-1-1,10-2-316,0 0-1,28-10 0,-32 8 134,0 1-1,1 0 1,-1 1 0,1 1 0,17-1-1,-30 3 195,1-1-1,-1 1 1,1 0 0,-1 1-1,1-1 1,-1 0-1,1 0 1,-1 1 0,1-1-1,-1 0 1,0 1 0,1 0-1,-1-1 1,1 1-1,-1 0 1,0 0 0,2 1-1,-3-2 19,1 1 0,-1 0 0,0 0 0,1-1 0,-1 1 0,0 0 0,1 0 0,-1 0 0,0-1 0,0 1 0,0 0 0,0 0 0,0 0 0,0-1 0,0 1 0,0 0 0,0 0 0,0 0 0,0 0 0,-1-1 0,1 1 0,-1 1 0,-1 2 86,0 0-1,0 0 1,-1 0-1,1 0 1,-1 0-1,0-1 1,0 1-1,-1-1 1,-5 5 0,-5 1 197,0 0 0,0 0 0,-1-2 0,-30 12 0,35-15-250,1-1 1,-1-1-1,0 1 0,0-2 0,0 1 0,0-2 0,0 1 0,0-1 1,-15-2-1,22 1-199,1 1 1,-1-1-1,1 0 1,0 0-1,-1 0 1,1 0-1,0 0 1,0 0-1,0-1 1,0 1-1,0-1 1,0 1-1,0-1 1,0 0-1,0 0 1,1 0-1,-1 0 1,1 0-1,-1 0 1,1 0-1,0-1 1,0 1-1,0 0 1,0-1-1,1 1 1,-1 0-1,0-1 1,1 1-1,0-1 1,0 0-1,-1 1 1,1-1-1,1 1 1,-1-1-1,0 1 1,1-1-1,-1 1 1,3-5-1,4-13-890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1.735"/>
    </inkml:context>
    <inkml:brush xml:id="br0">
      <inkml:brushProperty name="width" value="0.05" units="cm"/>
      <inkml:brushProperty name="height" value="0.05" units="cm"/>
    </inkml:brush>
  </inkml:definitions>
  <inkml:trace contextRef="#ctx0" brushRef="#br0">187 1 19100,'-1'18'2638,"-30"193"2314,24-132-4359,4 0 1,7 84-1,-3-146-686,0 0 1,2-1-1,6 25 0,-5-33-1076,-1-14-11,-3-15-416,-6-1 625,-1 0 0,0 1 0,-15-29 0,-39-59 554,14 25 2393,44 80-1787,0-1 198,1-1 1,-1 0-1,1 1 0,-3-10 1,5 14-309,-1 0 0,1 0 0,0 0 0,0 0 0,0 0 0,0 0 0,0 1 0,0-1 1,0 0-1,0 0 0,0 0 0,0 0 0,1 0 0,-1 1 0,0-1 0,0 0 0,1 0 0,-1 0 0,1 1 0,-1-1 1,1 0-1,-1 0 0,1 1 0,-1-1 0,1 0 0,0 1 0,-1-1 0,1 1 0,0-1 0,-1 1 0,1-1 1,0 1-1,0-1 0,0 1 0,-1 0 0,1 0 0,0-1 0,1 1 0,14-2 273,0 1 0,0 0 1,0 1-1,0 1 0,26 4 0,21 1-1189,-51-5 739,0-1-1,1-1 0,-1 0 1,18-5-1,3-3-213</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3.489"/>
    </inkml:context>
    <inkml:brush xml:id="br0">
      <inkml:brushProperty name="width" value="0.05" units="cm"/>
      <inkml:brushProperty name="height" value="0.05" units="cm"/>
    </inkml:brush>
  </inkml:definitions>
  <inkml:trace contextRef="#ctx0" brushRef="#br0">67 1 17996,'-5'20'6634,"-8"38"-6479,10-44 343,-5 21-327,-21 108 560,25-116-434,1 0-1,1 0 1,3 36-1,-1-59-216,1 0 0,-1 0-1,1 1 1,0-1 0,0 0 0,1 0-1,-1 0 1,4 6 0,-4-8-36,0-1 0,0 1 0,1-1 0,-1 0-1,0 0 1,0 1 0,1-1 0,-1 0 0,0 0 0,1 0 0,-1-1 0,1 1 0,0 0-1,-1 0 1,1-1 0,0 1 0,-1-1 0,1 0 0,0 1 0,-1-1 0,1 0 0,0 0-1,0 0 1,3 0 0,3-2 79,0 0-1,-1 0 1,1-1-1,0 0 1,-1 0-1,1-1 1,-1 0-1,0 0 0,0-1 1,8-7-1,11-10 318,26-27 0,-26 21-257,0-1-1,-2-1 1,-1-1-1,-2-2 1,-1 0-1,21-45 1,-32 47-620,-25 41-2927,-24 21 1951,12-8 422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4.110"/>
    </inkml:context>
    <inkml:brush xml:id="br0">
      <inkml:brushProperty name="width" value="0.05" units="cm"/>
      <inkml:brushProperty name="height" value="0.05" units="cm"/>
    </inkml:brush>
  </inkml:definitions>
  <inkml:trace contextRef="#ctx0" brushRef="#br0">0 243 17444,'8'1'394,"-1"0"0,1 0 1,0-1-1,0 0 0,-1 0 0,1 0 1,0-1-1,10-3 0,19-1 1085,-33 5-1318,14-2 650,0 2 0,1 0 0,35 5 0,-50-4-710,0-1 1,0 1-1,0 0 0,0 1 1,-1-1-1,1 1 0,0-1 1,-1 1-1,1 0 1,-1 0-1,1 1 0,-1-1 1,0 1-1,0 0 0,0-1 1,-1 1-1,1 1 0,-1-1 1,1 0-1,-1 1 1,0-1-1,0 1 0,-1-1 1,3 6-1,-10-39 642,2 0 0,1 0 0,0-32-1,6 52-758,5 11 8,10 15-8,-11-10-1,-2-1 14,0 0-1,1-1 1,0 0-1,0 0 1,0 0-1,0-1 1,1 0-1,-1 0 1,1 0-1,0-1 1,0 0-1,0-1 1,0 1-1,0-1 1,0-1-1,0 1 1,0-1-1,1-1 1,-1 1-1,0-1 1,0 0 0,0-1-1,0 0 1,0 0-1,-1 0 1,1-1-1,9-5 1,0-2 19,0 0 1,-1 0-1,21-20 1,-29 23-3,1 0 0,-1-1 0,0 0 0,-1-1-1,0 1 1,0-1 0,7-16 0,-12 24-14,-1 0 0,1 0 0,-1 0-1,1 0 1,-1-1 0,1 1 0,-1 0 0,0 0 0,1-1 0,-1 1 0,0 0-1,0-1 1,0 1 0,0 0 0,0-1 0,0 1 0,-1 0 0,1 0-1,0-1 1,-1 1 0,1 0 0,-1 0 0,1-1 0,-1 1 0,1 0-1,-1 0 1,0 0 0,0 0 0,0 0 0,1 0 0,-1 0 0,0 0 0,0 0-1,0 1 1,0-1 0,-1 0 0,1 0 0,0 1 0,0-1 0,0 1-1,-1-1 1,1 1 0,0 0 0,0-1 0,-1 1 0,1 0 0,0 0-1,-2 0 1,-3-1-8,1 1-1,-1 0 0,1 0 0,-1 0 1,1 1-1,-1 0 0,1 0 1,-1 0-1,1 1 0,-7 2 0,5 1 8,0-1 0,0 1 0,0 0 0,1 1-1,0 0 1,0-1 0,0 2 0,1-1 0,0 1-1,0 0 1,1 0 0,0 0 0,0 1-1,0-1 1,1 1 0,1 0 0,-1 0 0,-1 11-1,3-14-1,0-1 0,0 1-1,1-1 1,0 1-1,0 0 1,0-1-1,0 1 1,1-1-1,-1 1 1,1-1-1,1 1 1,-1-1-1,0 1 1,1-1 0,0 0-1,0 0 1,0 0-1,1 0 1,0 0-1,-1 0 1,1-1-1,0 1 1,1-1-1,-1 0 1,0 0-1,1 0 1,0 0 0,0-1-1,0 0 1,0 1-1,0-1 1,0-1-1,1 1 1,4 1-1,0-1-285,1 0-1,-1-1 0,0 0 0,1-1 1,-1 0-1,1 0 0,-1-1 1,1 0-1,-1 0 0,1-1 0,-1-1 1,0 0-1,0 0 0,11-6 0,5-3-1237,-2-1 0,1-2-1,36-29 1,-21 11-283</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4.632"/>
    </inkml:context>
    <inkml:brush xml:id="br0">
      <inkml:brushProperty name="width" value="0.05" units="cm"/>
      <inkml:brushProperty name="height" value="0.05" units="cm"/>
    </inkml:brush>
  </inkml:definitions>
  <inkml:trace contextRef="#ctx0" brushRef="#br0">151 168 18908,'-2'-2'230,"-1"1"0,1 0 0,-1 0-1,0 0 1,1 0 0,-1 0 0,0 0 0,0 1 0,0-1 0,1 1 0,-1 0-1,0 0 1,0 0 0,0 0 0,0 1 0,1-1 0,-6 2 0,4 0-11,0 0 0,-1 0 1,1 0-1,0 0 0,0 1 1,1 0-1,-1-1 1,1 2-1,-1-1 0,-2 4 1,-1 0-92,2 1 1,-1-1 0,1 1 0,1 1 0,-1-1-1,1 1 1,1-1 0,0 1 0,0 0-1,-2 11 1,4-17-106,1 1 1,0-1-1,0 0 1,-1 1-1,2-1 0,-1 0 1,0 1-1,1-1 0,0 0 1,-1 1-1,1-1 0,1 0 1,-1 0-1,0 0 1,4 5-1,-4-6-10,1-1 1,-1 0-1,0 1 0,1-1 0,0 0 1,-1 0-1,1 0 0,0 0 0,-1 0 1,1 0-1,0 0 0,0-1 1,0 1-1,0-1 0,0 1 0,0-1 1,0 0-1,-1 0 0,1 0 0,0 0 1,0 0-1,0 0 0,0 0 1,0-1-1,0 1 0,0-1 0,0 1 1,2-2-1,4-1 25,0-1-1,0 0 1,0-1-1,0 1 1,-1-1 0,0-1-1,11-10 1,41-48 236,-31 29 36,-1-1 1,-3-1 0,34-69 0,-57 104-279,1 0 0,-2 0 0,1-1 0,0 1 0,0-1 0,-1 1 0,1 0 0,-1-1 0,0 1 0,0-1 0,0 1 0,0-4 1,0 6-27,0 0 0,0-1 0,0 1 0,0 0 0,0 0 0,0-1 0,-1 1 1,1 0-1,0 0 0,0 0 0,0-1 0,0 1 0,-1 0 0,1 0 0,0 0 1,0 0-1,0-1 0,-1 1 0,1 0 0,0 0 0,0 0 0,0 0 0,-1 0 1,1 0-1,0 0 0,0 0 0,-1 0 0,1-1 0,0 1 0,0 0 0,-1 0 0,1 0 1,0 0-1,0 1 0,-1-1 0,1 0 0,-17 11 116,9-1-110,-1-1 0,2 2 0,-1-1 0,1 1 0,1 0 0,0 0 0,-7 21 0,10-25-23,0 0-1,1 0 1,1 1 0,-1-1-1,1 0 1,0 1 0,1-1-1,-1 1 1,2-1-1,-1 1 1,1-1 0,0 1-1,0-1 1,5 11-1,-6-16 1,1 1 0,0-1 0,0 0 0,0 0 0,0 0 0,0 0 0,1 0 0,-1-1-1,1 1 1,-1 0 0,1-1 0,-1 1 0,1-1 0,0 1 0,0-1 0,0 0 0,0 0-1,0 0 1,0 0 0,4 1 0,-3-1-6,0-1-1,0 0 1,0 0 0,1 0-1,-1 0 1,0 0 0,0-1-1,0 0 1,0 1 0,0-1-1,0 0 1,0-1 0,3-1-1,8-4-40,-1-2 0,-1 1 0,0-2 0,20-19 0,-29 27 52,21-18-46,-24 20 51,0 0 0,1 0 0,-1 0 0,0 0 1,1 0-1,-1 0 0,0-1 0,0 1 0,1 0 1,-1 0-1,0 0 0,1 0 0,-1 0 1,0 0-1,1 0 0,-1 0 0,0 0 0,1 0 1,-1 1-1,0-1 0,0 0 0,1 0 0,-1 0 1,0 0-1,1 0 0,-1 0 0,0 1 0,0-1 1,1 0-1,-1 1 0,1 0 0,-1 0 0,0 0 0,1 0 0,-1 0 0,0 0 0,0 0 0,1 0 0,-1 0 0,0 0 0,0 0 0,0 0 0,-1 0 1,1 1-1,-1 11 19,1 0 0,0-1 0,0 1 1,2-1-1,3 19 0,-5-29-13,1 1 0,0 0 0,0-1 0,0 1 0,0-1 0,0 0 1,1 1-1,-1-1 0,1 0 0,-1 0 0,1 0 0,0 0 0,0 0 0,2 2 0,-2-3-9,0-1-1,-1 1 1,1 0-1,0-1 1,0 1-1,0-1 1,0 1-1,0-1 1,0 0-1,0 0 1,0 0-1,0 0 1,0 0-1,-1 0 1,1-1 0,0 1-1,0-1 1,0 1-1,0-1 1,0 0-1,-1 1 1,3-3-1,4-1-280,0-1 0,0 0 0,-1 0 0,0-1 0,0 0 0,0 0 0,-1-1 0,1 0 0,7-12 0,5-9-1251,18-40 1,-19 35 1027,4-7-508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3.023"/>
    </inkml:context>
    <inkml:brush xml:id="br0">
      <inkml:brushProperty name="width" value="0.05" units="cm"/>
      <inkml:brushProperty name="height" value="0.05" units="cm"/>
    </inkml:brush>
  </inkml:definitions>
  <inkml:trace contextRef="#ctx0" brushRef="#br0">42 0 11490,'0'7'1105,"2"11"-817,-1 14-88,2 10 520,0 13-336,0 5-72,-3 9-16,-3 2-24,-3-1-88,0-2-32,-1-11-64,0-4-104,0-14-208,3-8 280,-4-16-72,7-12-48,-3 4-16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5.111"/>
    </inkml:context>
    <inkml:brush xml:id="br0">
      <inkml:brushProperty name="width" value="0.05" units="cm"/>
      <inkml:brushProperty name="height" value="0.05" units="cm"/>
    </inkml:brush>
  </inkml:definitions>
  <inkml:trace contextRef="#ctx0" brushRef="#br0">196 1 16027,'-2'9'1497,"-2"1"0,1 0 0,-10 16 0,-1 4 397,-1 11 91,-19 76 0,25-68-1552,1 0 0,3 0 1,1 51-1,4-85-622,2-18-357,-1-26-284,-5 7 558,-1-1 0,-1 1-1,-1 0 1,0 0 0,-2 1 0,-21-38-1,16 33 584,9 6 320,5 20-596,0-1 0,0 1-1,0-1 1,0 1 0,0-1-1,1 1 1,-1-1 0,0 1-1,0-1 1,0 1 0,1-1-1,-1 1 1,0 0 0,1-1-1,-1 1 1,0-1 0,1 1-1,-1 0 1,0 0 0,1-1-1,-1 1 1,1 0 0,0-1-1,2 0 89,1 0 0,-1 1 0,1-1 0,-1 1 0,1 0 0,0 0 0,6 0 0,-9 0-128,48 5-400,-33-2-595,0-2 1,24 0 0,-32-2 289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5.633"/>
    </inkml:context>
    <inkml:brush xml:id="br0">
      <inkml:brushProperty name="width" value="0.05" units="cm"/>
      <inkml:brushProperty name="height" value="0.05" units="cm"/>
    </inkml:brush>
  </inkml:definitions>
  <inkml:trace contextRef="#ctx0" brushRef="#br0">5 34 14115,'-2'-4'4793,"-1"0"-2889,6 4-639,4-3 2488,-1 3-2297,-1 0-1208,3 0 248,4-10-472,-2-3-184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6.043"/>
    </inkml:context>
    <inkml:brush xml:id="br0">
      <inkml:brushProperty name="width" value="0.05" units="cm"/>
      <inkml:brushProperty name="height" value="0.05" units="cm"/>
    </inkml:brush>
  </inkml:definitions>
  <inkml:trace contextRef="#ctx0" brushRef="#br0">14 103 17860,'-2'4'267,"0"0"0,0 0-1,0 0 1,1 0 0,0 0 0,0 0 0,0 0 0,0 0 0,1 1 0,0-1 0,0 8-1,0-9-148,1-1 0,-1 0 0,1 0 0,-1 0 0,1 0 0,0 0 0,0 0 0,0 0 0,0 0 0,1 0 0,-1 0 0,0 0 0,1 0 0,-1-1 0,1 1 0,0-1 0,-1 1 0,1-1 0,0 0 0,0 0 0,0 1 0,0-1 0,0-1 0,3 2 0,1 0 94,1 0-1,0-1 1,0 0 0,0 0 0,0-1-1,0 0 1,0 0 0,0-1-1,0 1 1,0-2 0,0 1 0,0-1-1,0 0 1,11-5 0,-5 2 18,-1-1-1,0-1 1,-1 0 0,0 0-1,0-1 1,18-17-1,-23 19-121,-1-1-1,0 0 0,0 0 0,0 0 0,-1 0 0,0-1 0,4-11 0,-7 17-86,0-1 1,0 1-1,-1-1 0,1 1 0,-1-1 0,0 1 0,0-1 0,0 0 0,0 1 0,0-1 0,0 1 0,-2-5 0,2 6-17,-1-1 0,0 1-1,1-1 1,-1 1 0,0 0 0,0-1 0,0 1 0,0 0 0,-1 0-1,1 0 1,0 0 0,0 0 0,-1 0 0,1 0 0,0 0-1,-1 0 1,1 0 0,-1 1 0,1-1 0,-1 1 0,0-1 0,-1 1-1,-1-1-11,0 1 1,-1-1-1,1 1 0,-1 0 0,1 1 0,0-1 0,-1 1 0,1 0 0,0 0 0,-1 0 0,1 0 0,0 1 0,0 0 0,0 0 0,0 0 0,0 0 1,1 0-1,-1 1 0,1 0 0,-5 4 0,0 1-17,0 0 1,0 1-1,1 0 0,0 0 1,1 0-1,-10 19 1,10-15 12,1 0 1,0 0 0,1 0 0,0 0-1,1 1 1,1 0 0,-1 22 0,2-31 1,2 0 1,-1 0-1,1 0 1,0 0-1,0 0 1,0 1-1,0-2 1,1 1-1,0 0 1,3 6-1,-3-8-2,0 0 0,0 0 1,1-1-1,-1 1 0,1 0 0,0-1 0,-1 0 0,1 1 0,0-1 1,0 0-1,0-1 0,1 1 0,-1 0 0,0-1 0,1 0 0,3 1 1,-2-1 7,-1 0 1,1 0-1,-1-1 1,1 0-1,-1 0 1,1 0-1,-1-1 1,1 1-1,-1-1 1,1 0-1,-1 0 1,0-1 0,1 1-1,6-5 1,32-15-59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6.488"/>
    </inkml:context>
    <inkml:brush xml:id="br0">
      <inkml:brushProperty name="width" value="0.05" units="cm"/>
      <inkml:brushProperty name="height" value="0.05" units="cm"/>
    </inkml:brush>
  </inkml:definitions>
  <inkml:trace contextRef="#ctx0" brushRef="#br0">36 0 18156,'-16'57'5903,"12"-48"-5456,0 0-1,2 0 1,-1 0-1,1 1 0,0-1 1,1 1-1,0 0 1,1-1-1,1 18 0,-1-25-417,0 0-1,1 0 0,-1 0 1,1 0-1,0-1 0,-1 1 1,1 0-1,0-1 0,0 1 1,0 0-1,0-1 0,1 1 0,-1-1 1,0 0-1,1 1 0,-1-1 1,0 0-1,1 0 0,2 1 1,-1 0 0,0-1-1,0 0 1,1 0 0,-1 0 0,0 0 0,1-1 0,-1 1 0,0-1 0,1 0 0,3 0 0,5-1 38,1-1 1,-1-1 0,0 1 0,22-9-1,37-22 137,-54 24-156,0 0 0,1 1 0,0 1-1,26-6 1,-44 13-45,1 0 0,-1 0 0,1-1 0,0 1-1,-1 0 1,1 0 0,0 0 0,-1 0 0,1 0 0,0 0 0,-1 0-1,1 0 1,-1 1 0,1-1 0,0 0 0,-1 0 0,1 0 0,0 1-1,-1-1 1,1 0 0,-1 1 0,1-1 0,-1 0 0,1 1-1,-1-1 1,1 1 0,-1-1 0,1 1 0,-1-1 0,0 1 0,1 0-1,3 22 66,-4-22-63,-1 1 0,1-1 1,0 1-1,0-1 1,0 1-1,0-1 0,1 1 1,-1-1-1,0 1 1,1-1-1,-1 1 0,1-1 1,-1 1-1,1-1 1,0 0-1,-1 1 0,1-1 1,0 0-1,0 0 1,0 1-1,0-1 0,0 0 1,0 0-1,0 0 0,3 1 1,2-1 1,0 0 1,0-1-1,1 0 1,-1 0-1,0 0 1,0-1 0,1 0-1,-1 0 1,0 0-1,0-1 1,11-5-1,-7 4-83,0 0-1,0 1 0,12-2 1,-18 4 22,-1 0 1,0 0-1,1 0 1,-1 0 0,0 1-1,1-1 1,-1 1-1,0 0 1,0 0-1,4 3 1,-6-4-23,0 1-1,0-1 1,0 1-1,0 0 1,0-1-1,0 1 1,0 0-1,0 0 1,-1-1-1,1 1 1,0 0-1,-1 0 1,1 0 0,-1 0-1,1 0 1,-1 0-1,1 0 1,-1 0-1,1 1 1,-1-1-1,0 0 1,0 0-1,0 0 1,0 0 0,0 0-1,0 0 1,0 1-1,0-1 1,0 0-1,0 0 1,-1 0-1,1 0 1,-1 2-1,1-2 51,-1 0 1,1-1-1,0 1 0,-1 0 0,1-1 0,0 1 0,-1-1 0,1 1 0,-1-1 0,1 1 0,-1-1 0,1 1 0,-1-1 0,1 1 0,-1-1 0,0 0 0,1 1 0,-1-1 0,0 0 0,1 1 0,-1-1 0,0 0 0,1 0 0,-1 0 1,0 0-1,1 1 0,-1-1 0,0 0 0,0 0 0,1 0 0,-1-1 0,0 1 0,1 0 0,-1 0 0,0 0 0,1 0 0,-1-1 0,0 1 0,1 0 0,-2-1 0,-8-9-469</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7.025"/>
    </inkml:context>
    <inkml:brush xml:id="br0">
      <inkml:brushProperty name="width" value="0.05" units="cm"/>
      <inkml:brushProperty name="height" value="0.05" units="cm"/>
    </inkml:brush>
  </inkml:definitions>
  <inkml:trace contextRef="#ctx0" brushRef="#br0">17 13 21189,'-17'-13'6113,"27"19"-5193,2-2-304,1 4-152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7.519"/>
    </inkml:context>
    <inkml:brush xml:id="br0">
      <inkml:brushProperty name="width" value="0.05" units="cm"/>
      <inkml:brushProperty name="height" value="0.05" units="cm"/>
    </inkml:brush>
  </inkml:definitions>
  <inkml:trace contextRef="#ctx0" brushRef="#br0">9 60 17484,'0'0'84,"0"0"0,0 0 0,0 0 0,1 0 0,-1 0 0,0-1 0,0 1 0,0 0 0,0 0 0,1 0 1,-1 0-1,0 0 0,0 0 0,0 0 0,0 0 0,1 0 0,-1 0 0,0 0 0,0 0 0,0 0 0,0 0 0,1 0 0,-1 0 1,0 0-1,0 0 0,0 1 0,0-1 0,0 0 0,1 0 0,-1 0 0,0 0 0,0 0 0,0 0 0,0 0 0,0 0 0,1 1 0,-1-1 1,0 0-1,0 0 0,0 0 0,0 0 0,0 0 0,0 1 0,0-1 0,0 0 0,0 0 0,0 0 0,0 1 0,2 13 1906,-3 20-385,1-32-1370,-6 53 1316,2-24-1218,1 1-1,1 0 1,2 0 0,7 61-1,-6-90-323,-1-1-1,0 1 0,1-1 0,0 0 1,0 1-1,0-1 0,0 0 0,0 0 1,0 1-1,0-1 0,1 0 0,-1 0 1,1 0-1,-1-1 0,1 1 0,0 0 0,0-1 1,0 1-1,0-1 0,0 1 0,0-1 1,0 0-1,3 1 0,-2-1-8,0-1 1,1 1-1,-1-1 0,0 0 1,0 0-1,1 0 0,-1-1 0,0 1 1,0-1-1,1 1 0,-1-1 0,0 0 1,0 0-1,0-1 0,0 1 1,0-1-1,3-1 0,7-6-23,0-1 0,-1 0-1,0-1 1,0 0 0,-1-1-1,0 0 1,14-22 0,54-101-174,-62 101 102,-1-2 0,19-64 0,-33 91 53,-6 11 20,-4 14-3,-7 24 76,2 1 1,1 0 0,3 1 0,1 0 0,2 0 0,0 59-1,6-88 3,0-1-1,5 22 1,-5-32-59,1 1-1,-1-1 1,1 0-1,-1 0 1,1 0 0,0 0-1,0 0 1,0 0 0,0 0-1,0 0 1,0 0 0,1 0-1,-1 0 1,0-1 0,1 1-1,0 0 1,-1-1 0,1 0-1,0 1 1,0-1-1,0 0 1,3 2 0,-5-3-35,1 0 1,0 0-1,0 0 1,0 0-1,0 0 1,0 0-1,-1 0 1,1 0-1,0 0 1,0-1 0,0 1-1,-1 0 1,1 0-1,0-1 1,0 1-1,0 0 1,-1-1-1,1 1 1,0-1-1,-1 1 1,1-1-1,0 0 1,-1 1-1,1-1 1,-1 1-1,1-1 1,-1 0-1,1 0 1,-1 1 0,0-1-1,1 0 1,-1 0-1,0 1 1,0-1-1,1 0 1,-1 0-1,0 0 1,0 0-1,0 0 1,1-4-281,0 1 0,-1 0 0,0-1 0,0 1 0,0 0 0,-1-9 1,-3 0-484,0 0 0,0 0 0,-2 0 0,1 0 1,-2 1-1,0 0 0,-13-18 0,-2 1-1119,-44-43-1,64 70 1917,-8-9 409,0 1 0,-1 0 0,-1 1 0,-22-15 0,61 41 4567,8 5-3771,-17-14-1098,1 0 0,0-1 0,0-1-1,0-1 1,34 5 0,-7-4-134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7.952"/>
    </inkml:context>
    <inkml:brush xml:id="br0">
      <inkml:brushProperty name="width" value="0.05" units="cm"/>
      <inkml:brushProperty name="height" value="0.05" units="cm"/>
    </inkml:brush>
  </inkml:definitions>
  <inkml:trace contextRef="#ctx0" brushRef="#br0">214 45 20084,'-15'0'811,"0"1"-1,1 0 1,-1 1 0,1 0-1,-1 1 1,-21 8-1,30-9-694,1 1 0,-1-1 0,1 1 0,0 0 0,0 1 0,0-1 0,0 1 0,1 0 0,-1 0 0,1 0 0,0 1 0,0 0 0,1-1 0,-1 1 0,1 1 0,0-1 0,1 0 0,-4 10 0,5-12-105,0-1 0,0 1 0,0 0 0,0 0 0,1 0 0,0-1 1,-1 1-1,1 0 0,0 0 0,0 0 0,1 0 0,-1-1 0,1 1 0,-1 0 0,1 0 0,0 0 0,0-1 1,0 1-1,0 0 0,1-1 0,-1 1 0,1-1 0,-1 0 0,1 1 0,0-1 0,0 0 0,0 0 0,0 0 1,0 0-1,0-1 0,1 1 0,-1-1 0,5 3 0,-2-2 13,0 0 1,-1 0-1,1-1 1,0 0-1,0 0 1,0 0-1,0 0 1,0-1-1,0 0 0,0 0 1,0 0-1,0-1 1,0 0-1,0 0 1,0 0-1,0 0 1,0-1-1,7-3 0,-1-2 16,0 0 1,-1 0-1,0-1 0,-1 0 0,0 0 0,0-1 0,-1-1 0,0 1 0,0-1 0,-1-1 0,0 1 0,-1-1 0,-1 0 0,1-1 0,-2 1 0,0-1 0,3-14 0,-6 25-108,-1-1 0,1 0 0,-1 0 0,0 1 0,0-1 0,0 0 0,0 0 0,0 0 0,0 1 0,-1-1 1,1 0-1,-1 0 0,1 1 0,-1-1 0,1 0 0,-1 1 0,0-1 0,0 0 0,0 1 0,0-1 0,0 1 0,0 0 1,0-1-1,-3-1 0,2 2-50,1 0 0,-1 1 0,1-1 0,-1 0 0,1 1 0,-1 0 0,0-1 1,1 1-1,-1 0 0,0 0 0,1 0 0,-1 0 0,0 0 0,1 0 0,-1 0 0,0 0 1,1 1-1,-1-1 0,1 1 0,-1-1 0,0 1 0,1 0 0,0 0 0,-1 0 0,1-1 0,-2 3 1,-7 5-777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8.400"/>
    </inkml:context>
    <inkml:brush xml:id="br0">
      <inkml:brushProperty name="width" value="0.05" units="cm"/>
      <inkml:brushProperty name="height" value="0.05" units="cm"/>
    </inkml:brush>
  </inkml:definitions>
  <inkml:trace contextRef="#ctx0" brushRef="#br0">149 1 17084,'-19'25'1751,"2"0"1,0 2-1,-19 44 1,24-45-1254,2 0 0,0 0 0,2 1 0,-9 54 0,16-72-355,0-1 0,1 0-1,0 0 1,0 0 0,1 0 0,0 0-1,1 0 1,0 0 0,4 12-1,-5-18-114,0 1-1,0-1 0,0 0 0,1 0 1,-1 1-1,1-1 0,0 0 0,0 0 0,-1 0 1,1-1-1,0 1 0,1 0 0,-1-1 0,0 1 1,0-1-1,1 0 0,-1 0 0,1 0 0,-1 0 1,1 0-1,-1 0 0,1-1 0,0 1 1,-1-1-1,1 0 0,-1 0 0,1 0 0,0 0 1,-1 0-1,1 0 0,4-2 0,9-2 2,0-2 0,0 0 0,-1 0 0,0-2-1,0 0 1,0 0 0,24-20 0,27-15-98,-47 36 31,-19 7 36,1 0 0,-1 0 0,1 0-1,-1 0 1,1 0 0,-1 0 0,1 0 0,-1 0 0,1 0 0,-1 0 0,0 0-1,1 1 1,-1-1 0,1 0 0,-1 0 0,1 1 0,-1-1 0,0 0 0,1 0 0,-1 1-1,1-1 1,-1 1 0,1 1-2,0 0 0,-1-1 0,1 1-1,-1 0 1,0 0 0,1 0 0,-1 0 0,0 0 0,0 0-1,0 0 1,-1-1 0,1 1 0,0 0 0,-1 0 0,1 0-1,-2 2 1,-6 23-245,5-19 335,0 0 1,0 0-1,1 0 1,0 10-1,1-16-304,1 0 1,0 1-1,0-1 0,1 1 0,-1-1 1,0 0-1,1 1 0,-1-1 0,1 0 1,0 1-1,0-1 0,0 0 0,0 0 1,0 0-1,1 0 0,-1 0 0,0 0 1,4 3-1,-4-5 49,-1-1 0,1 1 0,0-1 1,-1 1-1,1-1 0,-1 0 0,1 1 0,-1-1 0,1 0 1,-1 0-1,1 1 0,-1-1 0,1 0 0,-1 0 0,0 0 1,0 1-1,1-1 0,-1 0 0,0-1 0,3-16-542,3-4-21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1:48.865"/>
    </inkml:context>
    <inkml:brush xml:id="br0">
      <inkml:brushProperty name="width" value="0.05" units="cm"/>
      <inkml:brushProperty name="height" value="0.05" units="cm"/>
    </inkml:brush>
  </inkml:definitions>
  <inkml:trace contextRef="#ctx0" brushRef="#br0">649 386 15843,'-22'18'4772,"22"-18"-4641,-1 1 1,1-1-1,0 0 1,0 0-1,-1 1 1,1-1-1,0 0 1,0 1-1,0-1 1,-1 0-1,1 1 1,0-1-1,0 1 1,0-1-1,0 0 1,0 1-1,0-1 1,0 0-1,0 1 1,0-1-1,0 1 1,0-1-1,0 0 1,0 1-1,1 0 24,-1-1-1,1 1 1,-1-1-1,1 0 1,0 1 0,-1-1-1,1 0 1,-1 0-1,1 1 1,0-1-1,-1 0 1,1 0 0,0 0-1,-1 0 1,1 0-1,0 0 1,-1 0 0,1 0-1,1 0 1,7 0 245,0-2 1,0 1 0,0-1-1,-1 0 1,1-1-1,-1 0 1,1 0 0,8-5-1,64-39 100,-68 38-344,2 0-134,0 0 1,0-1-1,-1-1 1,-1-1-1,0 0 1,17-20-1,-29 30-31,0 1 1,0-1-1,0 1 1,0-1-1,0 0 0,0 1 1,-1-1-1,1 0 0,-1 0 1,1 0-1,-1 1 1,1-1-1,-1 0 0,0 0 1,0-3-1,0 5 2,-1-1 0,1 0-1,0 0 1,-1 0 0,1 1 0,-1-1-1,1 0 1,-1 0 0,1 1 0,-1-1-1,0 1 1,1-1 0,-1 0 0,0 1 0,1-1-1,-1 1 1,0-1 0,0 1 0,1 0-1,-1-1 1,0 1 0,0 0 0,0 0-1,1-1 1,-1 1 0,0 0 0,0 0-1,0 0 1,0 0 0,0 0 0,0 0-1,1 0 1,-2 1 0,-9 0-33,0 0 0,0 2 0,1-1-1,-1 1 1,1 1 0,0 0 0,0 0 0,0 1 0,0 0-1,-16 13 1,14-10 23,1 1 0,0 1 0,0 0 0,1 0 0,0 1 0,1 0 0,-13 22 1,20-30 16,0 0 1,0 1-1,0-1 1,1 1-1,0-1 1,0 1 0,0-1-1,0 1 1,0 0-1,1 0 1,-1-1 0,1 1-1,0 0 1,0 0-1,1 0 1,-1-1-1,1 1 1,0 0 0,2 6-1,-1-6 4,0 0-1,1 0 1,-1-1-1,1 1 1,0-1 0,0 0-1,0 0 1,0 0-1,1 0 1,-1-1-1,1 1 1,0-1-1,0 0 1,0 0-1,0 0 1,7 2 0,3 0-200,0 0 1,0-1-1,1-1 0,-1 0 1,1-1-1,-1 0 1,1-1-1,0-1 1,-1 0-1,1-1 1,-1-1-1,0 0 1,0-1-1,16-7 1,-27 10 139,-1 0-1,1 0 1,-1 0 0,0-1-1,0 1 1,1-1 0,-1 0-1,0 1 1,0-1 0,-1 0-1,1 0 1,0 0 0,-1 0-1,1-1 1,-1 1 0,0 0-1,1-1 1,-1 1 0,0-1-1,1-4 1,-5-21-738</inkml:trace>
  <inkml:trace contextRef="#ctx0" brushRef="#br0" timeOffset="1">1 1 23413,'11'0'2000,"9"2"-1431,3 3-305,7 0 488,3 1-24,0-6-496,-1-8-144</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13.133"/>
    </inkml:context>
    <inkml:brush xml:id="br0">
      <inkml:brushProperty name="width" value="0.05" units="cm"/>
      <inkml:brushProperty name="height" value="0.05" units="cm"/>
    </inkml:brush>
  </inkml:definitions>
  <inkml:trace contextRef="#ctx0" brushRef="#br0">325 120 19444,'2'-4'314,"0"-1"-1,0 0 1,-1 0-1,0 0 0,0 0 1,0 0-1,-1 0 1,0 0-1,0 0 1,0 0-1,0 0 1,-2-6-1,1 9-195,0-1 0,0 0-1,0 1 1,-1-1 0,1 1-1,-1 0 1,1-1 0,-1 1 0,0 0-1,0 0 1,0 0 0,0 0-1,0 1 1,0-1 0,-1 0 0,1 1-1,-1-1 1,1 1 0,-1 0-1,1 0 1,-1 0 0,0 0 0,-2 0-1,-5-1-12,-1 1 0,1 0 0,-1 0 0,1 1 0,-1 0 0,1 1-1,0 0 1,-1 1 0,1 0 0,0 0 0,0 1 0,-13 6 0,11-4-95,1 0 0,0 1 1,0 0-1,1 0 1,0 1-1,0 1 0,0 0 1,1 0-1,0 0 1,-8 12-1,15-18-7,1 0-1,-1-1 1,1 1-1,0 0 1,0 0-1,0 0 1,0 0 0,0 0-1,0 0 1,0 1-1,1-1 1,-1 0 0,1 0-1,-1 1 1,1-1-1,0 0 1,0 0-1,0 1 1,0-1 0,1 4-1,0-4 1,0 0 0,0 0 0,0-1 0,1 1 0,-1 0 0,0-1 0,1 1 0,0-1-1,-1 1 1,1-1 0,0 0 0,-1 1 0,1-1 0,0 0 0,0 0 0,0-1 0,3 2 0,6 1 6,0 0 1,0-1 0,0 0 0,0-1-1,0 0 1,20-1 0,-12-2-5,-1 0-1,1-1 1,34-11 0,-43 10-18,-1 1 1,0-1-1,0 0 0,-1-1 0,1 0 0,-1-1 0,0 1 0,0-1 0,7-8 0,-10 5-101,-12 9 22,-12 9-38,13-4 123,1 0 0,0 0-1,0 0 1,0 1 0,1 0-1,0 0 1,0 0 0,1 0-1,0 1 1,0-1 0,0 1 0,1 0-1,-1 0 1,2 0 0,-1 0-1,1 0 1,0 0 0,1 0-1,0 0 1,0 11 0,2-2 37,1 0 0,1 0 0,0 0 0,1-1 0,1 1-1,0-1 1,1-1 0,9 16 0,-7-14 15,0-3-28,-2 0-1,0 1 1,0 0 0,5 19-1,-11-30 6,0 0-1,0 0 0,-1 0 1,1 0-1,-1 0 0,0 0 0,0 0 1,0 0-1,0 0 0,0 0 1,-1 0-1,1 0 0,-1 0 0,0-1 1,0 1-1,0 0 0,0 0 1,0 0-1,-1-1 0,1 1 0,-1-1 1,0 1-1,0-1 0,0 0 1,0 1-1,0-1 0,0 0 0,-3 1 1,-4 3 134,0-1 1,0-1 0,-1 0-1,0 0 1,1-1 0,-1 0-1,0 0 1,-1-1 0,1-1-1,0 0 1,-18 0 0,9-2 135,-1 0 0,1-1 0,0-1 0,0-1 0,-26-8 1,43 11-290,-1 0 1,0 0 0,1 0 0,-1 0 0,1-1 0,-1 1 0,1-1 0,0 1 0,-4-4 0,6 4-43,-1 0 1,1 1-1,0-1 1,-1 0 0,1 1-1,0-1 1,-1 0 0,1 1-1,0-1 1,0 0-1,0 0 1,0 1 0,0-1-1,0 0 1,0 0 0,0 1-1,0-1 1,0 0-1,0 0 1,0 1 0,1-1-1,-1 0 1,0 1 0,1-1-1,-1 0 1,0 1-1,1-1 1,-1 0 0,1 1-1,-1-1 1,1 1 0,-1-1-1,1 0 1,-1 1-1,1 0 1,-1-1 0,1 1-1,1-1 1,19-15-1567,1 1-1,34-18 1,-26 17 956,19-13-661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3.418"/>
    </inkml:context>
    <inkml:brush xml:id="br0">
      <inkml:brushProperty name="width" value="0.05" units="cm"/>
      <inkml:brushProperty name="height" value="0.05" units="cm"/>
    </inkml:brush>
  </inkml:definitions>
  <inkml:trace contextRef="#ctx0" brushRef="#br0">1 973 12819,'4'-38'850,"2"0"0,19-67 0,36-69 549,-35 101-931,-2 7-160,53-143 85,-52 149-474,43-76-1,-63 127 54,0 1-1,1 0 1,-1 0-1,1 0 1,1 1-1,11-10 1,-17 16 20,0 0 1,0 0 0,1 0-1,-1 0 1,0 1 0,1-1-1,-1 0 1,1 1 0,-1-1-1,1 1 1,-1 0 0,1-1-1,-1 1 1,1 0 0,-1 0-1,1 0 1,-1 0 0,1 0-1,1 1 1,-1 0-2,0 0-1,0 0 1,0 0-1,0 1 1,0-1 0,0 1-1,0-1 1,0 1-1,-1 0 1,1-1-1,-1 1 1,1 0-1,-1 0 1,0 0 0,0 0-1,2 4 1,8 21-25,-1 1 1,-1 0-1,-2 0 1,7 46-1,5 20-22,-10-61 96,1 0 0,14 32 0,-21-58-20,0 1 1,1-1 0,-1 0 0,2-1 0,-1 1-1,1-1 1,0 1 0,0-1 0,1-1 0,0 1 0,0-1-1,0 0 1,0 0 0,13 6 0,-14-9-12,0-1-1,0 0 1,0 0 0,0 0 0,0 0 0,8-1-1,-11 0-5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13.818"/>
    </inkml:context>
    <inkml:brush xml:id="br0">
      <inkml:brushProperty name="width" value="0.05" units="cm"/>
      <inkml:brushProperty name="height" value="0.05" units="cm"/>
    </inkml:brush>
  </inkml:definitions>
  <inkml:trace contextRef="#ctx0" brushRef="#br0">267 52 18140,'1'-2'135,"0"1"0,0 0 0,0-1 0,-1 1 0,1-1 1,0 1-1,0-1 0,-1 0 0,1 1 0,-1-1 0,0 0 0,1 1 0,-1-1 0,0 0 0,0 0 1,0 1-1,0-1 0,0 0 0,0 1 0,-1-3 0,0 3-41,0 0-1,0-1 1,0 1-1,0 0 1,0 0 0,0 0-1,-1 0 1,1 0 0,0 0-1,-1 1 1,1-1-1,0 0 1,-1 1 0,1-1-1,-1 1 1,1-1-1,-1 1 1,1 0 0,-1 0-1,1-1 1,-1 1-1,1 0 1,-3 1 0,-7-1 80,-1 1 1,0 0-1,1 1 0,-1 0 1,1 1-1,0 1 1,0 0-1,0 0 1,0 1-1,1 0 1,0 1-1,0 0 1,0 0-1,1 1 1,0 1-1,0-1 0,1 2 1,0-1-1,0 1 1,1 0-1,-9 15 1,14-20-140,0-1 0,0 1 0,0 0 0,1 0 1,0 0-1,0 0 0,0 1 0,0-1 0,1 0 0,-1 0 0,1 0 1,0 1-1,0-1 0,1 0 0,-1 0 0,1 1 0,0-1 0,0 0 1,1 0-1,-1 0 0,1 0 0,-1 0 0,1-1 0,1 1 0,3 5 1,-3-5-20,1 0 0,0-1 0,0 0 1,0 1-1,0-1 0,0-1 1,1 1-1,-1-1 0,1 1 1,0-1-1,0 0 0,0-1 1,0 1-1,0-1 0,0 0 1,0-1-1,0 1 0,0-1 0,0 0 1,10-1-1,-5-1 13,1 0 0,-1-1 0,0 0 0,0-1 0,-1 0 0,1 0 0,-1-1 0,0 0 1,0-1-1,-1 0 0,16-14 0,-19 16 6,0 0 1,-1-1-1,0 1 1,1-1 0,-2 0-1,1-1 1,0 1-1,-1-1 1,0 1 0,-1-1-1,1 0 1,-1 0-1,0 0 1,0-1 0,-1 1-1,0 0 1,0-1-1,0 1 1,-1 0 0,-1-11-1,0 14-17,1-1 0,-2 1-1,1 0 1,0-1 0,-1 1 0,1 0-1,-1 0 1,0 0 0,0 0-1,0 1 1,-1-1 0,1 1 0,0-1-1,-1 1 1,0 0 0,0-1-1,1 1 1,-1 1 0,0-1 0,-1 0-1,1 1 1,0 0 0,-4-2 0,1 2-83,1-1 1,-1 1 0,1 0-1,-1 0 1,1 0 0,-1 1 0,1 0-1,-1 0 1,0 1 0,1-1-1,-1 1 1,1 0 0,-9 4 0,13-5 12,0 0 1,1 0-1,-1 0 1,0 0-1,0 1 1,1-1-1,-1 0 1,0 1-1,0-1 1,1 0-1,-1 1 1,0-1-1,1 1 1,-1-1-1,1 1 1,-1-1-1,0 1 1,1 0-1,0-1 1,-1 1-1,1 0 1,-1-1-1,1 1 1,0 0-1,-1 0 1,1-1-1,0 1 1,0 0 0,0 0-1,-1 0 1,1-1-1,0 1 1,0 0-1,0 0 1,0 0-1,0-1 1,1 1-1,-1 0 1,0 0-1,0-1 1,0 1-1,1 0 1,-1 0-1,1 1 1,1 0-174,0 1 1,0-1 0,0 0-1,0 0 1,1 0 0,-1 0-1,0 0 1,1-1 0,-1 1-1,1-1 1,4 2-1,12 4-556,-1-2 0,1 0 0,1-2 0,-1 0 0,31 1 0,100-8-2206,-110 0 2429,66-14 1,-79 11 1734,-2 0 1,1-2 0,34-17-1,-33 6 461,-24 13-119,-18 10 928,0 5-2144,0 0 0,1 0 0,0 1 0,0 1-1,1 0 1,1 1 0,0 1 0,0 0 0,1 0 0,-15 23-1,22-29-258,0 0 0,1 0 0,0 1 0,0-1 0,1 1 0,0-1 0,0 1 0,1 0 0,0 0-1,0 0 1,0 0 0,1 11 0,0-13-27,1 0 0,0-1 0,0 1 0,0-1-1,0 1 1,1-1 0,0 1 0,0-1 0,0 0 0,0 0 0,1 0 0,-1 0 0,1 0-1,0-1 1,0 1 0,1-1 0,-1 0 0,1 0 0,6 5 0,-2-4-7,-1 0 0,0-1 0,1 1 1,0-2-1,0 1 0,0-1 0,0 0 1,0-1-1,0 0 0,0 0 0,1-1 1,-1 0-1,0 0 0,0-1 0,0 0 1,1-1-1,-1 1 0,0-2 0,9-3 1,-4 1 41,0-1 0,-1 0 0,1 0 0,-1-2 0,-1 1 1,0-1-1,0-1 0,0 0 0,-1-1 0,15-18 1,-21 23-21,-1 0 0,1 0 0,-1-1 1,0 1-1,0-1 0,-1 1 0,0-1 1,0 0-1,0 0 0,-1 0 0,0 0 1,1-11-1,-2 14-19,0-1 0,-1 1 0,1-1 0,-1 1 0,0-1 0,0 1 1,0 0-1,0-1 0,0 1 0,-1 0 0,0 0 0,1 0 0,-1 0 0,0 0 0,-1 0 0,1 1 0,0-1 0,-1 1 1,0-1-1,1 1 0,-1 0 0,0 0 0,-5-2 0,0 0-84,0 0 1,1 1-1,-1 1 0,-1-1 1,1 1-1,-17-1 0,20 2-163,-1 0-1,1 1 0,-1 0 1,1 0-1,-1 1 1,1 0-1,-1 0 0,1 0 1,0 0-1,-1 1 1,-6 3-1,0 6-1387,12-11 1579,0 1 1,0-1-1,-1 1 1,1-1 0,0 0-1,0 1 1,0-1-1,0 1 1,0-1-1,0 1 1,0-1-1,0 0 1,0 1 0,0-1-1,0 1 1,0-1-1,1 1 1,-1-1-1,0 0 1,0 1 0,0-1-1,1 1 1,-1-1-1,0 0 1,0 1-1,1-1 1,-1 0-1,0 1 1,1-1 0,-1 0-1,0 0 1,1 1-1,-1-1 1,0 0-1,1 1 1,14 6-941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14.279"/>
    </inkml:context>
    <inkml:brush xml:id="br0">
      <inkml:brushProperty name="width" value="0.05" units="cm"/>
      <inkml:brushProperty name="height" value="0.05" units="cm"/>
    </inkml:brush>
  </inkml:definitions>
  <inkml:trace contextRef="#ctx0" brushRef="#br0">263 116 20236,'-8'120'5587,"11"0"-4618,-1-102-1005,0 0 0,2 0-1,0-1 1,9 28 0,-5-30-521,-8-15 532,1 0-1,-1 0 0,0 0 0,0 1 0,0-1 1,0 0-1,0 0 0,0 0 0,0 0 1,0 0-1,0 0 0,0 0 0,0 0 1,0 0-1,0 0 0,1 0 0,-1 0 1,0 0-1,0 0 0,0 0 0,0 0 0,0 0 1,0 0-1,0 0 0,0 0 0,0 0 1,1 0-1,-1 0 0,0 0 0,0 0 1,0 0-1,0 0 0,0 0 0,0 0 1,0 0-1,0 0 0,0 0 0,1 0 0,-1 0 1,0 0-1,0 0 0,0 0 0,0 0 1,0 0-1,0 0 0,0 0 0,0-1 1,0 1-1,0 0 0,0 0 0,0 0 1,0 0-1,0 0 0,0 0 0,0 0 0,0 0 1,0 0-1,0 0 0,1-1 0,-1 1 1,0-2-276,0-1 0,0 0 0,0 1 0,0-1 0,-1 0 0,1 1 0,0-1 0,-2-3 0,-3-7-435,0 0 1,0 1-1,-2 0 1,1 0-1,-2 0 0,-12-16 1,-61-62-1502,58 66 1929,-13-12 302,15 16 1004,2-1 0,-27-35 0,45 55-825,0-1 0,0 0 0,0 1 0,0-1 0,0 0 0,0 0 0,0 0 0,1 1 0,-1-1 0,1 0 0,-1 0 0,1 0 0,0 0 1,0 0-1,-1 0 0,1 0 0,1 0 0,-1 0 0,1-2 0,-1 2-11,1 0-1,0 1 1,0-1 0,0 1 0,1 0-1,-1-1 1,0 1 0,0 0-1,1 0 1,-1-1 0,1 1 0,-1 0-1,1 0 1,-1 1 0,1-1 0,0 0-1,-1 0 1,1 1 0,0-1-1,3 0 1,50-9 1087,0 3 0,1 2-1,58 2 1,-72 2-1063,-3 0-220,-11 2-634,0-2 0,0-1 0,43-10 0,-54 7 18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14.742"/>
    </inkml:context>
    <inkml:brush xml:id="br0">
      <inkml:brushProperty name="width" value="0.05" units="cm"/>
      <inkml:brushProperty name="height" value="0.05" units="cm"/>
    </inkml:brush>
  </inkml:definitions>
  <inkml:trace contextRef="#ctx0" brushRef="#br0">248 45 20484,'3'-2'272,"-1"0"0,0-1-1,0 1 1,0-1-1,0 1 1,0-1-1,0 0 1,1-3-1,-3 5-230,0 1-1,0-1 1,0 1-1,1-1 1,-1 0-1,0 1 1,0-1-1,0 1 0,0-1 1,0 1-1,0-1 1,0 0-1,0 1 1,0-1-1,-1 1 1,1-1-1,0 1 0,0-1 1,0 1-1,-1-1 1,1 0-1,-1 1 27,0-1 0,1 0 1,-1 1-1,0-1 0,0 1 0,0-1 0,1 1 0,-1 0 0,0-1 1,0 1-1,0 0 0,0 0 0,0-1 0,0 1 0,0 0 0,0 0 1,-1 0-1,-6 1 144,0 0 1,0 0 0,0 0-1,1 1 1,-1 0-1,0 0 1,1 1 0,-1 0-1,-10 7 1,-60 40 15,75-49-208,-10 9-3,0 0 1,-12 12 0,22-19-15,1-1 1,-1 1 0,1 0-1,-1 0 1,1 0-1,0 0 1,0 0 0,0 1-1,0-1 1,1 0-1,0 1 1,-1 0 0,1-1-1,-1 8 1,2-10-6,1 1-1,-1-1 1,0 1 0,1 0-1,-1-1 1,1 1 0,-1-1 0,1 1-1,0-1 1,-1 0 0,1 1-1,0-1 1,0 0 0,0 0 0,0 1-1,0-1 1,1 0 0,-1 0-1,0 0 1,0 0 0,3 1 0,32 13-104,-33-14 98,129 37-359,-89-28 202,-1 1 0,0 3 0,52 25 0,-92-38 170,1 0 1,-1 1 0,1-1-1,-1 1 1,0-1 0,0 1 0,0 0-1,1 0 1,-2 0 0,1 0-1,0 0 1,0 0 0,2 5-1,-4-6 6,0 0 0,1 0-1,-1-1 1,0 1 0,0 0 0,0 0-1,0-1 1,0 1 0,0 0-1,0 0 1,0-1 0,0 1-1,-1 0 1,1-1 0,0 1 0,0 0-1,-1 0 1,1-1 0,0 1-1,-1 0 1,0 1 19,-1-1-1,1 1 1,-1-1-1,1 1 1,-1-1 0,1 0-1,-1 0 1,0 0 0,0 0-1,-2 1 1,-15 5 271,1 0 0,-2-2 0,1 0 1,0-1-1,-1-1 0,-21 1 1,-9-2 545,-62-6 1,103 4-779,2 0-145,-1-1 1,1 1-1,0-1 0,0-1 1,0 1-1,0-1 0,-12-5 1,18 7 24,1-1 0,0 1 0,0 0 0,-1 0 0,1-1 0,0 1 0,0 0 0,-1 0 1,1-1-1,0 1 0,0 0 0,0-1 0,-1 1 0,1 0 0,0 0 0,0-1 0,0 1 0,0-1 0,0 1 1,0 0-1,0-1 0,0 1 0,0 0 0,0-1 0,0 1 0,0 0 0,0-1 0,0 1 0,0 0 0,0-1 1,0 1-1,0 0 0,0-1 0,0 1 0,1 0 0,-1-1 0,0 1 0,0 0 0,0-1 0,1 1 0,-1 0 1,0 0-1,0-1 0,1 1 0,-1 0 0,0 0 0,1 0 0,-1-1 0,16-10-717,-14 10 754,22-11-721,11 1-223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15.253"/>
    </inkml:context>
    <inkml:brush xml:id="br0">
      <inkml:brushProperty name="width" value="0.05" units="cm"/>
      <inkml:brushProperty name="height" value="0.05" units="cm"/>
    </inkml:brush>
  </inkml:definitions>
  <inkml:trace contextRef="#ctx0" brushRef="#br0">15 4 16956,'13'-3'2416,"-3"4"-1368,-10 12-416,0 7 2753,-7 9-2329,-2 2-239,0 11-401,2-1-64,3 7-112,2-1-64,4-3-264,1-2-176,1-9-440,2-4-241,-3-16-519,0-11 1080,-5-14-280,-2-10-280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15.726"/>
    </inkml:context>
    <inkml:brush xml:id="br0">
      <inkml:brushProperty name="width" value="0.05" units="cm"/>
      <inkml:brushProperty name="height" value="0.05" units="cm"/>
    </inkml:brush>
  </inkml:definitions>
  <inkml:trace contextRef="#ctx0" brushRef="#br0">2 49 18892,'-1'-2'104,"1"1"0,0 0 0,0 0 0,-1-1 0,1 1-1,0 0 1,0-1 0,0 1 0,1 0 0,-1-1 0,0 1 0,0 0 0,1 0 0,-1-1 0,1 1-1,-1 0 1,1 0 0,-1 0 0,1 0 0,0 0 0,-1-1 0,1 1 0,0 0 0,0 1 0,0-1-1,0 0 1,0 0 0,0 0 0,0 0 0,0 1 0,0-1 0,0 1 0,1-1 0,-1 1 0,0-1-1,0 1 1,1-1 0,0 1 0,8-3 417,0 1 0,0 1 0,19-1 0,-27 2-386,41-2 94,-1 3 0,0 2-1,1 2 1,-1 1 0,-1 2 0,1 2 0,-2 2 0,1 1 0,-2 3 0,46 24 0,-76-36-245,-1 1 1,1 1 0,-1 0 0,0 0 0,-1 0-1,0 1 1,0 0 0,10 13 0,-15-17 13,0 0 1,0 1 0,0-1-1,-1 1 1,1 0-1,-1 0 1,0 0-1,0-1 1,0 1 0,0 0-1,-1 0 1,1 0-1,-1 0 1,0 1 0,-1-1-1,1 0 1,-1 0-1,1-1 1,-1 1 0,0 0-1,-1 0 1,1 0-1,-3 5 1,-3 2 71,0 0 1,0 0-1,-1-1 1,0 0-1,-1-1 1,0 0-1,-1 0 1,0-1-1,0 0 1,0 0-1,-15 6 0,10-5 83,-1-1-1,0-1 1,0-1 0,0 0-1,-1-1 1,0 0-1,-31 3 1,42-8-185,0 0 0,0 0 1,-1 0-1,1-1 0,0 1 0,0-2 1,0 1-1,0-1 0,0 1 1,0-2-1,1 1 0,-1-1 1,1 0-1,-10-6 0,12 7-14,1 0 1,-1-1-1,1 1 0,0-1 0,0 1 0,0-1 0,0 0 1,0 0-1,0 0 0,1 0 0,-1 0 0,1 0 0,0 0 0,0-1 1,0 1-1,1 0 0,-1-1 0,1 1 0,-1 0 0,1-1 1,0 1-1,1-1 0,-1 1 0,0 0 0,1-1 0,0 1 0,2-6 1,6-14-446</inkml:trace>
  <inkml:trace contextRef="#ctx0" brushRef="#br0" timeOffset="1">1416 97 19132,'14'-5'898,"-9"4"-654,0-1 0,-1 0 0,1 0 0,0 0 0,-1-1 0,1 1 0,-1-1 0,0 0 0,0 0 0,6-6 0,-10 8-209,0 1 0,0 0 0,0 0 0,0-1 0,0 1 0,0 0 0,0 0 0,0 0 0,0-1 0,-1 1 0,1 0 0,0 0 0,0 0 0,0 0 0,0-1 0,0 1 0,0 0-1,-1 0 1,1 0 0,0 0 0,0 0 0,0-1 0,0 1 0,-1 0 0,1 0 0,0 0 0,0 0 0,0 0 0,-1 0 0,1 0 0,0 0 0,0 0 0,0 0 0,-1 0 0,1 0 0,0 0 0,0 0 0,-1 0 0,1 0 0,0 0 0,0 0 0,0 0 0,-1 0 0,1 0-1,0 0 1,0 0 0,-1 0 0,-14 2 781,-21 6-461,1 2 0,-1 1 0,2 1 0,0 3 0,0 0 1,1 2-1,-42 30 0,69-43-285,0 1 0,0 0 0,1 0 0,-1 1 0,1-1 0,0 1 0,-7 11 0,11-16-53,1 1 1,-1-1-1,1 1 0,-1-1 1,1 0-1,-1 1 0,1-1 1,-1 1-1,1-1 0,0 1 1,0-1-1,0 1 0,0-1 0,0 1 1,0-1-1,1 1 0,-1-1 1,1 3-1,0-2-3,0-1 0,0 1 1,1 0-1,-1-1 0,1 1 0,-1-1 1,1 1-1,-1-1 0,1 0 0,0 1 1,-1-1-1,1 0 0,0 0 0,0-1 1,0 1-1,0 0 0,3 0 0,11 3 30,1 0 0,-1-1-1,1-1 1,-1-1 0,1 0 0,0-2-1,29-3 1,-9-2-328,0-1 0,48-16-1,-71 18-272,0 0-1,19-10 0,-31 14 464,1-1 0,0 1 0,-1-1 0,1 0 0,-1 1-1,1-1 1,-1 0 0,0-1 0,0 1 0,0 0 0,0-1 0,0 1 0,-1-1 0,1 1-1,-1-1 1,1 0 0,1-5 0,-4-3-737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16.184"/>
    </inkml:context>
    <inkml:brush xml:id="br0">
      <inkml:brushProperty name="width" value="0.05" units="cm"/>
      <inkml:brushProperty name="height" value="0.05" units="cm"/>
    </inkml:brush>
  </inkml:definitions>
  <inkml:trace contextRef="#ctx0" brushRef="#br0">1 0 19036,'14'0'2025,"23"0"-1201,10 0-256,19 2 880,7-1-200,8 0-311,-1 2-289,-4-1-672,-6-1-376,-14 1-833,-7-2-1903,-21 1 2584,-7 2-465,-17 0-399</inkml:trace>
  <inkml:trace contextRef="#ctx0" brushRef="#br0" timeOffset="1">168 80 15475,'-8'8'1809,"12"-3"-793,9 1-288,17-2 904,4-1-111,16 1-257,3-2-104,8-1-392,0-1-448,0-5-3176,-3 2 2768,-9-2-440,-2 1-280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29.166"/>
    </inkml:context>
    <inkml:brush xml:id="br0">
      <inkml:brushProperty name="width" value="0.05" units="cm"/>
      <inkml:brushProperty name="height" value="0.05" units="cm"/>
    </inkml:brush>
  </inkml:definitions>
  <inkml:trace contextRef="#ctx0" brushRef="#br0">1 1 18772,'1'8'1768,"8"-2"-1055,7 0-265,12-6 720,8-4-152,9 1-320,3 0-136,1 3-216,-5 0-176,-5 3-560,-7 1-336,-11 2-592,-5-2 1064,-16 0-232,-14-1-160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29.657"/>
    </inkml:context>
    <inkml:brush xml:id="br0">
      <inkml:brushProperty name="width" value="0.05" units="cm"/>
      <inkml:brushProperty name="height" value="0.05" units="cm"/>
    </inkml:brush>
  </inkml:definitions>
  <inkml:trace contextRef="#ctx0" brushRef="#br0">10 374 15123,'-10'13'1657,"12"-5"-833,3-5-264,12-1 792,6-2-176,9 1-295,2 1-81,9-1-728,3 0-576,3-1 512,0 2-128,-2-2-160</inkml:trace>
  <inkml:trace contextRef="#ctx0" brushRef="#br0" timeOffset="1">530 11 18092,'12'-3'266,"0"1"0,0-1 1,0 2-1,0 0 0,0 0 0,0 1 0,0 1 1,0 0-1,0 0 0,0 1 0,-1 1 1,1 0-1,0 1 0,17 7 0,-23-8-253,0 0-1,-1 1 1,1-1-1,-1 1 1,1 0 0,-1 0-1,0 1 1,-1 0-1,1-1 1,-1 2-1,0-1 1,0 0-1,-1 1 1,1 0 0,-1 0-1,0 0 1,-1 0-1,0 0 1,0 0-1,0 1 1,0-1-1,-1 1 1,0-1 0,-1 1-1,0 0 1,0-1-1,-1 12 1,-1-5 39,-1 1 1,-1-1 0,0 0-1,0 0 1,-1-1-1,-1 1 1,0-1-1,-1 0 1,0-1-1,-1 1 1,-15 15 0,-10 9 191,-71 58 0,84-77-312,9-7 56,11-5-75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0.744"/>
    </inkml:context>
    <inkml:brush xml:id="br0">
      <inkml:brushProperty name="width" value="0.05" units="cm"/>
      <inkml:brushProperty name="height" value="0.05" units="cm"/>
    </inkml:brush>
  </inkml:definitions>
  <inkml:trace contextRef="#ctx0" brushRef="#br0">292 106 17540,'2'-2'176,"-1"-1"1,0 0 0,0 0 0,0 0-1,0 1 1,0-1 0,0 0 0,-1 0-1,0 0 1,1 0 0,-1 0 0,0 0-1,-1 0 1,1 0 0,0 0 0,-1 0-1,1 0 1,-1 0 0,0 0-1,0 0 1,-1 0 0,-1-4 0,1 5-21,-1-1 1,1 0-1,-1 0 1,1 1 0,-1 0-1,0-1 1,0 1-1,0 0 1,0 0 0,0 1-1,0-1 1,-1 1-1,1-1 1,-1 1 0,1 0-1,-1 1 1,1-1-1,-6 0 1,-1 1-72,1 0 0,-1 0-1,1 1 1,0 1 0,-1-1 0,1 2 0,0-1 0,0 1-1,0 0 1,1 1 0,-1 0 0,1 1 0,0 0-1,0 0 1,-13 11 0,14-10-83,1-1 0,0 1 0,1-1 0,-1 2 0,1-1 0,0 0 0,1 1-1,0 0 1,0 0 0,0 1 0,1-1 0,0 1 0,0-1 0,1 1 0,0 0 0,0 0 0,1 0 0,0 13 0,1-18-1,0-1 0,0 1 0,0 0 1,0-1-1,1 1 0,-1-1 1,1 1-1,0-1 0,0 0 1,0 1-1,0-1 0,0 0 0,0 1 1,0-1-1,1 0 0,-1 0 1,1 0-1,0 0 0,0 0 1,0-1-1,-1 1 0,2-1 1,-1 1-1,0-1 0,0 1 0,0-1 1,1 0-1,-1 0 0,0 0 1,1 0-1,-1-1 0,1 1 1,-1-1-1,1 0 0,-1 1 0,1-1 1,-1 0-1,5-1 0,3 1 7,0-2 0,1 1 0,-1-2 0,0 1 0,0-1 0,-1-1 0,1 0 0,13-7 0,-3-1 19,-1 0 0,0-1-1,30-28 1,-46 41-13,-3 8-5,-3 10 0,-26 77-23,13-48 20,2 0 0,2 1-1,-6 58 1,19-77 81,-1-28-95,0-1 1,1 0-1,-1 1 1,0-1-1,0 1 0,0-1 1,0 1-1,1-1 1,-1 0-1,0 1 0,0-1 1,1 0-1,-1 1 1,0-1-1,0 0 0,1 1 1,-1-1-1,0 0 1,1 1-1,-1-1 0,1 0 1,0 0-30,0 0 0,-1 0 1,1 0-1,0 0 0,-1 0 0,1 0 1,0 0-1,-1-1 0,1 1 0,0 0 1,-1 0-1,1-1 0,-1 1 0,1 0 1,-1-1-1,1 1 0,-1-1 0,1 1 1,-1-1-1,1 0 0,7-7-356,-1 0-1,0-1 1,-1-1-1,9-14 1,-11 15 221,17-27-380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1.252"/>
    </inkml:context>
    <inkml:brush xml:id="br0">
      <inkml:brushProperty name="width" value="0.05" units="cm"/>
      <inkml:brushProperty name="height" value="0.05" units="cm"/>
    </inkml:brush>
  </inkml:definitions>
  <inkml:trace contextRef="#ctx0" brushRef="#br0">132 43 19092,'1'-1'65,"-1"1"-1,0-1 1,0 1-1,0 0 1,0-1-1,0 1 1,0-1 0,0 1-1,0-1 1,0 1-1,0-1 1,-1 1-1,1-1 1,0 1-1,0 0 1,0-1-1,0 1 1,-1-1 0,1 1-1,0 0 1,-1-1-1,1 1 1,0-1-1,0 1 1,-1 0-1,1 0 1,-1-1 0,1 1-1,0 0 1,-1 0-1,1-1 1,-1 1-1,1 0 1,0 0-1,-2-1 1,1 2 24,0-1 0,-1 0 0,1 0 0,-1 1 0,1-1 0,0 1 0,-1-1 0,1 1 0,0-1 0,-1 1 0,-1 1 0,-3 3 155,0-1-1,0 1 1,-9 10-1,7-4-195,0 1 0,0-1 0,1 1 0,0 1 0,1-1 0,0 1 0,1 0 0,1 0 0,0 1 0,1-1 0,-3 28 0,6-39-43,0 0 0,0 0 0,0 1 0,0-1-1,0 0 1,0 0 0,1 0 0,0 0 0,-1 0-1,1 0 1,0 0 0,0 0 0,0 0 0,0 0-1,0 0 1,2 2 0,-2-3 5,0 0-1,1 0 1,-1 0 0,1 0 0,-1 0-1,0 0 1,1-1 0,-1 1-1,1 0 1,0-1 0,-1 0 0,1 1-1,-1-1 1,1 0 0,0 0 0,-1 0-1,3 0 1,1 0 29,0-1-1,0 0 1,-1 0 0,1-1 0,0 1-1,0-1 1,-1 0 0,1 0 0,-1-1-1,0 1 1,0-1 0,8-6 0,-5 2 49,-1 0 0,1-1 0,-2 0 0,1 1 0,-1-2 0,0 1 0,0-1 0,-1 0 0,0 0 0,-1 0 0,3-14 0,-4 18-46,-1-1 0,0 0 0,0 0 1,-1 0-1,0-1 0,0 1 0,0 0 0,0 0 0,-1 0 0,0 0 0,-1 0 1,1 0-1,-1 1 0,0-1 0,-1 0 0,1 1 0,-1 0 0,0-1 1,-6-5-1,7 8-36,-1 1 0,0-1 0,1 1 0,-1 0 0,0 0 0,-1 1 0,1-1 0,0 0 0,0 1-1,-1 0 1,1 0 0,-1 0 0,1 0 0,-1 1 0,1-1 0,-1 1 0,0 0 0,1 0 0,-1 0 0,1 0 0,-1 1 0,0 0 0,-5 1 0,6-1-71,0 0 0,1-1-1,-1 1 1,1 0 0,-1 1-1,1-1 1,-1 0 0,1 1-1,0-1 1,0 1 0,-1 0-1,1 0 1,0 0 0,1 0-1,-1 0 1,0 0 0,1 0-1,-1 1 1,1-1 0,-1 1-1,1-1 1,0 1 0,0-1-1,1 1 1,-1 0 0,0-1-1,1 1 1,-1 0 0,1-1-1,0 1 1,0 3 0,1-4-72,-1 0 0,1 0 0,-1 0 1,1 0-1,0 0 0,0-1 1,0 1-1,0 0 0,0 0 0,0-1 1,0 1-1,0-1 0,1 1 0,-1-1 1,1 0-1,-1 1 0,1-1 1,-1 0-1,1 0 0,0 0 0,-1 0 1,1 0-1,0-1 0,0 1 0,0 0 1,0-1-1,0 1 0,0-1 0,2 0 1,8 2-461,1-1 0,-1 0 0,19-3 0,-25 2 547,56-5-1149,7-5-238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45.849"/>
    </inkml:context>
    <inkml:brush xml:id="br0">
      <inkml:brushProperty name="width" value="0.05" units="cm"/>
      <inkml:brushProperty name="height" value="0.05" units="cm"/>
    </inkml:brush>
  </inkml:definitions>
  <inkml:trace contextRef="#ctx0" brushRef="#br0">968 3 13043,'-24'-2'138,"1"2"1,-1 0-1,0 2 1,1 0-1,-1 1 1,1 2-1,-29 9 1,10 0-43,0 3 0,-74 41 0,82-37-44,0 2 1,1 1-1,2 2 1,1 1-1,0 1 0,2 1 1,2 2-1,0 1 0,-29 49 1,23-26-11,3 1 1,2 1-1,2 1 1,3 2-1,-20 84 1,27-74-20,2 0 0,4 1 0,3 0 1,3 1-1,3-1 0,3 1 0,20 116 0,-14-145-36,1 1 0,2-2 0,3 0-1,1 0 1,1-1 0,3-2 0,36 56-1,-40-71 3,1-1 0,2-1 0,0-1 1,1 0-1,1-2 0,1 0 0,1-1 0,0-2 0,1 0 0,1-2 0,0 0 0,43 15 0,-28-16-2,0-3 0,1-1 0,0-2 0,0-1 0,1-3 0,-1-1 0,1-2-1,0-2 1,-1-1 0,68-16 0,-63 8 22,-1-1 1,0-3-1,-1-2 0,-1-1 1,-1-3-1,0-1 1,-2-2-1,-1-2 0,43-35 1,-57 39 6,-1-2 1,-1 0-1,-1-1 1,-1-1-1,-1-2 1,-2 1-1,-1-2 0,-1-1 1,-1 0-1,15-45 1,-23 53-20,-1-1 1,0 0-1,-2 0 1,-1-1-1,0 1 0,-2-1 1,-1 0-1,-1 1 1,-1-1-1,0 1 1,-2-1-1,-1 1 0,-1 0 1,-1 0-1,-13-27 1,10 28-33,-2 1 0,-1 0 0,-1 1 0,0 1 1,-2 0-1,0 0 0,-1 2 0,-1 0 0,0 1 1,-1 1-1,-1 1 0,0 1 0,-1 0 0,-1 2 0,0 0 1,0 1-1,-1 2 0,0 0 0,-32-6 0,18 9-2,0 2-1,0 1 1,1 2-1,-1 2 1,0 1-1,-37 8 1,-70 23-82,140-32 115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1.688"/>
    </inkml:context>
    <inkml:brush xml:id="br0">
      <inkml:brushProperty name="width" value="0.05" units="cm"/>
      <inkml:brushProperty name="height" value="0.05" units="cm"/>
    </inkml:brush>
  </inkml:definitions>
  <inkml:trace contextRef="#ctx0" brushRef="#br0">207 1 17540,'-6'2'2731,"-24"17"-2019,8-1 125,1 1 1,0 1-1,-22 29 1,36-39-759,-1 0 0,1 1 1,1-1-1,0 1 1,0 1-1,1-1 0,1 1 1,0 0-1,-4 23 1,7-32-67,0 0 1,1 1-1,0-1 0,0 1 1,0-1-1,0 1 1,1-1-1,-1 1 0,1-1 1,0 0-1,0 1 1,0-1-1,0 0 1,1 0-1,-1 0 0,1 0 1,2 4-1,-1-4-6,0-1 0,0 1 1,0-1-1,0 1 0,1-1 0,-1 0 0,0 0 0,1 0 0,0 0 0,-1-1 0,1 0 0,0 0 1,0 0-1,6 1 0,-1-1 10,0-1 1,0 1-1,0-2 0,0 1 1,0-2-1,0 1 0,0-1 1,0 0-1,0-1 1,0 0-1,-1 0 0,1-1 1,-1 0-1,0-1 0,-1 0 1,1 0-1,-1 0 1,0-1-1,10-10 0,-12 11 27,0 0 1,-1 0-1,1 0 0,-1-1 0,0 0 0,0 0 0,-1 0 0,0 0 0,0 0 0,0-1 0,-1 0 0,0 1 0,0-1 0,-1 0 1,0 0-1,0 0 0,-1 0 0,1 0 0,-2 0 0,1 0 0,-1 0 0,0 0 0,0 1 0,-1-1 0,-4-13 0,4 16-19,0 0-1,-1 0 1,1 0-1,-1 1 1,0-1 0,0 1-1,0-1 1,0 1-1,-1 0 1,1 0-1,-1 0 1,0 1-1,0 0 1,0-1-1,0 1 1,0 0-1,0 1 1,-1-1-1,1 1 1,-1 0-1,1 0 1,-1 0-1,1 1 1,-1 0-1,-6 0 1,3 0-85,1 0 0,0 1-1,0 0 1,1 0 0,-1 1 0,0 0 0,0 0-1,1 1 1,-1 0 0,1 0 0,0 0 0,0 1 0,0 0-1,0 0 1,-10 10 0,5 3-104,11-17 154,0 0 1,0 1-1,0-1 0,0 1 0,0-1 1,0 0-1,0 1 0,0-1 0,0 1 1,0-1-1,0 0 0,0 1 1,0-1-1,0 0 0,0 1 0,1-1 1,-1 0-1,0 1 0,0-1 1,0 0-1,1 1 0,-1-1 0,0 1 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2.205"/>
    </inkml:context>
    <inkml:brush xml:id="br0">
      <inkml:brushProperty name="width" value="0.05" units="cm"/>
      <inkml:brushProperty name="height" value="0.05" units="cm"/>
    </inkml:brush>
  </inkml:definitions>
  <inkml:trace contextRef="#ctx0" brushRef="#br0">47 1 18548,'6'0'1768,"-7"15"-1096,-8 8-271,2 14 895,-3 5-224,0 10-480,1 2-240,4 3-112,3-2-80,5-8-64,3-8-32,2-12-112,1-4-88,-1-14-424,3-8-496,-9-12 872,-2-9-120,-13-19-176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2.647"/>
    </inkml:context>
    <inkml:brush xml:id="br0">
      <inkml:brushProperty name="width" value="0.05" units="cm"/>
      <inkml:brushProperty name="height" value="0.05" units="cm"/>
    </inkml:brush>
  </inkml:definitions>
  <inkml:trace contextRef="#ctx0" brushRef="#br0">1 20 17908,'0'-2'1808,"11"1"-1016,8-1-280,14-1 905,7 0-137,10-1-384,3 3-208,7-1-215,-3 1-105,-5 1-760,-7 0-601,-8 1 857,-6 1-160,-3-1-120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3.117"/>
    </inkml:context>
    <inkml:brush xml:id="br0">
      <inkml:brushProperty name="width" value="0.05" units="cm"/>
      <inkml:brushProperty name="height" value="0.05" units="cm"/>
    </inkml:brush>
  </inkml:definitions>
  <inkml:trace contextRef="#ctx0" brushRef="#br0">358 45 18940,'1'-1'147,"1"0"0,-1 0 0,1 0-1,-1-1 1,0 1 0,1 0 0,-1-1 0,0 1 0,0-1 0,0 1-1,0-1 1,0 0 0,0 1 0,-1-1 0,2-2 0,-2 3-97,-1 1 0,1-1 1,0 0-1,0 0 0,0 0 1,0 1-1,-1-1 1,1 0-1,0 0 0,-1 1 1,1-1-1,-1 0 0,1 1 1,-1-1-1,1 0 0,-1 1 1,1-1-1,-1 1 0,1-1 1,-1 1-1,0-1 1,1 1-1,-1-1 0,0 1 1,0 0-1,1-1 0,-1 1 1,0 0-1,0 0 0,0-1 1,1 1-1,-1 0 1,0 0-1,0 0 0,0 0 1,-1 0-1,-9-1 200,-1 1 0,1-1 0,-1 2 1,1 0-1,-1 0 0,1 1 0,0 0 0,-21 8 0,8-1-207,0 1-1,-43 25 0,55-27-41,0 0 0,1 1 0,0 0 0,0 1 0,-9 11 0,16-16-4,-1 0 0,2 0-1,-1 0 1,0 1 0,1-1 0,0 1 0,1 0-1,-1 0 1,1 0 0,0 0 0,1 0 0,-1 1-1,0 9 1,2-13-20,0 0 0,1 0-1,-1 0 1,1 0 0,0 0 0,0 0-1,0 0 1,0-1 0,0 1 0,1 0-1,-1 0 1,1-1 0,0 1 0,0-1 0,0 1-1,0-1 1,0 0 0,0 0 0,0 0-1,1 0 1,-1 0 0,1-1 0,4 3-1,6 3-143,1-1 0,-1-1-1,24 6 1,-28-8 95,26 7-193,2 0-205,43 18 0,-71-24 423,-1 0-1,1 0 0,-1 1 0,1 0 1,-2 1-1,1-1 0,0 2 1,-1-1-1,0 1 0,6 8 0,-12-14 64,0 0-1,0 1 0,0-1 1,0 0-1,0 1 0,-1-1 0,1 1 1,0-1-1,-1 1 0,1-1 0,-1 1 1,0 0-1,1-1 0,-1 1 0,0 0 1,0-1-1,0 1 0,0-1 1,0 1-1,0 0 0,-1-1 0,1 1 1,0-1-1,-2 4 0,0-3 30,0 1 0,1-1 0,-1 0 1,0 1-1,-1-1 0,1 0 0,0 0 0,-1-1 0,1 1 0,-1 0 0,0-1 1,-3 2-1,-10 3 272,1-1 0,-1 0 0,-30 4 0,20-5 147,-40 1 0,58-5-560,0 0 0,0-1-1,0 0 1,0 0 0,0 0-1,0-1 1,1 0 0,-1-1 0,-9-4-1,16 6 76,0 1 1,0-1-1,0 0 0,0 1 0,0-1 0,0 0 0,0 0 0,1 0 0,-1 0 1,0 0-1,0 0 0,1 0 0,-1 0 0,0 0 0,1 0 0,0 0 0,-1 0 1,1 0-1,-1-1 0,1 1 0,0 0 0,0 0 0,0 0 0,0-1 0,0-1 0,3-17-384</inkml:trace>
  <inkml:trace contextRef="#ctx0" brushRef="#br0" timeOffset="1">628 69 20228,'-1'2'1633,"-2"16"-1137,-1 7-208,0 12 720,-2 6-216,2 7-456,-1 3-88,5 0-16,-1-1-168,1-12-608,3-3-472,-2-12 848,2-11-136,-3-13-152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3.620"/>
    </inkml:context>
    <inkml:brush xml:id="br0">
      <inkml:brushProperty name="width" value="0.05" units="cm"/>
      <inkml:brushProperty name="height" value="0.05" units="cm"/>
    </inkml:brush>
  </inkml:definitions>
  <inkml:trace contextRef="#ctx0" brushRef="#br0">1 48 14467,'0'-2'154,"0"1"1,0-1-1,0 1 0,0-1 0,0 0 0,0 1 1,0-1-1,0 1 0,1-1 0,-1 1 0,0-1 1,1 1-1,0-1 0,-1 1 0,1-1 1,0 1-1,0-1 0,0 1 0,-1 0 0,3-3 1,0 3 46,0-1 1,-1 1-1,1 0 1,0 0-1,-1 0 1,1 0 0,0 0-1,0 0 1,0 1-1,0 0 1,4-1-1,23-1 124,0 2 0,1 1-1,-1 1 1,0 1 0,-1 2-1,1 1 1,-1 2 0,0 0-1,0 2 1,38 19 0,-57-24-318,-1 1-1,1 0 1,-2 0 0,1 1 0,-1 0 0,1 1 0,-2 0-1,10 12 1,-14-16 14,0 1 1,0-1-1,0 1 0,-1 0 0,0 0 0,0-1 0,0 2 0,-1-1 0,1 0 1,-1 0-1,0 0 0,-1 1 0,1-1 0,-1 0 0,0 0 0,-1 1 0,1-1 1,-1 0-1,-2 9 0,-1-4 80,0 0 0,-1 0-1,-1 0 1,1-1 0,-1 0 0,-1 0 0,0 0 0,0-1 0,0 0-1,-16 12 1,12-10 68,-1-1 0,-1 0 0,0-1 0,0-1 0,0 0 0,-1 0-1,-19 5 1,27-10-159,0-1-1,0 1 1,0-1 0,0-1-1,0 1 1,-1-1-1,-11-1 1,16 0-46,0 1 1,-1-1-1,1 1 1,0-1 0,0 0-1,-1 0 1,1 0-1,0 0 1,0 0-1,0 0 1,0-1-1,0 1 1,1-1 0,-1 1-1,0-1 1,1 0-1,-1 0 1,1 0-1,-1 0 1,1 0-1,0 0 1,-2-4 0,2 3 4,0-1 0,0 0 0,1 0 0,-1 1 0,1-1 0,0-5 0,2-28-281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4.101"/>
    </inkml:context>
    <inkml:brush xml:id="br0">
      <inkml:brushProperty name="width" value="0.05" units="cm"/>
      <inkml:brushProperty name="height" value="0.05" units="cm"/>
    </inkml:brush>
  </inkml:definitions>
  <inkml:trace contextRef="#ctx0" brushRef="#br0">499 0 21837,'-1'1'145,"0"0"0,0 0 0,-1 0 1,1 0-1,0-1 0,0 1 0,-1 0 1,1-1-1,0 1 0,-1-1 0,-1 1 1,-1 1 14,-18 9 29,0 0 1,1 2 0,1 1 0,0 0-1,1 1 1,1 1 0,0 1 0,1 1-1,1 0 1,-23 35 0,36-47-158,-1-1 0,2 1 0,-1-1 0,1 1 0,0 0 0,-2 7 0,3-12-22,1 1 0,0-1 0,0 0 0,0 0 0,0 1-1,0-1 1,0 0 0,0 1 0,0-1 0,0 0 0,0 0 0,1 1 0,-1-1 0,1 0 0,-1 0 0,1 0 0,-1 1 0,1-1 0,0 0-1,-1 0 1,1 0 0,0 0 0,0 0 0,0 0 0,0 0 0,0-1 0,0 1 0,0 0 0,0 0 0,0-1 0,0 1 0,0 0 0,0-1-1,1 0 1,1 1 0,4 1 21,1 0-1,0-1 0,0 0 0,0-1 1,-1 0-1,1 0 0,14-2 0,57-15 54,-60 12-68,-16 5-12,33-8-288,-2-1 0,1-2 0,57-26-1,-88 34 314,0 1-1,1-1 0,-1 0 0,-1 0 0,1 0 0,3-4 0,-6 6-35,0 1 0,-1-1 0,1 0 0,0 0 0,-1 0 0,1 0 1,-1 0-1,1 0 0,-1 0 0,1 0 0,-1 0 0,0 0 0,0 0 0,1 0 0,-1 0 0,0 0 1,0-1-1,0 1 0,0 0 0,0 0 0,0 0 0,-1 0 0,1 0 0,0 0 0,-1 0 0,1 0 1,0 0-1,-1 0 0,0-2 0,-14-15-251</inkml:trace>
  <inkml:trace contextRef="#ctx0" brushRef="#br0" timeOffset="1">0 152 17660,'2'4'1800,"15"-4"-1096,10-4-232,16-3 841,7-2-113,10 5-408,3-3-128,-1 2-464,-3 3-296,-10 2-688,-4 0-328,-15 1 848,-8 0-216,-13-2-192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4.562"/>
    </inkml:context>
    <inkml:brush xml:id="br0">
      <inkml:brushProperty name="width" value="0.05" units="cm"/>
      <inkml:brushProperty name="height" value="0.05" units="cm"/>
    </inkml:brush>
  </inkml:definitions>
  <inkml:trace contextRef="#ctx0" brushRef="#br0">18 33 13411,'-16'16'1624,"15"-7"-600,6-2-335,18-2 1295,7 1-616,8-3-239,3 1-169,8-4-272,1-1-600,-5-16 80,-4-9-40,4-13-176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5.057"/>
    </inkml:context>
    <inkml:brush xml:id="br0">
      <inkml:brushProperty name="width" value="0.05" units="cm"/>
      <inkml:brushProperty name="height" value="0.05" units="cm"/>
    </inkml:brush>
  </inkml:definitions>
  <inkml:trace contextRef="#ctx0" brushRef="#br0">1 335 17252,'0'2'123,"1"-1"1,0 0-1,0 1 1,-1-1 0,1 0-1,0 0 1,0 1-1,1-1 1,-1 0-1,0 0 1,0 0 0,0-1-1,1 1 1,-1 0-1,0 0 1,1-1 0,-1 1-1,1-1 1,-1 1-1,1-1 1,1 1-1,0-1 21,0 0 0,-1 0 0,1-1 0,0 1 0,-1-1 0,1 1-1,0-1 1,-1 0 0,1 0 0,-1 0 0,4-2 0,3-3 163,0 1 1,-1-2 0,1 0-1,-2 0 1,10-9-1,-5 1-105,0 0 1,-1 0-1,0-1 0,-2 0 0,11-24 0,-15 30-179,-2 1-1,1-1 0,-1 0 1,0 0-1,-1 0 1,-1 0-1,1 0 0,-2 0 1,1-1-1,-1 1 1,-2-15-1,1 23-19,1-1 0,-1 1 0,1 0 0,-1 0 1,0 0-1,0-1 0,0 1 0,0 0 0,0 0 0,0 0 0,0 0 0,-1 1 0,1-1 0,-1 0 0,1 1 1,-1-1-1,0 1 0,0-1 0,0 1 0,0 0 0,0 0 0,0-1 0,0 2 0,0-1 0,0 0 1,0 0-1,-3 0 0,2 1-2,0 0 0,0 0 0,0 0 0,0 0 0,0 0 0,0 1 0,0 0 0,0-1 0,0 1 1,0 0-1,0 1 0,0-1 0,0 0 0,0 1 0,1-1 0,-1 1 0,1 0 0,-1 0 0,1 0 0,-3 3 0,0 1 1,0 1 0,0 0 0,1 0 0,0 0 0,0 0 0,0 1 0,1 0 0,0 0 0,1 0 0,0 0 0,0 0 0,1 0 0,-2 15-1,3-20 2,0 1-1,0-1 1,0 1-1,0-1 1,1 0-1,-1 1 1,1-1-1,0 0 1,-1 1-1,2-1 1,-1 0-1,0 0 1,1 0-1,-1 0 1,1 0-1,0 0 1,0 0-1,0-1 0,0 1 1,1-1-1,-1 1 1,1-1-1,0 0 1,-1 0-1,1 0 1,0 0-1,0-1 1,0 1-1,0-1 1,0 1-1,1-1 1,-1 0-1,0-1 1,1 1-1,-1 0 1,4-1-1,1 0 5,-1 0-1,1 0 1,-1-1-1,1 0 1,-1 0 0,0-1-1,1 0 1,-1 0-1,12-6 1,5-4 18,32-21 0,-5 2 15,-49 29-39,1 1-1,-1 0 1,0 0 0,0 0-1,1 0 1,-1 1-1,0-1 1,1 0 0,-1 1-1,1 0 1,-1 0 0,0 0-1,1 0 1,-1 0-1,4 0 1,-5 1 0,1 0-1,-1 0 1,1-1-1,-1 1 1,1 0-1,-1 0 1,0 0-1,1 1 1,-1-1 0,0 0-1,0 0 1,0 1-1,0-1 1,0 0-1,0 1 1,0-1-1,-1 1 1,1-1 0,0 1-1,-1 0 1,0-1-1,1 4 1,8 50 0,-8-45-1,0 0-1,0 0 1,1-1 0,0 1-1,1 0 1,0-1-1,0 1 1,1-1 0,7 12-1,-10-19 2,1 0 0,-1 0-1,1 0 1,0 0 0,0 0-1,0 0 1,0 0 0,0-1 0,0 1-1,0-1 1,0 0 0,1 1 0,-1-1-1,1 0 1,-1 0 0,1-1 0,-1 1-1,5 0 1,-3-1-2,-1 0-1,1 0 1,-1 0 0,1-1 0,0 0-1,-1 0 1,1 0 0,-1 0 0,0 0-1,1-1 1,-1 1 0,3-3 0,4-3-188,0-1 1,0 0-1,-1 0 1,-1 0-1,1-1 1,13-20-1,-13 14-597,0-1 0,-1 0 0,7-19 0,-8 17 335,4-3-440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5.535"/>
    </inkml:context>
    <inkml:brush xml:id="br0">
      <inkml:brushProperty name="width" value="0.05" units="cm"/>
      <inkml:brushProperty name="height" value="0.05" units="cm"/>
    </inkml:brush>
  </inkml:definitions>
  <inkml:trace contextRef="#ctx0" brushRef="#br0">188 12 19420,'0'0'93,"0"-1"-1,0 1 1,0 0 0,0-1-1,0 1 1,0-1-1,0 1 1,0-1 0,0 1-1,0-1 1,0 1-1,0-1 1,0 1 0,0 0-1,0-1 1,-1 1-1,1-1 1,0 1 0,0-1-1,0 1 1,-1 0-1,1-1 1,0 1 0,0 0-1,-1-1 1,-6 9 1244,-5 22 106,2 7-1333,2 0 0,2 1 1,2 0-1,1 0 0,1 0 0,3 1 1,1-1-1,9 49 0,-9-77-253,0 0-1,0 0 1,7 15 0,-4-19-333,-2-11 65,-2-13-93,-2 6 342,-1 1 0,-1-1 0,0 0 0,0 1-1,-1 0 1,-1 0 0,0 0 0,0 0 0,-14-19 0,0 4 326,-1 1 0,-34-33-1,53 57-137,-22-26 584,23 27-592,0 0 0,-1-1 0,1 1 0,0 0 0,-1-1 0,1 1 0,0-1 0,0 1 0,-1-1 0,1 1 0,0 0 0,0-1 0,0 1 0,0-1 0,0 1 0,-1-1 0,1 1 1,0-1-1,0 1 0,0-1 0,0 1 0,1-1 0,-1 1 0,0-1 0,0 1 0,0-1 0,0 1 0,0-1 0,1 1 0,-1 0 0,0-1 0,0 1 0,1-1 0,-1 1 0,0 0 0,1-1 0,-1 1 1,0 0-1,1-1 0,-1 1 0,0 0 0,1-1 0,-1 1 0,1 0 0,-1 0 0,1 0 0,-1-1 0,1 1 0,-1 0 0,0 0 0,1 0 0,-1 0 0,1 0 0,-1 0 0,1 0 0,-1 0 0,1 0 1,0 0-1,138-2-98,-2 0-1401,-78-3 1092,-2-2-143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6.044"/>
    </inkml:context>
    <inkml:brush xml:id="br0">
      <inkml:brushProperty name="width" value="0.05" units="cm"/>
      <inkml:brushProperty name="height" value="0.05" units="cm"/>
    </inkml:brush>
  </inkml:definitions>
  <inkml:trace contextRef="#ctx0" brushRef="#br0">175 1 16452,'-15'1'782,"0"1"1,-1 0-1,1 1 1,0 0-1,1 2 1,-1 0-1,1 0 1,-22 12-1,35-16-758,-1-1 0,1 1-1,0-1 1,0 1-1,0 0 1,0 0 0,0-1-1,0 1 1,0 0-1,0 0 1,1 0 0,-1 0-1,0 0 1,0 0-1,1 0 1,-1 0 0,0 0-1,1 0 1,-1 0-1,1 0 1,0 1 0,-1-1-1,1 0 1,0 0 0,0 1-1,0-1 1,0 0-1,0 0 1,0 1 0,0-1-1,0 0 1,0 0-1,1 0 1,-1 1 0,0-1-1,1 0 1,-1 0-1,1 0 1,-1 0 0,1 0-1,0 0 1,-1 0-1,1 0 1,0 0 0,0 0-1,0 0 1,0 0-1,0 0 1,0 0 0,1 0-1,8 7-155,0-1-1,0 0 0,1-1 0,13 6 1,-15-8 90,62 28-432,-49-24 353,-1 2 0,0 0 0,0 1 0,36 26 0,-57-36 133,1-1 0,-1 0 0,1 1 0,-1-1 0,1 0 0,-1 1 0,1-1 0,-1 1 0,0-1 0,1 1 0,-1-1 0,0 1 0,1-1 0,-1 1 0,0-1 0,1 1 0,-1-1 0,0 1 0,0-1 0,0 1 0,0 0 0,1-1 0,-1 1 0,0-1 0,0 1 0,0 0 0,0-1 0,0 1-1,-1-1 1,1 1 0,0 0 0,0-1 0,0 1 0,0-1 0,-1 1 0,1-1 0,0 1 0,0-1 0,-1 1 0,1-1 0,-1 1 0,1-1 0,0 1 0,-1-1 0,1 1 0,-1-1 0,1 0 0,-1 1 0,1-1 0,-1 0 0,1 1 0,-1-1 0,1 0 0,-2 1 0,-4 1 124,0 1 1,-1-1-1,-12 3 1,15-4-61,-20 5 263,-1-1 1,0-2 0,-48 1-1,72-3-377,-1-1-1,0 0 1,0 0-1,0-1 0,0 1 1,1 0-1,-1-1 0,0 1 1,0-1-1,0 1 0,1-1 1,-1 0-1,0 0 1,1 0-1,-1 0 0,1 0 1,-1 0-1,1 0 0,-1 0 1,1-1-1,0 1 0,0 0 1,0-1-1,-1 1 0,0-3 1,1 0-10,0 0-1,0 0 1,0 0 0,1 0 0,-1 0 0,1 0-1,0 0 1,0 0 0,0 0 0,1 0 0,0-4-1,9-32-348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5.722"/>
    </inkml:context>
    <inkml:brush xml:id="br0">
      <inkml:brushProperty name="width" value="0.05" units="cm"/>
      <inkml:brushProperty name="height" value="0.05" units="cm"/>
    </inkml:brush>
  </inkml:definitions>
  <inkml:trace contextRef="#ctx0" brushRef="#br0">711 16 15419,'19'-11'1218,"-12"6"-653,-11 6 17,-14 6-185,1 1-1,0 1 1,1 0 0,0 1 0,-20 18 0,-71 67 124,-108 144 212,109-116-394,82-97-289,-2 0 0,0-2 0,-45 31 0,46-42-384,24-13 290,1 0 0,-1 1 0,1-1 0,-1 0 0,1 0 1,-1 0-1,1 0 0,0 0 0,-1 0 0,1 0 0,-1 0 0,1 0 0,-1 0 0,1 0 1,-1 0-1,1-1 0,0 1 0,-1 0 0,1 0 0,-1 0 0,1 0 0,-1-1 0,1 0-76,0 1 0,-1-1 0,1 1 0,0-1 0,0 0 0,0 1 0,-1-1-1,1 0 1,0 1 0,0-1 0,0 0 0,0 1 0,0-1 0,0 0 0,1 1-1,-1-1 1,0 1 0,0-1 0,0 0 0,1 0 0,26-57-1534,-7 12 627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6.535"/>
    </inkml:context>
    <inkml:brush xml:id="br0">
      <inkml:brushProperty name="width" value="0.05" units="cm"/>
      <inkml:brushProperty name="height" value="0.05" units="cm"/>
    </inkml:brush>
  </inkml:definitions>
  <inkml:trace contextRef="#ctx0" brushRef="#br0">36 1 21349,'0'0'-46,"1"0"1,-1 0 0,0 0 0,1 0 0,-1 0 0,1-1 0,-1 1 0,0 0 0,1 0-1,-1 0 1,1 0 0,-1 0 0,1 0 0,-1 0 0,0 1 0,1-1 0,-1 0 0,1 0 0,-1 0-1,0 0 1,1 0 0,-1 1 0,1-1 0,-1 0 0,0 0 0,1 1 0,-1-1 0,0 0-1,1 0 1,-1 1 0,0-1 0,0 0 0,1 1 0,-1-1 0,0 1 0,0-1 0,0 0-1,1 1 1,-1-1 0,0 1 0,0 0 0,-1 21 1026,0-16-966,-19 142 3201,-4 36-842,21-148-2175,3-1 0,0 1 0,7 41 0,1-49-124,0-16-18,-8-12-55,0 0 0,1 0 0,-1 0 1,0 0-1,1 0 0,-1 0 1,0 0-1,1 0 0,-1 1 0,0-1 1,1 0-1,-1 0 0,0-1 1,1 1-1,-1 0 0,0 0 0,1 0 1,-1 0-1,0 0 0,0 0 1,1 0-1,-1 0 0,0-1 0,1 1 1,-1 0-1,0 0 0,0 0 0,1-1 1,-1 1-1,0 0 0,0 0 1,1 0-1,-1-1 0,0 1 0,0-1 1,4-6 10,0 0 0,-1-1 1,0 0-1,-1 1 0,0-1 1,0 0-1,0 0 0,0-16 1,0 10-1,9-97 54,-10 95-68,-1 0 0,-1 0 0,0 0 0,-7-29-1,14 55-6,0-1 0,1 1 0,0-1 0,1 0 0,0-1 0,18 15 0,-14-13 6,2-1-1,-1-1 1,1 0-1,0 0 1,1-2-1,0 1 0,0-2 1,29 7-1,-36-11 6,0 0 0,1 0 0,-1 0-1,1-1 1,-1-1 0,1 1 0,-1-1-1,11-3 1,-14 3 0,0-1-1,0 0 0,0 0 1,0 0-1,-1-1 0,1 0 1,-1 0-1,1 0 0,-1 0 1,0-1-1,0 1 0,-1-1 1,7-8-1,-8 9 0,0 0-1,0 1 0,0-1 1,-1 0-1,1 0 1,-1 0-1,0 0 1,0-1-1,0 1 0,0 0 1,-1 0-1,1-1 1,-1 1-1,0 0 0,0 0 1,0-1-1,0 1 1,-1 0-1,1-1 1,-1 1-1,0 0 0,0 0 1,0 0-1,0 0 1,-1 0-1,1 0 1,-1 0-1,0 0 0,0 0 1,0 1-1,0-1 1,0 1-1,-5-5 1,4 5-2,0-1 0,-1 0-1,1 1 1,-1 0 0,0 0 0,0 0 0,1 0 0,-1 1 0,0-1 0,0 1 0,-1 0 0,1 0 0,0 1 0,0-1 0,0 1 0,-1 0 0,1 0 0,0 0 0,0 1 0,-1-1 0,1 1 0,0 0 0,0 0 0,0 1 0,0-1 0,-5 3 0,4 0 2,-1 1 0,1-1 0,-1 1 0,1 0 0,1 0 1,-1 0-1,1 1 0,0-1 0,0 1 0,0 0 0,1 1 0,0-1 0,0 0 0,1 1 0,0 0 0,0-1 0,0 1 0,1 0 0,0 0 0,1 0 0,-1 8 0,1-8-6,0-1-1,0 0 1,0 0-1,1 1 0,0-1 1,0 0-1,1 0 1,0 0-1,0 0 0,0 0 1,0 0-1,1-1 1,0 1-1,1-1 0,-1 0 1,1 0-1,0 0 0,0 0 1,0-1-1,1 1 1,0-1-1,-1 0 0,11 6 1,-7-7-126,1 0 1,-1 0 0,1 0-1,-1-1 1,1 0-1,0-1 1,0 1 0,0-2-1,0 0 1,0 0-1,0 0 1,0-1 0,11-3-1,-3 0-75,-1 0-1,0-2 1,-1 0-1,0-1 1,0 0-1,18-12 1,15-12-450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7.004"/>
    </inkml:context>
    <inkml:brush xml:id="br0">
      <inkml:brushProperty name="width" value="0.05" units="cm"/>
      <inkml:brushProperty name="height" value="0.05" units="cm"/>
    </inkml:brush>
  </inkml:definitions>
  <inkml:trace contextRef="#ctx0" brushRef="#br0">85 41 20268,'-7'-28'-594,"6"27"421,1 1 0,-1-1 1,1 0-1,-1 0 0,1 0 0,-1 1 0,1-1 1,-1 0-1,0 1 0,1-1 0,-1 1 0,0-1 1,0 0-1,0 1 0,1 0 0,-1-1 0,0 1 1,0-1-1,0 1 0,0 0 0,0 0 0,0 0 1,0-1-1,-1 1 0,1 0 225,0 1 0,0-1 1,1 0-1,-1 0 0,0 0 0,1 1 0,-1-1 1,0 0-1,1 1 0,-1-1 0,1 0 0,-1 1 1,0-1-1,1 1 0,-1-1 0,1 1 0,-1-1 1,1 1-1,-1 0 0,1-1 0,0 1 0,-1-1 0,1 1 1,0 0-1,-1 1 0,-4 19 1575,4-16-1298,-13 63 2957,-5 80 0,16-108-2883,2-1 1,2 1-1,9 58 0,-8-86-327,1 1-1,0-1 0,1 0 1,9 22-1,-11-31-66,-1 0 0,1-1 0,0 1 0,0 0 0,0-1 0,0 0 0,0 1 0,0-1 0,1 0 0,-1 0 0,4 2 0,-4-3-12,0-1 1,-1 1-1,1 0 1,0-1 0,0 1-1,0-1 1,0 0-1,-1 0 1,1 0-1,0 0 1,0 0 0,0 0-1,0 0 1,0 0-1,-1-1 1,1 1 0,0-1-1,0 1 1,-1-1-1,4-2 1,1 0-29,0-1 0,0 0 0,-1-1 1,1 0-1,-1 0 0,0 0 0,0 0 0,-1-1 1,5-6-1,32-60-335,-30 52 192,-16 33 231,0 0 1,1 1-1,-5 26 1,5-19 12,3-18-64,-1 7-100,0 0 0,0 0 0,0 1-1,1-1 1,2 21 0,-1-31 90,0 0 1,0 0-1,0 0 1,0 0-1,0 0 1,0 1-1,0-1 1,0 0-1,0 0 1,0 0-1,0 0 1,0 0-1,0 0 1,0 0-1,0 0 1,0 1-1,1-1 1,-1 0-1,0 0 1,0 0-1,0 0 1,0 0-1,0 0 1,0 0-1,0 0 1,0 0-1,1 0 1,-1 0-1,0 0 1,0 0-1,0 0 1,0 0-1,0 0 1,0 0-1,1 0 1,-1 0-1,0 0 1,0 0-1,0 0 1,0 0-1,0 0 1,0 0-1,0 0 1,1 0-1,-1 0 1,0 0-1,0 0 1,0 0-1,0 0 1,0-1-1,0 1 1,0 0-1,0 0 1,0 0-1,1 0 1,-1 0-1,0 0 1,0 0-1,0 0 1,0-1-1,0 1 1,0 0-1,0 0 1,0 0-1,0 0 1,0 0-1,0 0 1,0-1-1,6-8-90,3-13-144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7.513"/>
    </inkml:context>
    <inkml:brush xml:id="br0">
      <inkml:brushProperty name="width" value="0.05" units="cm"/>
      <inkml:brushProperty name="height" value="0.05" units="cm"/>
    </inkml:brush>
  </inkml:definitions>
  <inkml:trace contextRef="#ctx0" brushRef="#br0">35 175 14211,'8'3'473,"1"-1"-1,0-1 1,-1 0-1,1 0 1,0-1 0,0 0-1,-1 0 1,1-1-1,0 0 1,0-1 0,-1 0-1,13-5 1,-11 4-98,0-1 0,-1 0 0,1-1-1,-1 0 1,-1 0 0,1-1 0,-1 0 0,0-1 0,0 0 0,9-10 0,-15 15-340,-1 0 1,1 0 0,-1 1 0,0-1-1,1 0 1,-1-1 0,0 1 0,0 0-1,0 0 1,0 0 0,-1 0 0,1-1-1,-1 1 1,1 0 0,-1-1 0,0 1 0,0-1-1,0 1 1,0 0 0,0-1 0,0 1-1,-1 0 1,1-1 0,-1 1 0,-1-4-1,0 3-27,0 1-1,0-1 0,0 1 1,0-1-1,0 1 0,-1 0 0,1 0 1,-1 0-1,0 0 0,1 0 1,-1 0-1,0 1 0,0 0 0,0-1 1,0 1-1,0 0 0,0 0 1,-5 0-1,-2-1-5,-1 1 0,0 0 0,0 1 0,0 0 0,1 1 0,-1 0 0,0 0 0,-19 6 0,23-5-5,0 1 0,0-1-1,0 1 1,0 0-1,0 1 1,1 0-1,0 0 1,-1 0 0,1 1-1,1 0 1,-1 0-1,1 0 1,-7 9-1,11-13 4,-1 1 0,1 0 0,0-1-1,0 1 1,0 0 0,0 0-1,0-1 1,1 1 0,-1 0-1,0 0 1,1 0 0,0 0-1,-1 0 1,1 0 0,0 0 0,0 0-1,0 0 1,0 0 0,0 0-1,1 0 1,-1 0 0,0 0-1,1 0 1,0 0 0,-1 0-1,1 0 1,0-1 0,0 1 0,0 0-1,0 0 1,0-1 0,1 1-1,-1-1 1,0 1 0,1-1-1,-1 0 1,1 1 0,-1-1-1,1 0 1,0 0 0,0 0 0,-1 0-1,1 0 1,0-1 0,0 1-1,0 0 1,2 0 0,8 1 3,1 0 0,-1-1 0,1 0 0,-1-1 0,19-2 0,63-15 23,-68 11-21,1 2-1,0 0 0,29 0 0,-52 4 0,0 1 0,0-1 0,0 0 0,0 1 0,-1 0 0,1 0 0,0 0 1,0 1-1,-1-1 0,1 1 0,-1 0 0,7 4 0,-3 0 80,0 0-1,0 1 1,10 15 0,-9-13 19,-6-6-61,1 0 1,-1 0-1,1 0 1,0-1-1,0 1 1,0-1-1,1 0 1,-1 0-1,0 0 1,1 0-1,-1 0 1,1-1-1,0 0 1,0 1-1,-1-2 1,1 1-1,0 0 1,0-1-1,0 1 1,0-1-1,0 0 1,0-1-1,0 1 1,4-1-1,9-4 62,-1 1 0,1-2 0,-1 0 0,22-12 0,-24 10-135,1 2 0,0 0 0,21-6 0,-35 12-13,0 0 0,1-1 1,-1 1-1,0 0 1,0 0-1,0 0 0,0 1 1,0-1-1,0 0 1,0 0-1,0 1 0,0-1 1,0 0-1,0 1 1,0-1-1,0 1 0,0-1 1,0 1-1,0 0 1,0-1-1,0 1 0,0 0 1,0 1-1,0-1 4,-1-1-1,1 1 1,-1-1-1,1 1 1,-1-1-1,1 1 1,-1-1-1,1 1 1,-1-1-1,1 0 1,0 1-1,-1-1 1,1 0-1,0 0 1,-1 1-1,1-1 1,0 0-1,-1 0 1,1 0-1,0 0 1,-1 0-1,1 0 1,0 0-1,-1 0 1,1 0 0,0 0-1,0 0 1,0-1-1,12-4-406</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8.526"/>
    </inkml:context>
    <inkml:brush xml:id="br0">
      <inkml:brushProperty name="width" value="0.05" units="cm"/>
      <inkml:brushProperty name="height" value="0.05" units="cm"/>
    </inkml:brush>
  </inkml:definitions>
  <inkml:trace contextRef="#ctx0" brushRef="#br0">223 374 13883,'5'-4'561,"40"-34"2016,-42 34-2300,0 1 0,0 0 0,0-1 0,0 0 1,-1 1-1,0-1 0,1 0 0,-1 0 0,0-1 0,1-4 1,-3 8-196,0 0 1,1-1 0,-1 1 0,0 0 0,0 0-1,0 0 1,0 0 0,0 0 0,-1 0-1,1 0 1,0 0 0,0 0 0,-1 0 0,1 0-1,-1 0 1,1 0 0,-1 0 0,1 0-1,-1 1 1,1-1 0,-1 0 0,0 0 0,1 0-1,-1 1 1,0-1 0,0 0 0,0 1-1,1-1 1,-1 1 0,0-1 0,0 1 0,0-1-1,0 1 1,0 0 0,0-1 0,0 1-1,0 0 1,0 0 0,0 0 0,0 0 0,0 0-1,0 0 1,-2 0 0,-4 0 117,1 0-1,0 0 1,0 1-1,-1 0 1,1 0 0,-8 3-1,-3 3-95,0 1-1,0 1 0,1 1 0,1 0 1,-1 1-1,2 0 0,-1 1 0,2 1 1,0 0-1,0 1 0,-19 29 0,29-39-98,0 1-1,0 0 1,1 0-1,-1 0 1,1 0-1,0 0 1,1 0-1,-1 0 1,1 1-1,0-1 1,0 1-1,1 6 1,0-11-3,0 0-1,0 1 1,0-1-1,0 0 1,0 0-1,1 1 1,-1-1-1,0 0 1,1 0-1,-1 0 1,1 1-1,-1-1 1,1 0-1,0 0 1,0 0 0,-1 0-1,1 0 1,0 0-1,0 0 1,0 0-1,0-1 1,0 1-1,2 1 1,-1-1-3,0-1 0,1 1 0,-1 0 1,0-1-1,1 1 0,-1-1 0,1 0 0,-1 0 1,1 0-1,-1 0 0,4-1 0,5-1-19,-1 0 0,1-1 0,-1-1 0,17-8 0,1-3-44,0-2 1,-1-2 0,-1 0 0,-1-1-1,-1-2 1,40-45 0,-33 24-109,-31 43 171,0 0 1,0 0-1,0 0 0,0 0 1,0 1-1,0-1 1,0 0-1,0 0 0,1 0 1,-1 0-1,0 0 0,0 0 1,0 0-1,0 0 1,0 0-1,0 0 0,0 0 1,0 0-1,0 0 1,0 0-1,0 0 0,0 0 1,0 0-1,0 0 0,0 0 1,1 0-1,-1 0 1,0 0-1,0 0 0,0 0 1,0 0-1,0 0 1,0 0-1,0 0 0,0 0 1,0 0-1,0 0 1,0 0-1,0 0 0,0 0 1,0 0-1,1 0 0,-1 0 1,0 0-1,0 0 1,0 0-1,0 0 0,0-1 1,0 1-1,0 0 1,0 0-1,0 0 0,0 0 1,0 0-1,-1 7-8,-1 7 1,0 0 1,1-1-1,0 1 0,1 0 1,1 0-1,0-1 0,6 25 0,-6-33 12,0-2-1,0 1 0,1 0 0,-1 0 0,1 0 0,0-1 0,0 1 0,0-1 0,1 1 0,-1-1 0,1 0 0,0 0 0,0 0 0,0 0 0,0-1 0,0 1 0,0-1 0,1 0 0,-1 0 0,1 0 0,0 0 0,0 0 0,0-1 0,-1 0 0,1 0 0,0 0 0,1 0 0,-1-1 0,0 1 0,0-1 0,6-1 0,0 0 7,0 0 1,0-1 0,-1-1-1,1 1 1,-1-2 0,0 1-1,0-1 1,0-1 0,0 0-1,-1 0 1,0 0-1,13-12 1,-2 1 17,-2-1 0,0-1 0,-1-1-1,14-21 1,-11 12 18,-1-1 0,23-50 0,-34 63-29,-1 0 0,0-1-1,-2 0 1,1 0 0,-2 0-1,2-31 1,-5 46-15,1 0 1,-1 0-1,0 0 0,0 0 1,-1 0-1,1-1 1,0 1-1,-1 0 0,1 0 1,-1 0-1,0 0 1,0 0-1,0 0 0,0 0 1,0 0-1,0 1 1,-2-4-1,2 4-2,0 1 1,-1-1 0,1 0-1,0 1 1,0-1-1,0 1 1,-1-1-1,1 1 1,0 0 0,-1-1-1,1 1 1,0 0-1,-1 0 1,1 0-1,0 0 1,-1 0-1,1 0 1,0 1 0,-1-1-1,-1 1 1,-4 1 4,1 1 1,0 0 0,0 0-1,0 0 1,0 1-1,0 0 1,1 0 0,-10 10-1,6-4 31,0 0-1,0 1 1,1 1 0,0 0-1,1 0 1,1 0-1,-1 1 1,2-1 0,0 2-1,1-1 1,0 0-1,-2 17 1,4-21-17,1-1 0,1 0 0,0 1-1,0-1 1,0 1 0,1-1 0,1 1 0,-1-1 0,1 0 0,1 0-1,-1 0 1,1 0 0,1 0 0,-1-1 0,2 1 0,-1-1 0,1 0-1,0 0 1,0 0 0,0-1 0,8 7 0,-7-8-128,0 0-1,-1 0 1,1-1 0,1 1 0,-1-2 0,1 1 0,-1-1 0,1 0-1,0 0 1,0 0 0,1-1 0,-1 0 0,0-1 0,1 0-1,-1 0 1,1 0 0,-1-1 0,1 0 0,-1-1 0,1 0-1,-1 0 1,1 0 0,-1-1 0,0 0 0,0 0 0,10-5 0,23-16-469</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9.011"/>
    </inkml:context>
    <inkml:brush xml:id="br0">
      <inkml:brushProperty name="width" value="0.05" units="cm"/>
      <inkml:brushProperty name="height" value="0.05" units="cm"/>
    </inkml:brush>
  </inkml:definitions>
  <inkml:trace contextRef="#ctx0" brushRef="#br0">158 6 14787,'-7'-2'688,"1"1"1,-1 0-1,1 0 0,-1 0 0,1 1 1,-1 0-1,1 1 0,-1-1 0,-6 2 0,4 0-131,1 0 0,-1 1 0,0 0 0,1 0 0,-16 8 0,23-10-540,0-1 0,0 0 1,0 1-1,0-1 0,0 1 1,0 0-1,0-1 0,0 1 1,0 0-1,1-1 0,-1 1 1,0 0-1,0 0 0,1 0 1,-1 0-1,0 0 0,1-1 1,-1 1-1,1 0 0,-1 1 1,1-1-1,0 0 0,-1 0 1,1 0-1,0 0 1,0 0-1,0 0 0,0 0 1,0 0-1,0 0 0,0 1 1,0-1-1,0 0 0,0 0 1,1 0-1,-1 0 0,0 0 1,1 0-1,-1 0 0,1 0 1,-1 0-1,1 0 0,0 0 1,-1 0-1,1 0 0,0-1 1,0 1-1,-1 0 0,1 0 1,0-1-1,0 1 0,1 0 1,7 6-35,1-1 0,-1 0-1,1 0 1,11 4 0,-17-8 29,54 24-92,-31-15 23,0 1 0,-1 2 1,-1 0-1,28 21 0,-52-34 60,0-1-1,0 1 1,0 0-1,0 0 1,1 0-1,-1 0 1,-1 0 0,1 1-1,0-1 1,0 0-1,0 0 1,-1 1-1,1-1 1,0 0-1,-1 1 1,1-1 0,0 3-1,-2-4 4,1 1-1,0 0 1,0-1-1,0 1 1,-1 0-1,1-1 0,0 1 1,-1 0-1,1-1 1,-1 1-1,1-1 1,-1 1-1,1-1 1,-1 1-1,1-1 1,-1 1-1,1-1 1,-1 1-1,0-1 1,1 0-1,-1 1 1,0-1-1,1 0 1,-2 1-1,-7 1 55,1 0 0,-1-1 0,1 0-1,-13 0 1,15 0-34,-10 0-8,0-1-1,1-1 1,-27-3 0,37 3-34,-1 0 0,1 0 0,0-1 0,0 0 1,0 0-1,0 0 0,1 0 0,-1-1 0,0 0 1,1 0-1,0 0 0,0-1 0,0 1 0,-5-6 1,-3-14-86</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39.685"/>
    </inkml:context>
    <inkml:brush xml:id="br0">
      <inkml:brushProperty name="width" value="0.05" units="cm"/>
      <inkml:brushProperty name="height" value="0.05" units="cm"/>
    </inkml:brush>
  </inkml:definitions>
  <inkml:trace contextRef="#ctx0" brushRef="#br0">278 57 16508,'1'-1'166,"2"-4"320,0 1 0,0-1 0,0 0 0,3-9 0,-6 13-423,1 1-1,-1-1 0,0 0 0,0 1 0,0-1 1,0 0-1,1 1 0,-1-1 0,0 0 0,0 1 1,0-1-1,-1 0 0,1 1 0,0-1 0,0 0 1,0 1-1,0-1 0,-1 0 0,1 1 0,0-1 1,0 0-1,-1 1 0,1-1 0,-1 1 0,1-1 1,0 1-1,-1-1 0,1 1 0,-1-1 0,1 1 1,-1-1-1,0 1 0,1 0 0,-1-1 0,1 1 1,-1 0-1,0-1 0,1 1 0,-1 0 0,0 0 1,1 0-1,-1 0 0,0-1 0,1 1 0,-1 0 1,0 0-1,-1 1 0,-4-2 265,-1 2 0,1-1 0,0 1-1,-1-1 1,1 2 0,0-1 0,-12 5 0,-44 21 493,43-18-652,11-5-115,-60 31 171,62-32-225,0 1 0,0 0 0,0 1 0,1 0 0,-1-1 0,1 2 0,-9 10 0,13-14-13,0-1 1,1 0 0,-1 1 0,0-1 0,1 1 0,-1-1-1,1 1 1,-1 0 0,1-1 0,0 1 0,0-1 0,-1 1 0,1 0-1,0-1 1,1 1 0,-1-1 0,0 1 0,0 0 0,1-1-1,-1 1 1,1-1 0,-1 1 0,1-1 0,0 1 0,-1-1 0,1 1-1,0-1 1,0 0 0,0 1 0,0-1 0,0 0 0,1 0-1,-1 0 1,0 0 0,0 0 0,1 0 0,-1 0 0,1 0-1,1 0 1,7 5-69,0-1-1,0-1 1,1 0-1,14 4 1,14 1-105,40 5 0,-45-9 71,0 1 0,37 12 0,-69-18 117,-1 1-1,0-1 1,1 1-1,-1-1 1,1 1-1,-1 0 1,0 0 0,0-1-1,0 1 1,1 0-1,-1 0 1,0 0-1,0 0 1,0 0-1,0 0 1,0 1-1,1 1 1,-2-2 0,0 0 1,0 0-1,1 0 0,-1 0 0,0 0 1,0 1-1,0-1 0,0 0 1,0 0-1,-1 0 0,1 0 1,0 0-1,0 0 0,-1 0 1,1 0-1,-1 0 0,1 0 0,-2 1 1,-3 5 9,0 0 1,-1-1 0,0 1-1,0-2 1,-7 7-1,1-2 11,-61 54 195,-23 22 230,95-86-433,0 1 0,0 0-1,0 0 1,1-1 0,-1 1 0,0 0 0,0 0 0,1 0 0,-1 0 0,0 0 0,1 0 0,-1 0 0,1 0 0,-1 3 0,1-4-10,1 0 0,-1 0 1,1 1-1,-1-1 0,1 0 1,-1 0-1,1 0 1,-1 0-1,0 0 0,1 0 1,-1 0-1,1 0 0,-1 0 1,1 0-1,-1 0 0,1 0 1,-1 0-1,1 0 1,-1-1-1,0 1 0,1 0 1,-1 0-1,1-1 0,37-17-8,14-13-189,-1-3-1,-2-1 1,-1-3 0,-3-2-1,0-1 1,41-52-1,-86 93 200,0 0-1,0 0 0,0 0 0,0 0 1,0 0-1,0 0 0,0 0 0,0 0 1,0 0-1,0 0 0,0 0 0,0 0 1,0 0-1,0 0 0,0 0 0,0 1 1,0-1-1,0 0 0,0 0 0,0 0 1,0 0-1,0 0 0,0 0 0,0 0 1,0 0-1,0 0 0,0 0 0,1 0 1,-1 0-1,0 0 0,0 0 0,0 0 1,0 0-1,0 0 0,0 0 0,0 0 1,0 0-1,0 0 0,0 0 0,0 0 1,0 0-1,0 0 0,0 0 0,0 0 1,0 0-1,1 0 0,-1 0 0,0 0 1,0 0-1,0 0 0,0 0 0,0 0 1,0 0-1,0 0 0,0 0 0,0 0 1,0 0-1,0 0 0,0 0 0,0-1 1,0 1-1,0 0 0,0 0 0,0 0 1,0 10 213,-6 21 38,4-17-102,-2 10 37,2 0-1,1 1 1,1 26 0,1-38-130,0-1 0,1 0 0,1 1 0,-1-1 0,2 0 0,0 0 0,10 20 0,-14-31-105,0 0 1,1 0 0,-1 0-1,1 0 1,0 0 0,-1 0-1,1-1 1,-1 1 0,1 0-1,0 0 1,0-1 0,0 1-1,-1-1 1,1 1 0,0 0-1,0-1 1,2 1 0,-3-1 19,1 0 0,-1 0 0,1 0 0,-1 0 0,1 0 0,-1 0 0,1-1 0,-1 1 0,1 0 0,-1 0 0,1 0 1,-1-1-1,0 1 0,1 0 0,-1-1 0,1 1 0,-1 0 0,0-1 0,1 1 0,-1 0 0,0-1 0,1 1 0,-1-1 0,0 0 0,3-3-57,-1-1-1,0 1 0,-1-1 1,1 0-1,0-8 1,3-22-306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0.139"/>
    </inkml:context>
    <inkml:brush xml:id="br0">
      <inkml:brushProperty name="width" value="0.05" units="cm"/>
      <inkml:brushProperty name="height" value="0.05" units="cm"/>
    </inkml:brush>
  </inkml:definitions>
  <inkml:trace contextRef="#ctx0" brushRef="#br0">1 1 19180,'5'-1'1712,"2"14"-1199,3 1-241,9 6 848,5 3-656,8 0-2200,5-1 1712,11 4-312,2-2-193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0.590"/>
    </inkml:context>
    <inkml:brush xml:id="br0">
      <inkml:brushProperty name="width" value="0.05" units="cm"/>
      <inkml:brushProperty name="height" value="0.05" units="cm"/>
    </inkml:brush>
  </inkml:definitions>
  <inkml:trace contextRef="#ctx0" brushRef="#br0">219 374 17420,'-8'-3'319,"0"0"0,-1 0 0,1 0 0,-1 1 0,0 0 0,0 1 0,0 0 0,0 1 0,0-1 0,-13 3 1,15-2-190,1 1 1,0 0 0,0 0 0,0 1 0,1-1 0,-1 2 0,0-1 0,0 0 0,1 1 0,0 0 0,-1 0 0,1 1 0,1-1 0,-1 1 0,0 0 0,-4 6 0,8-9-117,0 0 1,0 0 0,0 0 0,0 0-1,0 1 1,1-1 0,-1 1-1,0-1 1,1 0 0,-1 1 0,1-1-1,-1 1 1,1-1 0,-1 1-1,1 0 1,0-1 0,0 1 0,0-1-1,0 1 1,0-1 0,0 1 0,1 0-1,-1-1 1,0 1 0,1-1-1,-1 1 1,1-1 0,-1 1 0,1-1-1,0 0 1,0 1 0,0-1 0,0 0-1,0 0 1,0 1 0,1 0-1,1 0 0,0 1-1,0-1 0,0 0 0,1-1 0,-1 1 1,0 0-1,1-1 0,-1 0 0,1 0 0,-1 0 1,1 0-1,0-1 0,-1 1 0,7-1 0,2-1-4,-1-1 0,1 0 0,0 0 0,-1-2 0,0 1 0,0-1 0,0-1 0,0 0 0,10-7 0,0 0 8,-1-1 1,-1-1 0,27-26-1,-30 24 14,0-1-1,-1-1 0,0 0 1,21-37-1,-30 44-11,-1 0 1,1 0-1,-2 0 0,0 0 1,0-1-1,-1 0 0,-1 0 1,0 0-1,0 0 0,-1-24 1,-1 33-13,-1-1 1,1 0 0,-1 1 0,1-1 0,-1 1 0,0-1 0,-1 1 0,1 0 0,0-1 0,-1 1 0,0 0-1,0 0 1,0 0 0,0 0 0,0 0 0,-1 0 0,1 1 0,-1-1 0,0 1 0,-5-4 0,4 4 1,0 0 1,0 0 0,0 1-1,-1-1 1,1 1-1,0 0 1,-1 0 0,1 1-1,-1-1 1,0 1-1,1 0 1,-1 0 0,1 0-1,-1 1 1,1 0-1,-7 1 1,0 2 15,0 0 0,1 1 0,-1 0 0,1 1 0,0 0 0,0 1 0,1 0 0,0 0 0,0 1 0,1 0 0,0 0 0,0 1 0,1 0 0,0 1 0,1 0 0,0 0 0,0 0 0,1 0 0,-7 20 0,11-26-22,0-1-1,1 0 0,-1 1 1,0-1-1,1 0 1,0 1-1,0-1 1,0 0-1,0 1 1,0-1-1,1 0 1,-1 1-1,1-1 1,0 0-1,0 1 1,1-1-1,-1 0 0,0 0 1,1 0-1,0 0 1,0 0-1,0-1 1,0 1-1,0-1 1,0 1-1,1-1 1,-1 0-1,1 1 1,0-1-1,5 3 1,7 2-67,0 0 1,0 0-1,1-2 1,0 0-1,17 3 1,-20-4 15,29 5-100,46 14-199,-80-20 310,0 0-1,0 0 1,-1 1 0,1 0-1,-1 0 1,0 1 0,0 0-1,7 7 1,-12-11 40,-1 0-1,0 1 1,0-1 0,0 1-1,0-1 1,0 1 0,0 0-1,0-1 1,0 1 0,-1 0-1,1 0 1,0 0-1,-1-1 1,0 1 0,1 0-1,-1 0 1,0 0 0,0 0-1,0 0 1,-1 3-1,0 0-175,0-1-1,0 0 1,-1 1-1,0-1 0,0 0 1,-5 7-1,15-22-3077,5-3 2445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1.008"/>
    </inkml:context>
    <inkml:brush xml:id="br0">
      <inkml:brushProperty name="width" value="0.05" units="cm"/>
      <inkml:brushProperty name="height" value="0.05" units="cm"/>
    </inkml:brush>
  </inkml:definitions>
  <inkml:trace contextRef="#ctx0" brushRef="#br0">169 36 17916,'1'-2'230,"16"-22"1316,-17 23-1512,1 1-1,-1-1 0,0 0 1,0 1-1,1-1 0,-1 1 1,1 0-1,-1-1 1,0 1-1,1-1 0,-1 1 1,1 0-1,-1-1 0,1 1 1,-1 0-1,1-1 1,-1 1-1,1 0 0,0 0 1,-1-1-1,1 1 0,-1 0 1,1 0-1,0 0 1,-1 0-1,1 0 0,-1 0 1,1 0-1,0 0 0,-1 0 1,1 0-1,-1 0 0,1 1 1,-1-1-1,1 0 1,0 0-1,-1 0 0,1 1 1,-1-1-1,1 0 0,-1 1 1,1 0-1,2 4 243,-1 0-1,0 1 1,0-1-1,-1 1 1,0 0-1,0-1 1,0 1-1,-1 0 1,1 0-1,-2 10 1,1 0-5,5 93 479,-1 210-652,-4-318-120,-3 26-386,-2-16-93,5-11 473,-1 0 1,1 0-1,0 0 1,0 0-1,-1 0 0,1 1 1,0-1-1,-1 0 1,1 0-1,0 0 1,0 0-1,-1 0 0,1 0 1,0 0-1,-1 0 1,1 0-1,0 0 1,0 0-1,-1 0 1,1 0-1,0 0 0,0 0 1,-1-1-1,1 1 1,0 0-1,-1 0 1,1 0-1,0 0 0,0 0 1,0-1-1,-1 1 1,1 0-1,0 0 1,-1-1-1,-6-7-320,1 1-1,-1-2 1,1 1 0,-9-18-1,-3-4-207,-21-26-157,4 5 916,-30-57 0,62 104-86,1 0-1,1 0 1,-1 0-1,0-1 1,1 1-1,0-1 0,0 1 1,0-6-1,1 9-72,0 0 0,0 0 0,0 0-1,0-1 1,1 1 0,-1 0 0,0 0 0,1 0-1,-1 0 1,0 0 0,1 0 0,0 0-1,-1 0 1,1 0 0,0 0 0,-1 0 0,1 0-1,0 0 1,0 0 0,0 0 0,0 1 0,0-1-1,0 0 1,0 1 0,0-1 0,0 1 0,0-1-1,0 1 1,0 0 0,0-1 0,0 1 0,1 0-1,-1 0 1,2-1 0,16 0 191,-1 1 0,1 1 0,-1 1 0,1 0-1,24 7 1,-14-4-322,68 14 72,-53-14-52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1.539"/>
    </inkml:context>
    <inkml:brush xml:id="br0">
      <inkml:brushProperty name="width" value="0.05" units="cm"/>
      <inkml:brushProperty name="height" value="0.05" units="cm"/>
    </inkml:brush>
  </inkml:definitions>
  <inkml:trace contextRef="#ctx0" brushRef="#br0">0 59 11554,'0'3'458,"0"0"-1,0 1 0,1-1 0,-1 1 0,1-1 0,-1 1 1,1-1-1,0 0 0,0 1 0,1-1 0,-1 0 0,3 4 0,-2-3 497,1 3-623,1 0 1,-1-1 0,2 0 0,-1 1 0,1-2 0,0 1 0,0 0-1,0-1 1,1 0 0,0 0 0,0-1 0,0 0 0,0 0 0,1 0-1,0-1 1,0 0 0,0 0 0,12 3 0,-13-5-253,0 1 1,0-1-1,1 0 0,-1 0 1,1-1-1,-1 0 1,0 0-1,1-1 0,-1 1 1,1-1-1,-1-1 0,0 1 1,0-1-1,0 0 1,0-1-1,0 1 0,0-1 1,-1 0-1,1-1 1,-1 1-1,0-1 0,6-5 1,-9 7-72,1-1 0,-1 0 0,0 1 0,0-1 0,0 0 0,0 0 1,0 0-1,0 0 0,-1 0 0,0-1 0,0 1 0,0 0 0,0-1 0,0 1 1,0-1-1,-1 1 0,0-1 0,0 1 0,0-1 0,0 1 0,0-1 0,-1 1 1,1-1-1,-1 1 0,0-1 0,0 1 0,0 0 0,-1-1 0,1 1 0,-1 0 1,0 0-1,0 0 0,-3-4 0,0 1-18,1 1-1,0 1 1,-1-1 0,0 1-1,0 0 1,0 0 0,-1 0-1,1 1 1,-1 0 0,0 0 0,0 0-1,0 1 1,0 0 0,-1 0-1,1 0 1,0 1 0,-11-1-1,12 2 2,-1 1 0,1-1-1,0 1 1,0 0 0,-1 1-1,1-1 1,0 1 0,0 0-1,1 0 1,-1 0-1,0 1 1,1 0 0,-1 0-1,1 0 1,0 0 0,0 1-1,0 0 1,0 0 0,1 0-1,-4 5 1,5-6 6,0 0 1,0 1-1,0-1 0,0 0 1,1 1-1,-1-1 0,1 1 1,0-1-1,0 1 0,1 0 1,-1 0-1,1-1 0,0 1 1,0 0-1,0-1 0,0 1 1,1 0-1,-1 0 1,1-1-1,0 1 0,0 0 1,0-1-1,1 1 0,-1-1 1,1 0-1,0 1 0,0-1 1,0 0-1,4 4 0,-1-2 3,0 0 0,1 0 0,0-1 0,0 0 0,0 0 0,0 0 0,1 0 0,0-1 0,-1-1 0,1 1 0,0-1-1,1 0 1,-1 0 0,0-1 0,10 1 0,1-1 3,-1 0 0,1-2 0,0 0 0,-1-1-1,25-5 1,-17 0 21,0 0 0,0-2 0,40-20 0,64-46 147,-125 72-165,15-6 72,-19 9-76,1 0 0,-1 0 1,1 0-1,-1 1 0,0-1 1,1 0-1,-1 0 0,1 0 1,-1 1-1,0-1 0,1 0 1,-1 0-1,0 1 0,1-1 1,-1 0-1,0 1 0,0-1 1,1 1-1,-1-1 0,0 0 1,0 1-1,0-1 1,1 1-1,-1-1 0,0 0 1,0 1-1,0-1 0,0 1 1,0-1-1,0 1 0,0-1 1,0 0-1,0 1 0,0-1 1,0 1-1,0-1 0,0 1 1,0-1-1,-1 1 0,1 2 10,0 0 1,0 1-1,1-1 0,-1 0 0,0 0 0,1 0 0,0 0 0,0 0 0,0 0 0,0 0 0,1 0 0,-1 0 0,1 0 1,-1 0-1,1-1 0,0 1 0,0-1 0,0 1 0,5 2 0,-3-2 3,0 0-1,1-1 1,-1 1-1,1-1 1,0-1 0,-1 1-1,1-1 1,0 1-1,0-1 1,0-1-1,7 1 1,7 0 11,0-2-1,0-1 1,0 0 0,-1-1 0,32-10-1,-39 10-23,30-7-19,-39 10 15,0 0-1,0 0 1,0 0 0,0 1-1,0-1 1,1 0 0,-1 1-1,0-1 1,0 1 0,0 0-1,0 0 1,0 0 0,0 0-1,-1 0 1,1 0 0,3 3 0,-4-3-57,0 0 0,0 0 1,0 0-1,0-1 0,0 1 1,0 0-1,0-1 0,0 1 1,1 0-1,-1-1 0,0 1 1,0-1-1,0 0 0,1 1 1,-1-1-1,0 0 0,0 0 1,1 0-1,-1 0 0,0 0 1,2 0-1,-2-1-5,1 1-1,-1-1 1,0 1 0,0-1 0,0 0 0,-1 0-1,1 0 1,0 1 0,0-1 0,0 0 0,-1 0-1,1 0 1,0 0 0,-1 0 0,1 0 0,-1 0-1,1-1 1,-1 1 0,1 0 0,-1 0 0,0 0-1,1-2 1,1-13-440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6.096"/>
    </inkml:context>
    <inkml:brush xml:id="br0">
      <inkml:brushProperty name="width" value="0.05" units="cm"/>
      <inkml:brushProperty name="height" value="0.05" units="cm"/>
    </inkml:brush>
  </inkml:definitions>
  <inkml:trace contextRef="#ctx0" brushRef="#br0">0 26 14675,'0'-8'881,"1"-7"1315,-1 15-2154,0-1 0,0 1 0,1 0 0,-1 0 0,0 0 0,1-1 0,-1 1 0,0 0 0,1 0 0,-1 0 0,0 0 0,1 0 0,-1-1 0,0 1 0,1 0 0,-1 0 0,0 0 0,1 0 0,-1 0 0,0 0 0,1 0 0,-1 0 0,0 1 0,1-1 0,-1 0 0,1 0 0,-1 0 0,0 0 0,0 0 0,1 0 0,-1 1 0,0-1 0,1 0 0,-1 0 0,0 1 0,0-1 0,1 0-1,-1 0 1,0 1 0,1-1 1,20 17 355,0 1 0,-1 1 1,-1 0-1,-1 2 1,22 31-1,-5-7-189,-20-27-122,101 118-8,-86-104-554,68 56 1,-66-66 294,-3-11-46</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2.022"/>
    </inkml:context>
    <inkml:brush xml:id="br0">
      <inkml:brushProperty name="width" value="0.05" units="cm"/>
      <inkml:brushProperty name="height" value="0.05" units="cm"/>
    </inkml:brush>
  </inkml:definitions>
  <inkml:trace contextRef="#ctx0" brushRef="#br0">19 215 14795,'-10'-20'2313,"6"20"-1145,0 3-496,5 3 2289,4 4-1513,3 1-856,4 1-688,-1 3 168,2 0-144,1-4-136</inkml:trace>
  <inkml:trace contextRef="#ctx0" brushRef="#br0" timeOffset="1">568 0 17692,'-124'324'8091,"109"-286"-7507,-14 60 1,26-83-507,0 0 0,1 0 0,1 0 0,0 0-1,1 0 1,0 0 0,5 23 0,-4-33-115,0 0 0,1 0 0,-1-1 0,1 1-1,0 0 1,0-1 0,1 1 0,0-1 0,-1 0 0,1 0 0,1 0-1,-1 0 1,1 0 0,4 3 0,-5-4-9,0-1-1,0 0 1,0-1-1,1 1 1,-1 0-1,1-1 1,-1 0-1,1 0 1,-1 0-1,1 0 1,0 0-1,0-1 1,-1 0-1,1 1 1,0-1-1,0-1 1,-1 1-1,1-1 1,0 1-1,4-2 1,3-3-14,0 0 0,1 0 0,-2-1 0,13-8 0,-16 9-1,36-21-351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2.879"/>
    </inkml:context>
    <inkml:brush xml:id="br0">
      <inkml:brushProperty name="width" value="0.05" units="cm"/>
      <inkml:brushProperty name="height" value="0.05" units="cm"/>
    </inkml:brush>
  </inkml:definitions>
  <inkml:trace contextRef="#ctx0" brushRef="#br0">142 38 18340,'-14'3'662,"1"0"-1,0 1 1,0 0 0,0 1-1,-17 9 1,26-11-488,0-1 0,1 1 0,-1-1 0,0 1 0,1 0 0,0 1 0,0-1 0,-6 8 0,8-9-71,0 0 0,0 0 0,0 1 0,0-1 0,0 0 1,0 1-1,1-1 0,-1 1 0,1-1 0,-1 1 0,1-1 0,0 1 0,0-1 1,0 1-1,1-1 0,-1 1 0,1 2 0,0-2-76,0-1 1,0 1-1,1-1 0,-1 1 1,0-1-1,1 0 0,-1 0 0,1 0 1,0 0-1,0 0 0,0 0 0,0 0 1,0 0-1,0-1 0,0 1 1,0-1-1,1 0 0,-1 1 0,1-1 1,-1 0-1,1 0 0,-1-1 0,1 1 1,-1 0-1,1-1 0,0 0 1,-1 0-1,5 0 0,4 1-7,0-2 1,-1 1-1,1-2 0,0 1 0,16-6 0,3-3 6,0-2 0,-1-1-1,-1-1 1,39-26-1,-51 28-25,-16 12 0,0 0 0,0 0 0,0 0 0,0 0 0,0 0 0,0 0 0,0 0 0,0 0 0,-1 0 0,1 0 0,0 0 0,0 0 0,0 0 0,0 0 0,0 0 0,0 0 0,0 0 0,0 0 0,0 0 0,0 0 0,0 0 0,0 0 0,0 0-1,0 0 1,0 0 0,0-1 0,0 1 0,-1 0 0,1 0 0,0 0 0,0 0 0,0 0 0,0 0 0,0 0 0,0 0 0,0 0 0,0 0 0,0 0 0,0 0 0,0 0 0,0-1 0,0 1 0,0 0 0,0 0 0,0 0 0,0 0 0,0 0 0,0 0-1,0 0 1,0 0 0,1 0 0,-1 0 0,0 0 0,0 0 0,0 0 0,0-1 0,0 1 0,-3 1 0,1 0-1,-1 0 1,1 1-1,0-1 1,0 0 0,-1 1-1,1-1 1,0 1 0,0 0-1,-2 2 1,2-1-12,-1 0 1,1 0 0,0 0 0,0 0-1,0 0 1,0 0 0,1 1 0,-1-1-1,1 1 1,0-1 0,0 1 0,0 0-1,0-1 1,1 1 0,-1 0 0,1 3-1,0-5 1,1 1-1,-1-1 1,1 0 0,-1 0-1,1 0 1,0 0-1,0 0 1,-1 0-1,2 0 1,-1 0 0,0 0-1,0 0 1,0-1-1,1 1 1,-1 0 0,1-1-1,0 1 1,-1-1-1,1 0 1,0 1-1,0-1 1,0 0 0,0 0-1,0 0 1,0 0-1,0-1 1,0 1-1,3 0 1,2 1-81,0-1 1,0-1 0,0 1-1,0-1 1,0 0-1,0-1 1,0 1-1,0-2 1,0 1-1,0-1 1,0 0-1,-1 0 1,1 0-1,0-1 1,11-7 0,-9 4-46,-1 0 1,1 0-1,-1-1 1,0 0 0,0 0-1,-1 0 1,0-1 0,-1-1-1,0 1 1,7-12 0,-7 0-88,-8 13 130,-8 11 70,6-1 42,1 1-1,-1 0 1,0 0-1,1 0 1,0 1-1,0-1 1,0 1-1,1 0 1,0-1-1,0 1 1,-3 9-1,-1 8 114,-5 30-1,11-50-123,-6 46 225,0 49 0,5-55-41,-12 74 1,11-109-140,0 0 1,0 0 0,-1 0-1,0-1 1,0 1 0,0-1-1,-1 0 1,0 0 0,0 0 0,-1 0-1,-5 5 1,8-9-7,0 0 0,0 0 0,-1 0 0,1 0 0,0 0 0,-1-1 0,1 1 0,-1-1 0,1 0 0,-1 1 0,0-1 0,0-1 0,1 1 0,-1 0 0,0-1 0,0 1 0,0-1 0,0 0 0,0 0 0,0 0 0,0 0 0,1-1 0,-1 1 0,0-1 0,0 1 0,0-1 0,1 0 0,-1 0 0,-4-3 0,4 2 0,1 1 1,-1-1-1,1 0 1,0 0-1,0 0 0,0 0 1,0 0-1,0-1 1,0 1-1,0 0 0,1-1 1,-1 0-1,1 1 1,0-1-1,-1-3 0,0 1-1,1-1-1,0 0 1,0 0-1,1 1 1,-1-1-1,1 0 1,1-7-1,2-3-17,-1 0 0,2 1 0,0-1-1,12-24 1,-5 15-72,1 2 0,2 0-1,0 0 1,2 1 0,0 1 0,1 1 0,1 0-1,25-20 1,20-12-128,91-56-1,-146 102 168,31-22-161,-52 39 9,1-1 0,-19 20 0,28-26 158,-1-1 1,1 1-1,0 0 1,1 0-1,-1 0 1,1 0-1,0 0 1,0 1-1,0-1 1,0 1-1,1-1 1,0 1 0,0 0-1,-1 7 1,2-10 1,0 0 1,1-1-1,-1 1 1,0 0-1,1 0 1,0-1-1,-1 1 1,1-1 0,0 1-1,0-1 1,0 1-1,0-1 1,0 1-1,0-1 1,0 0-1,0 0 1,1 1-1,-1-1 1,0 0 0,1 0-1,-1 0 1,1 0-1,-1-1 1,1 1-1,0 0 1,-1-1-1,1 1 1,2 0 0,5 1 14,0-1 1,-1 1-1,1-1 0,13-1 1,12-2 16,0-2 1,0-1-1,51-15 0,-44 9 87,67-7 0,-108 18-109,1 0 1,0 0 0,0 0-1,0 0 1,0 0 0,0 0-1,-1 0 1,1 1 0,0-1-1,0 0 1,0 0 0,-1 1-1,1-1 1,0 1 0,0-1 0,-1 1-1,1-1 1,0 1 0,-1-1-1,1 1 1,-1-1 0,1 1-1,0 0 1,-1 0 0,0-1-1,1 1 1,-1 0 0,1 0-1,-1-1 1,0 1 0,0 0-1,1 0 1,-1 0 0,0-1-1,0 1 1,0 0 0,0 0-1,0 0 1,0 0 0,0 0-1,0 0 1,0 1 4,0-1-1,0 1 1,0-1-1,0 0 1,1 1-1,-1-1 1,0 0 0,1 1-1,-1-1 1,1 0-1,0 1 1,-1-1-1,1 0 1,0 0 0,0 0-1,-1 1 1,1-1-1,0 0 1,0 0-1,0-1 1,1 1 0,1 1-1,2 0-6,0 0-1,0-1 1,0 0-1,1 0 1,-1 0-1,0-1 1,1 1-1,5-2 1,48-5-652,-26 2-377,-24 2 548,-6 2 325,-1-1 1,1 1-1,-1 0 1,1 0-1,0-1 1,-1 2-1,1-1 0,0 0 1,3 1-1,-3 2-498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3.588"/>
    </inkml:context>
    <inkml:brush xml:id="br0">
      <inkml:brushProperty name="width" value="0.05" units="cm"/>
      <inkml:brushProperty name="height" value="0.05" units="cm"/>
    </inkml:brush>
  </inkml:definitions>
  <inkml:trace contextRef="#ctx0" brushRef="#br0">56 1 18348,'-4'7'783,"1"0"1,-1 0-1,0 0 1,-7 10-1,7-13-567,1-1-1,1 1 1,-1 0-1,0 0 1,1 0-1,0 0 1,0 0-1,0 0 0,1 1 1,-1-1-1,1 1 1,0-1-1,0 1 1,1 0-1,-1-1 1,1 7-1,1-10-186,-1 1 1,1-1-1,0 1 0,-1 0 1,1-1-1,0 1 0,0-1 0,0 0 1,0 1-1,0-1 0,1 0 0,-1 1 1,0-1-1,1 0 0,-1 0 0,0 0 1,1 0-1,-1 0 0,1-1 0,0 1 1,-1 0-1,1-1 0,3 1 1,6 2-9,0-1 0,19 2 1,-13-2 10,25 3-27,49 9-29,-82-12 17,0 0-1,0 1 0,0 0 0,-1 1 0,1-1 0,-1 2 1,11 6-1,-18-10 6,1 0 0,0 1 0,0-1 0,0 1 0,-1-1 0,1 1 0,-1 0 1,1 0-1,-1 0 0,0 0 0,0 0 0,0 0 0,0 0 0,0 0 0,0 0 0,0 0 0,-1 0 1,1 1-1,-1-1 0,1 0 0,-1 1 0,0 2 0,-1-2 10,1 0 1,-1-1-1,0 1 0,0-1 1,0 1-1,0-1 0,-1 1 1,1-1-1,-1 0 0,1 1 1,-1-1-1,0 0 0,0 0 1,0 0-1,0-1 0,0 1 0,0 0 1,0-1-1,-3 2 0,-6 3 84,0-1-1,0 0 0,0-1 0,-1-1 0,1 1 0,-1-2 1,0 0-1,0 0 0,0-1 0,-13 0 0,14-1-96,0-1 0,1 1 0,-1-2 0,0 0 0,1 0 0,-1 0 0,1-2-1,0 1 1,0-1 0,0-1 0,-13-7 0,20 10-157,1-1 1,0 1 0,0 0-1,0 0 1,0-1-1,0 1 1,1-1-1,-1 0 1,-1-4 0,2 7 112,1-1 1,-1 0 0,1 0 0,0 0 0,-1 0-1,1 0 1,0 0 0,0 0 0,-1 0 0,1 0-1,0 0 1,0 0 0,0 0 0,0 0 0,0 0-1,1 0 1,-1 0 0,0 0 0,0 0 0,1 0-1,-1 0 1,0 0 0,1 0 0,-1 0 0,1 0-1,-1 0 1,1 1 0,0-1 0,-1 0 0,1 0-1,1 0 1,19-6-732</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4.085"/>
    </inkml:context>
    <inkml:brush xml:id="br0">
      <inkml:brushProperty name="width" value="0.05" units="cm"/>
      <inkml:brushProperty name="height" value="0.05" units="cm"/>
    </inkml:brush>
  </inkml:definitions>
  <inkml:trace contextRef="#ctx0" brushRef="#br0">64 205 18788,'21'-1'1094,"0"-2"0,0 0-1,0-2 1,39-13 0,-52 15-956,0-1 1,0 0-1,-1 0 1,0 0-1,1-1 1,-2 0-1,1-1 1,-1 1-1,1-1 1,-2-1-1,1 1 0,-1-1 1,0 0-1,0 0 1,4-9-1,-8 13-130,1 1-1,-1 0 0,0-1 0,0 1 1,-1-1-1,1 1 0,-1-1 0,1 0 0,-1 1 1,0-1-1,0 0 0,0 1 0,0-1 1,0 0-1,-1-2 0,0 3-2,1 1-1,-1-1 1,0 0 0,0 1 0,0-1-1,0 1 1,0-1 0,0 1-1,0-1 1,-1 1 0,1 0-1,0 0 1,-1-1 0,1 1-1,-1 0 1,1 0 0,-3 0 0,-1-1 1,0 0 1,0 0 0,-1 1 0,1 0 0,0 0 0,-1 1 0,1-1 0,-1 1 0,1 0 0,-1 1 0,1-1 0,0 1 0,-8 2 0,-3 2-2,0 1-1,0 0 1,1 1 0,0 1 0,0 1 0,-20 14 0,27-17-7,1 0 1,-1 0-1,1 1 0,0 0 1,1 0-1,0 1 1,0 0-1,0 0 0,1 0 1,0 1-1,1-1 1,-6 15-1,9-20 3,1-1-1,-1 1 1,1 0-1,-1-1 1,1 1-1,0 0 1,0-1-1,0 1 1,0 0-1,0-1 1,1 1 0,-1 0-1,1-1 1,-1 1-1,1-1 1,0 1-1,0-1 1,1 1-1,2 3 1,-2-3-9,1 0 1,0 0-1,0 0 1,0-1-1,0 0 1,1 1 0,-1-1-1,1 0 1,-1-1-1,1 1 1,0-1-1,3 2 1,12 1-393,1 0 0,-1-2 1,0 0-1,27-1 0,-41-1 202,111-4-792,-63-4 389</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4.628"/>
    </inkml:context>
    <inkml:brush xml:id="br0">
      <inkml:brushProperty name="width" value="0.05" units="cm"/>
      <inkml:brushProperty name="height" value="0.05" units="cm"/>
    </inkml:brush>
  </inkml:definitions>
  <inkml:trace contextRef="#ctx0" brushRef="#br0">44 11 17940,'0'-10'1904,"-5"15"-1120,-2 8-319,-2 9 1135,1 2-312,1 6-552,0 3-304,7-4-216,1-2-24,5-11-104,4-5-112,0-8-576,3-3-432,-3-13 848,-2-4-128,-2-22-144</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5.151"/>
    </inkml:context>
    <inkml:brush xml:id="br0">
      <inkml:brushProperty name="width" value="0.05" units="cm"/>
      <inkml:brushProperty name="height" value="0.05" units="cm"/>
    </inkml:brush>
  </inkml:definitions>
  <inkml:trace contextRef="#ctx0" brushRef="#br0">1 0 15491,'2'0'1889,"0"9"-1049,-2 4-376,4 2 1744,2 4-1055,4 3-897,3 2-688,3-4 432,-1-3-96,11 0-120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5.614"/>
    </inkml:context>
    <inkml:brush xml:id="br0">
      <inkml:brushProperty name="width" value="0.05" units="cm"/>
      <inkml:brushProperty name="height" value="0.05" units="cm"/>
    </inkml:brush>
  </inkml:definitions>
  <inkml:trace contextRef="#ctx0" brushRef="#br0">449 88 18828,'0'-2'80,"0"0"0,0 0 1,0 0-1,0 0 0,0 0 0,0 0 0,-1 0 0,1 0 0,-1 0 1,0 0-1,1 0 0,-1 0 0,0 0 0,0 1 0,0-1 1,0 0-1,-1 1 0,1-1 0,0 0 0,-1 1 0,1 0 1,-1-1-1,1 1 0,-1 0 0,0 0 0,0 0 0,1 0 0,-1 0 1,0 0-1,0 0 0,0 1 0,0-1 0,0 1 0,-4-1 1,0 0 27,0 1 0,0 1 0,0-1 0,0 1 0,0 0 1,1 0-1,-1 0 0,0 1 0,0 0 0,1 0 0,-8 5 1,-7 5 44,0 1 0,1 1 1,1 0-1,1 2 1,0 0-1,-17 21 1,5-2 9,2 1 1,-29 49-1,43-61-50,0 0 0,-18 52 0,27-66-77,1 0 0,1 1 0,0 0 0,0-1 0,1 1 0,0 0 0,1 0 0,0 0 0,1-1 0,3 16 0,-3-21-24,1-1 0,-1 1 1,1-1-1,0 1 0,1-1 0,-1 1 1,1-1-1,0 0 0,0 0 0,0 0 1,0-1-1,1 1 0,-1-1 0,7 5 1,-4-4-8,1 0-1,0 0 1,0-1 0,0 1 0,1-1 0,-1-1-1,1 0 1,13 3 0,-13-4 13,0 0 0,0 0 0,-1 0 0,1-1 0,0-1 0,0 1 0,0-1 0,-1-1 0,1 1 0,-1-1 0,1 0 1,-1-1-1,1 0 0,-1 0 0,0-1 0,-1 0 0,1 0 0,-1 0 0,11-10 0,-14 10 17,0 0 1,0 0-1,-1-1 1,0 1-1,1-1 0,-1 0 1,-1 0-1,1 1 1,-1-1-1,0 0 1,0 0-1,0 0 0,-1-1 1,0 1-1,0 0 1,0 0-1,0 0 1,-1 0-1,0 0 1,0 0-1,0 0 0,-1 0 1,0 0-1,0 1 1,-3-7-1,3 6-14,-1 1 0,1-1 0,-1 1 0,1 0 0,-1 0-1,-1 0 1,1 0 0,0 1 0,-1-1 0,0 1 0,0 0 0,0 0 0,0 0 0,0 0-1,-1 1 1,1 0 0,-1 0 0,1 0 0,-1 0 0,0 1 0,0 0 0,0 0 0,0 0-1,1 1 1,-11-1 0,14 1-21,0 0 0,0 0 1,1 0-1,-1 0 0,0 0 0,0 1 0,0-1 0,0 0 0,1 0 0,-1 0 0,0 1 1,0-1-1,0 1 0,1-1 0,-1 0 0,0 1 0,1-1 0,-1 1 0,0-1 1,1 1-1,-1 0 0,1-1 0,-1 1 0,1 0 0,-1-1 0,1 1 0,-1 0 1,1 0-1,-1-1 0,1 1 0,0 0 0,0 0 0,0 0 0,-1 0 0,1-1 1,0 1-1,0 1 0,0 0-1,1-1 1,-1 1-1,1 0 1,-1-1 0,1 1-1,0-1 1,0 1-1,0-1 1,0 0-1,0 1 1,0-1-1,0 0 1,0 0-1,0 1 1,0-1 0,1 0-1,-1 0 1,3 1-1,4 2 0,0-1 0,1 1 0,-1-2 1,1 1-1,-1-1 0,1-1 0,0 1 0,0-1 0,14-1 0,-3 0 1,0-2 1,-1 0-1,26-6 0,-21 1 1,-1-1-1,0-1 0,-1-1 1,0-1-1,28-18 1,-50 29-2,0 0 0,0 0 1,0 0-1,0 0 0,0 0 1,0 1-1,0-1 0,0 0 1,0 0-1,0 0 0,0 0 1,0 0-1,0 0 0,0 0 1,0 0-1,0 0 0,0 0 1,0 0-1,0 1 0,0-1 1,1 0-1,-1 0 0,0 0 1,0 0-1,0 0 0,0 0 1,0 0-1,0 0 0,0 0 1,0 0-1,0 0 0,0 0 1,0 0-1,0 0 0,0 0 1,0 0-1,1 0 0,-1 1 1,0-1-1,0 0 0,0 0 1,0 0-1,0 0 0,0 0 1,0 0-1,0 0 0,0 0 0,0 0 1,0 0-1,1 0 0,-1 0 1,0 0-1,0-1 0,0 1 1,0 0-1,0 0 0,0 0 1,0 0-1,0 0 0,0 0 1,0 0-1,-5 13-25,-14 22 0,14-27 20,4-6-2,-38 75 26,36-70-107,0 1 0,0-1 1,1 1-1,0 0 0,1 0 1,-1 0-1,1 0 0,1 10 1,0-17 43,0 0 1,0 0-1,0 0 1,0 0-1,0 0 1,0 0-1,1 0 1,-1 0-1,0 0 1,1 0-1,-1 0 1,1 0-1,-1 0 1,1 0-1,-1 0 1,1-1-1,0 1 1,-1 0-1,1 0 1,0-1-1,0 1 1,-1 0-1,1-1 1,0 1-1,0-1 1,0 1-1,0-1 1,0 0-1,0 1 1,0-1-1,0 0 1,0 1-1,0-1 1,0 0-1,1 0 1,2 0-15,-1 0-1,1-1 1,0 1 0,0-1-1,-1 0 1,1 0 0,-1 0-1,1-1 1,3-1 0,29-17-495</inkml:trace>
  <inkml:trace contextRef="#ctx0" brushRef="#br0" timeOffset="1">1032 1 16596,'2'4'1664,"-11"17"-848,-5 9-272,-2 13 1161,-1 8-513,1 7-416,2 4-56,5 1-120,2-4-144,7-6-392,1-9-232,2-14-904,2-11 952,-5-18-160,2-1-104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6.066"/>
    </inkml:context>
    <inkml:brush xml:id="br0">
      <inkml:brushProperty name="width" value="0.05" units="cm"/>
      <inkml:brushProperty name="height" value="0.05" units="cm"/>
    </inkml:brush>
  </inkml:definitions>
  <inkml:trace contextRef="#ctx0" brushRef="#br0">1 32 18252,'11'-5'399,"0"0"0,1 0 1,0 1-1,0 1 0,0 0 1,1 1-1,19-2 0,92 3 1280,-95 2-1058,170 13 1280,-155-7-1534,0 1 0,64 20 0,-96-24-316,0 0-1,0 1 0,-1 1 0,0 0 1,17 11-1,-25-15-46,-1-1 1,0 1-1,0 0 1,0 0-1,0 0 1,0 0-1,-1 0 0,1 0 1,-1 0-1,1 1 1,-1-1-1,0 0 1,0 1-1,0-1 1,0 1-1,0 0 0,0-1 1,-1 1-1,1 0 1,-1-1-1,0 1 1,0 0-1,0-1 1,0 1-1,0 0 0,-1 0 1,1-1-1,-1 1 1,0-1-1,0 1 1,0 0-1,-2 3 0,-3 5 60,-1 0-1,0 0 0,-1 0 0,-1-1 0,0-1 1,0 1-1,-13 10 0,-8 3 233,-42 25 0,55-37-134,0-2 0,-1 0-1,0-1 1,-36 11 0,47-17-261,0 0 0,0-1 0,0 0 0,0 0 0,0 0 0,0-1 0,0 0 0,-1-1 0,1 1 0,0-1 0,0-1 0,0 1 0,0-1 0,0-1 0,1 1 0,-13-7 1,17 8-111,0 0 1,1-1 0,-1 1 0,0 0 0,1-1 0,-1 1 0,1-1 0,-1 0 0,1 0 0,0 1 0,0-1 0,0 0 0,0 0 0,0 0 0,0 0 0,0 0 0,1 0 0,-1 0 0,1 0 0,-1-5 0,1-6-959</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7.011"/>
    </inkml:context>
    <inkml:brush xml:id="br0">
      <inkml:brushProperty name="width" value="0.05" units="cm"/>
      <inkml:brushProperty name="height" value="0.05" units="cm"/>
    </inkml:brush>
  </inkml:definitions>
  <inkml:trace contextRef="#ctx0" brushRef="#br0">116 10 12747,'-24'-5'3758,"17"1"-1186,19 4 293,82 4-866,168 30 0,-259-33-1984,12 2 74,0 1-1,23 9 0,-36-12-81,1 0 0,-1 0 0,1 0 1,-1 0-1,1 1 0,-1-1 0,0 1 0,1-1 0,-1 1 0,0 0 1,0 0-1,-1 0 0,1 0 0,0 0 0,-1 1 0,1-1 0,-1 0 1,0 1-1,1-1 0,-1 1 0,0 0 0,0 2 0,-1-4-2,0 1 0,0-1 0,0 0 0,0 0 0,0 1 0,0-1 0,-1 0 0,1 0 0,0 0 0,-1 1 0,1-1 0,-1 0 0,0 0 0,1 0 0,-1 0 0,0 0 0,1 0 0,-1 0 0,-1 1 0,-1 0 11,0 1 0,0-1 0,0 0 0,0 0-1,0-1 1,-6 3 0,-4 1 66,-1 0 0,-21 3 0,30-7-49,-37 8 138,-33 8 95,-1-3 0,-99 5 0,168-19-255,0 1-1,0-1 1,0-1-1,0 1 1,0-1-1,0-1 0,1 1 1,-1-1-1,0 0 1,1 0-1,-8-4 1,14 6-26,0-1 1,-1 1-1,1 0 1,-1 0-1,1-1 0,-1 1 1,1 0-1,0-1 1,-1 1-1,1 0 1,0-1-1,-1 1 1,1-1-1,0 1 1,0 0-1,-1-1 1,1 1-1,0-1 1,0 1-1,0-1 1,-1 1-1,1-1 1,0 1-1,0-1 0,0 1 1,0-1-1,0 1 1,0-1-1,0 0 1,1 0-76,-1 0 1,1 0-1,0 0 0,-1 0 1,1 1-1,0-1 0,-1 0 1,1 1-1,0-1 1,0 0-1,0 1 0,0-1 1,1 0-1,32-10-1633,-9 8 1146,3 1-180</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2:47.680"/>
    </inkml:context>
    <inkml:brush xml:id="br0">
      <inkml:brushProperty name="width" value="0.05" units="cm"/>
      <inkml:brushProperty name="height" value="0.05" units="cm"/>
    </inkml:brush>
  </inkml:definitions>
  <inkml:trace contextRef="#ctx0" brushRef="#br0">232 0 17524,'1'0'240,"0"0"1,-1 1-1,1-1 1,-1 0-1,1 0 1,-1 0 0,1 1-1,-1-1 1,1 0-1,-1 1 1,1-1-1,-1 0 1,1 1-1,-1-1 1,1 1 0,-1-1-1,0 1 1,1-1-1,-1 1 1,0-1-1,1 1 1,-1-1-1,0 1 1,0-1-1,1 1 1,-1-1 0,0 1-1,0 0 1,0 0-1,1 2-86,1-1-1,-1 1 1,0-1-1,1 1 1,0-1-1,-1 0 1,4 3-1,3 1 2,1-1 1,0 0-1,0 0 0,1-1 0,-1 0 0,1-1 1,0 0-1,16 3 0,-14-4-84,-1 1 0,1 0 0,-1 1 0,-1 0 0,1 1 0,15 9 0,-24-13-63,0 0 1,-1 0-1,1 0 0,-1 1 1,1-1-1,-1 1 0,0-1 1,1 1-1,-1 0 0,0 0 1,0-1-1,0 1 0,0 0 1,0 0-1,-1 0 0,1 0 1,-1 0-1,1 0 0,-1 0 1,0 0-1,1 3 0,-2-1 0,1 0-1,-1 1 0,0-1 0,0 0 0,0 0 1,-1 0-1,1 0 0,-1 0 0,-4 7 1,-4 3 3,-1 1 1,-1-1-1,-22 21 0,-14 8 21,-2-2 0,-2-3 0,-1-2 0,-2-2 0,-79 35 0,215-83-284,-63 10 215,0 1 0,0 1-1,0 1 1,21 1-1,-35-1 34,0 2 0,0-1 0,0 0 0,0 1 0,0 0 0,0 0 0,-1 0 0,1 0 0,0 1-1,0-1 1,-1 1 0,0 0 0,1 0 0,-1 1 0,0-1 0,0 0 0,0 1 0,0 0 0,0 0-1,-1 0 1,1 0 0,-1 0 0,0 0 0,0 1 0,3 5 0,-4-6 17,0-1 1,0 1-1,0 0 0,0-1 1,1 1-1,-1-1 0,1 1 1,-1-1-1,1 0 0,0 0 1,0 1-1,4 1 1,-4-3 6,0 0 1,0 0-1,0 0 1,0 0-1,0 0 1,1-1-1,-1 1 1,0-1-1,0 0 1,1 0-1,-1 0 1,0 0 0,1 0-1,-1 0 1,0 0-1,4-2 1,-2 1 14,-1 1 0,1-1 0,-1-1 0,0 1 0,1 0 0,-1-1 0,0 0 0,0 0 0,0 0 0,0 0 0,0 0 0,0 0 0,-1-1 0,1 1 0,3-6 0,-2 2-113,-1 1 0,0-1 0,-1 0 0,1 1-1,-1-1 1,0 0 0,-1 0 0,2-8 0,-3 12-10,0 1 0,1-1 0,-1 1-1,1-1 1,-1 0 0,1 1 0,-1-1 0,1 1 0,0-1-1,0 1 1,0 0 0,0-1 0,0 1 0,0 0 0,0 0 0,0 0-1,0 0 1,1 0 0,2-2 0,8-6-413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6.593"/>
    </inkml:context>
    <inkml:brush xml:id="br0">
      <inkml:brushProperty name="width" value="0.05" units="cm"/>
      <inkml:brushProperty name="height" value="0.05" units="cm"/>
    </inkml:brush>
  </inkml:definitions>
  <inkml:trace contextRef="#ctx0" brushRef="#br0">233 102 16051,'1'-2'110,"26"-42"1442,-25 40-1448,-1 0 0,1 0 0,0 0 0,-1 0 1,0-1-1,0 1 0,0 0 0,-1 0 0,1-6 1,-1 10-72,0 0 1,0-1 0,0 1-1,0 0 1,0-1-1,0 1 1,0 0 0,0 0-1,0-1 1,0 1-1,0 0 1,0-1 0,0 1-1,0 0 1,-1-1 0,1 1-1,0 0 1,0 0-1,0-1 1,0 1 0,-1 0-1,1 0 1,0-1-1,0 1 1,0 0 0,-1 0-1,1-1 1,0 1-1,-1 0 1,1 0 0,0 0-1,0 0 1,-1 0 0,1-1-1,0 1 1,-1 0-1,1 0 1,-13 7 596,-9 14-110,-5 18-262,1 1 0,3 1 0,1 1 0,1 1 0,-24 79 0,28-67-104,2 1 0,3 1 0,-8 97 0,17-117-140,2 0 1,2 0 0,2 1 0,1-1-1,2 0 1,19 66 0,-20-87-184,1 0 0,1-1 0,1 0 0,0 0 0,11 16 0,-13-23 90,0-1 1,1 0 0,-1 0 0,1-1 0,0 1 0,1-1 0,-1-1 0,1 0-1,1 0 1,14 7 0,25 5-340</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13.420"/>
    </inkml:context>
    <inkml:brush xml:id="br0">
      <inkml:brushProperty name="width" value="0.05" units="cm"/>
      <inkml:brushProperty name="height" value="0.05" units="cm"/>
    </inkml:brush>
  </inkml:definitions>
  <inkml:trace contextRef="#ctx0" brushRef="#br0">8 9 13699,'-8'3'1126,"9"-1"-359,16-1-26,-9 0-641,281 7 2972,-176-8-2534,-101 0-494,1913 11 2046,-1017-21-1930,-2 0 16,-881 10-173,511 23 92,-517-21-94,0 1-1,-1 1 0,26 8 1,-33-4 0,-11-8-1,0 1 0,0-1 0,0 0 0,0 1-1,0-1 1,0 0 0,0 1 0,0-1 0,0 0-1,0 0 1,0 1 0,0-1 0,-1 0 0,1 0-1,0 1 1,0-1 0,0 0 0,-1 0 0,1 1-1,0-1 1,0 0 0,0 0 0,-1 0 0,1 1-1,0-1 1,0 0 0,-1 0 0,1 0 0,0 0-1,-1 0 1,1 0 0,0 0 0,-1 1 0,1-1-1,0 0 1,0 0 0,-1 0 0,1 0 0,0 0-1,-1-1 1,-27 5-65,0-1-1,-1-2 1,1-1 0,-45-5-1,22 1-48,31 3 73,-901-37-2284,720 35 2033,-1977-27-338,1778 30 642,5 23 30,378-21-39,-8-1 2,0 2 1,0 1-1,1 1 1,0 0-1,-1 2 1,-31 14-1,53-19-5,0-1 1,0 1-1,1-1 0,-1 1 1,0 0-1,1 0 0,0 0 1,-1 0-1,1 0 0,-3 5 1,4-6-2,1-1 1,0 1 0,0-1-1,-1 1 1,1-1-1,0 1 1,0-1 0,0 1-1,0-1 1,0 1 0,0 0-1,0-1 1,0 1 0,0-1-1,0 1 1,0-1 0,0 1-1,0-1 1,0 1 0,1-1-1,-1 1 1,0-1-1,0 1 1,1-1 0,0 2-1,0-1 0,0 0-1,1 1 1,-1-1-1,1 0 1,0 0-1,-1 0 1,1 0-1,0 0 1,0-1-1,0 1 1,2 0-1,22 5-8,0-2 0,-1 0 0,46-1 0,639-21-13,-428 5 46,1468-26 119,-409 15-132,-1230 21-47,82-3-301,-249 4-174,-1509-12-1408,1285 11 1822</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15.023"/>
    </inkml:context>
    <inkml:brush xml:id="br0">
      <inkml:brushProperty name="width" value="0.05" units="cm"/>
      <inkml:brushProperty name="height" value="0.05" units="cm"/>
    </inkml:brush>
  </inkml:definitions>
  <inkml:trace contextRef="#ctx0" brushRef="#br0">0 90 11162,'9'-19'1626,"-7"12"-975,1 1 0,0-1 0,0 1 0,1 0-1,0 0 1,0 0 0,0 0 0,8-7-1,-12 13-592,0-1-1,1 1 0,-1 0 1,0 0-1,0 0 1,0 0-1,0 0 0,0 0 1,0 0-1,1 0 0,-1 0 1,0 0-1,0 0 0,0 0 1,0 0-1,0-1 1,0 1-1,1 0 0,-1 0 1,0 0-1,0 0 0,0 0 1,0 1-1,0-1 0,1 0 1,-1 0-1,0 0 1,0 0-1,0 0 0,0 0 1,0 0-1,0 0 0,1 0 1,-1 0-1,0 0 0,0 0 1,0 0-1,0 0 1,0 1-1,0-1 0,0 0 1,1 0-1,0 9 1205,-2 12 37,-16 94 680,1-16-1393,-4 146 0,20-236-499,0 0 0,1 0 1,0 0-1,0 0 0,4 12 0,-5-20-63,0 0 1,1 0-1,-1 0 0,1 0 1,-1 0-1,1 0 1,-1 0-1,1 0 1,0-1-1,-1 1 1,1 0-1,0 0 1,0-1-1,-1 1 1,1 0-1,0-1 0,0 1 1,0-1-1,0 1 1,0-1-1,0 1 1,1-1-1,0 0 13,0 0-1,0 0 0,0 0 1,0 0-1,0-1 0,-1 1 1,1-1-1,0 0 0,0 0 1,0 1-1,-1-1 0,1 0 1,0 0-1,-1-1 0,1 1 1,-1 0-1,2-2 0,28-24 399,-2-1 0,29-37 0,47-71 242,-89 115-614,64-91 305,-66 90-364,-2 1-1,0-2 1,12-34 0,-22 51-354,0 0 0,-1-1 1,1 1-1,-1 0 1,-1-1-1,1-6 0,-3 11-1117,2 9 951,0 6-319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15.827"/>
    </inkml:context>
    <inkml:brush xml:id="br0">
      <inkml:brushProperty name="width" value="0.05" units="cm"/>
      <inkml:brushProperty name="height" value="0.05" units="cm"/>
    </inkml:brush>
  </inkml:definitions>
  <inkml:trace contextRef="#ctx0" brushRef="#br0">230 97 11538,'2'-8'623,"0"-2"141,0 0 1,0 0 0,-1 0-1,0 0 1,-1-15 0,0 25-671,0-1-1,0 1 1,0-1 0,-1 0-1,1 1 1,0-1 0,0 1-1,0-1 1,0 1 0,0-1-1,-1 1 1,1-1 0,0 1-1,0-1 1,-1 1 0,1-1-1,0 1 1,-1-1 0,1 1-1,-1 0 1,1-1 0,0 1-1,-1-1 1,1 1 0,-1 0-1,1 0 1,-1-1 0,1 1-1,-1 0 1,1 0 0,-1-1-1,1 1 1,-2 0 0,1 0 36,-1 1 0,1-1 0,-1 0 0,1 1 0,-1-1 0,1 1 0,-1-1 1,1 1-1,0 0 0,-1 0 0,-1 1 0,-4 3 163,2 0 0,-1 1-1,-10 11 1,-1 9-23,1 1-1,1 1 1,1 0-1,2 1 1,1 0-1,1 1 0,-6 31 1,-29 221 1156,28-69-441,16-169-587,1 0 1,13 78 0,-13-116-326,0-4-35,1 0-1,-1 0 1,0-1-1,0 1 1,1 0-1,-1 0 1,1 0-1,-1-1 1,1 1-1,0 0 1,0 0-1,0-1 1,0 1-1,0-1 1,0 1-1,3 2 1,-4-4-24,1 0 0,-1 0 1,0 0-1,1 0 0,-1 0 1,1 0-1,-1 0 0,1-1 1,-1 1-1,0 0 1,1 0-1,-1 0 0,1-1 1,-1 1-1,0 0 0,1 0 1,-1-1-1,0 1 0,1 0 1,-1-1-1,0 1 0,0 0 1,1-1-1,-1 1 1,0 0-1,0-1 0,1 1 1,-1-1-1,0 1 0,0 0 1,0-1-1,0 1 0,0-1 1,0 1-1,0-1 1,0 1-1,0-1 0,0 1 1,0-1-1,3-20 169,-3 21-179,-1-34-196,-2 0 0,-10-56 1,-1-5-512,14 94 694,-8-134-1009,8 118 888,0 0-1,2 0 0,0 1 1,1-1-1,10-30 0,-13 44 137,1 1 0,0-1-1,1 0 1,-1 1-1,0-1 1,1 1-1,-1-1 1,1 1 0,0 0-1,0 0 1,0 0-1,0 0 1,0 0-1,0 0 1,0 0 0,1 1-1,-1-1 1,1 1-1,-1 0 1,1-1-1,0 1 1,-1 1 0,1-1-1,0 0 1,0 0-1,2 1 1,4 0 44,-1 0 0,1 1 0,-1 0 0,0 1 0,0 0 0,0 0 0,14 6 0,-10-4 157,5 3-496,1 0 1,0-2 0,28 5-1,-41-9 156,0-1-1,0 1 1,0-1-1,1 0 0,-1-1 1,0 0-1,0 1 1,0-1-1,0-1 0,0 1 1,0-1-1,0 0 1,0 0-1,0 0 1,-1-1-1,1 0 0,4-4 1,12-10-546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16.355"/>
    </inkml:context>
    <inkml:brush xml:id="br0">
      <inkml:brushProperty name="width" value="0.05" units="cm"/>
      <inkml:brushProperty name="height" value="0.05" units="cm"/>
    </inkml:brush>
  </inkml:definitions>
  <inkml:trace contextRef="#ctx0" brushRef="#br0">54 0 17012,'-9'17'798,"1"0"0,1 1 0,1-1 1,0 1-1,1 0 0,1 1 0,0-1 0,2 1 1,0 0-1,1 22 0,1-38-760,1 0-1,-1 1 1,1-1-1,-1 0 1,1 1-1,0-1 1,0 0-1,0 0 1,1 0-1,-1 0 1,1 0-1,-1 0 1,1 0-1,0 0 1,0-1-1,1 1 1,-1-1 0,0 1-1,1-1 1,4 3-1,-4-4-28,-1 0 1,1 0-1,-1 0 0,1 0 1,0-1-1,-1 1 0,1-1 0,0 0 1,-1 1-1,1-1 0,0-1 1,0 1-1,-1 0 0,1-1 1,0 1-1,-1-1 0,1 0 0,-1 0 1,1 0-1,-1 0 0,1 0 1,-1-1-1,0 1 0,1-1 0,2-3 1,11-9 93,0-1 1,-2 0-1,0-1 1,-1-1 0,0-1-1,-1 1 1,-1-2-1,11-26 1,-24 49-68,0 1 0,1 0-1,-1 0 1,1 0 0,0 0 0,0 0 0,1 0-1,-1 1 1,1-1 0,0 0 0,0 0 0,3 10-1,-2-11-35,0-1-1,0 1 0,1-1 0,-1 1 1,1-1-1,0 0 0,0 1 0,0-1 1,0 0-1,1 0 0,-1-1 0,1 1 0,0-1 1,-1 1-1,1-1 0,0 0 0,1 0 1,-1 0-1,0 0 0,6 2 0,13 3 1,1 0 0,0-1-1,0-1 1,0-1-1,1-1 1,34-1 0,-58-1 1,1-1 1,-1 0 0,1 0 0,-1 0-1,0 0 1,1 0 0,-1 0 0,1-1 0,-1 1-1,1 0 1,-1 0 0,1 0 0,-1 0-1,1-1 1,-1 1 0,0 0 0,1 0-1,-1-1 1,1 1 0,-1 0 0,0-1-1,1 1 1,-1 0 0,0-1 0,1 1-1,-1 0 1,0-1 0,0 1 0,1-1-1,-1 1 1,0-1 0,0 1 0,0 0 0,0-1-1,0 1 1,0-1 0,1 1 0,-1-1-1,0 1 1,0-1 0,0 1 0,-1-1-1,1 1 1,0-1 0,0 1 0,0-1-1,-11-28 117,5 15-25,3 6-47,1 0 0,0 1 0,1-1-1,0 0 1,0 0 0,0 0 0,1 0 0,1-8 0,-1 13-32,1 1 0,-1-1 1,1 0-1,-1 1 0,1-1 1,0 0-1,0 1 1,0-1-1,1 1 0,-1 0 1,0-1-1,1 1 0,0 0 1,-1 0-1,1 0 1,0 0-1,0 0 0,0 0 1,0 1-1,0-1 0,1 1 1,-1-1-1,0 1 0,1 0 1,-1 0-1,1 0 1,4-1-1,3 1-50,0 0-1,1 1 1,-1 0 0,1 0 0,-1 1-1,1 1 1,-1-1 0,18 7-1,22 3-1695,-41-11 1386,-9 0 339,0 0-1,0 0 0,0 0 1,0-1-1,0 1 1,0 0-1,0 0 0,0 0 1,0 0-1,0 0 1,0 0-1,-1 0 0,1 0 1,0 0-1,0 0 0,0 0 1,0-1-1,0 1 1,0 0-1,0 0 0,0 0 1,0 0-1,0 0 1,0 0-1,0 0 0,0 0 1,0 0-1,0-1 0,0 1 1,0 0-1,0 0 1,0 0-1,0 0 0,0 0 1,0 0-1,0 0 0,0 0 1,0 0-1,0-1 1,1 1-1,-1 0 0,0 0 1,0 0-1,0 0 1,0 0-1,0 0 0,0 0 1,0 0-1,0 0 0,0 0 1,0 0-1,0 0 1,1 0-1,-1 0 0,0 0 1,0 0-1,0-1 1,0 1-1,0 0 0,0 0 1,0 0-1,0 0 0,0 0 1,1 0-1,-1 0 1,-16-7-557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16.846"/>
    </inkml:context>
    <inkml:brush xml:id="br0">
      <inkml:brushProperty name="width" value="0.05" units="cm"/>
      <inkml:brushProperty name="height" value="0.05" units="cm"/>
    </inkml:brush>
  </inkml:definitions>
  <inkml:trace contextRef="#ctx0" brushRef="#br0">1 4 18316,'4'-4'1792,"10"7"-1184,5 3-263,8 5 903,3 3-440,9 2-728,-1-3 224,1-11-272,0-5-64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18.567"/>
    </inkml:context>
    <inkml:brush xml:id="br0">
      <inkml:brushProperty name="width" value="0.05" units="cm"/>
      <inkml:brushProperty name="height" value="0.05" units="cm"/>
    </inkml:brush>
  </inkml:definitions>
  <inkml:trace contextRef="#ctx0" brushRef="#br0">166 399 19292,'-2'-4'339,"1"1"0,-1-1 1,0 1-1,0-1 0,-1 1 0,1 0 0,-1 0 0,1 0 1,-1 0-1,0 0 0,0 1 0,-4-3 0,5 4-225,0 0 1,0 0-1,-1 0 0,1 1 1,0-1-1,0 0 1,0 1-1,-1 0 0,1 0 1,0 0-1,0 0 0,-1 0 1,1 0-1,0 0 0,0 1 1,-1-1-1,1 1 0,0 0 1,0-1-1,0 1 0,0 0 1,-4 3-1,0 0-66,0 0 0,0 0 0,1 1 0,0 0 0,0 0 0,0 0 0,0 1 0,1 0 0,0 0 0,0 0 0,0 0 0,1 1 0,0-1 0,1 1 0,-1 0 0,-2 12 0,5-18-48,0 0 0,-1 0 1,1 0-1,0 0 0,0 0 0,0 0 0,0 0 0,0 0 0,0-1 0,0 1 1,0 0-1,0 0 0,1 0 0,-1 0 0,0 0 0,1 0 0,-1 0 0,0-1 1,1 1-1,-1 0 0,1 0 0,0 0 0,-1-1 0,1 2 0,0-2 1,0 0-1,0 1 1,0-1-1,0 0 0,0 0 1,0 0-1,0 0 1,0 1-1,0-2 0,0 1 1,0 0-1,0 0 1,0 0-1,0 0 0,0-1 1,0 1-1,0 0 1,1-1-1,5-2 2,-1-1-1,1 1 1,-1-1-1,11-10 1,11-15-2,-23 23-11,0 0 1,1 0-1,-1 1 1,1-1-1,0 1 1,12-7-1,-17 12 9,-1 0 0,1 0-1,0 0 1,-1 0 0,1 0-1,-1 0 1,1 0 0,-1 0-1,1 0 1,0 0-1,-1 0 1,1 0 0,-1 0-1,1 0 1,-1 1 0,1-1-1,-1 0 1,1 1 0,-1-1-1,1 0 1,-1 1-1,1-1 1,-1 0 0,1 1-1,-1-1 1,0 1 0,1-1-1,-1 1 1,0-1 0,1 1-1,-1-1 1,0 1-1,0-1 1,1 1 0,-1-1-1,0 1 1,0-1 0,0 1-1,0 0 1,0-1 0,0 1-1,0 0 1,4 30-47,-4-28 42,2 54 26,-2 0 0,-2 0 0,-3 0 1,-3 0-1,-23 89 0,29-138 20,2-6-23,-1 0 0,1 0-1,-1 0 1,1 0 0,-1 0 0,0-1 0,1 1-1,-1 0 1,0 0 0,0-1 0,-1 1-1,1-1 1,-2 3 0,1-9 123,7-37-56,2 1 0,2 0 0,1 0 0,21-51 0,-24 72-66,3-9-12,2-12-7,2 2 0,2 0 0,29-50 0,-44 87 1,0 0 0,0 0-1,0 0 1,0 0 0,1 1 0,-1-1 0,1 0-1,-1 1 1,1-1 0,0 1 0,0-1 0,-1 1-1,1 0 1,0 0 0,0 0 0,0 0 0,0 0-1,1 1 1,-1-1 0,0 0 0,3 1 0,-2 0-2,0 0 0,0 1 0,0 0 0,0 0 0,0 0 0,0 0 0,0 0 0,0 0 0,0 1 0,-1 0 0,1-1 0,0 1 0,-1 0 0,4 3 0,1 2-21,-3-3 5,1 0 0,-1-1 0,1 1-1,0-1 1,8 5 0,-12-8 16,0 0 0,0 1 0,0-1 0,0 0 0,0 1-1,-1-1 1,1 0 0,0 0 0,0 0 0,0 0 0,0 0 0,0 0 0,0 0-1,0 0 1,0-1 0,0 1 0,0 0 0,-1-1 0,1 1 0,0 0 0,0-1-1,0 1 1,0-1 0,-1 1 0,1-1 0,0 1 0,-1-1 0,1 0 0,0 1-1,-1-1 1,1 0 0,-1 0 0,1 1 0,-1-1 0,1 0 0,-1 0 0,1 0-1,-1 0 1,0 0 0,0 1 0,1-1 0,-1-2 0,2-4 1,0-1 0,0 0 0,-1 0 0,0 0 0,0-9 0,-3 5-20,-1 11 12,-3 10 0,6-9 8,0 0 2,-3 6-5,1 1 0,-1 0 0,2 0 0,-1 0 0,1 0 0,-1 7 0,2-12 5,0 0 1,0 0-1,0 0 0,0 0 1,0 0-1,1-1 0,-1 1 1,1 0-1,-1 0 0,1-1 1,0 1-1,1 3 0,-1-5 1,-1 1 0,1 0 0,0 0 0,0-1 0,0 1 0,0 0 0,-1-1 0,1 1 0,0-1 0,0 1 0,0-1 0,0 0 0,0 1 0,0-1 0,0 0 0,0 0 0,0 0 0,0 0-1,0 0 1,0 0 0,0 0 0,1 0 0,-1 0 0,1 0 0,6-2 4,-1 0 1,1-1-1,-1 0 0,0 0 0,0 0 0,0-1 1,0 0-1,-1 0 0,1-1 0,6-6 0,0-1 3,0 0-1,0-1 1,14-21-1,32-56 11,-51 78-19,-2-1 0,0 0 0,0-1 1,-1 1-1,4-20 0,-9 21-19,-6 11 1,-8 13 5,1 6 8,1 1 0,1 1 0,1-1 0,-12 33 0,16-39 14,2 1 0,0 0 0,1 1 0,0-1-1,1 1 1,1-1 0,0 28 0,1-40-4,1 1 0,-1 0-1,0 0 1,1-1 0,0 1 0,-1-1-1,1 1 1,0 0 0,0-1 0,1 0-1,-1 1 1,0-1 0,1 0 0,-1 1-1,1-1 1,3 2 0,-4-2 1,1-1 0,0 0 0,0 0 0,0 0-1,0 0 1,0-1 0,0 1 0,0 0 0,0-1 0,0 0 0,0 1 0,0-1 0,0 0-1,0 0 1,0 0 0,4-1 0,1 0 7,0-1 0,0 0 0,0 0 0,-1-1 0,1 0 0,-1 0 0,0 0 0,0-1 0,0 0 0,0-1 0,6-5 0,7-10 37,0 0 1,-2-2-1,0 0 0,26-47 1,40-104 127,-75 154-145,8-30 0,-25 68-19,-5 22-17,5 2 25,3 1 0,1 1-1,2-1 1,2 1-1,2-1 1,2 0 0,2 1-1,14 56 1,-13-78 23,-4-28-56,-8-38-252,-4 9-340,-2 1 1,-1 0 0,-2 1 0,-21-34-1,8 14-711,28 52 1295,-1-1 0,1 1 0,0-1 1,-1 0-1,1 1 0,0-1 0,-1 1 0,1-1 0,0 0 0,0 1 0,0-1 0,0 1 1,-1-1-1,1 0 0,0 1 0,0-1 0,0 0 0,0 1 0,0-1 0,0 0 1,1 1-1,-1-1 0,0 0 0,0 1 0,0-1 0,1 1 0,-1-1 0,0 0 0,0 1 1,1-1-1,-1 1 0,1-1 0,-1 1 0,0-1 0,1 1 0,-1-1 0,1 1 1,-1 0-1,1-1 0,0 1 0,-1-1 0,1 1 0,-1 0 0,1 0 0,0-1 0,-1 1 1,1 0-1,-1 0 0,1 0 0,0 0 0,-1 0 0,1 0 0,0 0 0,-1 0 0,2 0 1,7 0-44,0 0 0,1 0 0,12 4 1,-3-2-320,28 0 89,-35-4 136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19.106"/>
    </inkml:context>
    <inkml:brush xml:id="br0">
      <inkml:brushProperty name="width" value="0.05" units="cm"/>
      <inkml:brushProperty name="height" value="0.05" units="cm"/>
    </inkml:brush>
  </inkml:definitions>
  <inkml:trace contextRef="#ctx0" brushRef="#br0">34 16 18044,'-23'-11'1968,"14"6"-1200,8 5-399,6 0 2287,11 3-1704,7 1-192,6-1-95</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19.614"/>
    </inkml:context>
    <inkml:brush xml:id="br0">
      <inkml:brushProperty name="width" value="0.05" units="cm"/>
      <inkml:brushProperty name="height" value="0.05" units="cm"/>
    </inkml:brush>
  </inkml:definitions>
  <inkml:trace contextRef="#ctx0" brushRef="#br0">181 103 20668,'-1'-3'189,"1"0"-1,-1 0 1,0 0-1,0 0 0,0 0 1,0 0-1,0 1 1,-1-1-1,1 0 0,-1 1 1,0-1-1,1 1 0,-1 0 1,-1-1-1,1 1 1,-3-2-1,2 2-76,1 1 0,0 0-1,0 0 1,-1 0 0,1 0 0,-1 1 0,1-1-1,-1 1 1,1-1 0,-1 1 0,1 0 0,-1 0-1,1 0 1,-1 0 0,1 1 0,-1-1 0,1 1 0,-1-1-1,1 1 1,-4 1 0,0 1-27,0 0 0,0 1-1,0-1 1,0 1 0,1 0 0,-1 1 0,1-1-1,0 1 1,0 0 0,1 1 0,0-1 0,-5 7 0,6-6-81,0-1-1,-1 1 1,2-1 0,-1 1 0,1 0 0,0 0 0,0 0 0,0 0 0,1 0 0,0 1 0,1-1 0,-1 0 0,1 9 0,0-14-2,0 1 0,0-1 0,1 1 0,-1-1 0,0 0 0,1 1 0,-1-1 0,1 0 0,-1 0 0,1 1 0,-1-1 1,1 0-1,0 0 0,0 0 0,0 0 0,-1 0 0,1 0 0,0 0 0,0 0 0,0 0 0,1 0 0,-1 0 0,1 0 0,1 0 4,-1-1-1,0 1 1,0-1-1,0 0 1,0 0-1,0 0 1,0 0-1,1 0 1,-1 0-1,0 0 1,0-1-1,0 1 1,3-2-1,4-1 18,0-1-1,0 0 1,-1-1 0,0 0 0,11-8-1,5-8 45,0-1-1,-2-1 0,-1-1 1,23-33-1,-4 5-32,-46 61-54,1 0 0,0 1-1,1 0 1,-7 19 0,3-2-10,-5 29 1,12-50 5,0 1 0,0 0 0,1-1 1,0 1-1,0-1 0,2 11 0,-2-15-4,1 0 0,-1-1 0,1 1-1,-1 0 1,1-1 0,0 1 0,-1 0-1,1-1 1,0 1 0,0-1 0,0 1-1,0-1 1,0 0 0,1 1 0,-1-1 0,0 0-1,1 0 1,-1 0 0,1 0 0,-1 0-1,1 0 1,-1 0 0,1-1 0,0 1-1,-1 0 1,1-1 0,0 0 0,-1 1-1,3-1 1,2 0-149,-1 0 0,1 0 0,-1-1 1,0 0-1,1 0 0,-1 0 0,0-1 0,1 0 0,-1 0 0,0 0 0,0 0 0,8-6 1,-1 0-78,0-1 0,-1 0 1,19-19-1,9-20-450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0.091"/>
    </inkml:context>
    <inkml:brush xml:id="br0">
      <inkml:brushProperty name="width" value="0.05" units="cm"/>
      <inkml:brushProperty name="height" value="0.05" units="cm"/>
    </inkml:brush>
  </inkml:definitions>
  <inkml:trace contextRef="#ctx0" brushRef="#br0">39 76 18716,'-17'85'3965,"10"-59"-3087,2 0 1,1 0 0,1 1-1,0 29 1,4-51-811,-1-1 1,0 0-1,1 1 0,0-1 1,0 0-1,0 0 1,1 0-1,-1 0 1,1 0-1,3 5 0,-4-7-61,0-1-1,0 0 1,0 1-1,1-1 1,-1 0-1,0 0 1,1 0 0,-1 0-1,0 0 1,1 0-1,-1 0 1,1-1-1,0 1 1,-1 0-1,1-1 1,0 1-1,-1-1 1,1 0-1,0 1 1,-1-1-1,1 0 1,0 0-1,-1 0 1,1 0-1,0-1 1,0 1-1,-1 0 1,1-1-1,2 0 1,2-1-3,0-1-1,0 0 1,-1 0-1,1-1 1,0 1 0,-1-1-1,0 0 1,0-1 0,0 1-1,8-11 1,4-7 6,18-30-1,-29 42-8,26-40 11,-1-2 0,36-87 0,-63 127-5,-7 18 9,-8 24 21,-3 11 6,-11 57 0,22-78-42,0 0 0,1 0 0,1 0 0,1 0 0,2 25 0,0-39-127,-1 1 0,1-1-1,0 0 1,0 0 0,1 0 0,0 0 0,0 0-1,5 7 1,-7-12 75,-1 0 0,1 0-1,0 0 1,-1 0 0,1 0 0,0 0-1,0 0 1,0 0 0,0-1 0,0 1 0,0 0-1,0 0 1,0-1 0,0 1 0,0-1-1,0 1 1,1-1 0,-1 1 0,0-1-1,0 0 1,0 1 0,1-1 0,-1 0-1,0 0 1,0 0 0,1 0 0,-1 0-1,0 0 1,0-1 0,1 1 0,-1 0-1,0-1 1,0 1 0,0-1 0,1 1-1,-1-1 1,0 1 0,0-1 0,0 0-1,0 1 1,0-1 0,0 0 0,0 0-1,0 0 1,-1 0 0,1 0 0,0 0-1,0 0 1,0-2 0,13-20-652</inkml:trace>
  <inkml:trace contextRef="#ctx0" brushRef="#br0" timeOffset="1">474 228 15915,'7'9'581,"1"-1"0,0 0 0,0 0-1,1-1 1,-1 0 0,1-1 0,1 0-1,-1 0 1,1-1 0,0 0 0,1-1-1,15 5 1,4-3-194,0-1 0,1-2-1,-1-1 1,1-1 0,-1-2 0,1-1-1,-1-1 1,0-1 0,31-10 0,-42 10-281,0-2 0,20-9 1,-33 12-77,0 1-1,0-2 1,0 1 0,0-1 0,-1 0 0,1 0 0,-1 0-1,0-1 1,6-8 0,-10 12-23,0 0 0,0 0 0,0-1 1,0 1-1,0-1 0,0 1 0,-1-1 0,1 1 0,-1-1 0,1 1 1,-1-1-1,1 1 0,-1-1 0,0 0 0,0 1 0,0-1 1,0 0-1,0 1 0,0-1 0,0 0 0,-1 1 0,1-1 0,-1 1 1,1-1-1,-1 1 0,1-1 0,-1 1 0,0-1 0,0 1 1,0-1-1,0 1 0,0 0 0,0 0 0,0-1 0,0 1 0,0 0 1,-1 0-1,-1-1 0,-3-2 2,1 0 1,-1 1-1,0 0 0,-1 0 0,1 1 1,0 0-1,-1 0 0,-8-2 1,-4 2 0,0 0 0,0 1 0,0 1 0,-1 1 0,1 0 0,-33 8 0,40-6-9,1-1 0,0 2 0,0 0 0,0 0 0,0 1 0,1 0 0,0 1 0,0 0 0,0 1 0,1 0 1,0 0-1,-11 12 0,18-17-6,0 0 1,0 0-1,0 0 0,0 1 1,1-1-1,-1 0 1,1 1-1,-1 0 0,1-1 1,0 1-1,0 0 1,0-1-1,1 1 0,-1 0 1,1 0-1,-1 0 1,1 0-1,0 0 0,0-1 1,0 1-1,0 0 1,1 0-1,-1 0 0,1 0 1,0 0-1,0-1 1,0 1-1,0 0 1,0-1-1,1 1 0,-1-1 1,1 1-1,-1-1 1,3 3-1,3 2-137,0-1 1,1 0-1,-1 0 1,1 0-1,0-1 0,1 0 1,-1 0-1,18 6 1,2-2-149,31 8 1,-18-8-64</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0.560"/>
    </inkml:context>
    <inkml:brush xml:id="br0">
      <inkml:brushProperty name="width" value="0.05" units="cm"/>
      <inkml:brushProperty name="height" value="0.05" units="cm"/>
    </inkml:brush>
  </inkml:definitions>
  <inkml:trace contextRef="#ctx0" brushRef="#br0">30 1 18484,'13'2'1920,"-4"19"-1071,-3 6-281,-2 16 1040,-3 4-224,-1 10-464,0 1-255,0 0-233,2-4-136,1-11-416,1-8-248,-4-13-633,-1-6-375,-7-14-1496,-4-3 2239,-11-16-503,-5-9-336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8.233"/>
    </inkml:context>
    <inkml:brush xml:id="br0">
      <inkml:brushProperty name="width" value="0.05" units="cm"/>
      <inkml:brushProperty name="height" value="0.05" units="cm"/>
    </inkml:brush>
  </inkml:definitions>
  <inkml:trace contextRef="#ctx0" brushRef="#br0">16 263 16508,'-13'21'2429,"11"-12"-1474,2-9-895,0 0-1,1 0 0,-1 1 1,0-1-1,0 0 1,1 0-1,-1 0 1,0 0-1,1 0 1,-1 0-1,0 0 1,1 0-1,-1 0 0,0 0 1,1 0-1,-1 0 1,0 0-1,0 0 1,1 0-1,-1-1 1,0 1-1,1 0 1,-1 0-1,0 0 1,0 0-1,1-1 0,-1 1 1,0 0-1,0 0 1,1-1-1,25-16 921,-1-1-1,0-1 0,23-23 0,63-73 100,-67 68-644,-35 37-364,10-10 53,-15 18-32,-8 10 41,-8 19-297,0 0 0,2 1 0,1 0 0,2 1 1,0 0-1,2 0 0,-2 31 0,7-56-77,0 23-633,0-27 851,-1 1 0,2-1 0,-1 1 0,0 0 0,0-1 0,0 1 0,0-1 0,0 1 0,0-1 0,0 1 0,1-1 0,-1 1 0,0-1 0,0 1 0,1-1 0,-1 1 0,0-1 0,1 0 0,-1 1 1,1-1-1,-1 0 0,0 1 0,1-1 0,-1 0 0,1 1 0,-1-1 0,1 0 0,-1 0 0,1 1 0,-1-1 0,1 0 0,-1 0 0,1 0 0,-1 0 0,1 0 0,-1 0 0,1 0 0,0 0 0,-1 0 0,2 0 1,13-7-616</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1.084"/>
    </inkml:context>
    <inkml:brush xml:id="br0">
      <inkml:brushProperty name="width" value="0.05" units="cm"/>
      <inkml:brushProperty name="height" value="0.05" units="cm"/>
    </inkml:brush>
  </inkml:definitions>
  <inkml:trace contextRef="#ctx0" brushRef="#br0">0 206 16996,'1'-8'183,"0"1"0,0 0 0,0 0 1,1 0-1,0 0 0,0 0 1,1 0-1,0 1 0,0-1 0,1 1 1,-1 0-1,1 0 0,1 0 1,-1 0-1,1 1 0,0 0 0,0 0 1,1 0-1,-1 0 0,12-6 0,2 1 349,0 1 0,1 0 0,0 1 0,0 2 0,1 0 0,24-4-1,-11 5 41,1 1 0,-1 1-1,39 3 1,-59 1-425,0 0 1,0 1-1,0 0 1,24 8-1,-36-9-130,0 0 0,0 0-1,1 0 1,-1 0 0,0 0 0,0 0 0,0 1-1,0-1 1,-1 1 0,1-1 0,0 1 0,0 0-1,-1 0 1,1 0 0,1 3 0,-2-3-12,-1 0 1,0-1 0,0 1-1,1 0 1,-1 0-1,0 0 1,0 0 0,-1 0-1,1-1 1,0 1-1,-1 0 1,1 0 0,-1 0-1,1-1 1,-1 1-1,0 0 1,0 0-1,0-1 1,0 1 0,0-1-1,0 1 1,0-1-1,-2 3 1,-5 4 21,-1 0 0,0 0 0,0 0 0,0-1 0,-1-1 0,0 0 0,-16 8 0,-82 30 311,97-40-291,0 0-1,-30 14 189,41-18-233,0 0 1,0 0 0,0 0 0,0 0 0,-1 1 0,1-1 0,0 0 0,0 0 0,0 0 0,0 0 0,0 0 0,-1 0 0,1 1 0,0-1 0,0 0 0,0 0-1,0 0 1,0 0 0,0 1 0,0-1 0,0 0 0,0 0 0,-1 0 0,1 0 0,0 1 0,0-1 0,0 0 0,0 0 0,0 0 0,0 1 0,0-1 0,0 0-1,0 0 1,1 0 0,-1 0 0,0 1 0,0-1 0,0 0 0,0 0 0,0 0 0,0 0 0,0 1 0,0-1 0,1 0 0,10 8 30,26 6-126,-23-9 34,2 2-73,0 1 1,-1 1-1,1 0 1,-2 1-1,1 1 1,-2 0-1,23 23 0,-28-26 44,-1 1 0,-1-1 0,1 1 0,-1 0 0,-1 0 0,0 1 0,0 0 0,-1 0 0,0 0-1,-1 0 1,0 1 0,-1-1 0,3 22 0,-5-27 91,0 0 1,0-1-1,-1 1 1,1-1-1,-1 1 1,0-1-1,0 0 1,-1 1-1,1-1 0,-1 0 1,0 0-1,0 0 1,-1 0-1,1 0 1,-5 5-1,2-4 54,0 1-1,-1-1 1,0 0 0,0-1-1,0 0 1,-1 1-1,1-2 1,-12 6 0,0-3 129,1 0 0,-1-1 0,-1-1 1,1 0-1,-1-2 0,-33 1 0,51-3-184,-13 0 103,-1 0-1,-17-4 1,30 4-155,-1 0 0,0-1 1,1 1-1,-1-1 1,0 0-1,1 0 1,-1 0-1,1 0 1,-1-1-1,1 1 0,-1-1 1,1 1-1,0-1 1,0 0-1,0 0 1,0 1-1,0-2 0,0 1 1,-1-2-1,3 2-46,-1 1 0,1-1 0,0 1 0,-1 0 1,1-1-1,0 1 0,0-1 0,0 1 0,0-1 0,0 1 0,1-1 0,-1 1 0,0-1 0,1 1 0,-1 0 0,1-1 0,-1 1 0,1 0 0,0-1 0,-1 1 0,1 0 0,0 0 0,0-1 1,0 1-1,0 0 0,0 0 0,0 0 0,0 0 0,2-1 0,5-4-156,0 1 1,1-1 0,10-4-1,-15 8 138,36-18-854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1.564"/>
    </inkml:context>
    <inkml:brush xml:id="br0">
      <inkml:brushProperty name="width" value="0.05" units="cm"/>
      <inkml:brushProperty name="height" value="0.05" units="cm"/>
    </inkml:brush>
  </inkml:definitions>
  <inkml:trace contextRef="#ctx0" brushRef="#br0">161 3 15195,'8'-2'1950,"-17"9"-793,-5 4-576,-6 7 838,0 1 0,-30 38 0,43-49-1155,1 1 0,0 0 0,0 1 0,1-1-1,0 1 1,1 0 0,0 0 0,0 0 0,1 1 0,-1 11 0,3-21-236,1 0 0,0 1 0,0-1 0,0 0 0,0 1 0,0-1 0,0 1 0,1-1 0,-1 0 0,0 1 0,1-1 0,-1 0 1,1 0-1,-1 1 0,1-1 0,-1 0 0,1 0 0,0 0 0,0 0 0,0 0 0,0 1 0,0-2 0,0 1 0,0 0 0,0 0 0,0 0 0,0 0 0,0-1 0,0 1 0,1 0 0,-1-1 0,0 1 1,0-1-1,1 0 0,-1 1 0,1-1 0,-1 0 0,0 0 0,1 0 0,1 0 0,6 0 32,0 0 1,0-1-1,0 0 0,-1 0 1,10-4-1,35-10 59,56-26-1,-61 22-82,82-22-1,-124 39-30,1 1 0,-1 0 0,1 0 0,-1 0 0,13 2 0,-18-1-3,1 0 0,-1 0 0,0 1-1,1-1 1,-1 1 0,0-1-1,1 1 1,-1-1 0,0 1 0,0 0-1,1 0 1,-1 0 0,0-1 0,0 1-1,0 0 1,0 0 0,0 1 0,0-1-1,-1 0 1,1 0 0,0 0 0,0 0-1,-1 1 1,1-1 0,-1 0 0,1 1-1,-1-1 1,0 1 0,1-1 0,-1 3-1,-1 34 87,0-31-50,1-1 1,0 1-1,0-1 1,1 8-1,-1-13-30,0 0-1,0-1 0,0 1 0,0-1 0,1 1 0,-1-1 1,0 1-1,0-1 0,1 1 0,-1-1 0,0 0 1,0 1-1,1-1 0,-1 1 0,1-1 0,-1 0 1,0 1-1,1-1 0,-1 0 0,1 1 0,-1-1 0,1 0 1,-1 1-1,1-1 0,-1 0 0,1 0 0,-1 0 1,1 0-1,-1 0 0,1 0 0,-1 1 0,1-1 0,-1 0 1,1 0-1,-1 0 0,1-1 0,0 1 0,-1 0 1,1 0-1,-1 0 0,1 0 0,-1 0 0,1-1 1,0 1-1,26-14 167,-22 11-137,106-58 173,-91 52-708,-1 1 0,1 1 0,0 1 0,22-4 0,-36 9 186,-1 0 0,0 0 1,0 0-1,0-1 0,0 1 1,-1-1-1,1 0 0,0-1 0,-1 1 1,1-1-1,-1 0 0,0 0 1,8-7-1,9-13-553</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2.028"/>
    </inkml:context>
    <inkml:brush xml:id="br0">
      <inkml:brushProperty name="width" value="0.05" units="cm"/>
      <inkml:brushProperty name="height" value="0.05" units="cm"/>
    </inkml:brush>
  </inkml:definitions>
  <inkml:trace contextRef="#ctx0" brushRef="#br0">55 132 10258,'9'-29'1238,"-6"18"-655,0 0 0,1-1 0,1 1 0,0 1 0,0-1 0,1 1 0,8-12-1,-6 17 1044,-7 11-366,-7 17 223,-26 61 893,-26 80 608,52-143-2569,1 1 0,1 0 0,1 0 0,1 0 0,1 38 0,1-56-361,0-1 0,0 0-1,1 1 1,-1-1 0,1 0 0,0 1 0,0-1-1,0 0 1,1 0 0,-1 0 0,1 0 0,-1 0-1,1 0 1,0-1 0,0 1 0,0 0-1,1-1 1,2 3 0,-3-4-27,1 1 1,-1-1-1,1 0 1,-1 0-1,1 0 1,0 0-1,-1-1 1,1 1-1,0-1 1,0 0-1,-1 0 1,1 0-1,0 0 1,0 0-1,-1 0 0,1-1 1,0 1-1,0-1 1,-1 0-1,1 0 1,-1 0-1,5-2 1,9-5 57,0-1 0,-1 0 0,0-1 0,20-18 0,55-56 194,-59 54-199,165-173-57,-192 199-2,21-26-930,-25 30 878,0 0-1,0 0 1,0-1 0,0 1-1,0 0 1,1 0-1,-1 0 1,0-1-1,0 1 1,0 0 0,0 0-1,0-1 1,0 1-1,0 0 1,0 0 0,0 0-1,0-1 1,0 1-1,0 0 1,0 0-1,0-1 1,0 1 0,0 0-1,0 0 1,0 0-1,0-1 1,-1 1 0,1 0-1,0 0 1,0 0-1,0-1 1,0 1-1,0 0 1,0 0 0,-1 0-1,1 0 1,0 0-1,0-1 1,0 1 0,-1 0-1,-19 2-1924,6 3 1413,1 0 0,-20 11-1,-2 3-504</inkml:trace>
  <inkml:trace contextRef="#ctx0" brushRef="#br0" timeOffset="1">212 440 14139,'-1'42'2353,"10"-5"-1081,2-5-544,6-12 2401,3-7-1769,3-10-1424,3-6 608,1-13-440,0-6-208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2.474"/>
    </inkml:context>
    <inkml:brush xml:id="br0">
      <inkml:brushProperty name="width" value="0.05" units="cm"/>
      <inkml:brushProperty name="height" value="0.05" units="cm"/>
    </inkml:brush>
  </inkml:definitions>
  <inkml:trace contextRef="#ctx0" brushRef="#br0">139 7 19004,'1'3'382,"0"-1"0,0 0-1,-1 1 1,1-1 0,-1 0 0,0 1-1,0-1 1,0 1 0,0-1 0,0 1 0,0-1-1,-1 0 1,1 1 0,-2 3 0,1-7-260,0 0 1,0 1-1,0-1 1,0 0 0,0 0-1,0 0 1,0 0-1,0 0 1,1 0-1,-1 0 1,0-2 0,-1 1-116,1 0 1,-1-1 0,1 1 0,-1 0 0,0 0-1,0 0 1,0 0 0,0 0 0,0 0-1,0 1 1,-1-1 0,1 1 0,0-1 0,-1 1-1,1 0 1,-1 0 0,0 0 0,1 1 0,-1-1-1,0 0 1,0 1 0,1 0 0,-1-1-1,0 1 1,0 1 0,1-1 0,-1 0 0,0 0-1,0 1 1,1 0 0,-1-1 0,-2 2-1,2 0-4,0-1-1,0 1 1,0-1-1,0 1 0,1 0 1,-1 0-1,1 0 1,-1 0-1,1 1 0,0-1 1,0 1-1,0-1 1,0 1-1,0 0 0,0 0 1,1 0-1,0 0 1,-1 0-1,1 0 0,0 0 1,0 0-1,1 0 1,-1 0-1,1 1 0,0-1 1,-1 0-1,2 4 1,-1-2 2,1 0 0,-1 0 0,1 0 0,1 0 0,-1 0 0,1 0 1,-1 0-1,1 0 0,1-1 0,-1 1 0,1-1 0,0 1 0,0-1 0,0 0 1,0 0-1,1-1 0,0 1 0,-1-1 0,1 1 0,1-1 0,-1 0 1,0-1-1,1 1 0,-1-1 0,1 0 0,0 0 0,0 0 0,0-1 0,0 0 1,5 1-1,2 0-7,0 0 1,0-2 0,0 1-1,-1-2 1,1 1 0,0-2-1,0 1 1,0-2-1,0 1 1,-1-2 0,0 1-1,13-7 1,4-5-50,-1-2 0,28-22 1,35-21-239,-89 60 285,0-1 0,0 1 0,0-1 0,0 0 0,0 1 0,1 0 0,-1-1 1,0 1-1,0 0 0,0-1 0,0 1 0,1 0 0,-1 0 0,0 0 1,0 0-1,2 0 0,-2 1 7,-1-1 0,1 0 0,-1 1 0,1-1 0,-1 0 0,0 1 0,1-1 0,-1 0 0,1 1 0,-1-1 0,0 1 0,1-1 0,-1 1 0,0-1 0,0 1 0,1-1 0,-1 1 0,0-1 0,0 1 0,0 0 0,1-1 0,-1 1 0,0 0 0,0 6 65,0 0 1,-1-1 0,0 1-1,-3 12 1,1-3 75,2-9-43,0 1 0,1 0 1,0-1-1,0 1 0,0 0 0,1-1 0,0 1 0,4 10 0,-4-14-56,0-1-1,1 1 0,0-1 0,-1 0 0,2 1 0,-1-1 0,0 0 0,0-1 0,1 1 0,0 0 1,-1-1-1,1 1 0,0-1 0,0 0 0,0 0 0,1 0 0,-1 0 0,0 0 0,6 1 0,1 0-7,0-1 0,0 0 0,0-1 1,0 1-1,0-2 0,0 0 0,1 0 0,-1-1 0,0 0 0,0 0 0,0-1 0,0-1 0,12-4 0,10-5-75,0-2 0,46-26 0,-41 16-83,-37 24 120,1 0 0,-1 0 0,0 0 0,0 0 0,0 0 0,0 0 0,0 0 0,1 0 0,-1 0 0,0 0 0,0 0 0,0-1 0,0 1 0,1 0 0,-1 0 0,0 0 0,0 0 0,0 0 0,1 0 0,-1 1 0,0-1 0,0 0 0,0 0 0,0 0 0,1 0 0,-1 0 0,0 0 0,0 0 0,0 0-1,0 0 1,0 0 0,1 0 0,-1 1 0,0-1 0,0 0 0,0 0 0,0 0 0,0 0 0,0 0 0,1 1 0,-1 9-9,-7 15 44,6-21-21,-14 67-869,15-71 849,0 0 1,-1 1-1,1-1 1,0 0-1,0 0 1,0 1-1,0-1 0,0 0 1,0 0-1,0 1 1,0-1-1,0 0 0,0 0 1,0 1-1,0-1 1,0 0-1,0 0 1,0 0-1,0 1 0,0-1 1,0 0-1,0 0 1,1 1-1,-1-1 1,0 0-1,0 0 0,0 0 1,0 1-1,0-1 1,1 0-1,-1 0 0,0 0 1,0 0-1,0 1 1,1-1-1,-1 0 1,0 0-1,0 0 0,0 0 1,1 0-1,-1 0 1,0 0-1,0 0 1,1 0-1,-1 1 0,0-1 1,0 0-1,1 0 1,-1 0-1,0 0 0,0-1 1,1 1-1,-1 0 1,0 0-1,0 0 1,1 0-1,-1 0 0,0 0 1,11-8-238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10.926"/>
    </inkml:context>
    <inkml:brush xml:id="br0">
      <inkml:brushProperty name="width" value="0.05" units="cm"/>
      <inkml:brushProperty name="height" value="0.05" units="cm"/>
    </inkml:brush>
  </inkml:definitions>
  <inkml:trace contextRef="#ctx0" brushRef="#br0">7 0 16123,'-6'14'1697,"6"-1"-793,1-1-288,19-11 1040,9 2-375,17-4-305,5-1-160,13-1-208,-1 0-96,3 2-360,-5 0-224,-9 2-704,-8 0-400,-18 4 944,-12-1-192,-18-1-152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11.448"/>
    </inkml:context>
    <inkml:brush xml:id="br0">
      <inkml:brushProperty name="width" value="0.05" units="cm"/>
      <inkml:brushProperty name="height" value="0.05" units="cm"/>
    </inkml:brush>
  </inkml:definitions>
  <inkml:trace contextRef="#ctx0" brushRef="#br0">0 25 16588,'8'7'1904,"19"-6"-888,7-1-344,21 0 865,6-3-89,8 1-288,4-1-200,-3 0-359,-4 0-201,-11 2-720,-7-2-433,-17-4 657,-3 7-152,-8-8-88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3.789"/>
    </inkml:context>
    <inkml:brush xml:id="br0">
      <inkml:brushProperty name="width" value="0.05" units="cm"/>
      <inkml:brushProperty name="height" value="0.05" units="cm"/>
    </inkml:brush>
  </inkml:definitions>
  <inkml:trace contextRef="#ctx0" brushRef="#br0">49 10 15123,'-27'-8'2301,"26"7"-2231,1 1-1,-1 0 0,1 0 1,-1 0-1,0-1 0,1 1 1,-1 0-1,0 0 0,1 0 0,-1 0 1,0 0-1,1 0 0,-1 0 1,0 1-1,1-1 0,-1 0 0,0 0 1,1 0-1,-1 1 0,1-1 1,-1 0-1,0 1 0,1-1 1,-1 0-1,1 1 0,-1-1 0,1 1 1,-1-1-1,1 1 0,-1-1 1,1 1-1,0-1 0,-1 1 1,1-1-1,0 1 0,-1 0 0,1-1 1,0 2-1,0-1 23,0 0 1,0 0-1,1 0 0,-1-1 1,1 1-1,-1 0 0,1 0 1,-1 0-1,1 0 1,-1-1-1,1 1 0,-1 0 1,1 0-1,0-1 0,0 1 1,-1-1-1,1 1 0,0 0 1,0-1-1,0 0 0,0 1 1,1 0-1,25 10 473,-22-10-420,47 15 327,0-3 0,83 11 1,26 6-231,-135-24-214,-1 1 0,0 2 1,-1 1-1,27 14 0,-43-20-28,-1 0-1,0 1 1,0 0-1,-1 0 1,1 1 0,-1 0-1,-1 0 1,1 0-1,-1 1 1,0 0-1,7 12 1,-9-12-1,0-1 0,-1 1 0,0-1 0,0 1 0,0 0 0,-1 0 0,0 0 0,0 0 0,-1 0 0,0 0 0,0 0 0,-1 0 0,0 0 0,-2 10 0,-3 0 11,0 1 0,-1-1 0,-1-1 0,0 0-1,-1 0 1,-1 0 0,-1-1 0,0-1 0,-20 21-1,-15 10 112,-67 52 0,3-13 92,-77 67-956,177-143 591,8-7 125,1 1 0,-1-1 0,0 1 0,1-1 0,0 1 0,-1-1 0,1 1 0,0 0 0,0 0 0,-2 3 0,3-4-254</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5.477"/>
    </inkml:context>
    <inkml:brush xml:id="br0">
      <inkml:brushProperty name="width" value="0.05" units="cm"/>
      <inkml:brushProperty name="height" value="0.05" units="cm"/>
    </inkml:brush>
  </inkml:definitions>
  <inkml:trace contextRef="#ctx0" brushRef="#br0">381 95 16636,'1'-1'262,"0"1"0,0 0 0,0-1 1,0 1-1,0-1 0,0 1 1,0-1-1,0 1 0,0-1 0,0 0 1,0 0-1,0 1 0,0-1 0,-1 0 1,1 0-1,0 0 0,0 0 1,-1 0-1,1 0 0,-1 0 0,1 0 1,-1 0-1,1 0 0,-1 0 1,0 0-1,0-1 0,1 0 0,-1 0-41,-1 0 0,1 0-1,-1 0 1,1 0-1,-1 0 1,0 0 0,0 0-1,0 0 1,0 0 0,0 1-1,0-1 1,-1 1-1,1-1 1,0 0 0,-1 1-1,-2-2 1,-2-2-138,0 1 0,0 0 1,0 0-1,-1 1 0,0-1 1,0 2-1,0-1 0,0 1 0,0 0 1,0 0-1,-1 1 0,1 0 0,-1 0 1,1 1-1,0 0 0,-1 0 0,1 0 1,-11 3-1,6-1-80,-1 1 0,1 0 1,0 1-1,0 1 0,1-1 0,-1 2 1,1 0-1,0 0 0,1 1 0,-13 10 1,13-8-4,1 1 0,0 0 0,1 0 0,0 1 0,0 0 0,1 0 0,1 1 0,0 0 0,1 0 0,0 1 0,0 0 0,2-1 1,-1 1-1,2 1 0,0-1 0,-1 14 0,3-18-2,0 0 0,1 1 0,-1-1-1,2 0 1,-1 0 0,2 0 0,-1 0 0,1 0 0,0-1 0,7 14 0,-6-16 0,0 0 1,0 1-1,1-1 1,0-1-1,0 1 1,1-1-1,0 0 1,-1 0-1,2 0 1,-1-1-1,0 0 1,1 0-1,14 5 1,-14-6 4,0-1 0,1 0 1,-1-1-1,1 1 0,0-2 1,-1 1-1,1-1 0,0 0 0,-1 0 1,1-1-1,12-3 0,-15 3 8,0 0-1,0-1 1,0 0-1,0 0 1,0 0-1,0 0 1,-1-1 0,1 0-1,-1 0 1,0 0-1,0 0 1,0-1-1,0 0 1,-1 0 0,1 0-1,-1 0 1,5-8-1,-7 10-1,0 0-1,0 0 0,0 0 0,-1 0 1,1 0-1,0 0 0,-1-1 1,0 1-1,1 0 0,-1 0 0,0-1 1,0 1-1,0 0 0,0 0 1,-1 0-1,1-1 0,-1 1 1,1 0-1,-1 0 0,0 0 0,0 0 1,0 0-1,0 0 0,0 0 1,0 0-1,-1 0 0,1 1 0,0-1 1,-1 0-1,0 1 0,1-1 1,-4-1-1,2 0 2,0 1 0,-1 0 0,1 0 0,-1 1-1,1-1 1,-1 1 0,0-1 0,1 1 0,-1 0 0,0 1 0,0-1 0,0 1 0,0-1 0,0 1 0,0 0 0,0 1-1,-6 0 1,61-6-210,-17-5-38,41-18 0,-19 6-3,-54 21 227,0 0 0,0 1 0,0-1 0,0 0 0,0 1 0,0-1 0,0 1 0,0 0 0,1 0 0,-1 0 0,0 0 1,0 0-1,0 0 0,0 1 0,1-1 0,1 2 0,-2-1 10,-1 0 0,0 0 1,0 0-1,1 0 0,-1 0 1,0 1-1,0-1 0,-1 0 1,1 1-1,0-1 0,0 0 1,0 1-1,-1-1 0,1 1 1,-1-1-1,0 1 0,1 0 1,-1-1-1,0 1 0,0-1 1,0 1-1,0 2 0,0 27 56,-6 51 0,3-55-92,1 0-1,2 51 1,0-75-74,0-1 0,1 1 0,-1-1 0,1 1-1,-1-1 1,1 1 0,0-1 0,0 0 0,0 0 0,0 1 0,0-1-1,1 0 1,-1 0 0,1 0 0,-1 0 0,3 2 0,-3-3 35,1-1 0,-1 1 0,0-1 0,0 1 0,1-1 0,-1 0 0,0 1 0,1-1 0,-1 0 0,0 0 0,1 0 0,-1 0 0,1 0 0,-1 0 0,0 0 0,1 0 0,-1-1 0,0 1 0,1-1 0,-1 1 0,0-1 0,0 1 0,0-1 0,1 0 0,-1 1 0,0-1 0,0 0 0,0 0 0,2-2 0,1 0-72,0-1 0,0 0 0,0 0 0,5-8 0,16-32-869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5.960"/>
    </inkml:context>
    <inkml:brush xml:id="br0">
      <inkml:brushProperty name="width" value="0.05" units="cm"/>
      <inkml:brushProperty name="height" value="0.05" units="cm"/>
    </inkml:brush>
  </inkml:definitions>
  <inkml:trace contextRef="#ctx0" brushRef="#br0">66 0 19020,'-1'1'2489,"-3"8"-1513,-2 7-408,-1 1 1792,0 9-1103,1 2-273,3 7-528,0 1-136,2 0-328,1-2-208,0-7-696,0-1-552,-5-13 1175,-3-6-239,-7-11-224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6.470"/>
    </inkml:context>
    <inkml:brush xml:id="br0">
      <inkml:brushProperty name="width" value="0.05" units="cm"/>
      <inkml:brushProperty name="height" value="0.05" units="cm"/>
    </inkml:brush>
  </inkml:definitions>
  <inkml:trace contextRef="#ctx0" brushRef="#br0">1 140 16692,'2'-6'298,"1"0"0,0 0 0,0 1 1,1 0-1,0-1 0,0 1 1,0 0-1,0 1 0,1-1 0,0 1 1,0 0-1,0 0 0,0 1 1,1-1-1,0 1 0,-1 0 1,1 1-1,0-1 0,0 1 0,7-1 1,15-5 525,1 2 0,0 2 1,30-2-1,-52 5-734,90-3 765,-86 4-786,0 1-1,0 0 1,0 0 0,-1 1 0,1 1-1,16 5 1,-26-8-66,0 0-1,0 1 1,0-1-1,0 0 1,0 1-1,0-1 1,0 1-1,0-1 1,-1 1-1,1-1 1,0 1-1,0 0 1,0 0-1,0-1 1,-1 1-1,1 0 1,0 0-1,-1 0 1,1-1-1,-1 1 1,1 0-1,-1 0 1,1 0-1,-1 0 1,0 0-1,1 0 1,-1 0-1,0 0 1,0 1-1,0-1 0,0 0 1,0 0-1,0 0 1,0 0-1,0 0 1,0 0-1,0 0 1,-1 0-1,1 0 1,0 0-1,-1 0 1,1 0-1,-1 0 1,1 0-1,-2 1 1,-2 3 2,0 1 1,0-1-1,-1-1 0,0 1 1,-9 6-1,-65 42 110,3-3 13,75-50-127,1 1 1,-1-1-1,0 1 0,0-1 1,1 1-1,-1 0 1,1-1-1,-1 1 1,1 0-1,-1-1 0,1 1 1,-1 0-1,1 0 1,-1-1-1,1 1 1,0 0-1,-1 1 0,1-1-3,0-1-1,0 1 0,1-1 1,-1 0-1,0 1 1,0-1-1,0 1 0,0-1 1,1 0-1,-1 1 0,0-1 1,0 0-1,1 1 0,-1-1 1,0 0-1,1 0 0,-1 1 1,0-1-1,1 0 1,-1 0-1,1 1 0,-1-1 1,0 0-1,1 0 0,35 7-243,-25-6 167,3 2-26,0 0-1,0 1 0,0 1 0,-1 0 1,0 0-1,1 2 0,-2 0 0,1 0 1,-1 1-1,0 0 0,12 12 0,-18-14 62,1 0 0,-1 1-1,-1 0 1,1 0 0,-1 0-1,0 0 1,-1 1 0,0 0 0,0 0-1,0 0 1,-1 0 0,-1 1-1,1-1 1,-1 1 0,-1-1-1,0 1 1,0 0 0,0 0-1,-2 13 1,1-17 86,-1 1-1,0 0 1,-1 0-1,0-1 0,1 1 1,-1-1-1,-1 0 1,1 1-1,-1-1 1,0 0-1,0 0 1,-1-1-1,-3 5 1,0-2 97,1-1 1,-1-1-1,0 1 1,0-1-1,0-1 1,-1 1-1,-15 6 1,4-5 135,1 0-1,-1-1 1,-1 0 0,1-2-1,-1 0 1,1-2 0,-21 0-1,22-1-127,-1-2-1,-35-6 0,48 7-324,1 0 1,0-1-1,-1 1 0,1-1 0,0 0 1,0-1-1,0 1 0,0-1 1,1 0-1,-1-1 0,1 1 0,0-1 1,0 1-1,-5-7 0,8 9 89,0-1-1,0 1 0,1 0 1,-1-1-1,0 1 0,1-1 1,-1 1-1,1-1 1,0 1-1,-1-1 0,1 1 1,0-1-1,0 1 1,0-1-1,0 0 0,0 1 1,0-1-1,1 1 1,-1-1-1,0 1 0,1-1 1,0 1-1,-1-1 0,1 1 1,0 0-1,-1-1 1,1 1-1,0 0 0,0-1 1,0 1-1,0 0 1,0 0-1,0 0 0,1 0 1,1-1-1,24-21-998</inkml:trace>
  <inkml:trace contextRef="#ctx0" brushRef="#br0" timeOffset="1">737 58 15947,'15'-10'1014,"1"1"0,-1 0 0,31-11 0,-41 18-753,0 0 0,-1 1 0,1-1 0,0 1 0,0 0 0,0 1 0,1-1 0,-1 1 0,0 0 0,0 0 0,0 1 0,0 0 0,0 0 0,0 0 1,0 0-1,0 1 0,0-1 0,5 4 0,-8-4-198,0 0 1,-1 1-1,1-1 1,0 0 0,-1 1-1,1-1 1,-1 1-1,1 0 1,-1-1 0,0 1-1,0 0 1,0 0 0,0 0-1,0 0 1,0 0-1,0 0 1,0 0 0,0 4-1,-1-2 13,1 0 0,-1 0-1,-1 0 1,1 0 0,-1 0 0,1 0-1,-1 0 1,0 0 0,-3 6 0,-1 2 85,-1 1 1,-1-1 0,0 0 0,0-1 0,-10 11-1,-54 53 745,51-56-697,0 1 0,2 2 1,-21 29-1,38-49-203,0-1-1,0 1 0,0-1 1,0 1-1,0-1 0,0 1 1,1 0-1,-1-1 1,1 1-1,0 0 0,-1-1 1,1 1-1,0 0 0,0 0 1,0-1-1,0 1 0,0 0 1,0 0-1,0-1 0,1 1 1,-1 0-1,2 1 1,-1-1-5,0 1 1,1-1-1,-1-1 1,1 1 0,0 0-1,0 0 1,0-1 0,0 1-1,0-1 1,0 1 0,0-1-1,0 0 1,1 0-1,-1 0 1,3 1 0,20 5-202,0-1 0,1 0 0,-1-2 1,1-1-1,0-1 0,0-1 0,0-2 1,34-4-1,-17-3-87,-7-6-94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8.878"/>
    </inkml:context>
    <inkml:brush xml:id="br0">
      <inkml:brushProperty name="width" value="0.05" units="cm"/>
      <inkml:brushProperty name="height" value="0.05" units="cm"/>
    </inkml:brush>
  </inkml:definitions>
  <inkml:trace contextRef="#ctx0" brushRef="#br0">73 3 18284,'-3'5'2750,"-8"16"-2110,1 0 0,1 1 0,1 0-1,0 0 1,2 0 0,1 1 0,-4 47 0,5-9-366,8 115-1,7-60-193,4 86 148,-9-262 381,24-106-1,-24 139-548,14-63-197,4 1 1,56-138-1,-75 215 107,1 0-1,0 0 0,0 1 1,2 0-1,10-14 0,-14 21 26,0 0-1,0 1 1,0-1 0,1 1-1,-1-1 1,1 1 0,0 1 0,0-1-1,0 1 1,0 0 0,0 0-1,0 0 1,0 1 0,1-1-1,6 1 1,-5 0 2,-1 1 0,1 0 0,0 0 0,0 0 0,-1 1 1,1 0-1,0 1 0,-1 0 0,9 3 0,-13-5 2,-1 1 1,1 0-1,0-1 0,-1 1 1,1 0-1,-1 0 0,0 0 1,1 1-1,-1-1 0,0 0 1,1 0-1,-1 1 0,0-1 1,0 1-1,0-1 0,0 1 1,0-1-1,-1 1 0,1 0 1,0-1-1,-1 1 0,1 0 1,-1 0-1,0-1 0,1 1 1,-1 0-1,0 0 0,0-1 1,0 1-1,0 0 1,-1 0-1,1 0 0,0-1 1,-1 1-1,1 0 0,-1 0 1,0-1-1,1 1 0,-1-1 1,-1 3-1,-3 4 6,0 0 0,0-1 0,-1 1-1,0-1 1,0-1 0,-1 1 0,0-1 0,0 0 0,0 0 0,-10 5 0,-16 9 53,-37 16 0,55-28-41,-73 30 79,77-33-235,0-2-1,0 0 0,-1 0 0,0-1 1,-22 1-1,33-2 79,0-1 0,0 0 0,1 0-1,-1 0 1,0 0 0,0 0 0,1 0 0,-1 0 0,0 0 0,1 0-1,-1 0 1,0 0 0,0 0 0,1-1 0,-1 1 0,0 0-1,1 0 1,-1-1 0,0 1 0,1-1 0,-1 1 0,0 0-1,1-1 1,-1 1 0,1-1 0,-1 1 0,1-1 0,-1 0 0,1 1-1,0-1 1,-1 0 0,1 1 0,0-1 0,-1 0 0,1 1-1,0-1 1,0 0 0,-1 1 0,1-1 0,0 0 0,0 0-1,0 1 1,0-1 0,0-1 0,1-1-114,0-1 1,0 1-1,1 0 1,-1 0-1,1 0 0,-1 0 1,1 0-1,4-5 1,11-13-805</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7.613"/>
    </inkml:context>
    <inkml:brush xml:id="br0">
      <inkml:brushProperty name="width" value="0.05" units="cm"/>
      <inkml:brushProperty name="height" value="0.05" units="cm"/>
    </inkml:brush>
  </inkml:definitions>
  <inkml:trace contextRef="#ctx0" brushRef="#br0">1 44 18484,'9'-17'2220,"-4"15"123,-2 27 1003,-3-6-3153,1-3 122,8 107 797,-7-108-1019,1 0-1,0 0 0,1 0 1,0-1-1,14 28 0,-17-39-62,0-1-1,0 0 0,1 1 0,-1-1 1,1 0-1,0 0 0,0 0 0,0 0 1,0 0-1,0-1 0,0 1 0,0-1 1,0 1-1,1-1 0,3 2 0,-5-3-8,1 1-1,0-1 1,-1 0-1,1 0 0,0 0 1,-1 0-1,1 0 1,0 0-1,-1-1 1,1 1-1,0 0 0,-1-1 1,1 1-1,-1-1 1,1 0-1,-1 0 1,1 1-1,-1-1 0,1 0 1,-1 0-1,0 0 1,1 0-1,-1-1 0,0 1 1,1-2-1,5-6 68,0 0-1,0 0 0,-1-1 1,0 0-1,-1-1 0,0 1 1,-1-1-1,6-20 0,-6 12-11,0 1 0,-1-1-1,-1 0 1,0-32 0,-6 32-45,1 15-28,2 13-13,0-6 4,1-1 1,0 1 0,0 0 0,0 0 0,1 0 0,-1 0 0,1 0-1,-1 0 1,1-1 0,0 1 0,0 0 0,0-1 0,1 1 0,-1 0 0,1-1-1,-1 1 1,1-1 0,0 0 0,0 0 0,0 0 0,0 0 0,0 0-1,0 0 1,1 0 0,-1-1 0,0 1 0,1-1 0,0 1 0,-1-1-1,1 0 1,0 0 0,-1 0 0,1-1 0,0 1 0,4 0 0,2 0-5,-1-1 1,0 0 0,0 0 0,0 0 0,0-1 0,0 0 0,0-1-1,0 0 1,0 0 0,0-1 0,12-5 0,-10 2 3,0 0 1,0 0 0,15-15-1,-21 18-10,0-1-1,0 0 0,-1 0 1,0 0-1,0 0 1,0 0-1,0-1 1,0 1-1,-1-1 1,0 0-1,1-5 1,-2 10 10,-1-1 0,0 0 0,0 1 0,1-1 0,-1 1 0,0-1 0,0 0 0,0 1 0,0-1 0,0 0 0,0 1-1,0-1 1,0 1 0,0-1 0,0 0 0,-1 1 0,1-1 0,0 1 0,0-1 0,-1 0 0,1 1 0,0-1 0,-1 1 0,1-1 0,0 1 0,-1-1 0,1 1 0,-1-1 0,1 1 0,0-1 0,-1 1 0,0 0 0,1-1 0,-1 1 0,1 0 0,-1 0 0,1-1 0,-1 1 0,1 0 0,-1 0 0,0 0 0,1-1 0,-1 1 0,0 0 0,1 0 0,-1 0 0,1 0 0,-1 0 0,0 0 0,1 1 0,-1-1-1,0 0 1,1 0 0,-1 0 0,1 1 0,-2-1 0,-3 2-32,-1-1 1,1 1-1,-1 0 0,1 0 0,-6 4 0,6-3 15,0 1-1,0-1 1,0 1-1,0 0 1,1 0-1,-1 1 1,-6 8 0,11-12 20,-1 0 0,1 0 0,-1 0 0,0 0 0,1 0 0,0 0 0,-1 0 0,1 1 0,0-1 0,0 0 0,-1 0 0,1 0 0,0 0 1,0 1-1,0-1 0,0 0 0,1 0 0,-1 3 0,1-3 1,0 1 0,0-1 0,0 1 0,0-1 1,0 1-1,1-1 0,-1 0 0,0 0 0,1 1 0,-1-1 0,0 0 1,1 0-1,0 0 0,-1-1 0,1 1 0,2 1 0,26 8-3,1-1 0,-1-2 0,1-1 0,34 2 0,-9 0 2,-20-3 9,97 12 92,-132-17-86,0 1-1,-1-1 1,1 0-1,0 0 1,0 0-1,0 0 0,0 0 1,0 0-1,0 0 1,0 0-1,0 0 1,0 0-1,0-1 1,0 1-1,0 0 0,0-1 1,0 1-1,0-1 1,-1 1-1,1-1 1,0 1-1,0-1 1,0 1-1,-1-1 1,1 0-1,0 1 0,-1-1 1,1 0-1,-1 0 1,1 0-1,-1 1 1,1-2-1,0-1 26,-1 1 0,0-1 0,-1 1 0,1 0 0,0-1 0,-1 1-1,1 0 1,-1 0 0,0-1 0,0 1 0,0 0 0,-2-4 0,-39-61 523,27 46-690,-15-29 1,30 50 77,0-1 0,0 1 0,-1-1 0,1 1-1,0-1 1,0 0 0,0 1 0,0-1 0,0 1 0,0-1 0,0 1-1,0-1 1,0 0 0,0 1 0,0-1 0,0 1 0,0-1 0,0 1-1,0-1 1,1 0 0,-1 1 0,0-1 0,0 1 0,1-1 0,-1 1-1,0-1 1,1 1 0,-1 0 0,1-1 0,-1 1 0,0-1 0,1 1-1,-1 0 1,1-1 0,-1 1 0,1 0 0,-1-1 0,1 1-1,-1 0 1,1 0 0,-1 0 0,1 0 0,0-1 0,-1 1 0,1 0-1,-1 0 1,1 0 0,-1 0 0,1 0 0,0 0 0,0 1 0,41-1-2317,-34 1 1944,78 6-1505,-35-5 805</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8.138"/>
    </inkml:context>
    <inkml:brush xml:id="br0">
      <inkml:brushProperty name="width" value="0.05" units="cm"/>
      <inkml:brushProperty name="height" value="0.05" units="cm"/>
    </inkml:brush>
  </inkml:definitions>
  <inkml:trace contextRef="#ctx0" brushRef="#br0">153 13 16732,'0'-1'90,"0"1"0,0-1 0,0 1 0,0-1 0,0 1 0,-1-1 0,1 1 0,0-1 0,0 1 0,0-1 0,0 1 0,-1-1 0,1 1 0,0-1 0,0 1 0,-1 0 0,1-1 0,0 1 0,-1-1 0,1 1 1,0 0-1,-1-1 0,1 1 0,-1 0 0,1 0 0,-1-1 0,1 1 0,-1 0 0,-18-1 1332,14 2-981,0 0 0,0 1-1,0 0 1,-10 4 0,9-2-263,1 0 1,-1 0-1,1 0 1,0 1-1,0 0 1,0 0-1,1 0 0,-1 0 1,1 1-1,-3 6 1,5-9-187,1 0 1,-1 0-1,1 0 1,-1 0-1,1 0 1,0 1 0,0-1-1,1 0 1,-1 1-1,1-1 1,0 1-1,-1-1 1,2 0-1,-1 1 1,0-1-1,1 1 1,-1-1-1,1 0 1,0 1-1,0-1 1,0 0-1,2 3 1,48 73-668,-28-44 494,-1 2 0,20 42 0,-37-68 193,0 0 0,-2 0 0,1 0 0,-1 1 0,-1-1 0,0 1 0,-1 0 0,0 0 0,0-1 0,-2 1 0,1 0 0,-4 15 0,2-20 52,0 0-1,-1-1 1,0 1-1,0-1 1,-1 1 0,0-1-1,0 0 1,0 0-1,-1-1 1,0 1-1,0-1 1,0 0-1,-9 5 1,11-7 4,0-1 1,-1 0-1,0 0 1,0 0 0,0 0-1,0 0 1,0-1-1,0 0 1,0 0 0,-8 1-1,10-2-24,-1 0-1,0 0 0,0 0 1,1-1-1,-1 1 1,0-1-1,0 0 1,1 1-1,-1-1 1,0 0-1,1-1 1,-1 1-1,1 0 0,0-1 1,-1 0-1,1 1 1,-3-4-1,2 1-22,0 0 0,0 0 0,0 0 0,1 0-1,0 0 1,0 0 0,0-1 0,0 1 0,1-1 0,-1 1-1,1-1 1,0 0 0,1 1 0,-1-1 0,1 0 0,0 1 0,0-1-1,1 0 1,-1 0 0,1 1 0,0-1 0,2-5 0,2-8-78,1-1 1,1 2 0,1-1 0,10-18 0,1 4-96,1 1 0,2 2 0,42-47 0,88-70 64,-87 85 507,-35 31 195,-30 30-602,0 0 0,0 0 0,0 0-1,0 0 1,0 0 0,0 1 0,0-1 0,0 0-1,0 0 1,0 0 0,0 0 0,1 0-1,-1 0 1,0 0 0,0 0 0,0 1 0,0-1-1,0 0 1,0 0 0,0 0 0,0 0-1,0 0 1,0 0 0,1 0 0,-1 0 0,0 0-1,0 0 1,0 0 0,0 0 0,0 0-1,0 0 1,0 0 0,1 0 0,-1 0-1,0 0 1,0 0 0,0 0 0,0 0 0,0 0-1,0 0 1,0 0 0,1 0 0,-1 0-1,0 0 1,0 0 0,0 0 0,0 0 0,0 0-1,0 0 1,0 0 0,0 0 0,1 0-1,-1 0 1,0-1 0,-2 12 179,-5 8 70,1 0-1,-5 28 1,10-40-223,0-1 0,1 0 1,-1 0-1,1 0 0,0 1 0,1-1 1,0 0-1,0 0 0,0 0 0,0 0 1,1 0-1,3 7 0,-4-11-94,0-1 1,0 1-1,0 0 0,1-1 0,-1 1 1,0 0-1,1-1 0,-1 0 0,1 1 1,0-1-1,-1 0 0,1 0 0,0 0 0,0 0 1,0 0-1,0 0 0,0 0 0,0-1 1,0 1-1,0-1 0,0 0 0,0 1 1,0-1-1,0 0 0,0 0 0,0 0 1,0 0-1,0-1 0,0 1 0,0-1 0,0 1 1,2-2-1,6-1-238,0-1 1,-1 0-1,0 0 0,0-1 1,10-7-1,10-8-437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8.649"/>
    </inkml:context>
    <inkml:brush xml:id="br0">
      <inkml:brushProperty name="width" value="0.05" units="cm"/>
      <inkml:brushProperty name="height" value="0.05" units="cm"/>
    </inkml:brush>
  </inkml:definitions>
  <inkml:trace contextRef="#ctx0" brushRef="#br0">84 1 19828,'-12'17'840,"1"1"-1,1 1 0,0 0 1,2 0-1,-7 21 1,11-27-562,0 0 1,1 0 0,1 0 0,0 0 0,1 0 0,0 0 0,1 1 0,0-1 0,3 15 0,-2-23-258,0-1 0,0 0 0,0 1 0,1-1 0,-1 0 0,1 0 0,0 0 0,0 0 0,1 0 0,-1-1 0,1 1 0,0-1-1,0 1 1,0-1 0,0 0 0,1 0 0,-1 0 0,1-1 0,-1 1 0,1-1 0,0 0 0,6 2 0,5 1-148,0-1 0,1 0-1,-1-1 1,1-1 0,16 0-1,-14-1-110,0 1 0,28 7 0,-45-9 239,0 0 1,0 0-1,0 0 1,0 0-1,0 1 1,0-1-1,0 0 1,0 1 0,0-1-1,0 1 1,0-1-1,0 1 1,-1-1-1,1 1 1,0 0-1,0-1 1,0 1-1,-1 0 1,1-1-1,0 1 1,-1 0 0,1 0-1,-1 0 1,1 0-1,-1 0 1,1 0-1,-1 0 1,0-1-1,0 1 1,1 0-1,-1 0 1,0 0-1,0 1 1,0-1-1,0 0 1,0 0 0,0 0-1,0 0 1,0 0-1,0 0 1,-1 0-1,1 0 1,0 0-1,-1 0 1,1-1-1,-1 1 1,1 0-1,-1 0 1,1 0 0,-2 1-1,-3 6 98,-2-1-1,1 1 1,-1-1 0,-10 8-1,7-6-25,-8 9 106,-1-2 0,0 0 0,-40 25 0,58-40-202,0-1 1,0 1-1,0 0 0,-1-1 0,1 1 1,0 0-1,0-1 0,0 0 1,-1 1-1,1-1 0,0 0 1,-1 1-1,1-1 0,0 0 0,-1 0 1,1 0-1,0 0 0,0-1 1,-2 1-1,2-1-36,1 1 1,-1-1-1,1 1 0,0-1 1,-1 1-1,1-1 0,0 0 1,-1 1-1,1-1 0,0 1 1,0-1-1,-1 0 0,1 0 1,0 1-1,0-1 0,0 0 1,0 1-1,0-1 0,0 0 1,0 1-1,0-1 0,0 0 1,0 1-1,1-2 0,2-9-351,0 1 0,1 0 0,6-13 0,14-24-223,5-8-202</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29.162"/>
    </inkml:context>
    <inkml:brush xml:id="br0">
      <inkml:brushProperty name="width" value="0.05" units="cm"/>
      <inkml:brushProperty name="height" value="0.05" units="cm"/>
    </inkml:brush>
  </inkml:definitions>
  <inkml:trace contextRef="#ctx0" brushRef="#br0">621 124 15163,'1'-2'229,"1"1"-1,0 0 1,-1 0 0,1 0-1,0-1 1,0 1-1,-1 1 1,1-1-1,0 0 1,0 0 0,0 1-1,0-1 1,0 1-1,4 0 1,-6 0-164,1 0 0,-1 0 0,1 0 1,-1 0-1,0 1 0,1-1 0,-1 0 0,0 1 0,1-1 1,-1 0-1,0 1 0,0-1 0,1 0 0,-1 1 0,0-1 1,0 0-1,1 1 0,-1-1 0,0 1 0,0-1 1,0 0-1,0 1 0,0-1 0,0 1 0,0 0 0,-2 23 2106,-35 108 1752,-2 11-2382,18-16-638,20-114-816,0-1 0,1 1-1,0 0 1,1 0 0,1-1 0,0 1 0,7 23-1,-8-33-88,0-1-1,1 0 1,-1 0-1,0 1 1,1-1-1,-1 0 1,1 0-1,0-1 1,3 4-1,-4-4-11,-1-1 1,1 0-1,-1 1 0,0-1 0,1 0 0,-1 0 0,1 1 0,-1-1 0,1 0 0,-1 0 1,0 0-1,1 0 0,-1 0 0,1 1 0,-1-1 0,1 0 0,-1 0 0,1 0 1,-1 0-1,1-1 0,-1 1 0,1 0 0,-1 0 0,1 0 0,-1 0 0,1 0 0,-1-1 1,1 1-1,-1 0 0,0 0 0,1-1 0,-1 1 0,1 0 0,-1 0 0,0-1 0,1 1 1,-1-1-1,0 1 0,0 0 0,1-1 0,-1 1 0,0-1 0,0 1 0,1 0 0,-1-1 1,0 1-1,0-1 0,0 1 0,0-1 0,0 1 0,0-1 0,0 1 0,0-2 0,1-3-153,0 0 0,-1-1 0,0 1 0,0-1-1,0 1 1,-1 0 0,0-1 0,0 1 0,0 0-1,-1-1 1,1 1 0,-1 0 0,-3-6-1,-5-8-799,-23-34-1,-28-22-811,13 17 1453,47 58 346,1-1 0,0 1 0,-1 0-1,1 0 1,0 0 0,0-1 0,-1 1 0,1 0-1,0 0 1,0-1 0,0 1 0,-1 0 0,1-1 0,0 1-1,0 0 1,0 0 0,0-1 0,0 1 0,0 0-1,-1-1 1,1 1 0,0 0 0,0-1 0,0 1 0,0 0-1,0-1 1,0 1 0,0 0 0,0-1 0,1 1-1,-1 0 1,0-1 0,0 1 0,0 0 0,0-1 0,0 1-1,0 0 1,1-1 0,-1 1 0,0 0 0,0 0-1,0-1 1,1 1 0,-1 0 0,0 0 0,1-1 0,-1 1-1,0 0 1,0 0 0,1 0 0,-1 0 0,0 0-1,1-1 1,-1 1 0,0 0 0,1 0 0,-1 0 0,0 0-1,1 0 1,-1 0 0,0 0 0,1 0 0,-1 0-1,1 0 1,28 3 656,-22-2-441,51 7 798,-25-2-843,0-2 0,44-1 0,-75-3-162,0 0-1,0 0 1,0 0-1,0-1 0,-1 1 1,1 0-1,0-1 1,0 0-1,0 1 1,0-1-1,-1 0 1,1 0-1,0 0 0,-1 0 1,3-2-1,-3 2-25,0 0 0,-1 0-1,1 0 1,0-1-1,-1 1 1,0 0-1,1-1 1,-1 1 0,0 0-1,1-1 1,-1 1-1,0 0 1,0-1 0,0 1-1,0 0 1,0-1-1,-1 1 1,1 0-1,0-1 1,-1 1 0,1 0-1,-1-1 1,1 1-1,-2-2 1,-16-30-87</inkml:trace>
  <inkml:trace contextRef="#ctx0" brushRef="#br0" timeOffset="1">0 16 21004,'6'-4'2105,"4"3"-1473,1-2-728,4 0 1048,-4 1-552,1 1-80,-2 0-360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30.150"/>
    </inkml:context>
    <inkml:brush xml:id="br0">
      <inkml:brushProperty name="width" value="0.05" units="cm"/>
      <inkml:brushProperty name="height" value="0.05" units="cm"/>
    </inkml:brush>
  </inkml:definitions>
  <inkml:trace contextRef="#ctx0" brushRef="#br0">1 3 15083,'0'0'79,"0"0"1,1-1-1,-1 1 0,0 0 0,1 0 0,-1 0 0,1 0 0,-1-1 1,0 1-1,1 0 0,-1 0 0,0 0 0,1 0 0,-1 0 0,1 0 1,-1 0-1,0 0 0,1 0 0,-1 0 0,1 0 0,-1 0 0,0 0 1,1 0-1,-1 0 0,1 1 0,-1-1 0,0 0 0,1 0 0,0 1 1,5 12 1263,-3 26 375,-3-31-1024,1 87 2147,-1-42-1997,2 1 0,11 66 0,-12-114-776,1 1 1,-1 0 0,2-1-1,-1 0 1,0 1 0,1-1-1,1 0 1,3 6 0,-5-10-37,-1 0 1,1 0 0,-1 0-1,1-1 1,0 1 0,0 0-1,0-1 1,0 1 0,0-1-1,0 0 1,0 0-1,1 0 1,-1 0 0,0 0-1,1 0 1,-1-1 0,1 1-1,-1-1 1,0 0 0,1 0-1,-1 1 1,1-1 0,-1-1-1,1 1 1,2-1 0,3-1 36,0-1 0,-1 1-1,1-2 1,-1 1 0,0-1 0,0 0 0,0 0 0,0-1 0,-1 0 0,1 0 0,9-12 0,3-4 215,32-47 0,-30 36-169,-1 0 1,-2-2 0,-1 0 0,-1-1 0,20-71-1,-49 151-2177,-1-2 0,-3 0 0,-43 79 0,43-94 1246,6-11 306,1 0 0,1 0 0,0 2 0,-8 24 0,16-41 551,1 0 0,-1 0 1,1 0-1,-1 0 0,1 0 0,0 0 0,0 0 1,0 1-1,0-1 0,0 0 0,1 0 1,-1 0-1,0 0 0,1 0 0,0 0 0,-1 0 1,1 0-1,0 0 0,0 0 0,0-1 1,0 1-1,0 0 0,1 0 0,-1-1 0,0 1 1,1-1-1,-1 1 0,1-1 0,0 0 0,-1 0 1,1 0-1,0 0 0,0 0 0,0 0 1,0 0-1,0 0 0,0-1 0,0 1 0,4 0 1,8 2 659,0-2 0,1 1 1,-1-2-1,24-1 0,-25 1-111,59-6 2171,-72 3-2754,1 0 1,-1 0 0,0-1-1,0 1 1,0 0 0,0 0-1,-1-6 1,-7-32 37,5 28-39,1 0 0,0 0 0,0 0 1,1-1-1,1 1 0,2-15 0,-2 27-6,0 1 0,0-1 1,0 1-1,0-1 0,0 1 0,0-1 0,1 1 0,-1-1 1,0 1-1,0-1 0,0 1 0,1-1 0,-1 1 0,0 0 1,1-1-1,-1 1 0,1-1 0,-1 1 0,0 0 0,1-1 0,-1 1 1,1 0-1,-1 0 0,1-1 0,-1 1 0,1 0 0,-1 0 1,1 0-1,-1-1 0,1 1 0,-1 0 0,1 0 0,-1 0 1,1 0-1,-1 0 0,1 0 0,-1 0 0,1 0 0,0 0 0,-1 0 1,1 1-1,-1-1 0,1 0 0,0 0 0,25 14 0,-23-12 1,25 15 3,1-1 0,0-1 0,52 17-1,-64-27-2,0 0 0,0-2-1,1 0 1,-1 0 0,1-2-1,0 0 1,0-1 0,26-4-1,-39 3 2,1 0 0,-1-1-1,0 0 1,0 1 0,0-1-1,-1-1 1,1 1 0,0-1-1,-1 0 1,1 0-1,6-7 1,-10 9-1,0 0 0,1 0 0,-1 0 1,0-1-1,-1 1 0,1 0 0,0-1 0,0 1 0,0 0 0,-1-1 0,1 1 1,-1-1-1,1 1 0,-1-1 0,0 1 0,1-1 0,-1 0 0,0 1 0,0-1 1,0 1-1,0-1 0,-1 1 0,1-1 0,0 0 0,-1 1 0,1-1 0,-1 1 1,1-1-1,-1 1 0,1 0 0,-1-1 0,0 1 0,0 0 0,0-1 0,0 1 1,0 0-1,0 0 0,0 0 0,0 0 0,-1 0 0,1 0 0,-3-1 0,2-1-1,-1 2 0,0-1 0,0 0 0,0 1 0,-1-1 0,1 1 0,0 0 0,0 0 0,-1 0 0,1 0 0,-1 1 0,1 0 0,-1-1 0,1 1 0,0 0 0,-1 1 0,-4 0 0,2 0 2,1 0 0,-1 1 0,1 0 0,0 0 0,-1 0 0,1 1 1,0 0-1,0 0 0,0 0 0,-5 5 0,6-4-6,0 0-1,0-1 1,0 2 0,1-1-1,0 0 1,-1 1 0,2 0-1,-1 0 1,0 0-1,-2 8 1,4-10-8,0 0 0,0 1 0,1-1 0,-1 0 0,1 1 0,0-1 0,0 0 0,0 1 0,0-1 0,0 0 0,1 1 0,0-1 0,0 0 0,0 1 0,0-1 0,0 0 0,4 6 0,-3-6-99,0 0 1,1 0-1,-1 0 1,1-1-1,0 1 0,0 0 1,0-1-1,0 0 0,1 0 1,-1 0-1,1 0 0,-1-1 1,1 1-1,0-1 0,-1 0 1,1 0-1,0 0 0,0 0 1,6 0-1,5-1-196,0 1 0,0-2 0,25-4 0,4-3-374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30.645"/>
    </inkml:context>
    <inkml:brush xml:id="br0">
      <inkml:brushProperty name="width" value="0.05" units="cm"/>
      <inkml:brushProperty name="height" value="0.05" units="cm"/>
    </inkml:brush>
  </inkml:definitions>
  <inkml:trace contextRef="#ctx0" brushRef="#br0">116 222 14427,'-1'-1'124,"0"0"0,1-1-1,-1 1 1,0 0 0,0 1-1,0-1 1,0 0 0,0 0 0,0 0-1,0 0 1,-1 1 0,1-1 0,0 1-1,0-1 1,-1 1 0,1-1-1,0 1 1,0 0 0,-1-1 0,1 1-1,0 0 1,-1 0 0,1 0 0,0 0-1,-1 0 1,1 0 0,0 1-1,-1-1 1,1 0 0,0 1 0,-1-1-1,1 1 1,0-1 0,0 1 0,0-1-1,0 1 1,-1 0 0,0 1-1,-3 1 321,0 1 0,-1-1-1,2 1 1,-1 1-1,0-1 1,1 1-1,-4 5 1,4-5-278,1 0 0,0 0 0,0 1 1,1-1-1,-1 1 0,1 0 0,1 0 1,-1-1-1,1 1 0,0 1 0,0-1 0,1 0 1,0 7-1,0-11-133,0 0 0,0 0 0,1 0-1,-1 0 1,1 0 0,-1 0 0,1 0 0,0 0 0,0 0 0,0 0 0,0-1 0,0 1 0,1 0 0,-1 0 0,0-1-1,3 3 1,-2-3-18,0 1-1,1-1 0,-1 0 0,0 0 1,1 0-1,-1 0 0,1-1 0,-1 1 1,1-1-1,-1 1 0,1-1 0,-1 0 1,1 0-1,0 0 0,-1 0 0,5-1 1,2-1-8,-1 0 1,1-1 0,-1 0 0,1 0 0,-1-1 0,0 0 0,0-1 0,-1 1 0,1-1-1,-1-1 1,0 0 0,-1 0 0,1 0 0,-1 0 0,0-1 0,7-12 0,3-5 7,0-2 0,-2 0 0,19-45 0,-26 54-9,-1 0 1,0 0-1,-1 0 0,0-1 0,1-22 1,-6 25-4,-3 11 3,1 6-4,1-1 0,-1 1-1,1-1 1,0 1 0,0-1 0,0 1 0,0 0-1,0 0 1,0 0 0,-1 3 0,-11 26 34,2 0 1,-13 57 0,20-68-7,1-1 1,1 1 0,0 0 0,2 0 0,3 39 0,-2-55-23,-1 0 1,1 0 0,0 0 0,0 0 0,0 0 0,1 0-1,0 0 1,-1 0 0,1-1 0,1 1 0,-1 0 0,0-1-1,1 0 1,0 0 0,0 0 0,0 0 0,0 0 0,0 0-1,0-1 1,1 1 0,0-1 0,-1 0 0,1 0 0,5 1-1,-3-1 1,-1-1-1,1 0 0,-1-1 0,1 1 0,-1-1 0,1 0 1,-1-1-1,1 1 0,0-1 0,-1 0 0,0 0 1,1-1-1,-1 0 0,0 0 0,1 0 0,-1 0 1,8-6-1,-3 1 2,1-1 1,-1 0-1,-1 0 1,0-1-1,0-1 1,9-11-1,-13 14-6,1-1-1,-2 1 0,1-1 0,-1 0 0,0 0 0,-1-1 1,1 1-1,-2-1 0,3-12 0,-5 18-4,-3 8 1,-2 9 0,2 0 0,1-1-1,1 1 1,0 0 0,2 14 0,-1-24-5,0 0 1,1 1-1,-1-1 1,1 0-1,0 0 1,0 0-1,0 0 1,1 0-1,0 0 0,0 0 1,0 0-1,0 0 1,0-1-1,1 1 1,-1-1-1,1 0 1,3 4-1,-4-6-54,0 0 0,-1 0 0,1 0 0,0 0-1,0 0 1,0 0 0,0 0 0,0-1 0,0 1 0,0-1 0,0 1-1,0-1 1,1 0 0,-1 0 0,0 0 0,0 0 0,0 0 0,4-1-1,-2 0-29,0-1-1,-1 1 0,1-1 0,0 0 0,-1 0 0,0 0 1,1 0-1,-1-1 0,4-3 0,2-4 25,0 0-1,0 0 1,-2-1 0,1 0 0,5-12-1,12-28-345,-1-7-66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31.126"/>
    </inkml:context>
    <inkml:brush xml:id="br0">
      <inkml:brushProperty name="width" value="0.05" units="cm"/>
      <inkml:brushProperty name="height" value="0.05" units="cm"/>
    </inkml:brush>
  </inkml:definitions>
  <inkml:trace contextRef="#ctx0" brushRef="#br0">45 0 15707,'-7'18'872,"1"1"-1,1-1 1,0 1-1,-2 25 0,-2 77 1193,9-115-1942,-1 21 216,-2 21 148,2 1-1,2-1 1,9 61 0,-9-105-432,0-1 1,0 1-1,0 0 1,0-1-1,0 1 0,1-1 1,4 7-1,-6-9-40,0-1-1,1 1 0,-1-1 1,1 0-1,-1 1 0,1-1 1,-1 1-1,1-1 0,-1 0 1,1 1-1,-1-1 0,1 0 1,-1 0-1,1 1 0,0-1 1,-1 0-1,1 0 0,-1 0 1,1 0-1,1 0 0,-1 0 3,0 0-1,0 0 1,0-1 0,0 1-1,0-1 1,0 1-1,0-1 1,-1 1-1,1-1 1,0 0-1,0 1 1,0-1 0,0 0-1,-1 0 1,1 1-1,0-2 1,5-6 42,-1 1 0,0-1 0,-1 0 0,0-1 0,-1 1 0,1-1 0,-1 1 0,-1-1 0,0 0 0,2-11 0,-1-12-52,-1-48 0,-2 70-20,0 10 12,1 0-1,-1-1 1,0 1 0,0 0 0,0 0 0,1-1-1,-1 1 1,0 0 0,0 0 0,1 0 0,-1-1-1,0 1 1,0 0 0,1 0 0,-1 0-1,0 0 1,1-1 0,-1 1 0,0 0 0,1 0-1,-1 0 1,0 0 0,1 0 0,-1 0 0,0 0-1,1 0 1,-1 0 0,0 0 0,1 0-1,-1 0 1,0 0 0,1 0 0,-1 0 0,0 1-1,0-1 1,1 0 0,-1 0 0,0 0-1,1 0 1,-1 1 0,0-1 0,0 0 0,1 0-1,-1 1 1,17 8-12,-16-9 11,21 14-10,1-2 1,1-1 0,0 0-1,1-2 1,41 10-1,-53-16 14,0-1 0,0 0 0,0-1 0,1 0 0,-1-1 0,0 0 0,1-2 0,-1 1 0,0-1 0,0-1 0,0 0 0,24-11 0,-31 12 4,-1-1 0,0-1 0,0 1 0,0-1 0,-1 0-1,1 0 1,-1 0 0,5-7 0,-8 10-1,0 0 0,0 0 0,0 0 0,0 0 0,0-1 0,-1 1 0,1 0 0,0-1 0,-1 1-1,1-1 1,-1 1 0,0 0 0,1-1 0,-1 1 0,0-1 0,0 1 0,0-1 0,0 1 0,0-1 0,0 1 0,0-1 0,0 1 0,-1-1 0,1 1-1,-1-1 1,1 1 0,-1-1 0,1 1 0,-1 0 0,0-1 0,0 1 0,1 0 0,-1 0 0,0-1 0,0 1 0,0 0 0,-2-1 0,0 0 2,0 1 0,0-1 0,0 0 1,0 1-1,0 0 0,0 0 1,-1 0-1,1 0 0,0 1 0,-1-1 1,1 1-1,0 0 0,-1 0 1,1 0-1,-1 0 0,1 0 0,0 1 1,-1 0-1,1-1 0,0 1 0,-5 2 1,-2 1 7,0 1 1,0 0-1,1 0 1,-1 0-1,-12 11 1,16-11 6,-1 1 0,1 0 0,1 0 0,-1 0 0,1 1 1,0 0-1,1 0 0,-1 0 0,1 1 0,1-1 0,0 1 0,-4 10 0,6-15-6,1 1-1,-1-1 1,0 1-1,1-1 1,0 1-1,0-1 1,0 1 0,0 0-1,0-1 1,1 1-1,0-1 1,-1 1-1,1-1 1,1 0 0,-1 1-1,0-1 1,1 0-1,0 0 1,-1 0-1,1 0 1,1 0-1,-1 0 1,0 0 0,1-1-1,-1 1 1,1-1-1,0 0 1,0 1-1,-1-1 1,7 2-1,-4-1-192,1 0-1,0 0 1,0-1-1,0 0 1,0 0-1,0-1 1,0 0-1,0 0 0,0 0 1,1-1-1,-1 0 1,0 0-1,0 0 1,1-1-1,-1 0 1,0 0-1,8-3 0,-12 3 127,0 1 0,-1-1 0,1 0 0,-1 1-1,1-1 1,-1 0 0,1 0 0,-1 0 0,0-1-1,0 1 1,1 0 0,-1 0 0,0-1 0,0 1-1,0 0 1,0-1 0,0 1 0,-1-1-1,1 1 1,0-1 0,-1 0 0,1 1 0,-1-1-1,0 0 1,1 1 0,-1-4 0,4-28-840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31.635"/>
    </inkml:context>
    <inkml:brush xml:id="br0">
      <inkml:brushProperty name="width" value="0.05" units="cm"/>
      <inkml:brushProperty name="height" value="0.05" units="cm"/>
    </inkml:brush>
  </inkml:definitions>
  <inkml:trace contextRef="#ctx0" brushRef="#br0">9 25 17828,'-8'-19'1864,"8"13"-1096,7 6-472,4 9 1225,1 4-593,-1 4-440</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32.101"/>
    </inkml:context>
    <inkml:brush xml:id="br0">
      <inkml:brushProperty name="width" value="0.05" units="cm"/>
      <inkml:brushProperty name="height" value="0.05" units="cm"/>
    </inkml:brush>
  </inkml:definitions>
  <inkml:trace contextRef="#ctx0" brushRef="#br0">35 1 17924,'-4'11'1284,"0"1"0,1 0 0,1-1 0,-2 14 0,-6 63 64,9-80-1109,-1 8-38,-3 59 562,5-68-686,0-1 0,1 1 0,0-1 0,0 1 0,0-1 1,1 1-1,0-1 0,0 0 0,4 6 0,-5-9-46,1-1 0,-1 0 0,1 0 0,-1 0-1,1 0 1,0 0 0,0 0 0,0 0 0,0-1 0,0 1 0,1-1 0,-1 1 0,0-1 0,1 0-1,-1 0 1,5 2 0,-2-2 2,0-1-1,0 1 1,0 0-1,0-1 1,1 0-1,-1-1 1,0 1-1,6-2 1,5-2 29,0 0 0,0-2 1,-1 0-1,22-11 0,86-57 151,-121 73-212,-1 0 0,0 1 1,0-1-1,1 0 1,-1 1-1,0-1 1,1 0-1,-1 1 0,1 0 1,-1-1-1,1 1 1,-1 0-1,1 0 1,-1 0-1,1 0 1,-1 0-1,1 0 0,1 0 1,-2 1-1,0 0-1,0 0 1,0-1 0,0 1 0,0 0-1,-1 0 1,1 0 0,0 1 0,0-1 0,-1 0-1,1 0 1,0 0 0,-1 0 0,1 1-1,-1-1 1,0 0 0,1 0 0,-1 1-1,0 1 1,0-2-1,1 1 0,-1 0-1,0-1 1,1 1 0,-1-1-1,1 1 1,0-1 0,-1 1-1,1-1 1,0 0 0,0 1 0,0-1-1,0 0 1,0 1 0,0-1-1,1 0 1,-1 0 0,0 0-1,1 0 1,-1 0 0,0-1-1,1 1 1,-1 0 0,1-1 0,-1 1-1,1 0 1,-1-1 0,1 0-1,0 1 1,-1-1 0,1 0-1,0 0 1,-1 0 0,1 0-1,-1 0 1,1 0 0,0-1 0,2 0-1,6-2-9,0 0 0,0-1 0,0 0 0,17-9-1,-18 8-14,9-5-30,23-11-91,-38 19 101,0 1 0,0 0 0,0 0 0,1 0 0,-1 0 1,0 1-1,0-1 0,1 1 0,-1 0 0,5 0 0,-8 0 1,1 0-1,-1 0 0,1 1 1,-1-1-1,0 0 0,1 0 1,-1 0-1,1 1 0,-1-1 1,0 0-1,1 1 0,-1-1 1,1 0-1,-1 1 1,0-1-1,0 0 0,1 1 1,-1-1-1,0 1 0,0-1 1,1 0-1,-1 1 0,0-1 1,0 1-1,0-1 0,0 1 1,1-1-1,-1 1 0,0-1 1,0 1-1,0-1 0,0 1 1,0-1-1,0 1 0,-1-1 1,1 0-1,0 1 0,0-1 1,0 1-1,0-1 0,0 1 1,-1-1-1,1 1 0,-11 17-1048,4-15 577</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32.611"/>
    </inkml:context>
    <inkml:brush xml:id="br0">
      <inkml:brushProperty name="width" value="0.05" units="cm"/>
      <inkml:brushProperty name="height" value="0.05" units="cm"/>
    </inkml:brush>
  </inkml:definitions>
  <inkml:trace contextRef="#ctx0" brushRef="#br0">15 4 19660,'-9'-3'2001,"6"3"-1529,0 3-976,6 1 1648,6 2-776,-1 0-136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07.122"/>
    </inkml:context>
    <inkml:brush xml:id="br0">
      <inkml:brushProperty name="width" value="0.05" units="cm"/>
      <inkml:brushProperty name="height" value="0.05" units="cm"/>
    </inkml:brush>
  </inkml:definitions>
  <inkml:trace contextRef="#ctx0" brushRef="#br0">971 166 11114,'-80'43'461,"-160"92"205,190-103-580,1 2-1,-72 66 0,85-64-108,1 1 0,2 1-1,1 2 1,2 2 0,2 0-1,2 2 1,2 1 0,2 0-1,-28 87 1,19-27-84,6 1 0,4 1 0,4 0 0,-1 116 0,15-100 124,6 1 0,5-1 0,33 163 0,-28-221 23,4 0 0,2-1 0,51 113 1,-49-134-37,2-2 1,1-1 0,3-1-1,1-1 1,1-1 0,44 41 0,-48-56-38,1 0 0,1-2 0,1-1 0,1-1 0,0-2 0,2 0 0,-1-2 0,2-2 0,0-1 0,0-1 0,49 8 0,-32-11-36,0-2 0,0-2 0,0-2 0,0-2-1,0-2 1,0-3 0,62-15 0,6-10-8,-2-4-1,-2-6 0,-2-5 1,205-116-1,-188 82 81,-4-5 0,-4-5 0,172-168 0,-195 157 39,138-187-1,45-141 290,-233 344-119,-3-2 0,47-130 1,-73 162-21,-2-1 0,-2 0 0,-3-1 0,-2 0 0,1-80 0,-10 109-87,-1 0 0,-1 0 0,-1 0 0,-2 1 0,-1-1 0,-1 1 0,-1 0 0,-2 1-1,0 0 1,-2 1 0,-1 0 0,0 0 0,-2 2 0,-1 0 0,-1 0 0,-23-23-1,12 21-38,-1 0 0,0 2-1,-2 1 1,-1 1-1,-1 2 1,0 1-1,-1 1 1,-1 3 0,-1 0-1,-44-9 1,15 7-53,-1 4 0,0 2 0,-1 4 0,-131 3 0,103 10-170,-1 5 0,2 3-1,0 5 1,1 4-1,1 4 1,1 4 0,2 3-1,2 5 1,1 3 0,-118 81-1,40-9-155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9.357"/>
    </inkml:context>
    <inkml:brush xml:id="br0">
      <inkml:brushProperty name="width" value="0.05" units="cm"/>
      <inkml:brushProperty name="height" value="0.05" units="cm"/>
    </inkml:brush>
  </inkml:definitions>
  <inkml:trace contextRef="#ctx0" brushRef="#br0">8 303 17644,'-1'0'110,"-5"19"1458,7-12-677,10-8 16,3-7-349,-1 0 0,0-1 0,0 0 0,0-1-1,-2-1 1,19-20 0,-1-3-94,28-43 1,-48 64-377,2-3 38,0 1 0,-1-2 1,-1 1-1,0-1 1,6-20-1,-37 86 302,14-22-486,0 0-1,2 1 0,1 0 0,1 1 1,2-1-1,0 0 0,2 1 0,2-1 0,0 1 1,2-1-1,1 0 0,8 28 0,-4-24-454,-7-24 119</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33.088"/>
    </inkml:context>
    <inkml:brush xml:id="br0">
      <inkml:brushProperty name="width" value="0.05" units="cm"/>
      <inkml:brushProperty name="height" value="0.05" units="cm"/>
    </inkml:brush>
  </inkml:definitions>
  <inkml:trace contextRef="#ctx0" brushRef="#br0">9 0 15779,'1'7'520,"0"0"-1,0 0 1,-1 0-1,0 0 1,0 0-1,-1 0 0,-1 8 1,-1 11 768,3-19-996,-4 41 926,3 0 1,1 0-1,13 85 0,-12-127-1209,0 0 0,1 0 0,0-1 0,0 1-1,0 0 1,1-1 0,0 1 0,7 8 0,-9-12-24,0-1 0,0 0 0,1 0 0,-1 1 0,1-1 0,-1 0 0,1 0 0,-1 0 0,1-1 0,-1 1 0,1 0 0,0-1 0,0 1 0,-1-1 0,1 1 0,0-1 0,0 0 0,-1 1 0,1-1 0,0 0 0,0-1 0,0 1 0,-1 0 0,1 0 0,0-1 0,0 1 0,0-1 0,-1 1 0,1-1 0,0 0 0,-1 0 0,1 0 0,-1 0 0,1 0 0,1-1 0,5-4-65,0-1-1,0 0 1,0-1-1,-1 1 1,0-1 0,-1-1-1,1 1 1,8-19-1,35-82-283,-38 80 271,64-183 17,-119 467 313,40-218-315,1-1 0,2 1-1,1-1 1,2 1 0,8 39 0,-7-65-2563,-10-25 252,-13-18 564,-1 1-1,-29-34 0,-18-15 1075,26 32 3051,31 32-1314,10 16-962,0 0 0,0 0 1,0 0-1,0-1 0,0 1 1,0 0-1,0 0 0,0 0 1,0 0-1,0 0 0,0-1 1,0 1-1,0 0 0,0 0 1,0 0-1,1 0 0,-1 0 1,0 0-1,0-1 0,0 1 1,0 0-1,0 0 0,0 0 1,1 0-1,-1 0 0,0 0 1,0 0-1,0 0 0,0 0 1,0 0-1,1 0 0,-1 0 1,0 0-1,0 0 0,0 0 0,0 0 1,1 0-1,-1 0 0,0 0 1,0 0-1,0 0 0,0 0 1,0 0-1,1 0 0,-1 0 1,0 0-1,0 0 0,0 0 1,33 13 1754,-19-7-1801,-8-3 34,14 5-11,1-1 0,34 7 0,-16-9-132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33.623"/>
    </inkml:context>
    <inkml:brush xml:id="br0">
      <inkml:brushProperty name="width" value="0.05" units="cm"/>
      <inkml:brushProperty name="height" value="0.05" units="cm"/>
    </inkml:brush>
  </inkml:definitions>
  <inkml:trace contextRef="#ctx0" brushRef="#br0">194 339 15395,'0'-2'119,"0"1"-1,-1 0 0,1 0 1,-1 0-1,1 0 1,-1-1-1,0 1 0,0 0 1,1 0-1,-1 0 0,0 0 1,0 0-1,0 1 1,0-1-1,0 0 0,0 0 1,0 1-1,0-1 1,0 0-1,-1 1 0,1-1 1,0 1-1,0-1 0,0 1 1,-1 0-1,1 0 1,0 0-1,-1-1 0,-1 1 1,-3 0 215,1 0 0,-1 0 1,0 0-1,1 1 1,-1 0-1,-5 1 0,4 1-20,-1-1-1,1 2 1,0-1-1,0 1 1,0 0-1,0 0 0,1 1 1,0 0-1,0 0 1,-11 12-1,14-13-236,-1 0-1,1 0 1,0 0-1,0 1 1,0-1-1,1 1 1,0 0-1,0 0 1,0 0-1,0 0 1,1 0-1,0 0 1,0 0-1,0 0 1,1 1-1,-1-1 1,2 8-1,-1-11-59,0 0 0,1 0 0,-1 0 0,1 0 0,0 1 0,0-1 0,-1 0 0,1 0 0,1 0 0,-1-1 0,0 1 0,0 0 0,1 0-1,-1-1 1,1 1 0,-1 0 0,1-1 0,0 0 0,0 1 0,0-1 0,0 0 0,-1 0 0,1 0 0,1 0 0,-1 0 0,0-1 0,0 1 0,0-1 0,0 1 0,0-1-1,1 0 1,-1 0 0,2 0 0,2 0-2,0 0-1,0-1 1,0 1 0,0-1-1,0-1 1,0 1-1,0-1 1,-1 0-1,1-1 1,-1 1 0,7-5-1,-4 2 1,-1-1 0,1 0-1,-1-1 1,0 0 0,0 0 0,-1 0 0,0-1-1,-1 0 1,1 0 0,5-13 0,-5 7-204,-1 1 0,0-1 0,-1 0 0,0 0 0,-1-1 0,1-18 0,-4 30 104,1-1 1,-1 0-1,0 1 1,-1-1 0,1 0-1,-1 1 1,1-1-1,-1 1 1,0-1-1,-1 1 1,-1-6-1,4 10-255</inkml:trace>
  <inkml:trace contextRef="#ctx0" brushRef="#br0" timeOffset="1">531 6 15107,'0'0'75,"0"0"-1,0-1 0,0 1 1,0 0-1,0 0 1,0-1-1,-1 1 1,1 0-1,0 0 0,0-1 1,0 1-1,0 0 1,0 0-1,-1 0 1,1-1-1,0 1 0,0 0 1,-1 0-1,1 0 1,0-1-1,0 1 1,0 0-1,-1 0 0,1 0 1,0 0-1,-1 0 1,1 0-1,0 0 1,0 0-1,-1 0 0,1 0 1,0 0-1,-1 0 1,-7 7 1308,-6 21 539,12-24-1267,-9 23-206,0 0 1,2 1-1,0 0 1,3 0-1,0 1 1,1 0-1,2 0 0,1 37 1,2-60-416,0 1 0,1-1 0,0 0 0,1 0 0,-1 0 0,1 0 0,0 0 0,0 0 0,1 0 0,5 8 0,-6-12-33,-1 0-1,1 0 0,0 0 0,-1 0 0,1-1 1,0 1-1,0-1 0,0 1 0,0-1 0,1 0 1,-1 1-1,0-1 0,1 0 0,-1-1 0,0 1 0,1 0 1,-1-1-1,1 1 0,-1-1 0,1 0 0,-1 0 1,1 0-1,0 0 0,-1 0 0,1 0 0,-1-1 1,1 1-1,3-3 0,2 0-11,0 0-1,-1-1 1,0 1-1,0-2 1,0 1 0,0-1-1,8-8 1,20-13 10,-35 26 4,0 0 0,0 0 0,0 0 0,0 0-1,1 0 1,-1-1 0,0 1 0,0 0 0,0 0 0,0 0 0,0 0 0,1 0 0,-1 0 0,0 0 0,0 0-1,0 0 1,0 0 0,1 0 0,-1 0 0,0 0 0,0 0 0,0 0 0,0 0 0,1 0 0,-1 0 0,0 0-1,0 0 1,0 0 0,0 0 0,1 0 0,-1 1 0,0-1 0,0 0 0,0 0 0,0 0 0,0 0 0,0 0 0,1 0-1,-1 0 1,0 1 0,0-1 0,0 0 0,0 0 0,0 0 0,0 0 0,0 0 0,0 1 0,0-1 0,1 14 91,-7 23 22,4-29-76,0 2-37,1-3-80,-1 0 0,1-1 0,0 1 0,1 0 0,0-1-1,0 1 1,0 0 0,1 0 0,1 7 0,-2-14 46,1 1 0,-1-1-1,0 1 1,0-1 0,0 0 0,1 1 0,-1-1-1,0 0 1,1 1 0,-1-1 0,0 0-1,1 1 1,-1-1 0,0 0 0,1 1-1,-1-1 1,0 0 0,1 0 0,-1 0-1,1 0 1,-1 1 0,1-1 0,-1 0 0,0 0-1,1 0 1,-1 0 0,1 0 0,-1 0-1,1 0 1,-1 0 0,1 0 0,-1 0-1,0 0 1,1 0 0,0-1 0,15-8-361,-2-6-51</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34.126"/>
    </inkml:context>
    <inkml:brush xml:id="br0">
      <inkml:brushProperty name="width" value="0.05" units="cm"/>
      <inkml:brushProperty name="height" value="0.05" units="cm"/>
    </inkml:brush>
  </inkml:definitions>
  <inkml:trace contextRef="#ctx0" brushRef="#br0">872 435 15963,'3'5'330,"0"0"0,1 0-1,0-1 1,0 1-1,0-1 1,0 0-1,1 0 1,0 0-1,0-1 1,0 1-1,0-1 1,0 0 0,1-1-1,-1 1 1,1-1-1,0 0 1,0-1-1,-1 1 1,1-1-1,0 0 1,0-1-1,1 0 1,-1 1 0,0-2-1,0 1 1,0-1-1,11-2 1,-11 1-209,0 0 0,-1-1 1,1 1-1,0-1 1,-1 0-1,1 0 0,-1-1 1,0 0-1,0 0 1,-1 0-1,8-8 0,-10 10-95,-1 0-1,1 1 0,-1-1 1,0 0-1,0 0 0,0 0 0,0 0 1,0 0-1,-1 0 0,1-1 1,0 1-1,-1 0 0,0 0 0,1 0 1,-1-1-1,0 1 0,0 0 1,0 0-1,0-1 0,-1 1 0,1 0 1,-1 0-1,1 0 0,-1 0 1,0-1-1,0 1 0,0 0 1,0 0-1,0 1 0,0-1 0,-1 0 1,1 0-1,0 0 0,-1 1 1,-3-3-1,1 0-47,0 1-1,0-1 1,-1 1 0,0 0 0,1 1 0,-1-1-1,0 1 1,0 0 0,-1 0 0,1 1-1,0-1 1,-1 1 0,1 0 0,-1 1 0,1-1-1,0 1 1,-1 0 0,1 1 0,-1-1 0,1 1-1,-1 0 1,1 0 0,0 1 0,-9 3-1,8-3-8,0 1 0,0 0 0,0 0 0,0 1 0,0 0-1,1 0 1,-1 0 0,1 1 0,0-1 0,1 1 0,-1 0-1,1 1 1,0-1 0,0 1 0,1 0 0,-1 0-1,1 0 1,1 0 0,-4 11 0,4-9-35,1-1 0,0 1-1,0 0 1,1-1 0,0 1 0,0 0 0,1-1-1,0 1 1,0-1 0,1 1 0,0-1-1,0 1 1,0-1 0,1 0 0,1 0 0,-1 0-1,1 0 1,0-1 0,0 0 0,1 1 0,0-2-1,0 1 1,1 0 0,-1-1 0,1 0-1,0-1 1,1 1 0,-1-1 0,1 0 0,-1-1-1,1 1 1,1-1 0,13 3 0,-20-5 28,0-1-1,0 1 1,1-1 0,-1 0 0,0 1 0,1-1 0,-1 0-1,0 0 1,1 0 0,-1 0 0,0 0 0,1-1 0,-1 1-1,0 0 1,1-1 0,-1 1 0,0 0 0,0-1 0,0 0-1,3 0 1,-7-14-507</inkml:trace>
  <inkml:trace contextRef="#ctx0" brushRef="#br0" timeOffset="1">0 0 18740,'40'0'1952,"9"0"-1335,10 0-1954,10 3 1937,2-3-248,-3-3 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34.736"/>
    </inkml:context>
    <inkml:brush xml:id="br0">
      <inkml:brushProperty name="width" value="0.05" units="cm"/>
      <inkml:brushProperty name="height" value="0.05" units="cm"/>
    </inkml:brush>
  </inkml:definitions>
  <inkml:trace contextRef="#ctx0" brushRef="#br0">1 137 13747,'0'-3'217,"1"0"-1,-1 0 1,1 0 0,0 1-1,1-1 1,-1 0-1,0 1 1,1-1 0,-1 1-1,1-1 1,0 1 0,0 0-1,0 0 1,0-1 0,0 1-1,0 1 1,1-1 0,-1 0-1,1 1 1,-1-1 0,1 1-1,-1 0 1,5-2-1,6-3 548,1 1 0,-1 1 0,20-5 0,-28 8-588,1 0 1,-1 0-1,0 1 0,0-1 0,0 1 1,0 1-1,7 0 0,-10-1-135,-1 0 0,1 1 0,-1-1 0,1 1 0,-1-1 0,0 1 0,1 0 0,-1 0 0,0 0 0,1-1 0,-1 1 0,0 0 0,0 0 0,0 1 0,0-1 0,0 0 0,0 0 0,0 1 0,0-1 0,0 0 0,0 1 0,-1-1 0,1 1 0,-1-1 0,1 1 0,-1-1 0,1 3 0,-1 6 18,0 1 1,0-1-1,-1 1 0,-1-1 1,0 0-1,0 0 1,-1 0-1,-6 16 0,-4 17-24,10-32-18,0 1 0,1 1-1,1-1 1,0 0 0,1 24-1,0-32-2,1 0-1,-1 0 1,1 0-1,0-1 1,1 1-1,-1 0 1,0-1-1,1 1 1,0-1-1,0 1 1,0-1-1,0 0 1,1 0-1,-1 0 1,1 0-1,0 0 1,0-1 0,0 1-1,0-1 1,0 0-1,0 0 1,6 3-1,1-1 20,0-1 1,0 0-1,1 0 1,-1-1-1,1 0 0,-1-1 1,1 0-1,0-1 0,-1 0 1,1 0-1,0-1 0,-1-1 1,1 0-1,-1 0 0,1-1 1,-1 0-1,0-1 0,11-6 1,-8 4-36,-1-1 0,1 0 0,-1-1 1,0 0-1,0-1 0,-1-1 0,-1 0 1,0 0-1,0-1 0,-1 0 0,0 0 1,14-25-1,-17 22-259,0 0 1,-1 0 0,-1 0-1,0-1 1,-1 1-1,-1-1 1,0 0-1,-1 0 1,0 0 0,-1 0-1,-1 0 1,0 0-1,-7-27 1,2 17-488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3:35.226"/>
    </inkml:context>
    <inkml:brush xml:id="br0">
      <inkml:brushProperty name="width" value="0.05" units="cm"/>
      <inkml:brushProperty name="height" value="0.05" units="cm"/>
    </inkml:brush>
  </inkml:definitions>
  <inkml:trace contextRef="#ctx0" brushRef="#br0">110 26 15491,'1'0'92,"-1"0"0,1-1-1,-1 1 1,0-1 0,1 1-1,-1-1 1,1 1 0,-1-1-1,0 1 1,1-1 0,-1 1-1,0-1 1,1 1 0,-1-1 0,0 1-1,0-1 1,0 0 0,0 1-1,1-1 1,-1 0 0,0 1-1,0-1 1,0 1 0,0-1-1,0 0 1,-1 1 0,1-1-1,0 1 1,0-1 0,0 0-1,0 1 1,-1-1 0,1 1 0,0-1-1,-1 1 1,1-1 0,0 1-1,-1-1 1,1 1 0,0-1-1,-2 0 1,1 1 19,0-1 0,0 1 0,0-1 0,0 1 0,-1 0 0,1 0 0,0 0 0,0-1 0,0 1 0,-1 0 0,1 0 0,0 1 0,0-1 0,-1 0 0,1 0 0,0 1-1,0-1 1,0 0 0,0 1 0,-1-1 0,0 2 0,-5 3 24,1 0-1,-1 1 1,1-1-1,0 2 1,1-1-1,-1 0 1,1 1-1,0 0 1,1 0-1,0 1 1,0-1-1,1 1 1,0 0-1,0 0 1,0 0-1,1 0 1,1 1-1,-1-1 1,1 16-1,1-22-116,0 0-1,0 0 0,0 0 1,1 0-1,-1 0 0,1 0 1,0 0-1,-1 0 0,1 0 1,0 0-1,0 0 0,0-1 1,0 1-1,1 0 0,-1-1 1,0 1-1,1-1 0,-1 1 1,1-1-1,0 1 0,-1-1 1,1 0-1,0 0 0,0 0 1,-1 0-1,1 0 0,0-1 1,0 1-1,0 0 0,0-1 1,0 1-1,0-1 0,1 0 1,-1 0-1,0 0 1,3 0-1,8-1 9,-1 0 0,0 0 0,0-1 0,0-1 0,12-4 0,31-13-72,0-3 1,72-41 0,-64 31-1,-37 22 119,-25 11-69,-1 0 0,0 0 0,0 0 1,0 0-1,0 0 0,1 1 0,-1-1 0,0 0 1,0 0-1,0 0 0,0 0 0,0 0 0,1 0 0,-1 0 1,0 0-1,0 0 0,0 0 0,0 1 0,0-1 1,0 0-1,1 0 0,-1 0 0,0 0 0,0 0 0,0 0 1,0 1-1,0-1 0,0 0 0,0 0 0,0 0 1,0 0-1,0 1 0,0-1 0,0 0 0,0 0 1,0 0-1,0 1 0,-3 13 192,0-8-91,1 0 0,0 0 0,0 0 0,1 0 0,0 0 0,0 1-1,0-1 1,1 12 0,0-16-82,0 0 0,1-1 0,-1 1 0,0 0 0,1 0-1,-1-1 1,1 1 0,0 0 0,0-1 0,-1 1 0,1 0 0,0-1-1,0 1 1,0-1 0,1 0 0,-1 1 0,0-1 0,0 0 0,1 0 0,-1 0-1,1 0 1,-1 0 0,1 0 0,-1 0 0,1 0 0,0-1 0,-1 1 0,1 0-1,0-1 1,0 0 0,-1 1 0,1-1 0,0 0 0,0 0 0,2 0 0,6-1-1,1 0 1,0 0 0,0-1-1,-1-1 1,1 0 0,15-7 0,-13 5-62,0 1-1,1 0 1,17-2 0,-30 6 28,0-1-1,0 1 1,0 0-1,0 0 1,0 0-1,0 0 1,0 0-1,0 0 1,1 0-1,-1 0 1,0 1 0,0-1-1,0 0 1,0 1-1,0-1 1,0 0-1,0 1 1,0 0-1,0-1 1,0 1-1,0-1 1,-1 1-1,1 0 1,1 1-1,-1 0-41,0-1 0,-1 1 0,1-1 0,-1 1 0,0-1 0,1 1 0,-1 0-1,0-1 1,0 1 0,0-1 0,0 1 0,0 0 0,-1-1 0,1 1 0,-1 1-1,-1 5-167,0-1-1,-1 1 1,-1-1-1,1 0 1,-8 12-1,4-11-162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1.214"/>
    </inkml:context>
    <inkml:brush xml:id="br0">
      <inkml:brushProperty name="width" value="0.05" units="cm"/>
      <inkml:brushProperty name="height" value="0.05" units="cm"/>
    </inkml:brush>
  </inkml:definitions>
  <inkml:trace contextRef="#ctx0" brushRef="#br0">235 199 16476,'15'-22'985,"-7"12"-589,-1-1-1,0 0 0,-1 0 0,7-17 0,-11 25-271,-1-1-1,0 0 1,-1 1-1,1-1 0,-1 0 1,1 1-1,-1-1 1,0 0-1,0 1 1,-1-1-1,1 0 1,-1 0-1,0 1 0,0-1 1,0 1-1,0-1 1,-1 1-1,1-1 1,-4-5-1,3 7-63,1 0 1,-1 0-1,1 0 1,-1 1-1,0-1 0,0 0 1,1 0-1,-1 1 1,0-1-1,-1 1 1,1 0-1,0 0 0,0 0 1,-1 0-1,1 0 1,0 0-1,-1 0 0,-2 0 1,1 1-7,-1 0 0,0-1 0,1 2 0,-1-1 0,0 0 0,0 1 1,1 0-1,-1 0 0,-4 2 0,-4 2 5,1 1-1,0 0 1,0 1 0,0 0 0,-18 15 0,20-14-38,1 0 1,0 1 0,0 0-1,1 0 1,0 1 0,1 0-1,0 1 1,-9 17 0,14-24-18,0 0 1,1 1 0,-1-1-1,1 1 1,0-1 0,1 1-1,-1-1 1,1 1 0,-1 0-1,1-1 1,1 1-1,-1-1 1,1 1 0,0 0-1,0-1 1,0 0 0,0 1-1,1-1 1,0 0-1,0 1 1,0-1 0,0 0-1,1 0 1,-1-1 0,1 1-1,6 5 1,11 9 0,0-1 0,1 0 0,1-2 0,34 18 0,-29-18-22,-2 0 1,0 2-1,27 24 1,-45-34 1,1 1 0,-2-1 0,1 1 0,-1 0 0,0 1 0,8 14 0,-12-18 10,-1-1-1,1 0 1,-1 0 0,0 1-1,0-1 1,0 1-1,0-1 1,-1 1-1,0-1 1,0 1-1,0-1 1,0 1-1,-1-1 1,0 1-1,0-1 1,0 1-1,-2 5 1,-1-2 8,-1 0 0,1 0 1,-1-1-1,-1 0 0,1 0 0,-1 0 1,0-1-1,-1 1 0,1-2 1,-1 1-1,-12 7 0,5-4 67,-1-1-1,0-1 0,0 0 1,0-1-1,-24 6 1,32-10-25,0-1 0,0 0-1,0 0 1,0-1 0,0 0 0,0 0 0,0-1 0,0 1 0,0-2-1,0 1 1,1-1 0,-1 0 0,0 0 0,1-1 0,-1 0 0,-11-7-1,15 8-28,-1-1-1,1 0 0,0 0 1,0 0-1,0 0 0,0 0 1,1 0-1,-1-1 0,1 0 0,0 1 1,0-1-1,0 0 0,1 0 1,-1 0-1,1 0 0,0 0 1,0 0-1,1 0 0,-1-1 0,1 1 1,0 0-1,0 0 0,0 0 1,0-1-1,1 1 0,0 0 1,0 0-1,0 0 0,2-6 1,1 1-13,1 0 1,-1 0 0,1 0-1,1 1 1,-1 0 0,2 0 0,-1 1-1,1-1 1,0 1 0,0 1 0,1-1-1,0 1 1,15-8 0,10-4 68,0 1 0,45-16 0,35-6 198,-68 25 79,-1-2 1,79-40-1,-119 54-311,-1 0 0,0 0 0,0 0-1,0-1 1,0 0 0,0 1-1,0-1 1,-1 0 0,1 0-1,-1 0 1,0 0 0,0-1 0,3-5-1,-4 6-17,-1 1 0,1 0 0,-1-1 1,0 1-1,1 0 0,-1-1 0,0 1 0,-1 0 0,1-1 0,0 1 0,0 0 0,-1-1 0,0 1 0,1 0 0,-1 0 1,0-1-1,0 1 0,0 0 0,0 0 0,-1 0 0,1 0 0,-3-3 0,-4-2-2,0-1 1,0 1-1,0 0 0,-1 1 0,0 0 1,0 0-1,-1 1 0,-15-6 0,-4 0-369,-54-13 1,73 21-35,-1 0 0,1 1 1,-1 1-1,1 0 1,-1 0-1,0 1 1,-16 2-1,26-2 357,1 0 0,0 0 0,-1 0 0,1 1 1,-1-1-1,1 0 0,-1 1 0,1-1 0,0 0 0,-1 1 0,1-1 0,0 1 1,-1-1-1,1 0 0,0 1 0,0-1 0,0 1 0,-1-1 0,1 1 0,0-1 1,0 1-1,0-1 0,0 1 0,0-1 0,0 1 0,0-1 0,0 1 1,0-1-1,0 1 0,0-1 0,0 1 0,0-1 0,0 1 0,0-1 0,0 1 1,1-1-1,-1 1 0,0-1 0,0 0 0,0 1 0,1-1 0,-1 1 0,0-1 1,1 0-1,-1 1 0,0-1 0,1 0 0,-1 1 0,2 0 0,19 16-789</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1.715"/>
    </inkml:context>
    <inkml:brush xml:id="br0">
      <inkml:brushProperty name="width" value="0.05" units="cm"/>
      <inkml:brushProperty name="height" value="0.05" units="cm"/>
    </inkml:brush>
  </inkml:definitions>
  <inkml:trace contextRef="#ctx0" brushRef="#br0">2 492 15003,'0'0'130,"-1"1"-1,1 0 1,0-1-1,0 1 1,0-1-1,0 1 1,0 0 0,0-1-1,0 1 1,0 0-1,0-1 1,0 1-1,0 0 1,0-1-1,0 1 1,1-1-1,-1 1 1,0 0 0,0-1-1,1 1 1,-1 0-1,1-1-69,-1 0 0,1 0 0,-1 0 0,1 0-1,-1 0 1,1 0 0,-1 0 0,1 0 0,-1 0 0,1 0 0,-1 0 0,0 0-1,1 0 1,-1 0 0,1 0 0,-1-1 0,1 1 0,-1 0 0,0 0-1,1-1 1,-1 1 0,1-1 0,31-27 1063,-19 16-69,196-193 3221,-159 150-3658,80-119 0,-119 155-520,-6 10-4,-8 18-39,-10 26-44,2 1-1,1 0 0,2 0 1,1 1-1,2 0 0,0 56 1,5-78-39,0-1 0,1 0 1,1 0-1,0 0 0,1-1 0,4 15 0,-6-25-44,0 0-1,0 0 0,0 0 1,1 0-1,-1 0 0,1-1 1,-1 1-1,1 0 0,0-1 1,0 0-1,0 1 0,0-1 1,1 0-1,-1 0 1,1 0-1,-1 0 0,1 0 1,0-1-1,0 1 0,-1-1 1,1 0-1,0 1 0,0-2 1,0 1-1,0 0 0,1 0 1,-1-1-1,0 0 0,0 0 1,0 0-1,0 0 0,1 0 1,2-1-1,7-3-79,0 0 1,0-1 0,-1 0-1,0-1 1,0 0-1,17-12 1,30-26-592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2.221"/>
    </inkml:context>
    <inkml:brush xml:id="br0">
      <inkml:brushProperty name="width" value="0.05" units="cm"/>
      <inkml:brushProperty name="height" value="0.05" units="cm"/>
    </inkml:brush>
  </inkml:definitions>
  <inkml:trace contextRef="#ctx0" brushRef="#br0">178 4 15011,'0'0'49,"0"-1"-1,-1 1 1,1 0 0,0 0-1,0 0 1,0-1-1,0 1 1,-1 0-1,1 0 1,0 0 0,0 0-1,-1 0 1,1-1-1,0 1 1,0 0-1,0 0 1,-1 0 0,1 0-1,0 0 1,0 0-1,-1 0 1,1 0-1,0 0 1,0 0 0,-1 0-1,1 0 1,0 0-1,0 0 1,-1 0 0,1 0-1,0 0 1,0 0-1,-1 0 1,1 1-1,0-1 1,-1 0 0,-13 9 600,-13 14-3,12-8-121,1 0-1,1 1 1,0 1 0,1 0-1,1 1 1,1 0 0,-15 35-1,22-45-401,0 1-1,1 1 0,0-1 1,0 0-1,1 0 0,0 1 0,1-1 1,1 16-1,0-19-72,0 1 1,0-1-1,1 0 1,0 0-1,0 0 0,1 0 1,-1 0-1,1-1 1,0 1-1,1-1 1,0 0-1,0 0 0,8 9 1,-8-10-24,0 0 0,1-1 0,-1 0 0,1 1 0,-1-1 1,1-1-1,0 1 0,0-1 0,1 0 0,-1 0 0,0 0 0,1-1 1,-1 0-1,8 1 0,-6-2 29,0 0-1,1 0 1,-1-1 0,1 0 0,-1 0 0,0-1 0,0 0-1,0 0 1,12-6 0,-5 1 98,0-2 0,0 1 0,-1-2 0,0 0 0,-1 0 0,0-1 0,0 0 1,-1-1-1,10-16 0,-14 19-13,0-1 0,-1 0 0,-1-1 1,0 0-1,0 0 0,-1 0 0,0 0 1,-1-1-1,3-21 0,-5 29-112,-1 0 0,0-1 0,0 1 0,0 0 1,0 0-1,-1 0 0,0-1 0,0 1 0,0 0 0,0 0 0,0 0 0,-1 0 0,0 0 0,0 1 0,0-1 0,0 0 0,-1 1 1,1 0-1,-1-1 0,0 1 0,0 0 0,0 0 0,0 1 0,-1-1 0,1 1 0,-1-1 0,1 1 0,-1 0 0,0 1 0,-5-3 1,-2 0-77,-1 1 0,1 0 0,-1 1 1,0 0-1,1 1 0,-1 0 1,-15 2-1,21-1-141,-1 0-1,0 1 1,0 0-1,0 1 1,1-1-1,-1 1 1,1 1 0,-1-1-1,1 1 1,0 0-1,0 0 1,0 1 0,-8 6-1,12-9 140,1 1-1,0 0 1,-1-1-1,1 1 0,0-1 1,0 1-1,0 0 1,0 0-1,0 0 1,1 0-1,-1 0 0,0 0 1,1 0-1,-1 0 1,1 0-1,0 0 1,0 0-1,0 0 0,0 0 1,0 0-1,0 0 1,0 0-1,2 3 1,12 18-729</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2.731"/>
    </inkml:context>
    <inkml:brush xml:id="br0">
      <inkml:brushProperty name="width" value="0.05" units="cm"/>
      <inkml:brushProperty name="height" value="0.05" units="cm"/>
    </inkml:brush>
  </inkml:definitions>
  <inkml:trace contextRef="#ctx0" brushRef="#br0">389 156 17404,'-14'109'6566,"11"-41"-5750,9 84-1,10-7-2827,-27-188-1251,-19-25 2609,21 50 134,-18-36-204</inkml:trace>
  <inkml:trace contextRef="#ctx0" brushRef="#br0" timeOffset="1">31 42 15107,'-20'-26'2345,"10"10"-1233,22 16-304,13 9 1801,24 8-961,5 3-288,16 3-415,3-2-145,12-5-472,-3-4-328,-5-12-1144,-2-5 1120,-4-15-249,-2-7-159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3.251"/>
    </inkml:context>
    <inkml:brush xml:id="br0">
      <inkml:brushProperty name="width" value="0.05" units="cm"/>
      <inkml:brushProperty name="height" value="0.05" units="cm"/>
    </inkml:brush>
  </inkml:definitions>
  <inkml:trace contextRef="#ctx0" brushRef="#br0">315 0 16107,'-31'29'1820,"0"-1"0,-38 24 0,42-32-1145,0 0 0,2 1 1,0 2-1,-22 27 0,45-48-673,0 0 0,0 1 1,1-1-1,-1 0 0,1 1 1,-1-1-1,1 1 0,0-1 1,0 1-1,0-1 0,0 1 1,1 0-1,-1 0 0,1-1 1,-1 1-1,1 0 0,0 0 0,0 0 1,0-1-1,1 1 0,0 4 1,1-4-31,-1 1 0,1-1 0,0 0 0,0 0 0,0 0 0,1 0 0,-1 0 0,1-1-1,-1 1 1,1-1 0,0 0 0,0 0 0,0 0 0,0 0 0,5 2 0,20 8-189,1-1 0,0-1-1,56 10 1,-5-1-1,-53-11 172,-15-6 41,-1 1 1,1 0 0,-1 1-1,0 1 1,0 0 0,0 0-1,12 9 1,-21-13 16,-1 0 0,1 0 1,-1 0-1,0 0 0,0 0 0,0 0 0,0 0 0,0 0 1,0 1-1,0-1 0,0 0 0,0 1 0,0-1 0,-1 1 1,1-1-1,-1 1 0,1-1 0,-1 1 0,1-1 0,-1 1 1,0-1-1,0 1 0,0 2 0,0-2 15,-1 0 1,0 0-1,1 0 0,-1 0 0,0 0 0,-1 0 1,1-1-1,0 1 0,0 0 0,-1 0 1,1-1-1,-1 1 0,1-1 0,-4 3 0,-6 3 147,-1 0-1,1-1 0,-1 0 1,-19 6-1,-5 1 286,-1-2 0,-1-1 1,0-2-1,0-2 0,-70 2 0,103-8-445,1 1-59,0-1-1,0 0 1,0 0-1,0 0 1,0-1-1,-1 0 1,2 1-1,-1-1 1,0-1-1,0 1 1,0 0-1,-5-4 1,8 5 14,1 0-1,0-1 1,-1 1 0,1 0-1,0-1 1,0 1 0,-1 0-1,1 0 1,0-1 0,0 1 0,-1-1-1,1 1 1,0 0 0,0-1-1,0 1 1,0 0 0,-1-1 0,1 1-1,0-1 1,0 1 0,0-1-1,0 1 1,0 0 0,0-1 0,0 1-1,0-1 1,0 1 0,1 0-1,-1-1 1,0 1 0,0-1 0,0 1-1,0-1 1,14-12-344,22-6-63,8 3-202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1.439"/>
    </inkml:context>
    <inkml:brush xml:id="br0">
      <inkml:brushProperty name="width" value="0.05" units="cm"/>
      <inkml:brushProperty name="height" value="0.05" units="cm"/>
    </inkml:brush>
  </inkml:definitions>
  <inkml:trace contextRef="#ctx0" brushRef="#br0">8 14 18676,'0'-6'1856,"0"2"-1199,0 1-305,-2 3 744,1 4-104,-2 2-352,1 2-240,2 0-624,0 2-400,5-3-2201,-2 1 2505,-1 4-360,0-2-240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3.749"/>
    </inkml:context>
    <inkml:brush xml:id="br0">
      <inkml:brushProperty name="width" value="0.05" units="cm"/>
      <inkml:brushProperty name="height" value="0.05" units="cm"/>
    </inkml:brush>
  </inkml:definitions>
  <inkml:trace contextRef="#ctx0" brushRef="#br0">329 22 14019,'0'0'173,"1"0"0,-1 0 0,1 1 0,-1-1 0,1 0 0,-1 0 0,0 0 0,1 1 0,-1-1 0,0 0 0,1 0 0,-1 1 0,0-1 0,1 0 0,-1 1 0,0-1 0,0 0 0,1 1 0,-1-1 0,0 1 0,0-1 0,0 0 0,0 1 0,1-1 0,-1 1 0,0-1 0,0 1 0,0-1 0,0 0 0,0 1 0,0-1 0,0 1 0,0-1 0,0 1 0,0-1 0,-1 1 0,-2 20 1439,3-20-1297,-28 109 3092,16-68-2955,2-1 0,-8 67 0,17-89-434,-1-6-134,1 0-1,0 0 1,1 0-1,0 0 1,1 0-1,1 0 1,4 20-1,0-25-647,-2-10-223,-1-14-530,-5-3 1248,0 1 1,-1 0 0,-1 0 0,-1 1-1,0-1 1,-13-28 0,-5-5-218</inkml:trace>
  <inkml:trace contextRef="#ctx0" brushRef="#br0" timeOffset="1">11 39 14059,'-1'0'101,"0"-1"1,1 1-1,-1-1 0,0 0 0,1 1 1,-1-1-1,0 0 0,1 1 0,-1-1 1,1 0-1,-1 0 0,1 0 0,0 1 1,-1-1-1,1 0 0,0 0 1,-1 0-1,1 0 0,0 0 0,0 0 1,0-1-1,0 2-31,0-1 0,1 0 0,-1 1 0,1-1 0,-1 1 0,0-1 1,1 0-1,-1 1 0,1-1 0,0 1 0,-1-1 0,1 1 0,-1-1 0,1 1 0,0 0 0,-1-1 0,1 1 0,0 0 1,-1 0-1,2-1 0,6-1 421,1 0 0,0 0 0,14 0 0,-16 2-139,27-2 283,0 1 0,0 2 1,0 1-1,0 2 0,39 10 0,-47-8-475,1 2-1,-2 1 1,1 1-1,-1 1 1,-1 1-1,46 30 1,-61-36-150,-1 0 0,0 1 0,0 0 1,-1 1-1,0 0 0,0 0 1,0 0-1,-1 1 0,6 13 0,-10-18 3,0 0-1,0 1 1,-1-1-1,1 1 1,-1 0-1,-1 0 1,1-1 0,-1 1-1,1 0 1,-1 0-1,-1 0 1,1-1-1,-1 1 1,0 0-1,0 0 1,0-1-1,0 1 1,-1-1-1,0 1 1,0-1-1,0 0 1,-5 7-1,-4 3 108,-1 0-1,0-2 1,0 1 0,-1-1-1,-1-1 1,0-1-1,-1 0 1,0 0-1,0-2 1,-1 0-1,0-1 1,-1 0-1,1-1 1,-1-1-1,-31 5 1,39-9-158,-1-1 1,0 1-1,0-2 0,0 0 1,0 0-1,1 0 1,-15-5-1,20 4-29,1 1 0,-1 0 0,1-1 0,-1 0 0,1 0 0,0 0 0,0 0 0,0 0 0,0 0 1,-3-4-1,5 4 42,0 1 0,-1-1 1,1 0-1,0 0 1,0 0-1,0 0 1,1 0-1,-1 0 0,0 0 1,1 0-1,-1 0 1,1 0-1,0 0 0,0-1 1,0 1-1,0 0 1,0 0-1,1-4 1,7-21-357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4.259"/>
    </inkml:context>
    <inkml:brush xml:id="br0">
      <inkml:brushProperty name="width" value="0.05" units="cm"/>
      <inkml:brushProperty name="height" value="0.05" units="cm"/>
    </inkml:brush>
  </inkml:definitions>
  <inkml:trace contextRef="#ctx0" brushRef="#br0">416 88 16476,'5'-8'421,"-2"5"-210,0-1 0,0 0-1,-1-1 1,1 1 0,-1 0-1,0-1 1,-1 1 0,1-1-1,-1 0 1,0 1 0,1-7-1,-2 11-147,0-1 0,0 0 0,0 0 0,0 0 0,0 0-1,0 1 1,0-1 0,0 0 0,-1 0 0,1 0 0,0 1-1,0-1 1,-1 0 0,1 0 0,0 1 0,-1-1-1,1 0 1,-1 1 0,1-1 0,-1 0 0,1 1 0,-1-1-1,0 1 1,1-1 0,-1 1 0,0-1 0,1 1 0,-1-1-1,0 1 1,-1-1 0,0 1 71,0 0 0,0-1 0,-1 1 0,1 0 0,0 1 0,0-1 0,0 0 0,-1 1 0,1-1 0,0 1 0,-3 1 0,-6 2 232,0 2 1,1-1 0,-14 10 0,-2 4-9,0 1 1,2 2 0,0 0-1,1 2 1,1 0-1,2 2 1,0 0 0,-29 54-1,46-74-268,0 0 0,0 0 0,1 0 0,0 0 0,0 0 0,1 1 0,0-1 0,-1 13 0,2-16-63,0-1 0,0 1 0,1 0 0,-1-1 0,1 1 0,0 0 0,-1-1 0,1 1 0,1-1 0,-1 0 0,0 1 0,0-1 0,1 0 0,-1 0 0,1 0 0,0 0 0,0 0 0,0 0 0,0 0 0,0 0 0,0-1 0,0 1 0,1-1 0,1 2 0,7 1 23,0 1 1,0-1-1,0-1 1,1 0-1,-1-1 1,1 0-1,20 1 1,4-3 34,43-4 0,-54 2-278,1 0-1,-1-3 1,1 0-1,-1-1 1,-1-1-1,1-2 1,24-11-1,-45 18 15,-1-1 0,1 1 0,0-1-1,-1 0 1,1 1 0,3-6 0,-6 7 147,0 0 0,-1 1 0,1-1 0,0 0 0,-1 0 1,1 0-1,-1 0 0,1 0 0,-1 0 0,1 0 0,-1 0 0,0 0 0,0 0 0,1-1 0,-1 1 0,0 0 1,0 0-1,0 0 0,0 0 0,0 0 0,0 0 0,-1 0 0,1-1 0,0 1 0,0 0 0,-1 0 0,1 0 1,-1 0-1,1 0 0,-1 0 0,0-1 0,-21-14-714</inkml:trace>
  <inkml:trace contextRef="#ctx0" brushRef="#br0" timeOffset="1">1 210 18812,'8'2'2441,"17"-1"-1465,16 0-328,9 1 1208,15-1-535,4 4-161,-2-3-600,-3 4-328,-13 0-744,-13 0-584,-22-2 896,-16 3-192,-24 0-153</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4.722"/>
    </inkml:context>
    <inkml:brush xml:id="br0">
      <inkml:brushProperty name="width" value="0.05" units="cm"/>
      <inkml:brushProperty name="height" value="0.05" units="cm"/>
    </inkml:brush>
  </inkml:definitions>
  <inkml:trace contextRef="#ctx0" brushRef="#br0">1 39 16596,'14'0'2200,"35"0"-1040,8-2-440,18-1 1505,0-2-785,6 1-744,-5-3-680,-10 4 208,-5-3-168,-15-2-256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5.275"/>
    </inkml:context>
    <inkml:brush xml:id="br0">
      <inkml:brushProperty name="width" value="0.05" units="cm"/>
      <inkml:brushProperty name="height" value="0.05" units="cm"/>
    </inkml:brush>
  </inkml:definitions>
  <inkml:trace contextRef="#ctx0" brushRef="#br0">5 0 16444,'-5'23'1928,"11"3"-1248,24-5-264,16-15 1112,20-6-743,6 0-153,5-6-216,2-1-120,-8 1-176,-6 1-144,-24 0-464,-12 5-392,-27 0 744,-11 5-136,-21 2-104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5.753"/>
    </inkml:context>
    <inkml:brush xml:id="br0">
      <inkml:brushProperty name="width" value="0.05" units="cm"/>
      <inkml:brushProperty name="height" value="0.05" units="cm"/>
    </inkml:brush>
  </inkml:definitions>
  <inkml:trace contextRef="#ctx0" brushRef="#br0">0 480 16964,'39'12'2032,"13"-4"-1104,3-4-368,4-3 969,-3 1-233,-3-5-1200,-1-6 392,-11 1-320,-3-4-184</inkml:trace>
  <inkml:trace contextRef="#ctx0" brushRef="#br0" timeOffset="1">746 1 17492,'20'14'1608,"3"2"-1048,-1-3-264,1 3 1177,5 2-1025,-3 12-88,-3 0-56,-6 9-152,-9 0-40,-16 4-24,-9 3 32,-17 0-8,-6-1 8,-11-4-80,3-6-328,1-9 320,6-4-24,9-9-80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6.439"/>
    </inkml:context>
    <inkml:brush xml:id="br0">
      <inkml:brushProperty name="width" value="0.05" units="cm"/>
      <inkml:brushProperty name="height" value="0.05" units="cm"/>
    </inkml:brush>
  </inkml:definitions>
  <inkml:trace contextRef="#ctx0" brushRef="#br0">442 4 16900,'-10'-1'352,"0"0"1,0 0 0,-1 1 0,1 0-1,0 0 1,0 1 0,0 1 0,0 0-1,0 0 1,0 1 0,1 0 0,-1 0-1,1 1 1,0 1 0,-11 6 0,-2 3-140,0 1 0,1 1 0,1 1 0,-30 32 0,30-27-121,1 1-1,1 0 1,-25 45-1,37-58-62,1 0-1,0 0 0,0 1 0,1-1 1,1 1-1,0 0 0,0 0 0,1 1 1,1-1-1,0 0 0,0 1 0,2 16 1,0-25-15,-1 0 1,1 1 0,0-1-1,0 1 1,0-1 0,0 0-1,1 0 1,-1 0 0,1 0-1,0 0 1,0 0 0,0 0-1,0 0 1,0-1 0,1 1-1,-1-1 1,6 4 0,-4-3 3,1-1 0,0 0 0,0 0-1,0 0 1,0 0 0,0-1 0,0 1 0,1-1 0,-1-1 0,9 1 0,-1-1 30,0 0 0,0-2 0,1 1 0,-1-2 1,0 0-1,0 0 0,-1-1 0,18-8 0,-18 6 51,0-1 0,0 0-1,-1-1 1,0 0-1,14-13 1,-21 17-38,0 0 1,0 0 0,-1-1-1,1 1 1,-1-1 0,0 1-1,-1-1 1,1 0-1,-1 0 1,0 0 0,0 0-1,0-1 1,-1 1 0,0 0-1,0-1 1,0-5-1,-1 9-39,0 1 0,1 0 0,-1 0 0,-1 0 0,1 0 0,0-1 0,0 1 0,0 0 0,-1 0 0,1 0 0,0 0 0,-1 0 0,1-1 0,-1 1 0,1 0 0,-1 0 0,0 0 0,1 0 0,-1 1 0,-1-2 0,1 1-4,0 1-1,0-1 1,0 1 0,0 0-1,0 0 1,1-1 0,-1 1-1,0 0 1,0 0 0,0 0-1,0 0 1,0 0 0,0 0-1,0 1 1,0-1 0,0 0-1,0 0 1,0 1-1,-1 0 1,-2 1 15,-1 0 1,1 1-1,0-1 0,0 1 0,0 0 0,0 1 1,0-1-1,-4 7 0,2-2-17,0 0 0,1 1-1,0 0 1,1 0 0,-4 10 0,7-16-12,0 0 0,-1 0 0,2 0 0,-1 1 1,0-1-1,0 0 0,1 0 0,0 0 0,0 1 0,0-1 0,0 0 0,0 0 0,1 0 1,-1 1-1,1-1 0,0 0 0,0 0 0,0 0 0,3 5 0,-2-6-46,0 0 0,0 0-1,0-1 1,0 1-1,0 0 1,1-1 0,-1 0-1,0 0 1,1 0-1,0 0 1,-1 0 0,1 0-1,-1 0 1,1-1-1,0 1 1,-1-1 0,1 0-1,0 0 1,0 0-1,-1 0 1,1-1 0,0 1-1,-1-1 1,1 1-1,5-3 1,3-1-608,1 0 0,-1-1 0,0 0 1,14-9-1,-5 2-64,-7 6-239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6.928"/>
    </inkml:context>
    <inkml:brush xml:id="br0">
      <inkml:brushProperty name="width" value="0.05" units="cm"/>
      <inkml:brushProperty name="height" value="0.05" units="cm"/>
    </inkml:brush>
  </inkml:definitions>
  <inkml:trace contextRef="#ctx0" brushRef="#br0">127 0 17484,'-29'43'2016,"6"9"-1368,4 2-288,5 1 961,6-2-569,2-4-216,6-8-696,3-6-280,0-10-600,-3-6-1777,-8-10 2281,-2-5-424,-5-7-289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7.417"/>
    </inkml:context>
    <inkml:brush xml:id="br0">
      <inkml:brushProperty name="width" value="0.05" units="cm"/>
      <inkml:brushProperty name="height" value="0.05" units="cm"/>
    </inkml:brush>
  </inkml:definitions>
  <inkml:trace contextRef="#ctx0" brushRef="#br0">0 145 16003,'2'-10'568,"1"0"0,0 1 0,0-1-1,1 1 1,9-17 0,-9 22-341,-1 0 0,0-1 0,1 1 1,0 1-1,0-1 0,0 0 0,0 1 0,1 0 1,-1 0-1,1 0 0,0 1 0,8-4 0,2 1 313,0 0-1,1 1 0,-1 1 0,1 1 0,0 0 1,18 0-1,-25 2-423,1 0 0,-1 1 1,1 0-1,0 0 0,-1 1 1,0 0-1,1 1 1,-1 0-1,0 0 0,0 1 1,10 6-1,-17-9-110,0 1 1,0-1-1,0 1 1,0 0-1,0-1 1,0 1-1,0 0 1,-1 0-1,1 0 1,-1 1-1,1-1 1,-1 0-1,0 0 1,0 1-1,0-1 1,0 1-1,0-1 1,-1 1-1,1-1 1,0 4-1,-2-2-3,1 0 0,0 0 0,-1 0 0,0 0 0,0 0 0,0-1-1,0 1 1,-1 0 0,1 0 0,-1-1 0,-4 7 0,-5 4 26,1-1 0,-2 0 0,0-1 0,-23 20 0,30-29-2,-9 11-138,16-9-94,9-2-117,37 3-588,-11-3 41,51 12 0,-78-12 763,1 0 1,-1 0-1,0 1 1,0 1-1,0-1 1,-1 2-1,1-1 1,-1 1-1,11 10 1,-17-13 118,0 0 1,0-1-1,-1 1 0,1 0 1,-1 0-1,0 0 1,1 1-1,-2-1 1,1 0-1,0 1 1,-1 0-1,1-1 0,-1 1 1,0 0-1,0-1 1,-1 1-1,1 0 1,-1 0-1,0 0 1,0 0-1,0 0 1,0-1-1,-1 1 0,0 0 1,1 0-1,-1 0 1,-1-1-1,1 1 1,-1 0-1,1-1 1,-5 7-1,0 0 220,-2 0 1,1 0-1,-1-1 0,-1 0 0,1 0 1,-2-1-1,1 0 0,-20 11 1,9-7 310,0 0 1,-2-2 0,1-1 0,-31 9 0,40-14-512,0-1 0,0-1 0,0 0 0,-1 0 0,1-1 0,0-1 0,-1 0 0,1-1 0,-24-4 0,12-6-1236,23 11 1179,1-1 0,-1 1 0,1 0 0,-1-1 0,1 1 0,-1 0-1,1-1 1,0 1 0,-1 0 0,1-1 0,-1 1 0,1-1 0,0 1 0,-1-1 0,1 1 0,0-1 0,0 1 0,-1-1-1,1 1 1,0-1 0,0 0 0,0 1 0,0-1 0,0 1 0,0-1 0,0 0 0,0 1 0,0-1 0,0 1-1,0-1 1,0 1 0,0-1 0,0 0 0,0 1 0,0-1 0,1 1 0,-1-1 0,9-8-644</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07.894"/>
    </inkml:context>
    <inkml:brush xml:id="br0">
      <inkml:brushProperty name="width" value="0.05" units="cm"/>
      <inkml:brushProperty name="height" value="0.05" units="cm"/>
    </inkml:brush>
  </inkml:definitions>
  <inkml:trace contextRef="#ctx0" brushRef="#br0">23 17 19332,'15'-4'698,"0"0"-1,1 1 1,-1 1-1,1 0 1,-1 1-1,1 1 1,0 0-1,-1 1 0,28 5 1,-40-6-631,0 1-1,0 0 1,0 0 0,0 0-1,0 0 1,0 0 0,0 1-1,0-1 1,-1 1 0,1 0-1,-1 0 1,1 0 0,-1 0-1,4 4 1,-4-4-53,-1 0 1,0 0-1,0 0 0,0 0 1,-1 0-1,1 0 0,0 1 1,-1-1-1,1 0 0,-1 0 0,0 0 1,0 1-1,0-1 0,0 0 1,0 0-1,-1 1 0,1-1 1,0 0-1,-1 0 0,0 0 1,-1 4-1,-6 12 17,-2-1-1,0 0 1,-1-1 0,0 0-1,-1 0 1,-18 17-1,-23 31 80,51-62-111,1-1 0,0 0 1,0 0-1,1 0 0,-1 1 0,0-1 0,0 0 1,1 1-1,-1-1 0,1 1 0,-1-1 0,1 1 1,-1-1-1,1 1 0,0-1 0,0 1 0,0-1 1,0 1-1,0-1 0,0 1 0,1 2 0,0-2-13,0-1 0,0 0 0,0 0 0,1 1 0,-1-1-1,1 0 1,-1 0 0,1 0 0,-1 0 0,1-1 0,-1 1-1,1 0 1,0-1 0,-1 1 0,1-1 0,0 1 0,0-1-1,2 0 1,77 11-744,24 4-215,-94-13 847,-1 1-1,1 0 0,0 1 0,-1 1 1,0-1-1,0 1 0,11 8 1,-20-12 106,1 0 0,0 0 0,0 1 1,-1-1-1,1 1 0,-1-1 0,1 1 0,-1-1 1,0 1-1,0 0 0,0 0 0,1 0 1,-2-1-1,1 1 0,0 0 0,1 4 0,-2-4 29,0 0-1,0-1 1,0 1-1,0-1 0,-1 1 1,1-1-1,0 1 1,-1-1-1,1 1 0,-1-1 1,0 1-1,1-1 1,-1 1-1,0-1 0,0 0 1,0 0-1,-2 3 1,-2 1 90,-1 0 0,0 0 0,-1-1 0,1 0 0,-1 0 0,0 0 1,-13 5-1,-17 4 436,-2-1-1,0-1 1,0-3 0,-1-1 0,-80 3-1,111-9-629,7-1-71,0 1 0,0-1 0,0 0 0,0 0 0,0 0 0,0 0 0,0-1 0,0 1 0,0 0 0,0-1 0,0 1 0,0-1 0,0 0 0,0 0 0,-2-1 0,4 2 135,0-1 1,0 1-1,0 0 0,0-1 1,0 1-1,0 0 0,0-1 0,0 1 1,0 0-1,0-1 0,1 1 0,-1 0 1,0-1-1,0 1 0,0 0 1,1-1-1,-1 1 0,0 0 0,0 0 1,1-1-1,-1 1 0,0 0 0,0 0 1,1-1-1,-1 1 0,0 0 1,1 0-1,-1 0 0,0 0 0,1 0 1,-1-1-1,0 1 0,1 0 0,-1 0 1,0 0-1,1 0 0,-1 0 0,1 0 1,-1 0-1,3-1-199,16-8-670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12.304"/>
    </inkml:context>
    <inkml:brush xml:id="br0">
      <inkml:brushProperty name="width" value="0.05" units="cm"/>
      <inkml:brushProperty name="height" value="0.05" units="cm"/>
    </inkml:brush>
  </inkml:definitions>
  <inkml:trace contextRef="#ctx0" brushRef="#br0">2 12 17124,'-1'1'128,"1"0"0,0 0 1,0 0-1,-1 0 1,1 0-1,0 0 0,0 1 1,0-1-1,0 0 1,0 0-1,1 0 0,-1 0 1,0 0-1,0 0 0,1 0 1,-1 0-1,1 0 1,-1 0-1,1 0 0,-1 0 1,1 0-1,-1 0 1,1 0-1,0 0 0,0-1 1,-1 1-1,1 0 0,1 1 1,1-1 63,0 0 0,-1 0 1,1 0-1,0 0 0,0-1 0,0 1 0,0-1 1,-1 1-1,1-1 0,6 0 0,1-1 67,1 0-1,-1-1 1,0 0-1,0-1 0,17-6 1,-17 5 29,-14 7-58,-9 10-145,6-5-81,6-7-7,0 0 0,0 0 0,0 0 0,0 1 0,0-1 0,0 0 0,1 0 0,-1 1 0,0-1 0,1 0 0,-1 1 0,1-1 0,-1 3 0,13-45-4518,-9 28 4384,2-4-14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1.841"/>
    </inkml:context>
    <inkml:brush xml:id="br0">
      <inkml:brushProperty name="width" value="0.05" units="cm"/>
      <inkml:brushProperty name="height" value="0.05" units="cm"/>
    </inkml:brush>
  </inkml:definitions>
  <inkml:trace contextRef="#ctx0" brushRef="#br0">8 1 18572,'-6'28'1712,"5"-18"-1176,1 0-239,2-1 631,6 0-296,-1-2-880,1-2-248,1 5 408,1-5-184,-1-5-160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14.612"/>
    </inkml:context>
    <inkml:brush xml:id="br0">
      <inkml:brushProperty name="width" value="0.05" units="cm"/>
      <inkml:brushProperty name="height" value="0.05" units="cm"/>
    </inkml:brush>
  </inkml:definitions>
  <inkml:trace contextRef="#ctx0" brushRef="#br0">115 1 18068,'-2'1'223,"1"1"0,-1-1 0,1 1 0,0 0 0,-1 0 0,1 0 0,0-1 1,0 1-1,0 0 0,1 0 0,-1 1 0,0-1 0,0 4 0,-1-1 217,-46 150 3090,32-83-3215,-10 94 1,24-150-290,-2 33 36,4-46-56,0 0-1,0 0 0,1 0 1,-1 0-1,1 0 0,-1 0 1,1 0-1,0 0 0,1 0 1,-1 0-1,0 0 0,3 4 1,-3-7-5,0 1 1,0 0-1,0 0 1,0-1-1,0 1 1,0 0-1,0-1 1,0 1-1,0-1 1,0 1-1,0-1 1,0 0-1,0 1 1,0-1 0,0 0-1,0 0 1,0 0-1,1 0 1,-1 0-1,0 0 1,0 0-1,0 0 1,0 0-1,0 0 1,0-1-1,1 1 1,-1 0-1,0-1 1,0 1-1,0-1 1,0 0 0,0 1-1,0-1 1,-1 0-1,1 1 1,1-2-1,6-4 6,-1-1 0,0 0 0,8-10 0,-9 10 1,18-20 24,-16 16-14,1 0 1,1 0-1,0 1 1,0 0-1,1 1 1,0 0-1,14-7 1,-25 15-14,1 1 0,0 0 1,-1-1-1,1 1 1,0 0-1,-1 0 1,1-1-1,0 1 0,-1 0 1,1 0-1,0 0 1,-1 0-1,1 0 1,0 0-1,0 0 0,-1 0 1,1 0-1,0 1 1,-1-1-1,1 0 1,0 0-1,-1 1 0,1-1 1,0 0-1,0 1 1,0 0 5,0 1 1,0-1 0,0 0 0,0 0-1,-1 0 1,1 1 0,0-1 0,-1 0-1,1 1 1,-1-1 0,0 0 0,1 3-1,0 4 63,0 1-1,0-1 0,-2 13 1,1-17-35,-3 33 221,-1 12 74,4-48-354,0-1 0,0 1 0,0-1 0,0 0 0,0 1 0,0-1 0,0 1 0,0-1 0,0 0 0,0 1 0,1-1 0,-1 1 0,0-1 0,0 0 0,0 1 0,0-1 0,1 0 0,-1 1 0,0-1 0,0 0 0,1 1 0,-1-1 0,0 0 0,0 1 0,1-1 0,-1 0 0,0 0 0,1 0 0,-1 1 0,0-1 0,1 0 0,11-5-928,10-17 125,-2-4 379,6-8-146</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15.290"/>
    </inkml:context>
    <inkml:brush xml:id="br0">
      <inkml:brushProperty name="width" value="0.05" units="cm"/>
      <inkml:brushProperty name="height" value="0.05" units="cm"/>
    </inkml:brush>
  </inkml:definitions>
  <inkml:trace contextRef="#ctx0" brushRef="#br0">160 270 19580,'-21'6'1506,"2"-1"-227,0 1 0,-24 11 0,39-15-1188,0 0 0,0 0 0,1 0 0,-1 0 1,1 1-1,-1-1 0,1 1 0,0 0 0,0 0 0,0 0 0,1 0 0,-1 1 0,1-1 0,-1 1 0,1 0 0,-3 7 0,5-10-90,-1 0 0,1 0 1,0 0-1,-1 0 0,1 1 0,0-1 0,0 0 1,-1 0-1,1 0 0,0 0 0,0 0 0,0 1 1,1-1-1,-1 0 0,0 0 0,0 0 0,1 0 1,-1 0-1,0 0 0,1 0 0,-1 0 0,1 0 1,0 0-1,-1 0 0,1 0 0,0 0 0,-1 0 1,1 0-1,0 0 0,0-1 0,0 1 0,0 0 1,0-1-1,0 1 0,0 0 0,0-1 0,0 1 1,0-1-1,0 0 0,0 1 0,0-1 0,0 0 1,1 0-1,-1 0 0,0 0 0,0 0 0,2 0 1,2 0-4,0 0-1,0 0 1,1-1 0,-1 1 0,0-1 0,0-1 0,0 1 0,0-1 0,6-2 0,-3-1-1,0 0-1,1-1 0,-2 1 1,1-1-1,-1-1 0,0 0 0,0 0 1,-1 0-1,1-1 0,-2 1 1,1-2-1,7-14 0,-15 27 2,-5 18-5,1 1 0,-5 37 0,10-55 7,1 1 1,-1 0-1,1 0 0,0 0 0,1 0 0,-1-1 0,1 1 0,1 0 0,-1-1 0,1 1 0,0 0 0,0-1 0,0 0 0,1 1 0,0-1 0,4 6 0,-5-9 0,0 0 0,0 0 1,0 0-1,1-1 1,-1 1-1,0-1 1,1 1-1,-1-1 0,1 0 1,0 0-1,-1 0 1,1 0-1,0-1 0,0 1 1,-1-1-1,1 1 1,0-1-1,0 0 0,0 0 1,-1 0-1,1-1 1,0 1-1,0-1 1,-1 1-1,1-1 0,0 0 1,-1 0-1,1 0 1,3-3-1,4 0 2,-1-1 1,-1-1-1,1 0 1,-1 0-1,0 0 1,0-1-1,7-9 1,4-7 3,-2 0 1,0-2 0,-1 0-1,18-42 1,-10 12 13,21-72 0,-39 109-27,-3 10 0,0 1 0,-1-1-1,0 0 1,0 1 0,-1-1 0,0 0-1,0 0 1,-1-12 0,0 20 6,0 0 0,0-1 0,0 1 0,0 0 0,0 0 0,0 0 0,0 0 0,0-1 0,0 1 0,0 0 0,0 0 0,0 0 0,-1 0 0,1-1 0,0 1 0,0 0 0,0 0 0,0 0 0,0 0 0,0-1 0,0 1 0,0 0 0,-1 0 0,1 0 0,0 0 0,0 0 0,0 0 0,0 0 0,0 0 0,-1-1 0,1 1 0,0 0 0,0 0 0,0 0 0,0 0 0,-1 0 0,1 0 0,0 0 0,0 0 0,0 0 0,0 0 0,-1 0 0,1 0 0,0 0 0,0 0 0,0 0 0,-9 8-31,-5 16-10,6-4 31,1 0 1,1 1 0,1 0-1,1 0 1,1 1 0,0-1-1,2 1 1,1 0 0,0-1-1,2 1 1,0-1 0,1 1-1,2-1 1,0 0 0,1 0 0,1-1-1,1 0 1,19 36 0,-24-51-52,0 0 0,0 0 0,0 0 1,1 0-1,-1-1 0,1 1 1,0-1-1,1 0 0,-1 0 0,8 5 1,-12-9 51,0 0 1,0 0-1,0 0 1,0 0-1,0 0 1,0 0-1,0 0 1,1 0-1,-1 0 1,0 0-1,0 0 1,0 1-1,0-1 1,0 0-1,1 0 1,-1 0-1,0 0 0,0 0 1,0 0-1,0 0 1,0 0-1,0 0 1,1 0-1,-1 0 1,0 0-1,0-1 1,0 1-1,0 0 1,0 0-1,0 0 1,1 0-1,-1 0 1,0 0-1,0 0 1,0 0-1,0 0 1,0 0-1,0 0 1,0 0-1,1-1 1,-1 1-1,0 0 1,0 0-1,0 0 1,0 0-1,0 0 0,0 0 1,0-1-1,0 1 1,0 0-1,0 0 1,0 0-1,0 0 1,0 0-1,0-1 1,0 1-1,-2-9-318,-5-6 64,-1 0 0,0 1 1,-1 0-1,-1 0 0,-18-20 0,-66-59 923,68 68 24,25 24-611,-1 0 0,1 0-1,0 0 1,0 0 0,0-1 0,0 1 0,0 0 0,1-1 0,-1 1 0,0 0 0,0-3 0,1 4-42,0-1 0,0 1 0,0-1 0,0 1 0,0-1 0,0 1 0,0 0 0,0-1 0,0 1 0,0-1 0,0 1 0,0-1 0,0 1 0,1 0 0,-1-1 0,0 1 0,0 0 0,1-1 0,-1 1 0,0 0 0,0-1 0,1 1 0,-1 0 0,0-1 0,1 1 0,0 0 0,2-2 102,1 0 0,0 1 1,0 0-1,0 0 0,0 0 1,8 0-1,-3-1-140,29-4 232,-1-3 0,63-22 0,-51 13-140</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16.171"/>
    </inkml:context>
    <inkml:brush xml:id="br0">
      <inkml:brushProperty name="width" value="0.05" units="cm"/>
      <inkml:brushProperty name="height" value="0.05" units="cm"/>
    </inkml:brush>
  </inkml:definitions>
  <inkml:trace contextRef="#ctx0" brushRef="#br0">322 59 17356,'4'-3'465,"0"-1"0,0 0 1,0-1-1,-1 1 1,1 0-1,2-7 0,-5 11-383,-1-1-1,0 0 0,0 1 0,1-1 1,-1 0-1,0 1 0,0-1 0,0 0 1,1 1-1,-1-1 0,0 0 0,0 1 1,0-1-1,0 0 0,0 1 0,-1-1 0,1 0 1,0 1-1,0-1 0,0 0 0,0 1 1,-1-1-1,0 0 0,0 0 46,0 0 0,0 0 1,0 0-1,0 1 0,0-1 0,0 1 0,0-1 0,-1 1 1,1-1-1,0 1 0,0 0 0,-1 0 0,1-1 0,0 1 1,-1 0-1,1 0 0,-3 1 0,-7-1 222,0 1 1,0 1 0,0 0-1,0 1 1,1 0-1,-16 6 1,-60 32-99,77-37-203,-6 4-50,0 0 1,0 1-1,0 1 0,1 0 1,1 1-1,0 1 0,-16 17 1,28-28-11,0 0 0,-1 1 0,1-1 0,0 1 0,1-1 0,-1 1 0,0-1 0,0 1 0,1 0 0,-1-1 1,0 1-1,1 0 0,0 0 0,-1 3 0,1-4-3,1 0-1,-1-1 1,0 1 0,0 0-1,1 0 1,-1 0 0,0 0-1,1 0 1,-1 0 0,1-1-1,-1 1 1,1 0 0,0 0-1,-1-1 1,1 1 0,0 0-1,-1-1 1,1 1 0,0 0-1,1 0 1,4 2-74,1-1 0,-1 1 0,1-1 1,0 0-1,0-1 0,7 1 0,-3 0 30,44 7-331,56 13-267,-100-19 612,0 1 0,0 0 0,0 0-1,0 1 1,-1 1 0,0 0 0,13 9 0,-21-14 59,0 1 0,0-1 0,0 1-1,0-1 1,-1 1 0,1 0 0,0 0 0,-1 0 0,1 0 0,-1 0 0,0 0 0,0 1 0,0-1 0,0 0 0,0 1 0,0-1 0,0 0 0,-1 1 0,1-1 0,-1 1 0,0-1 0,0 1 0,0-1 0,0 1 0,0-1 0,-1 1-1,1-1 1,-1 1 0,1-1 0,-1 1 0,0-1 0,0 0 0,0 0 0,0 1 0,0-1 0,-1 0 0,1 0 0,-1 0 0,-2 3 0,-4 3 146,0 0-1,0 0 1,-1-1-1,0 0 1,-1 0 0,1-1-1,-16 7 1,-27 8 569,49-20-671,-1 0 0,1 0 0,-1 0 1,0 0-1,1-1 0,-1 0 0,0 1 0,0-1 0,1-1 0,-1 1 0,0 0 0,-6-3 0,10 3-61,-1 0 1,1 0-1,0-1 0,-1 1 1,1 0-1,-1-1 1,1 1-1,0 0 0,-1-1 1,1 1-1,0-1 0,-1 1 1,1-1-1,0 1 0,0-1 1,-1 1-1,1-1 1,0 1-1,0-1 0,0 1 1,0-1-1,0 1 0,0-1 1,-1 1-1,1-1 0,1 1 1,-1-1-1,0 1 1,0-1-1,0 1 0,0-1 1,0 0-1,0 1 0,1-1 1,-1 1-1,0 0 0,0-1 1,1 1-1,-1-1 1,0 1-1,1-1 0,-1 1 1,0 0-1,1-1 0,-1 1 1,1-1-1,21-22-396,28-16-568,1 2-1,63-34 0,-31 20 399,-83 51 568,4-2 27,0-1 1,0 1-1,0 0 0,0 0 0,8-2 1,-12 3-14,1 1 0,0 0 0,0 0 0,0 0 1,0 0-1,-1 0 0,1 0 0,0 0 0,0 0 1,0 0-1,-1 1 0,1-1 0,0 0 0,0 0 1,0 1-1,-1-1 0,1 0 0,0 1 0,-1-1 1,1 1-1,0-1 0,-1 1 0,1-1 0,-1 1 1,1 0-1,-1-1 0,1 1 0,-1 0 0,1-1 1,-1 1-1,1 0 0,-1 0 0,0-1 1,0 1-1,1 0 0,-1 0 0,0 1 0,4 13 179,-2 1-1,0-1 0,0 22 0,4 30 185,-5-60-343,1-1 0,-1 0 0,1 0 0,0 0 0,1-1 0,-1 1 0,1 0 0,4 5 0,-6-10-57,-1 0-1,0-1 1,1 1 0,-1 0-1,1-1 1,-1 1 0,1-1-1,-1 1 1,1-1 0,0 1-1,-1-1 1,1 1 0,0-1-1,-1 1 1,1-1 0,0 0 0,-1 0-1,1 1 1,0-1 0,0 0-1,-1 0 1,1 0 0,0 0-1,0 0 1,1 0 0,-1 0-105,0-1 1,1 1-1,-1-1 1,0 1-1,0-1 1,0 0-1,0 0 1,0 1-1,0-1 1,0 0-1,0 0 1,0 0-1,1-2 1,2-3-257,0-1 1,0 1-1,-1-1 0,3-8 1,7-23-312,-2-5-249</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16.653"/>
    </inkml:context>
    <inkml:brush xml:id="br0">
      <inkml:brushProperty name="width" value="0.05" units="cm"/>
      <inkml:brushProperty name="height" value="0.05" units="cm"/>
    </inkml:brush>
  </inkml:definitions>
  <inkml:trace contextRef="#ctx0" brushRef="#br0">0 1 17940,'0'0'1944,"3"10"-1216,-3-2-320,5-1 1289,3 0-953,4 1-1144,2 0-360,0 1 592,8 1-208,4-2-192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17.148"/>
    </inkml:context>
    <inkml:brush xml:id="br0">
      <inkml:brushProperty name="width" value="0.05" units="cm"/>
      <inkml:brushProperty name="height" value="0.05" units="cm"/>
    </inkml:brush>
  </inkml:definitions>
  <inkml:trace contextRef="#ctx0" brushRef="#br0">109 224 14187,'-10'29'1497,"-27"55"0,22-54-495,-12 38-1,24-58-807,-12 42 721,14-48-833,1 0 0,-1 1 1,1-1-1,0 0 0,0 0 0,1 1 0,-1-1 0,1 0 0,2 9 0,-3-12-70,1 0-1,-1 0 1,1 0 0,-1 0 0,1 0 0,-1 1-1,1-1 1,0 0 0,0 0 0,-1-1-1,1 1 1,0 0 0,0 0 0,0 0 0,0 0-1,0-1 1,0 1 0,0-1 0,0 1-1,1-1 1,-1 1 0,0-1 0,0 1 0,0-1-1,1 0 1,-1 0 0,0 1 0,0-1-1,0 0 1,1 0 0,-1-1 0,0 1 0,0 0-1,1 0 1,-1 0 0,0-1 0,0 1 0,0-1-1,2 0 1,3-2-9,-1 1-1,0-1 1,0 0 0,0 0-1,0-1 1,-1 0-1,7-6 1,4-8 4,0 0 1,-1-1-1,-1-1 0,-1 0 1,17-39-1,-13 20 153,-2 0-1,13-59 1,-22 79-19,-1 0 1,-1 0 0,0 0 0,-2-1-1,0 1 1,-2-23 0,1 40-115,0 0 0,-1 0 0,1 0 1,-1 0-1,1 0 0,-1 0 0,0 0 0,1 0 0,-1 0 0,0 1 1,0-1-1,-1 0 0,1 0 0,0 1 0,-1-1 0,1 1 1,-1-1-1,1 1 0,-1 0 0,1-1 0,-1 1 0,0 0 1,0 0-1,0 0 0,0 0 0,1 0 0,-1 1 0,0-1 0,-1 1 1,1-1-1,0 1 0,0 0 0,0 0 0,0 0 0,0 0 1,0 0-1,0 0 0,0 0 0,0 1 0,0-1 0,-3 2 0,-3 0 25,0 0 0,0 1 0,0 1 0,0-1 0,1 1 0,0 1 0,-1-1 0,-10 10 0,13-9-38,-1 0 1,1 0-1,0 1 0,0 0 0,1 0 0,-5 7 0,8-12-43,1 0 0,-1 1 0,0-1-1,1 1 1,-1-1 0,1 1-1,-1-1 1,1 1 0,0-1 0,0 1-1,-1-1 1,1 1 0,0-1 0,1 1-1,-1 0 1,0-1 0,0 1-1,1-1 1,-1 1 0,0-1 0,1 1-1,0-1 1,-1 0 0,1 1 0,0-1-1,0 0 1,0 1 0,0-1-1,0 0 1,0 0 0,0 0 0,0 0-1,0 0 1,3 2 0,14 8-668,1 0 1,0-2-1,27 10 1,-26-11 174,-1 0 0,-1 1 0,29 18 0,-41-22 501,-1-1 1,1 1-1,-1-1 1,0 1-1,-1 1 1,1-1-1,-1 1 1,0 0 0,-1 0-1,0 0 1,1 0-1,-2 0 1,1 1-1,3 13 1,-5-12 94,0-1 1,0 1 0,0 0 0,-1 0 0,-1 11-1,1-15-57,-1 0 0,1 0 0,-1 0 0,0 0 0,0 0 0,0-1 0,-1 1 0,0 0 0,1-1 0,-1 1 0,-5 5 0,-3-3 100,1-8-89</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17.644"/>
    </inkml:context>
    <inkml:brush xml:id="br0">
      <inkml:brushProperty name="width" value="0.05" units="cm"/>
      <inkml:brushProperty name="height" value="0.05" units="cm"/>
    </inkml:brush>
  </inkml:definitions>
  <inkml:trace contextRef="#ctx0" brushRef="#br0">138 0 20972,'-16'51'1311,"3"0"-1,2 0 0,-6 61 0,13-55-1063,3-1-1,2 0 0,2 0 1,3 0-1,14 63 0,-15-100-337,-8-42-103,-12-39-257,-4 1-1,-41-94 1,47 122 302,13 29 66,6 6 61,12 7 45,-14-6-26,11 5 16,0-1 1,0-1 0,0 0 0,1-1-1,0-1 1,0 0 0,33 2 0,-39-5 10,0 0 0,0-1 0,1-1 1,-1 0-1,0 0 0,0-1 0,-1 0 0,1-1 1,0 0-1,-1 0 0,1-1 0,-1-1 1,0 1-1,10-8 0,-15 9 2,-1 0 1,0 0-1,0 0 1,0 0-1,0-1 0,0 1 1,2-6-1,-4 7-12,0 0-1,0 1 0,0-1 1,-1 0-1,1 1 1,0-1-1,-1 0 1,0 0-1,1 0 1,-1 1-1,0-1 0,0 0 1,0 0-1,0 0 1,-1 0-1,1 1 1,0-1-1,-1 0 1,1 0-1,-2-2 0,2 3-8,-1 1-1,1-1 0,-1 0 0,1 1 0,-1-1 0,0 0 1,1 1-1,-1-1 0,0 1 0,1-1 0,-1 1 0,0-1 0,0 1 1,0-1-1,1 1 0,-1 0 0,0-1 0,0 1 0,0 0 1,0 0-1,0 0 0,0 0 0,1 0 0,-1 0 0,0 0 1,0 0-1,0 0 0,0 0 0,0 0 0,0 0 0,0 1 0,1-1 1,-1 0-1,0 1 0,0-1 0,0 1 0,1-1 0,-2 2 1,-3 0 2,1 1 0,-1 0 0,1 0-1,0 1 1,-5 5 0,4-3-2,0 1-1,0-1 1,1 1-1,0 0 0,0 0 1,1 1-1,0-1 0,0 1 1,1-1-1,-1 1 1,2 0-1,-1 0 0,1 0 1,1 0-1,-1 0 0,1 1 1,2 14-1,-1-20-2,0-1-1,0 0 1,0 1-1,0-1 1,0 0-1,0 0 1,1 0-1,-1 0 1,1 0-1,-1 0 1,1 0-1,0-1 1,0 1-1,-1-1 1,1 1-1,0-1 1,1 0 0,-1 1-1,0-1 1,0 0-1,0 0 1,1-1-1,-1 1 1,1 0-1,-1-1 1,0 0-1,1 1 1,-1-1-1,1 0 1,-1 0-1,1 0 1,2-1-1,7 0-28,1-1 0,-1 0-1,0-1 1,22-8-1,74-37-266,-75 32 163,1 1 0,0 2 1,43-11-1,-74 23 139,-1 1-1,1-1 1,-1 1 0,0-1-1,1 1 1,-1 0-1,1 0 1,-1 0 0,1 1-1,-1-1 1,1 0 0,-1 1-1,1 0 1,-1-1 0,0 1-1,3 2 1,-1 0 59,-1 0 1,1 0 0,-1 0-1,0 0 1,0 1-1,0 0 1,2 4-1,-1-2 18,-1-3-44,0 0 1,-1 0-1,1-1 0,0 1 1,1-1-1,-1 0 1,0 1-1,1-2 1,-1 1-1,1 0 0,-1-1 1,1 0-1,0 1 1,0-1-1,-1-1 1,1 1-1,0-1 0,0 1 1,0-1-1,0 0 1,5-1-1,12-1-3,0-1-1,37-10 0,-29 6-48,-20 4-4,23-4-111,0 0 0,0 2 0,1 2 0,44 0 0,-48 10-519,-20-3 411,-15-7 411,-8-2-298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18.121"/>
    </inkml:context>
    <inkml:brush xml:id="br0">
      <inkml:brushProperty name="width" value="0.05" units="cm"/>
      <inkml:brushProperty name="height" value="0.05" units="cm"/>
    </inkml:brush>
  </inkml:definitions>
  <inkml:trace contextRef="#ctx0" brushRef="#br0">1 145 20932,'4'-10'1753,"-3"10"-1185,4 0-632,2-5 992,3-3-208,11-6-472</inkml:trace>
  <inkml:trace contextRef="#ctx0" brushRef="#br0" timeOffset="1">534 1 22109,'4'4'1864,"-5"9"-1368,-8 8-232,1 17 817,-4 6-273,-1 10-408,-1 5-216,1 4-112,1 2-16,7-5-16,0-4 32,7-10-120,4-8-128,6-13-440,6-7-409,3-18 849,4-5-160,0-14-128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18.959"/>
    </inkml:context>
    <inkml:brush xml:id="br0">
      <inkml:brushProperty name="width" value="0.05" units="cm"/>
      <inkml:brushProperty name="height" value="0.05" units="cm"/>
    </inkml:brush>
  </inkml:definitions>
  <inkml:trace contextRef="#ctx0" brushRef="#br0">98 52 18756,'-7'3'343,"0"1"0,1-1 0,-1 1 0,1 1 0,0-1 0,0 1 0,1 0 0,-1 0 1,1 1-1,0 0 0,1 0 0,-6 8 0,8-10-264,-1-1 0,1 1 0,0 0 0,1 0 0,-1 0 1,1 0-1,0 1 0,0-1 0,0 0 0,0 0 0,1 1 0,0-1 1,0 0-1,0 1 0,0-1 0,0 0 0,1 1 0,0-1 0,0 0 1,0 0-1,1 1 0,2 4 0,-3-7-72,0 0 1,1 0-1,-1 0 1,0-1-1,1 1 1,-1 0-1,1-1 1,-1 1-1,1-1 1,0 0-1,0 0 1,0 1-1,0-1 1,0 0-1,0-1 1,0 1-1,0 0 1,3 0-1,-1 0-10,1-1 0,-1 1 0,0-1 0,1-1-1,-1 1 1,1 0 0,-1-1 0,8-2 0,0-1-28,0-1 0,-1 0 0,1 0 0,-1-1 0,16-11 0,-2-1-45,-1-1 0,-1-1 0,-1 0 0,23-29 0,-37 35 85,-17 17 24,-17 18 36,23-17-49,-1 0 1,1 0 0,0 0-1,0 0 1,1 0 0,-5 9-1,7-12-19,0 0-1,-1-1 0,1 1 0,0 0 0,0 0 0,0-1 0,0 1 0,0 0 0,-1 0 0,2-1 1,-1 1-1,0 0 0,0-1 0,0 1 0,0 0 0,0 0 0,1-1 0,-1 1 0,0 0 0,0-1 0,1 2 1,0-1-15,0-1 1,0 1-1,0 0 1,0-1-1,0 1 1,0-1 0,0 1-1,0-1 1,0 0-1,1 1 1,-1-1 0,0 0-1,0 0 1,0 0-1,0 0 1,0 0-1,1 0 1,0 0 0,9-2-228,0 1 0,0-2 1,-1 0-1,1 0 0,-1-1 1,18-8-1,15-6-840,-43 17 1069,1 1 0,0 0 0,-1 0 0,1-1 0,0 1 0,-1 0 0,1 0 1,0 0-1,-1 0 0,1 0 0,0 0 0,-1 0 0,1 0 0,0 0 0,0 0 0,-1 0 0,1 1 1,0-1-1,-1 0 0,1 0 0,-1 1 0,1-1 0,0 0 0,-1 1 0,1-1 0,-1 0 0,1 1 1,-1-1-1,1 1 0,-1-1 0,1 1 0,-1 0 0,0-1 0,1 1 0,-1-1 0,0 1 1,1 0-1,-1-1 0,0 1 0,0 0 0,1-1 0,-1 1 0,0 0 0,0-1 0,0 1 0,0 0 1,0-1-1,0 1 0,0 0 0,-1 1 0,1 7 112,0 0 1,-1-1 0,-3 13-1,1-9-27,-14 163 1415,1-2-309,11-139-998,-2-1-1,-1-1 0,-13 35 0,19-61-159,-1 0-1,0-1 0,0 1 0,-1 0 0,-5 6 0,8-11-17,1 0 0,-1 0 0,1 0-1,-1 0 1,0-1 0,1 1 0,-1 0-1,0 0 1,0-1 0,0 1 0,0-1 0,0 1-1,1 0 1,-1-1 0,0 0 0,0 1-1,0-1 1,0 0 0,0 1 0,0-1 0,-1 0-1,1 0 1,0 0 0,0 0 0,0 0-1,0 0 1,0 0 0,0 0 0,0 0 0,0-1-1,0 1 1,0 0 0,0-1 0,0 1-1,0 0 1,0-1 0,0 1 0,0-1 0,0 0-1,-1-1 1,1 0 1,-1 0 0,1 0-1,-1-1 1,1 1 0,0-1 0,0 1 0,0-1-1,0 0 1,0 1 0,1-1 0,-1 0 0,1 1-1,0-1 1,0 0 0,0 0 0,0 1 0,1-5-1,0-4-12,1 0 0,6-21-1,2 7-66,0 0 0,2 1 0,0 1 0,2 0 0,1 0-1,34-40 1,122-110-612,-151 154 617,1-1 7,-1 2 9,0-1 0,-1 0-1,-1-1 1,29-45 0,-45 63 59,-1-1-1,1 0 1,-1 1 0,0-1 0,0 0 0,0 0-1,0 1 1,0-1 0,-1 0 0,1 0 0,-1 0-1,0 0 1,0 0 0,0 0 0,0 0 0,0 0 0,-2-5-1,1 6 3,1 1-1,-1 0 1,0 0-1,1 0 0,-1 0 1,0 0-1,0 0 0,0 0 1,0 0-1,0 0 1,0 0-1,0 1 0,0-1 1,0 0-1,0 1 1,-2-2-1,0 1 4,0 1-1,0-1 1,1 1 0,-1-1-1,0 1 1,0 0 0,0 0-1,0 0 1,-5 1-1,-1 1 23,0 0-1,0 1 0,0 0 0,0 1 0,1-1 0,0 2 0,0-1 0,0 1 0,-11 9 0,15-11-1,0 0 0,0 1-1,0-1 1,0 1 0,1 0 0,0 0-1,0 0 1,0 0 0,0 0 0,1 1-1,-1 0 1,1-1 0,0 1 0,1 0-1,-1 0 1,1 0 0,0 0 0,-1 10-1,2-13-15,1 0-1,-1-1 1,1 1-1,-1 0 1,1 0-1,0 0 1,-1 0-1,1-1 1,0 1-1,0 0 1,0-1-1,1 1 1,-1 0-1,0-1 1,1 0-1,-1 1 1,0-1-1,1 0 1,0 0-1,-1 0 1,1 0-1,0 0 1,-1 0-1,1 0 1,0 0-1,0-1 1,0 1-1,0-1 1,0 1-1,0-1 1,2 0-1,6 1 10,0 0 1,0 0-1,0-1 0,18-2 0,1-4 0,1-1-1,-2-1 1,39-16-1,-36 12 10,2 1-1,37-7 0,-68 17-25,-1 1-1,1-1 0,-1 1 1,1 0-1,-1 0 0,1 0 1,0 0-1,-1 0 0,1 0 1,-1 0-1,1 0 0,-1 1 1,1-1-1,-1 0 0,1 1 0,-1-1 1,1 1-1,-1 0 0,0 0 1,1-1-1,1 3 0,-2-1 4,0 0 0,1 0 0,-2 0 0,1 0 0,0 0 0,0 1 0,-1-1-1,1 0 1,-1 0 0,0 1 0,1-1 0,-1 0 0,-1 5 0,1-4-5,0 0 1,0 0 0,1 0-1,-1 1 1,1-1 0,-1 0-1,1 0 1,0 0-1,0 0 1,1 0 0,-1 0-1,2 3 1,-2-6-22,0 1 0,0 0 1,0 0-1,0 0 0,0-1 1,0 1-1,0-1 0,0 1 0,0-1 1,0 1-1,0-1 0,0 1 1,0-1-1,0 0 0,1 0 0,-1 1 1,0-1-1,0 0 0,0 0 1,0 0-1,1 0 0,-1-1 0,0 1 1,0 0-1,0 0 0,0-1 0,0 1 1,1-1-1,-1 1 0,0-1 1,0 1-1,0-1 0,0 0 0,0 1 1,0-2-1,12-6-86,-3-1-47</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19.591"/>
    </inkml:context>
    <inkml:brush xml:id="br0">
      <inkml:brushProperty name="width" value="0.05" units="cm"/>
      <inkml:brushProperty name="height" value="0.05" units="cm"/>
    </inkml:brush>
  </inkml:definitions>
  <inkml:trace contextRef="#ctx0" brushRef="#br0">10 33 14139,'0'0'112,"-1"0"0,1 0 1,-1 0-1,1 0 0,0 0 0,-1 0 0,1 0 1,-1 0-1,1-1 0,0 1 0,-1 0 1,1 0-1,-1 0 0,1-1 0,0 1 0,-1 0 1,1 0-1,0-1 0,-1 1 0,1 0 0,0-1 1,0 1-1,-1-1 0,1 1 0,0 0 0,0-1 1,0 1-1,0 0 0,-1-1 0,1 1 0,0-1 1,10-8 2573,22-2 490,-22 9-2609,1 1 0,-1 0 1,0 1-1,14 1 0,-22-1-502,0 0 1,0 0-1,0 1 0,0-1 1,0 1-1,0 0 0,0-1 1,-1 1-1,1 0 0,0 0 1,0 0-1,2 3 0,-3-4-41,0 1 0,-1 0 0,1 0-1,0 0 1,-1 0 0,0 0 0,1 0-1,-1 1 1,1-1 0,-1 0 0,0 0-1,0 0 1,0 0 0,1 0 0,-1 0-1,0 1 1,0-1 0,-1 0 0,1 0-1,0 0 1,0 0 0,-1 0 0,1 1 0,-1 0-1,-2 5-17,-1 0 1,1 0-1,-2-1 0,1 0 0,0 0 0,-1 0 0,0 0 0,-11 8 0,10-9-31,1 0-1,0 1 0,0-1 0,0 1 0,0 0 1,1 0-1,0 1 0,0-1 0,-2 8 1,5-13 22,1 0 1,0 0-1,-1 1 1,1-1-1,0 0 1,0 0-1,0 0 1,0 0-1,0 0 1,0 1-1,0-1 1,0 0-1,0 0 1,1 0-1,-1 0 1,0 0-1,1 1 1,-1-1-1,1 0 1,-1 0-1,1 0 1,0 0-1,1 1 1,0 0-6,0 0 1,0-1-1,0 1 1,0-1-1,0 0 1,1 0-1,-1 0 1,0 0-1,1 0 1,3 1-1,6 0-18,0 0 0,0 0 0,20-1 0,-7-2 32,1-1 0,-1-1 0,46-11 0,-55 10-4,0-1 0,0-1 1,0 0-1,-1-2 0,1 0 1,23-16-1,-37 22-24,1 0 0,-1 1 0,0-1 0,0 0 0,1 0 0,-1-1 0,-1 1 0,1 0 0,0-1 0,0 1 0,-1-1 0,0 1 0,1-1 0,-1 0 0,0 0 0,0 1 0,-1-1 0,1 0 0,0 0 0,-1 0 0,0 0 0,0 0 0,0-3 0,0 3-105,-1 0 0,0 0 0,0 1 1,-1-1-1,1 1 0,0-1 0,-1 1 0,0-1 1,1 1-1,-1 0 0,0 0 0,0 0 0,0 0 1,0 0-1,-1 0 0,1 1 0,0-1 0,-1 1 0,1 0 1,-1-1-1,0 1 0,1 0 0,-6-1 0,-6-2-453,8 4-133</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20.044"/>
    </inkml:context>
    <inkml:brush xml:id="br0">
      <inkml:brushProperty name="width" value="0.05" units="cm"/>
      <inkml:brushProperty name="height" value="0.05" units="cm"/>
    </inkml:brush>
  </inkml:definitions>
  <inkml:trace contextRef="#ctx0" brushRef="#br0">124 8 20428,'-2'-1'130,"0"0"-1,0 0 0,0 0 0,0 0 1,1 1-1,-1-1 0,-1 0 0,1 1 1,0 0-1,0-1 0,0 1 0,0 0 1,0 0-1,0 0 0,0 1 1,0-1-1,0 0 0,0 1 0,0-1 1,0 1-1,0 0 0,0 0 0,0-1 1,0 1-1,0 1 0,-2 1 0,-3 1 85,1 0 0,0 1-1,0 0 1,0 1-1,-9 10 1,12-12-183,1-1 0,-1 1 0,1 0-1,0 0 1,0 0 0,0 0 0,1 0 0,-3 9 0,4-11-29,0-1 0,-1 0 0,1 1 0,0-1 0,0 0 0,0 0 0,1 1 0,-1-1 0,0 0 0,0 0 0,1 1 0,-1-1 0,0 0 0,1 0 0,-1 0 0,1 0 0,0 1 0,-1-1 0,1 0 0,0 0 0,0 0 0,0 0 0,0 0 0,-1-1 0,1 1 0,0 0 0,1 0 0,-1-1 1,0 1-1,0 0 0,0-1 0,0 1 0,0-1 0,1 0 0,-1 1 0,0-1 0,2 0 0,13 2-8,1 0 1,0-2-1,-1 0 0,1-1 1,0-1-1,-1 0 0,22-7 1,1 2-22,-10 2 6,-14 1-8,0 1-1,0 1 1,0 1-1,30 0 1,-44 1 32,-1 0 0,1 0 0,0 0 1,0 1-1,-1-1 0,1 0 0,0 0 1,-1 0-1,1 0 0,0 1 0,-1-1 0,1 0 1,0 1-1,-1-1 0,1 1 0,0-1 1,-1 0-1,1 1 0,-1-1 0,1 1 1,-1 0-1,1-1 0,-1 1 0,0-1 0,1 2 1,-2 16 228,0-17-201,0 1 1,1 0-1,0 0 0,-1 0 1,1 0-1,0 0 0,0 0 1,0 0-1,1 3 0,-1-4-18,1 0-1,0 0 1,-1-1-1,1 1 1,0 0 0,-1 0-1,1-1 1,0 1-1,0 0 1,0-1-1,0 1 1,0-1 0,0 1-1,0-1 1,0 0-1,0 1 1,0-1-1,0 0 1,0 0 0,0 1-1,0-1 1,0 0-1,2 0 1,27-1 10,-28 1-28,56-8-887,-39 5-238,-1 0 1,20 1-1,-19 2 392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3.289"/>
    </inkml:context>
    <inkml:brush xml:id="br0">
      <inkml:brushProperty name="width" value="0.05" units="cm"/>
      <inkml:brushProperty name="height" value="0.05" units="cm"/>
    </inkml:brush>
  </inkml:definitions>
  <inkml:trace contextRef="#ctx0" brushRef="#br0">20 1 15387,'2'8'569,"0"1"-1,-1 0 0,0-1 0,0 10 1,2 14 382,29 147 1924,18 163-1367,-48-303-1424,-1 1 1,-2 0 0,-2-1 0,-1 1-1,-2-1 1,-18 62 0,21-92 32,-1 0 0,0-1-1,-6 11 1,10-18-80,-1 0 0,0 1 0,0-1-1,0 0 1,0 0 0,0 0-1,0 0 1,0 0 0,0 0 0,-1 0-1,1 0 1,-3 1 0,4-2-14,-1 0 0,1 0 0,-1 0 1,0 0-1,1 0 0,-1 0 0,1 0 0,-1 0 0,0 0 1,1 0-1,-1-1 0,1 1 0,-1 0 0,0 0 0,1-1 1,-1 1-1,1 0 0,-1-1 0,1 1 0,-1-1 0,1 1 1,0 0-1,-1-1 0,1 1 0,-1-1 0,1 1 0,0-1 1,-1 0-1,1 1 0,0-1 0,0 1 0,-1-2 1,-2-5 69,0-1 0,0 0 1,1 0-1,0 1 1,0-2-1,0-8 0,-2-57 112,3 47-138,0-64-306,4 0-1,4 1 1,31-155 0,-34 228 137,0 1 1,1 0 0,1 0-1,0 0 1,14-24 0,-16 35 75,-1 0 0,0 0 0,1 0 0,0 1 0,0-1 0,0 1 0,1 0 1,-1 0-1,1 0 0,0 1 0,0 0 0,1 0 0,-1 0 0,0 1 0,1 0 0,0 0 1,-1 0-1,1 0 0,7 0 0,-2 1 22,1 1 0,-1 0 1,1 1-1,-1 0 0,0 1 1,0 0-1,0 1 0,0 0 0,15 7 1,-20-8 5,-1 0 1,1 1 0,-1 0 0,0 0 0,0 0-1,0 0 1,0 1 0,-1 0 0,1 0 0,-1 0-1,0 1 1,0-1 0,-1 1 0,1 0 0,-1 0-1,0 0 1,0 1 0,-1-1 0,3 8 0,-4-10 1,-1 0 1,0 1-1,0-1 1,0 0-1,0 0 1,0 0-1,-1 0 1,1 0-1,-1 0 1,0 0-1,0 0 1,0 0-1,0-1 1,-1 1-1,1 0 1,-1-1-1,1 1 1,-1 0-1,0-1 1,0 0-1,0 0 1,0 1-1,-1-1 1,1 0-1,-6 3 1,-2 1 26,0 0 1,-1 0-1,1-1 0,-2 0 1,-13 4-1,-2-1 120,-57 10 0,69-16-117,-1-1 0,1 0 1,0-1-1,0 0 0,-21-4 0,35 3-60,0 1-1,-1 0 1,1 0 0,0-1 0,0 1-1,-1-1 1,1 1 0,0-1 0,0 0-1,0 1 1,-1-1 0,1 0 0,-1-1 0,2 2 0,0 0 1,-1-1 0,1 1 0,0 0 0,0-1-1,0 1 1,0-1 0,0 1 0,-1 0-1,1-1 1,0 1 0,0-1 0,0 1 0,0 0-1,0-1 1,0 1 0,0-1 0,0 1 0,0 0-1,1-1 1,-1 1 0,0 0 0,0-1 0,0 1-1,0-1 1,0 1 0,1-1 0,1-1-38,-1 0 0,1 1 0,0-1 0,0 0-1,0 1 1,0-1 0,0 1 0,0 0 0,0 0 0,1-1 0,3 0 0,23-5-284,5 1-106</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20.603"/>
    </inkml:context>
    <inkml:brush xml:id="br0">
      <inkml:brushProperty name="width" value="0.05" units="cm"/>
      <inkml:brushProperty name="height" value="0.05" units="cm"/>
    </inkml:brush>
  </inkml:definitions>
  <inkml:trace contextRef="#ctx0" brushRef="#br0">188 0 17652,'-2'1'155,"0"0"1,1-1-1,-1 1 1,0 0-1,0 0 0,1 0 1,-1 0-1,0 1 1,1-1-1,-1 0 1,1 0-1,0 1 0,-1-1 1,1 1-1,-2 2 1,-1 1 160,-16 20 821,0 0-1,-18 33 1,31-47-968,1 1 0,0-1 0,1 1 0,1 0-1,0 0 1,0 1 0,1-1 0,-1 19 0,4-25-139,0 0 0,0 0-1,1 0 1,0 0-1,0 0 1,1 0 0,0 0-1,0-1 1,0 1 0,1 0-1,-1-1 1,1 0-1,1 0 1,-1 0 0,1 0-1,6 7 1,8 6-110,0-2 1,38 27 0,-21-17-131,-23-17 110,2 1-67,-1 1-1,19 20 0,-29-29 132,-1 1 0,0-1 0,0 1-1,0-1 1,0 1 0,0 0 0,-1 0-1,1 0 1,-1 0 0,0 0 0,1 0-1,-2 0 1,1 1 0,0-1 0,-1 0-1,1 1 1,-1-1 0,0 0 0,0 1-1,-1 2 1,0-3 39,-1 0 0,1 0 0,-1 0-1,0 0 1,0 0 0,0-1 0,0 1 0,0-1-1,-1 1 1,1-1 0,-1 0 0,0 0 0,0 0-1,0 0 1,1-1 0,-2 1 0,1-1 0,0 0 0,0 0-1,0 0 1,0 0 0,-4 0 0,-9 3 184,0-1 0,-1-1-1,-16 0 1,23-2-51,0 0 1,0-1-1,0 0 0,1-1 0,-1 0 0,1-1 1,-1 0-1,1 0 0,-16-9 0,22 11-115,0 0 0,1-1-1,-1 1 1,0-1 0,1 0 0,0 0-1,0 0 1,-1 0 0,1 0 0,0 0-1,1-1 1,-1 1 0,0-1 0,1 1-1,-1-1 1,1 0 0,0 1-1,0-1 1,0 0 0,0 0 0,0 0-1,1 0 1,-1 0 0,1 0 0,0 0-1,0 0 1,0 0 0,0 0 0,0 0-1,1 0 1,0 0 0,-1 0 0,1 0-1,0 1 1,2-5 0,1 0-39,0 0 0,1 0-1,-1 0 1,1 1 0,1 0 0,-1 0 0,1 0 0,0 1 0,1 0 0,-1 0-1,12-6 1,11-5-88,45-19 0,-56 27 78,39-14-68,40-20 56,-88 37 62,0 0 0,0-1 1,0 0-1,-1 0 1,0-1-1,0 0 1,11-14-1,-17 19-9,0-1-1,-1 1 1,1-1-1,0 0 1,-1 0-1,1 0 1,-1 0 0,0 0-1,0 0 1,0 0-1,-1 0 1,1 0-1,-1-1 1,1 1-1,-1 0 1,0 0 0,0-1-1,-1-2 1,0 1 8,-1 1 1,1-1 0,-1 1-1,0-1 1,0 1 0,-1 0-1,1-1 1,-1 1 0,0 1-1,0-1 1,-3-3 0,-5-4-54,-1 1 0,0 1 1,0 0-1,-1 1 1,0 0-1,-24-10 0,30 15-145,0-1-1,-1 2 1,1-1-1,-1 1 1,0 0-1,1 1 0,-1 0 1,0 0-1,0 1 1,0 0-1,0 0 0,-14 3 1,11 4-362</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21.079"/>
    </inkml:context>
    <inkml:brush xml:id="br0">
      <inkml:brushProperty name="width" value="0.05" units="cm"/>
      <inkml:brushProperty name="height" value="0.05" units="cm"/>
    </inkml:brush>
  </inkml:definitions>
  <inkml:trace contextRef="#ctx0" brushRef="#br0">52 1 19884,'-9'35'2233,"1"7"-1489,-1 1-280,1 4 1224,0 2-879,1-3-25,4-9-520,3-1-464,5-9 248,6-4-64,6-6-128</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21.577"/>
    </inkml:context>
    <inkml:brush xml:id="br0">
      <inkml:brushProperty name="width" value="0.05" units="cm"/>
      <inkml:brushProperty name="height" value="0.05" units="cm"/>
    </inkml:brush>
  </inkml:definitions>
  <inkml:trace contextRef="#ctx0" brushRef="#br0">279 99 20036,'-5'-2'222,"0"0"0,0 1 0,-1 0 0,1-1-1,-1 2 1,1-1 0,-1 1 0,1-1 0,-1 2-1,1-1 1,-1 0 0,1 1 0,-1 0 0,1 1 0,-1-1-1,1 1 1,0 0 0,0 0 0,0 1 0,0-1 0,-9 7-1,2 0-24,-1 0 0,1 1 0,1 0-1,0 1 1,1 0 0,-17 23 0,19-22-180,0 1 1,2 0-1,-1 0 1,2 0-1,-1 1 1,2 0-1,0 0 1,-3 21-1,6-29-16,1-1 0,-1 1-1,1 0 1,1-1-1,-1 1 1,1-1-1,0 1 1,0-1 0,1 0-1,-1 1 1,4 4-1,-4-6 2,1-1-1,1 0 1,-1 0-1,0 0 1,1 0-1,0 0 0,-1 0 1,1-1-1,0 0 1,0 1-1,1-1 1,-1 0-1,0 0 1,1-1-1,-1 1 0,1-1 1,5 2-1,-2-1 2,0 0-1,0-1 1,0 0 0,0 0-1,0-1 1,1 0-1,-1 0 1,0-1-1,0 0 1,0 0-1,0 0 1,10-4-1,-8 1 20,0 0-1,0 0 0,-1-1 0,1 0 1,-1-1-1,0 0 0,0 0 0,8-9 1,-4 2 34,-1 1 0,-1-2 1,0 0-1,-1 0 0,0 0 1,-1-1-1,-1-1 0,-1 1 1,0-1-1,5-20 1,-9 24-31,0 0 0,-1 0 0,0 0 0,0 0 0,-2 0 0,1 0 1,-2 0-1,-2-13 0,3 21-65,0-1 0,-1 1 0,0-1 0,1 1 0,-2-1 0,1 1 0,0 0 1,-1 0-1,0 0 0,-3-4 0,3 6-31,1 0 0,-1 0 0,1 0 0,-1 0 0,0 1 0,1-1 0,-1 1 0,0 0 0,0-1 0,0 1 0,0 1 1,0-1-1,0 0 0,0 1 0,-1-1 0,-4 1 0,-15 3-264,7 6-122</inkml:trace>
  <inkml:trace contextRef="#ctx0" brushRef="#br0" timeOffset="1">927 0 18412,'-11'15'1800,"1"16"-1080,1 5-239,-2 11 751,-2 6-296,3 2-176,3-1-152,2-4-512,1-5-352,4-12-744,3-7-216,-2-16 920,-1-9-256,0-8-217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22.051"/>
    </inkml:context>
    <inkml:brush xml:id="br0">
      <inkml:brushProperty name="width" value="0.05" units="cm"/>
      <inkml:brushProperty name="height" value="0.05" units="cm"/>
    </inkml:brush>
  </inkml:definitions>
  <inkml:trace contextRef="#ctx0" brushRef="#br0">0 56 16740,'2'-7'1752,"16"5"-1000,7 0-304,13 2 816,8 0-207,9 0-377,2 0-488,2 0 1208,1-2-1200,-9 1-24,2-1 40</inkml:trace>
  <inkml:trace contextRef="#ctx0" brushRef="#br0" timeOffset="1">791 0 14507,'-19'1'1174,"0"0"-1,0 2 1,0 0 0,1 1-1,-1 1 1,-18 7 0,23-7-1051,1 1 0,0 0 0,0 1 0,0 1 0,1 0 0,0 0 0,0 1 0,-13 14 0,22-19-138,-1 0-1,1 0 0,0 1 0,0-1 0,0 1 1,1-1-1,0 1 0,0 0 0,0 0 1,0 0-1,1 0 0,0 0 0,-1 8 0,2-9-65,0 0 0,0 0 0,0 0 0,1 0 0,-1-1 0,1 1 0,0 0 0,0-1 0,1 1 0,-1 0 0,1-1 0,0 0 0,0 1 0,0-1 0,0 0 0,0 0 0,1 0 0,-1 0 0,6 4 0,1 0-287,1 1 0,0-2 0,0 0 0,1 0 1,-1 0-1,18 4 0,71 18-1720,-69-21 1840,-1 1 1,34 14 0,-63-22 258,28 16 627,-27-16-585,-1 1 0,1-1 1,0 1-1,-1-1 1,1 1-1,-1-1 1,1 1-1,-1-1 1,1 1-1,-1-1 1,1 1-1,-1 0 0,1-1 1,-1 1-1,0 0 1,1-1-1,-1 1 1,0 0-1,0 0 1,1-1-1,-1 1 1,0 0-1,0 0 1,0 0-1,0-1 0,0 1 1,0 0-1,0 0 1,0-1-1,0 1 1,-1 0-1,1 0 1,0-1-1,0 1 1,-1 0-1,1 0 0,-1-1 1,1 1-1,-1 0 1,-3 3 198,0 0 0,-1-1 0,1 1 0,-1-1 0,1 0 0,-1-1 0,0 1 0,0-1 0,-9 3 0,-56 14 1148,47-14-1034,-6 2-315,-35 3-1,57-9-73,-1 0-1,0-1 1,0 0 0,0 0-1,0-1 1,0 0-1,1 0 1,-1-1-1,-12-4 1,16 4-8,0 0 1,1-1-1,0 1 1,-1-1-1,-4-4 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22.524"/>
    </inkml:context>
    <inkml:brush xml:id="br0">
      <inkml:brushProperty name="width" value="0.05" units="cm"/>
      <inkml:brushProperty name="height" value="0.05" units="cm"/>
    </inkml:brush>
  </inkml:definitions>
  <inkml:trace contextRef="#ctx0" brushRef="#br0">45 1 17684,'0'4'1864,"-3"12"-1144,2 7-304,-2 14 1113,0 2-385,0 8-512,1 3-256,2-1-280,-2 0-328,1-11-792,-2-6 264,-1-16 544,-5-2-184,-1-11-160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22.957"/>
    </inkml:context>
    <inkml:brush xml:id="br0">
      <inkml:brushProperty name="width" value="0.05" units="cm"/>
      <inkml:brushProperty name="height" value="0.05" units="cm"/>
    </inkml:brush>
  </inkml:definitions>
  <inkml:trace contextRef="#ctx0" brushRef="#br0">0 24 15251,'2'-2'149,"-1"0"-1,1 0 1,0 1 0,0-1-1,0 0 1,-1 1-1,2-1 1,-1 1 0,0 0-1,0-1 1,0 1 0,1 0-1,-1 0 1,0 1-1,1-1 1,-1 0 0,1 1-1,-1 0 1,0-1-1,1 1 1,-1 0 0,1 0-1,-1 0 1,1 1-1,-1-1 1,4 1 0,6 2 353,0 1 0,0-1 0,21 12 1,-6-3-50,-1 2 1,-1 2 0,44 33 0,-55-38-397,-1 1 0,0 1 0,-1-1 0,-1 2 0,0 0 0,-1 0 0,16 29 0,-23-36-6,0-1 0,0 1 1,-1 0-1,0 1 0,0-1 0,-1 0 1,0 1-1,0-1 0,0 0 1,-1 1-1,0-1 0,-1 1 1,0-1-1,0 1 0,-4 12 0,2-11 67,-1-1 0,1 0 0,-2 0-1,1-1 1,-1 1 0,-1-1 0,1 0-1,-1 0 1,0-1 0,-1 1-1,1-1 1,-14 8 0,5-3 186,0-2 0,-1 0 1,0-1-1,-27 10 0,37-16-376,-1 0 0,1 0 0,-1 0 0,0-1-1,1 0 1,-1 0 0,0-1 0,0 0 0,0 0 0,1-1-1,-1 0 1,0 0 0,0 0 0,-12-5 0,8-1-176,5 0-97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23.472"/>
    </inkml:context>
    <inkml:brush xml:id="br0">
      <inkml:brushProperty name="width" value="0.05" units="cm"/>
      <inkml:brushProperty name="height" value="0.05" units="cm"/>
    </inkml:brush>
  </inkml:definitions>
  <inkml:trace contextRef="#ctx0" brushRef="#br0">519 37 17492,'1'-2'136,"-1"1"0,1-1 0,-1 1 0,0 0 1,1-1-1,-1 1 0,0-1 0,0 1 0,0-1 0,0 1 0,0-1 1,0 1-1,-1-1 0,1 1 0,-1-3 0,0 3-88,1 0-1,-1 0 0,0 1 1,0-1-1,0 0 0,1 0 1,-1 1-1,0-1 0,0 1 1,0-1-1,0 1 0,0-1 1,0 1-1,0 0 0,0-1 1,0 1-1,0 0 0,0 0 1,0 0-1,-1 0 0,1 0 1,0 0-1,0 0 0,-2 0 1,-6 2 266,-1-1 0,1 1 1,0 1-1,0-1 0,0 2 1,0-1-1,1 1 0,-14 9 0,-1 1 364,-38 33-1,35-25-350,2 1-1,-41 49 0,57-60-252,-1-1-1,2 1 1,-1 1-1,2-1 1,-1 1-1,2 0 1,0 1-1,0-1 1,-3 21-1,7-30-56,1 0 0,0 0 0,-1 0-1,1 1 1,1-1 0,-1 0 0,1 0 0,-1 0 0,1 0-1,0 0 1,1 0 0,-1 0 0,1-1 0,-1 1 0,1 0-1,0-1 1,1 1 0,-1-1 0,5 6 0,-2-5-3,0 1 1,1-1-1,-1-1 1,1 1-1,-1-1 1,1 0-1,0 0 1,0-1-1,0 1 1,1-1-1,11 2 1,6-1-99,0-1 1,0-1-1,0-1 1,1-1-1,-1-1 0,0-1 1,0-2-1,39-11 1,-51 12-78,0 0 0,0 0 0,-1-1 0,11-7 0,-17 9 116,0 0 0,-1-1 0,1 1 0,-1-1 0,1 0 0,-1 0 0,0-1 0,-1 1-1,1-1 1,3-6 0,-5 6-37,0 0 0,0 0-1,0-1 1,1-8-1</inkml:trace>
  <inkml:trace contextRef="#ctx0" brushRef="#br0" timeOffset="1">0 183 11178,'19'7'5234,"24"-4"-3778,8-3-568,17-3-312,1-1 1393,1 1-841,-3 1-200,-11 2-728,-13 0-432,-21 2-712,-10 1 832,-16-2-240,-7-1-160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23.964"/>
    </inkml:context>
    <inkml:brush xml:id="br0">
      <inkml:brushProperty name="width" value="0.05" units="cm"/>
      <inkml:brushProperty name="height" value="0.05" units="cm"/>
    </inkml:brush>
  </inkml:definitions>
  <inkml:trace contextRef="#ctx0" brushRef="#br0">3289 74 16444,'6'8'1776,"21"-9"-1008,9-2-264,13-3 888,4-1-159,6 0-721,-2-3-616,-2-4 248,-8-4-88,-13 3-144</inkml:trace>
  <inkml:trace contextRef="#ctx0" brushRef="#br0" timeOffset="1">0 861 15715,'42'-1'879,"0"-2"0,-1-1 0,1-2 0,55-16-1,-55 13-197,1256-245 4985,19 83-5096,-604 125-937,-672 46-376,-34 2-366,-22 2 735,-27 1 14,-10-3-212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36.010"/>
    </inkml:context>
    <inkml:brush xml:id="br0">
      <inkml:brushProperty name="width" value="0.05" units="cm"/>
      <inkml:brushProperty name="height" value="0.05" units="cm"/>
    </inkml:brush>
  </inkml:definitions>
  <inkml:trace contextRef="#ctx0" brushRef="#br0">296 4 15795,'-2'-1'184,"0"0"0,-1 1 0,1-1 0,-1 1-1,1 0 1,0-1 0,-1 1 0,1 0 0,-1 1-1,1-1 1,0 0 0,-1 1 0,1-1 0,0 1 0,-1 0-1,1-1 1,0 1 0,0 0 0,0 1 0,0-1-1,-4 3 1,-5 4 380,0 1-1,-16 16 0,18-17-219,-13 14 45,0 1 0,2 0 0,1 2 0,-23 37 0,33-47-261,1 0 1,1 0 0,0 0 0,1 1-1,1 0 1,0 1 0,1-1 0,1 1 0,-2 29-1,6-35-54,0 1 0,0 0 0,1-1 0,1 1 0,0-1 0,1 0 0,0 0 0,0 0 0,1 0 0,1-1 0,0 0 0,0 0 0,11 13 0,-13-17-15,2 0 1,-1 0-1,1 0 0,0 0 0,0-1 0,0 0 0,1-1 1,0 1-1,0-1 0,0 0 0,0-1 0,1 0 0,-1 0 1,1 0-1,0-1 0,0 0 0,0-1 0,0 0 0,15 0 0,-20-1-3,1 0 0,0-1 0,0 0 0,-1 0 0,1 0 0,-1 0-1,1-1 1,-1 1 0,0-1 0,1 0 0,-1 0 0,0 0-1,0 0 1,0-1 0,0 1 0,-1-1 0,1 0 0,-1 0-1,0 0 1,1 0 0,-1 0 0,-1 0 0,1 0 0,0-1-1,-1 1 1,0-1 0,1 1 0,-1-1 0,0-6 0,0 6-10,-1 1 0,1-1 0,-1 1 0,0-1 0,0 1 0,-1-1 0,1 1 0,-1-1 0,0 1 0,1-1 0,-2 1 0,1 0 0,0 0 0,-1-1 0,1 1 0,-1 0 0,0 0 1,0 0-1,0 1 0,0-1 0,-1 0 0,1 1 0,-1 0 0,0-1 0,1 1 0,-1 0 0,0 0 0,0 1 0,0-1 0,-1 1 0,-4-2 0,2 1-4,0 1-1,0 0 0,1 0 1,-1 1-1,-12 0 0,17 0-39,-1 0 0,1 0 0,0 0 0,-1 0 1,1 1-1,-1-1 0,1 0 0,0 0 0,-1 1 0,1-1 0,0 1 0,-1-1 0,1 1 0,0 0 0,0-1 0,0 1 0,0 0 0,-1 0 0,1 0 0,0 0 0,1 0 0,-1 0 0,0 0 0,0 0 0,0 0 0,0 1 0,1-1 0,-1 0 1,0 3-1,1-4-6,1 1 0,-1-1 1,1 1-1,-1 0 0,1-1 1,0 1-1,-1-1 0,1 1 1,0-1-1,-1 0 0,1 1 1,0-1-1,0 0 0,-1 0 1,1 1-1,0-1 0,0 0 1,-1 0-1,1 0 0,0 0 1,0 0-1,0 0 1,-1 0-1,1 0 0,0 0 1,1-1-1,10 0-38,0-1 0,-1 0 0,1-1 0,-1-1 0,0 0 0,15-7 0,66-40-208,-27 14 59,-63 36 176,1-1 1,0 1-1,0 0 1,0 0-1,0 0 0,0 0 1,0 0-1,0 0 0,5 1 1,-7 0 11,-1 0 0,1 0 0,0 0 1,0 1-1,-1-1 0,1 0 0,0 1 1,-1-1-1,1 1 0,0-1 0,-1 1 0,1-1 1,0 1-1,-1-1 0,1 1 0,-1 0 1,1-1-1,-1 1 0,0 0 0,1-1 0,-1 1 1,1 0-1,-1-1 0,0 1 0,0 0 0,0 0 1,1-1-1,-1 1 0,0 0 0,0 0 1,0 0-1,0-1 0,0 1 0,0 0 0,0 0 1,0 0-1,-1-1 0,1 2 0,-3 26-36,-10 36 0,9-49-87,1 1 1,0 0-1,1 0 1,0 0-1,2 0 1,-1 0-1,5 26 0,-4-41 66,0 0 0,0 0 0,0 0 0,0 0-1,0 0 1,1 0 0,-1 0 0,0 0-1,1 0 1,-1-1 0,1 1 0,-1 0-1,1 0 1,-1 0 0,1-1 0,0 1-1,-1 0 1,1 0 0,0-1 0,-1 1-1,1-1 1,0 1 0,0-1 0,0 1 0,0-1-1,0 1 1,-1-1 0,1 0 0,0 1-1,0-1 1,0 0 0,0 0 0,0 0-1,0 0 1,0 0 0,0 0 0,0 0-1,0 0 1,0 0 0,0 0 0,0 0 0,0-1-1,0 1 1,0 0 0,-1-1 0,1 1-1,0-1 1,1 0 0,5-3-112,0-1 0,0 1 1,0-1-1,8-9 0,20-21-752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36.459"/>
    </inkml:context>
    <inkml:brush xml:id="br0">
      <inkml:brushProperty name="width" value="0.05" units="cm"/>
      <inkml:brushProperty name="height" value="0.05" units="cm"/>
    </inkml:brush>
  </inkml:definitions>
  <inkml:trace contextRef="#ctx0" brushRef="#br0">35 1 20100,'-7'10'2281,"1"7"-1473,-1 7-304,0 5 1120,3 10-663,1 4-145,4 4-400,4 0-224,2-1-336,1-3-336,2-7-760,-1-6 127,0-17 753,-4-9-296,-3-15-128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4.031"/>
    </inkml:context>
    <inkml:brush xml:id="br0">
      <inkml:brushProperty name="width" value="0.05" units="cm"/>
      <inkml:brushProperty name="height" value="0.05" units="cm"/>
    </inkml:brush>
  </inkml:definitions>
  <inkml:trace contextRef="#ctx0" brushRef="#br0">15 99 14715,'-1'0'115,"0"-1"1,0 1-1,1 0 0,-1-1 1,0 1-1,0 0 1,1-1-1,-1 1 0,0-1 1,1 0-1,-1 1 0,1-1 1,-1 1-1,0-1 0,1 0 1,-1 0-1,1 1 0,0-1 1,-1 0-1,1 0 0,0 1 1,-1-1-1,1 0 0,0 0 1,0 0-1,0 0 0,0 1 1,0-1-1,0 0 0,0-1 1,1 0 86,-1 0 0,1 0 0,0 0 0,0 0 0,0 0 0,1 0 0,-1 0 0,0 1 0,1-1 0,-1 0 0,4-2 0,2-2 324,1 1 0,0-1 0,0 1 0,15-7 0,-13 8-300,1 1 0,0 0 0,-1 0 0,1 1 0,1 1 0,-1-1 0,0 2 0,14 0 0,-22 0-208,0 0 1,-1 1-1,1-1 0,-1 0 0,1 1 1,0 0-1,-1 0 0,0 0 1,1 0-1,-1 0 0,0 0 0,1 0 1,-1 1-1,0-1 0,0 1 0,0 0 1,0-1-1,0 1 0,0 0 1,-1 0-1,1 0 0,-1 1 0,1-1 1,-1 0-1,0 0 0,0 1 0,0-1 1,0 1-1,0-1 0,-1 1 1,1-1-1,-1 1 0,1 0 0,-1-1 1,0 1-1,0-1 0,0 1 0,-1 0 1,1-1-1,-2 5 0,0 5-5,-1 0 0,0 0 0,-1-1 0,0 1 0,-1-1 1,-1 0-1,1 0 0,-2 0 0,1-1 0,-2 0 0,-7 9 0,-14 11 41,-60 51-1,45-44 58,45-37-108,-1 0 0,0 0 1,1 0-1,-1 0 0,1 0 0,-1 0 1,0 0-1,1 0 0,-1 0 0,1 0 1,-1 1-1,0-1 0,1 0 0,-1 0 1,0 0-1,1 0 0,-1 1 0,0-1 1,1 0-1,-1 0 0,0 0 0,1 1 1,-1-1-1,0 0 0,0 1 0,1-1 1,-1 0-1,0 1 0,0-1 0,0 0 1,1 1-1,-1-1 0,0 0 0,0 1 1,0-1-1,0 0 0,0 1 0,0-1 1,0 1-1,0-1 0,0 0 0,0 1 1,0-1-1,0 1 0,0-1 0,0 0 1,0 1-1,0-1 0,0 0 0,0 1 1,-1-1-1,1 0 0,0 1 0,0-1 1,0 0-1,-1 1 0,1-1 0,0 0 1,0 1-1,-1-1 0,1 0 0,0 0 1,-1 1-1,1-1 0,0 0 0,-1 0 1,1 0-1,-1 1 0,41-1 100,-31 0-81,189-9-2147,-175 9 1731</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37.005"/>
    </inkml:context>
    <inkml:brush xml:id="br0">
      <inkml:brushProperty name="width" value="0.05" units="cm"/>
      <inkml:brushProperty name="height" value="0.05" units="cm"/>
    </inkml:brush>
  </inkml:definitions>
  <inkml:trace contextRef="#ctx0" brushRef="#br0">24 84 14267,'-3'-3'397,"0"0"-1,0-1 1,1 1-1,-1-1 1,1 0 0,0 1-1,-3-6 1,5 7-270,0 1 1,0 0-1,0 0 1,0 0-1,0 0 1,0 0-1,0 0 1,0 0-1,0 0 0,0-1 1,1 1-1,-1 0 1,0 0-1,1 0 1,-1 0-1,1 0 1,-1 0-1,1 0 1,0 0-1,-1 1 1,1-1-1,0 0 1,-1 0-1,1 0 1,0 1-1,0-1 1,0 0-1,0 1 1,0-1-1,0 1 1,0-1-1,0 1 1,1-1-1,6-2 358,0-1-1,0 2 1,1-1-1,-1 1 1,0 0 0,18 0-1,54 1 607,-66 1-912,20 2 178,61 9-1,-79-8-306,0 1-1,0 1 0,-1 0 0,1 1 0,25 14 1,-38-19-47,-1 1 1,0-1 0,1 1 0,-1-1 0,0 1 0,0 0 0,0 0 0,0 0 0,0 0 0,0 0 0,-1 1 0,1-1 0,-1 0 0,1 1 0,-1-1 0,0 1 0,0-1 0,0 1 0,0 3 0,-1-3 10,0 0 1,0 0-1,0 0 0,-1 0 1,1 0-1,-1 0 0,0 0 1,0-1-1,0 1 0,0 0 1,0 0-1,-1-1 0,1 1 1,-1-1-1,1 1 0,-1-1 1,-3 3-1,-25 25 264,-1-1 1,-2-2-1,0-1 1,-48 28-1,-23 6-629,104-60 306,-1 0 0,1 0-1,0 0 1,0 0-1,-1 0 1,1 1-1,0-1 1,-1 0 0,1 0-1,0 0 1,-1 0-1,1 1 1,0-1-1,0 0 1,-1 0 0,1 1-1,0-1 1,0 0-1,0 0 1,-1 1-1,1-1 1,0 0 0,0 1-1,0-1 1,0 0-1,0 1 1,0-1-1,-1 0 1,1 1 0,0-1-1,0 0 1,0 1-1,0-1 1,0 0 0,0 1-1,0-1 1,0 0-1,1 1 1,12 6-1242,-9-6 1130,0 0 0,0 0 0,0-1 0,0 1 0,0-1 1,6 0-1,-8-1 244,-1 1 0,0-1-1,1 0 1,-1 1 0,0-1 0,0 0 0,0 0 0,1 1 0,-1-1 0,0 0 0,0 0 0,0 0 0,0 0 0,-1-1 0,1 1 0,0 0 0,0 0 0,-1 0 0,1-1 0,0 1 0,-1 0 0,1-1 0,-1-2 0,0 5 320,-6 5 149,6-5-555,0-1-1,-1 0 0,1 0 0,0 0 0,0 1 1,0-1-1,0 0 0,0 0 0,0 0 0,0 1 0,0-1 1,1 0-1,-1 0 0,0 0 0,0 1 0,0-1 0,0 0 1,0 0-1,0 0 0,0 0 0,0 1 0,0-1 0,0 0 1,1 0-1,-1 0 0,0 0 0,0 0 0,0 1 0,0-1 1,1 0-1,-1 0 0,0 0 0,0 0 0,0 0 0,0 0 1,1 0-1,-1 0 0,0 0 0,0 0 0,0 0 1,1 0-1,-1 0 0,0 0 0,0 0 0,0 0 0,1 0 1,-1 0-1,0 0 0,0 0 0,0 0 0,0 0 0,1 0 1,-1 0-1,0 0 0,0 0 0,1-1 0,25 2 13,0 0-1,0 2 1,38 9 0,-49-9-31,0 2 1,0 0-1,-1 1 1,0 0-1,0 1 1,0 1-1,14 10 1,-26-17 11,-1 0 0,1 0 1,-1 1-1,0-1 0,1 0 0,-1 1 1,0-1-1,0 1 0,0-1 1,0 1-1,0-1 0,0 1 0,-1 0 1,1-1-1,0 1 0,-1 0 0,0-1 1,1 1-1,-1 0 0,0 0 0,0 0 1,0 2-1,0 0 9,-1-1 0,0 1 0,0 0 0,0-1 0,-1 0 0,1 1 0,-1-1 0,0 0 0,0 1 0,-3 3 0,-6 5 110,1 0-1,-2-1 0,1-1 0,-16 11 1,14-11 72,-1-1-1,-1-1 1,0 0 0,0-1 0,0-1 0,-1 0 0,-27 6 0,32-10-139,0 0 1,-1 0-1,1-1 0,-1 0 1,1-1-1,-1-1 0,1 0 1,-1 0-1,1-1 0,0-1 1,0 0-1,-12-4 0,19 5-167,1 0 0,-1 0-1,0 0 1,0-1-1,1 1 1,-1-1-1,1 0 1,0 0-1,0 0 1,0 0 0,-3-5-1,5 6-64,-1 0 0,1-1 1,0 1-1,0-1 0,0 0 0,0 1 0,1-1 0,-1 0 0,0 0 1,1 1-1,0-1 0,0 0 0,0 0 0,0 0 0,0 1 0,1-1 1,-1 0-1,1 0 0,1-3 0,13-25-676,7-1-303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37.497"/>
    </inkml:context>
    <inkml:brush xml:id="br0">
      <inkml:brushProperty name="width" value="0.05" units="cm"/>
      <inkml:brushProperty name="height" value="0.05" units="cm"/>
    </inkml:brush>
  </inkml:definitions>
  <inkml:trace contextRef="#ctx0" brushRef="#br0">49 0 16980,'8'11'1490,"-1"0"0,-1 0 0,0 0 1,5 17-1,-9-22-1167,0-1-1,-1 1 1,0 0 0,0 0-1,-1 0 1,0 0 0,0 0 0,0 0-1,-1-1 1,0 1 0,-2 10-1,-6 10 374,-22 46 0,22-55-635,2 0 1,-1 1-1,2 0 1,0 0-1,-5 32 1,11-48-58,-1 1 1,1-1-1,0 1 0,0-1 1,0 0-1,0 1 1,0-1-1,1 1 0,-1-1 1,1 0-1,0 1 0,-1-1 1,1 0-1,0 1 1,0-1-1,1 0 0,-1 0 1,0 0-1,1 0 1,2 3-1,-2-3 4,1-1-1,-1 1 1,1-1-1,-1 0 1,1 0-1,0 0 1,0 0 0,0 0-1,-1 0 1,1-1-1,0 1 1,0-1-1,0 0 1,5 0 0,5-1-82,1-1 0,-1-1 0,1 0 0,-1 0 1,0-2-1,13-5 0,-11 3-386,1 0 0,-1-1 0,0-1 0,-1-1 0,0 0-1,-1 0 1,0-1 0,0-1 0,-1-1 0,-1 1 0,17-25 0,-11 8-695</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37.959"/>
    </inkml:context>
    <inkml:brush xml:id="br0">
      <inkml:brushProperty name="width" value="0.05" units="cm"/>
      <inkml:brushProperty name="height" value="0.05" units="cm"/>
    </inkml:brush>
  </inkml:definitions>
  <inkml:trace contextRef="#ctx0" brushRef="#br0">88 0 15835,'-8'10'2073,"-7"10"-857,2 5-408,1 9 1257,-3 5-297,4 4-368,-1 2-215,11 4-457,1 0-288,8-5-1192,3-2 824,0-6-208,2-8-104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39.204"/>
    </inkml:context>
    <inkml:brush xml:id="br0">
      <inkml:brushProperty name="width" value="0.05" units="cm"/>
      <inkml:brushProperty name="height" value="0.05" units="cm"/>
    </inkml:brush>
  </inkml:definitions>
  <inkml:trace contextRef="#ctx0" brushRef="#br0">6 3 16732,'0'-2'2330,"-3"5"-1246,3-2-950,-1 0 1,1 0 0,0 0 0,-1 0 0,1 0-1,0 0 1,0 0 0,0 0 0,-1 0 0,1 0-1,0 0 1,1 0 0,-1 1 0,1 3-80,0 0 0,1 0 0,-1 0 1,1-1-1,0 1 0,1-1 0,-1 1 1,1-1-1,0 0 0,0 0 0,0 0 0,0-1 1,1 1-1,-1-1 0,1 0 0,0 1 1,0-2-1,0 1 0,1 0 0,-1-1 1,1 0-1,-1 0 0,1 0 0,0-1 0,-1 1 1,1-1-1,0 0 0,0-1 0,0 1 1,0-1-1,9-1 0,3 0-216,0-1 0,-1-1 1,1-1-1,-1-1 0,0 0 0,0-1 0,-1 0 1,17-10-1,-29 17 1388,-5 8-312,-10 20 204,-3 10-402,15-38-727,-1 1 8,0-1-1,1 1 0,0 0 0,-1-1 0,1 1 1,0 0-1,0-1 0,0 1 0,0 0 0,0-1 1,0 1-1,1 0 0,-1-1 0,0 1 0,1 0 1,0-1-1,-1 1 0,2 1 0,4 2-83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12.323"/>
    </inkml:context>
    <inkml:brush xml:id="br0">
      <inkml:brushProperty name="width" value="0.05" units="cm"/>
      <inkml:brushProperty name="height" value="0.05" units="cm"/>
    </inkml:brush>
  </inkml:definitions>
  <inkml:trace contextRef="#ctx0" brushRef="#br0">18 30 16956,'0'0'108,"-1"0"0,0 1-1,1-1 1,-1 0 0,1 0 0,-1 0 0,0 0 0,1 0 0,-1 0 0,0-1 0,1 1 0,-1 0 0,1 0 0,-1 0 0,1 0 0,-1-1 0,0 1 0,1 0 0,-1-1 0,1 1 0,-1 0 0,1-1 0,-1 1 0,1-1 0,0 1-1,-1-1 1,1 1 0,0-1 0,-1 1 0,1-1 0,0 1 0,-1-1 0,1 1 0,0-1 0,-1 0 0,2 0 27,0 0 0,0 0 1,-1 0-1,1 0 0,0 1 0,0-1 0,0 0 1,0 0-1,0 1 0,0-1 0,0 1 0,0-1 1,0 1-1,0-1 0,0 1 0,0 0 0,0-1 0,0 1 1,1 0-1,1 0 0,36-5 765,-1 3-1,1 1 1,77 9-1,8 0-552,119-15-152,-226 7-198,-17 0 3,0 0 0,0 0 0,1 0-1,-1 1 1,0-1 0,0 0 0,0 0 0,0 0 0,1 0-1,-1 0 1,0 0 0,0 0 0,0 0 0,1 1-1,-1-1 1,0 0 0,0 0 0,0 0 0,0 0 0,0 1-1,0-1 1,1 0 0,-1 0 0,0 0 0,0 0-1,0 1 1,0-1 0,0 0 0,0 0 0,0 0-1,0 1 1,0-1 0,0 0 0,-1 3-1,0-1 0,0 0 0,0 0 0,-1 0 0,1 0 0,-1 0 0,1 0 0,-3 2 0,-4 5 3,-18 24 31,1 0 0,1 2 0,3 1 0,-23 49 0,33-60-290,1 1 1,1 0-1,1 0 0,2 1 0,1 0 1,1 1-1,-2 43 0,9-51-2134,-4-30 1551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12.810"/>
    </inkml:context>
    <inkml:brush xml:id="br0">
      <inkml:brushProperty name="width" value="0.05" units="cm"/>
      <inkml:brushProperty name="height" value="0.05" units="cm"/>
    </inkml:brush>
  </inkml:definitions>
  <inkml:trace contextRef="#ctx0" brushRef="#br0">59 158 16235,'-21'-19'2473,"1"7"-1345,7 2-352,8 5 1193,13 5-249,5 0-191,14 0-529,6 0-240,8-4-336,8-3-104,8-2-312,1-2-208,3-4-656,2 3-368,-4-7 960,3 2-217,-2-1-199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13.259"/>
    </inkml:context>
    <inkml:brush xml:id="br0">
      <inkml:brushProperty name="width" value="0.05" units="cm"/>
      <inkml:brushProperty name="height" value="0.05" units="cm"/>
    </inkml:brush>
  </inkml:definitions>
  <inkml:trace contextRef="#ctx0" brushRef="#br0">120 50 19324,'0'-1'149,"0"-1"0,0 1 0,1-1 0,-1 1 0,1 0 1,-1-1-1,1 1 0,-1 0 0,1-1 0,0 1 0,0 0 0,-1 0 0,1 0 0,0 0 0,0 0 0,0 0 0,0 0 0,1 0 0,-1 0 0,0 0 1,0 1-1,0-1 0,1 0 0,-1 1 0,3-2 0,40-9 1242,-38 10-853,9-2-176,0 1 0,0 0-1,0 1 1,0 1 0,0 0-1,1 1 1,-1 0 0,0 2-1,16 4 1,-29-7-340,0 1 0,0-1 0,0 1 0,0 0 0,-1 0 0,1 0 0,0 0-1,0 0 1,-1 1 0,1-1 0,-1 0 0,1 1 0,-1-1 0,1 1 0,-1-1 0,0 1 0,0 0 0,0 0-1,0-1 1,1 5 0,-1-4-13,-1 1-1,0-1 0,1 1 1,-1 0-1,-1-1 0,1 1 1,0-1-1,-1 1 0,1-1 1,-1 1-1,0-1 0,0 1 1,0-1-1,-1 3 0,-5 8-17,-1-1-1,-1 0 0,1-1 1,-17 17-1,24-28 11,-130 121-104,89-86 62,2 1 0,-46 55 0,81-85 38,2-4 1,1 1 0,-1 0 1,1 0-1,0 0 0,0 0 0,0 0 1,0 1-1,1-1 0,-1 1 0,1-1 1,0 1-1,0-1 0,0 6 0,1-9-2,0 1-1,0 0 1,0 0-1,0 0 1,0 0-1,0 0 1,1 0-1,-1-1 1,0 1-1,1 0 1,-1 0-1,1 0 1,-1-1-1,1 1 1,-1 0-1,1-1 1,-1 1 0,1 0-1,0-1 1,-1 1-1,1-1 1,0 1-1,0-1 1,-1 1-1,1-1 1,0 0-1,0 1 1,0-1-1,0 0 1,-1 1-1,1-1 1,0 0-1,0 0 1,2 0-1,35 0-283,-33-1 242,23-2-676,0-2-1,0-1 0,-1-1 0,0-1 1,28-13-1,3-5-1352,63-40 1,-54 25 624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13.678"/>
    </inkml:context>
    <inkml:brush xml:id="br0">
      <inkml:brushProperty name="width" value="0.05" units="cm"/>
      <inkml:brushProperty name="height" value="0.05" units="cm"/>
    </inkml:brush>
  </inkml:definitions>
  <inkml:trace contextRef="#ctx0" brushRef="#br0">165 139 17340,'3'-5'327,"-1"0"0,0 0 1,0 0-1,-1 0 1,1 0-1,-1 0 0,0-1 1,-1 1-1,1-9 0,-1 12-224,0 1-1,-1-1 0,1 0 0,0 1 1,-1-1-1,1 1 0,-1 0 0,0-1 1,1 1-1,-1-1 0,0 1 0,0 0 1,0 0-1,0-1 0,0 1 0,0 0 1,0 0-1,0 0 0,0 0 0,-1 0 1,1 0-1,0 1 0,-1-1 0,1 0 1,-1 1-1,1-1 0,-1 1 0,1-1 1,-1 1-1,1 0 0,-1-1 0,1 1 1,-1 0-1,1 0 0,-1 0 0,1 0 1,-1 1-1,-2-1 0,-3 1 73,1 1 1,-1-1-1,0 1 0,0 0 0,1 0 1,-1 1-1,1 0 0,0 0 0,-1 1 1,2 0-1,-1 0 0,-7 6 0,9-7-137,0 1 0,1-1 0,-1 0 0,1 1 0,0 0 0,0 0 0,0 0 0,1 0 0,-1 1 0,1-1 0,0 0 0,0 1 0,1 0 0,-1-1 0,1 1 0,0 0 0,0 0 0,0 7 0,2-10-27,-1 0 0,0 0 0,1 0 0,-1 0 1,1 0-1,0 0 0,0 0 0,0 0 0,0 0 1,0 0-1,0 0 0,0 0 0,1-1 0,-1 1 1,0-1-1,1 1 0,0-1 0,-1 1 0,1-1 1,0 0-1,0 0 0,-1 0 0,1 0 0,0 0 1,0 0-1,0 0 0,0-1 0,3 2 0,4-1 10,-1 1 0,0-1 0,1 0 0,-1-1 0,0 0-1,10-1 1,-1-1-6,0-1 0,0-1 0,0-1 0,-1 0 0,0-1 0,0-1 0,0 0-1,27-19 1,-22 12-15,-1-1 0,-1 0 0,0-2 0,-1 0 0,24-32 0,-27 28-34,-15 20 33,0 1-1,0 0 0,0 0 0,0-1 1,1 1-1,-1 0 0,0 0 0,0-1 0,0 1 1,0 0-1,0 0 0,0-1 0,0 1 1,0 0-1,0-1 0,0 1 0,0 0 1,0 0-1,0-1 0,0 1 0,0 0 1,0-1-1,0 1 0,0 0 0,0 0 0,0-1 1,0 1-1,0 0 0,0 0 0,-1-1 1,1 1-1,0 0 0,0-1 0,-10 2-38,-11 9-5,10-2 25,1 0 1,1 1-1,-1 0 0,1 0 0,1 1 1,-14 19-1,18-23 18,0 1-1,0-1 1,1 1-1,-1-1 1,2 1-1,-1 0 1,1 0 0,0 0-1,0 0 1,1 1-1,0-1 1,1 0-1,-1 11 1,2-13-2,1-1 1,-1 1-1,1 0 1,0-1-1,0 1 1,0-1-1,0 0 1,1 0-1,0 0 1,0 0-1,0 0 1,0-1 0,1 1-1,-1-1 1,1 0-1,0 0 1,0 0-1,0 0 1,5 2-1,12 6-56,0-1-1,38 12 1,-41-16 15,-3-1 8,35 14-101,-48-18 131,0 0-1,0 0 1,0 0 0,0 1-1,0-1 1,0 0-1,0 1 1,-1-1-1,1 1 1,-1 0-1,1-1 1,-1 1 0,0 0-1,1 0 1,-1 0-1,0 0 1,0 0-1,1 4 1,-2-5 8,0 1 1,0 0-1,0-1 1,0 1-1,-1 0 1,1-1 0,0 1-1,-1-1 1,1 1-1,-1-1 1,0 1-1,0-1 1,1 1-1,-1-1 1,0 1-1,0-1 1,0 0-1,0 0 1,0 0-1,-1 1 1,-1 0-1,-34 22 129,32-21-105,-33 17 360,-66 25 0,83-37-205,-1-2 0,1 0 0,-2-1 0,-40 3 0,61-7-195,0-1 1,0 0 0,0 0 0,0 0 0,0 0 0,0 0-1,0 0 1,1 0 0,-1-1 0,0 1 0,0-1 0,0 1-1,0-1 1,1 0 0,-1 0 0,0 0 0,1 0 0,-1 0 0,0 0-1,1 0 1,0 0 0,-1-1 0,1 1 0,0 0 0,-1-1-1,1 1 1,-1-3 0,1 1-4,0-1 0,1 0-1,-1 1 1,1-1 0,0 0 0,0 1-1,0-1 1,0 0 0,1 1-1,-1-1 1,1 0 0,0 1 0,2-6-1,12-31-198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14.466"/>
    </inkml:context>
    <inkml:brush xml:id="br0">
      <inkml:brushProperty name="width" value="0.05" units="cm"/>
      <inkml:brushProperty name="height" value="0.05" units="cm"/>
    </inkml:brush>
  </inkml:definitions>
  <inkml:trace contextRef="#ctx0" brushRef="#br0">81 1 20988,'1'1'136,"1"0"-1,-1 0 1,0 0-1,0 0 1,0 0-1,0 0 1,0 1-1,0-1 1,0 0-1,0 1 1,0-1-1,-1 1 1,1-1-1,-1 1 1,1-1-1,-1 1 1,1 0-1,-1 2 1,1 34 680,-2-21-155,0 80 1114,3 109-2423,-4-197-2595,-5-15 1367,-13-31 377,11 21 898,-18-27-531,-5-5-184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14.936"/>
    </inkml:context>
    <inkml:brush xml:id="br0">
      <inkml:brushProperty name="width" value="0.05" units="cm"/>
      <inkml:brushProperty name="height" value="0.05" units="cm"/>
    </inkml:brush>
  </inkml:definitions>
  <inkml:trace contextRef="#ctx0" brushRef="#br0">20 35 16916,'-16'-17'1912,"13"8"-872,7 6-336,13 6 1081,9 6-201,14-1-400,6 1-255,10-3-313,3-2-240,1-4-848,0-2-545,-7-6 849,-4-6-176,-10-7-160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4.980"/>
    </inkml:context>
    <inkml:brush xml:id="br0">
      <inkml:brushProperty name="width" value="0.05" units="cm"/>
      <inkml:brushProperty name="height" value="0.05" units="cm"/>
    </inkml:brush>
  </inkml:definitions>
  <inkml:trace contextRef="#ctx0" brushRef="#br0">0 0 14987,'1'1'266,"0"-1"0,0 0 0,1 0 0,-1 0-1,0 1 1,0-1 0,0 1 0,0-1 0,0 1 0,0-1-1,0 1 1,0 0 0,-1-1 0,1 1 0,0 0 0,0 0-1,0-1 1,-1 1 0,1 0 0,0 0 0,-1 0 0,1 0-1,-1 0 1,1 0 0,-1 0 0,0 0 0,1 0 0,-1 0-1,0 0 1,0 0 0,1 2 0,2 43 1032,-3-28-573,3 60 279,-4-44-981,3-1 0,0 0 0,2 0 0,12 46 0,-15-75-99,0 0 0,0-1 0,0 1-1,1-1 1,0 1 0,-1-1 0,1 1-1,0-1 1,0 0 0,1 0-1,-1 0 1,1 0 0,-1-1 0,1 1-1,6 3 1,7-1-295</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15.429"/>
    </inkml:context>
    <inkml:brush xml:id="br0">
      <inkml:brushProperty name="width" value="0.05" units="cm"/>
      <inkml:brushProperty name="height" value="0.05" units="cm"/>
    </inkml:brush>
  </inkml:definitions>
  <inkml:trace contextRef="#ctx0" brushRef="#br0">145 11 19044,'1'0'95,"-1"0"0,0-1 0,0 1 1,0 0-1,0-1 0,0 1 0,0 0 0,0-1 0,1 1 0,-1 0 1,0-1-1,0 1 0,-1-1 0,1 1 0,0 0 0,0-1 0,0 1 1,0 0-1,0-1 0,0 1 0,0 0 0,0-1 0,-1 1 0,1 0 1,0-1-1,0 1 0,-1 0 0,1 0 0,0-1 0,0 1 0,-1 0 1,1 0-1,-1-1 0,-12 4 1636,-12 14 58,15-7-1596,1 0 0,0 0 0,1 1 1,0 0-1,1 1 0,0 0 0,0 0 0,-7 22 0,12-30-215,1 1 0,-1-1-1,1 1 1,0 0-1,0-1 1,1 1 0,-1 0-1,1 0 1,0-1-1,0 1 1,1 0-1,0 0 1,-1-1 0,1 1-1,1 0 1,-1-1-1,1 1 1,0-1 0,0 1-1,0-1 1,1 0-1,-1 0 1,1 0-1,0 0 1,0-1 0,0 1-1,7 5 1,3-1-66,-1 0 0,1-1 1,0-1-1,1 0 0,19 6 0,-17-6 20,0 0-1,-1 0 0,24 15 0,-38-20 68,1 0 1,0 0-1,-1 0 0,1 0 0,-1 1 0,1-1 0,-1 1 0,0-1 1,1 1-1,-1-1 0,0 1 0,0 0 0,0-1 0,0 1 1,-1 0-1,1 0 0,0 3 0,0-4 5,-2 1 0,1 0 0,0 0 0,0-1 0,0 1-1,-1 0 1,1-1 0,-1 1 0,1-1 0,-1 1 0,0 0 0,0-1 0,0 1 0,0-1 0,0 0-1,0 1 1,0-1 0,0 0 0,0 0 0,-2 2 0,-12 9 134,-1 0 0,0 0 0,-1-2 0,0 0 0,0-1 0,-1 0 0,0-2 0,-1 0 0,-21 4 0,37-10-142,1 0-1,-1-1 1,1 1-1,-1-1 1,1 0-1,-1 0 1,0 0-1,1 0 1,-1 0-1,1-1 1,-1 1-1,1-1 1,-1 0-1,1 1 1,-1-1-1,-2-2 1,4 3-69,0-1 0,1 0 0,-1 1 0,0-1 0,1 0 0,-1 1 0,1-1 0,-1 0 1,1 0-1,-1 0 0,1 0 0,0 1 0,-1-1 0,1 0 0,0 0 0,-1 0 0,1 0 0,0-1 0,0 0-203,0 0-1,0-1 0,1 1 1,-1 0-1,0 0 0,1 0 1,0 0-1,-1-1 1,1 1-1,2-3 0,0 0-28,0 0-1,1 0 0,-1 0 1,1 0-1,0 0 1,10-7-1,11-7-1073</inkml:trace>
  <inkml:trace contextRef="#ctx0" brushRef="#br0" timeOffset="1">448 169 12083,'0'10'2827,"0"81"3503,-2-1-3421,-8 91-4405,6-171-928,-3-15 666,-10-19-94,13 17 1627,-14-22-1238</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15.974"/>
    </inkml:context>
    <inkml:brush xml:id="br0">
      <inkml:brushProperty name="width" value="0.05" units="cm"/>
      <inkml:brushProperty name="height" value="0.05" units="cm"/>
    </inkml:brush>
  </inkml:definitions>
  <inkml:trace contextRef="#ctx0" brushRef="#br0">27 206 12939,'-5'-10'975,"0"1"-348,1-1-1,-6-19 1,10 27-487,-1 1-1,1-1 1,-1 1 0,1-1 0,0 1-1,-1-1 1,1 0 0,0 1 0,0-1-1,0 1 1,1-1 0,-1 1 0,0-1-1,0 1 1,1-1 0,-1 1 0,1-1-1,-1 1 1,1 0 0,0-1 0,0 1-1,0 0 1,-1-1 0,1 1 0,0 0-1,0 0 1,3-2 0,1 0 213,0 1 0,0 0 1,0 0-1,1 1 0,-1-1 0,1 1 1,-1 0-1,8 0 0,51 0 849,-34 1-763,156 6 659,-160-3-1055,-1 1-1,1 1 1,-1 1 0,0 1 0,28 12 0,-48-17-44,0 1 0,1 0 1,-1 0-1,0 0 1,0 0-1,-1 1 0,1 0 1,-1 0-1,0 0 1,0 0-1,0 1 1,6 9-1,-9-11 7,1 1 1,-1-1-1,0 1 0,0-1 0,0 1 1,0 0-1,0-1 0,-1 1 1,0 0-1,0-1 0,0 1 0,0 0 1,0 0-1,-1-1 0,1 1 1,-1-1-1,0 1 0,0 0 0,-1-1 1,1 1-1,-3 3 0,-3 4 95,0-1 1,0 0-1,-1-1 0,0 1 0,-1-2 0,0 1 1,0-1-1,-1-1 0,-14 10 0,-15 6 567,-47 21 1,66-35-291,-38 12 0,52-19-472,0 0 1,0-1-1,0 0 1,-1 0 0,1 0-1,-1-1 1,1 0-1,0 0 1,-1-1-1,-10-2 1,17 3 19,-1 0 0,1 0 1,-1-1-1,0 1 1,1 0-1,-1 0 1,1-1-1,-1 1 0,1 0 1,-1-1-1,1 1 1,-1 0-1,1-1 0,-1 1 1,1-1-1,0 1 1,-1-1-1,1 1 0,0-1 1,-1 1-1,1-1 1,0 1-1,0-1 1,-1 1-1,1-1 0,0 1 1,0-1-1,0 0 1,0 1-1,0-1 0,0 1 1,0-1-1,0 0 1,0 1-1,0-1 1,0 1-1,0-1 0,0 0 1,1 1-1,-1-1 1,0 0-1,1-1-30,0 1 0,0-1 0,0 1 0,0-1 0,0 1 0,0-1-1,0 1 1,0 0 0,1-1 0,-1 1 0,1 0 0,2-2 0,23-8-952</inkml:trace>
  <inkml:trace contextRef="#ctx0" brushRef="#br0" timeOffset="1">1092 120 18428,'14'-10'470,"-2"3"-178,-1-1-1,0 0 0,0 0 1,-1-1-1,0 0 0,-1-1 1,0 0-1,10-14 1,-15 10 727,-4 14-992,0 0 0,-1 0 0,1 0 0,0-1 0,0 1 0,0 0 0,0 0 0,0 0 0,-1 0 1,1 0-1,0 0 0,0-1 0,0 1 0,0 0 0,-1 0 0,1 0 0,0 0 0,0 0 0,0 0 0,-1 0 0,1 0 1,0 0-1,0 0 0,0 0 0,-1 0 0,1 0 0,0 0 0,0 0 0,0 0 0,-1 0 0,1 0 0,0 0 1,0 0-1,-1 1 0,-20 10 742,-4 8-425,0 1 0,2 2 0,-30 33 0,-51 82 519,104-137-862,-8 11 140,0 1 1,1-1 0,1 2-1,-7 17 1,12-28-105,0 1 0,1 0 0,-1-1-1,1 1 1,-1 0 0,1 0 0,0-1 0,0 1 0,0 0 0,0 0-1,1-1 1,0 6 0,0-7-14,0 1 1,0 0-1,0-1 0,0 1 0,0-1 1,0 1-1,0-1 0,1 0 1,-1 1-1,0-1 0,1 0 0,-1 0 1,1 0-1,0 0 0,-1 0 0,1 0 1,0 0-1,-1-1 0,1 1 0,3 0 1,8 2 28,1-1 1,-1 0 0,0-1 0,1-1-1,-1 0 1,20-2 0,-1-3-75,50-13 0,-76 16-36,52-17-465,-55 18 360,0 0 0,0 0-1,0-1 1,0 1 0,-1-1 0,1 0 0,-1 0-1,1 0 1,-1 0 0,0 0 0,1 0-1,-1 0 1,0-1 0,-1 0 0,4-4-1,-5 6 122,0 0-1,1 1 0,-1-1 1,0 0-1,0 0 0,0 0 0,0 0 1,0 0-1,0 0 0,0 0 0,0 0 1,-1 0-1,1 1 0,0-1 1,0 0-1,-1 0 0,1 0 0,-1 0 1,1 0-1,-1 1 0,1-1 1,-1 0-1,1 0 0,-1 1 0,0-1 1,1 1-1,-1-1 0,0 0 1,0 0-1,-14-7-824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16.411"/>
    </inkml:context>
    <inkml:brush xml:id="br0">
      <inkml:brushProperty name="width" value="0.05" units="cm"/>
      <inkml:brushProperty name="height" value="0.05" units="cm"/>
    </inkml:brush>
  </inkml:definitions>
  <inkml:trace contextRef="#ctx0" brushRef="#br0">33 30 16355,'-14'5'2025,"14"-1"-929,8-1-368,27-3 1257,8-3-393,13-3-400,4 0-223,4 1-417,-2-2-232,-10 1-712,-9 0-561,-19 3 825,-8 3-168,-16 3-168</inkml:trace>
  <inkml:trace contextRef="#ctx0" brushRef="#br0" timeOffset="1">0 95 17820,'9'0'1920,"21"0"-1008,10-4-375,14 1 935,7-2-216,2 1-1144,3-2 384,-9 5-304,-4-1-64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18.119"/>
    </inkml:context>
    <inkml:brush xml:id="br0">
      <inkml:brushProperty name="width" value="0.05" units="cm"/>
      <inkml:brushProperty name="height" value="0.05" units="cm"/>
    </inkml:brush>
  </inkml:definitions>
  <inkml:trace contextRef="#ctx0" brushRef="#br0">0 1 22437,'2'6'1520,"1"1"-1288,1 0-216,-4 2-184,3 2-624,0 3 696,0 2-168,-1-1-144</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18.615"/>
    </inkml:context>
    <inkml:brush xml:id="br0">
      <inkml:brushProperty name="width" value="0.05" units="cm"/>
      <inkml:brushProperty name="height" value="0.05" units="cm"/>
    </inkml:brush>
  </inkml:definitions>
  <inkml:trace contextRef="#ctx0" brushRef="#br0">22 1 17508,'-5'41'1784,"-2"0"-1160,0-6-224,4-7 873,3-5-1177,2-9 168,2-7-88,3-7-280</inkml:trace>
  <inkml:trace contextRef="#ctx0" brushRef="#br0" timeOffset="1">29 448 14955,'-10'39'1723,"4"-18"-564,2-1-1,-3 23 1,9-29-259,-2-14-884,1 1 0,-1-1 0,0 0 1,1 0-1,-1 1 0,0-1 0,0 0 1,1 0-1,-1 0 0,0 0 0,1 1 1,-1-1-1,0 0 0,1 0 0,-1 0 1,0 0-1,1 0 0,-1 0 0,0 0 1,1 0-1,-1 0 0,0 0 0,1 0 1,-1 0-1,1 0 0,27-16-191,-26 15 62,1-1 0,-1 0 0,1 0 0,0 1 1,-1 0-1,1-1 0,6-1 0,-8 4 2,-1-1 1,1 0-1,-1 1 1,1-1-1,0 0 1,-1 1-1,1-1 0,-1 1 1,1-1-1,-1 1 1,1-1-1,-1 1 1,1-1-1,-1 1 1,0 0-1,1-1 1,-1 1-1,0-1 1,1 1-1,-1 0 1,0-1-1,0 1 1,0 0-1,1 0 0,-1-1 1,0 1-1,0 0 1,0-1-1,0 1 1,0 0-1,-1-1 1,1 2-1,-3 25-1054,3-27 1137,-13 62 917,-23 64-1,33-120-971,2-10 133,-1-16 75,2 16-153,0-25-166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3.248"/>
    </inkml:context>
    <inkml:brush xml:id="br0">
      <inkml:brushProperty name="width" value="0.05" units="cm"/>
      <inkml:brushProperty name="height" value="0.05" units="cm"/>
    </inkml:brush>
  </inkml:definitions>
  <inkml:trace contextRef="#ctx0" brushRef="#br0">1 466 14067,'0'1'291,"-1"0"-1,1 0 1,0 0-1,1 0 1,-1 0 0,0 0-1,0 0 1,0 0 0,0-1-1,1 1 1,-1 0-1,0 0 1,1 0 0,-1 0-1,1-1 1,-1 1-1,1 0 1,-1 0 0,1-1-1,0 1 1,-1 0 0,2 0-1,0-1 17,0-1 0,0 0 0,0 0 0,0 0 0,-1 0 0,1 0 0,0 0 0,0 0 0,-1 0 0,3-3 0,26-20 561,-2-2 0,0 0 1,35-47-1,60-96-456,-122 167-402,39-63 36,17-22-53,-56 87 6,-1 0 0,0 0 1,0 0-1,0 1 0,0-1 0,0 0 1,0 0-1,0 0 0,0 0 0,0 0 0,0 0 1,0 1-1,0-1 0,0 0 0,0 0 1,1 0-1,-1 0 0,0 0 0,0 0 0,0 0 1,0 0-1,0 0 0,0 0 0,0 0 0,1 1 1,-1-1-1,0 0 0,0 0 0,0 0 1,0 0-1,0 0 0,1 0 0,-1 0 0,0 0 1,0 0-1,0 0 0,0 0 0,0 0 1,0 0-1,1 0 0,-1-1 0,0 1 0,0 0 1,0 0-1,0 0 0,0 0 0,0 0 1,1 0-1,-1 0 0,0 0 0,0 0 0,0 0 1,0 0-1,0-1 0,0 1 0,0 0 0,0 0 1,0 0-1,0 0 0,1 0 0,-1 0 1,0-1-1,0 1 0,0 0 0,0 0 0,0 0 1,0 0-1,-1 18-33,-6 23-12,-9 34-14,-19 99 4,30-134 55,0 0 1,3 55-1,2-92 3,3 41-66,-3-40 21,1-1 0,0 0 1,-1 0-1,1 0 0,0 0 1,1 0-1,-1 0 0,0 0 1,1-1-1,3 6 0,-4-7 34,0-1-1,0 1 0,1-1 1,-1 1-1,0-1 0,0 1 1,0-1-1,1 0 1,-1 0-1,0 0 0,0 0 1,0 0-1,1 0 1,-1 0-1,0 0 0,0 0 1,1 0-1,-1-1 1,0 1-1,0-1 0,0 1 1,0 0-1,2-2 0,18-10-128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4.923"/>
    </inkml:context>
    <inkml:brush xml:id="br0">
      <inkml:brushProperty name="width" value="0.05" units="cm"/>
      <inkml:brushProperty name="height" value="0.05" units="cm"/>
    </inkml:brush>
  </inkml:definitions>
  <inkml:trace contextRef="#ctx0" brushRef="#br0">49 0 19396,'2'2'178,"0"0"0,-1 0 0,1 1 0,-1-1 1,1 0-1,-1 1 0,0-1 0,0 1 0,0-1 0,0 1 0,-1-1 0,1 1 0,-1 0 0,1-1 0,-1 6 0,0 3 62,-1 0 0,-4 18-1,3-16 339,-19 91 312,9-46-789,2 1 0,-4 92 0,13-150-98,1 0 0,0 0 0,0 0 0,0 0 0,0 0 0,0 0 0,1 0 0,-1 0 1,0 0-1,0 0 0,1-1 0,-1 1 0,0 0 0,1 0 0,-1 0 0,2 1 0,-2-2 3,0 0 0,1 0 0,-1 0 0,0 0 0,1 0 0,-1 0 0,0 0 0,1 0 0,-1 0 0,0 0 0,1 0 0,-1 0 0,0 0 0,1 0 0,-1 0 0,0-1 0,1 1 0,-1 0 0,0 0 0,1 0 0,-1-1 0,0 1 0,0 0 0,1 0 0,-1-1 0,0 1 0,0 0 0,0-1 0,1 1 0,2-4 52,0-1 0,0 1-1,-1-1 1,1 0 0,1-5-1,7-24 259,-2 0-1,7-50 1,0-74 498,-10 101-563,-5 65-234,1-1 0,1 0 0,0 0 0,6 12 0,-8-17-17,0 1-1,0 0 1,1-1 0,-1 0 0,1 1 0,-1-1 0,1 0 0,0 0 0,0 0 0,0 0 0,0 0-1,0 0 1,1 0 0,-1-1 0,1 1 0,-1-1 0,1 0 0,-1 0 0,1 0 0,-1 0-1,1 0 1,0 0 0,3 0 0,-1-2 2,0 0-1,-1 0 1,1 0 0,-1-1-1,1 0 1,-1 1-1,0-1 1,0-1 0,0 1-1,0-1 1,0 0-1,0 1 1,0-2 0,-1 1-1,0 0 1,0-1-1,0 1 1,4-7 0,5-8 11,-1-1-1,15-35 1,-12 25 8,-11 27-24,-2 11 3,-3 13 1,-6 42-6,3-40 3,2 0 0,1 0 0,0 0 0,2 0 0,4 33 0,-4-55 3,0 0 0,1-1 0,-1 1 0,1 0 0,-1 0 0,1 0 0,0 0 0,0-1 1,0 1-1,0 0 0,0-1 0,0 1 0,0-1 0,1 1 0,-1-1 0,0 0 0,1 1 0,-1-1 0,1 0 0,0 0 0,-1 0 0,1 0 1,0 0-1,-1-1 0,1 1 0,0 0 0,0-1 0,0 1 0,0-1 0,0 0 0,0 0 0,0 0 0,-1 0 0,1 0 0,0 0 0,0 0 1,0 0-1,0-1 0,0 1 0,2-2 0,8-1 3,0-1 0,1-1 1,-2 0-1,19-11 0,-27 15-5,24-16 1,-19 12-1,1 0 0,-1 0 0,13-5 0,-21 10-1,1 0 0,0 0 1,-1-1-1,1 1 0,0 0 0,-1 0 0,1 0 1,0 0-1,-1 0 0,1 0 0,0 0 0,0 0 1,-1 0-1,1 0 0,0 1 0,-1-1 0,1 0 1,-1 0-1,1 1 0,0-1 0,-1 0 1,1 1-1,-1-1 0,1 0 0,0 1 0,-1-1 1,0 1-1,1-1 0,-1 1 0,1-1 0,-1 1 1,1-1-1,-1 1 0,0 0 0,1-1 1,-1 1-1,0 0 0,0-1 0,0 1 0,1 0 1,-1-1-1,0 1 0,0 0 0,0-1 0,0 1 1,0 0-1,0 0 0,-2 42-30,1-35 29,0 9 2,-1-2 7,1 0 0,1 0-1,2 26 1,-2-40-7,0-1 1,0 1-1,0 0 0,1 0 0,-1 0 0,0 0 1,0 0-1,1 0 0,-1-1 0,0 1 0,1 0 1,-1 0-1,1 0 0,-1-1 0,1 1 0,0 0 1,-1-1-1,1 1 0,0 0 0,0-1-37,-1 0 0,1 1 0,0-1 0,-1 0 0,1 0 0,-1 0 0,1 0 0,-1 0 0,1 0 0,-1 0 0,1-1 0,0 1 0,-1 0 0,1 0 0,-1 0 0,1 0 0,-1-1 0,1 1 0,-1 0 0,1-1 0,-1 1 0,1-1 0,2-1-114,0-1-1,-1 1 0,1-1 1,-1 0-1,0 0 0,0 0 1,3-5-1,6-19-198,-1-15-109</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5.386"/>
    </inkml:context>
    <inkml:brush xml:id="br0">
      <inkml:brushProperty name="width" value="0.05" units="cm"/>
      <inkml:brushProperty name="height" value="0.05" units="cm"/>
    </inkml:brush>
  </inkml:definitions>
  <inkml:trace contextRef="#ctx0" brushRef="#br0">21 0 22413,'-10'13'2080,"5"-4"-1448,0-6 825,5-5-1201,4-2 32,0-2-256,6 3-208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5.861"/>
    </inkml:context>
    <inkml:brush xml:id="br0">
      <inkml:brushProperty name="width" value="0.05" units="cm"/>
      <inkml:brushProperty name="height" value="0.05" units="cm"/>
    </inkml:brush>
  </inkml:definitions>
  <inkml:trace contextRef="#ctx0" brushRef="#br0">95 289 21036,'-27'22'1707,"21"-18"-1513,0 0 0,1 1-1,-1 0 1,1 0-1,0 0 1,0 0 0,1 1-1,0 0 1,0-1-1,0 2 1,1-1-1,-5 12 1,7-17-182,1 0-1,0 1 1,-1-1-1,1 0 1,0 1-1,0-1 1,0 0-1,0 1 1,0-1-1,0 0 1,0 1-1,1-1 1,-1 0-1,0 0 1,1 1-1,-1-1 1,1 0-1,-1 0 1,1 0-1,0 1 1,-1-1-1,1 0 1,0 0-1,0 0 1,0 0-1,0 0 1,0-1-1,0 1 1,0 0-1,0 0 1,0-1-1,0 1 1,1 0-1,-1-1 1,0 1-1,0-1 1,0 0-1,1 1 1,-1-1-1,0 0 1,3 0-1,0 1 10,1 0-1,0-1 0,0 0 1,0 0-1,0 0 0,0-1 1,-1 1-1,1-1 0,0 0 1,6-3-1,-3 0 65,0 1 0,-1-2 0,0 1 0,0-1 0,0 0 0,7-7 0,-11 10-21,-1-1 0,1 1 0,-1-1 0,0 0 0,0 0 1,0 0-1,0-1 0,0 1 0,-1 0 0,1-1 0,-1 1 0,0-1 0,0 1 0,0-1 0,-1 1 0,1-6 0,-1 8-41,0 0 0,0 0 0,0-1 0,0 1 0,0 0 0,-1 0 0,1 0 0,0 0 0,-1 0 0,1 0 0,-1 0 0,1 1 0,-1-1 0,1 0 0,-1 0 0,0 0 0,1 0 0,-1 1 0,0-1 0,0 0 0,1 1 0,-1-1 0,-2-1 0,1 1 12,0 0 1,-1 0-1,1 1 0,-1-1 1,1 0-1,-1 1 1,1 0-1,-1-1 1,0 1-1,-2 0 0,2 0-181,0 0 0,0 1-1,-1-1 1,1 1 0,0-1-1,0 1 1,0 0-1,-1 0 1,1 0 0,0 1-1,1-1 1,-1 1 0,0 0-1,0-1 1,1 1 0,-5 4-1,7-6 106,0 1-1,0-1 0,-1 0 1,1 1-1,0-1 0,0 1 1,0-1-1,0 0 0,0 1 1,0-1-1,0 1 0,0-1 1,0 1-1,0-1 0,0 0 1,0 1-1,0-1 0,0 1 1,0-1-1,0 1 0,0-1 1,0 0-1,0 1 1,1-1-1,-1 1 0,0-1 1,0 0-1,1 1 0,-1-1 1,0 0-1,0 1 0,1-1 1,-1 0-1,0 1 0,1-1 1,0 0-1,15 8-653,6-5-176</inkml:trace>
  <inkml:trace contextRef="#ctx0" brushRef="#br0" timeOffset="1">839 1 20916,'-1'0'40,"1"0"0,0 0 0,0 0 0,0 0 0,0 0-1,0 0 1,0 0 0,0 0 0,0 1 0,0-1-1,0 0 1,0 0 0,0 0 0,0 0 0,0 0-1,0 0 1,0 0 0,0 0 0,0 0 0,0 0 0,0 1-1,0-1 1,0 0 0,0 0 0,0 0 0,0 0-1,0 0 1,0 0 0,0 0 0,0 0 0,0 0-1,0 0 1,0 0 0,1 0 0,-1 1 0,0-1 0,0 0-1,0 0 1,0 0 0,0 0 0,0 0 0,0 0-1,0 0 1,0 0 0,0 0 0,0 0 0,0 0 0,1 0-1,-1 0 1,0 0 0,0 0 0,0 0 0,0 0-1,0 0 1,0 0 0,0 0 0,0 0 0,0 0-1,0 0 1,1 0 0,-1 0 0,-7 15 1233,-16 29-550,13-24-352,-14 23-101,-24 52-121,42-81-129,0-1 0,2 1 1,0 0-1,-5 29 0,9-41-14,-1-1-1,1 1 0,0-1 1,0 1-1,0-1 1,0 1-1,0-1 1,0 1-1,0 0 0,1-1 1,-1 1-1,1-1 1,-1 1-1,1-1 0,-1 0 1,1 1-1,0-1 1,0 1-1,0-1 0,0 0 1,0 0-1,0 0 1,0 1-1,1 0 0,1-1 4,-1 0 1,1 0-1,-1 0 0,1 0 0,-1-1 0,1 1 0,0-1 0,-1 0 0,1 1 1,0-1-1,0-1 0,-1 1 0,6-1 0,20-5-28,-1-1 0,0-2 0,0-1 1,-1-1-1,0-1 0,40-25 0,-38 17-988,-20 8 89,-8 12 899,0 0 0,0 0 0,0-1-1,0 1 1,0 0 0,-1-1 0,1 1-1,0 0 1,0 0 0,0-1 0,0 1-1,-1 0 1,1 0 0,0-1 0,0 1-1,0 0 1,-1 0 0,1 0 0,0-1-1,-1 1 1,1 0 0,0 0 0,0 0-1,-1 0 1,1 0 0,0 0 0,-1-1-1,1 1 1,0 0 0,-1 0 0,1 0-1,0 0 1,0 0 0,-1 0 0,1 0-1,0 0 1,-1 1 0,0-1 0,-17 0-568</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6.311"/>
    </inkml:context>
    <inkml:brush xml:id="br0">
      <inkml:brushProperty name="width" value="0.05" units="cm"/>
      <inkml:brushProperty name="height" value="0.05" units="cm"/>
    </inkml:brush>
  </inkml:definitions>
  <inkml:trace contextRef="#ctx0" brushRef="#br0">57 57 17244,'-1'0'181,"0"0"0,0 0 1,0 0-1,0 0 0,0-1 1,0 1-1,0 0 0,0-1 1,0 1-1,0-1 0,0 0 1,0 1-1,0-1 0,0 1 1,0-1-1,0 0 0,0 0 1,0-1-1,1 2-52,0-1 0,1 1 1,-1-1-1,1 1 0,-1 0 0,0-1 0,1 1 1,-1-1-1,1 1 0,-1 0 0,1-1 0,-1 1 1,1 0-1,-1-1 0,1 1 0,0 0 0,-1 0 1,1 0-1,-1-1 0,1 1 0,0 0 0,0 0 1,46-7 2747,111-2-696,-111 8-4593,-12 1-4399,-96 0 491,0 2 3516,-30 5 3629,2 8 3905,60-3-1270,29-12-3377,-1 0-1,1 0 0,0 1 1,-1-1-1,1 0 0,-1 0 1,1 1-1,0-1 0,0 0 0,-1 1 1,1-1-1,0 0 0,0 1 1,-1-1-1,1 0 0,0 1 1,0-1-1,0 1 0,-1-1 1,1 1-1,0-1 0,0 0 0,0 1 1,0 0 17,1-1 0,-1 1 0,0 0 0,1-1 0,-1 1 0,1-1 0,-1 1 0,1-1 0,-1 1 0,1-1 0,-1 0 0,1 1 0,0-1 0,-1 0 0,1 1 0,0-1 1,-1 0-1,1 0 0,-1 0 0,2 1 0,9 1 12,0 1 1,-1-2 0,1 1-1,0-1 1,0-1-1,0 0 1,0-1 0,0 0-1,-1 0 1,1-1 0,0-1-1,-1 0 1,0 0-1,1-1 1,-1 0 0,-1-1-1,1 0 1,-1-1 0,10-7-1,23-21-143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6.499"/>
    </inkml:context>
    <inkml:brush xml:id="br0">
      <inkml:brushProperty name="width" value="0.05" units="cm"/>
      <inkml:brushProperty name="height" value="0.05" units="cm"/>
    </inkml:brush>
  </inkml:definitions>
  <inkml:trace contextRef="#ctx0" brushRef="#br0">1 190 7938,'2'-27'2047,"1"-1"1,2 1-1,12-41 1,-3 29 5074,-22 55-6565,2 0 0,0 0 0,1 1 0,-4 25-1,8-33-480,0 0 0,0 0 0,1 0 0,0 0 0,0 1 0,1-1 0,0 0 0,1 0 0,0 0 0,4 10 0,-5-15-54,0-1 1,0 0-1,1 0 1,0 0-1,-1 0 1,1 0-1,0-1 1,0 1-1,1 0 1,-1-1-1,0 0 1,1 1-1,0-1 1,-1 0-1,1 0 1,0-1-1,0 1 1,0 0-1,0-1 1,0 0-1,1 0 1,-1 0-1,0 0 1,1 0-1,-1-1 1,0 0-1,1 1 1,-1-1-1,0 0 1,1-1-1,-1 1 1,1 0-1,-1-1 1,5-1-1,3-2 11,-1 0-1,0 0 1,-1 0-1,1-1 1,-1-1-1,0 0 1,0 0-1,-1-1 1,14-12-1,-4 0 2,-2-1-1,0 0 1,-1-1-1,0-1 1,-2 0-1,14-32 1,-27 54-34,0 0 0,0-1 1,0 1-1,0 0 0,0 0 0,0 0 1,0-1-1,0 1 0,1 0 0,-1 0 1,0 0-1,0 0 0,0-1 1,0 1-1,0 0 0,1 0 0,-1 0 1,0 0-1,0 0 0,0 0 0,1 0 1,-1-1-1,0 1 0,0 0 1,0 0-1,1 0 0,-1 0 0,0 0 1,0 0-1,1 0 0,-1 0 1,0 0-1,0 0 0,0 0 0,1 0 1,-1 0-1,0 0 0,0 0 0,0 1 1,1-1-1,-1 0 0,0 0 1,0 0-1,0 0 0,1 0 0,-1 0 1,0 0-1,0 1 0,0-1 0,0 0 1,1 0-1,-1 0 0,0 0 1,0 1-1,0-1 0,0 0 0,0 0 1,0 1-1,13 19 10,-1-2 9,-7-14-13,0 0 1,1 0-1,-1 0 0,1 0 1,0-1-1,0 0 1,0 0-1,1-1 0,-1 0 1,0 0-1,1 0 0,0-1 1,-1 0-1,14 1 0,0-2 16,-1 0 0,1-2 0,36-6 0,-32 2-6,-1 0 0,22-11 0,-45 17-16,1 0 0,-1 0 0,0 0 0,0 0 0,0 0 0,0 0 0,1 0 1,-1 0-1,0 0 0,0 0 0,0 0 0,0 0 0,1 0 0,-1 0 0,0 0 0,0 0 0,0 0 0,0 0 1,1 0-1,-1 0 0,0 0 0,0 0 0,0 0 0,0 0 0,0 1 0,1-1 0,-1 0 0,0 0 1,0 0-1,0 0 0,0 0 0,0 0 0,0 0 0,0 1 0,0-1 0,1 0 0,-1 0 0,0 0 0,0 0 1,0 1-1,0-1 0,0 0 0,0 0 0,0 0 0,0 0 0,0 1 0,0-1 0,0 0 0,0 0 1,0 0-1,0 0 0,0 1 0,0-1 0,0 0 0,0 0 0,0 0 0,0 0 0,-1 1 0,-1 8 4,-1 1-7,0 0 1,0 1-1,1-1 1,0 0-1,1 1 0,0 19 1,2-26-10,-1-1 1,0 0 0,1 1-1,0-1 1,0 0-1,0 0 1,0 0-1,0 0 1,1 1 0,-1-2-1,3 5 1,-2-5-5,-1-1-1,1 1 1,-1-1 0,1 1 0,0-1 0,0 0 0,-1 0-1,1 0 1,0 0 0,0 0 0,0 0 0,0 0 0,0-1-1,0 1 1,0-1 0,0 1 0,0-1 0,1 0 0,2 0-1,-1-1-115,0 1-1,0-1 0,-1-1 1,1 1-1,0 0 0,-1-1 1,1 0-1,-1 1 1,0-1-1,0-1 0,1 1 1,3-5-1,8-7-320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9.291"/>
    </inkml:context>
    <inkml:brush xml:id="br0">
      <inkml:brushProperty name="width" value="0.05" units="cm"/>
      <inkml:brushProperty name="height" value="0.05" units="cm"/>
    </inkml:brush>
  </inkml:definitions>
  <inkml:trace contextRef="#ctx0" brushRef="#br0">1 181 19628,'8'16'1857,"4"-15"-1777,1-5-641,8-14 1274,4-5-137,16-10-368</inkml:trace>
  <inkml:trace contextRef="#ctx0" brushRef="#br0" timeOffset="1">650 65 17196,'26'7'1504,"8"-11"-1624,8-5-1472,14-8 1840,5-3-104,10-1-296</inkml:trace>
  <inkml:trace contextRef="#ctx0" brushRef="#br0" timeOffset="2">1589 148 17196,'24'8'198,"0"-2"1,1-1 0,-1-1-1,1-1 1,46 0 0,127-18-1339,-109 5 574,-16 4 19,123-9-1236,-154 13 1330,1 3 0,62 9 0,-92-8 652,0 1 0,0 0 0,-1 1 0,1 0 0,-1 1-1,0 1 1,-1 0 0,1 0 0,-1 1 0,13 11 0,-17-13 69,1 0 1,0-1 0,0 0-1,0 0 1,1-1 0,0 0-1,-1 0 1,1-1 0,0 0 0,0-1-1,0 0 1,17 0 0,10-2-166,68-11 0,-64 6-158,12-1-91,-7-1 72,0 3 1,90 1 0,-134 4 123,1 0 0,-1 0 1,0 0-1,0 0 0,0 0 0,0 0 1,0 0-1,0 1 0,0-1 1,0 0-1,0 1 0,0-1 1,0 1-1,0-1 0,0 1 0,0-1 1,0 1-1,0-1 0,0 1 1,0 0-1,-1 0 0,2 1 0,-2-2-17,-1 1 0,1 0-1,0-1 1,-1 1-1,1 0 1,-1-1 0,1 1-1,-1 0 1,1-1-1,-1 1 1,1-1-1,-1 1 1,0-1 0,1 1-1,-1-1 1,0 0-1,1 1 1,-1-1 0,0 0-1,1 0 1,-1 1-1,0-1 1,0 0-1,0 0 1,1 0 0,-1 0-1,0 0 1,-1 0-1,-17 1 549</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6:05.107"/>
    </inkml:context>
    <inkml:brush xml:id="br0">
      <inkml:brushProperty name="width" value="0.05" units="cm"/>
      <inkml:brushProperty name="height" value="0.05" units="cm"/>
    </inkml:brush>
  </inkml:definitions>
  <inkml:trace contextRef="#ctx0" brushRef="#br0">1 1166 16700,'2'-6'173,"1"0"1,0 1 0,0-1 0,1 0-1,0 1 1,0 0 0,0 0 0,0 0-1,9-7 1,14-16 66,171-215 1083,23-26-704,-164 204-528,111-130 82,-116 131-131,44-77 0,-94 139-43,3-5-25,-1-1-1,1 1 1,-1-1-1,-1 0 0,1 0 1,-1 0-1,2-12 1,-4 19 4,-1 0 1,0 0 0,0 1 0,0-1-1,0 0 1,0 0 0,0 1-1,-1-1 1,1 0 0,0 0 0,0 0-1,0 1 1,-1-1 0,1 0-1,0 1 1,-1-1 0,1 0 0,-1 1-1,1-1 1,-1 0 0,1 1 0,-1-1-1,1 1 1,-1-1 0,0 1-1,0-1 1,-1 0-25,1 0 0,-1 1-1,0-1 1,0 1 0,1-1 0,-1 1 0,0 0-1,0 0 1,0 0 0,0 0 0,-2 0-1,-3 1-52,0 1-1,0-1 1,0 1-1,0 0 0,-6 4 1,-21 14-227,0 5-115</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6:05.601"/>
    </inkml:context>
    <inkml:brush xml:id="br0">
      <inkml:brushProperty name="width" value="0.05" units="cm"/>
      <inkml:brushProperty name="height" value="0.05" units="cm"/>
    </inkml:brush>
  </inkml:definitions>
  <inkml:trace contextRef="#ctx0" brushRef="#br0">240 1 15067,'-49'126'2136,"-42"161"-1,26-70-1695,62-211-431,-7 24 74,-11 55-1,20-61-34,2-24-44,-1 1 0,0-1 0,0 1 0,0-1 0,0 1 0,0-1 0,1 1 0,-1-1 0,0 1 0,0-1 0,1 1 0,-1-1 0,0 1 0,1-1 0,-1 0 0,0 1 0,1-1 0,-1 0 0,1 1 0,-1-1 0,0 0 0,2 1 0,0-1 10,0 0 1,1 0-1,-1-1 1,0 1 0,0-1-1,0 1 1,0-1-1,1 0 1,-1 0-1,0 0 1,0 0-1,0 0 1,-1 0-1,1-1 1,0 1-1,3-4 1,74-61 502,19-16 144,-19 27-365,1 4 1,3 4-1,1 3 1,132-48 0,-196 85-303,-1-1 0,20-11 0,-21 7-90,31-27-1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6.775"/>
    </inkml:context>
    <inkml:brush xml:id="br0">
      <inkml:brushProperty name="width" value="0.05" units="cm"/>
      <inkml:brushProperty name="height" value="0.05" units="cm"/>
    </inkml:brush>
  </inkml:definitions>
  <inkml:trace contextRef="#ctx0" brushRef="#br0">204 1 20780,'-3'13'1785,"3"5"-1281,-3 5-224,2 10 848,1 1-376,1 8-400,5 4-175,-1-5-338,3 0-279,-4-10-472,2-2-328,-6-11 944,0-5-232,-8-7-216</inkml:trace>
  <inkml:trace contextRef="#ctx0" brushRef="#br0" timeOffset="1">1 240 15811,'0'-9'1793,"15"7"-1121,7-1-280,12 1 1008,5-4-880,8 1-136,6-10-63,0-5-305</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7.274"/>
    </inkml:context>
    <inkml:brush xml:id="br0">
      <inkml:brushProperty name="width" value="0.05" units="cm"/>
      <inkml:brushProperty name="height" value="0.05" units="cm"/>
    </inkml:brush>
  </inkml:definitions>
  <inkml:trace contextRef="#ctx0" brushRef="#br0">231 47 20036,'-11'0'164,"1"0"-1,0 1 1,0 0-1,0 1 0,0 0 1,0 1-1,0 0 1,0 0-1,1 1 0,-1 0 1,1 1-1,0 0 1,1 1-1,-1 0 1,1 0-1,0 0 0,1 1 1,-1 1-1,1-1 1,1 1-1,-1 0 0,1 1 1,1-1-1,0 1 1,-6 14-1,9-19-155,1 0 0,0 0-1,0 1 1,0-1 0,0 0 0,1 1-1,-1-1 1,2 5 0,-1-8-6,0 1 1,0-1 0,0 1 0,0 0-1,1-1 1,-1 1 0,1-1 0,-1 0 0,1 1-1,0-1 1,-1 1 0,1-1 0,0 0-1,0 1 1,0-1 0,0 0 0,0 0-1,0 0 1,1 0 0,-1 0 0,0 0 0,0 0-1,1 0 1,-1-1 0,3 2 0,1-1-1,0 0 1,0 0-1,0-1 1,0 1 0,0-1-1,0-1 1,0 1 0,0-1-1,-1 1 1,1-2-1,0 1 1,0 0 0,-1-1-1,1 0 1,0 0 0,-1 0-1,0-1 1,6-3 0,4-4 54,-1 1 0,0-2 0,-1 0 0,14-16 1,-12 11 195,-1-1 0,-1-1 1,19-36-1,-46 85-104,2 1 1,1 1-1,1 0 0,2 1 0,1 0 0,-5 49 0,13-77-250,0-1 1,0 1-1,0-1 0,3 11 0,-3-15 86,0 0 1,0-1 0,0 1 0,0 0-1,0-1 1,1 1 0,-1 0-1,0-1 1,1 1 0,-1 0 0,1-1-1,-1 1 1,0 0 0,1-1-1,-1 1 1,1-1 0,0 1-1,-1-1 1,1 1 0,-1-1 0,1 0-1,0 1 1,-1-1 0,1 0-1,0 1 1,-1-1 0,1 0 0,0 0-1,0 0 1,-1 0 0,1 0-1,0 1 1,0-1 0,-1 0-1,1-1 1,0 1 0,-1 0 0,1 0-1,0 0 1,0 0 0,-1-1-1,1 1 1,0 0 0,2-2-16,0 1 0,0-1 1,0 0-1,0 1 0,0-1 0,4-4 1,21-25-261</inkml:trace>
  <inkml:trace contextRef="#ctx0" brushRef="#br0" timeOffset="1">629 1 20548,'-19'20'959,"0"2"1,2 0-1,-20 32 0,33-46-816,-1 0-1,1 1 1,0-1 0,1 1 0,0 0 0,1 0 0,-1 0-1,2 0 1,-1 0 0,1 1 0,1-1 0,0 0-1,1 17 1,0-23-133,-1 0 0,1 0 0,0 1 0,0-1 0,0 0 0,0 0 0,0 0-1,0 0 1,1-1 0,0 1 0,0 0 0,-1 0 0,1-1 0,1 0 0,-1 1 0,0-1-1,1 0 1,-1 0 0,1 0 0,-1 0 0,1 0 0,0-1 0,0 1 0,0-1 0,0 0-1,0 0 1,0 0 0,4 0 0,-2 0-2,0-1-1,0 0 1,0 0 0,0 0-1,0 0 1,0-1-1,0 0 1,0 0 0,0-1-1,0 1 1,-1-1 0,1 0-1,0-1 1,-1 1-1,1-1 1,-1 1 0,5-6-1,4-3 53,-2 0-1,1-1 0,-2-1 1,1 0-1,-2 0 0,11-18 0,-15 22-18,0 0-1,-1-1 0,0 1 0,-1 0 0,0-1 1,0 0-1,-1 0 0,0 0 0,-1 0 1,0 0-1,0-13 0,-1 20-45,-1 1 0,1 0-1,-1-1 1,1 1 0,-1-1 0,0 1-1,0 0 1,0 0 0,0-1 0,0 1 0,0 0-1,0 0 1,-1 0 0,1 0 0,-1 0 0,0 0-1,0 1 1,1-1 0,-1 1 0,0-1 0,0 1-1,0-1 1,-1 1 0,1 0 0,0 0 0,0 0-1,-1 0 1,1 1 0,0-1 0,-1 1 0,1-1-1,-1 1 1,1 0 0,-1 0 0,-3 0 0,1 0-186,0 1 0,0-1 0,0 1 0,0 0 0,1 0 0,-1 1 0,0-1 0,1 1 0,-1 0 0,1 0 0,-1 1 0,1-1 0,0 1 0,0 0 0,0 0 0,-6 7 0,9-9 132,1-1 1,-1 1-1,1 0 0,-1-1 1,1 1-1,-1 0 0,1 0 1,-1-1-1,1 1 1,0 0-1,-1 0 0,1 0 1,0-1-1,0 1 0,0 0 1,0 0-1,0 0 1,0 0-1,0 0 0,0-1 1,0 1-1,0 0 0,0 0 1,0 0-1,0 0 0,1 0 1,-1-1-1,0 1 1,1 1-1,1 0-17,-1-1 0,1 0 1,-1 1-1,1-1 0,-1 0 1,1 0-1,0 0 0,0 0 0,0-1 1,-1 1-1,1 0 0,0-1 0,4 2 1,32 3-854</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7.726"/>
    </inkml:context>
    <inkml:brush xml:id="br0">
      <inkml:brushProperty name="width" value="0.05" units="cm"/>
      <inkml:brushProperty name="height" value="0.05" units="cm"/>
    </inkml:brush>
  </inkml:definitions>
  <inkml:trace contextRef="#ctx0" brushRef="#br0">226 8 19796,'-1'-1'121,"0"1"0,0 0 0,0 0 0,1-1 0,-1 1 0,0 0 0,0 0 0,0 0 0,0 0-1,1 0 1,-1 1 0,0-1 0,0 0 0,0 0 0,1 0 0,-1 1 0,0-1 0,0 0 0,1 1 0,-1-1 0,-1 2-1,-25 10 324,12-3-211,2 0 1,-1 2 0,2-1 0,-1 2-1,1 0 1,1 0 0,0 1 0,1 0-1,1 1 1,0 0 0,0 0 0,1 1-1,1 0 1,1 1 0,0 0 0,1 0-1,-3 19 1,7-30-210,1 0-1,-1 0 1,1 0 0,0 0-1,1 0 1,-1 0 0,1 0-1,0 0 1,0 0 0,1-1-1,-1 1 1,1 0-1,0-1 1,1 1 0,3 6-1,-4-9-20,0 0-1,0 0 1,0 0-1,0 0 0,0 0 1,0-1-1,1 1 1,-1-1-1,0 0 1,1 1-1,-1-1 0,1 0 1,0 0-1,-1-1 1,1 1-1,0 0 0,-1-1 1,1 0-1,0 1 1,0-1-1,-1 0 1,1-1-1,0 1 0,0 0 1,-1-1-1,1 0 1,0 1-1,-1-1 0,5-2 1,3-1 0,0-1 0,-1-1-1,1 0 1,-1 0 0,0-1 0,-1 0 0,1 0 0,-2-1-1,14-15 1,-8 5 25,0 0 0,-1-1 0,19-39 0,-27 47-12,1 0 0,-1-1 0,-1 1 1,0-1-1,-1 0 0,0 0 0,1-24 0,-3 33-11,0 0 0,0 0 0,0 1 0,-1-1 0,1 0 0,-1 0 0,1 0 0,-1 0 0,0 1 0,0-1 0,0 0 0,-1 1 0,1-1 0,-1 1 0,1-1 0,-1 1 0,0 0 0,0 0 0,0 0 0,0 0-1,0 0 1,0 0 0,-1 0 0,1 1 0,-1-1 0,1 1 0,-1 0 0,1-1 0,-1 1 0,0 0 0,0 1 0,1-1 0,-1 0 0,0 1 0,0 0 0,0 0 0,0 0 0,-3 0 0,-3 0-33,0 1 1,0 1 0,0 0 0,1 0-1,-1 0 1,0 1 0,1 0 0,0 1 0,-14 8-1,17-9-27,-1 0-1,1 0 1,0 1 0,1 0-1,-1 0 1,1 0-1,-1 1 1,1-1 0,0 1-1,1 0 1,-1 0-1,1 1 1,0-1 0,1 1-1,-3 5 1,4 5-153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8.217"/>
    </inkml:context>
    <inkml:brush xml:id="br0">
      <inkml:brushProperty name="width" value="0.05" units="cm"/>
      <inkml:brushProperty name="height" value="0.05" units="cm"/>
    </inkml:brush>
  </inkml:definitions>
  <inkml:trace contextRef="#ctx0" brushRef="#br0">22 0 19692,'-4'2'1681,"-2"16"-1193,2 5-216,-1 13 744,2 7-296,3 10-400,0 0-104,5 0-120,2-5-88,0-10-160,2-9-128,-2-20-584,-1-9-296,-5-23 904,-1-10-224,-6-15-137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8.685"/>
    </inkml:context>
    <inkml:brush xml:id="br0">
      <inkml:brushProperty name="width" value="0.05" units="cm"/>
      <inkml:brushProperty name="height" value="0.05" units="cm"/>
    </inkml:brush>
  </inkml:definitions>
  <inkml:trace contextRef="#ctx0" brushRef="#br0">8 90 14891,'-7'3'1809,"10"4"-857,1-1-272,10-2 1296,8-4-463,5-2-369,4-2-120,7-2-312,2-1-192,-3-1-632,-3-1 1217,-11 6-1017,-5-1-24,-16 2 24</inkml:trace>
  <inkml:trace contextRef="#ctx0" brushRef="#br0" timeOffset="1">515 15 23389,'-3'-2'138,"-1"0"1,1 0-1,-1 1 0,1-1 1,-1 1-1,0 0 0,1 0 1,-1 0-1,0 1 1,0-1-1,0 1 0,0 0 1,0 0-1,0 0 0,0 0 1,1 1-1,-1 0 0,0-1 1,0 1-1,-5 3 0,2-2-107,1 1 0,0-1 0,0 1 0,0 1 0,0-1-1,1 1 1,-1 0 0,1 1 0,0-1 0,0 1 0,-4 5-1,7-8-58,0 0 0,0 1 1,1-1-1,-1 0 0,1 1 0,0-1 0,0 1 0,-1 0 0,2-1 0,-1 1 0,0 0 0,1 0 0,-1-1 0,1 1 0,0 0 0,-1 0 0,2 0 0,-1-1 0,0 1 0,0 0 0,1 0 0,0 0 0,-1-1 0,1 1 1,2 4-1,0-2-52,1-1 0,0 1 0,-1-1 0,1 1 0,1-1 0,-1-1 0,1 1 0,-1-1 0,1 1 0,0-1 1,10 4-1,59 22-785,-58-25 656,-1 2 1,0 0-1,0 0 0,0 2 0,-1-1 1,23 18-1,-36-25 229,0 1 0,-1 0 0,1 0 0,0-1 1,0 1-1,0 0 0,0 0 0,-1 0 0,1 0 0,0 0 1,-1 0-1,1 0 0,-1 0 0,1 0 0,-1 0 0,1 0 0,-1 0 1,0 1-1,1-1 0,-1 0 0,0 0 0,0 0 0,0 0 1,0 1-1,0-1 0,0 0 0,-1 0 0,1 0 0,0 0 0,0 1 1,-1-1-1,1 0 0,-1 0 0,1 0 0,-1 0 0,1 0 1,-1 0-1,0 0 0,0 0 0,1 0 0,-1 0 0,0-1 0,0 1 1,0 0-1,0 0 0,0-1 0,0 1 0,-2 0 0,-5 5 291,-1-1 0,0-1-1,-1 0 1,-12 4-1,21-7-291,-69 19 1317,62-18-1409,0 0 0,0-1 0,0 0-1,0-1 1,0 0 0,0 0 0,-8-2 0,14 2 29,1 0 0,0-1 0,0 1 1,0-1-1,0 1 0,0-1 0,0 1 0,0-1 1,0 0-1,1 1 0,-1-1 0,0 0 0,0 0 0,0 0 1,1 1-1,-1-1 0,0 0 0,1 0 0,-1 0 1,1 0-1,-1 0 0,1 0 0,0 0 0,-1-1 0,1 1 1,0 0-1,0 0 0,0 0 0,0 0 0,0 0 1,0 0-1,0-1 0,0 1 0,0 0 0,0 0 0,1 0 1,-1 0-1,0 0 0,1 0 0,-1 0 0,2-2 0,12-18-553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9.149"/>
    </inkml:context>
    <inkml:brush xml:id="br0">
      <inkml:brushProperty name="width" value="0.05" units="cm"/>
      <inkml:brushProperty name="height" value="0.05" units="cm"/>
    </inkml:brush>
  </inkml:definitions>
  <inkml:trace contextRef="#ctx0" brushRef="#br0">109 1 19972,'0'7'2033,"-1"10"-1465,-6 7-288,-2 6 1192,0 11-872,1 3-192,1 0-392,1 2-240,4-7-536,1-6-384,1-9 904,1-9-224,4-15-176</inkml:trace>
  <inkml:trace contextRef="#ctx0" brushRef="#br0" timeOffset="1">0 49 15283,'10'-3'434,"0"0"0,0 1 0,1 0 0,-1 1-1,0 0 1,1 0 0,-1 1 0,1 1 0,-1-1-1,0 2 1,1 0 0,-1 0 0,0 0 0,13 6 0,-16-5-374,-1-1 0,1 1 0,-1 1 0,1-1 0,-1 1 0,0 0 0,-1 0 0,1 1 0,-1 0 0,0 0 0,0 0 0,0 1 0,-1-1 0,1 1 0,-1 0 0,-1 0 0,1 1 0,-1-1 0,-1 1 1,1 0-1,2 10 0,-4-10 57,-1 0 0,0 0 0,0 0 0,-1 0 0,0 0 0,0 0 0,-1 0 0,0 0 0,0 0 0,0-1 0,-1 1 1,0-1-1,0 1 0,-1-1 0,1 0 0,-1 0 0,-1-1 0,-6 8 0,5-7 18,0 1-1,0-1 1,-1 0 0,0 0 0,0-1-1,-1 0 1,1 0 0,-1-1-1,0 1 1,0-2 0,-1 1-1,1-1 1,-1-1 0,-9 2 0,15-3-247,0-1 0,-1 1 0,1-1 0,0 0 1,0-1-1,-1 1 0,1 0 0,0-1 1,0 0-1,0 0 0,0 0 0,0 0 0,0 0 1,0 0-1,0-1 0,0 0 0,0 1 1,1-1-1,-1 0 0,1 0 0,-1-1 0,1 1 1,0 0-1,0-1 0,0 1 0,0-1 1,0 0-1,1 0 0,-1 0 0,1 1 0,0-1 1,-1-1-1,2 1 0,-1 0 0,0 0 1,1 0-1,-1-5 0,3-14-776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49.645"/>
    </inkml:context>
    <inkml:brush xml:id="br0">
      <inkml:brushProperty name="width" value="0.05" units="cm"/>
      <inkml:brushProperty name="height" value="0.05" units="cm"/>
    </inkml:brush>
  </inkml:definitions>
  <inkml:trace contextRef="#ctx0" brushRef="#br0">387 13 19396,'0'0'56,"1"-1"1,-1 1-1,0 0 0,0 0 1,0-1-1,0 1 0,1 0 1,-1-1-1,0 1 0,0 0 1,0-1-1,0 1 0,0 0 1,0-1-1,0 1 0,0 0 0,0-1 1,0 1-1,0 0 0,0-1 1,0 1-1,0 0 0,0-1 1,0 1-1,-1 0 0,1-1 1,0 1-1,0 0 0,0 0 1,0-1-1,-1 1 0,1 0 1,0 0-1,0-1 0,-1 1 0,1 0 1,0 0-1,0-1 0,-1 1 1,1 0-1,0 0 0,-1 0 1,1 0-1,0 0 0,-1 0 1,1-1-1,-23 6 1240,-24 20 390,31-14-1388,0 1 0,0 1 0,1 1 0,-13 15 0,21-22-235,1 0 1,0 0-1,1 1 1,0 0-1,0 0 1,1 0 0,0 1-1,0 0 1,1-1-1,-4 18 1,7-24-46,-1 0-1,1 0 1,0 0 0,0 0-1,0 0 1,0 1 0,0-1 0,1 0-1,-1 0 1,1 0 0,-1 0-1,1 0 1,-1 0 0,1 0 0,0-1-1,0 1 1,0 0 0,0 0 0,3 2-1,-2-2 1,0 0 0,1 0-1,-1 0 1,1-1 0,-1 1 0,1-1-1,0 0 1,0 1 0,0-1 0,-1-1-1,1 1 1,4 0 0,2 1-33,1-1 0,0-1 0,0 0-1,-1 0 1,1-1 0,0-1 0,12-2 0,-12 1-234,-1 0 1,0 0-1,0-1 0,9-5 1,-15 7 99,0 0 1,0 1 0,0-1-1,0 0 1,-1-1 0,1 1-1,-1 0 1,0-1 0,0 1-1,0-1 1,0 0 0,0 0-1,0 0 1,-1 0 0,2-4-1,-3 7 107,1-1 0,-1 0 0,0 0 0,0 0 0,0 0 0,0 0 0,0 0 0,0 0 0,0 0 0,0 0 0,-1 0 0,1 0-1,0 0 1,-1-2 0,-9-11-823</inkml:trace>
  <inkml:trace contextRef="#ctx0" brushRef="#br0" timeOffset="1">5 141 17492,'-5'8'2240,"8"1"-1336,20-6-255,6-1 1223,9 0-544,7-1-200,2-1-487,-4 0-337,-7 0-768,-6 0-545,-16 0 857,-11 0-240,0 3-184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6.900"/>
    </inkml:context>
    <inkml:brush xml:id="br0">
      <inkml:brushProperty name="width" value="0.05" units="cm"/>
      <inkml:brushProperty name="height" value="0.05" units="cm"/>
    </inkml:brush>
  </inkml:definitions>
  <inkml:trace contextRef="#ctx0" brushRef="#br0">411 1 16492,'4'21'1140,"27"152"5307,-7 0-3772,-21-142-2637,-2 0 0,-1 1 0,-1-1 0,-1 0 0,-3 0 0,0 0 0,-2-1 0,-1 0 0,-1 0 0,-2-1 0,0 0 0,-3 0 0,-16 26 0,4-11-879,-3 0 0,-51 60 0,56-77 185,-2-2 0,0 0 0,-1-2 0,-47 31 0,16-19-455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0.111"/>
    </inkml:context>
    <inkml:brush xml:id="br0">
      <inkml:brushProperty name="width" value="0.05" units="cm"/>
      <inkml:brushProperty name="height" value="0.05" units="cm"/>
    </inkml:brush>
  </inkml:definitions>
  <inkml:trace contextRef="#ctx0" brushRef="#br0">1 138 18404,'15'-2'2560,"7"-1"-1463,12-2-441,1-2 1456,11-1-703,2 1-305,1 0-832,-3 0-880,-9 4 608,-2 0-184,-7 3-136</inkml:trace>
  <inkml:trace contextRef="#ctx0" brushRef="#br0" timeOffset="1">1018 16 16371,'2'-13'2225,"-2"10"-1201,-3 3-400,-3 10 1601,-1 6-769,-2 7-392,1 4-215,-1 6-537,2 4-56,1 1-168,2-3-152,3-3-576,1-6-521,-2-12 961,2-12-192,0-1-160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0.620"/>
    </inkml:context>
    <inkml:brush xml:id="br0">
      <inkml:brushProperty name="width" value="0.05" units="cm"/>
      <inkml:brushProperty name="height" value="0.05" units="cm"/>
    </inkml:brush>
  </inkml:definitions>
  <inkml:trace contextRef="#ctx0" brushRef="#br0">0 59 19820,'6'-1'1929,"17"-2"-1257,4-2-288,15 1 920,6-3-360,11-3-1368,9 0 648,3 1-216,4-1-152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1.102"/>
    </inkml:context>
    <inkml:brush xml:id="br0">
      <inkml:brushProperty name="width" value="0.05" units="cm"/>
      <inkml:brushProperty name="height" value="0.05" units="cm"/>
    </inkml:brush>
  </inkml:definitions>
  <inkml:trace contextRef="#ctx0" brushRef="#br0">315 0 19052,'-40'31'2976,"4"-4"-1690,21-13-646,1 1 0,-23 29-1,32-37-595,0 1 0,0 0 0,1 0 0,0 1 0,0-1 0,1 1-1,0 0 1,-3 13 0,6-18-41,-1-1-1,1 1 1,0 0-1,1-1 1,-1 1 0,1 0-1,-1-1 1,1 1-1,0-1 1,1 1 0,-1-1-1,1 1 1,-1-1-1,1 0 1,0 0-1,0 0 1,0 0 0,5 5-1,5 3-35,0 1 1,0-2-1,16 10 0,15 14-326,-39-30 313,-1-1 0,1 1 1,-1 0-1,0 0 0,0 0 1,-1 0-1,1 0 0,-1 1 0,0-1 1,0 1-1,-1-1 0,1 1 1,0 6-1,-2-9 22,1 1 1,-1 0-1,-1-1 0,1 1 0,0-1 1,-1 1-1,1 0 0,-1-1 1,0 1-1,1-1 0,-1 1 0,-1-1 1,1 0-1,0 1 0,-1-1 1,1 0-1,-1 0 0,1 0 0,-1 0 1,0 0-1,0 0 0,0-1 1,0 1-1,0-1 0,-5 3 0,-1 1 35,0-2-1,0 1 1,-1-1 0,1 0-1,-1-1 1,0 0-1,1 0 1,-1-1-1,0 0 1,0 0-1,0-1 1,0-1-1,-12-1 1,13 1 33,1 0 0,-1-1 1,0 0-1,1 0 0,-1-1 1,1 0-1,0 0 0,0-1 1,0 0-1,0 0 0,1 0 0,-1-1 1,1 0-1,1 0 0,-9-9 1,13 12-36,0 1 1,-1 0 0,1-1 0,0 0-1,0 1 1,-1-1 0,1 0 0,1 1-1,-1-1 1,0 0 0,0 0 0,1 0-1,-1 0 1,1 0 0,-1 0 0,1 0-1,0 0 1,0 0 0,0 0 0,0 0-1,0 0 1,0 0 0,1 0-1,-1 0 1,1 1 0,-1-1 0,1 0-1,0 0 1,0 0 0,0 0 0,0 1-1,0-1 1,0 0 0,0 1 0,0-1-1,1 1 1,-1-1 0,1 1 0,-1 0-1,1-1 1,-1 1 0,4-2 0,8-3 16,-1-1 0,1 2 0,0 0 0,28-7 0,-29 9-7,47-14 54,99-31 354,-139 41-281,0-2 1,0 0-1,-1-1 0,0 0 0,29-24 0,-41 28-61,0 0-1,0 0 0,0 0 1,-1-1-1,0 0 0,-1 0 0,1 0 1,-1-1-1,3-9 0,-5 13-39,0 0 0,-1-1 0,0 1 1,0 0-1,0-1 0,-1 1 0,1-1 0,-1 1 0,0-1 0,0 1 0,-1-1 0,1 1 0,-1-1 0,0 1 0,0-1 0,-1 1 0,1 0 0,-4-6 0,4 8-59,0 1-1,0-1 1,0 0-1,0 1 0,0-1 1,0 1-1,-1-1 1,1 1-1,-1 0 0,1-1 1,-1 1-1,1 0 0,-1 0 1,0 0-1,0 0 1,1 0-1,-1 1 0,0-1 1,0 1-1,-3-2 1,2 2-85,0 0 0,1 1 0,-1-1 0,0 0 0,1 1 0,-1-1 0,0 1 1,1 0-1,-1 0 0,1 0 0,-1 0 0,1 1 0,-4 1 0,1 0-76,0 1-1,1 0 0,-1 0 1,1 0-1,-1 1 1,1 0-1,1-1 0,-1 1 1,1 1-1,-1-1 0,2 0 1,-5 11-1,2 16-556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1.586"/>
    </inkml:context>
    <inkml:brush xml:id="br0">
      <inkml:brushProperty name="width" value="0.05" units="cm"/>
      <inkml:brushProperty name="height" value="0.05" units="cm"/>
    </inkml:brush>
  </inkml:definitions>
  <inkml:trace contextRef="#ctx0" brushRef="#br0">9 324 19388,'-9'12'2560,"18"-12"-196,21-16-16,-7-3-2171,-1-1 0,0-1-1,-2 0 1,-1-2-1,0-1 1,-2 0-1,-1-1 1,0-1 0,16-39-1,-31 62-171,1-1 1,0-1 0,0 1 0,0-1 0,-1 1 0,1-1 0,-1 1 0,0-10 0,-1 14-5,1 0-1,-1 0 0,0 0 0,0 0 1,0 0-1,0 0 0,0-1 0,0 1 1,0 0-1,0 0 0,0 0 0,0 0 0,0 0 1,0 0-1,0 0 0,0-1 0,0 1 1,0 0-1,0 0 0,0 0 0,0 0 1,0 0-1,0 0 0,0 0 0,0 0 0,-1-1 1,1 1-1,0 0 0,0 0 0,0 0 1,0 0-1,0 0 0,0 0 0,0 0 1,0 0-1,0 0 0,0 0 0,0 0 0,-1 0 1,1 0-1,0-1 0,0 1 0,0 0 1,0 0-1,0 0 0,0 0 0,0 0 1,0 0-1,-1 0 0,1 0 0,0 0 1,0 0-1,0 0 0,0 0 0,0 0 0,0 0 1,0 0-1,-1 1 0,-6 6-10,-6 16-30,-32 93-99,39-95-175,0 0-1,1 0 1,-3 38 0,8-58 189,0 1-1,-1-1 1,1 0-1,0 1 1,0-1-1,0 1 1,0-1-1,1 1 1,-1-1-1,0 1 1,1-1 0,-1 1-1,1-1 1,-1 0-1,1 1 1,-1-1-1,1 0 1,0 0-1,0 1 1,0-1-1,0 0 1,0 0-1,1 1 1,0-1 10,0 0-1,1-1 1,-1 1-1,0-1 1,0 0-1,1 0 1,-1 1-1,0-1 1,1-1-1,-1 1 1,0 0 0,1-1-1,-1 1 1,0-1-1,3-1 1,37-11-965</inkml:trace>
  <inkml:trace contextRef="#ctx0" brushRef="#br0" timeOffset="1">602 17 17956,'-53'49'3111,"-81"96"1,129-139-2937,0 0 0,1 1 0,0-1 0,0 1 0,-5 13 1,9-19-164,-1 1 0,1-1 0,-1 1 1,1-1-1,0 0 0,0 1 0,-1-1 1,1 1-1,0-1 0,0 1 1,1-1-1,-1 0 0,0 1 0,0-1 1,1 1-1,-1-1 0,0 0 1,1 1-1,0-1 0,-1 0 0,1 1 1,0-1-1,-1 0 0,1 0 1,0 0-1,0 1 0,0-1 0,0 0 1,0 0-1,0-1 0,1 1 1,-1 0-1,0 0 0,0 0 0,1-1 1,-1 1-1,3 0 0,3 1-31,1 0 0,0 0 0,0-1-1,0 0 1,0-1 0,0 0 0,0 0-1,1-1 1,-1 0 0,0 0 0,0 0 0,-1-1-1,1-1 1,0 1 0,10-6 0,-7 3 29,0-1 1,0 0 0,-1 0 0,0-1-1,0-1 1,-1 1 0,1-2 0,-2 1-1,14-16 1,-19 19 11,0 1 0,-1-1 0,1 0 0,-1 0 0,1 0 0,-1 0 1,-1 0-1,1 0 0,-1 0 0,0-1 0,0 1 0,-1-1 0,1 1 0,-1 0 0,0-1 0,-1 1 0,1-1 0,-3-5 0,2 6-15,0 1 0,-1 0 0,0 0-1,0 0 1,0 0 0,0 0 0,-1 1-1,1-1 1,-1 0 0,0 1 0,0 0-1,0 0 1,-1 0 0,1 0 0,-1 1 0,1-1-1,-1 1 1,0 0 0,0 0 0,0 0-1,0 0 1,-7-1 0,5 1-31,1 1-1,-1-1 1,0 1-1,0 0 1,0 1 0,0-1-1,0 1 1,0 1-1,0-1 1,0 1 0,0 0-1,0 0 1,1 0-1,-1 1 1,0 0 0,-7 4-1,-13 16-114</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2.105"/>
    </inkml:context>
    <inkml:brush xml:id="br0">
      <inkml:brushProperty name="width" value="0.05" units="cm"/>
      <inkml:brushProperty name="height" value="0.05" units="cm"/>
    </inkml:brush>
  </inkml:definitions>
  <inkml:trace contextRef="#ctx0" brushRef="#br0">269 114 19820,'-10'20'1985,"0"3"-1281,0 3-296,1 4 1032,1-1-448,2 2-407,3-5-249,5-2-480,-2-5-216,5-6-393,0-6-319,-3-7 800,-2-6-224,-2-5-176</inkml:trace>
  <inkml:trace contextRef="#ctx0" brushRef="#br0" timeOffset="1">1 35 18236,'9'0'2368,"5"0"-1367,10-1-337,5-3 1144,10 1-512,2-2-199,6 1-649,-1 1-472,-4 0 840,-6 2-744,-3-3-88,-3-2-48</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2.631"/>
    </inkml:context>
    <inkml:brush xml:id="br0">
      <inkml:brushProperty name="width" value="0.05" units="cm"/>
      <inkml:brushProperty name="height" value="0.05" units="cm"/>
    </inkml:brush>
  </inkml:definitions>
  <inkml:trace contextRef="#ctx0" brushRef="#br0">225 56 19852,'-25'12'1291,"-2"-1"-75,1 2 0,-42 27 0,62-35-1173,-1-1 1,1 2-1,0-1 1,0 1-1,1 0 0,0 0 1,0 0-1,0 1 1,1 0-1,-1 0 1,2 0-1,-1 0 1,1 1-1,-3 11 1,5-17-46,1 1 0,-1-1 1,1 1-1,0-1 0,0 1 1,0-1-1,0 1 0,0-1 0,1 1 1,-1-1-1,1 1 0,0-1 1,-1 0-1,1 1 0,0-1 0,1 0 1,-1 0-1,0 1 0,1-1 1,-1 0-1,1 0 0,-1-1 0,1 1 1,0 0-1,0 0 0,0-1 1,0 1-1,0-1 0,3 2 1,8 3-15,-1 0 1,1-1 0,0 0 0,18 4 0,-4-1-16,11 3-42,-26-8 43,-1 0 1,0 0-1,0 1 1,0 1-1,0-1 1,-1 2 0,0 0-1,14 9 1,-24-14 29,0-1 0,1 0 0,-1 1 0,1-1 0,-1 0 0,0 1 0,1-1 0,-1 0 0,0 1 0,0-1 0,1 1 0,-1-1 1,0 1-1,0-1 0,0 0 0,1 1 0,-1-1 0,0 1 0,0-1 0,0 1 0,0-1 0,0 1 0,0-1 0,0 1 0,0-1 0,0 1 1,0-1-1,0 1 0,-1-1 0,1 1 0,-13 10 79,-24 0 158,-47 2 316,73-13-553,-1 1 0,1-1 0,0-1 0,0 0 0,-17-3 0,26 3-36,0 1 0,0-1 1,0 1-1,0-1 1,1 0-1,-1 0 1,0 0-1,0 0 1,1 0-1,-1 0 1,1 0-1,-1-1 1,1 1-1,0 0 1,-1-1-1,0-1 1,1 2 25,1-1 0,-1 1 1,1 0-1,0-1 0,-1 1 1,1 0-1,0-1 0,0 1 0,0-1 1,0 1-1,0 0 0,0-1 1,0 1-1,0-1 0,0 1 1,1 0-1,-1-1 0,1 1 0,-1 0 1,1-1-1,0 1 0,0-2 1,11-15-289</inkml:trace>
  <inkml:trace contextRef="#ctx0" brushRef="#br0" timeOffset="0.52">502 0 17900,'-6'30'2304,"-3"9"-1415,-12 7-385,-1 3 1744,0 2-1296,2 1-176,1-8-343,6-2-249,2-12-665,2-7-495,3-13 832,0-4-168,-2-9-120</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3.113"/>
    </inkml:context>
    <inkml:brush xml:id="br0">
      <inkml:brushProperty name="width" value="0.05" units="cm"/>
      <inkml:brushProperty name="height" value="0.05" units="cm"/>
    </inkml:brush>
  </inkml:definitions>
  <inkml:trace contextRef="#ctx0" brushRef="#br0">0 1 16756,'16'1'614,"-1"0"0,1 1 1,-1 1-1,1 1 1,-1 0-1,0 1 1,0 1-1,21 11 1,-9-2-60,-1 0-1,0 2 1,32 29 0,-50-40-528,0 1-1,-1 0 0,0 1 1,0 0-1,-1 0 1,0 0-1,0 1 1,5 12-1,-9-17 1,0 0 1,-1 1-1,0-1 1,0 0-1,0 1 1,0-1-1,-1 1 1,1 0-1,-1-1 1,-1 1-1,1-1 1,0 1-1,-1-1 1,0 1-1,0-1 1,-1 1-1,1-1 1,-1 0-1,0 0 1,-4 8-1,-2-1 61,0-1 0,-1 0 0,0-1 0,0 0 0,-1 0 0,0-1 0,-1 0 0,0-1 0,0 0 0,0 0 0,-1-2 0,0 1-1,0-2 1,0 1 0,-1-2 0,0 1 0,1-2 0,-1 0 0,-26 1 0,36-3-225,-1-1 0,1 1-1,-1-1 1,1 0 0,-1 1 0,1-2-1,0 1 1,0 0 0,-1-1 0,-3-2 0,6 3 90,-1 0 1,1 0 0,0 1 0,0-1 0,0-1 0,0 1 0,0 0 0,1 0-1,-1 0 1,0 0 0,0 0 0,1-1 0,-1 1 0,1 0 0,-1-1 0,1 1-1,-1-1 1,1 1 0,0 0 0,0-1 0,0 1 0,0-1 0,0 1 0,0 0-1,0-1 1,0 1 0,0-1 0,1-1 0,10-19-589</inkml:trace>
  <inkml:trace contextRef="#ctx0" brushRef="#br0" timeOffset="1">764 71 20532,'-53'29'1920,"23"-13"-1061,1 0-1,-32 26 0,53-36-755,0 1 0,0 0 0,1 0-1,0 1 1,1 0 0,0 0 0,0 0 0,0 1 0,1 0 0,1 0 0,-6 15 0,9-21-83,0 0 1,0 0-1,0 0 1,0 0 0,1 0-1,-1 0 1,1 0-1,0 0 1,0 0 0,0 0-1,0 0 1,0 0-1,1 0 1,-1 0 0,1 0-1,0 0 1,0 0 0,0 0-1,0-1 1,1 1-1,-1 0 1,1-1 0,0 1-1,0-1 1,4 5-1,-1-3 4,0 0 0,1 0 0,0-1 1,0 0-1,0 0 0,0 0 0,0-1 0,1 0 0,-1 0 0,13 2 0,14 0-162,0 0 1,-1-3-1,1 0 1,0-3-1,0 0 0,47-11 1,-73 12-115,0-1-1,0 0 1,0 0 0,0-1 0,7-4-1,-13 7 220,0-1 0,0 1 0,-1-1 0,1 1 0,0-1-1,0 1 1,-1-1 0,1 1 0,0-1 0,-1 0 0,1 1-1,0-1 1,-1 0 0,1 0 0,-1 1 0,1-1 0,-1 0-1,0 0 1,1 0 0,-1 0 0,0 0 0,0 0 0,1 1-1,-1-1 1,0 0 0,0 0 0,0 0 0,0 0 0,0 0-1,0 0 1,0 0 0,-1 0 0,1 0 0,0 0 0,0 1 0,-1-1-1,1 0 1,-1 0 0,1 0 0,0 0 0,-1 1 0,0-1-1,1 0 1,-1 1 0,1-1 0,-1 0 0,0 1 0,1-1-1,-1 0 1,0 1 0,-1-1 0,-29-20-695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3.607"/>
    </inkml:context>
    <inkml:brush xml:id="br0">
      <inkml:brushProperty name="width" value="0.05" units="cm"/>
      <inkml:brushProperty name="height" value="0.05" units="cm"/>
    </inkml:brush>
  </inkml:definitions>
  <inkml:trace contextRef="#ctx0" brushRef="#br0">36 3 19508,'24'9'2209,"12"-6"-1321,4 0-400,6-3 1088,0-2-512,-3-1-919,-4 0-682,-16-2 497,-13 0-256,-22 5-200</inkml:trace>
  <inkml:trace contextRef="#ctx0" brushRef="#br0" timeOffset="1">0 81 16396,'19'1'2184,"11"-1"-1320,13-6-376,8-1 1417,11-3-1097,1-4-688,9 1 160,-5-3-168,-7 0-224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4.144"/>
    </inkml:context>
    <inkml:brush xml:id="br0">
      <inkml:brushProperty name="width" value="0.05" units="cm"/>
      <inkml:brushProperty name="height" value="0.05" units="cm"/>
    </inkml:brush>
  </inkml:definitions>
  <inkml:trace contextRef="#ctx0" brushRef="#br0">193 0 19804,'8'30'2265,"-5"1"-1529,-1 4-352,-2 4 1192,-5 0-640,1 0-295,1-4-769,0-2-521,3-4 1418,0-5-849,-4-6-16,-2-4-96</inkml:trace>
  <inkml:trace contextRef="#ctx0" brushRef="#br0" timeOffset="1">1 268 16347,'16'-10'2129,"14"8"-1129,4-4-416,10 0 1425,7 0-785,6-5-3136,5-1 2248,1-1-576,-6-8-305</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4.657"/>
    </inkml:context>
    <inkml:brush xml:id="br0">
      <inkml:brushProperty name="width" value="0.05" units="cm"/>
      <inkml:brushProperty name="height" value="0.05" units="cm"/>
    </inkml:brush>
  </inkml:definitions>
  <inkml:trace contextRef="#ctx0" brushRef="#br0">1 1 15587,'36'-1'2439,"1"1"0,39 6 0,69 20-156,-141-26-2272,0 1-7,0 0 1,1 0 0,-1 1-1,1-1 1,-1 1-1,6 3 1,-9-4-8,0 0 0,0-1 0,0 1-1,-1 0 1,1 0 0,0-1 0,-1 1 0,1 0 0,-1 0 0,1 0-1,-1 0 1,1 0 0,-1 0 0,0 0 0,1 0 0,-1 0-1,0 0 1,0 0 0,0 0 0,0 1 0,0-1 0,0 0-1,0 0 1,0 0 0,0 0 0,0 0 0,-1 0 0,1 0-1,0 0 1,-1 0 0,1 0 0,-1 0 0,0 1 0,-11 21-69,-30 42 1,1-2 67,19-23-42,2 0 0,2 1 0,2 1 0,-19 73 1,33-95-591,1-11-236,0-19 257,0-10 148</inkml:trace>
  <inkml:trace contextRef="#ctx0" brushRef="#br0" timeOffset="1">34 265 17204,'4'6'2168,"6"1"-1328,13 3-312,6-3 1177,12-2-545,5-5-272,7-6-960,3-6-2288,6-12 2200,-2-3-320,-3-5-273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51.895"/>
    </inkml:context>
    <inkml:brush xml:id="br0">
      <inkml:brushProperty name="width" value="0.05" units="cm"/>
      <inkml:brushProperty name="height" value="0.05" units="cm"/>
    </inkml:brush>
  </inkml:definitions>
  <inkml:trace contextRef="#ctx0" brushRef="#br0">589 3 10018,'-24'-2'252,"0"2"-1,0 0 0,0 1 1,0 1-1,0 2 1,1 0-1,-1 1 0,-31 12 1,39-10-141,-1 0 1,1 1-1,0 1 1,1 0-1,0 1 1,0 1-1,1 0 1,0 1-1,1 1 1,1 0-1,-19 26 1,14-13-34,1 1-1,2 1 1,0 1-1,2 0 1,2 0 0,-14 56-1,10-10 24,-8 123 0,17-102-50,10 150-1,-1-199-39,3 0 1,2 0 0,1-1 0,3-1-1,22 53 1,-24-73-11,2-2-1,0 1 0,2-2 1,0 0-1,2-1 1,0 0-1,1-2 1,1 0-1,1-1 0,1-1 1,45 29-1,-50-37 1,1 0 0,0-1 0,0-1 0,0-1-1,1 0 1,0-1 0,36 4 0,-40-8 0,0 0 0,-1-1 1,1-1-1,0 0 1,0-1-1,0-1 0,-1 0 1,1-1-1,-1 0 0,0-1 1,17-9-1,-8 2 18,-1-2 1,-1-1-1,0 0 0,-2-1 1,1-1-1,-2-1 0,30-39 1,-11 6 33,-2-1 0,27-59 1,-33 55 6,-2-2 0,-2-1 0,-4 0 0,23-105 0,-37 129-30,-2-1 0,-1 1 1,-4-69-1,-1 79-23,-2-1-1,-1 1 1,0 0-1,-2 0 1,-1 1-1,-12-27 1,13 38-16,1-1 1,-2 1 0,0 1 0,0-1-1,-1 1 1,-1 1 0,0 0-1,-19-17 1,23 23-2,-1 1 0,1-1 0,-1 1 0,0 1 0,-1-1 1,1 1-1,0 0 0,-1 1 0,0 0 0,0 0 0,0 0 0,1 1 0,-1 0 0,0 1 0,0 0 0,0 0 0,-14 3 0,9-1-3,0 1 1,0 1-1,0 0 0,-11 6 0,-59 35-59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5.150"/>
    </inkml:context>
    <inkml:brush xml:id="br0">
      <inkml:brushProperty name="width" value="0.05" units="cm"/>
      <inkml:brushProperty name="height" value="0.05" units="cm"/>
    </inkml:brush>
  </inkml:definitions>
  <inkml:trace contextRef="#ctx0" brushRef="#br0">73 1 16179,'27'0'2081,"0"1"0,34 6 0,-53-5-1666,1 0 0,-1 0 0,1 0 0,-1 1 0,0 1 0,0-1-1,0 1 1,0 1 0,-1-1 0,13 11 0,-18-14-370,-1 1 0,1 0 1,0 0-1,-1 0 0,1 0 1,-1 0-1,0 0 0,1 1 0,-1-1 1,0 0-1,0 1 0,-1-1 1,1 1-1,0-1 0,-1 1 0,0-1 1,1 1-1,-1-1 0,0 1 1,0-1-1,-1 1 0,1-1 1,0 1-1,-1-1 0,1 1 0,-1-1 1,0 1-1,0-1 0,0 0 1,0 0-1,-1 1 0,1-1 1,-2 2-1,-5 7-20,0 0 1,-1-1-1,0-1 0,-20 16 1,-51 38 15,48-41-27,2 2 0,-35 36-1,62-57-22,0 0 0,0 0 0,0 1 0,1 0 0,-1-1 0,1 1 0,0 0 0,-2 6 0,4-9-8,0 0-1,0 0 1,-1 0-1,1 0 0,0 0 1,0 0-1,0 0 0,1 0 1,-1 0-1,0 0 0,0 0 1,0 0-1,1 0 0,-1 0 1,0 0-1,1 0 0,-1 0 1,1 0-1,0 0 1,-1-1-1,1 1 0,-1 0 1,1 0-1,0 0 0,0-1 1,-1 1-1,1-1 0,0 1 1,0 0-1,0-1 0,0 1 1,0-1-1,0 0 0,0 1 1,0-1-1,0 0 1,0 1-1,0-1 0,1 0 1,7 2-228,1 0 0,0-1 1,-1 0-1,1-1 1,0 0-1,-1-1 0,17-2 1,1-2-168,41-14 0,-1-5-215</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5.584"/>
    </inkml:context>
    <inkml:brush xml:id="br0">
      <inkml:brushProperty name="width" value="0.05" units="cm"/>
      <inkml:brushProperty name="height" value="0.05" units="cm"/>
    </inkml:brush>
  </inkml:definitions>
  <inkml:trace contextRef="#ctx0" brushRef="#br0">165 27 19532,'-2'-2'106,"0"-1"1,-1 1-1,1 0 0,-1 0 0,0 0 0,1 0 1,-1 0-1,0 1 0,0-1 0,0 1 0,0 0 1,0 0-1,-1 0 0,1 0 0,0 0 0,0 1 0,-1-1 1,1 1-1,0 0 0,-1 0 0,1 0 0,0 1 1,-1-1-1,1 1 0,0 0 0,0 0 0,-1 0 1,1 0-1,0 0 0,0 1 0,0 0 0,1-1 1,-5 4-1,2-1-42,0-1 1,1 1 0,0 0-1,0 0 1,0 1-1,0-1 1,1 1 0,-1 0-1,1 0 1,0 0 0,1 1-1,-1-1 1,1 0-1,0 1 1,0 0 0,1-1-1,0 1 1,-1 8 0,2-11-56,0-1 1,0 0-1,0 0 1,0 1-1,0-1 1,1 0-1,-1 0 1,1 1-1,-1-1 1,1 0-1,0 0 1,0 0-1,0 0 1,0 0-1,0 0 1,1 0 0,-1 0-1,0-1 1,1 1-1,0 0 1,-1-1-1,1 1 1,0-1-1,0 0 1,-1 1-1,1-1 1,0 0-1,1 0 1,-1 0-1,0-1 1,0 1-1,0 0 1,0-1 0,1 1-1,-1-1 1,0 0-1,0 0 1,1 0-1,2 0 1,5 0 15,-1-1 1,1 0-1,-1-1 1,1 0-1,-1 0 1,0-1-1,0-1 1,11-4-1,5-7 22,0 0 0,-1-2-1,22-20 1,-16 13-52,-30 23 5,0 1 1,0 0 0,0 0-1,1-1 1,-1 1 0,0 0-1,0 0 1,0 0-1,1-1 1,-1 1 0,0 0-1,0 0 1,1 0 0,-1 0-1,0 0 1,0 0-1,1-1 1,-1 1 0,0 0-1,0 0 1,1 0 0,-1 0-1,0 0 1,0 0-1,1 0 1,-1 0 0,0 0-1,1 0 1,-1 0 0,0 0-1,0 0 1,1 1 0,-1-1-1,0 0 1,1 0-1,-2 12 6,-12 26-8,8-25 12,-2 12 58,0-1-1,2 1 1,1 0 0,-1 30 0,4-41-12,1 0 0,1 0-1,0 0 1,1-1 0,1 1 0,0 0 0,0-1 0,2 0-1,6 16 1,-7-22-15,-2-3-25,0 0 1,0 0-1,-1 0 0,1 0 1,1 9-1,-3-12-6,0 0 0,0 0-1,0 0 1,0 0 0,0 0-1,0 1 1,0-1 0,-1 0 0,1 0-1,0 0 1,-1 0 0,1 0 0,-1 0-1,1 0 1,-1 0 0,1 0 0,-1 0-1,0 0 1,1 0 0,-1 0 0,0-1-1,0 1 1,0 0 0,0 0 0,0-1-1,0 1 1,0-1 0,-1 2 0,-5 1 89,-1 0 1,1-1-1,-1 0 1,1 0 0,-1 0-1,0-1 1,0-1-1,1 1 1,-1-1-1,0 0 1,-11-2 0,13 1-81,1 1 0,-1-2 0,1 1 0,-1 0 0,1-1 0,0 0 1,0 0-1,0-1 0,0 1 0,0-1 0,0 0 0,1-1 0,-1 1 1,1-1-1,0 0 0,-7-7 0,9 6-71,0 0 0,0 1 0,1-1 0,-1 0 0,1 0 0,0 0 0,0-1 0,1 1 1,-1 0-1,1 0 0,0 0 0,1 0 0,-1 0 0,1 0 0,0-1 0,0 1 0,1 1 0,3-10 0,12-29-321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6.048"/>
    </inkml:context>
    <inkml:brush xml:id="br0">
      <inkml:brushProperty name="width" value="0.05" units="cm"/>
      <inkml:brushProperty name="height" value="0.05" units="cm"/>
    </inkml:brush>
  </inkml:definitions>
  <inkml:trace contextRef="#ctx0" brushRef="#br0">213 38 19188,'-1'13'2433,"-2"3"-1529,1 8-408,-1 3 1376,0 9-799,-1 1-169,1 5-488,-1 1-200,3 0-336,-1-4-176,1-12-360,1-4-273,1-12 1498,-1-8-777,2-17-97,0-11-63</inkml:trace>
  <inkml:trace contextRef="#ctx0" brushRef="#br0" timeOffset="1">1 5 16035,'0'-4'2257,"21"4"-1113,4 3-440,11 0 2113,1-1-1377,10 1-520,0 0-279,2-1-825,-2 0-601,-14 0 721,-5 2-168,-10 0-144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6.760"/>
    </inkml:context>
    <inkml:brush xml:id="br0">
      <inkml:brushProperty name="width" value="0.05" units="cm"/>
      <inkml:brushProperty name="height" value="0.05" units="cm"/>
    </inkml:brush>
  </inkml:definitions>
  <inkml:trace contextRef="#ctx0" brushRef="#br0">386 46 18788,'3'-2'346,"0"-1"0,0 1 0,0-1 0,0 0 0,-1 0 0,1 0 0,-1 0 0,3-6 1,-5 9-295,1 0-1,-1-1 1,0 1 0,0-1 0,0 1 0,0 0 0,0-1 0,0 1 0,0 0 0,0-1 0,0 1 0,0-1 0,0 1 0,0 0 0,0-1 0,0 1 0,0 0 0,0-1 0,0 1 0,-1-1 0,1 1 0,0 0 0,0-1 0,0 1 0,-1 0 0,1 0 0,0-1 0,0 1 0,-1 0 0,1-1 0,0 1 0,-1 0 0,-1-1 80,0 0-1,1 1 1,-1-1 0,0 1 0,0 0 0,0-1 0,0 1 0,0 0-1,0 0 1,0 0 0,-2 1 0,-26 3 80,1 1 1,-1 2-1,1 0 0,1 2 1,-1 2-1,2 0 0,-1 2 1,-27 18-1,51-29-215,-1 0-1,2 0 1,-1 1-1,0 0 1,0 0-1,1 0 1,0 0 0,-1 0-1,1 0 1,0 1-1,-4 7 1,7-10 1,0-1 1,0 1-1,0-1 1,0 0 0,0 1-1,0-1 1,0 1-1,0-1 1,0 1-1,0-1 1,0 1-1,0-1 1,0 0-1,1 1 1,-1-1 0,0 1-1,0-1 1,1 0-1,-1 1 1,0-1-1,0 0 1,1 1-1,-1-1 1,0 0-1,1 1 1,-1-1 0,1 0-1,-1 0 1,0 1-1,1-1 1,-1 0-1,1 0 1,0 0-1,16 6-32,-14-6 27,45 11-130,67 17-309,-104-24 371,0 0-1,0 1 1,-1 0 0,0 0-1,0 1 1,0 1 0,17 14 0,-26-20 74,1 1 1,-1-1-1,0 0 1,1 1 0,-1-1-1,0 1 1,0-1 0,0 1-1,0 0 1,0 0 0,0-1-1,-1 1 1,1 0-1,-1 0 1,1 0 0,-1 0-1,1-1 1,-1 1 0,0 0-1,0 0 1,0 0 0,-1 3-1,1-3 23,-1 1 0,-1 0-1,1-1 1,0 1 0,-1-1-1,1 1 1,-1-1 0,0 0 0,1 1-1,-1-1 1,0 0 0,-1 0 0,-2 2-1,-7 4 143,0-1 0,-1 0 0,0 0 0,-26 9-1,21-10-74,1 0 0,-1-1-1,0-1 1,-1-1-1,1-1 1,0 0-1,-1-1 1,0-1-1,-19-2 1,37 1-133,-1 1-1,0 0 1,0 0 0,0-1-1,0 1 1,0-1 0,0 0-1,0 1 1,0-1 0,1 0-1,-1 0 1,0 0 0,1 0-1,-1 0 1,1-1 0,-1 1-1,1 0 1,-1-1 0,1 1-1,0-1 1,0 0 0,0 1-1,0-1 1,0 0 0,0 0-1,0 1 1,1-1 0,-1 0-1,1 0 1,-1 0 0,1 0-1,0 0 1,-1 0 0,1 0-1,0 0 1,0 0 0,1 0-1,-1 0 1,0 0 0,1 0-1,-1 1 1,1-1 0,-1 0-1,2-2 1,11-23-398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7.271"/>
    </inkml:context>
    <inkml:brush xml:id="br0">
      <inkml:brushProperty name="width" value="0.05" units="cm"/>
      <inkml:brushProperty name="height" value="0.05" units="cm"/>
    </inkml:brush>
  </inkml:definitions>
  <inkml:trace contextRef="#ctx0" brushRef="#br0">100 1 19156,'-3'0'2297,"-3"4"-1489,-4 10-360,-1 6 1776,-2 10-1367,-2 6-185,4 7-456,0 0-208,3 0-440,1-1-305,4-11 593,2-5-128,4-20-80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7.816"/>
    </inkml:context>
    <inkml:brush xml:id="br0">
      <inkml:brushProperty name="width" value="0.05" units="cm"/>
      <inkml:brushProperty name="height" value="0.05" units="cm"/>
    </inkml:brush>
  </inkml:definitions>
  <inkml:trace contextRef="#ctx0" brushRef="#br0">0 24 15499,'15'-6'731,"0"2"-1,0 0 0,1 1 1,-1 0-1,1 1 0,-1 1 0,1 0 1,16 2-1,10 3 867,72 15-1,-90-14-1215,36 14-1,-53-17-362,-1 1 1,0 0-1,0 0 1,0 0 0,0 1-1,0 0 1,-1 0-1,1 0 1,-1 1-1,7 8 1,-11-11-4,0 0 0,1 0 0,-1 1 0,0-1 1,0 1-1,0-1 0,0 1 0,-1-1 0,1 1 1,-1 0-1,1-1 0,-1 1 0,0 0 0,0-1 1,0 1-1,-1 0 0,1-1 0,-1 1 1,1-1-1,-1 1 0,0-1 0,0 1 0,0-1 1,0 1-1,-2 2 0,-3 5 92,0-1 0,-1 0 0,0-1 0,-15 15 0,-3 1 184,-1 0 0,-1-2 0,-1-1-1,0-1 1,-57 28 0,81-46-313,0 0 0,-1-1 0,1 1-1,-1-1 1,1 0 0,-1 0 0,1-1 0,-1 1 0,1-1 0,-1 0 0,0 0 0,1-1-1,-1 1 1,0-1 0,1 0 0,-1 0 0,1-1 0,-8-2 0,9 2-72,-1-1 1,1 1 0,0 0-1,0-1 1,0 0-1,0 0 1,1 0-1,-1 0 1,1 0 0,0 0-1,-1-1 1,1 1-1,1-1 1,-1 1 0,1-1-1,-1 0 1,1 0-1,0 0 1,0 0-1,1 0 1,-1-6 0,3-28-347,5 0-161</inkml:trace>
  <inkml:trace contextRef="#ctx0" brushRef="#br0" timeOffset="1">830 29 20748,'0'0'55,"0"0"0,0 0-1,0 0 1,0 0 0,0 0-1,0-1 1,0 1-1,0 0 1,0 0 0,0 0-1,0 0 1,0 0 0,0-1-1,0 1 1,0 0 0,0 0-1,0 0 1,0 0-1,0 0 1,0-1 0,0 1-1,0 0 1,0 0 0,0 0-1,0 0 1,0 0 0,0 0-1,-1-1 1,1 1-1,0 0 1,0 0 0,0 0-1,0 0 1,0 0 0,0 0-1,0 0 1,-1 0-1,1 0 1,0 0 0,0 0-1,0 0 1,0 0 0,0 0-1,-1 0 1,1 0 0,-11 1 907,-10 9 474,5-1-1308,1 1 0,0 1 0,1 1 0,0 0 0,1 1 0,0 0 0,1 1 0,0 0 0,2 1 0,-1 0 0,2 1 0,0 0 1,-10 25-1,17-35-127,0-1 1,1 0 0,0 1 0,0-1 0,0 1 0,1 0-1,-1-1 1,1 1 0,2 9 0,-2-13-1,1 1 1,-1 0-1,1-1 0,0 1 1,0-1-1,1 1 0,-1-1 1,0 1-1,1-1 0,-1 0 1,1 0-1,0 0 0,0 0 1,0 0-1,0 0 0,0 0 1,0 0-1,0-1 0,0 1 1,1-1-1,4 2 1,2 0-1,1 0 0,-1-1 1,1 0-1,0 0 1,0-1-1,0-1 1,-1 0-1,11 0 1,5-3-105,49-9 0,-51 6-338,38-15-1,-54 18 365,0 0-1,0 0 1,0-1 0,-1 0 0,1 0-1,-1-1 1,-1 1 0,1-1-1,7-9 1,-11 12 55,-1 0 1,0 0-1,1 0 0,-1-1 0,0 1 1,-1 0-1,1-1 0,0 1 0,-1-1 1,1 1-1,-1 0 0,0-1 0,0 1 1,0-1-1,0 1 0,0-1 0,0 1 0,-2-5 1,-9-15-357</inkml:trace>
  <inkml:trace contextRef="#ctx0" brushRef="#br0" timeOffset="2">561 230 16900,'7'14'2152,"17"-8"-1152,6-6-392,12-1 1489,4-5-673,1-3-472,0-1-343,-8 0-834,-6 2-583,-16-1 736,-7 0-144,-11 2-168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8.291"/>
    </inkml:context>
    <inkml:brush xml:id="br0">
      <inkml:brushProperty name="width" value="0.05" units="cm"/>
      <inkml:brushProperty name="height" value="0.05" units="cm"/>
    </inkml:brush>
  </inkml:definitions>
  <inkml:trace contextRef="#ctx0" brushRef="#br0">0 115 18132,'26'5'2304,"4"-5"-1399,15-8-377,3-2 1256,8-4-696,0-3-400,-4-7-271,-5-1-81,0 4-232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5:58.797"/>
    </inkml:context>
    <inkml:brush xml:id="br0">
      <inkml:brushProperty name="width" value="0.05" units="cm"/>
      <inkml:brushProperty name="height" value="0.05" units="cm"/>
    </inkml:brush>
  </inkml:definitions>
  <inkml:trace contextRef="#ctx0" brushRef="#br0">179 0 17756,'10'23'2112,"-10"10"-1152,-6 6-383,-3 6 1439,4-1-824,-3 3-384,4-1-279,1-10-842,2-3-407,-1-14 600,-1-7-152,-4-14-80</inkml:trace>
  <inkml:trace contextRef="#ctx0" brushRef="#br0" timeOffset="1">1 187 20212,'17'7'1921,"13"-3"-1257,7-2-280,12-2 768,6 0-176,3-6 401,5-4-953,-2-4-112,-4-1-8</inkml:trace>
  <inkml:trace contextRef="#ctx0" brushRef="#br0" timeOffset="2">1017 410 24693,'13'-14'1553,"17"-17"-1545,7-7-24,12-2 416</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34.081"/>
    </inkml:context>
    <inkml:brush xml:id="br0">
      <inkml:brushProperty name="width" value="0.05" units="cm"/>
      <inkml:brushProperty name="height" value="0.05" units="cm"/>
    </inkml:brush>
  </inkml:definitions>
  <inkml:trace contextRef="#ctx0" brushRef="#br0">0 323 17564,'5'-1'714,"0"1"-1,0-1 1,-1 0 0,1-1 0,0 1 0,7-5 0,40-24 591,127-67 569,-145 81-1795,1 1 0,0 2-1,51-11 1,-74 21-77,1 1 1,0 1-1,0 0 1,-1 1-1,1 0 1,0 1-1,23 4 1,-10 2-11,0 1 1,39 17-1,-51-20 42,0 0-1,0-1 1,1 0 0,-1-1-1,1-1 1,0-1 0,0 0-1,-1 0 1,1-2-1,22-2 1,6-5 117,-1-2 0,50-18-1,-83 25-132,15-5 59,4-2-9,1 2 1,40-8-1,-59 15-40,0 0 0,0 1 0,0 0 0,0 0 0,0 1 1,0 1-1,0-1 0,-1 2 0,1-1 0,-1 1 0,12 5 0,-12-3 21,3 1 57,1 0 1,0-1 0,0 0 0,0 0 0,0-2 0,1 0 0,-1 0 0,1-1 0,15 0 0,-8-4 47,1 0 0,0-2 1,-1-1-1,0 0 0,0-1 1,33-16-1,-2-3-599,60-39 0,-99 54-1130,-13 10 1566,0 0 0,0 0 0,0 0 0,0 0 0,0-1-1,0 1 1,0 0 0,0 0 0,0 0 0,0 0 0,0 0-1,0-1 1,0 1 0,0 0 0,-1 0 0,1 0-1,0 0 1,0 0 0,0 0 0,0 0 0,0 0 0,0-1-1,0 1 1,0 0 0,-1 0 0,1 0 0,0 0-1,0 0 1,0 0 0,0 0 0,0 0 0,-1 0 0,1 0-1,0 0 1,0 0 0,0 0 0,0 0 0,0 0 0,-1 0-1,1 0 1,0 0 0,0 0 0,0 0 0,0 0-1,0 0 1,0 0 0,-1 0 0,1 0 0,0 0 0,0 0-1,0 0 1,0 1 0,0-1 0,0 0 0,0 0 0,-1 0-1,1 0 1,0 0 0,-12 3-624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34.888"/>
    </inkml:context>
    <inkml:brush xml:id="br0">
      <inkml:brushProperty name="width" value="0.05" units="cm"/>
      <inkml:brushProperty name="height" value="0.05" units="cm"/>
    </inkml:brush>
  </inkml:definitions>
  <inkml:trace contextRef="#ctx0" brushRef="#br0">232 146 19276,'4'-5'392,"0"1"0,0-1 0,0 0 1,-1 0-1,0 0 0,0-1 0,0 1 0,-1-1 0,0 1 0,0-1 0,2-8 0,-4 12-267,1 0-1,-1 0 1,1 0-1,-1 0 1,0-1-1,0 1 1,0 0-1,0 0 1,0 0-1,-1 0 0,1 0 1,-1-1-1,1 1 1,-1 0-1,0 0 1,0 0-1,0 0 1,0 0-1,0 1 1,0-1-1,0 0 1,-1 0-1,1 1 1,-1-1-1,1 1 0,-1-1 1,0 1-1,1 0 1,-1-1-1,0 1 1,0 0-1,0 0 1,0 0-1,0 1 1,-2-2-1,-2 1-73,1-1 0,-1 1 0,0 1 0,1-1 0,-1 1 0,0 0 0,1 0 0,-1 1 0,1-1 0,-1 1 0,0 0 0,1 1 0,-9 2 0,6 0-31,0 0 1,0 0 0,0 1 0,1 0 0,-1 0 0,1 1 0,1 0 0,-8 8-1,6-6-19,1 1 0,0 0 0,0 1-1,1-1 1,0 1 0,0 1 0,1-1 0,1 1-1,0 0 1,0 0 0,1 0 0,1 0 0,-3 20-1,5-27 7,0 1 0,0 0 0,1-1 1,-1 1-1,1 0 0,0-1 0,0 1 0,0-1 0,1 1 0,0-1 0,0 0 0,0 1 0,0-1 0,1 0 0,-1 0 0,1-1 0,0 1 0,0 0 0,1-1 1,-1 0-1,1 0 0,-1 0 0,1 0 0,7 3 0,-5-3 10,1 0 0,-1-1 1,1 0-1,-1 0 0,1-1 0,0 1 0,-1-2 1,1 1-1,0-1 0,0 0 0,0 0 1,-1-1-1,1 0 0,0 0 0,0 0 1,9-4-1,1-2 50,1-1 1,-1-1-1,-1 0 0,0-1 1,0 0-1,-1-2 0,0 0 1,16-17-1,-20 18 4,-1-1 0,0 0 0,0-1 1,-1 0-1,-1 0 0,0-1 0,0 0 0,-2 0 0,0-1 0,5-19 0,-10 29-35,0 0-1,0 0 1,0-1-1,-1 1 1,0 0-1,0-1 1,-1-6 0,1 11-36,0 0 0,0 0 1,-1 0-1,1 0 1,0 0-1,-1 0 1,1 1-1,-1-1 0,1 0 1,-1 0-1,1 0 1,-1 0-1,0 1 1,1-1-1,-1 0 0,0 0 1,1 1-1,-1-1 1,0 1-1,0-1 1,0 1-1,0-1 0,0 1 1,0-1-1,0 1 1,1 0-1,-1-1 1,0 1-1,0 0 1,0 0-1,0 0 0,0 0 1,0 0-1,0 0 1,0 0-1,0 0 1,0 0-1,0 1 0,0-1 1,0 0-1,0 1 1,0-1-1,0 0 1,-1 2-1,-2 0-171,0 0-1,0 0 0,0 1 1,0 0-1,1 0 1,-1 0-1,1 0 1,0 1-1,0-1 0,0 1 1,0-1-1,1 1 1,-1 0-1,-2 7 1,4-9-10,-1 1 1,1 0-1,-1 0 1,1 1-1,0-1 1,0 0-1,1 0 1,-1 0-1,1 1 1,-1-1-1,1 0 1,0 0-1,0 1 1,1-1-1,-1 0 1,1 1-1,-1-1 1,1 0-1,0 0 1,0 0-1,2 4 1,10 7-1047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8:09.713"/>
    </inkml:context>
    <inkml:brush xml:id="br0">
      <inkml:brushProperty name="width" value="0.05" units="cm"/>
      <inkml:brushProperty name="height" value="0.05" units="cm"/>
    </inkml:brush>
  </inkml:definitions>
  <inkml:trace contextRef="#ctx0" brushRef="#br0">30 0 13691,'-4'6'86,"0"-1"0,1 1-1,0 0 1,0 1 0,1-1 0,-1 0 0,1 1 0,1-1 0,-1 1-1,1 0 1,1-1 0,-1 1 0,1 0 0,1 10 0,0-12-82,0 1 0,1-1 0,-1 0 0,1 1 1,1-1-1,-1 0 0,1 0 0,0 0 0,0-1 0,0 1 1,1-1-1,-1 0 0,1 0 0,0 0 0,0 0 0,1 0 1,-1-1-1,7 4 0,12 6 2,0-1 0,1-1 0,1-1-1,0-1 1,0-1 0,1-2 0,27 5 0,191 11-26,420-30 18,-474 2 2,604-30-15,219-5 8,600 0 43,579 77 5,-1878-16-41,257 13 107,-4-28 237,92-14 284,-648 9-661,49-2-74,-56 2 103,1 0 0,-1-1 0,0 0 0,0 0 0,0 0 1,0 0-1,0-1 0,0 1 0,0-1 0,6-4 0,-10 6 2,0 0-1,1-1 1,-1 1-1,0 0 1,1-1-1,-1 1 1,0-1-1,1 1 1,-1-1-1,0 1 1,0-1-1,0 1 1,1-1-1,-1 1 0,0-1 1,0 1-1,0-1 1,0 1-1,0-1 1,0 1-1,0-1 1,0 1-1,0-1 1,0 0-1,0 1 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35.426"/>
    </inkml:context>
    <inkml:brush xml:id="br0">
      <inkml:brushProperty name="width" value="0.05" units="cm"/>
      <inkml:brushProperty name="height" value="0.05" units="cm"/>
    </inkml:brush>
  </inkml:definitions>
  <inkml:trace contextRef="#ctx0" brushRef="#br0">60 0 20356,'0'23'2505,"-3"4"-1585,-5 5-328,-4 1 1369,1 4-681,-1-1-280,4-3-656,4-3-344,2-10-744,2-4-568,6-9 1048,2-6-248,5-4-217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35.917"/>
    </inkml:context>
    <inkml:brush xml:id="br0">
      <inkml:brushProperty name="width" value="0.05" units="cm"/>
      <inkml:brushProperty name="height" value="0.05" units="cm"/>
    </inkml:brush>
  </inkml:definitions>
  <inkml:trace contextRef="#ctx0" brushRef="#br0">86 73 15659,'1'0'181,"-1"-1"-1,1 0 1,0 1 0,-1-1-1,1 1 1,0-1-1,0 1 1,-1-1-1,1 1 1,0-1 0,0 1-1,0 0 1,0 0-1,0-1 1,0 1-1,-1 0 1,1 0 0,2 0-1,-3 0-41,0 1-1,1-1 0,-1 1 1,0-1-1,0 0 1,0 1-1,0-1 1,1 1-1,-1-1 0,0 1 1,0-1-1,0 1 1,0-1-1,0 1 1,0-1-1,0 1 0,0-1 1,0 1-1,-1-1 1,1 1-1,0-1 1,0 0-1,0 1 0,-1 0 1,-16 36 3759,16-34-3941,0-2 118,-5 10 326,1 0 1,1 0-1,-7 19 0,11-28-385,-1 0 0,1-1-1,-1 1 1,1 0 0,0 0 0,-1 0-1,1-1 1,0 1 0,0 0 0,0 0-1,0 0 1,1-1 0,-1 1 0,0 0 0,1 0-1,-1-1 1,1 1 0,0 0 0,-1-1-1,1 1 1,0 0 0,0-1 0,0 0-1,0 1 1,1-1 0,-1 1 0,0-1 0,0 0-1,1 0 1,-1 0 0,1 0 0,-1 0-1,3 1 1,9 2-27,0 0 0,1-2 0,-1 0 0,1 0 0,-1-1 0,22-1 0,-22-1-5,-1 1 1,1 0-1,0 1 0,-1 1 0,0 0 1,1 1-1,-1 0 0,15 6 0,-25-8 29,1 0-1,-1 1 0,1-1 0,-1 1 1,0-1-1,0 1 0,1 0 0,-1 0 0,-1 0 1,1 0-1,0 0 0,0 1 0,-1-1 1,1 1-1,-1-1 0,0 1 0,0-1 1,0 1-1,0-1 0,0 1 0,-1 0 0,1 0 1,-1-1-1,1 1 0,-1 0 0,0 0 1,0 0-1,-1-1 0,1 1 0,0 0 1,-1 0-1,0-1 0,-2 6 0,0 3 114,-2-1 0,0 1-1,0-1 1,-1-1 0,0 1 0,0-1-1,-10 10 1,1-2 194,-1-1 0,-1 0 0,-26 19 0,33-28-194,0-1 0,0 0 0,-1 0 1,0-1-1,0 0 0,0-1 0,0 0 0,-15 3 0,22-7-127,1 1-1,0-1 0,-1 1 0,1-1 1,0 0-1,-1 0 0,1-1 0,0 1 1,0-1-1,-1 0 0,1 1 1,0-1-1,0-1 0,0 1 0,0 0 1,0-1-1,0 0 0,-4-2 0,4 1-118,0-1 0,0 1-1,1 0 1,-1-1 0,1 0-1,0 1 1,0-1 0,0 0-1,0 0 1,1 0 0,-1 0-1,1 0 1,-1-9 0,0-6-750,0-1 1,2 1 0,0 0 0,1-1-1,1 1 1,0 0 0,10-34 0,0 14-998,2 0 1,29-60-1,-23 65 1753,-15 26 1097,1 0-1,0 0 1,12-11 0,-13 14-283,0 1 1,1 0-1,0 0 1,0 0 0,0 0-1,0 1 1,1 0 0,-1 1-1,1-1 1,-1 1-1,9-1 1,69-11 797,-65 12-2331,-1 0-1,1 2 0,0 0 0,35 5 0,-31 1-82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36.423"/>
    </inkml:context>
    <inkml:brush xml:id="br0">
      <inkml:brushProperty name="width" value="0.05" units="cm"/>
      <inkml:brushProperty name="height" value="0.05" units="cm"/>
    </inkml:brush>
  </inkml:definitions>
  <inkml:trace contextRef="#ctx0" brushRef="#br0">0 48 21573,'4'11'2656,"2"-1"-1712,-3-8-432,6-2 1945,1-7-1585,0-2-408,0-7-1152,-7 3 768,-3 0-272,-3 0-136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36.933"/>
    </inkml:context>
    <inkml:brush xml:id="br0">
      <inkml:brushProperty name="width" value="0.05" units="cm"/>
      <inkml:brushProperty name="height" value="0.05" units="cm"/>
    </inkml:brush>
  </inkml:definitions>
  <inkml:trace contextRef="#ctx0" brushRef="#br0">1 494 14707,'0'0'111,"0"1"-1,0-1 1,0 1 0,0-1-1,-1 1 1,1-1 0,0 1-1,0-1 1,0 1 0,0-1-1,0 1 1,0-1 0,1 1-1,-1-1 1,0 1 0,0-1-1,0 1 1,0-1 0,1 1-1,-1-1 1,0 0 0,0 1-1,1-1 1,-1 1 0,0-1-1,1 0 1,-1 1 0,0-1-1,1 0 1,-1 1 0,0-1-1,1 0 1,0 1 0,0-1 86,0 0 1,0-1-1,1 1 1,-1 0-1,0 0 1,0 0-1,0-1 1,0 1-1,1-1 1,-1 1-1,0-1 1,0 1-1,1-2 1,39-31 3159,-36 28-2905,140-130 3364,62-77-2930,-189 192-871,4-4 6,29-39 1,-45 53-29,-8 10-9,-10 13-15,-9 17 30,1 2 0,2 0 1,1 1-1,1 0 0,2 2 0,-16 61 0,26-62-21,7-17-395,-3-16 374,0-1 0,0 0 1,0 1-1,0-1 0,0 0 1,1 1-1,-1-1 1,0 0-1,0 1 0,0-1 1,1 0-1,-1 0 0,0 1 1,0-1-1,1 0 1,-1 0-1,0 0 0,0 1 1,1-1-1,-1 0 0,0 0 1,1 0-1,-1 0 1,0 1-1,1-1 0,-1 0 1,0 0-1,1 0 0,-1 0 1,0 0-1,1 0 1,0 0 24,-1-1 0,0 1 1,1 0-1,-1 0 0,0 0 1,0-1-1,1 1 0,-1 0 0,0 0 1,0-1-1,1 1 0,-1 0 1,0-1-1,0 1 0,0 0 1,0-1-1,0 1 0,1 0 1,-1-1-1,0 1 0,0 0 1,0-1-1,0 1 0,0 0 1,0-1-1,0 1 0,0 0 0,0-1 1,0 1-1,0 0 0,0-1 1,-1 1-1,1 0 0,0-1 1,0 1-1,0 0 0,0-1 1,-1 1-1,1-1-11,-4-11-435</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37.566"/>
    </inkml:context>
    <inkml:brush xml:id="br0">
      <inkml:brushProperty name="width" value="0.05" units="cm"/>
      <inkml:brushProperty name="height" value="0.05" units="cm"/>
    </inkml:brush>
  </inkml:definitions>
  <inkml:trace contextRef="#ctx0" brushRef="#br0">357 186 14811,'55'-45'3590,"-51"41"-2939,0 0 0,0 0 0,0 0 0,-1-1 0,0 1 0,0-1 0,0 0 0,0 0 0,-1 0 0,3-8-1,-5 11-467,0 1 0,0-1 0,0 0 0,-1 0 0,1 0 0,0 0 0,-1 0 0,0 1 0,1-1 0,-1 0 0,0 0 0,0 1 0,0-1 0,0 1 0,0-1 0,0 1 0,0-1 0,0 1 0,-1 0-1,1-1 1,-1 1 0,-2-2 0,-36-22 492,33 22-657,1 1-1,-1 0 1,0 0 0,0 1 0,0 0-1,0 0 1,0 1 0,-1-1 0,1 2-1,0-1 1,0 1 0,0 0 0,0 0-1,0 1 1,0 0 0,1 0 0,-1 1-1,-10 5 1,-9 6-11,1 0-1,0 2 0,-24 20 1,0 6-11,45-38 2,0 0 0,0 0 0,1 0-1,-1 1 1,1-1 0,0 1 0,1 0 0,-1 0-1,-1 6 1,3-11 2,1 1-1,0 0 0,0 0 0,0 0 1,-1 0-1,1-1 0,0 1 1,0 0-1,0 0 0,1 0 0,-1 0 1,0 0-1,0-1 0,0 1 1,1 0-1,-1 0 0,0 0 0,1-1 1,-1 1-1,0 0 0,1-1 1,-1 1-1,1 0 0,0-1 0,-1 1 1,1 0-1,-1-1 0,1 1 1,0-1-1,-1 1 0,1-1 0,0 1 1,0-1-1,-1 0 0,1 1 1,0-1-1,0 0 0,0 0 0,0 0 1,-1 1-1,1-1 0,0 0 1,0 0-1,1 0 0,5 0-1,-1 0 0,0 0 1,1 0-1,10-3 0,3-2 4,-1 0 1,0-2-1,0-1 0,0 0 1,-1-1-1,-1-1 0,1 0 1,-2-2-1,1 0 0,-2 0 1,0-2-1,0 0 0,-1-1 1,-1 0-1,13-19 0,-14 9 10,-10 18-10,-7 13-10,-10 19 7,1 1 1,2 1 0,0 0 0,2 0 0,1 1 0,1 1 0,2-1 0,1 1 0,1 0-1,1 1 1,2 57 0,3-76 2,0-1 0,1 1 0,0-1 0,8 18-1,6 23 25,-16-45-14,0 0 1,0 0-1,-1-1 0,0 1 1,0 0-1,0 0 0,-1 0 1,1 0-1,-1 0 0,-1-1 1,1 1-1,-1 0 0,0-1 1,-1 1-1,1-1 0,-1 0 1,0 0-1,0 0 0,-1 0 1,1-1-1,-6 6 0,3-5 50,0 1 0,0-1 0,0-1-1,-1 1 1,0-1 0,0 0-1,0-1 1,0 0 0,0 0 0,-1 0-1,1-1 1,-1 0 0,0-1-1,0 0 1,-9 1 0,-1-2 24,0-1 1,0-1-1,1 0 1,-1-1-1,0-1 1,1-1-1,-27-11 1,40 15-160,10 6-132,11 4-511,28-4-2698,-19-3 2622,0 1-177</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38.723"/>
    </inkml:context>
    <inkml:brush xml:id="br0">
      <inkml:brushProperty name="width" value="0.05" units="cm"/>
      <inkml:brushProperty name="height" value="0.05" units="cm"/>
    </inkml:brush>
  </inkml:definitions>
  <inkml:trace contextRef="#ctx0" brushRef="#br0">24 123 19124,'1'-3'535,"0"-1"1,-1 1-1,1-1 0,1 1 0,-1 0 0,0-1 1,1 1-1,0 0 0,-1 0 0,1 0 1,4-4-1,-5 24 2183,-21 96-1174,11-72-1540,2 0 1,-2 44-1,12-67 58,-3-17-58,0-1 0,0 0 0,1 0 0,-1 0 0,0 0 0,0 0 0,0 0-1,1 1 1,-1-1 0,0 0 0,0 0 0,1 0 0,-1 0 0,0 0 0,0 0 0,0 0-1,1 0 1,-1 0 0,0 0 0,0 0 0,1 0 0,-1 0 0,0 0 0,0 0 0,0 0 0,1 0-1,-1 0 1,0-1 0,0 1 0,0 0 0,1 0 0,-1 0 0,0 0 0,0 0 0,0-1 0,0 1-1,1 0 1,-1 0 0,3-3 26,0-1 1,-1 1-1,0 0 0,1-1 0,-1 1 1,2-7-1,17-45 221,-2-1 0,16-81 0,-31 118-213,0 2 0,-1 11-25,-1-1 1,-1 0-1,1 0 1,-1 0-1,0 0 1,-1 0-1,0 0 1,0 0-1,-2-11 1,2 18-13,0 0-1,0 0 1,0 0-1,0 0 1,0 0-1,0 0 1,0 1 0,0-1-1,0 0 1,0 0-1,0 0 1,0 0-1,0 0 1,0 0-1,0 1 1,0-1 0,0 0-1,0 0 1,0 0-1,0 0 1,0 0-1,0 0 1,0 0 0,0 0-1,0 1 1,-1-1-1,1 0 1,0 0-1,0 0 1,0 0 0,0 0-1,0 0 1,0 0-1,0 0 1,-1 0-1,1 0 1,0 0 0,0 0-1,0 0 1,0 0-1,0 0 1,0 0-1,0 0 1,-1 0-1,1 0 1,0 0 0,0 0-1,0 0 1,0 0-1,0 0 1,0 0-1,-1 0 1,1 0 0,0 0-1,0 0 1,0 0-1,0 0 1,0 0-1,0 0 1,0-1 0,0 1-1,0 0 1,-1 0-1,1 0 1,0 0-1,0 0 1,0 0-1,-4 12 2,0 1-4,2 1 0,0 0 1,0-1-1,1 1 0,1 0 0,2 23 0,-1-33 5,-1 0 0,1-1 0,-1 1 0,1 0 0,0-1 0,0 1 0,1-1 1,-1 1-1,1-1 0,0 0 0,0 0 0,0 0 0,0 0 0,0 0 0,1 0 0,-1 0 0,1-1 0,0 1 0,0-1 0,0 0 0,0 0 0,0 0 0,0 0 0,1-1 0,-1 1 0,0-1 0,1 0 0,-1 0 0,1 0 0,4 1 0,1-2 8,-1 0 0,1 0 0,0-1 0,-1 0 0,1-1 0,-1 0 0,1 0 0,-1-1 0,0 0 0,0 0 0,0-1 0,0 0 0,-1-1 0,1 1 0,9-9 0,0-1 28,0-1-1,0-1 1,-2-1-1,24-30 0,-62 82-53,3 2 0,1 0 0,-28 78 0,44-107-26,-10 34-19,13-40 9,-1 0 0,1 1 0,0-1 0,0 1 0,0-1 0,0 1 0,0-1 0,0 0 0,0 1 1,1-1-1,0 1 0,-1-1 0,1 0 0,1 3 0,-1-4 14,-1 0 1,1-1-1,-1 1 1,1-1-1,0 1 1,-1 0-1,1-1 1,0 1-1,0-1 1,-1 0-1,1 1 1,0-1-1,0 0 1,0 1-1,0-1 1,-1 0-1,1 0 0,0 0 1,0 0-1,0 1 1,0-1-1,0-1 1,0 1-1,-1 0 1,1 0-1,0 0 1,0 0-1,0-1 1,0 1-1,0 0 1,0-1-1,31-15-169,-26 12 61,31-17-273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39.249"/>
    </inkml:context>
    <inkml:brush xml:id="br0">
      <inkml:brushProperty name="width" value="0.05" units="cm"/>
      <inkml:brushProperty name="height" value="0.05" units="cm"/>
    </inkml:brush>
  </inkml:definitions>
  <inkml:trace contextRef="#ctx0" brushRef="#br0">45 386 22109,'-13'25'2160,"1"-1"-1376,2 0-336,5-2 1009,0-2-361,5-7-768,3-6-424,4-8-1104,3-8-433,0-10 1225,0-4-320,0-7-320</inkml:trace>
  <inkml:trace contextRef="#ctx0" brushRef="#br0" timeOffset="1">118 41 18156,'4'-19'2712,"-1"8"-1527,-9 1 2648,2 11-2537,1 1-528,2 0-568,2 0-200,3-4-96,2 4-64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39.732"/>
    </inkml:context>
    <inkml:brush xml:id="br0">
      <inkml:brushProperty name="width" value="0.05" units="cm"/>
      <inkml:brushProperty name="height" value="0.05" units="cm"/>
    </inkml:brush>
  </inkml:definitions>
  <inkml:trace contextRef="#ctx0" brushRef="#br0">121 48 14403,'13'6'6657,"-33"2"-1074,-2 1-5196,14-5-296,1 1 1,0 0-1,0 0 1,0 1-1,1 0 1,0 0-1,0 1 1,1 0-1,0 0 1,0 0-1,0 0 1,1 1-1,0 0 1,-4 10-1,8-17-77,-1 0 1,1 0-1,0 1 0,0-1 1,-1 0-1,1 1 0,0-1 0,0 1 1,0-1-1,0 0 0,0 1 1,1-1-1,-1 0 0,0 1 1,1-1-1,-1 0 0,0 0 0,1 1 1,0-1-1,-1 0 0,1 0 1,0 0-1,0 0 0,1 2 0,0-1 5,0-1-1,0 0 0,0 0 1,0-1-1,0 1 0,0 0 0,0-1 1,0 1-1,0-1 0,0 0 0,0 1 1,0-1-1,1 0 0,1-1 0,7 0 49,0 0 0,-1-1 0,1-1 0,19-7 0,-5 0 73,-2-1 0,37-24 0,-49 28-83,-1 0 0,0-1 0,0 0 0,0-1 0,-1-1 0,-1 1 0,9-13 0,-16 21-59,0-1-1,0 1 1,0-1 0,0 1 0,0-1-1,0 1 1,0-1 0,-1 0 0,1 1-1,-1-1 1,1 0 0,-1 0 0,0 0 0,0 1-1,0-1 1,0 0 0,0 0 0,0 0-1,0 1 1,0-1 0,-1-2 0,0 2-45,0 1 1,0-1 0,0 1-1,-1 0 1,1-1-1,0 1 1,-1 0 0,1 0-1,0 0 1,-1 0 0,1 0-1,-1 0 1,0 0-1,1 0 1,-1 1 0,0-1-1,-2 0 1,-5-1-134,0 1 1,0-1-1,0 2 0,0-1 0,0 1 1,-16 2-1,-5 4-292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2.054"/>
    </inkml:context>
    <inkml:brush xml:id="br0">
      <inkml:brushProperty name="width" value="0.05" units="cm"/>
      <inkml:brushProperty name="height" value="0.05" units="cm"/>
    </inkml:brush>
  </inkml:definitions>
  <inkml:trace contextRef="#ctx0" brushRef="#br0">319 53 17540,'-2'-3'175,"1"0"0,-1 0 1,1 0-1,-1 0 0,0 0 1,0 0-1,0 1 0,0-1 1,0 1-1,-1-1 0,1 1 1,-1 0-1,0 0 0,0 0 1,0 0-1,-5-2 0,4 2 23,-1 1-1,0 0 1,0 0-1,0 0 1,0 0-1,1 1 1,-1 0 0,0 0-1,0 0 1,-8 1-1,2 2-2,1-1 1,-1 1-1,0 1 1,1 0-1,-1 0 0,1 1 1,0 1-1,1-1 0,-14 12 1,13-9-153,1 1 1,0 0-1,1 1 1,0 0 0,0 0-1,1 0 1,1 1 0,0 0-1,0 1 1,1-1-1,-5 17 1,8-23-23,1 0 1,0-1-1,0 1 0,0 0 1,1 0-1,-1-1 1,1 1-1,0 0 0,1 0 1,-1 0-1,1-1 0,0 1 1,0 0-1,1-1 0,-1 1 1,1-1-1,0 1 0,0-1 1,0 0-1,1 0 1,-1 0-1,1 0 0,0 0 1,1-1-1,-1 1 0,0-1 1,1 0-1,0 0 0,0 0 1,0 0-1,0-1 0,6 3 1,-1-1 57,0 0 0,1-1 0,-1-1 0,1 1 0,0-2 0,-1 1 0,1-1 0,0-1 0,0 0 0,0 0 1,0-1-1,0 0 0,-1-1 0,13-3 0,-9 2 96,0-2 0,-1 1 1,1-2-1,-1 1 0,0-2 1,-1 1-1,1-2 0,-1 0 1,19-17-1,-25 19-39,0 0-1,0-1 1,0 0-1,-1 0 1,1 0-1,-2 0 1,1-1-1,3-11 0,-6 16-87,0 0 0,0 0-1,0 0 1,0 0-1,-1 0 1,0 0-1,1 0 1,-1 0-1,0-1 1,0 1-1,-1 0 1,1 0-1,-1 0 1,1 0-1,-1 0 1,0 0-1,0 0 1,-1 0-1,1 0 1,0 0-1,-1 1 1,0-1-1,0 1 1,-4-6-1,5 7-38,-1 0-1,0 0 0,0 0 0,0 0 0,1 0 1,-1 0-1,0 0 0,0 1 0,0-1 0,-1 1 1,1 0-1,0-1 0,0 1 0,0 0 0,0 0 1,0 0-1,0 0 0,0 1 0,0-1 0,-1 1 1,1-1-1,0 1 0,0 0 0,0-1 0,1 1 1,-1 0-1,0 0 0,0 0 0,0 1 0,-1 1 1,-4 2-124,1 0 0,0 0 0,0 1 0,0 0 1,1 0-1,-7 11 0,8-11-235,0 2 0,1-1 0,-1 0 0,1 1 0,1-1 0,-3 11 0,4-15 211,1 0 1,-1-1-1,1 1 1,0-1-1,-1 1 1,1 0-1,0-1 1,1 1-1,-1-1 1,0 1-1,1 0 1,-1-1-1,1 1 1,0-1-1,0 1 1,0-1-1,0 0 1,1 1-1,-1-1 0,0 0 1,1 0-1,0 0 1,2 3-1,12 4-961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2.608"/>
    </inkml:context>
    <inkml:brush xml:id="br0">
      <inkml:brushProperty name="width" value="0.05" units="cm"/>
      <inkml:brushProperty name="height" value="0.05" units="cm"/>
    </inkml:brush>
  </inkml:definitions>
  <inkml:trace contextRef="#ctx0" brushRef="#br0">20 1 15827,'2'36'2185,"-2"7"-1265,-5 7-336,-1 3 1361,1 1-729,0 1-232,4-11-680,1-5-320,9-22-856,2-11 816,8-28-224,2-15-96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37.438"/>
    </inkml:context>
    <inkml:brush xml:id="br0">
      <inkml:brushProperty name="width" value="0.05" units="cm"/>
      <inkml:brushProperty name="height" value="0.05" units="cm"/>
    </inkml:brush>
  </inkml:definitions>
  <inkml:trace contextRef="#ctx0" brushRef="#br0">1667 509 12915,'-42'0'382,"-1"-2"0,1-2 0,-42-9 1,64 9-331,0-2 0,1 0 1,0-1-1,0-1 1,1-1-1,0-1 0,0 0 1,-23-19-1,30 20-147,0 1 0,-1 0 0,0 1 0,0 1 0,-1-1 0,-18-5 0,21 9 33,1 1 0,-1 0 1,0 1-1,0 0 0,1 0 0,-1 1 1,0 0-1,0 1 0,-19 4 0,6 2-17,-1 0-1,1 2 0,0 1 1,1 1-1,0 1 0,-24 17 1,-27 18 169,3 3-1,1 4 1,3 2 0,2 3-1,3 3 1,3 3 0,2 1 0,4 4-1,2 1 1,-70 140 0,97-159-27,3 1 0,1 1 0,4 0 0,2 2 1,2 0-1,-6 91 0,12-22-42,23 241 0,3-198-119,7-1 0,7-1-1,7-2 1,8-2 0,6-3 0,113 224 0,-117-286 34,3-2-1,5-3 1,4-2 0,3-4 0,135 135 0,-166-189 84,1-1 0,1-2 1,1-1-1,2-2 1,0-2-1,59 24 0,-70-36-5,1-1-1,0-1 0,1-2 0,0-1 0,0-1 0,1-2 1,-1-2-1,1-1 0,0-1 0,40-6 0,-31-1 2,-1-2-1,1-1 0,-2-3 1,61-27-1,-49 15-3,-1-2 0,87-64 0,-57 26 2,-4-4 0,-2-3-1,96-120 1,-91 90 14,-4-4 0,106-199-1,-114 168-12,-6-4 0,44-150 0,-77 193 5,-5 0 0,-4-2 0,-4-1 0,-5 0 0,-4 0-1,-4-1 1,-5 0 0,-24-161 0,12 189 5,-3 2 1,-4 0-1,-2 1 0,-50-101 1,30 88-3,-3 2 0,-4 2 1,-69-83-1,60 93-14,-4 2 1,-2 3-1,-81-62 1,22 34-7,-139-80 0,162 113-26,-137-57 1,181 94 3,-1 2 1,0 2 0,-2 3-1,-72-9 1,98 21-4,1 2 1,0 1 0,-1 2-1,1 2 1,-65 12 0,54-4-79,1 2 0,0 2 1,-75 37-1,39-7-134,3 3-1,2 3 1,-131 119-1,64-35 27,2 12-66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8:55.255"/>
    </inkml:context>
    <inkml:brush xml:id="br0">
      <inkml:brushProperty name="width" value="0.05" units="cm"/>
      <inkml:brushProperty name="height" value="0.05" units="cm"/>
    </inkml:brush>
  </inkml:definitions>
  <inkml:trace contextRef="#ctx0" brushRef="#br0">0 125 14259,'4'4'54,"0"0"-1,-1-1 1,1 1-1,0-1 1,1 1 0,-1-1-1,0-1 1,1 1-1,0-1 1,0 0 0,0 0-1,0 0 1,0 0-1,0-1 1,0 0 0,6 1-1,9-1-73,0 0 1,38-4-1,-58 3 20,400-61-1109,-30 1-188,257 56 1229,-336 12 559,640-35-477,-335 3-440,940 29 407,2 63 381,-1409-60-288,465 29 558,-5 22 565,-299-6-403,-227-37-712,-1 4 0,87 39 0,-129-51-322,-13-7 133,-10-9-2,-10-11-42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3.042"/>
    </inkml:context>
    <inkml:brush xml:id="br0">
      <inkml:brushProperty name="width" value="0.05" units="cm"/>
      <inkml:brushProperty name="height" value="0.05" units="cm"/>
    </inkml:brush>
  </inkml:definitions>
  <inkml:trace contextRef="#ctx0" brushRef="#br0">217 26 17356,'0'-1'123,"0"0"1,-1 0-1,1-1 1,-1 1-1,1 0 1,0 0-1,-1 0 1,0 0-1,1 0 0,-1 0 1,0 0-1,0 0 1,1 0-1,-1 0 1,0 0-1,0 0 1,0 0-1,0 1 1,0-1-1,0 0 1,0 1-1,0-1 1,0 1-1,-2-1 1,-1 0 104,1 0 0,-1 1 0,1-1 0,-1 1 0,1 0 0,-1 0 0,1 1 0,-7 0 0,-2 2 184,-1 0 0,1 1 0,0 0 1,-12 7-1,13-6-260,2 1 1,-1 0-1,-11 9 0,18-12-112,0-1-1,0 1 0,0 0 1,0 0-1,1 1 0,-1-1 1,1 0-1,0 1 0,0 0 1,0-1-1,-3 9 0,5-11-26,0 0-1,-1 0 0,1 0 0,0 0 0,0 0 0,0 0 0,0 0 0,0 0 0,0 0 0,0 0 0,0 0 0,0 0 0,0 0 0,0 0 1,1 0-1,-1 0 0,1 0 0,-1 0 0,0 0 0,1 0 0,0 0 0,-1 0 0,1 0 0,1 1 0,0-1 7,-1 0 0,1 0 0,0 0-1,0 0 1,0 0 0,0 0 0,0 0 0,0-1-1,0 1 1,0-1 0,4 1 0,2-1 30,-1 0 1,1 0-1,0-1 1,-1 0-1,15-3 1,-5-3-4,-1 0 0,0 0 0,0-2 0,-1 0 1,0 0-1,-1-2 0,0 0 0,0 0 0,-1-1 1,12-16-1,-25 28-47,0 0 1,0 0 0,0 0 0,0 0-1,0 0 1,0 0 0,0-1-1,0 1 1,0 0 0,0 0-1,0 0 1,1 0 0,-1 0-1,0 0 1,0 0 0,0 0-1,0-1 1,0 1 0,0 0 0,0 0-1,0 0 1,0 0 0,0 0-1,0 0 1,0 0 0,1 0-1,-1 0 1,0 0 0,0 0-1,0 0 1,0 0 0,0 0 0,0 0-1,0 0 1,1 0 0,-1-1-1,0 1 1,0 0 0,0 0-1,0 1 1,0-1 0,0 0-1,0 0 1,1 0 0,-1 0-1,0 0 1,0 0 0,0 0 0,0 0-1,0 0 1,0 0 0,0 0-1,0 0 1,1 0 0,-1 0-1,0 0 1,0 0 0,0 0-1,0 1 1,0-1 0,0 0 0,0 0-1,0 0 1,0 0 0,0 0-1,0 0 1,0 1 0,-1 13-14,-10 35 20,4-19 39,5-18-8,0 0-1,1 0 1,0-1 0,1 1 0,0 0-1,1 0 1,1-1 0,2 15 0,-2-22-11,-1 1 1,1-1-1,-1 1 1,1-1 0,0 0-1,1 0 1,-1 0-1,1 0 1,0 0-1,0 0 1,0-1-1,1 1 1,-1-1-1,1 0 1,-1 0 0,1 0-1,0-1 1,0 1-1,1-1 1,-1 0-1,0 0 1,1-1-1,4 2 1,-8-3-21,0 0 0,0 0 0,0 0 0,0 1 0,0-1 0,-1 0 0,1 0 0,0 1 0,0-1-1,0 1 1,0-1 0,0 0 0,-1 1 0,1 0 0,0-1 0,0 1 0,-1-1 0,1 1 0,0 0 0,-1-1 0,1 1 0,0 1 0,-1 0 9,-1-1-1,0 1 1,1-1 0,-1 0-1,0 0 1,0 1 0,0-1-1,0 0 1,0 0 0,0 0 0,0 0-1,0 0 1,0 0 0,0 0-1,-2 0 1,-25 22 631,-58 36 1,77-53-513,-1-1 0,0 0 0,0-1 0,-1 0 1,1 0-1,-1-1 0,1-1 0,-1 0 0,0 0 0,-19 0 1,27-2-178,1 0 0,-1 0 0,0 0 0,0-1 0,1 1 0,-1-1 0,0 0 0,1 0 0,-1 0 0,0 0 0,1 0 0,-1 0 0,1-1 0,0 1 0,-1-1 0,1 0 0,0 1 0,0-1 0,0 0 0,0 0 0,1-1 0,-1 1 0,0 0 0,1-1 0,0 1 0,-1-1 0,1 1 0,0-1 0,0 1 0,1-1 0,-1 0 0,0 1 0,1-1 0,-1-3 0,1-2-198,0 1 0,0-1 0,1 1 0,0-1 1,0 1-1,1-1 0,0 1 0,0 0 0,1 0 0,0 0 0,6-11 0,12-14-700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3.431"/>
    </inkml:context>
    <inkml:brush xml:id="br0">
      <inkml:brushProperty name="width" value="0.05" units="cm"/>
      <inkml:brushProperty name="height" value="0.05" units="cm"/>
    </inkml:brush>
  </inkml:definitions>
  <inkml:trace contextRef="#ctx0" brushRef="#br0">0 77 19884,'15'-8'831,"1"0"-1,0 2 1,0 0-1,32-7 0,69-6 1527,-101 17-1860,-6 0-312,89-9 1235,-85 10-1244,0 1-1,0 0 1,1 1 0,21 5 0,-35-6-168,0 0 0,0 0-1,0 0 1,-1 0-1,1 1 1,0-1 0,0 0-1,0 1 1,0-1 0,-1 1-1,1-1 1,0 1-1,-1-1 1,1 1 0,0-1-1,-1 1 1,1 0 0,-1-1-1,1 1 1,0 0-1,-1 0-2,0 0 0,0-1-1,0 1 1,0-1 0,0 1-1,0 0 1,0-1-1,0 1 1,0 0 0,0-1-1,0 1 1,-1-1 0,1 1-1,0 0 1,0-1-1,-1 1 1,1-1 0,0 1-1,-1-1 1,0 1 0,-2 3 13,-1 0 0,0-1 1,0 1-1,-8 4 1,-103 63 311,60-39-65,1 3-1,-57 47 0,102-74-204,0 0 1,1 0 0,0 1 0,-10 14 0,17-22-52,0 1 0,0-1 0,0 1-1,0 0 1,0-1 0,0 1 0,0 0 0,0 0 0,1 0 0,-1 0 0,1-1-1,-1 1 1,1 0 0,0 0 0,0 0 0,0 0 0,0 0 0,0 0 0,0 0-1,0 0 1,1 0 0,-1 0 0,1 0 0,-1 0 0,1-1 0,0 1-1,0 0 1,0 0 0,0-1 0,0 1 0,0 0 0,0-1 0,0 1 0,3 1-1,3 2-1,1 0 0,0 0 0,0 0-1,0-1 1,1 0 0,16 4 0,59 12-660,-68-17 354,163 40-1721,-126-26 1457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3.925"/>
    </inkml:context>
    <inkml:brush xml:id="br0">
      <inkml:brushProperty name="width" value="0.05" units="cm"/>
      <inkml:brushProperty name="height" value="0.05" units="cm"/>
    </inkml:brush>
  </inkml:definitions>
  <inkml:trace contextRef="#ctx0" brushRef="#br0">14 17 17516,'-4'5'2032,"-1"-1"-896,1-3-311,4 4 1223,1-2-144,1 1-279,1-1-257,0 1-376,-2-1-88,3-3-399,3 0-321,1-4-945,0-6-479,9 0 1008,2-2-216,3-1-192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4.407"/>
    </inkml:context>
    <inkml:brush xml:id="br0">
      <inkml:brushProperty name="width" value="0.05" units="cm"/>
      <inkml:brushProperty name="height" value="0.05" units="cm"/>
    </inkml:brush>
  </inkml:definitions>
  <inkml:trace contextRef="#ctx0" brushRef="#br0">0 505 17604,'0'0'63,"0"1"-1,0-1 1,0 0 0,0 0 0,0 1-1,0-1 1,1 0 0,-1 1 0,0-1-1,0 0 1,0 0 0,0 1 0,0-1-1,0 0 1,0 0 0,0 1 0,1-1-1,-1 0 1,0 0 0,0 0 0,0 1-1,1-1 1,-1 0 0,0 0 0,0 0-1,0 0 1,1 1 0,-1-1 0,0 0-1,0 0 1,1 0 0,-1 0 0,0 0-1,1 0 1,-1 0 0,0 0 0,0 0-1,1 0 1,-1 0 0,0 0 0,0 0-1,1 0 1,-1 0 0,0 0 0,1 0-1,-1 0 1,0 0 0,0 0 0,1 0-1,-1 0 1,0-1 0,0 1 0,1 0-1,-1 0 1,0 0 0,0 0 0,0-1-1,1 1 1,-1 0 0,0 0 0,0 0 0,0-1-1,0 1 1,1 0 0,18-18 1212,-15 15-811,46-47 1869,59-74-1,-50 45-1775,77-134 0,-121 191-479,-23 47-65,0-1-28,-45 134-33,-29 108 63,81-262-90,-4 23 64,5-26-59,-1 0 0,1 0 0,0 0 0,0 0 0,0 0 0,0 0 0,0 0 0,0 0 0,0 0 0,1-1 0,-1 1 0,0 0 0,1 0 0,-1 0 0,0 0 0,1 0 0,-1 0 1,1 0-1,-1-1 0,2 2 0,-1-2-33,0 0 1,1 0-1,-1 0 1,0 0-1,0-1 0,1 1 1,-1 0-1,0-1 1,0 1-1,0-1 1,0 1-1,0-1 1,1 0-1,-1 1 1,0-1-1,0 0 1,0 0-1,-1 0 1,1 0-1,1-1 1,0 1-79,9-11-553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4.977"/>
    </inkml:context>
    <inkml:brush xml:id="br0">
      <inkml:brushProperty name="width" value="0.05" units="cm"/>
      <inkml:brushProperty name="height" value="0.05" units="cm"/>
    </inkml:brush>
  </inkml:definitions>
  <inkml:trace contextRef="#ctx0" brushRef="#br0">154 0 18676,'-4'15'584,"-1"0"0,0-1 0,-1 0-1,-1 0 1,0-1 0,-14 19 0,-8 18 642,17-28-778,2-6-113,1 1 1,1 0-1,1 0 0,0 0 0,1 1 0,-4 23 0,10-40-309,-1-1-1,1 1 1,0-1 0,0 0 0,0 1-1,0-1 1,0 0 0,0 1 0,0-1-1,0 1 1,0-1 0,0 0-1,0 1 1,0-1 0,0 0 0,1 1-1,-1-1 1,0 0 0,0 1-1,0-1 1,0 0 0,1 1 0,-1-1-1,0 0 1,0 1 0,1-1-1,-1 0 1,0 0 0,0 1 0,1-1-1,-1 0 1,0 0 0,1 0-1,0 1 1,13-5 482,14-17 38,-12 3-314,0-1 0,-1-1 0,0 0 0,19-39 0,-13 17-55,23-69 1,-39 93-143,-9 21-17,-10 29-19,9-16-2,2 0 0,0-1 0,0 1 0,2 0 0,0 32 0,1-44 3,1 1-1,0 0 1,0-1 0,0 1-1,0-1 1,1 1-1,0-1 1,0 1-1,0-1 1,5 8 0,-5-10 0,0 0 1,0 1 0,1-1 0,-1 0 0,1 0 0,-1 0 0,1-1 0,0 1 0,0-1 0,0 1 0,0-1 0,0 0 0,0 0 0,0 0 0,0-1 0,0 1 0,0-1 0,4 1 0,0-1 1,0-1 1,1 0 0,-1 0-1,0 0 1,1-1 0,-1 0-1,0 0 1,0 0 0,0-1-1,-1-1 1,1 1-1,-1-1 1,0 0 0,0 0-1,9-8 1,-1-1 6,-1 0 1,-1 0-1,0-2 1,0 1-1,9-19 1,-12 16-4,-8 9-5,-8 10-3,-4 8 1,1 0 0,1 1 0,0 0 0,0 0 0,1 1 0,-10 21 0,12-23 2,-26 52 24,30-57-17,-1 1 0,1-1 0,1 1 0,-1 0 0,1-1 0,0 1 0,1 0 0,-1 0 0,2 9 0,-1-13-5,0 0 0,0-1-1,1 1 1,-1-1 0,1 1 0,0 0 0,-1-1 0,1 1 0,0-1 0,0 1 0,0-1 0,0 0 0,0 1 0,0-1 0,0 0 0,0 0 0,1 0 0,-1 0 0,3 2 0,-1-2-28,0 1 0,0-1 0,0 0 0,1 0 0,-1 0 0,1 0 0,-1-1 0,1 1 0,3-1 0,3 0-214,0-1-1,0 1 0,0-2 1,0 0-1,16-4 0,-9-3-829,-14 7 312,-13 5 477,7-2 247,0 0 0,0 1-1,1 0 1,-1 0-1,0 0 1,1 0 0,-1 0-1,1 0 1,0 1-1,-1-1 1,1 1 0,0-1-1,1 1 1,-1 0-1,0 0 1,1 0 0,0 0-1,-1 0 1,1 0-1,1 0 1,-2 4 0,2-6-30,0-1 0,0 0 0,0 1 0,0-1 0,0 0 0,0 1 0,1-1 0,-1 0 1,0 1-1,0-1 0,0 0 0,0 0 0,1 1 0,-1-1 0,0 0 0,0 0 0,0 1 0,1-1 1,-1 0-1,0 0 0,1 0 0,-1 1 0,0-1 0,0 0 0,1 0 0,-1 0 0,0 0 1,1 0-1,-1 0 0,0 1 0,1-1 0,-1 0 0,0 0 0,1 0 0,-1 0 0,0 0 1,1 0-1,-1 0 0,0-1 0,1 1 0,-1 0 0,0 0 0,0 0 0,1 0 0,-1 0 0,0 0 1,1-1-1,-1 1 0,0 0 0,0 0 0,1 0 0,-1-1 0,0 1 0,0 0 0,1-1 1,16-11-1918,-3-1 990,2-1-356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5.517"/>
    </inkml:context>
    <inkml:brush xml:id="br0">
      <inkml:brushProperty name="width" value="0.05" units="cm"/>
      <inkml:brushProperty name="height" value="0.05" units="cm"/>
    </inkml:brush>
  </inkml:definitions>
  <inkml:trace contextRef="#ctx0" brushRef="#br0">42 240 19396,'4'4'2153,"-4"4"-1137,0 2-360,-4 4 1144,-2 3-255,-1 2-513,1-1-192,-1 2-344,0-1-176,1-6-392,3-3-248,3-9-576,1-3-728,1-7 1072,2 0-209</inkml:trace>
  <inkml:trace contextRef="#ctx0" brushRef="#br0" timeOffset="1">145 11 22341,'0'-7'2264,"-4"5"-1440,-4 1-375,3 2 1255,-1 5-448,3 1-600,2 0-272,1 2-712,0-3-328,1-6-416,0-3 864,-1-4-200,0-5-168</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5.954"/>
    </inkml:context>
    <inkml:brush xml:id="br0">
      <inkml:brushProperty name="width" value="0.05" units="cm"/>
      <inkml:brushProperty name="height" value="0.05" units="cm"/>
    </inkml:brush>
  </inkml:definitions>
  <inkml:trace contextRef="#ctx0" brushRef="#br0">174 0 19292,'-1'5'602,"0"-1"-1,0 0 1,-1 0-1,0 1 1,0-1-1,0 0 1,0-1 0,-1 1-1,-5 6 1,-33 31 2008,11-12-2289,20-19-247,0 1-1,0 0 0,1 1 0,1 0 0,0 1 0,1-1 1,-7 16-1,14-27-63,-1 0 0,1 0 1,-1 1-1,1-1 0,0 0 0,0 1 1,-1-1-1,1 0 0,0 1 0,0-1 1,0 1-1,0-1 0,1 0 0,-1 1 0,0-1 1,1 0-1,-1 1 0,0-1 0,1 0 1,0 0-1,-1 1 0,1-1 0,0 0 1,-1 0-1,1 0 0,0 0 0,0 0 1,0 0-1,0 0 0,0 0 0,0 0 1,0 0-1,1-1 0,-1 1 0,0 0 1,0-1-1,0 1 0,1-1 0,-1 1 1,0-1-1,1 0 0,-1 0 0,0 1 1,1-1-1,2 0 0,4 0 28,1 1 1,0-1-1,-1-1 1,1 0-1,14-3 0,-3-1 4,0-1-1,-1 0 0,0-1 0,0-1 0,0-1 1,-1-1-1,-1-1 0,0 0 0,0-1 1,18-17-1,-32 25-35,0 1 0,0-1 1,0 0-1,0 1 0,0-2 1,-1 1-1,0 0 0,0 0 0,0-1 1,2-4-1,-4 7-7,0 0 0,0 0 0,1 1 0,-1-1 0,0 0 0,0 0 1,0 1-1,-1-1 0,1 0 0,0 0 0,-1 1 0,1-1 0,-1 0 0,1 1 0,-1-1 0,0 1 0,0-1 0,0 1 0,0-1 0,0 1 0,0 0 1,0-1-1,0 1 0,-1 0 0,1 0 0,0 0 0,-1 0 0,1 0 0,-3-2 0,-3 0-122,0 0-1,1 1 1,-1 0 0,0 0-1,0 0 1,0 1-1,-1 0 1,1 0 0,0 1-1,0 0 1,0 0-1,-1 0 1,1 1 0,0 1-1,0-1 1,0 1-1,0 0 1,0 0 0,1 1-1,-11 6 1,-13 9-365</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0.050"/>
    </inkml:context>
    <inkml:brush xml:id="br0">
      <inkml:brushProperty name="width" value="0.05" units="cm"/>
      <inkml:brushProperty name="height" value="0.05" units="cm"/>
    </inkml:brush>
  </inkml:definitions>
  <inkml:trace contextRef="#ctx0" brushRef="#br0">267 109 18404,'-1'-4'256,"1"0"0,-1 1 1,0-1-1,0 1 0,0-1 0,-1 1 0,1 0 0,-1-1 1,0 1-1,0 0 0,0 0 0,0 0 0,-1 0 1,1 0-1,-1 1 0,0-1 0,0 1 0,0 0 1,0 0-1,0 0 0,-4-2 0,3 2-120,0 1 1,0-1-1,0 1 0,-1 1 0,1-1 0,0 0 0,0 1 0,-1 0 1,1 0-1,0 0 0,0 1 0,-1-1 0,1 1 0,0 0 0,0 0 1,0 1-1,0-1 0,-5 3 0,-1 1-112,1 0 1,0 1-1,1 0 1,-1 0-1,1 1 0,0 0 1,1 0-1,-1 1 1,2 0-1,-1 0 0,1 0 1,0 1-1,1 0 1,0 1-1,0-1 0,1 1 1,0-1-1,1 1 1,-3 14-1,6-23-21,0 0 1,-1 1-1,1-1 0,0 1 1,0-1-1,0 1 0,0-1 1,0 0-1,0 1 0,0-1 1,1 1-1,-1-1 0,0 1 1,1-1-1,-1 0 0,1 1 1,-1-1-1,1 0 0,0 1 1,0-1-1,0 0 0,-1 0 1,1 0-1,0 0 0,0 0 1,1 0-1,-1 0 0,0 0 1,0 0-1,0 0 0,1-1 1,-1 1-1,0 0 0,1-1 1,-1 1-1,0-1 0,1 0 1,-1 1-1,1-1 0,-1 0 1,0 0-1,1 0 0,2 0 1,4 0 31,0-1 0,1 1 0,-1-2 0,0 1 0,0-1 0,0 0 1,0-1-1,-1 0 0,1 0 0,-1-1 0,11-6 0,-2 0 143,1-2-1,-1 1 0,24-25 1,-32 27-54,0 0 0,-1 0 1,0 0-1,10-17 0,-15 22-74,0 0 0,0 0 0,0-1 0,0 1 0,-1-1 0,0 1 0,0-1 0,0 1 0,0-1 0,-1 0 0,0 1 0,0-1 0,0 0 0,-1-5 0,1 9-38,-1 0 0,1 0 0,0-1 0,-1 1 0,1 0 1,-1 0-1,0 0 0,1 0 0,-1 0 0,0 0 0,1 0 0,-1 0 1,0 0-1,0 0 0,0 0 0,0 0 0,0 1 0,0-1 0,0 0 1,0 1-1,0-1 0,-1 1 0,1-1 0,0 1 0,0-1 0,0 1 1,-1 0-1,1 0 0,0-1 0,0 1 0,-1 0 0,1 0 0,0 0 1,-1 1-1,1-1 0,0 0 0,-2 1 0,-2 0-20,0 0 0,0 1 1,0 0-1,0 0 0,0 0 0,0 0 0,-7 6 0,3-1-241,0 0 0,1 1 0,0 0-1,0 0 1,1 1 0,0 0-1,1 0 1,-1 0 0,2 1-1,0 0 1,0 0 0,0 1 0,2-1-1,-5 18 1,7-26 176,1 0-1,0 0 1,-1 0-1,1 0 1,0 0-1,0 0 1,0 0 0,1 1-1,-1-1 1,1 0-1,-1 0 1,1 0 0,-1 0-1,1-1 1,0 1-1,0 0 1,0 0-1,2 3 1,13 5-734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0.549"/>
    </inkml:context>
    <inkml:brush xml:id="br0">
      <inkml:brushProperty name="width" value="0.05" units="cm"/>
      <inkml:brushProperty name="height" value="0.05" units="cm"/>
    </inkml:brush>
  </inkml:definitions>
  <inkml:trace contextRef="#ctx0" brushRef="#br0">29 0 14379,'0'26'2537,"-4"3"-1281,-5 4-504,2 1 2321,3 2-1689,0-4-240,6-7-856,6-5-480,4-14-928,6-7 976,3-19-248,4-6-144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1.026"/>
    </inkml:context>
    <inkml:brush xml:id="br0">
      <inkml:brushProperty name="width" value="0.05" units="cm"/>
      <inkml:brushProperty name="height" value="0.05" units="cm"/>
    </inkml:brush>
  </inkml:definitions>
  <inkml:trace contextRef="#ctx0" brushRef="#br0">206 95 17324,'4'-6'384,"0"-2"-1,0 1 1,-1 0 0,0-1 0,0 0 0,2-8 0,-5 14-313,1 1 0,-1 0 0,0-1 0,0 1 0,0 0 0,0-1 0,0 1 1,0 0-1,0-1 0,-1 1 0,1 0 0,0-1 0,-1 1 0,1 0 0,-1-1 0,1 1 0,-1 0 1,-1-2-1,1 2 21,-1 0 0,1 0 0,0 1 0,-1-1 0,1 0-1,-1 1 1,1-1 0,-1 1 0,1-1 0,-1 1 0,1 0 0,-1-1 0,1 1 0,-1 0 0,1 0 0,-1 0 0,0 0 0,1 1 0,-1-1 0,-2 1 0,-4 1 87,0 0 1,0 1-1,0 0 1,1 0-1,-1 1 0,1 0 1,0 0-1,0 1 1,-10 8-1,6-3-81,1-1-1,0 2 1,0-1-1,-15 24 1,21-28-50,1 0 1,0 0 0,0 0-1,0 1 1,1-1 0,0 1-1,-2 13 1,3-18-35,1-1 0,0 1 0,0-1 0,0 1-1,0-1 1,0 1 0,0-1 0,0 1 0,1-1 0,-1 1 0,0-1 0,1 1 0,-1-1 0,1 1-1,0-1 1,-1 0 0,1 1 0,0-1 0,0 0 0,0 0 0,0 0 0,0 1 0,0-1 0,0 0-1,0 0 1,1 0 0,-1-1 0,0 1 0,1 0 0,-1 0 0,0-1 0,1 1 0,-1-1 0,1 1-1,-1-1 1,1 0 0,-1 1 0,1-1 0,-1 0 0,1 0 0,-1 0 0,3 0 0,3-1 14,1 0 1,0 0-1,0 0 0,-1-1 1,1 0-1,-1-1 1,1 1-1,-1-2 1,0 1-1,0-1 0,-1 0 1,1 0-1,-1-1 1,7-6-1,-1 1-6,-1 0 0,0-1 1,-1-1-1,0 0 0,-1 0 0,9-17 0,-24 43-24,1 0-1,0 1 1,1-1-1,-3 21 0,4-17 3,-3 8-6,2-1 0,1 1 0,0 50 0,3-67 6,1-1 1,0 0 0,0 0 0,1 0-1,0 0 1,0 0 0,1 0-1,0-1 1,0 1 0,1-1 0,0 0-1,0 0 1,1 0 0,0-1-1,0 1 1,9 8 0,2 2 68,-16-16-60,1-1 1,-1 1 0,0-1-1,0 0 1,0 1 0,0-1-1,0 1 1,0-1 0,0 1-1,0-1 1,0 0-1,0 1 1,0-1 0,-1 1-1,1-1 1,0 0 0,0 1-1,0-1 1,0 1 0,-1-1-1,1 0 1,0 1 0,0-1-1,-1 0 1,1 1-1,0-1 1,0 0 0,-1 0-1,1 1 1,0-1 0,-1 0-1,1 0 1,-1 0 0,1 1-1,0-1 1,-1 0 0,1 0-1,-1 0 1,1 0-1,0 0 1,-1 0 0,1 0-1,-1 0 1,1 0 0,0 0-1,-1 0 1,1 0 0,-1 0-1,-23 3 389,0 0-1,-1-2 1,1-1 0,0-1-1,0-1 1,0-1-1,-43-11 1,64 14-468,1-1-1,0 1 1,0-1 0,-1 0-1,1 0 1,0 0 0,0 0 0,0 0-1,0-1 1,0 1 0,0-1-1,1 1 1,-4-4 0,5 5 9,-1-1 1,1 1 0,0-1-1,0 1 1,0-1-1,0 1 1,0-1 0,-1 1-1,1-1 1,0 1 0,0-1-1,0 1 1,0-1 0,0 1-1,0 0 1,1-1-1,-1 1 1,0-1 0,0 1-1,0-1 1,0 1 0,1-1-1,-1 1 1,0-1 0,1 1-1,0-2-32,0 1-1,0-1 1,1 1 0,-1 0-1,1 0 1,-1 0 0,1 0-1,0 0 1,-1 0 0,3-1-1,18-5-555,5-1-228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8:56.507"/>
    </inkml:context>
    <inkml:brush xml:id="br0">
      <inkml:brushProperty name="width" value="0.05" units="cm"/>
      <inkml:brushProperty name="height" value="0.05" units="cm"/>
    </inkml:brush>
  </inkml:definitions>
  <inkml:trace contextRef="#ctx0" brushRef="#br0">1 157 11266,'497'-30'1657,"-191"6"-1579,249 14-6,-1 26 128,-57-1 114,1145-18 363,1-41-617,1621-18 395,-1265 48-280,-1961 14-174,612 7 1,-7 51-82,-527-37-43,192 60 1,-225-52-17,-2 4-1,149 83 1,-134-56 40</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1.450"/>
    </inkml:context>
    <inkml:brush xml:id="br0">
      <inkml:brushProperty name="width" value="0.05" units="cm"/>
      <inkml:brushProperty name="height" value="0.05" units="cm"/>
    </inkml:brush>
  </inkml:definitions>
  <inkml:trace contextRef="#ctx0" brushRef="#br0">0 150 17556,'11'-13'558,"0"0"1,0 1 0,1 1-1,0 0 1,1 0-1,1 1 1,0 1 0,0 0-1,0 1 1,1 1-1,0 0 1,1 1 0,0 1-1,0 0 1,0 1-1,0 1 1,1 0-1,-1 2 1,1-1 0,23 3-1,-33-1-488,-1 1 0,1 0 0,-1 1 0,1-1-1,-1 1 1,0 1 0,0-1 0,0 1 0,0 0 0,0 0-1,5 5 1,-9-7-59,0 1 0,0 0 0,0 0 0,0 0 0,0 1 0,0-1-1,-1 0 1,1 1 0,-1-1 0,0 1 0,0-1 0,1 1 0,-2-1 0,1 1 0,0 0-1,-1 0 1,1 0 0,-1-1 0,0 1 0,1 0 0,-2 0 0,1 0 0,0-1-1,0 1 1,-1 0 0,0 0 0,1 0 0,-3 3 0,0 2-5,0-1 1,-1 1-1,0-1 0,-1 0 1,0 0-1,0 0 1,0-1-1,-1 0 0,-9 9 1,-3 0 7,-1-1-1,-24 13 1,43-26-14,-1-1 0,0 1 0,0-1 0,0 1 0,0-1 0,1 1 0,-1 0 0,0-1 0,1 1 0,-1 0-1,0 0 1,1-1 0,-1 1 0,1 0 0,-1 0 0,1 0 0,-1 1 0,1-2-2,0 1 0,0 0 0,0-1 0,0 1 1,0-1-1,1 1 0,-1-1 0,0 1 0,0-1 0,0 1 0,1-1 1,-1 1-1,0-1 0,0 1 0,1-1 0,-1 0 0,0 1 0,1-1 0,-1 1 1,1-1-1,-1 0 0,1 1 0,5 2-23,-1 0 0,1 0 0,0 0 0,9 2 1,2 1-15,-9-2 17,-1-1 0,-1 1-1,1 0 1,0 1-1,-1 0 1,0 0-1,6 6 1,-10-9 18,-1-1 0,1 1 0,-1 0 0,0 0 0,0 0 0,1 0 0,-1 0 0,0 0 0,0 0 0,-1 0 1,1 0-1,0 1 0,-1-1 0,0 0 0,1 0 0,-1 1 0,0-1 0,0 0 0,0 1 0,0-1 0,-1 0 0,1 0 1,-1 1-1,1-1 0,-1 0 0,0 0 0,0 0 0,0 0 0,-1 3 0,-3 2 49,-1 0-1,1 0 1,-1-1 0,-1 1 0,1-1-1,-1-1 1,0 1 0,0-1-1,0-1 1,-1 1 0,-13 5-1,9-5 92,-1 0-1,1-1 1,0-1-1,-1 0 1,0 0-1,0-2 1,-16 2-1,26-3-237,-1-1-1,1 1 0,0 0 1,0-1-1,0 1 0,0-1 1,0 0-1,0 0 0,0 0 1,0-1-1,0 1 0,1-1 0,-1 1 1,0-1-1,1 0 0,-1 0 1,1 0-1,0 0 0,-3-3 1,4 3-364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2.215"/>
    </inkml:context>
    <inkml:brush xml:id="br0">
      <inkml:brushProperty name="width" value="0.05" units="cm"/>
      <inkml:brushProperty name="height" value="0.05" units="cm"/>
    </inkml:brush>
  </inkml:definitions>
  <inkml:trace contextRef="#ctx0" brushRef="#br0">1 72 25317,'3'0'2169,"2"0"-1593,4-1-256,1-2 840,4-1-576,3-5-1024,2-2-312,-3-1 584,-3-2-208,-5-3-160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2.868"/>
    </inkml:context>
    <inkml:brush xml:id="br0">
      <inkml:brushProperty name="width" value="0.05" units="cm"/>
      <inkml:brushProperty name="height" value="0.05" units="cm"/>
    </inkml:brush>
  </inkml:definitions>
  <inkml:trace contextRef="#ctx0" brushRef="#br0">1 548 22101,'-1'4'2183,"7"-6"-1299,13-12-214,19-18 1146,66-72 1,-58 49-1581,-1-3 0,40-70-1,-83 124-233,11-17 8,0-1-1,-1 0 1,-2-1-1,10-27 1,-19 35-14,-1 15 4,0 0 0,0 0 0,0 0 0,0 0 0,0 0 0,0 0-1,0-1 1,0 1 0,0 0 0,0 0 0,-1 0 0,1 0-1,0 0 1,0 0 0,0 0 0,0 0 0,0 0 0,0 0 0,0 0-1,-1 0 1,1 0 0,0 0 0,0 0 0,0 0 0,0 0-1,0 0 1,0 0 0,-1 0 0,1 0 0,0 0 0,0 0 0,0 0-1,0 0 1,0 0 0,0 0 0,0 0 0,-1 0 0,1 0 0,0 0-1,0 0 1,0 1 0,0-1 0,0 0 0,0 0 0,0 0-1,0 0 1,-1 0 0,-13 19-11,2 7 2,0 1-1,-12 49 1,-8 60-21,31-130 28,-8 34-6,1-8-3,1 1 0,2 0 0,1 0 1,1 39-1,3-71-46,0 0 0,0 0 0,0 0 0,0 0 0,0 0 0,0 0 1,0 0-1,0 0 0,0 0 0,1 0 0,-1 0 0,1 0 0,-1 0 0,0 0 0,1 0 1,-1 0-1,1 0 0,0-1 0,-1 1 0,1 0 0,0 0 0,-1 0 0,1-1 0,0 1 1,0-1-1,0 1 0,0 0 0,0-1 0,0 1 0,0-1 0,1 1 0,0-1-51,0 0 0,0-1-1,0 1 1,0 0-1,0-1 1,0 1-1,0-1 1,-1 0 0,1 0-1,0 1 1,0-1-1,0 0 1,-1-1 0,1 1-1,-1 0 1,2-2-1,11-10-586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3.391"/>
    </inkml:context>
    <inkml:brush xml:id="br0">
      <inkml:brushProperty name="width" value="0.05" units="cm"/>
      <inkml:brushProperty name="height" value="0.05" units="cm"/>
    </inkml:brush>
  </inkml:definitions>
  <inkml:trace contextRef="#ctx0" brushRef="#br0">132 100 18564,'-18'25'775,"1"1"0,1 1-1,1 0 1,1 1 0,2 0 0,1 1 0,-8 32 0,16-51-639,1 0 0,0 0 0,1 0 0,0 0 0,1 0 0,0 0 0,2 16 0,-2-25-105,0 0 1,0 0-1,0 0 1,1 0 0,-1 0-1,0 0 1,0 0-1,1 0 1,-1 0-1,1 0 1,-1 0-1,1-1 1,-1 1-1,1 0 1,-1 0-1,1 0 1,0-1 0,-1 1-1,1 0 1,0-1-1,0 1 1,-1 0-1,1-1 1,0 1-1,0-1 1,0 0-1,0 1 1,0-1 0,0 0-1,0 1 1,0-1-1,0 0 1,0 0-1,0 0 1,0 0-1,0 0 1,0 0-1,0 0 1,0 0-1,0 0 1,0 0 0,-1-1-1,1 1 1,0 0-1,0-1 1,0 1-1,0-1 1,0 1-1,1-1 1,3-2 68,-1 0 1,0 0-1,1 0 1,-1 0 0,0-1-1,0 1 1,-1-1-1,5-6 1,4-8 106,-1-1 0,-1 0-1,-1 0 1,10-32 0,18-85 92,-31 109-273,-1 0 0,-2 0 0,1-37 0,-4 63-26,0-1 0,0 0-1,0 1 1,0-1 0,0 1-1,0-1 1,-1 1 0,1-1-1,-1 1 1,1-1 0,-1 1-1,0-2 1,1 3 0,-1 0-1,1 0 1,0 0-1,0-1 1,-1 1-1,1 0 1,0 0 0,0 0-1,-1 0 1,1 0-1,0 0 1,0 0-1,-1 0 1,1 0-1,0 0 1,0 0-1,-1 0 1,1 0 0,0 0-1,-1 0 1,1 0-1,0 0 1,0 0-1,0 1 1,-1-1-1,1 0 1,0 0 0,0 0-1,-1 0 1,1 0-1,0 1 1,0-1-1,0 0 1,-1 0-1,1 0 1,0 1-1,0-1 1,0 0 0,-3 4-7,0 0 1,0 1-1,1-1 1,0 0 0,-4 10-1,1 0-2,1 0-1,1 1 0,-3 25 0,5-35 14,0-1 0,1 1 0,0 0 0,0-1-1,0 1 1,1-1 0,0 1 0,0-1-1,0 1 1,0-1 0,0 0 0,1 1 0,0-1-1,0 0 1,0 0 0,5 6 0,-6-9 1,1 0 0,-1 0 1,1 1-1,0-1 0,-1-1 1,1 1-1,0 0 0,0 0 1,-1-1-1,1 1 0,0-1 1,0 1-1,0-1 0,0 0 0,0 0 1,0 0-1,-1 0 0,1 0 1,0 0-1,0 0 0,0-1 1,0 1-1,0-1 0,0 0 1,-1 1-1,1-1 0,0 0 1,2-1-1,4-3 17,0 0 0,0 0 0,-1-1 0,11-9 0,7-12 44,-1 0 0,37-57 0,-55 75-70,-9 35-74,-13 23 39,-34 111-34,40-120 72,1 0 0,-3 44 0,11-77-51,1 0-1,0 0 1,0 0 0,1-1-1,0 1 1,2 10 0,-2-16-23,-1 0 1,0 0-1,1 0 1,-1 0-1,1 0 1,-1 0 0,1-1-1,-1 1 1,1 0-1,0 0 1,-1 0 0,1 0-1,0-1 1,0 1-1,-1 0 1,1-1-1,0 1 1,0-1 0,1 1-1,0 0-101,-1-1-1,0 0 0,1 0 1,-1 0-1,0 0 1,0-1-1,1 1 1,-1 0-1,0 0 0,1-1 1,-1 1-1,0-1 1,0 1-1,1-1 1,-1 1-1,0-1 0,0 0 1,0 0-1,2-1 1,1-2-63,0 0 1,0 0-1,-1 0 1,1 0-1,-1-1 1,0 1 0,0-1-1,3-6 1,10-21-1179</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3.868"/>
    </inkml:context>
    <inkml:brush xml:id="br0">
      <inkml:brushProperty name="width" value="0.05" units="cm"/>
      <inkml:brushProperty name="height" value="0.05" units="cm"/>
    </inkml:brush>
  </inkml:definitions>
  <inkml:trace contextRef="#ctx0" brushRef="#br0">46 300 15683,'0'7'2353,"-2"7"-1225,-3 9-328,-4 3 1809,2 4-1009,0 0-256,1 2-287,2 1-161,1-5-312,0-1-120,3-2-384,1-5-288,2-9-488,0-3-328,4-10 776,-1-8-192,-2-7-177</inkml:trace>
  <inkml:trace contextRef="#ctx0" brushRef="#br0" timeOffset="1.02">133 4 20540,'6'-4'8522,"-10"6"-9722,-2 0-336,0 0 1024,-2 1-233</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4.347"/>
    </inkml:context>
    <inkml:brush xml:id="br0">
      <inkml:brushProperty name="width" value="0.05" units="cm"/>
      <inkml:brushProperty name="height" value="0.05" units="cm"/>
    </inkml:brush>
  </inkml:definitions>
  <inkml:trace contextRef="#ctx0" brushRef="#br0">161 35 22437,'0'0'147,"0"-1"1,0 0-1,0 0 1,-1 0-1,1 1 1,0-1-1,-1 0 0,1 0 1,-1 1-1,1-1 1,-1 0-1,1 1 1,-1-1-1,1 0 1,-1 1-1,0-1 0,1 1 1,-1-1-1,0 1 1,1-1-1,-1 1 1,0 0-1,0-1 1,-1 1-1,0 0-32,1 0-1,-1 1 1,0 0-1,1-1 0,-1 1 1,0 0-1,1-1 1,-1 1-1,1 0 1,-1 0-1,1 1 1,-3 1-1,-8 9-38,0 0 0,0 1 0,1 0 0,1 1 0,0 0 0,1 1 0,0 0-1,1 0 1,1 1 0,1 0 0,-9 31 0,14-44-69,1-1 0,-1 1 0,1-1 0,0 1 0,-1-1 0,1 1 1,0-1-1,0 1 0,1-1 0,-1 1 0,1-1 0,-1 1 0,1-1 0,0 1 0,-1-1 0,1 0 0,1 1 0,-1-1 0,2 4 0,-1-5 6,0 1 0,0-1 0,0 1 0,0-1 0,1 0 0,-1 1 0,0-1 0,0 0 0,1 0 0,-1-1 0,1 1 0,-1 0 0,1-1 0,-1 0 0,1 1 0,2-1 0,6-1 45,0 0 0,0 0 0,0-1 0,0 0 0,0-1 0,-1 0 0,19-8 0,-8 0 88,0 0 0,0-1 1,23-19-1,-36 25-84,0-1-1,0 0 0,-1 0 1,0-1-1,0 0 0,0 0 1,-2 0-1,1-1 0,-1 0 1,5-11-1,-9 17-44,1 0-1,-1 0 1,0 0 0,-1 0-1,1 0 1,-1 0 0,1-1 0,-1 1-1,0 0 1,0 0 0,0-1 0,-1 1-1,1 0 1,-1 0 0,0 0-1,1-1 1,-1 1 0,-1 0 0,1 0-1,0 0 1,-1 1 0,0-1-1,1 0 1,-1 0 0,0 1 0,-1-1-1,1 1 1,0 0 0,-1 0 0,1 0-1,-1 0 1,0 0 0,1 0-1,-1 1 1,0-1 0,-6-1 0,2 0-137,-1 0 0,1 1 1,-1 0-1,0 0 0,0 1 1,0 0-1,0 1 0,0-1 1,0 2-1,0-1 0,0 1 1,0 0-1,0 0 0,-8 4 1,14-4 38,-1 0 1,1 0-1,-1 0 0,1 0 1,0 1-1,0-1 1,0 1-1,0 0 1,0-1-1,0 1 1,0 0-1,0 0 1,1 0-1,-1 0 1,1 1-1,-1-1 1,1 0-1,0 1 0,0-1 1,0 1-1,0-1 1,1 1-1,-1-1 1,1 1-1,-1 0 1,1-1-1,0 1 1,0 0-1,0-1 1,1 4-1,5 28-664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7.836"/>
    </inkml:context>
    <inkml:brush xml:id="br0">
      <inkml:brushProperty name="width" value="0.05" units="cm"/>
      <inkml:brushProperty name="height" value="0.05" units="cm"/>
    </inkml:brush>
  </inkml:definitions>
  <inkml:trace contextRef="#ctx0" brushRef="#br0">920 31 9554,'-3'-3'157,"0"0"1,-1 1-1,1-1 0,-1 1 0,0-1 1,1 1-1,-1 0 0,0 0 0,0 1 1,-1-1-1,1 1 0,0 0 1,0 0-1,-1 0 0,1 1 0,-6-1 1,-10 1 597,1 0 1,-27 5-1,35-4-392,-36 5 35,0 1 0,0 3 1,1 1-1,0 3 0,1 1 1,-59 30-1,74-30-317,-1 3 0,2 0 0,0 2 0,2 1 0,-46 44 0,57-48 41,1 1 1,1 0 0,0 1 0,2 1 0,0 0 0,1 0-1,1 2 1,1-1 0,-10 37 0,13-30-10,1-1-1,1 1 1,2 0 0,0 0 0,2 0-1,2 0 1,0 0 0,2-1 0,0 1-1,3-1 1,0 0 0,12 29 0,-8-26-139,2-1 0,2 0 1,0-1-1,2-1 1,1 0-1,1-1 0,1-2 1,1 0-1,1 0 1,35 26-1,-45-40 33,2 0 0,-1-2 0,1 1-1,1-2 1,-1 0 0,1 0 0,1-2 0,-1 0 0,1 0 0,0-2-1,0 0 1,0 0 0,0-2 0,0 0 0,0-1 0,1 0-1,-1-2 1,0 0 0,0 0 0,0-2 0,24-7 0,18-10 283,-1-2 0,0-3-1,56-35 1,153-115 947,-230 150-1137,-1-1 0,-2-1-1,0-3 1,-2 0-1,28-37 1,-49 54-168,0-1-1,-1 0 1,-1 0 0,0-1-1,-2 0 1,9-28 0,-12 31-73,0 0 0,-1 0 0,-1 0 0,0 0 0,-1 0-1,0 0 1,-1 0 0,-1-1 0,-5-23 0,3 27 41,1 0-1,-2 0 0,1 1 0,-1-1 0,-1 1 0,0 0 1,0 0-1,0 1 0,-1 0 0,-1 0 0,1 0 0,-1 1 1,0 0-1,-1 1 0,0 0 0,0 0 0,0 1 1,-1 0-1,-12-5 0,0 2-205,-33-7 1,52 14 281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8.651"/>
    </inkml:context>
    <inkml:brush xml:id="br0">
      <inkml:brushProperty name="width" value="0.05" units="cm"/>
      <inkml:brushProperty name="height" value="0.05" units="cm"/>
    </inkml:brush>
  </inkml:definitions>
  <inkml:trace contextRef="#ctx0" brushRef="#br0">938 0 12379,'-195'49'3235,"4"-1"-1161,166-39-1946,1 0 0,0 2 0,0 0 0,1 2 0,-33 23 0,18-4 96,2 1 1,1 2-1,1 2 0,2 1 1,2 1-1,2 1 1,-46 88-1,62-104-33,1 0 1,1 1-1,1 0 1,1 1-1,-7 44 0,13-59-126,1 0 0,0 0 0,1 0 0,0 0 0,1 0 0,0 0 0,1 0 0,0 0 0,1 0 0,0-1 0,1 1 0,0-1 0,0 0 0,1 0 0,1 0 0,7 11-1,0-6-31,1 0-1,1-1 1,0-1-1,0-1 1,1 0-1,1-1 0,0 0 1,0-1-1,1-2 1,0 1-1,1-2 1,35 9-1,-7-5-15,0-2 1,0-2-1,0-3 0,60-1 1,-63-4-44,0-3 1,0-1-1,0-2 1,-1-3 0,0-1-1,-1-2 1,-1-1-1,0-3 1,-1-1 0,43-27-1,-53 26 4,0-1-1,-1-1 1,-1-1-1,-2-2 1,0 0-1,-1-2 1,-2-1-1,0-1 1,-2 0-1,-1-2 1,-2-1-1,28-62 0,-40 79 35,-1-1-1,-1 1 0,-1-1 0,0 1 0,-1-1 0,0 0 0,-1 0 0,-1 0 0,0 0 0,-4-18 0,2 21-33,0 1-1,-1 0 0,-1 0 1,0 0-1,0 0 1,-1 1-1,0 0 0,-1 0 1,0 0-1,-1 0 1,0 1-1,-1 0 0,-15-14 1,10 13-124,0 1 0,-1 0 0,0 0 0,-1 2 0,1 0 0,-2 0 0,1 2 0,-1 0 0,0 0 0,0 2 0,0 0 0,-23-1 0,-11 0-325</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59.484"/>
    </inkml:context>
    <inkml:brush xml:id="br0">
      <inkml:brushProperty name="width" value="0.05" units="cm"/>
      <inkml:brushProperty name="height" value="0.05" units="cm"/>
    </inkml:brush>
  </inkml:definitions>
  <inkml:trace contextRef="#ctx0" brushRef="#br0">757 36 12347,'-11'-5'207,"0"-1"1,0 2 0,0-1-1,-1 2 1,0-1 0,1 2-1,-1-1 1,0 2-1,0-1 1,-21 2 0,3 1 78,0 2-1,-1 1 1,-30 9 0,35-7-121,-1 2 0,1 1 0,1 1 0,0 2 0,0 0 0,1 2 0,1 0 0,0 2 0,1 0 0,1 1 0,-35 38 0,41-39-66,1 1 1,1 1 0,1 0-1,1 1 1,0 0 0,1 1-1,1 0 1,1 0 0,1 1-1,1 0 1,1 0 0,0 1-1,2 0 1,0-1-1,1 30 1,4-26-72,1-1-1,0 0 1,2 0 0,1 0-1,1 0 1,1-1-1,1 0 1,0-1 0,2 0-1,1-1 1,1 0 0,0 0-1,2-2 1,25 28-1,-14-20-30,2 0-1,1-2 1,0-1-1,2-1 1,1-2-1,1-1 1,0-2-1,60 24 1,-62-31 9,0-1 0,0-2 0,1-1 0,53 5 0,-64-11 44,0-1 0,0 0 1,0-2-1,0 0 0,0-1 0,-1-1 0,1-1 0,25-10 0,-13 0 152,-1-1 0,-1-1-1,0-2 1,53-43-1,-38 22 182,-2-1-1,43-54 0,-41 37 33,-2-2-1,-3-2 1,-3-2-1,44-99 1,-75 148-356,-1-1 0,0 0 0,-1 0 0,-1 0 0,3-25 0,-6 37-95,-1 0-1,0 1 0,0-1 1,0 0-1,0 0 0,0 0 1,-1 1-1,0-1 1,1 0-1,-2 1 0,1-1 1,0 0-1,-1 1 1,1 0-1,-1-1 0,0 1 1,0 0-1,0 0 0,-1 0 1,1 0-1,-1 0 1,0 0-1,0 1 0,1 0 1,-2-1-1,1 1 1,0 0-1,0 0 0,-5-1 1,-15-5-630,-39-9 1,25 8 333,-10-4-200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00.276"/>
    </inkml:context>
    <inkml:brush xml:id="br0">
      <inkml:brushProperty name="width" value="0.05" units="cm"/>
      <inkml:brushProperty name="height" value="0.05" units="cm"/>
    </inkml:brush>
  </inkml:definitions>
  <inkml:trace contextRef="#ctx0" brushRef="#br0">597 33 14307,'-2'-3'142,"-1"0"0,0 0 1,0 1-1,-1-1 0,1 1 0,-1 0 0,1 0 1,-1 0-1,1 0 0,-1 1 0,0 0 0,0-1 1,0 2-1,0-1 0,-5 0 0,-5-1 129,0 1 0,0 1-1,-16 2 1,12 0-73,-1 1 0,1 0 0,0 1 0,0 2 0,0-1 0,0 2 0,1 0 0,1 2 0,-1-1 0,1 2 0,0 0 0,1 1 0,1 1 0,0 0 0,0 1 0,1 0 0,-17 24 0,10-10-103,1 2 1,2 0 0,1 1 0,2 0-1,0 2 1,2-1 0,2 2 0,1-1-1,1 1 1,2 1 0,-3 42 0,8-52-74,2 0 1,0 0 0,1 0 0,1-1-1,1 1 1,2-1 0,9 29 0,-8-34-19,1 0 1,0-1-1,2-1 1,0 0-1,0 0 1,1 0-1,1-2 1,1 1-1,27 23 1,-19-20-10,1-1 0,2-1 0,-1-1 1,2-1-1,0-1 0,0-2 0,1 0 0,36 9 0,-44-15 2,0-1 0,1-2-1,-1 1 1,1-2 0,0-1-1,0 0 1,-1-1-1,1-1 1,0-1 0,-1-1-1,0 0 1,0-1 0,24-11-1,-7-1 24,-2 0-1,0-3 1,-1-1 0,-1-1-1,-1-2 1,51-52 0,-39 30 28,-2-2 0,-2-1 0,44-79 0,-64 100-11,-2-2 0,-2 0 1,0 0-1,11-41 1,-22 61-60,-1 0 1,0-1 0,-1 1-1,0 0 1,-1 0 0,0-1 0,-3-19-1,2 24-30,-1 0 1,0-1-1,0 1 0,0 0 0,-1 0 0,0 0 0,0 1 0,-1-1 0,1 1 1,-1-1-1,0 1 0,-1 1 0,-8-9 0,6 8 5,-1-1 1,1 1-1,-1 0 0,-1 1 1,1 0-1,-1 0 0,0 1 0,0 0 1,0 0-1,-9-1 0,1 1-21,-1 2 0,1-1 0,0 2-1,-29 2 1,-47 13-311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13.318"/>
    </inkml:context>
    <inkml:brush xml:id="br0">
      <inkml:brushProperty name="width" value="0.05" units="cm"/>
      <inkml:brushProperty name="height" value="0.05" units="cm"/>
    </inkml:brush>
  </inkml:definitions>
  <inkml:trace contextRef="#ctx0" brushRef="#br0">13 0 15259,'-1'0'33,"1"0"0,-1 0 0,1 0 0,-1 0 0,1 0 0,-1 0 0,1 0 0,-1 0 0,1 0 0,-1 1 0,1-1 0,-1 0 1,1 0-1,-1 0 0,1 1 0,0-1 0,-1 0 0,1 0 0,-1 1 0,1-1 0,-1 0 0,1 1 0,0-1 0,-1 1 0,1 0-31,0 0 1,0-1-1,1 1 0,-1 0 1,0-1-1,1 1 1,-1 0-1,0-1 0,1 1 1,-1-1-1,1 1 1,-1 0-1,0-1 0,1 1 1,0-1-1,-1 1 1,1-1-1,-1 0 0,1 1 1,0-1-1,-1 0 1,1 1-1,0-1 0,0 1 1,16 7 2,0 0 1,1-1-1,-1 0 1,23 4-1,83 14-26,-103-21 12,143 20-325,252 6 0,172-35-450,-451 2 648,1482-55 1172,-901 29-248,164 10-197,-389 10-672,-373 6 54,-35-2-30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01.523"/>
    </inkml:context>
    <inkml:brush xml:id="br0">
      <inkml:brushProperty name="width" value="0.05" units="cm"/>
      <inkml:brushProperty name="height" value="0.05" units="cm"/>
    </inkml:brush>
  </inkml:definitions>
  <inkml:trace contextRef="#ctx0" brushRef="#br0">35 389 19076,'-24'35'2478,"22"-33"-2268,1 1 1,0-1-1,0 1 1,0 0 0,0 0-1,0-1 1,0 1 0,1 0-1,-1 0 1,1 0 0,0 5-1,0-8-163,0 1 0,0-1-1,0 0 1,0 0 0,0 0-1,0 1 1,0-1 0,0 0-1,0 0 1,0 0 0,1 1-1,-1-1 1,0 0 0,0 0 0,0 0-1,0 0 1,0 0 0,0 1-1,1-1 1,-1 0 0,0 0-1,0 0 1,0 0 0,1 0-1,-1 0 1,0 0 0,0 1 0,0-1-1,0 0 1,1 0 0,-1 0-1,0 0 1,0 0 0,0 0-1,1 0 1,-1 0 0,0 0-1,1 0 1,10-5 821,10-11-77,-20 15-742,66-60 1055,78-95 0,-71 75-832,42-48-138,-97 112-128,-19 17-6,0 0 0,0 0 0,0 0 0,1 0 0,-1 0 0,0 0 0,0 0 0,0 0 0,1 0 0,-1 0 0,0 0 0,0 0 0,0 0 0,1 0 0,-1 0 0,0 0 0,0 0 0,0 0 0,1 0 0,-1 0 0,0 0 0,0 0 0,0 0 0,1 0 0,-1 1 0,0-1 0,0 0 0,0 0 0,0 0 0,0 0 0,1 0 0,-1 1 0,0-1 0,0 0 0,0 0 0,0 0 0,0 0 0,0 1 0,0-1 0,0 0 0,1 0 0,-1 0 0,0 1 0,0-1 0,0 0 0,0 0 0,0 0 0,0 1 0,0-1 0,0 0 0,0 0 0,0 0 0,0 1 0,-1-1 0,1 0 0,0 15-12,0-15 11,-8 43-12,-1-1-1,-25 67 1,18-61 10,-14 41 15,-19 62-358,44-117-743,8-21 297,-2-13 771,-1 0 1,1 0-1,-1 0 0,0 1 0,1-1 0,-1 0 1,0 0-1,1 0 0,-1 0 0,1 0 1,-1 0-1,0 0 0,1 0 0,-1 0 1,1 0-1,-1-1 0,0 1 0,1 0 1,-1 0-1,0 0 0,1 0 0,-1 0 0,0-1 1,1 1-1,-1 0 0,0 0 0,1-1 1,-1 1-1,0 0 0,0-1 0,1 1 1,-1-1-1,15-14-527</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02.089"/>
    </inkml:context>
    <inkml:brush xml:id="br0">
      <inkml:brushProperty name="width" value="0.05" units="cm"/>
      <inkml:brushProperty name="height" value="0.05" units="cm"/>
    </inkml:brush>
  </inkml:definitions>
  <inkml:trace contextRef="#ctx0" brushRef="#br0">143 0 17436,'1'0'104,"-1"1"1,1-1 0,0 0-1,0 0 1,0 1 0,0-1-1,0 1 1,0-1 0,0 0 0,-1 1-1,1 0 1,0-1 0,0 1-1,-1-1 1,1 1 0,0 0-1,-1 0 1,1-1 0,-1 1-1,1 0 1,-1 0 0,1 0-1,-1-1 1,1 1 0,-1 0-1,0 0 1,0 0 0,1 0-1,-1 0 1,0 0 0,0 0-1,0 0 1,0 2 0,-1 2 200,0 0-1,-1-1 1,1 1 0,-1 0 0,-3 7 0,-1 2 905,-19 47 232,-7 15-749,3 2 0,-26 114 0,53-173-580,3-10 36,-1-9-143,0 0 1,0 0-1,0 0 1,1 1 0,-1-1-1,0 0 1,0 0-1,0 0 1,0 0-1,0 0 1,0 0-1,0 0 1,1 0 0,-1 0-1,0 0 1,0 0-1,0 0 1,0 0-1,0 0 1,1 0-1,-1 0 1,0 0 0,0 0-1,0 0 1,0 0-1,0 0 1,0 0-1,1 0 1,-1 0 0,0 0-1,0 0 1,0 0-1,0 0 1,0 0-1,0 0 1,0-1-1,1 1 1,-1 0 0,0 0-1,0 0 1,0 0-1,0 0 1,0 0-1,0 0 1,0 0-1,0-1 1,0 1 0,0 0-1,0 0 1,9-13 69,-1 0 1,-1 0 0,0 0-1,0-1 1,-2 0 0,0-1-1,4-14 1,-1 2-3,24-75 105,24-142 0,-59 263-191,1 1 0,0-1 0,2 0 0,3 34 0,-2-48 13,0 1 1,0 0 0,0 0 0,1 0-1,0-1 1,0 1 0,1-1 0,0 0-1,0 0 1,4 6 0,-5-8 3,0-1 0,0 0 0,1 0 0,-1 0 0,1 0 0,0 0 0,-1 0 0,1-1-1,0 1 1,0-1 0,0 0 0,0 0 0,0 0 0,0 0 0,0 0 0,1-1 0,-1 0 0,0 1 0,0-1 0,6-1 0,0 0 13,1-1 1,0 0-1,-1-1 1,1 0-1,-1-1 1,0 1-1,0-2 1,0 1-1,-1-1 1,0-1-1,14-11 1,-4 2 36,0-2 1,-1 0-1,25-33 1,-11 3-11,-29 46-54,-2 6-1,-1 12-11,-6 24-12,-9 24 18,-22 103 62,31-132-28,2 1 0,0 59 0,5-93-85,0 0 0,1-1 0,-1 1-1,0-1 1,1 1 0,-1 0 0,1-1-1,0 1 1,0-1 0,0 1 0,0-1-1,3 5 1,-3-7 25,0 1-1,0 0 1,-1-1-1,1 1 1,0-1 0,0 1-1,0-1 1,0 0-1,0 1 1,-1-1-1,1 0 1,0 1 0,0-1-1,0 0 1,0 0-1,0 0 1,0 0 0,0 0-1,0 0 1,0 0-1,0 0 1,0-1-1,0 1 1,0 0 0,0 0-1,-1-1 1,1 1-1,0-1 1,0 1 0,0-1-1,0 1 1,-1-1-1,1 1 1,0-1-1,0 0 1,-1 1 0,1-2-1,18-16-381,2-4-135</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02.589"/>
    </inkml:context>
    <inkml:brush xml:id="br0">
      <inkml:brushProperty name="width" value="0.05" units="cm"/>
      <inkml:brushProperty name="height" value="0.05" units="cm"/>
    </inkml:brush>
  </inkml:definitions>
  <inkml:trace contextRef="#ctx0" brushRef="#br0">80 291 19108,'5'9'2361,"-3"5"-1473,-8 9-336,-1 6 1304,-6 5-663,-1 5-321,-1 1-352,1-3-160,4-8-512,3-9-328,7-13-584,1-8 896,6-11-177,1-7-119</inkml:trace>
  <inkml:trace contextRef="#ctx0" brushRef="#br0" timeOffset="1">118 26 23517,'2'-6'2401,"-2"0"-1793,-2 1-320,-1 0 1152,3 3-1472,-1 0-760,1 4 440,-3 2-192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03.107"/>
    </inkml:context>
    <inkml:brush xml:id="br0">
      <inkml:brushProperty name="width" value="0.05" units="cm"/>
      <inkml:brushProperty name="height" value="0.05" units="cm"/>
    </inkml:brush>
  </inkml:definitions>
  <inkml:trace contextRef="#ctx0" brushRef="#br0">124 63 19508,'-1'1'240,"0"-1"-1,1 1 1,-1-1-1,0 1 1,0-1-1,1 0 0,-1 1 1,0-1-1,0 0 1,0 0-1,0 0 1,1 0-1,-1 0 1,0 1-1,0-1 1,0 0-1,0-1 1,1 1-1,-1 0 1,0 0-1,-1-1 0,1 1-44,0 0-1,-1 0 0,1 0 0,0 0 0,0-1 0,0 1 0,-1 1 0,1-1 0,0 0 0,0 0 1,-1 0-1,1 1 0,-2 0 0,-3 3 12,1 0 1,-1 0-1,1 1 1,0 0-1,1 0 1,-1 0-1,1 0 0,0 1 1,0-1-1,-4 11 1,2-6-191,2 0 0,0 0 0,0 1 0,0-1 0,-2 20 0,5-27-14,1 0-1,0 0 0,-1 0 1,1 0-1,0 0 1,1 0-1,-1 0 1,1 0-1,-1 0 1,1 0-1,0 0 1,0-1-1,2 6 1,-2-7-1,0 0 1,0 1 0,1-1-1,-1 0 1,0 0 0,1 1-1,-1-1 1,1 0 0,-1 0-1,1-1 1,-1 1 0,1 0-1,0 0 1,-1-1 0,1 1 0,0-1-1,-1 0 1,1 1 0,0-1-1,0 0 1,0 0 0,-1 0-1,1 0 1,2-1 0,5 0 8,0-1 1,-1 0-1,1 0 1,-1-1-1,0 0 1,1-1-1,-1 0 1,-1 0-1,1-1 1,-1 0-1,10-7 1,-9 5 33,0 0 1,0-1-1,-1 0 1,0 0-1,0 0 1,-1-1-1,0 0 1,0 0-1,4-11 1,-8 16-14,-1-1 1,0 1 0,0-1 0,0 0-1,0 1 1,-1-1 0,0 1 0,1-1-1,-2 0 1,1 1 0,-1-1 0,1 0-1,-1 1 1,-1-1 0,1 1 0,0-1-1,-1 1 1,0 0 0,-3-5 0,3 6-72,0 0 0,0 0 0,0 1 0,0-1 0,0 1 0,-1-1 0,1 1 0,-1 0 0,0 0 0,0 0 0,1 0 0,-1 1 0,0-1 0,0 1 0,-1 0 0,1 0 0,0 0 0,0 0 0,0 0 0,-1 1 0,1-1 0,0 1 0,-1 0 0,1 0 0,-1 0 0,1 1 0,-4 0 0,4 0-42,1-1 0,-1 1 0,0 0-1,1 0 1,-1 1 0,0-1 0,1 1-1,0-1 1,-1 1 0,1 0 0,0-1 0,0 1-1,0 0 1,0 1 0,0-1 0,1 0-1,-1 1 1,1-1 0,-1 0 0,1 1-1,0 0 1,0-1 0,0 1 0,0 0-1,0-1 1,0 5 0,-2 26-598</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04.473"/>
    </inkml:context>
    <inkml:brush xml:id="br0">
      <inkml:brushProperty name="width" value="0.05" units="cm"/>
      <inkml:brushProperty name="height" value="0.05" units="cm"/>
    </inkml:brush>
  </inkml:definitions>
  <inkml:trace contextRef="#ctx0" brushRef="#br0">309 37 16171,'24'-33'2322,"-24"33"-2306,0 0 0,0 0 0,0 0 0,0 0 0,0 0 0,0 0 1,0 0-1,0 0 0,0 0 0,0-1 0,0 1 0,0 0 0,0 0 0,0 0 0,1 0 0,-1 0 0,0 0 0,0 0 0,0 0 0,0 0 0,0-1 0,-1 1 0,1 0 0,0 0 0,0 0 0,0 0 0,0 0 0,0 0 0,0 0 0,0 0 0,0 0 0,0-1 0,0 1 0,0 0 0,0 0 1,0 0-1,0 0 0,0 0 0,0 0 0,0 0 0,-1 0 0,1 0 0,0 0 0,0 0 0,0 0 0,0 0 0,0 0 0,0 0 0,0 0 0,0 0 0,0 0 0,-1 0 0,1-1 0,0 1 0,0 0 0,0 1 0,0-1 0,0 0 0,-10 2 760,-10 10 372,2 3-690,1 2 0,0 0 0,1 1 0,1 0 0,1 1 0,-20 36 0,7-5 48,-33 91-1,40-86-263,3 2 1,-18 104-1,30-119-201,1 0 0,2 0 0,2 1 0,9 69 0,-6-92-73,1-1 0,0 1 0,2-1 0,0 0 0,1 0-1,1 0 1,1-1 0,12 17 0,-19-31 34,0-1 0,0 1 0,0-1 1,1 0-1,0 0 0,-1 0 0,1 0 0,0-1 0,0 1 0,1-1 1,-1 0-1,0 1 0,1-2 0,0 1 0,-1 0 0,1-1 0,6 2 1,-7-3-10,0 0 0,0 0 0,-1 0 0,1-1 0,0 1 0,-1-1 0,6-1 0,-8 1 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6.913"/>
    </inkml:context>
    <inkml:brush xml:id="br0">
      <inkml:brushProperty name="width" value="0.05" units="cm"/>
      <inkml:brushProperty name="height" value="0.05" units="cm"/>
    </inkml:brush>
  </inkml:definitions>
  <inkml:trace contextRef="#ctx0" brushRef="#br0">14 323 13427,'-3'8'974,"0"0"0,0 0 0,-1 10 0,4-16-796,0-1 1,0 0-1,0 0 1,0 0-1,0 1 0,0-1 1,0 0-1,0 0 1,0 0-1,1 0 1,-1 1-1,0-1 1,1 0-1,0 2 0,0-3-55,-1 1-1,1-1 1,-1 1-1,1-1 0,-1 0 1,1 1-1,0-1 1,-1 0-1,1 0 0,0 1 1,-1-1-1,1 0 1,0 0-1,-1 0 0,1 0 1,0 0-1,0 0 1,-1 0-1,1 0 0,0 0 1,-1 0-1,1 0 1,0 0-1,-1-1 0,1 1 1,0 0-1,-1 0 1,2-1-1,12-6 451,0-1 0,0-1 0,-1 0-1,0-1 1,-1 0 0,14-14 0,-9 8-218,221-234 1136,-233 244-1468,10-15 37,-2 5 166,-12 18-132,-4 10-56,-29 68 8,18-47-46,-10 34 1,17-45-2,1 0 0,2 0 1,0 0-1,-1 37 0,5-57-31,0-1 0,0 1-1,0-1 1,0 1 0,0-1 0,0 1 0,1-1 0,-1 1-1,0-1 1,1 1 0,-1-1 0,1 1 0,0-1-1,-1 0 1,1 1 0,0-1 0,0 0 0,0 0 0,2 2-1,-2-3 15,0 1-1,0-1 1,0 0 0,0 0-1,0 0 1,0 0-1,1 0 1,-1 0-1,0 0 1,0 0 0,0 0-1,0 0 1,0 0-1,0-1 1,0 1-1,0-1 1,1 1 0,-1 0-1,0-1 1,0 0-1,-1 1 1,1-1-1,0 0 1,0 1 0,1-3-1,20-14-197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7.392"/>
    </inkml:context>
    <inkml:brush xml:id="br0">
      <inkml:brushProperty name="width" value="0.05" units="cm"/>
      <inkml:brushProperty name="height" value="0.05" units="cm"/>
    </inkml:brush>
  </inkml:definitions>
  <inkml:trace contextRef="#ctx0" brushRef="#br0">20 6 21645,'-4'4'2448,"0"3"-1680,0-5-328,-1-1 1225,4-1-1113,-1-4-816,4-2 384,2 2-216,2-2-216</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7.900"/>
    </inkml:context>
    <inkml:brush xml:id="br0">
      <inkml:brushProperty name="width" value="0.05" units="cm"/>
      <inkml:brushProperty name="height" value="0.05" units="cm"/>
    </inkml:brush>
  </inkml:definitions>
  <inkml:trace contextRef="#ctx0" brushRef="#br0">74 129 19948,'-5'-17'4004,"0"27"-729,-1 8-2861,-11 36-35,2 1 0,-9 64 0,24-116-367,-1 0 0,1-1 0,0 1 0,0 0-1,0 0 1,0 0 0,0 0 0,1-1 0,-1 1 0,2 4-1,-2-7-7,1 1-1,-1-1 1,0 0-1,0 1 0,0-1 1,0 0-1,1 0 1,-1 1-1,0-1 0,0 0 1,1 0-1,-1 0 1,0 1-1,0-1 0,1 0 1,-1 0-1,0 0 1,0 0-1,1 1 1,-1-1-1,0 0 0,1 0 1,-1 0-1,0 0 1,1 0-1,-1 0 0,0 0 1,1 0-1,-1 0 1,0 0-1,1 0 0,-1 0 1,2-1 2,-1 0 0,1 0 0,-1 1 1,0-1-1,1 0 0,-1-1 0,0 1 1,0 0-1,0 0 0,0 0 0,2-2 1,9-14 34,-1-1 1,-1 0-1,0 0 0,11-34 1,19-81 35,-35 114-74,0-1 1,-2 0 0,0 0 0,-1-37-1,-7 88-33,5-26 29,0 1 1,1-1 0,-1 0 0,1 0 0,0 0 0,1 0 0,-1-1 0,1 1-1,0 0 1,0-1 0,0 1 0,1-1 0,0 1 0,0-1 0,0 0-1,0 0 1,5 4 0,-4-5 2,-1-1 0,1 1 0,0-1 0,0 0 0,0 0 0,0-1-1,0 1 1,0-1 0,0 0 0,0 0 0,1-1 0,-1 1 0,0-1 0,1 0 0,-1 0-1,0 0 1,1 0 0,-1-1 0,0 0 0,9-2 0,-4-1 2,0 0 0,-1 0 1,1 0-1,0-1 0,-1-1 0,0 0 1,-1 0-1,1 0 0,-1-1 0,0 0 0,-1 0 1,0-1-1,0 1 0,0-2 0,-1 1 1,0 0-1,5-14 0,-10 14 7,-5 10-10,-8 10-6,1 4 0,1 1 0,1-1 0,1 2-1,-10 20 1,-21 76 17,38-110-33,-4 16 68,-7 38 1,13-54-107,-1 0 1,1-1-1,-1 1 0,1 0 0,0-1 0,0 1 1,1 0-1,-1-1 0,1 1 0,0 0 1,0-1-1,0 1 0,0-1 0,0 0 1,1 1-1,0-1 0,0 0 0,2 4 0,-3-6-85,1 0-1,-1 0 1,0 0-1,1 0 1,-1 0-1,1-1 1,-1 1-1,1 0 1,0-1-1,-1 1 1,1-1-1,-1 1 1,1-1-1,0 0 1,-1 0 0,1 0-1,0 0 1,2 0-1,1-1 23,-1 0 1,0 0-1,0 0 1,0 0-1,0-1 0,6-2 1,16-12-733</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8.440"/>
    </inkml:context>
    <inkml:brush xml:id="br0">
      <inkml:brushProperty name="width" value="0.05" units="cm"/>
      <inkml:brushProperty name="height" value="0.05" units="cm"/>
    </inkml:brush>
  </inkml:definitions>
  <inkml:trace contextRef="#ctx0" brushRef="#br0">25 333 19516,'-6'14'2521,"3"6"-1577,-2-3-424,-1 1 1352,5-1-719,-2-1-241,6-5-1048,-3-4-600,4-7 616,-1-3-168,1-5-112</inkml:trace>
  <inkml:trace contextRef="#ctx0" brushRef="#br0" timeOffset="1">21 0 22261,'0'6'1864,"-5"6"-1376,3 2-216,2 3 857,5 2-401,1 1-1184,3-3-1977,8-3 2209,3-2-328,7-1-248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9:48.872"/>
    </inkml:context>
    <inkml:brush xml:id="br0">
      <inkml:brushProperty name="width" value="0.05" units="cm"/>
      <inkml:brushProperty name="height" value="0.05" units="cm"/>
    </inkml:brush>
  </inkml:definitions>
  <inkml:trace contextRef="#ctx0" brushRef="#br0">46 43 18484,'-3'22'4470,"2"-18"-4036,0 0 0,1 0 0,-1 0 1,1 0-1,0 0 0,0-1 1,0 7-1,1-9-395,-1 0 1,1 0-1,-1 0 1,1 0-1,-1 0 0,1 0 1,-1 0-1,1 0 1,0 0-1,0-1 1,-1 1-1,1 0 1,0 0-1,0-1 0,0 1 1,0 0-1,0-1 1,0 1-1,0-1 1,0 0-1,0 1 1,0-1-1,0 0 0,0 1 1,0-1-1,0 0 1,1 0-1,-1 0 1,0 0-1,0 0 0,2 0 1,4-1 81,-1 0 0,1 0 0,0 0 1,-1-1-1,0 0 0,1 0 0,-1-1 0,0 0 1,0 0-1,9-6 0,-12 7-80,1 0 0,-1-1 0,0 1 0,0-1 0,0 0 0,0 0 0,0 0 0,0 0 0,-1 0 0,0 0 0,0-1 0,0 1 0,0-1 0,0 0 0,-1 0 0,1 1 0,-1-1 0,1-7 0,-2 11-30,0-1-1,1 0 0,-1 0 0,0 0 0,-1 0 0,1 0 1,0 0-1,0 1 0,0-1 0,0 0 0,-1 0 1,1 0-1,0 0 0,-1 1 0,1-1 0,-1 0 0,1 0 1,-1 1-1,1-1 0,-1 0 0,1 1 0,-1-1 1,0 1-1,1-1 0,-1 1 0,-1-2 0,0 2 3,0-1 0,0 0 0,0 1 0,-1-1 0,1 1 0,0 0-1,0 0 1,0 0 0,0 0 0,-4 0 0,-3 2 0,1 0 1,-1 0-1,1 0 1,-12 6-1,12-4-10,1 0-1,0 0 0,0 0 1,0 1-1,0 1 0,1-1 1,-1 1-1,1 0 0,1 0 1,-1 0-1,1 1 0,0 0 1,-5 10-1,9-13-12,-1 0 0,0 0 0,1 0 1,0 0-1,0 0 0,0 0 0,0 1 0,1-1 0,-1 0 1,1 0-1,0 1 0,1-1 0,-1 0 0,1 0 1,0 1-1,0-1 0,0 0 0,0 0 0,1 0 0,0 0 1,-1 0-1,2-1 0,-1 1 0,0 0 0,1-1 0,-1 0 1,6 6-1,-5-6-105,0 0 1,1-1-1,-1 1 1,1 0 0,-1-1-1,7 3 1,-9-4 88,0-1 1,0 1 0,0-1 0,0 0 0,0 1 0,0-1-1,0 0 1,0 0 0,0 1 0,0-1 0,0 0-1,0 0 1,0 0 0,0 0 0,0-1 0,0 1 0,0 0-1,0 0 1,0 0 0,0-1 0,0 1 0,0-1-1,0 1 1,0-1 0,0 1 0,0-1 0,0 1 0,0-1-1,-1 0 1,1 1 0,1-2 0,3-10-318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19.647"/>
    </inkml:context>
    <inkml:brush xml:id="br0">
      <inkml:brushProperty name="width" value="0.05" units="cm"/>
      <inkml:brushProperty name="height" value="0.05" units="cm"/>
    </inkml:brush>
  </inkml:definitions>
  <inkml:trace contextRef="#ctx0" brushRef="#br0">0 105 11466,'7'3'179,"1"0"-1,-1-1 1,1 0-1,0 0 1,0 0-1,14 0 1,53-2 170,-42-1-254,225-9-65,-104 2-2,161 12-1,-61 19 90,324 16 196,59-55-28,21 0-11,-192 28-93,319-2 47,454-86-119,399 17-65,728 72-5,-1713-31-21,561 0-12,-1023 22-6,308 11 2,-398-6 496,-44-2 34,-45-8-370,-18-7 52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07.805"/>
    </inkml:context>
    <inkml:brush xml:id="br0">
      <inkml:brushProperty name="width" value="0.05" units="cm"/>
      <inkml:brushProperty name="height" value="0.05" units="cm"/>
    </inkml:brush>
  </inkml:definitions>
  <inkml:trace contextRef="#ctx0" brushRef="#br0">1 93 10234,'0'-1'77,"-1"-10"603,2 0 0,-1 0 0,1 0-1,1 1 1,3-14 0,-5 23-597,0 1-1,0-1 1,0 1 0,0-1 0,0 0 0,0 1-1,0-1 1,1 1 0,-1-1 0,0 1 0,0-1 0,1 1-1,-1-1 1,0 1 0,1-1 0,-1 1 0,0-1-1,1 1 1,-1 0 0,1-1 0,-1 1 0,1 0-1,-1-1 1,1 1 0,-1 0 0,1 0 0,-1-1 0,1 1-1,-1 0 1,1 0 0,-1 0 0,1 0 0,-1-1-1,1 1 1,0 0 0,-1 0 0,1 0 0,-1 0 0,1 1-1,-1-1 1,1 0 0,0 0 0,-1 0 0,1 0-1,-1 1 1,1-1 0,-1 0 0,1 0 0,-1 1-1,1-1 1,-1 0 0,0 1 0,1-1 0,-1 0 0,1 1-1,-1-1 1,0 1 0,1 0 0,2 2 288,-1 1 1,1-1-1,-1 1 0,0-1 1,0 1-1,3 7 0,0 7 266,-1 1 0,-1-1-1,0 1 1,0 22-1,-6 78 349,0-31-1413,4-71-109,-1-13 415,0 0-1,1 0 1,-2 1 0,1-1 0,-2 8 0,2-12 110,0 0 0,-1 0 0,1 1 0,-1-1 0,1 0 0,-1 0 0,1 0 0,0 0 0,-1 0 0,1 0 0,-1 0 0,1 0-1,-1 1 1,1-2 0,-1 1 0,1 0 0,-1 0 0,1 0 0,-1 0 0,1 0 0,0 0 0,-1 0 0,1-1 0,-1 1 0,1 0 0,-1 0 0,1 0 0,0-1 0,-1 1 0,1 0 0,-1-1-1,-1 0-65,-17-9-398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08.267"/>
    </inkml:context>
    <inkml:brush xml:id="br0">
      <inkml:brushProperty name="width" value="0.05" units="cm"/>
      <inkml:brushProperty name="height" value="0.05" units="cm"/>
    </inkml:brush>
  </inkml:definitions>
  <inkml:trace contextRef="#ctx0" brushRef="#br0">34 64 14963,'-1'0'178,"-1"0"0,1-1-1,0 2 1,-1-1 0,1 0 0,-1 0-1,1 0 1,0 0 0,-1 1 0,1-1-1,0 1 1,0-1 0,-1 1 0,1 0-1,0-1 1,0 1 0,0 0 0,-1 0-1,0 1 1,1 0-6,0 0-1,0-1 1,1 1 0,-1 0 0,0 0-1,1 0 1,0 0 0,-1 0-1,1 0 1,0 0 0,0 0-1,0 0 1,1 3 0,4 35 886,2-1 1,1 0-1,22 57 1,-21-66-731,-4-12-177,-1-4-60,0-1 0,1 0 0,0 0 0,10 16-1,-14-26-69,0-1-1,0 0 0,1 0 1,-1 0-1,1 0 0,-1 0 1,1 0-1,0-1 1,0 1-1,0-1 0,0 1 1,0-1-1,0 0 0,0 1 1,1-1-1,-1 0 0,0 0 1,1-1-1,-1 1 0,1 0 1,-1-1-1,1 0 1,-1 1-1,1-1 0,-1 0 1,1 0-1,-1-1 0,1 1 1,-1 0-1,5-2 0,4-2 47,0-1 0,-1 0-1,1 0 1,-1-1-1,0-1 1,0 0 0,8-8-1,64-64 406,-55 52-292,43-45 384,68-91 1,-135 158-753,1 1 0,-2-1 0,1-1 0,0 1 0,-1 0 0,0-1 0,-1 1 0,1-1 0,1-8 0,1-6-232</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31.953"/>
    </inkml:context>
    <inkml:brush xml:id="br0">
      <inkml:brushProperty name="width" value="0.05" units="cm"/>
      <inkml:brushProperty name="height" value="0.05" units="cm"/>
    </inkml:brush>
  </inkml:definitions>
  <inkml:trace contextRef="#ctx0" brushRef="#br0">5 41 17332,'-4'6'1824,"8"-3"-968,9-1-304,11-4 977,11-6-249,11 1-280,5-1-176,8-1-279,0 2-105,1 1-328,-1 2-152,-15 4-513,-5 0-303,-15 4-520,-9 0-40,-17 2 888,-11-2-369,-12 1-111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32.417"/>
    </inkml:context>
    <inkml:brush xml:id="br0">
      <inkml:brushProperty name="width" value="0.05" units="cm"/>
      <inkml:brushProperty name="height" value="0.05" units="cm"/>
    </inkml:brush>
  </inkml:definitions>
  <inkml:trace contextRef="#ctx0" brushRef="#br0">14 29 17100,'-14'27'1664,"18"-9"-888,11-6-232,19-4 889,8-1-161,12-6-296,5-1-160,2 0-216,3-6-240,-6-5-768,0 1-600,-12-9 840,-3-5-184,-12-8-192</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4:32.821"/>
    </inkml:context>
    <inkml:brush xml:id="br0">
      <inkml:brushProperty name="width" value="0.05" units="cm"/>
      <inkml:brushProperty name="height" value="0.05" units="cm"/>
    </inkml:brush>
  </inkml:definitions>
  <inkml:trace contextRef="#ctx0" brushRef="#br0">104 9 18260,'1'-1'121,"-1"0"0,1 1 0,0-1 0,-1 0 0,1 1 0,0-1 0,0 1 0,0-1 0,-1 1 0,1-1 0,0 1 0,0 0 0,0-1 0,0 1 0,0 0 0,0 0 0,0-1 0,0 1 0,0 0 0,0 0 0,-1 0 0,1 0 0,2 1 0,27 2 681,-22-2-263,42 5 759,59 15 1,-90-16-1217,0 0 1,-1 2-1,0 0 1,0 1-1,-1 1 0,21 13 1,-33-18-73,-1-1 1,0 1-1,1 0 0,-2 0 1,1 1-1,0-1 0,-1 1 1,0 0-1,0-1 0,0 1 1,-1 1-1,1-1 0,-1 0 1,0 1-1,-1-1 1,0 1-1,1-1 0,-2 1 1,1 0-1,-1-1 0,0 1 1,0 0-1,0-1 0,-1 1 1,0 0-1,-2 8 0,-1 1 29,-1 0 0,-1-1-1,0 0 1,0 0-1,-2 0 1,0-1-1,0 0 1,-17 19 0,2-6 85,-2-1 1,0-2 0,-2 0 0,-53 34 0,-128 58-483,177-99 41,13-6 164,12-4-79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10.946"/>
    </inkml:context>
    <inkml:brush xml:id="br0">
      <inkml:brushProperty name="width" value="0.05" units="cm"/>
      <inkml:brushProperty name="height" value="0.05" units="cm"/>
    </inkml:brush>
  </inkml:definitions>
  <inkml:trace contextRef="#ctx0" brushRef="#br0">272 87 15299,'0'-4'174,"0"1"1,0 0-1,0 0 0,0 0 0,-1 0 1,0 0-1,1 0 0,-1 0 0,0 0 1,0 0-1,-1 0 0,1 0 0,-1 1 1,1-1-1,-1 0 0,0 1 0,0-1 0,0 1 1,0 0-1,0 0 0,-1 0 0,1 0 1,-1 0-1,1 0 0,-1 0 0,0 1 1,0 0-1,0-1 0,0 1 0,-3-1 0,1 0-22,0 0-1,-1 1 0,1-1 1,0 1-1,0 0 0,-1 0 1,1 1-1,-1 0 0,1 0 1,0 0-1,-1 0 0,1 1 1,-1 0-1,1 0 0,-7 3 1,5-1-70,0 0 1,1 0 0,0 1 0,0 0 0,0 0 0,0 0-1,1 1 1,-1 0 0,1 0 0,-7 10 0,5-6-69,1 0 0,0 0 0,1 1 0,0 0 0,0 0 0,1 0 0,1 0 0,-1 1 0,2 0 0,-1 0 0,2-1 0,-1 1 0,1 0 0,1 0 0,1 12 0,-1-21-7,0 0-1,0 0 1,0 0-1,1 0 1,-1-1 0,1 1-1,-1 0 1,1 0-1,-1 0 1,1-1-1,0 1 1,0 0-1,0-1 1,0 1 0,0-1-1,0 1 1,1-1-1,-1 0 1,0 1-1,1-1 1,-1 0-1,1 0 1,-1 0 0,1 0-1,0 0 1,-1 0-1,1-1 1,0 1-1,0 0 1,-1-1-1,1 1 1,0-1 0,0 0-1,0 0 1,0 0-1,3 0 1,0 0 34,0-1 0,0 0 1,0-1-1,0 1 1,0-1-1,0 0 0,0 0 1,-1 0-1,1-1 0,-1 0 1,1 0-1,3-3 0,-1-1 76,0 0-1,0 0 1,0-1-1,-1 1 0,8-16 1,-11 19-54,0-1 0,-1 0 0,0 0 0,0 0 0,0 0 0,-1 0 0,1 0 0,-1-1 0,-1 1 0,1 0 0,-1-1 0,0-5 0,0 10-46,0-1 0,0 1 1,0-1-1,-1 1 0,1-1 0,-1 1 1,1-1-1,-1 1 0,1-1 0,-1 1 1,0-1-1,1 1 0,-1 0 0,0 0 1,0-1-1,0 1 0,-2-2 0,2 2-10,0 1-1,0-1 1,-1 1-1,1 0 1,0-1-1,0 1 1,0 0-1,0-1 0,0 1 1,0 0-1,-1 0 1,1 0-1,0 0 1,0 0-1,0 0 1,0 1-1,-1-1 1,0 1-1,-2 0-71,0 0-1,1 1 1,0 0 0,-1 0 0,1 0-1,0 0 1,0 0 0,0 1-1,0-1 1,1 1 0,-1 0-1,1 0 1,-4 4 0,4-2-138,-1 0 0,1-1 0,0 1 0,0 0 0,0 0 0,1 0 0,-1 0 0,1 0 0,1 1 0,-1-1 0,1 0 0,0 0 0,0 1 0,0-1 0,1 0 0,1 8 1,6 7-585</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11.431"/>
    </inkml:context>
    <inkml:brush xml:id="br0">
      <inkml:brushProperty name="width" value="0.05" units="cm"/>
      <inkml:brushProperty name="height" value="0.05" units="cm"/>
    </inkml:brush>
  </inkml:definitions>
  <inkml:trace contextRef="#ctx0" brushRef="#br0">15 0 15019,'4'12'2209,"1"2"-1169,-7 3-336,-1 5 1609,-1 8-1041,0 3-152,-1 3-432,2-1-136,2-2-232,0-5-184,2-8-456,5-6-288,1-15-488,0-10 888,0-14-160,-1-4-160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11.922"/>
    </inkml:context>
    <inkml:brush xml:id="br0">
      <inkml:brushProperty name="width" value="0.05" units="cm"/>
      <inkml:brushProperty name="height" value="0.05" units="cm"/>
    </inkml:brush>
  </inkml:definitions>
  <inkml:trace contextRef="#ctx0" brushRef="#br0">82 103 15931,'4'-5'657,"0"-1"-1,0 0 0,-1-1 1,0 1-1,0 0 1,-1-1-1,0 0 0,0 1 1,0-1-1,-1 0 0,1-7 1,-2 13-617,0 1 0,0 0 0,0 0 1,0 0-1,0 0 0,0-1 0,0 1 1,0 0-1,0 0 0,0 0 0,0 0 1,0-1-1,0 1 0,0 0 0,0 0 1,0 0-1,0 0 0,-1-1 0,1 1 1,0 0-1,0 0 0,0 0 0,0 0 1,0 0-1,0 0 0,0-1 0,0 1 1,-1 0-1,1 0 0,0 0 0,0 0 1,0 0-1,0 0 0,0 0 0,-1 0 1,1 0-1,0 0 0,0 0 0,0 0 1,0 0-1,-1 0 0,1 0 0,0 0 1,0 0-1,0 0 0,0 0 0,-1 0 1,1 0-1,-11 6 525,-6 11-444,6-5-45,1 0 1,1 2-1,0-1 1,0 1-1,2 0 1,0 0-1,-10 28 1,17-41-71,-1 1 0,1-1 1,0 0-1,0 1 0,-1-1 0,1 1 1,0-1-1,0 0 0,0 1 0,0-1 1,0 1-1,1-1 0,-1 1 0,0-1 1,1 0-1,-1 1 0,1-1 1,-1 0-1,1 0 0,0 1 0,0-1 1,1 2-1,-1-2-4,1 0 0,-1 0 1,1 0-1,-1-1 0,0 1 1,1 0-1,0-1 0,-1 1 0,1-1 1,-1 0-1,1 1 0,0-1 1,-1 0-1,1 0 0,-1 0 0,1 0 1,0-1-1,-1 1 0,1 0 1,1-1-1,5-1-1,1-1 1,-1-1-1,0 1 0,0-1 1,-1 0-1,1-1 0,-1 0 1,0 0-1,7-7 0,5-5 1,29-35-1,-41 44-5,0-1 1,0 1-1,-1-2 1,0 1-1,-1-1 1,0 1-1,8-22 1,-15 30-34,-2 5 22,-5 6 1,3 2 8,1-1-1,0 1 1,0 0-1,1 0 1,1 1-1,-4 24 0,6-33 8,1 0-1,0 0 0,0 0 1,0-1-1,0 1 1,1 0-1,0 0 0,-1-1 1,1 1-1,1 0 0,-1-1 1,0 1-1,1-1 0,0 1 1,0-1-1,0 0 1,0 0-1,0 0 0,1 0 1,-1 0-1,1 0 0,0-1 1,0 0-1,0 1 0,0-1 1,0 0-1,6 3 0,7 1-2,0-1-1,-1 0 1,25 4-1,-23-6 7,0 1 0,27 10 0,-42-13-2,-1-1-1,0 1 1,0-1 0,0 1-1,0-1 1,0 1 0,0-1 0,0 1-1,0 0 1,0 0 0,0 0-1,-1-1 1,1 1 0,0 0 0,0 0-1,-1 0 1,1 0 0,-1 0-1,1 0 1,-1 0 0,1 1 0,-1-1-1,0 0 1,1 0 0,-1 0-1,0 0 1,0 0 0,0 1 0,0-1-1,0 0 1,0 0 0,0 0-1,0 1 1,0-1 0,-1 0 0,1 0-1,0 0 1,-1 0 0,1 0-1,-1 0 1,0 1 0,-3 6 43,-1-1 1,0 0 0,0-1-1,-10 11 1,8-9 21,-3 3 92,0-1 0,-1 0 0,0-1 1,-1 0-1,0 0 0,-1-1 0,1-1 1,-15 6-1,21-10-84,-1 0 0,1-1 0,-1 0 0,0 0 0,0-1 0,0 0 0,0 0 0,0 0 0,0-1 0,0 0 0,0-1 0,0 1 0,0-1 1,0-1-1,0 1 0,0-1 0,0-1 0,-10-4 0,15 6-128,0 0 1,0 0-1,1 0 1,-1 0 0,0 0-1,0-1 1,1 1-1,-1-1 1,1 1-1,-1-1 1,1 0-1,0 1 1,-1-1 0,1 0-1,0 0 1,-1-2-1,2 3-105,0 0-1,0 0 0,0 0 1,0 0-1,0 0 1,1 0-1,-1 0 0,0 0 1,0 0-1,1 0 1,-1 0-1,1 0 0,-1 0 1,1 0-1,-1 1 0,1-1 1,-1 0-1,1 0 1,0 1-1,0-1 0,-1 0 1,1 1-1,0-1 1,0 0-1,0 1 0,-1-1 1,1 1-1,0 0 1,0-1-1,0 1 0,0 0 1,0-1-1,0 1 1,0 0-1,2 0 0,11-4-727,3 0-37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12.386"/>
    </inkml:context>
    <inkml:brush xml:id="br0">
      <inkml:brushProperty name="width" value="0.05" units="cm"/>
      <inkml:brushProperty name="height" value="0.05" units="cm"/>
    </inkml:brush>
  </inkml:definitions>
  <inkml:trace contextRef="#ctx0" brushRef="#br0">276 86 17516,'0'-2'167,"0"0"-1,1 0 1,-1-1 0,0 1 0,0 0-1,0 0 1,0 0 0,0 0 0,-1 0-1,1 0 1,0 0 0,-1-1 0,0 1-1,0 0 1,1 1 0,-1-1 0,0 0 0,-1 0-1,1 0 1,0 0 0,-2-1 0,1 1 15,-1 0 1,1 0 0,-1 1 0,0-1 0,1 1 0,-1 0 0,0 0 0,0 0 0,0 0 0,0 0 0,0 0 0,0 1 0,-3-1 0,-5 1 94,0 0 0,0 0 0,1 1 0,-1 1 0,1 0 0,-1 0 0,-14 6 0,16-4-195,-1 0 1,1 1 0,0 0 0,0 1-1,1 0 1,0 0 0,-14 14 0,19-18-66,1 1 1,-1-1 0,1 1 0,-1 0 0,1 0 0,0 0 0,0 1-1,1-1 1,-1 0 0,0 1 0,1-1 0,0 1 0,0-1-1,0 1 1,0 0 0,1-1 0,0 1 0,-1 0 0,1-1 0,0 1-1,1 0 1,-1 0 0,1-1 0,1 8 0,0-8-5,0 0 0,0 0 0,0 0 0,0-1 0,0 1 0,0 0 0,1-1 0,-1 1 0,1-1 0,0 0 0,0 0 0,0 0-1,0 0 1,0-1 0,0 1 0,0-1 0,1 1 0,-1-1 0,0 0 0,1-1 0,-1 1 0,1-1 0,-1 1 0,1-1 0,4 0 0,4 0 11,0-1-1,1 0 1,-1-1 0,0 0-1,1 0 1,10-5 0,-4 0 43,-2 0 0,1-1 0,-1-1 1,22-14-1,-31 17-16,0 0 0,0 0 1,0-1-1,-1 0 0,0-1 0,0 1 0,-1-1 0,0 0 1,10-18-1,-15 24-34,0 0-1,0 0 1,-1 0 0,1-1 0,0 1 0,-1 0 0,1 0 0,-1-1 0,1 1-1,-1 0 1,0 0 0,0-1 0,0 1 0,-1 0 0,1 0 0,0-1 0,-1 1-1,1 0 1,-1 0 0,-1-3 0,0 3-10,1 0 1,0 1-1,-1-1 0,0 0 0,1 1 1,-1-1-1,0 1 0,0 0 0,0 0 1,0 0-1,0 0 0,0 0 0,0 0 1,0 0-1,-1 0 0,1 1 0,0 0 1,0-1-1,-1 1 0,-2 0 1,-9 0-124,0 0 0,0 1 1,-1 0-1,2 1 1,-1 1-1,0 1 1,-23 8-1,-91 47-643,115-52 751,-48 26-342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2.354"/>
    </inkml:context>
    <inkml:brush xml:id="br0">
      <inkml:brushProperty name="width" value="0.05" units="cm"/>
      <inkml:brushProperty name="height" value="0.05" units="cm"/>
    </inkml:brush>
  </inkml:definitions>
  <inkml:trace contextRef="#ctx0" brushRef="#br0">218 93 16932,'0'-1'210,"1"0"1,0 0-1,-1 0 1,1 0 0,-1 0-1,1 0 1,-1 0 0,1 0-1,-1 0 1,0 0 0,0-1-1,1 1 1,-1 0-1,0 0 1,0 0 0,0 0-1,0-1 1,0 1 0,-1 0-1,1 0 1,0 0-1,-1-2 1,0 0 138,-1 0 1,1 0-1,-1 1 0,0-1 0,0 1 1,0-1-1,0 1 0,-4-4 1,1 1-4,-1 1 0,0-1 1,0 1-1,-1 0 1,1 1-1,-14-6 1,17 8-317,-1 0 0,1 0 1,0 1-1,0-1 1,-1 1-1,1 0 1,0 0-1,-1 0 1,1 0-1,0 1 1,-1-1-1,1 1 1,0 0-1,0 0 1,0 0-1,-1 0 0,1 1 1,-3 1-1,1 1-18,1-1-1,0 1 1,0 0-1,0 0 1,0 0-1,1 0 0,-1 1 1,1-1-1,0 1 1,-2 6-1,-2 5-26,1 0-1,0 1 1,1 0-1,1 0 1,1 0-1,-1 18 1,2-21 1,2 0 0,0 0 0,0 1 0,2-1 1,-1 0-1,6 17 0,-6-27 11,0 0 0,1 0 0,0 1 0,0-1 0,0-1 0,0 1 0,1 0 0,-1 0-1,1-1 1,4 5 0,-4-6 5,-1 0-1,1 0 1,-1-1-1,1 1 1,-1-1-1,1 0 1,0 1-1,0-1 1,0 0-1,0-1 0,0 1 1,0 0-1,0-1 1,0 0-1,0 0 1,5 0-1,3-2 34,-1 0 0,0 0 0,0-1-1,0-1 1,0 1 0,-1-2 0,0 1 0,1-1-1,-2-1 1,1 0 0,-1 0 0,9-8 0,-2 1 88,0-1 0,-1-1 0,-1 0 0,0-1 0,13-23 0,-22 33-68,0-1-1,-1 1 1,0-1-1,0 0 1,-1 0-1,0 0 1,0 0-1,-1 0 1,1-12-1,-2 15-41,0 1 0,0 0 0,0 0-1,-1 0 1,1 0 0,-1 0 0,0 0 0,0 0-1,0 0 1,0 0 0,-1 0 0,1 0 0,-1 0 0,0 1-1,1-1 1,-1 1 0,0-1 0,-1 1 0,1 0 0,0 0-1,-1 0 1,1 0 0,-1 0 0,-4-2 0,3 2-124,-1 0 1,0 0 0,0 0-1,0 0 1,0 1 0,0 0 0,0 0-1,-1 0 1,1 1 0,0-1-1,-1 1 1,1 1 0,0-1-1,-7 2 1,10-2-12,0 1 0,-1 0-1,1 0 1,-1 0 0,1 0 0,0 0 0,0 0-1,0 1 1,-1-1 0,1 1 0,1 0 0,-1-1-1,0 1 1,0 0 0,1 0 0,-1 0 0,1 0-1,-1 0 1,1 1 0,0-1 0,0 0 0,0 1-1,0-1 1,0 1 0,1-1 0,-1 1 0,1-1-1,0 1 1,-1-1 0,1 1 0,1 2 0,0 18-856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43.375"/>
    </inkml:context>
    <inkml:brush xml:id="br0">
      <inkml:brushProperty name="width" value="0.05" units="cm"/>
      <inkml:brushProperty name="height" value="0.05" units="cm"/>
    </inkml:brush>
  </inkml:definitions>
  <inkml:trace contextRef="#ctx0" brushRef="#br0">0 1 13587,'7'6'69,"1"0"1,-1 0-1,1-1 1,0 0-1,0 0 1,1-1-1,-1 0 1,1 0-1,0-1 0,0 0 1,19 3-1,5-2-220,0-1-1,36-2 0,-46 0 170,241-9-509,89 3 495,-94 25 334,115 4-28,329-39-227,154 5-11,-601 24-26,481 16 33,-489-27-70,1276-10 36,-1162-6 18,755-29 162,-1060 40-206,299-5 103,-338 8-47,-1 0 0,1 2 0,-1 0-1,0 1 1,1 1 0,-2 1 0,1 0 0,-1 1-1,0 1 1,23 15 0,-26-16-66,0-1 0,1 0 1,0 0-1,0-2 0,0 1 0,0-2 0,18 3 0,-22-4-18,0 1-1,0 0 0,11 5 1,25 8-531,-36-16 437,2-4-16</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2.754"/>
    </inkml:context>
    <inkml:brush xml:id="br0">
      <inkml:brushProperty name="width" value="0.05" units="cm"/>
      <inkml:brushProperty name="height" value="0.05" units="cm"/>
    </inkml:brush>
  </inkml:definitions>
  <inkml:trace contextRef="#ctx0" brushRef="#br0">56 0 19372,'-6'27'2113,"-1"0"-1473,0 2-240,-1 3 1104,-1-1-688,2 2-168,1-7-343,2 0-209,2-6-465,2-3-335,2-8-512,-1-8 976,8-2-248,2-7-168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3.223"/>
    </inkml:context>
    <inkml:brush xml:id="br0">
      <inkml:brushProperty name="width" value="0.05" units="cm"/>
      <inkml:brushProperty name="height" value="0.05" units="cm"/>
    </inkml:brush>
  </inkml:definitions>
  <inkml:trace contextRef="#ctx0" brushRef="#br0">134 77 20484,'0'-5'594,"0"-3"247,0 0 0,0 0 0,-1 0 0,-3-13 1,4 20-784,0 0 0,0 0 0,-1 0 1,1 1-1,0-1 0,-1 0 1,1 0-1,-1 0 0,1 0 1,-1 1-1,1-1 0,-1 0 1,1 0-1,-1 1 0,0-1 1,1 1-1,-1-1 0,0 0 1,0 1-1,1-1 0,-1 1 1,0 0-1,0-1 0,0 1 1,0 0-1,1-1 0,-1 1 1,0 0-1,0 0 0,0 0 1,0 0-1,0 0 0,0 0 1,0 0-1,0 0 0,0 0 1,0 0-1,1 0 0,-1 1 0,0-1 1,0 0-1,0 1 0,0-1 1,0 1-1,1-1 0,-1 1 1,0-1-1,0 1 0,1-1 1,-2 2-1,-4 3 12,0 0 1,0 0-1,0 1 1,1 0-1,-1 0 1,2 0-1,-1 1 1,1-1-1,-6 13 1,4-6-42,0 1 0,1-1 0,0 1 1,-3 20-1,8-32-27,-3 30 9,2-31-12,1 0 1,0-1 0,0 1 0,0 0 0,0 0 0,0-1 0,1 1 0,-1 0 0,0 0 0,0 0 0,0-1-1,1 1 1,-1 0 0,0-1 0,1 1 0,-1 0 0,1-1 0,-1 1 0,0 0 0,1-1 0,0 1-1,-1-1 1,1 1 0,-1-1 0,1 1 0,0-1 0,-1 1 0,1-1 0,0 0 0,-1 1 0,1-1 0,0 0-1,0 1 1,-1-1 0,3 0 0,0 0-1,0-1 1,0 1-1,1-1 0,-1 0 0,0 0 0,0 0 0,0-1 1,0 1-1,0-1 0,-1 1 0,4-4 0,31-24-12,-31 23 12,53-51-7,46-37-259,-103 93 239,-1 0-1,1-1 0,0 1 0,-1 0 0,1 0 0,0 0 0,0 0 0,0 0 0,0 0 0,0 0 0,0 1 0,1-1 0,-1 1 0,0-1 0,0 1 0,0 0 0,4 0 0,-5 1 3,1 0 0,-1-1-1,0 1 1,1 0 0,-1 0 0,0 0 0,0 0-1,0 0 1,1 1 0,-1-1 0,-1 0-1,1 0 1,0 1 0,0-1 0,0 1-1,-1-1 1,1 0 0,0 1 0,-1-1 0,0 1-1,1 0 1,-1-1 0,0 3 0,15 72-344,-10-46 437,1 0 0,1-1 0,22 56 0,-21-68 5,-2-6 12,-1 0 0,-1 0 0,0 0-1,0 0 1,4 23 0,-8-31-42,1-1 0,-1 1 0,-1 0 0,1-1 0,0 1 0,0-1 1,-1 1-1,0 0 0,1-1 0,-1 1 0,0-1 0,0 0 0,-1 1 0,1-1 0,0 0 0,-1 1 0,1-1 0,-1 0 0,0 0 0,0 0 1,0-1-1,0 1 0,0 0 0,0-1 0,0 1 0,0-1 0,-1 0 0,1 0 0,0 0 0,-1 0 0,1 0 0,-6 1 0,-4 1 191,-1 0 0,0-1-1,0 0 1,0-1 0,0-1-1,0 0 1,-23-4-1,-3-2-24,-44-14 0,82 20-269,1 0 1,0 0 0,0 1 0,-1-1-1,1 0 1,0 0 0,0 0-1,-1 0 1,1 0 0,0 0 0,0 0-1,-1 0 1,1-1 0,0 1-1,0 0 1,-1 0 0,1 0-1,0 0 1,0 0 0,0 0 0,-1 0-1,1 0 1,0-1 0,0 1-1,0 0 1,-1 0 0,1 0-1,0-1 1,0 1 0,0 0 0,0 0-1,0 0 1,-1-1 0,1 1-1,0 0 1,0 0 0,0-1 0,0 1-1,0 0 1,0 0 0,0 0-1,0-1 1,11-4-1204,5-3 270,-1-8 220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3.735"/>
    </inkml:context>
    <inkml:brush xml:id="br0">
      <inkml:brushProperty name="width" value="0.05" units="cm"/>
      <inkml:brushProperty name="height" value="0.05" units="cm"/>
    </inkml:brush>
  </inkml:definitions>
  <inkml:trace contextRef="#ctx0" brushRef="#br0">123 70 20364,'0'-1'127,"-1"-1"0,0 1 0,0 0-1,0 0 1,0 0 0,0-1 0,0 1 0,0 0-1,0 1 1,-1-1 0,1 0 0,0 0 0,0 0-1,-1 1 1,1-1 0,-1 0 0,1 1-1,-1 0 1,1-1 0,-1 1 0,1 0 0,-1 0-1,1 0 1,-1-1 0,1 2 0,-1-1 0,1 0-1,-3 0 1,2 2 6,-1-1 1,0 1-1,0 0 1,0 0-1,1 0 0,-1 0 1,1 0-1,-1 1 0,1-1 1,0 1-1,0 0 0,-2 3 1,-3 5 21,0 0 1,1 1-1,1 0 1,0 1-1,-7 22 0,10-28-124,0 1-1,1 0 1,0-1-1,0 1 0,1 0 1,0-1-1,0 1 1,1 0-1,0-1 1,0 1-1,3 9 0,-3-15-2,0 0 0,-1-1-1,1 1 1,0 0 0,0-1-1,0 1 1,0-1 0,1 0-1,-1 1 1,0-1 0,1 0-1,-1 0 1,0 0 0,1 0-1,-1 0 1,1 0 0,0 0-1,-1 0 1,1-1-1,0 1 1,0 0 0,-1-1-1,1 0 1,0 1 0,0-1-1,-1 0 1,1 0 0,0 0-1,0 0 1,2-1 0,4 0 78,-1 0 1,1-1 0,-1 0 0,0 0-1,0-1 1,8-4 0,4-2 149,0-2 1,-1-1-1,0 0 0,-1-1 1,17-16-1,-25 20-141,-1 0 0,1 0 0,-2 0 0,1-1-1,-1 0 1,-1-1 0,0 1 0,0-1 0,-1-1 0,5-15 0,-10 24-103,1 1 1,-1 0 0,1-1 0,-1 1-1,0 0 1,1-1 0,-1 1 0,0-1-1,-1 1 1,1-1 0,0 1-1,-1 0 1,0-1 0,1 1 0,-1 0-1,0-1 1,0 1 0,0 0-1,0 0 1,-1 0 0,1 0 0,0 0-1,-1 0 1,0 0 0,1 1 0,-1-1-1,0 0 1,0 1 0,0-1-1,0 1 1,0 0 0,0 0 0,0 0-1,-1 0 1,1 0 0,0 0 0,-1 1-1,1-1 1,0 1 0,-1-1-1,1 1 1,-1 0 0,1 0 0,0 0-1,-1 0 1,1 1 0,-4 0 0,-2 0-48,0 1 0,0 0 1,0 1-1,0 0 1,0 0-1,0 1 1,1 0-1,0 0 1,-9 7-1,5-3-322,-1 2 0,2-1 1,0 2-1,-14 16 0,22-25 17,0 1 0,1 0 0,-1 0 0,1 0 0,0 0 0,-2 6 0,4-5-1309,9-15 694,4-14-120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4.570"/>
    </inkml:context>
    <inkml:brush xml:id="br0">
      <inkml:brushProperty name="width" value="0.05" units="cm"/>
      <inkml:brushProperty name="height" value="0.05" units="cm"/>
    </inkml:brush>
  </inkml:definitions>
  <inkml:trace contextRef="#ctx0" brushRef="#br0">163 0 20428,'0'0'61,"0"0"1,0 0-1,0 0 0,1 0 0,-1 0 0,0 0 0,0 1 0,0-1 0,0 0 0,1 0 0,-1 0 1,0 0-1,0 0 0,0 0 0,0 0 0,1 0 0,-1 0 0,0 0 0,0 1 0,0-1 0,0 0 1,0 0-1,0 0 0,0 0 0,1 0 0,-1 1 0,0-1 0,0 0 0,0 0 0,0 0 0,0 0 1,0 1-1,0-1 0,0 0 0,0 0 0,0 0 0,0 0 0,0 1 0,0-1 0,0 0 0,0 0 1,0 0-1,0 0 0,0 1 0,0-1 0,0 0 0,0 0 0,0 0 0,0 0 0,0 1 0,-1-1 1,1 0-1,0 0 0,0 0 0,0 0 0,-7 18 846,1-4 312,-2 25-847,2-1 0,1 1 0,3 0 0,0 0 0,3 0 0,10 71-1,-9-93-382,7 38 3,-8-50-50,0 0 0,1-1 0,-1 1-1,1 0 1,0-1 0,0 0 0,1 1 0,2 3 0,-5-8 36,0 0 0,0 1 0,0-1 1,0 0-1,0 0 0,1 0 0,-1 0 0,0 0 1,0 0-1,0 0 0,0 1 0,0-1 1,0 0-1,0 0 0,0 0 0,0 0 0,0 0 1,1 0-1,-1 0 0,0 0 0,0 0 1,0 0-1,0 0 0,0 0 0,0 0 0,0 0 1,1 0-1,-1 0 0,0 0 0,0 1 1,0-1-1,0-1 0,0 1 0,0 0 0,1 0 1,-1 0-1,0 0 0,0 0 0,0 0 1,0 0-1,0 0 0,0 0 0,0 0 0,1 0 1,-1 0-1,0 0 0,0 0 0,0 0 0,1-8-858,-2-9-464,-3 2 675,-1 1-1,0 0 0,-1 0 0,-1 0 1,-11-16-1,-1 1-2186,-29-32 0,8 16 1207,15 17 9695,38 28-5235,23 3-1273,-21-1-645,122 4 350,-113-7-2002,0 0 1,0-2-1,42-11 1,-26 1-36</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5.241"/>
    </inkml:context>
    <inkml:brush xml:id="br0">
      <inkml:brushProperty name="width" value="0.05" units="cm"/>
      <inkml:brushProperty name="height" value="0.05" units="cm"/>
    </inkml:brush>
  </inkml:definitions>
  <inkml:trace contextRef="#ctx0" brushRef="#br0">308 164 11522,'-1'-28'3024,"1"24"-2146,0 0 1,0 0 0,0 0-1,0 0 1,-1 0 0,0 0-1,-1-5 1,2 8-653,-1 0 0,0 0 0,0 0 0,1 0 1,-1-1-1,0 1 0,0 0 0,0 1 0,0-1 0,0 0 1,0 0-1,-1 0 0,1 1 0,0-1 0,0 0 0,0 1 1,-1-1-1,1 1 0,0-1 0,-1 1 0,1 0 0,0 0 1,-1 0-1,1-1 0,-3 2 0,-6-2-57,0 2 0,-1-1 0,1 2 0,0-1-1,0 1 1,0 1 0,0 0 0,0 0 0,0 1 0,1 0 0,0 1-1,0 0 1,-13 9 0,12-6-157,0-1 0,1 2 0,0-1-1,1 1 1,-1 0 0,2 1 0,-1 0 0,2 0-1,-1 1 1,-9 21 0,11-17-13,1-1 0,0 1 0,1-1 0,0 1 0,2 0 0,-1 0 1,2 0-1,0 1 0,1-1 0,2 16 0,-1-23-1,0-1 0,0 1 0,0-1 0,1 1 0,0-1 0,0 0 0,1-1 0,0 1 0,7 9 0,-8-12 3,1 0 1,0 0-1,0-1 0,0 1 0,1-1 1,-1 0-1,1 0 0,0 0 1,-1-1-1,1 0 0,0 0 1,1 0-1,-1 0 0,9 1 0,-7-2 13,1-1 0,-1 1 0,0-1 0,0 0-1,1-1 1,-1 0 0,0 0 0,0 0-1,0-1 1,0 0 0,9-4 0,-5 1 31,-1-1 1,0 0 0,0 0-1,0-1 1,-1 0 0,12-13 0,-4 2 80,-1-1 0,-1-1 1,0 0-1,-2-1 0,-1 0 1,12-25-1,-15 25 6,-1 0-1,-1 0 1,-1 0-1,0-1 1,3-30-1,-9 43-79,1 0-1,-1-1 1,-1 1 0,1 0-1,-2 0 1,-3-17-1,3 21-33,0 0 0,0 0 0,0 0 0,-1 0-1,1 1 1,-1-1 0,0 1 0,-1-1-1,1 1 1,-1 0 0,0 0 0,-6-5 0,6 7-102,1 0 0,-1 0 1,1 0-1,-1 0 0,0 0 0,0 1 1,0 0-1,0 0 0,0 0 1,0 0-1,0 0 0,0 1 1,0 0-1,0 0 0,0 0 0,0 0 1,0 1-1,0 0 0,0 0 1,0 0-1,0 0 0,0 0 1,0 1-1,0-1 0,0 1 0,1 0 1,-1 1-1,1-1 0,0 0 1,0 1-1,0 0 0,0 0 1,0 0-1,0 0 0,1 0 0,-1 1 1,1-1-1,0 1 0,0-1 1,0 1-1,-1 4 0,1 10-580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5.791"/>
    </inkml:context>
    <inkml:brush xml:id="br0">
      <inkml:brushProperty name="width" value="0.05" units="cm"/>
      <inkml:brushProperty name="height" value="0.05" units="cm"/>
    </inkml:brush>
  </inkml:definitions>
  <inkml:trace contextRef="#ctx0" brushRef="#br0">44 1 19300,'-2'0'2225,"1"7"-1273,-3 7-376,-1 8 1320,0 3-407,-1 8-617,3 5-232,-3 3-392,1 1-152,2-5-368,0-5-280,4-14-776,5-6 119,8-14 833,4-6-312,4-15-200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6.256"/>
    </inkml:context>
    <inkml:brush xml:id="br0">
      <inkml:brushProperty name="width" value="0.05" units="cm"/>
      <inkml:brushProperty name="height" value="0.05" units="cm"/>
    </inkml:brush>
  </inkml:definitions>
  <inkml:trace contextRef="#ctx0" brushRef="#br0">337 73 20692,'0'-1'115,"1"-1"-1,0 1 0,-1 0 0,1-1 0,0 1 0,-1-1 1,0 1-1,1-1 0,-1 1 0,0-1 0,0 0 1,0 1-1,0-1 0,0 1 0,0-1 0,0 1 0,0-1 1,-1 0-1,1 1 0,-1-1 0,1 1 0,-1 0 0,0-1 1,-1-1-1,0 0 49,0 1-1,0 0 1,-1 0 0,1 0 0,0 0-1,-1 1 1,0-1 0,1 1 0,-1-1-1,0 1 1,-6-2 0,-2 0 235,-1 1-1,0 0 1,0 0 0,0 1-1,-20 1 1,18 1-272,1 1 0,0 0 0,0 1 0,0 1 0,1 0-1,-1 0 1,-13 8 0,19-8-115,0 0-1,0 0 1,0 0-1,0 1 0,1 0 1,0 1-1,0-1 1,1 1-1,0 0 1,0 0-1,0 1 0,-8 14 1,12-19-12,1 0 0,-1 0 0,0 0 1,0 0-1,1 0 0,-1 0 0,1 0 1,0 0-1,0 0 0,-1 1 0,2 1 0,-1-3 1,0 0-1,0 0 1,1 0-1,-1 0 0,0-1 1,1 1-1,-1 0 1,1 0-1,-1 0 1,1-1-1,0 1 0,-1 0 1,1-1-1,-1 1 1,1-1-1,0 1 1,0 0-1,-1-1 0,1 0 1,0 1-1,0-1 1,0 1-1,0-1 0,-1 0 1,1 0-1,0 1 1,0-1-1,0 0 1,0 0-1,0 0 0,1 0 1,6 0 0,1 0 1,-1-1-1,1 0 0,-1 0 1,1-1-1,-1 0 1,12-5-1,60-28 2,-59 25-6,31-16-20,-32 15-60,1 1 1,0 0 0,0 2-1,33-9 1,-52 17 66,-1-1-1,0 1 1,1 0 0,-1 0-1,1-1 1,-1 1 0,1 0 0,-1 0-1,1 1 1,-1-1 0,1 0 0,-1 0-1,1 1 1,-1-1 0,0 1 0,1-1-1,-1 1 1,0 0 0,1-1 0,-1 1-1,0 0 1,0 0 0,0 0 0,0 0-1,0 0 1,0 0 0,0 0 0,0 0-1,0 0 1,0 1 0,0-1 0,-1 0-1,1 1 1,0 1 0,1 4-48,0 1 0,-1-1 0,0 0 0,-1 0-1,0 13 1,0-6 20,0 24-19,0-5 211,8 59 0,-7-81-65,1-1 1,1 0 0,0 0 0,1 1-1,0-2 1,0 1 0,1 0 0,0-1-1,12 15 1,-13-19-58,-1-1 0,0 1 0,1 0-1,-2-1 1,1 1 0,-1 0 0,3 8 0,-4-10-7,0 0 1,-1 0-1,0 1 1,0-1 0,0 0-1,0 0 1,0 0-1,0 1 1,-1-1 0,0 0-1,1 0 1,-1 0-1,-1 0 1,-1 5 0,-3 3 99,-1-1 0,0 0 0,0-1 0,-1 1 0,0-1 1,0-1-1,-1 0 0,0 0 0,-1 0 0,1-1 1,-2-1-1,-20 11 0,12-8 83,-1-1 0,-1 0 1,1-2-1,-1 0 0,0-1 0,-30 2 0,42-6-137,-1 0 0,0-1 0,0-1 0,0 0 0,0 0 0,0-1 0,-12-4 0,20 6-120,0-1 0,1 1 0,-1-1 0,0 0-1,0 0 1,0 0 0,1 0 0,-1 0 0,1 0 0,-1 0-1,0 0 1,1-1 0,0 1 0,-1 0 0,1-1 0,0 0-1,0 1 1,0-1 0,0 0 0,0 1 0,0-1 0,0 0-1,1 0 1,-1 0 0,1 0 0,-1 1 0,1-1 0,0 0-1,0 0 1,0 0 0,0 0 0,0 0 0,0 0 0,0 0 0,1 0-1,-1 0 1,0 0 0,1 0 0,0 1 0,0-1 0,-1 0-1,1 0 1,2-2 0,26-41-979,-8 18 339</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6.863"/>
    </inkml:context>
    <inkml:brush xml:id="br0">
      <inkml:brushProperty name="width" value="0.05" units="cm"/>
      <inkml:brushProperty name="height" value="0.05" units="cm"/>
    </inkml:brush>
  </inkml:definitions>
  <inkml:trace contextRef="#ctx0" brushRef="#br0">11 400 18156,'-11'8'2823,"14"-15"-649,17-20 38,222-254 2279,-227 263-4390,-5 6-39,1 0 1,0 0-1,1 1 1,17-13-1,-29 23-61,0 1-1,1 0 0,-1 0 1,0-1-1,1 1 0,-1 0 1,0 0-1,1-1 0,-1 1 1,0 0-1,1 0 1,-1 0-1,0 0 0,1 0 1,-1-1-1,1 1 0,-1 0 1,0 0-1,1 0 1,-1 0-1,1 0 0,-1 0 1,0 0-1,1 1 0,-1-1 1,1 0-1,-1 0 1,0 0-1,1 0 0,-1 0 1,0 1-1,1-1 0,-1 0 1,0 0-1,1 0 0,-1 1 1,0-1-1,1 0 1,-1 1-1,0-1 0,0 0 1,1 1-1,-1-1 0,0 0 1,0 1-1,0-1 1,1 0-1,-1 1 0,0-1 1,0 0-1,0 1 0,3 25 5,-7 49-7,-13 76-1,-2 40-49,18-186-89,1 0 1,0 0 0,0 0-1,0 0 1,1 0 0,0 0-1,2 8 1,-3-13 98,0 0-1,0 0 1,0 1-1,1-1 1,-1 0 0,0 0-1,0 0 1,0 0 0,1 1-1,-1-1 1,0 0-1,0 0 1,1 0 0,-1 0-1,0 0 1,1 0 0,-1 0-1,0 0 1,0 0 0,1 0-1,-1 0 1,0 0-1,0 0 1,1 0 0,-1 0-1,0 0 1,1 0 0,-1 0-1,0 0 1,0 0 0,1 0-1,-1-1 1,0 1-1,0 0 1,0 0 0,1 0-1,-1 0 1,0-1 0,0 1-1,0 0 1,1 0 0,-1 0-1,0-1 1,10-9-164,8-18-306,2-6-181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7.400"/>
    </inkml:context>
    <inkml:brush xml:id="br0">
      <inkml:brushProperty name="width" value="0.05" units="cm"/>
      <inkml:brushProperty name="height" value="0.05" units="cm"/>
    </inkml:brush>
  </inkml:definitions>
  <inkml:trace contextRef="#ctx0" brushRef="#br0">46 17 21125,'4'-11'1642,"-2"5"471,-3 9-195,-9 35 836,-5 49-2675,3 1 0,-1 158 0,13-240-293,0 0 1,1 1-1,0-1 0,0 0 0,0 1 1,1-1-1,3 7 0,2-4-1611,-2-13 585,-1-14 236,-6-7 11,-4-10-147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7.925"/>
    </inkml:context>
    <inkml:brush xml:id="br0">
      <inkml:brushProperty name="width" value="0.05" units="cm"/>
      <inkml:brushProperty name="height" value="0.05" units="cm"/>
    </inkml:brush>
  </inkml:definitions>
  <inkml:trace contextRef="#ctx0" brushRef="#br0">29 19 15715,'-15'-12'2281,"3"5"-1241,11 9-240,4 3 1337,8 2-441,5 4-168,10-1-447,5 0-265,7-5-224,0 0-176,5-5-728,-1-5-704,1-3 896,-3-5-176,-6-3-168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58.702"/>
    </inkml:context>
    <inkml:brush xml:id="br0">
      <inkml:brushProperty name="width" value="0.05" units="cm"/>
      <inkml:brushProperty name="height" value="0.05" units="cm"/>
    </inkml:brush>
  </inkml:definitions>
  <inkml:trace contextRef="#ctx0" brushRef="#br0">1 590 15651,'3'5'55,"1"-1"-1,-1 0 1,1 0-1,1 0 1,-1-1-1,0 1 1,1-1 0,0 0-1,0 0 1,0-1-1,0 1 1,0-1-1,0 0 1,0-1-1,1 1 1,6 0-1,20 1-59,1-1-1,-1-2 1,1-1-1,35-7 1,128-30-15,-74 12 21,68-4 4,1 8 0,194 4 1,45 15-3,515-15-280,-200 20 182,-605 2 94,656-34-33,-2-60 21,-396 40 12,-358 45 2,1244-168-297,-628 74 98,4 58 111,-1 74 62,-124-2 23,-253-30 42,169 9 300,-400-4-185,-1 2-1,80 23 1,91 46 140,-206-71-370,1 0 0,-1-1-1,1-1 1,0-1 0,0 0 0,22 0-1,-36-3 69,0 0 0,1 0 0,-1 0 0,0 0 0,0 0 0,0-1 0,0 1 0,0-1 0,0 0 0,0 1 0,2-2 0,-1 0-8,0-1 0,-1 1 0,0-1 0,1 1 0,-1-1 0,0 0 0,2-3 0,-4 6 15</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8.451"/>
    </inkml:context>
    <inkml:brush xml:id="br0">
      <inkml:brushProperty name="width" value="0.05" units="cm"/>
      <inkml:brushProperty name="height" value="0.05" units="cm"/>
    </inkml:brush>
  </inkml:definitions>
  <inkml:trace contextRef="#ctx0" brushRef="#br0">202 165 16876,'6'-5'601,"-1"1"1,0-1-1,-1 0 1,1 0-1,-1 0 1,0-1 0,0 0-1,5-11 1,-8 15-389,0-1 1,0 1-1,0 0 1,0-1-1,-1 1 1,1-1-1,-1 1 1,0-1-1,1 1 1,-1-1-1,-1 1 1,1-4-1,-1 5-77,1-1 0,-1 1 0,1 0-1,-1-1 1,0 1 0,1 0 0,-1-1 0,0 1-1,0 0 1,0 0 0,0 0 0,0 0 0,0 0-1,0 0 1,-1 0 0,1 0 0,0 0-1,-1 0 1,1 1 0,0-1 0,-4 0 0,1 0-51,0 0 1,0 0 0,0 1 0,0-1 0,0 1-1,0 0 1,0 0 0,0 1 0,-1-1-1,1 1 1,0 0 0,0 0 0,0 1 0,1-1-1,-1 1 1,0-1 0,0 1 0,1 1-1,-7 4 1,0 0-53,-1 2 1,2-1-1,-1 1 0,1 1 0,-8 11 1,7-7-42,1 0 0,0 1 0,1 0 1,1 1-1,0 0 0,1 0 0,1 0 1,0 1-1,2-1 0,0 1 0,0 0 1,2 0-1,0 0 0,1 0 0,2 24 1,-1-36 2,0 0 0,0-1-1,1 1 1,-1 0 0,1 0 0,0-1 0,0 1 0,1-1 0,-1 1 0,1-1 0,0 0 0,0 0 0,0 0 0,1 0 0,-1-1-1,1 0 1,0 1 0,7 3 0,-6-4 1,1-1 1,0 1-1,0-1 0,0-1 0,0 1 0,0-1 1,0 0-1,1 0 0,-1-1 0,0 0 1,0 0-1,1 0 0,-1-1 0,11-2 0,4-3 17,0 0 0,-1-2 0,0 0 0,0-1 0,-1-1 0,0-1 0,-1-1 0,19-15 0,-4 1 90,-2-2-1,-1-1 0,34-43 0,-46 50 10,-2 0 0,20-34 0,-32 48-73,0 0 0,0 0 1,-1 0-1,0 0 0,0-1 1,-1 1-1,0-1 1,-1 1-1,0-1 0,0 0 1,-1-14-1,0 21-54,0 0 1,0 1-1,0-1 1,0 1-1,0-1 1,-1 1-1,1-1 1,-1 0-1,1 1 0,-1 0 1,1-1-1,-1 1 1,0-1-1,0 1 1,0 0-1,1-1 0,-2 1 1,1 0-1,0 0 1,0 0-1,0 0 1,0 0-1,-1 0 1,1 0-1,0 0 0,-1 0 1,1 1-1,-1-1 1,1 0-1,-1 1 1,1-1-1,-1 1 1,1 0-1,-1 0 0,1-1 1,-1 1-1,0 0 1,1 0-1,-1 0 1,1 1-1,-1-1 1,0 0-1,1 1 0,-1-1 1,1 1-1,-1-1 1,1 1-1,-2 1 1,-4 1-316,0 0 1,0 0 0,1 1 0,-1 0 0,1 1 0,0 0 0,0-1-1,1 2 1,-6 5 0,8-8 199,0 1-1,1-1 1,-1 1-1,1 0 1,0 0-1,0 0 1,0 0-1,1 0 1,-1 0-1,1 0 1,-1 6-1,1 17-885</inkml:trace>
  <inkml:trace contextRef="#ctx0" brushRef="#br0" timeOffset="1">754 380 22269,'2'21'2128,"-5"8"-1448,-6 1-320,1 11 1273,-4 4-529,4 6-760,0 0-280,4-6-480,3-6-328,1-13-808,5-12 1271,3-18-287,3-18-208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9.033"/>
    </inkml:context>
    <inkml:brush xml:id="br0">
      <inkml:brushProperty name="width" value="0.05" units="cm"/>
      <inkml:brushProperty name="height" value="0.05" units="cm"/>
    </inkml:brush>
  </inkml:definitions>
  <inkml:trace contextRef="#ctx0" brushRef="#br0">173 137 18084,'7'-35'2557,"-4"24"-1594,-1 0-1,0 0 0,0-12 1,-2 22-908,0 0 0,0 1 0,0-1 0,0 0 1,0 0-1,0 1 0,0-1 0,-1 0 1,1 1-1,0-1 0,0 0 0,-1 0 0,1 1 1,0-1-1,-1 1 0,1-1 0,0 0 1,-1 1-1,1-1 0,-1 1 0,1-1 0,-1 1 1,0-1-1,1 1 0,-1-1 0,1 1 0,-1 0 1,0-1-1,1 1 0,-1 0 0,0-1 1,1 1-1,-1 0 0,0 0 0,0 0 0,1 0 1,-1 0-1,0 0 0,1 0 0,-1 0 1,0 0-1,0 0 0,1 0 0,-1 0 0,0 0 1,1 1-1,-1-1 0,-1 1 0,-4 1 133,-1 0-1,1 1 1,-11 6-1,16-9-168,-11 8 142,0 0 0,0 1 1,1 0-1,-15 16 1,19-18-131,1 0-1,0 0 1,1 0 0,0 1 0,0 0 0,1 0 0,-1 0 0,-2 11 0,6-18-30,1 0 0,-1 0 0,1 0 0,-1 1 0,1-1 0,0 0 0,0 0 1,-1 0-1,1 0 0,0 0 0,0 0 0,0 0 0,0 1 0,1-1 0,-1 0 0,0 0 0,0 0 0,1 0 0,-1 0 0,0 0 0,1 0 0,-1 0 0,1 0 0,-1 0 0,1 0 0,0 0 0,-1 0 0,1 0 0,0 0 0,0-1 0,0 1 0,0 0 0,-1-1 1,1 1-1,0 0 0,0-1 0,0 1 0,0-1 0,0 1 0,1-1 0,-1 0 0,0 0 0,0 1 0,0-1 0,0 0 0,0 0 0,0 0 0,0 0 0,1 0 0,0 0 0,7-1-1,0 0 1,0 0-1,0-1 0,-1 0 1,12-4-1,15-7 6,-1-1 0,61-37 0,59-50-53,-124 80 20,-14 12-7,-15 9 33,-1 0-1,0 0 1,0 0-1,0 0 1,0 0 0,0 0-1,0 0 1,1 0-1,-1 0 1,0 0-1,0 0 1,0 1-1,0-1 1,0 0 0,1 0-1,-1 0 1,0 0-1,0 0 1,0 0-1,0 0 1,0 0-1,0 0 1,0 0 0,1 0-1,-1 0 1,0 1-1,0-1 1,0 0-1,0 0 1,0 0-1,0 0 1,0 0 0,0 0-1,0 1 1,0-1-1,0 0 1,0 0-1,0 0 1,0 0-1,0 0 1,0 0 0,0 1-1,0-1 1,0 0-1,0 0 1,0 0-1,0 0 1,0 0-1,0 1 1,0-1 0,-12 28-125,7-18 129,-11 21-27,-33 71 97,44-88-20,0 0 0,0 0 0,2 0 0,0 1 0,-2 21 0,5-34-38,-1 1 1,1-1-1,0 1 0,0-1 0,0 0 0,1 1 1,-1-1-1,1 1 0,-1-1 0,1 0 0,0 1 1,0-1-1,0 0 0,0 0 0,0 0 0,0 0 1,1 0-1,-1 0 0,1 0 0,-1 0 1,1 0-1,0-1 0,-1 1 0,1 0 0,0-1 1,0 0-1,0 0 0,1 1 0,-1-1 0,0 0 1,0 0-1,1-1 0,-1 1 0,3 0 0,-4-1-13,-1 0 0,1 1 0,0-1 0,0 0 0,0 0 0,0 1 0,0-1 1,-1 1-1,1-1 0,0 1 0,0-1 0,-1 1 0,1-1 0,0 1 0,-1 0 0,1-1 0,-1 1 0,1 0 0,0 0 0,-1 0-1,0 0 1,0-1 0,0 1 0,0 0-1,0-1 1,0 1 0,0 0 0,0-1-1,0 1 1,0 0 0,0-1 0,-1 1-1,1 0 1,0-1 0,0 1 0,-1 0-1,1-1 1,0 1 0,-2 0 0,-2 4 17,0 0 0,-1-1 0,0 1 0,-8 4 0,5-3 24,-7 6 95,-1-1 1,0 0-1,-1-1 0,0-1 1,-1-1-1,-28 10 0,37-16-67,0 0-1,0 0 1,0-1-1,0 0 1,0 0-1,0-1 1,-11-1-1,15 0-54,-1 0 1,0 0-1,1-1 1,-1 0-1,1 0 0,-1 0 1,1-1-1,0 1 1,0-1-1,0 0 1,0-1-1,-5-3 0,8 4-179,-1 1 0,1-1 0,0 1 0,-1-1 0,1 0 0,1 0-1,-1 0 1,0 0 0,-2-6 0,4 8 91,0 0-1,-1 0 1,1 0-1,0 0 1,0 0 0,0 0-1,0 0 1,0 0-1,0 0 1,0 0 0,0 0-1,0 1 1,1-1 0,-1 0-1,0 0 1,1 0-1,-1 0 1,1 0 0,-1 0-1,1 0 1,-1 0 0,1 1-1,-1-1 1,1 0-1,0 0 1,-1 1 0,1-1-1,0 0 1,0 1 0,0-1-1,-1 1 1,1-1-1,0 1 1,0-1 0,0 1-1,0 0 1,0-1 0,1 1-1,18-5-840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29.591"/>
    </inkml:context>
    <inkml:brush xml:id="br0">
      <inkml:brushProperty name="width" value="0.05" units="cm"/>
      <inkml:brushProperty name="height" value="0.05" units="cm"/>
    </inkml:brush>
  </inkml:definitions>
  <inkml:trace contextRef="#ctx0" brushRef="#br0">0 108 18244,'0'-3'181,"0"0"0,1 0-1,-1 1 1,1-1 0,-1 0 0,1 0 0,0 1-1,0-1 1,0 1 0,0-1 0,1 1 0,-1-1-1,1 1 1,-1 0 0,1 0 0,0 0 0,0 0 0,0 0-1,0 0 1,0 0 0,0 1 0,3-2 0,5-4 440,-1 1 0,2 1 0,20-9 0,-18 10-247,-1 0 0,1 0 0,0 1 1,1 1-1,-1 0 0,0 1 0,18 1 1,-26 0-264,0 1 0,0-1 0,1 1 0,-1 1 0,0-1 0,0 1 0,0 0 0,-1 0 0,8 4 0,-9-4-59,0 0 0,0 1 0,-1-1 0,1 0 0,-1 1 0,0 0 0,1-1 0,-1 1 0,-1 0 0,1 0 0,0 0 0,-1 0 0,1 1 1,-1-1-1,1 6 0,0-2-19,-2 1-1,1-1 1,-1 0 0,0 1 0,-1-1 0,1 1-1,-1-1 1,-1 0 0,0 0 0,0 1 0,0-1-1,-1-1 1,0 1 0,0 0 0,-6 9 0,-8 10 20,-1-1 1,-27 31 0,43-54-48,-60 65 67,-18 22 1,78-87-69,-1 1 0,1 0 0,0 1 1,0-1-1,1 0 0,-1 0 0,1 1 0,-2 6 1,2-9-5,1-1 0,0 1 0,0 0 0,0 0 1,1 0-1,-1 0 0,0-1 0,0 1 0,0 0 0,1 0 1,-1 0-1,0-1 0,1 1 0,-1 0 0,0 0 0,1-1 0,-1 1 1,1 0-1,-1-1 0,1 1 0,0-1 0,-1 1 0,1-1 1,0 1-1,-1-1 0,1 1 0,0-1 0,0 1 0,-1-1 1,1 0-1,0 1 0,0-1 0,0 0 0,-1 0 0,1 0 1,0 0-1,0 0 0,0 0 0,0 0 0,-1 0 0,2 0 1,107 6-36,-55-4-595,55 9 1,-64-4 406,-7-1-50</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30.075"/>
    </inkml:context>
    <inkml:brush xml:id="br0">
      <inkml:brushProperty name="width" value="0.05" units="cm"/>
      <inkml:brushProperty name="height" value="0.05" units="cm"/>
    </inkml:brush>
  </inkml:definitions>
  <inkml:trace contextRef="#ctx0" brushRef="#br0">6 8 22909,'1'-7'2032,"1"12"-1408,-2 8-255,0 10 1047,0 10-408,-2 10-560,1 4-216,-2 6-80,0-1-56,3-5-168,0-1-88,2-10-184,2-6-168,3-10-632,-1-6-457,0-14 1153,-2-8-272,-3-9-88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30.599"/>
    </inkml:context>
    <inkml:brush xml:id="br0">
      <inkml:brushProperty name="width" value="0.05" units="cm"/>
      <inkml:brushProperty name="height" value="0.05" units="cm"/>
    </inkml:brush>
  </inkml:definitions>
  <inkml:trace contextRef="#ctx0" brushRef="#br0">25 12 16195,'-16'-8'2137,"10"5"-1057,3 3-376,10 1 1609,9 5-617,9 1-552,2-1-223,6 1-417,4 0-72,2-4-128,2 0-136,1-5-488,1 0-616,-7-1 824,-3-2-152,5 3-89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31.135"/>
    </inkml:context>
    <inkml:brush xml:id="br0">
      <inkml:brushProperty name="width" value="0.05" units="cm"/>
      <inkml:brushProperty name="height" value="0.05" units="cm"/>
    </inkml:brush>
  </inkml:definitions>
  <inkml:trace contextRef="#ctx0" brushRef="#br0">300 184 12867,'7'-12'1155,"0"1"0,-1-1 0,0 0 0,-1-1 0,5-17 0,-9 27-943,0 0-1,-1 0 1,1 1 0,-1-1 0,1 0 0,-1 0 0,0 0 0,0 0-1,-1 0 1,1 0 0,0 0 0,-1 1 0,0-1 0,0 0 0,1 0-1,-2 1 1,1-1 0,0 0 0,0 1 0,-1-1 0,0 1 0,1 0-1,-1-1 1,0 1 0,0 0 0,0 0 0,0 0 0,-1 1 0,1-1-1,-5-2 1,2 2-83,0 0-1,1 0 0,-1 1 0,0 0 0,0 0 1,-1 0-1,1 1 0,0 0 0,0 0 1,0 0-1,0 0 0,0 1 0,0 0 1,0 0-1,0 0 0,0 1 0,0 0 0,-8 4 1,1 0-67,0 0-1,0 1 1,1 1 0,0 0 0,-20 18 0,19-12-54,0 0 1,0 0 0,1 1 0,1 1-1,0 0 1,1 0 0,-11 30 0,16-35-10,0 0 1,1 0 0,0 0 0,1 0 0,0 1 0,1-1 0,0 1 0,0-1 0,2 1 0,-1-1 0,2 1 0,-1-1 0,6 18 0,-6-25 1,1 0 0,0 1 0,0-1 0,1 0 0,-1 0 0,1 0 0,-1-1 0,1 1 0,1 0 0,-1-1 0,0 0 0,1 0 0,7 5 0,-5-5 4,0 1 1,1-1-1,-1-1 1,1 1-1,-1-1 1,1-1-1,0 1 1,10 0-1,0-1 37,0-1-1,0 0 1,1-2-1,-1 0 0,-1-1 1,30-8-1,-22 3 60,-1-1 0,0-1 0,-1-1-1,0-1 1,0-1 0,-1-1 0,-1-1 0,31-28-1,-40 31-25,1 0 0,-2-1-1,0 0 1,0-1-1,-2 0 1,9-15 0,-13 18-28,1 1 0,-2-1 1,1 0-1,-1 0 0,-1 0 1,0 0-1,-1-1 1,0 1-1,-1-17 0,0 22-60,-1-1 0,0 0 0,0 1-1,0 0 1,-1-1 0,0 1 0,-1 0-1,1 0 1,-5-8 0,5 12-43,1 0 1,0 0-1,0 0 0,-1 1 0,1-1 1,-1 1-1,0-1 0,1 1 1,-1-1-1,0 1 0,0 0 1,0 0-1,0 0 0,0 0 1,0 0-1,0 0 0,0 0 1,0 1-1,0-1 0,-1 1 1,1 0-1,0-1 0,0 1 0,0 0 1,-1 0-1,1 1 0,0-1 1,0 0-1,-4 2 0,2-1-54,0 1 0,1 0 0,-1-1 0,1 2 0,-1-1-1,1 0 1,0 1 0,0-1 0,0 1 0,0 0 0,0 0-1,1 0 1,-1 0 0,1 1 0,0-1 0,0 1 0,0-1 0,0 1-1,1 0 1,0 0 0,-1 0 0,1 0 0,1 0 0,-2 4-1,-4 39-735</inkml:trace>
  <inkml:trace contextRef="#ctx0" brushRef="#br0" timeOffset="1">713 378 19324,'0'29'2201,"-5"8"-1505,-2 11-312,-1 5 1080,-1 1-520,2 2-400,3-10-1088,1-7-480,3-24 848,1-13-192,5-28-152</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31.618"/>
    </inkml:context>
    <inkml:brush xml:id="br0">
      <inkml:brushProperty name="width" value="0.05" units="cm"/>
      <inkml:brushProperty name="height" value="0.05" units="cm"/>
    </inkml:brush>
  </inkml:definitions>
  <inkml:trace contextRef="#ctx0" brushRef="#br0">289 20 22997,'-3'-2'158,"0"0"0,0 0 0,0 0 0,0 0 0,0 1 1,0-1-1,-1 1 0,1 0 0,-1-1 0,1 2 0,-1-1 0,1 0 0,-1 1 0,1-1 1,-1 1-1,0 0 0,1 1 0,-1-1 0,-6 2 0,0 0-12,-1 0 0,1 1 0,0 1 0,0 0 0,-14 8 0,11-5-101,0 2 1,0-1-1,1 2 0,1 0 0,-1 0 1,-9 13-1,16-18-29,1 0 1,-1 1 0,1 0-1,1 0 1,-1 0 0,1 0-1,0 0 1,0 1-1,1 0 1,0-1 0,0 1-1,0 0 1,1 0 0,0 0-1,0 8 1,1-13-11,0-1-1,1 1 1,-1 0 0,0 0 0,0 0-1,1-1 1,-1 1 0,1 0-1,0 0 1,-1-1 0,1 1 0,0 0-1,0-1 1,0 1 0,0-1 0,0 1-1,0-1 1,1 0 0,-1 1-1,0-1 1,1 0 0,2 2 0,-1-2-2,0 0 1,0 0 0,1 0 0,-1 0 0,0 0 0,0-1 0,1 0 0,-1 1-1,0-1 1,1 0 0,5-1 0,5-2 0,0 0 0,0-1 1,0 0-1,23-11 0,11-10 5,62-44 1,-27 16-171,-59 41 44,-24 12 111,1 0-1,-1 0 1,1 0-1,-1 0 1,0 0 0,1 0-1,-1 0 1,1 0-1,-1 0 1,1 0-1,-1 0 1,1 0-1,-1 0 1,0 0 0,1 1-1,-1-1 1,1 0-1,-1 0 1,0 0-1,1 1 1,-1-1-1,0 0 1,1 0-1,-1 1 1,0-1 0,1 0-1,-1 1 1,0-1-1,0 1 1,1-1-1,-1 0 1,0 1-1,0-1 1,0 1 0,1-1-1,-1 0 1,0 1-1,0-1 1,0 1-1,0-1 1,0 1-1,0-1 1,0 1 0,0-1-1,0 1 1,0-1-1,0 0 1,0 1-1,-1-1 1,1 1-1,-4 27-119,3-26 107,-8 39-49,2 0 0,-4 74-1,11-101 122,0 0 0,1-1 0,1 1 0,0-1 0,1 0 0,0 1 0,1-1 0,1 0 0,0-1 0,0 1 0,2-1 0,12 19 0,-17-29-11,0 1 1,-1 0-1,1-1 1,0 1-1,-1 0 1,0 0-1,0 0 1,0 0-1,0 0 1,1 6-1,-2-8-12,0 1 0,0 0 0,-1-1-1,1 1 1,0-1 0,-1 1 0,1-1 0,-1 1-1,0-1 1,1 1 0,-1-1 0,0 0 0,0 1-1,0-1 1,0 0 0,0 1 0,0-1 0,0 0-1,0 0 1,-1 0 0,1 0 0,0 0 0,-1-1-1,-1 2 1,-7 3 133,1-1 0,-1 0 0,0 0 0,0-1 0,-1-1 0,1 0 0,0 0 0,-1-1 0,1 0 0,-1-1 0,-19-2 0,20 1-251,0 0 1,1 0 0,0-1 0,-1-1 0,1 0 0,0 0 0,0-1 0,0 0-1,1 0 1,0-1 0,-1 0 0,1 0 0,-9-9 0,17 13 46,-1 1 0,1-1 0,-1 1 1,1-1-1,-1 1 0,1-1 1,-1 1-1,1-1 0,-1 1 0,1-1 1,0 0-1,-1 1 0,1-1 0,0 0 1,0 1-1,-1-1 0,1 0 1,0-1-1,3 0-483</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32.187"/>
    </inkml:context>
    <inkml:brush xml:id="br0">
      <inkml:brushProperty name="width" value="0.05" units="cm"/>
      <inkml:brushProperty name="height" value="0.05" units="cm"/>
    </inkml:brush>
  </inkml:definitions>
  <inkml:trace contextRef="#ctx0" brushRef="#br0">0 113 20452,'2'-5'292,"-1"0"-1,1 1 0,0-1 0,0 1 0,0-1 1,1 1-1,-1 0 0,1 0 0,0 0 0,0 0 1,0 1-1,1-1 0,-1 1 0,1 0 0,0 0 1,0 0-1,5-3 0,1 0 252,1 1 1,0-1-1,0 2 0,0-1 1,23-4-1,-30 7-438,1 2 0,0-1 0,-1 0 0,1 1-1,0 0 1,-1 0 0,1 0 0,-1 1 0,1-1 0,0 1-1,-1 1 1,1-1 0,7 4 0,-10-4-81,0 0-1,0 1 1,0 0 0,0-1-1,0 1 1,0 0 0,-1 0 0,1 0-1,-1 0 1,1 0 0,-1 0-1,0 1 1,0-1 0,0 0-1,0 1 1,0-1 0,-1 1-1,1-1 1,-1 1 0,1-1-1,-1 1 1,0-1 0,0 1 0,0-1-1,0 1 1,-1-1 0,0 5-1,-1 2-10,0 0-1,-1 0 0,0-1 0,0 1 0,-1 0 1,0-1-1,0 0 0,-1 0 0,-10 13 0,-6 4-3,-34 31-1,35-35-20,20-21 10,0 0 1,-1 0-1,1 0 1,0 0-1,0 0 1,0 0-1,0 0 1,0 1-1,0-1 1,-1 0-1,1 0 1,0 0-1,0 0 1,0 0-1,0 1 1,0-1-1,0 0 1,0 0-1,0 0 1,0 0-1,0 1 1,0-1-1,0 0 1,0 0-1,0 0 1,0 0-1,0 1 1,0-1-1,0 0 1,0 0-1,0 0 1,0 0-1,0 1 1,0-1-1,0 0 1,0 0-1,0 0 1,0 0-1,1 0 1,-1 1-1,0-1 1,0 0-1,0 0 1,0 0-1,0 0 1,0 0-1,1 0 1,-1 0-1,0 0 1,0 1-1,0-1 1,0 0-1,0 0 1,1 0-1,-1 0 1,0 0-1,0 0 1,0 0-1,0 0 1,1 0-1,-1 0 1,0 0-1,0 0 1,0 0-1,1 0 1,16 1-66,-12-1 45,140 11-513,-122-7 400,0 1 0,0 0-1,-1 2 1,28 12 0,-47-18 105,1 1 1,-1 0-1,0 0 0,1 0 1,-1 0-1,0 0 0,0 1 1,0-1-1,4 7 0,-6-8 30,-1 0-1,1 0 1,-1 0-1,1 0 1,-1 0-1,0 0 1,1 0-1,-1 0 1,0 0-1,0 1 1,0-1-1,0 0 0,0 0 1,0 0-1,0 0 1,0 0-1,0 1 1,0-1-1,-1 0 1,1 0-1,-1 0 1,1 0-1,-1 0 1,1 0-1,-1 0 1,1 0-1,-1 0 1,0 0-1,1 0 1,-1 0-1,0-1 1,0 1-1,0 0 1,0 0-1,0-1 0,-1 1 1,-8 7 110,-1-1 0,0 0-1,0-1 1,-1 0 0,0-1 0,-23 7 0,0-3 323,-43 6 0,3-6 159,66-8-580,-1-1 0,1 0 0,0-1 0,-1 0 0,-15-3 0,15-3-657,11 0-62,0 5 643,0 1 1,0 0 0,0 0 0,0 0-1,1 0 1,-1 0 0,0 1 0,1-1 0,-1 0-1,1 1 1,1-2 0,14-2-440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32.760"/>
    </inkml:context>
    <inkml:brush xml:id="br0">
      <inkml:brushProperty name="width" value="0.05" units="cm"/>
      <inkml:brushProperty name="height" value="0.05" units="cm"/>
    </inkml:brush>
  </inkml:definitions>
  <inkml:trace contextRef="#ctx0" brushRef="#br0">0 0 18588,'10'5'2264,"-4"18"-1199,0 3-433,-6 12 1616,1 4-743,-1 8-665,-1 2-248,-1-2-352,1-2-96,1-7-224,3-7-128,2-8-432,1-3-320,1-13-481,1-5 1081,-4-7-256,-3-6-224</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33.311"/>
    </inkml:context>
    <inkml:brush xml:id="br0">
      <inkml:brushProperty name="width" value="0.05" units="cm"/>
      <inkml:brushProperty name="height" value="0.05" units="cm"/>
    </inkml:brush>
  </inkml:definitions>
  <inkml:trace contextRef="#ctx0" brushRef="#br0">14 19 16291,'-9'-9'2321,"5"2"-1193,5 5-296,5 1 1465,10 1-633,2 4-199,14-4-521,5 3-208,18-3-464,3-1-472,10 1 240,1 3-72,-1 2-168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05.947"/>
    </inkml:context>
    <inkml:brush xml:id="br0">
      <inkml:brushProperty name="width" value="0.05" units="cm"/>
      <inkml:brushProperty name="height" value="0.05" units="cm"/>
    </inkml:brush>
  </inkml:definitions>
  <inkml:trace contextRef="#ctx0" brushRef="#br0">17 92 13451,'-3'2'137,"1"1"0,0 0 1,0-1-1,0 1 0,1 0 0,-3 6 0,4-8-129,0-1-1,-1 1 0,1 0 1,0-1-1,1 1 0,-1 0 0,0-1 1,0 1-1,0 0 0,0-1 1,0 1-1,1-1 0,-1 1 1,0 0-1,1-1 0,-1 1 0,0-1 1,1 1-1,-1-1 0,1 1 1,-1-1-1,0 1 0,1-1 0,-1 1 1,1-1-1,0 0 0,-1 1 1,1-1-1,-1 0 0,1 1 1,0-1-1,-1 0 0,1 0 0,0 0 1,-1 1-1,1-1 0,-1 0 1,1 0-1,0 0 0,-1 0 0,2 0 1,44 6 44,-1-1 0,47-1 1,94-9-107,-94 1 44,609-22-77,190-25 254,-689 29 60,-200 22-36,0-1-1,0 1 1,-1 0-1,1 0 1,0-1 0,0 1-1,-1-1 1,1 0 0,3-1-1,-5 1-159,1 1 0,-1-1 0,0 1 0,1-1 0,-1 1 0,0-1 0,0 0 0,1 1 0,-1-1 0,0 1 0,0-1 0,0 0 0,0 1 0,0-1 0,0 1 0,0-1 0,0 0 0,0 1 0,0-1 0,0 0 0,0 1 0,0-1 0,-1 1 0,1-1 0,0 0 0,0 1 0,-1-2 0,-7-16 473</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33.819"/>
    </inkml:context>
    <inkml:brush xml:id="br0">
      <inkml:brushProperty name="width" value="0.05" units="cm"/>
      <inkml:brushProperty name="height" value="0.05" units="cm"/>
    </inkml:brush>
  </inkml:definitions>
  <inkml:trace contextRef="#ctx0" brushRef="#br0">1 118 22301,'15'12'1896,"13"-6"-1376,4-6-400,17-12 8,6-5-464,6-4 416,2-4-312,9-1-296</inkml:trace>
  <inkml:trace contextRef="#ctx0" brushRef="#br0" timeOffset="1">942 94 21309,'13'7'1528,"7"-5"-1944,7-5-264,18-11 1064,8-4-224,14-5-320</inkml:trace>
  <inkml:trace contextRef="#ctx0" brushRef="#br0" timeOffset="2">1898 50 18580,'32'14'1720,"5"-8"-1328,5-6-528,5-7 136,6-6 1193,10-4-977,1-1-280,-2 4-248</inkml:trace>
  <inkml:trace contextRef="#ctx0" brushRef="#br0" timeOffset="3">2515 45 16732,'7'22'1952,"3"-5"-1120,4-4-320,18-13 817,8-4-689,11-11-96,8 0-96,27-11-408</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34.300"/>
    </inkml:context>
    <inkml:brush xml:id="br0">
      <inkml:brushProperty name="width" value="0.05" units="cm"/>
      <inkml:brushProperty name="height" value="0.05" units="cm"/>
    </inkml:brush>
  </inkml:definitions>
  <inkml:trace contextRef="#ctx0" brushRef="#br0">94 1 18244,'38'27'2248,"4"4"-1431,10 5-233,6 6 1184,5 12-640,-2 6-127,-13 13-337,-10 8-168,-31 5-216,-16 7-24,-40 12-160,-21 9-304,-33 12 200,-10-1-32,-43-12 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43.565"/>
    </inkml:context>
    <inkml:brush xml:id="br0">
      <inkml:brushProperty name="width" value="0.05" units="cm"/>
      <inkml:brushProperty name="height" value="0.05" units="cm"/>
    </inkml:brush>
  </inkml:definitions>
  <inkml:trace contextRef="#ctx0" brushRef="#br0">1 0 13035,'7'1'612,"0"-1"1,0 1-1,0 0 1,0 1-1,0 0 1,12 4-1,6 7 18,0 0 0,-1 1-1,43 35 1,-45-32-437,0-1-1,1-1 0,1-1 1,33 15-1,-34-21-122,1-1 0,0-1-1,48 6 1,77-3 155,17 2 33,-42 9-131,81 9-96,325-32 67,-225-6-73,-247 9-18,587-16 122,-447 3 18,731-27 933,-444 48-693,-5 0-109,1-24 123,-50-19 100,541-28 590,-317 69-674,-523 3-254,0 6 0,251 64 1,-334-65-72,0 3-1,-2 1 1,80 44 0,-104-48-139,1 2-1,-2 0 0,0 1 1,-1 1-1,-1 1 0,0 1 1,-2 0-1,25 36 0,-27-29-535,-11-19 177,0 1 0,0-1 0,1 0 1,10 12-1,-4-14-121,0-7-169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0:44.202"/>
    </inkml:context>
    <inkml:brush xml:id="br0">
      <inkml:brushProperty name="width" value="0.05" units="cm"/>
      <inkml:brushProperty name="height" value="0.05" units="cm"/>
    </inkml:brush>
  </inkml:definitions>
  <inkml:trace contextRef="#ctx0" brushRef="#br0">8 658 16219,'0'0'48,"0"0"0,0 0 0,-1 0 0,1 0 0,0 0 0,0 0 0,-1 0 0,1 0 0,0 0 0,0 0 0,-1 0 0,1 0 0,0 0 0,0 0 0,-1 0 0,1 0 0,0 0 0,0 0 0,-1 0 0,1-1 0,0 1 0,0 0 0,-1 0 0,1 0 0,0 0 0,0 0 0,0-1 0,-1 1 0,1 0-1,0 0 1,0-1 0,0 1 0,0 0 0,0 0 0,0 0 0,-1-1 0,2-12 606,9-14 201,-2 14-573,0-1 0,1 1 0,1 1 0,0 0 0,1 0 0,0 1 0,1 0 0,0 1 0,22-15 0,-1 5 70,0 2 0,68-28 1,-12 16-13,0 5 1,129-20-1,-84 20-122,291-75 393,77-15-128,-373 93-292,254-12 0,-160 37 106,234 33 0,218 65 123,-95-13-72,-107-37 37,2-20 0,530-35 1,226-93-217,-295 18 167,-449 47-1151,-468 31 572,-13 1 72,-1 0 1,0 0-1,0 0 1,0-1-1,0 0 1,0 0-1,0 0 1,0-1-1,0 1 1,7-4-1,-12 4 145,1 0 0,-1 1 0,1-1 0,-1 0 0,1 1 0,-1-1 0,1 0 0,-1 0 0,0 1 0,1-1 0,-1 0 0,0 0 0,0 1 0,0-1 0,0 0 0,0 0 0,0 0 0,0 0 0,0 1 0,0-1 0,0 0 0,0 0 0,0 0 0,-1-1 0,-9-19-497,-14-6-227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1:26.366"/>
    </inkml:context>
    <inkml:brush xml:id="br0">
      <inkml:brushProperty name="width" value="0.05" units="cm"/>
      <inkml:brushProperty name="height" value="0.05" units="cm"/>
    </inkml:brush>
  </inkml:definitions>
  <inkml:trace contextRef="#ctx0" brushRef="#br0">206 6 17588,'-5'-1'196,"0"-1"0,1 2 0,-1-1 0,0 0 0,0 1 0,0 0 1,0 0-1,1 0 0,-1 1 0,0 0 0,0 0 0,1 0 0,-1 0 0,0 1 0,-7 3 1,6-1-25,-1 0 1,1 1 0,0-1-1,0 1 1,0 0 0,1 1-1,0-1 1,0 1 0,-5 9 0,1-2-30,1 1 1,1 1 0,0 0 0,1 0-1,1 0 1,0 1 0,1-1 0,-4 31-1,8-38-85,-1 0-1,1 1 0,1-1 1,0 0-1,0 0 1,3 12-1,-4-19-42,1 1 0,-1-1 1,0 0-1,1 1 0,-1-1 0,1 0 0,0 0 1,-1 1-1,1-1 0,0 0 0,0 0 1,0 0-1,0 0 0,0 0 0,0 0 0,0 0 1,0 0-1,0 0 0,0 0 0,0-1 0,1 1 1,-1 0-1,0-1 0,1 1 0,-1-1 1,0 0-1,1 1 0,-1-1 0,0 0 0,1 0 1,-1 0-1,1 0 0,-1 0 0,1 0 1,-1 0-1,0 0 0,1-1 0,-1 1 0,0 0 1,1-1-1,-1 1 0,0-1 0,1 0 1,-1 1-1,1-2 0,7-3 72,0-1-1,-1 0 1,0 0 0,12-14-1,-14 14-41,0 0 1,0 0-1,0 1 0,1 0 0,0 0 1,0 0-1,0 1 0,12-5 0,-18 9-41,1 0 0,0-1-1,-1 1 1,1 0 0,0 0-1,-1 0 1,1 0 0,0 1-1,0-1 1,-1 0 0,1 1-1,-1-1 1,1 1 0,0-1-1,-1 1 1,1 0 0,-1 0-1,1 0 1,-1 0 0,0 0-1,1 0 1,-1 0 0,0 0 0,0 0-1,0 0 1,0 1 0,0-1-1,0 1 1,0-1 0,0 1-1,0-1 1,0 3 0,4 6-5,0 1 0,-1 1 0,4 16 0,-6-19 7,13 53-5,9 66-1,-20-94 207,-2-1 0,-1 1 1,-5 59-1,3-85-76,-1 0 1,1 0 0,-1-1-1,-1 1 1,-3 7 0,6-13-89,-1-1 0,1 1 1,-1-1-1,0 1 0,0-1 1,0 0-1,1 1 0,-1-1 0,-1 0 1,1 0-1,0 0 0,0 0 1,0 0-1,0 0 0,-1 0 1,1 0-1,-1 0 0,1 0 1,0-1-1,-1 1 0,1 0 0,-1-1 1,0 0-1,1 1 0,-1-1 1,1 0-1,-1 0 0,0 0 1,1 0-1,-4 0 0,1-2 41,-1 1 0,1-1 0,-1 0 0,1-1-1,0 1 1,0-1 0,0 0 0,1 0 0,-1 0 0,1 0-1,-1-1 1,-4-6 0,-6-8 140,-15-27-1,22 32-145,4 9-58,-7-11 20,1 0 0,0-1 0,1 1 0,1-2 0,0 1 0,-7-31 0,13 47-61,1-1 0,0 0 0,0 1 0,0-1 0,0 0 0,0 0-1,0 1 1,0-1 0,0 0 0,0 0 0,0 1 0,0-1 0,1 0 0,-1 0 0,0 1-1,0-1 1,1 0 0,-1 1 0,0-1 0,1 0 0,-1 1 0,1-1 0,-1 1 0,1-1-1,-1 1 1,1-1 0,-1 1 0,1-1 0,-1 1 0,1-1 0,1 1 0,22-3-1293,-9 2 609,-6 0 494,0-1-1,-1 0 0,1-1 0,13-5 0,8-10-510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1:26.904"/>
    </inkml:context>
    <inkml:brush xml:id="br0">
      <inkml:brushProperty name="width" value="0.05" units="cm"/>
      <inkml:brushProperty name="height" value="0.05" units="cm"/>
    </inkml:brush>
  </inkml:definitions>
  <inkml:trace contextRef="#ctx0" brushRef="#br0">3 196 15811,'12'3'1023,"1"-1"-1,-1 0 0,1-1 0,0 0 0,19-2 1,-20 0-663,-1-1 1,0 0 0,0-1 0,0 0 0,0-1-1,0 0 1,-1 0 0,0-1 0,0-1 0,14-9 0,-12 6-31,0 0 0,-1-1 1,12-13-1,-20 20-261,-1 0 0,1 0 1,0-1-1,-1 1 0,1-1 0,-1 1 0,0-1 0,0 0 1,-1 0-1,1 0 0,-1 0 0,0 0 0,0 0 1,0 0-1,0-8 0,-1 11-55,-1-1 1,1 0-1,-1 0 0,0 1 0,1-1 1,-1 1-1,0-1 0,0 0 0,0 1 1,0-1-1,0 1 0,0 0 1,0-1-1,-1 1 0,1 0 0,0 0 1,-1 0-1,1 0 0,-1 0 0,1 0 1,-1 0-1,0 0 0,1 1 1,-1-1-1,0 0 0,0 1 0,1 0 1,-1-1-1,-3 1 0,-4-1-4,0 0 0,-1 1 1,1 0-1,-13 2 0,10 0-4,0 1-1,0 0 1,1 1 0,-1 0-1,1 0 1,0 2 0,0-1 0,1 1-1,0 1 1,0 0 0,0 0-1,1 1 1,-16 17 0,19-19 4,1 0-1,0 0 1,0 1 0,1 0 0,0-1-1,0 2 1,1-1 0,0 0 0,0 1-1,0-1 1,1 1 0,0 0 0,1 0 0,0 0-1,0 0 1,0 0 0,1 0 0,1 0-1,-1 0 1,1 0 0,4 15 0,-4-20-16,0 1 1,0 0 0,1-1 0,0 1 0,-1-1 0,1 0 0,0 1 0,1-1 0,-1 0 0,0 0 0,1-1 0,0 1 0,0 0-1,0-1 1,0 1 0,0-1 0,4 2 0,-3-2-96,1-1-1,0 1 1,0-1-1,-1 1 0,1-1 1,0-1-1,0 1 1,0-1-1,0 0 1,0 0-1,8-2 1,2 0-161,-1-2 1,0 0-1,-1 0 1,1-1-1,-1-1 1,0 0-1,0-1 1,13-10-1,27-25-363,1-4-221</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1:27.418"/>
    </inkml:context>
    <inkml:brush xml:id="br0">
      <inkml:brushProperty name="width" value="0.05" units="cm"/>
      <inkml:brushProperty name="height" value="0.05" units="cm"/>
    </inkml:brush>
  </inkml:definitions>
  <inkml:trace contextRef="#ctx0" brushRef="#br0">101 84 15931,'-27'19'5175,"19"-11"-4913,1 0 0,0 1 0,0 0 0,1 1 0,0 0-1,1 0 1,0 0 0,1 0 0,0 1 0,0-1 0,1 1 0,1 0 0,0 0 0,0 0 0,1 0 0,1 21 0,0-30-227,0 0 0,0-1 1,0 1-1,0-1 0,0 1 0,1-1 1,-1 1-1,0-1 0,1 1 0,0-1 1,-1 1-1,1-1 0,0 0 0,-1 1 1,1-1-1,0 0 0,0 1 1,0-1-1,0 0 0,0 0 0,2 1 1,-1-1-4,-1-1 1,0 0-1,1 0 1,-1 0-1,0 1 1,1-1-1,-1 0 1,1-1-1,-1 1 1,0 0-1,1 0 1,-1-1-1,0 1 1,1 0-1,-1-1 1,0 0-1,0 1 1,1-1-1,-1 0 1,0 1-1,0-1 1,0 0-1,0 0 1,1-1-1,25-23 409,45-51 1,-47 47-272,44-38 0,-64 63-162,0 0 0,0 1 0,0 0-1,0 0 1,0 0 0,6-1 0,-10 3-6,0 1 0,0-1 0,0 1-1,0-1 1,0 1 0,0 0 0,0 0 0,0 0 0,0 0 0,0 0-1,0 0 1,1 0 0,-1 0 0,0 0 0,0 0 0,0 0 0,0 0-1,0 1 1,0-1 0,0 1 0,0-1 0,0 1 0,0-1 0,0 1 0,-1-1-1,1 1 1,0 0 0,0-1 0,0 1 0,-1 0 0,1 0 0,0 0-1,-1-1 1,1 1 0,-1 0 0,1 0 0,-1 0 0,1 0 0,0 2-1,3 19 17,-2-15 2,-1 1 0,1-1 0,0 0 0,6 13 0,-8-19-7,1 0-1,-1 0 1,1 0-1,-1 0 1,1 0-1,0 0 0,0 0 1,-1 0-1,1-1 1,0 1-1,0 0 1,0 0-1,0-1 1,0 1-1,0-1 1,0 1-1,0 0 1,0-1-1,0 0 1,1 1-1,-1-1 1,0 0-1,0 0 0,0 1 1,0-1-1,1 0 1,-1 0-1,0 0 1,0-1-1,0 1 1,0 0-1,1 0 1,-1-1-1,0 1 1,2-1-1,9-5 83,0-1-1,0 0 0,-1 0 1,0-1-1,0 0 1,11-13-1,-12 11-25,1 1 1,0 0-1,0 1 1,1 0-1,23-12 1,-34 20-69,1-1 0,0 0 0,-1 0 0,1 1 0,0-1 0,0 1 0,0-1 0,0 1 0,-1 0 1,1-1-1,0 1 0,0 0 0,0 0 0,0 1 0,0-1 0,0 0 0,0 1 0,-1-1 0,1 1 0,0-1 0,0 1 0,-1 0 0,1 0 1,0 0-1,-1 0 0,1 0 0,-1 0 0,1 0 0,-1 1 0,0-1 0,1 0 0,-1 1 0,0-1 0,0 1 0,0-1 0,1 3 0,2 6-8,0-1 0,-1 1 0,0 0 0,-1 0 0,2 17 0,3 10-21,-7-36 32,0 0 0,1-1 0,-1 1 1,0 0-1,0 0 0,1 0 0,-1 0 0,0-1 0,1 1 0,-1 0 0,1-1 0,-1 1 0,1 0 1,-1-1-1,1 1 0,0 0 0,-1-1 0,1 1 0,0-1 0,-1 1 0,1-1 0,0 1 1,0-1-1,0 0 0,-1 1 0,1-1 0,0 0 0,1 1 0,0-2 3,-1 1 0,1 0-1,-1-1 1,1 1 0,0-1-1,-1 1 1,1-1 0,-1 0-1,1 0 1,-1 0 0,1 1 0,-1-1-1,2-2 1,7-6 25,-1-1 0,-1 0 1,8-10-1,-12 14-16,13-16 29,44-53 92,-56 68-151,1 1 0,1 1 0,-1-1 0,1 1 0,0 0 0,0 1 0,0-1 0,14-5 0,-19 10 3,-1-1 0,1 1 1,0-1-1,0 1 1,-1-1-1,1 1 0,0 0 1,0 0-1,0 0 1,-1 0-1,1 0 0,0 1 1,0-1-1,0 0 1,-1 1-1,1-1 1,0 1-1,-1 0 0,1 0 1,0-1-1,-1 1 1,1 0-1,-1 0 0,1 1 1,-1-1-1,0 0 1,1 0-1,-1 1 1,0-1-1,0 0 0,0 1 1,0-1-1,1 4 1,3 4-38,-1 1 1,-1 0 0,1 0-1,2 19 1,0-5-6,4-4 181,-6-11-340,-5-5-1931,-17-1 1800,-5-1-134</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1:27.948"/>
    </inkml:context>
    <inkml:brush xml:id="br0">
      <inkml:brushProperty name="width" value="0.05" units="cm"/>
      <inkml:brushProperty name="height" value="0.05" units="cm"/>
    </inkml:brush>
  </inkml:definitions>
  <inkml:trace contextRef="#ctx0" brushRef="#br0">30 71 14723,'0'2'447,"0"0"-1,1 0 1,-1 0 0,0-1-1,1 1 1,-1 0 0,1 0-1,0 0 1,-1-1 0,1 1-1,0 0 1,0-1 0,0 1-1,0-1 1,2 3-1,-1-2-28,1 1-1,0-1 0,0 0 0,-1 0 0,1 0 0,0 0 1,6 2-1,-2-1-121,1-1-1,-1 0 1,1 0 0,0 0 0,0-1 0,13 0 0,-14-1-196,1-1 0,-1 0 0,0 0 0,1 0 0,-1-1 0,0 0 1,0-1-1,8-3 0,-11 4-71,1-1 0,-1 1 0,0-1 0,0 0 0,0 0 0,0 0 0,0-1 1,-1 1-1,1-1 0,-1 0 0,0 0 0,0 0 0,2-5 0,-4 8-23,0-1 0,-1 1 0,1-1 1,0 1-1,-1-1 0,1 1 0,-1-1 0,0 1 0,0-1 0,1 0 0,-1 1 0,0-1 0,0 0 0,-1 1 1,1-1-1,0 1 0,0-1 0,-1 0 0,1 1 0,-1-1 0,1 1 0,-1-1 0,0 1 0,0 0 1,0-1-1,0 1 0,1 0 0,-2-1 0,1 1 0,0 0 0,0 0 0,0 0 0,0 0 0,-1 0 1,1 0-1,-1 0 0,1 1 0,-3-2 0,-1 0 3,1 0 0,-1 0 0,0 1 0,0 0 0,0 0 0,0 0 0,0 1 0,0-1 0,0 1 0,0 0 0,-8 2 0,3 0-7,0 1 1,1 1 0,0-1 0,-1 2 0,1-1 0,1 1 0,-1 1 0,1-1 0,0 1 0,0 1 0,1 0 0,0 0 0,0 0 0,0 1 0,1 0 0,0 0 0,1 0 0,0 1 0,0 0 0,1 0 0,0 0-1,0 1 1,1-1 0,1 1 0,0 0 0,0 0 0,-1 15 0,3-22-2,0 0 0,0 0-1,0 0 1,1 1 0,-1-1-1,1 0 1,-1 0 0,1 0-1,0-1 1,0 1 0,1 0-1,-1 0 1,1 0 0,-1-1-1,1 1 1,0-1 0,0 1 0,0-1-1,0 0 1,0 0 0,0 0-1,1 0 1,-1 0 0,1 0-1,0-1 1,-1 1 0,1-1-1,0 0 1,0 0 0,0 0-1,0 0 1,0 0 0,0 0-1,0-1 1,0 0 0,0 0-1,0 1 1,6-2 0,4 0-244,1-1 0,-1-1-1,0 0 1,0-1 0,-1 0 0,1 0 0,-1-2-1,0 1 1,0-2 0,21-14 0,-12 5-338,0-1-1,-1-1 1,-1 0 0,25-32 0,-1-5-450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1:28.471"/>
    </inkml:context>
    <inkml:brush xml:id="br0">
      <inkml:brushProperty name="width" value="0.05" units="cm"/>
      <inkml:brushProperty name="height" value="0.05" units="cm"/>
    </inkml:brush>
  </inkml:definitions>
  <inkml:trace contextRef="#ctx0" brushRef="#br0">52 0 17196,'-4'5'303,"1"0"1,-1 0 0,1 0-1,1 0 1,-1 1 0,1-1 0,0 1-1,0-1 1,-1 8 0,-9 57 1113,10-48-496,-3 12-138,2 0-1,1 0 0,2 1 0,7 50 0,-7-80-705,1 0 0,0-1 0,0 1 0,1-1 0,-1 1 1,1-1-1,0 0 0,0 0 0,5 7 0,-6-9-50,0-1 0,0 0 0,1 0 0,-1 1 0,0-1 0,1 0 0,-1 0 0,1 0 0,0-1 0,-1 1-1,1 0 1,-1-1 0,1 1 0,0-1 0,0 1 0,-1-1 0,1 0 0,0 1 0,0-1 0,-1 0 0,1 0 0,0 0 0,0-1 0,0 1 0,-1 0-1,1-1 1,2 0 0,40-19 381,-36 16-315,0 0 0,0 1 0,1-1 0,-1 1 0,18-3 1,-24 6-84,1 0 1,-1 0-1,1 0 1,0 0-1,-1 0 1,1 1-1,-1-1 0,1 1 1,-1 0-1,0 0 1,1 0-1,-1 0 1,0 0-1,1 0 1,-1 1-1,0-1 1,0 1-1,0-1 1,0 1-1,0 0 1,-1 0-1,1 0 1,0 0-1,-1 0 1,2 3-1,24 46 16,-27-51-20,0 0 0,0 0 1,0 1-1,0-1 0,0 0 1,0 0-1,0 0 0,0 0 1,0 1-1,0-1 0,0 0 1,1 0-1,-1 0 1,0 0-1,0 0 0,0 1 1,0-1-1,0 0 0,0 0 1,0 0-1,1 0 0,-1 0 1,0 0-1,0 0 0,0 0 1,0 1-1,1-1 0,-1 0 1,0 0-1,0 0 1,0 0-1,0 0 0,1 0 1,-1 0-1,0 0 0,0 0 1,0 0-1,0 0 0,1 0 1,-1 0-1,0 0 0,0 0 1,0 0-1,1-1 1,2-8 158,0-15 81,-6-45 239,1 50-335,1-1 1,1 1-1,2-23 0,-2 42-150,0-1 0,0 1 0,0 0 0,0 0 0,0 0 0,0 0 0,0 0 0,0 0 0,0 0 0,0-1 0,0 1 0,0 0 0,0 0 0,0 0 1,0 0-1,0 0 0,0 0 0,0 0 0,0 0 0,1-1 0,-1 1 0,0 0 0,0 0 0,0 0 0,0 0 0,0 0 0,0 0 0,0 0 0,0 0 0,0 0 0,0 0 1,0 0-1,1 0 0,-1-1 0,0 1 0,0 0 0,0 0 0,0 0 0,0 0 0,0 0 0,0 0 0,0 0 0,1 0 0,-1 0 0,0 0 0,0 0 0,0 0 0,0 0 1,0 0-1,0 0 0,0 0 0,1 0 0,-1 0 0,0 1 0,0-1 0,0 0 0,0 0 0,0 0 0,5 5-9,10 23-15,-10-18 6,0 1 0,1-1 0,0-1 1,1 1-1,0-1 0,9 9 0,-14-16 17,1 0 0,-1 0-1,1 0 1,-1-1 0,1 1-1,0-1 1,0 0 0,-1 0-1,1 0 1,0 0 0,0 0-1,0-1 1,0 1 0,0-1-1,0 0 1,0 0-1,0 0 1,0 0 0,0-1-1,0 1 1,0-1 0,0 1-1,0-1 1,0 0 0,-1 0-1,1-1 1,0 1 0,0 0-1,2-3 1,10-6 0,0-1 0,-1-1 0,0 0 0,-1-1 0,-1-1 0,12-15 0,4-4-11,-27 32 9,-1 0-1,1 0 1,0 0-1,0 0 1,0 0-1,0 0 1,0 0-1,0 0 1,1 1-1,-1-1 1,0 0-1,0 1 1,1-1-1,-1 1 1,3-1-1,-4 1 1,1 0 0,-1 0 0,1 0 0,-1 0 0,1 1 0,-1-1 0,1 0-1,-1 0 1,1 1 0,-1-1 0,1 0 0,-1 1 0,0-1 0,1 0 0,-1 1-1,0-1 1,1 1 0,-1-1 0,0 0 0,0 1 0,1-1 0,-1 1 0,0-1-1,0 1 1,0-1 0,1 1 0,-1 0 0,1 7-38,0-1 1,0 1-1,-1 0 1,0 10-1,0-14 22,-2 31-785,-8 52 1,6-106-2780,-2-21 3114,-1-15-383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1:28.985"/>
    </inkml:context>
    <inkml:brush xml:id="br0">
      <inkml:brushProperty name="width" value="0.05" units="cm"/>
      <inkml:brushProperty name="height" value="0.05" units="cm"/>
    </inkml:brush>
  </inkml:definitions>
  <inkml:trace contextRef="#ctx0" brushRef="#br0">1 1 15987,'4'5'2737,"-4"8"-1385,3 4-576,0 5 2721,4 1-2000,2 0-393,4-2-1048,0-1-544,7-5 488,3-5-192,2-7-160</inkml:trace>
  <inkml:trace contextRef="#ctx0" brushRef="#br0" timeOffset="1">300 226 19452,'0'7'545,"-2"-1"0,1 1 1,-1 0-1,0 0 0,-1 0 0,0-1 0,0 0 0,0 1 1,-1-1-1,1 0 0,-8 7 0,4-1 712,89-10-1990,-72 0 711,-1 0 0,0 1 1,0 0-1,0 0 0,0 1 1,-1 0-1,1 0 0,-1 1 1,10 8-1,-16-11 42,1 0 0,0 0 0,-1 1 0,1-1-1,-1 1 1,0-1 0,0 1 0,0 0 0,0 0 0,-1 0-1,1 0 1,-1 0 0,1 1 0,-1-1 0,0 0 0,-1 1-1,1-1 1,0 1 0,-1-1 0,0 0 0,0 1 0,0-1-1,0 1 1,0-1 0,-1 1 0,0-1 0,1 0 0,-3 5-1,0 0 121,-1 0-1,-1 0 1,1 0-1,-1-1 0,-1 1 1,1-1-1,-1-1 1,0 1-1,-9 6 0,10-8-27,-1 0 0,0-1-1,0 0 1,0 0 0,-1 0-1,1-1 1,-1 0 0,0 0-1,0-1 1,0 0 0,-13 2-1,19-4-142,0 1-1,-1-1 0,1 0 0,0 0 0,0 0 1,-1 0-1,1 0 0,0 0 0,-1-1 0,1 1 1,0 0-1,0 0 0,-1-1 0,1 1 0,0-1 1,0 0-1,0 1 0,0-1 0,0 0 0,0 1 1,0-1-1,0 0 0,0 0 0,0 0 0,0 0 1,0 0-1,0 0 0,1 0 0,-1 0 0,0 0 1,1-1-1,-1 1 0,1 0 0,-1 0 0,1 0 1,0-1-1,0 1 0,-1 0 0,1-1 0,0 0 1,0-3-97,0 0 0,1 0 1,0 0-1,-1 0 1,2 0-1,-1 0 1,0 0-1,1 1 1,4-9-1,14-22-505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11.964"/>
    </inkml:context>
    <inkml:brush xml:id="br0">
      <inkml:brushProperty name="width" value="0.05" units="cm"/>
      <inkml:brushProperty name="height" value="0.05" units="cm"/>
    </inkml:brush>
  </inkml:definitions>
  <inkml:trace contextRef="#ctx0" brushRef="#br0">0 101 10322,'140'13'1082,"111"7"-603,20-15-295,319 21-222,-157 23 144,247 21 304,1082-44-111,-1292-50-418,520-18-27,26 33 447,-210 2-32,852 8-27,-1501 2-215,1082 15 261,1-27 73,-451-50-217,-555 24-305,308-88-1,-457 100 77</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1:29.619"/>
    </inkml:context>
    <inkml:brush xml:id="br0">
      <inkml:brushProperty name="width" value="0.05" units="cm"/>
      <inkml:brushProperty name="height" value="0.05" units="cm"/>
    </inkml:brush>
  </inkml:definitions>
  <inkml:trace contextRef="#ctx0" brushRef="#br0">187 327 18492,'-54'53'2613,"37"-38"-1902,0 1 0,1 1 0,0 0 0,2 2 0,0-1 0,-14 27 0,26-42-646,1 0-1,-1 0 1,1 0 0,0 0 0,0 0 0,0 1 0,1-1 0,-1 0 0,1 0 0,0 1 0,0-1 0,0 0 0,0 0 0,1 4 0,0-5-44,-1-1 1,1 1-1,0 0 0,0-1 1,0 1-1,0-1 1,0 0-1,0 1 0,0-1 1,1 0-1,-1 0 1,0 0-1,1 0 1,-1 0-1,0 0 0,1 0 1,0 0-1,-1 0 1,1-1-1,-1 1 0,1 0 1,0-1-1,-1 0 1,1 1-1,0-1 0,0 0 1,2 0-1,3 0 8,0 0-1,0-1 0,0 0 1,1 0-1,-1-1 0,0 0 0,0 0 1,-1 0-1,1-1 0,0 0 1,-1 0-1,0-1 0,0 0 1,0 0-1,8-7 0,1-1 19,-1-2 0,0 0 0,-1-1 0,16-22 0,-10 5-9,0 0-1,-3-1 1,-1-1-1,-1 0 1,-2-1-1,-1-1 1,-2 0-1,-2 0 1,4-44-1,-9 70-27,-1 0-1,-1 0 1,0 0-1,0 0 1,-3-11-1,3 21-7,0-1 0,0 1-1,0-1 1,0 1-1,0-1 1,0 1-1,0 0 1,-1-1-1,1 1 1,0-1 0,0 1-1,0 0 1,-1-1-1,1 1 1,0-1-1,-1 1 1,1 0-1,0-1 1,-1 1-1,1 0 1,0 0 0,-1-1-1,1 1 1,-1 0-1,1 0 1,0 0-1,-1-1 1,1 1-1,-1 0 1,1 0 0,-1 0-1,1 0 1,0 0-1,-1 0 1,1 0-1,-1 0 1,1 0-1,-1 0 1,1 0 0,-1 0-1,1 0 1,-1 0-1,1 1 1,0-1-1,-1 0 1,1 0-1,-1 0 1,1 1-1,0-1 1,-1 0 0,1 0-1,0 1 1,-1-1-1,1 0 1,0 1-1,-1-1 1,1 0-1,0 1 1,0-1 0,-1 1-1,-17 23 53,8-5-4,0 1 0,1 0 0,1 0 0,1 1 0,0 0 0,2 1 0,1 0 0,-3 31 0,7-49-37,0-1 1,0 1-1,0 0 0,0-1 0,0 1 0,1 0 0,0-1 0,0 1 1,0-1-1,0 1 0,2 3 0,-2-6-8,-1 0-1,1 0 1,0 0-1,0 0 1,0 0-1,0-1 1,0 1 0,0 0-1,0-1 1,0 1-1,0 0 1,0-1-1,1 1 1,-1-1-1,0 0 1,0 1 0,1-1-1,-1 0 1,0 0-1,0 0 1,1 0-1,-1 0 1,0 0-1,0 0 1,1 0 0,-1 0-1,0-1 1,0 1-1,0 0 1,1-1-1,-1 1 1,0-1 0,0 1-1,1-2 1,8-3-34,-1 0 1,-1-1-1,14-10 1,-17 11-10,1 0 0,-1 1 0,1 0 0,0 0 0,0 1 0,0 0 0,0 0 0,0 0 0,1 1 0,-1-1 0,8 0 0,-12 3 25,-1 0-1,1 0 1,-1 1-1,1-1 1,-1 1 0,1-1-1,-1 1 1,1-1-1,-1 1 1,1 0-1,-1-1 1,0 1-1,1 0 1,-1 0 0,0 0-1,0 0 1,0 0-1,0 0 1,0 1-1,0-1 1,0 0-1,0 1 1,0-1 0,0 0-1,-1 1 1,1-1-1,-1 1 1,1-1-1,-1 1 1,1 2-1,2 6-32,-1 1-1,-1-1 1,1 15 0,-1-22 40,0 40-49,-1-30 68,0 0-1,0-1 0,2 1 0,-1 0 0,2-1 1,5 19-1,-8-30-6,1 0 1,-1 1 0,1-1-1,0 0 1,-1 0-1,1 0 1,0 0 0,0 0-1,0 0 1,0 0 0,0-1-1,0 1 1,0 0-1,0 0 1,0-1 0,0 1-1,0 0 1,0-1 0,0 0-1,1 1 1,-1-1-1,0 1 1,0-1 0,1 0-1,-1 0 1,0 0-1,0 0 1,1 0 0,-1 0-1,0 0 1,1 0 0,-1-1-1,0 1 1,0 0-1,0-1 1,1 1 0,1-2-1,4-1 23,-1 0 0,1-1 0,-1 0 0,0 0 0,8-7 0,14-14 7,-1-2 0,-2-1 0,36-49 0,-59 75-41,-1 1 0,0-1 1,0 1-1,0-1 0,0 0 0,0 1 0,-1-1 0,1 0 0,0 0 0,-1 1 1,1-1-1,-1 0 0,1-2 0,-1 4 4,-1-1 0,1 1 1,0 0-1,0-1 0,0 1 0,-1 0 0,1-1 1,0 1-1,0 0 0,-1-1 0,1 1 0,0 0 1,0-1-1,-1 1 0,1 0 0,0 0 0,-1 0 1,1-1-1,-1 1 0,1 0 0,0 0 0,-1 0 1,1 0-1,0 0 0,-1 0 0,1 0 1,-1-1-1,1 1 0,0 0 0,-1 0 0,1 1 1,-1-1-1,1 0 0,-1 0 0,-5 1 7,1 0 1,-1 1-1,1-1 0,-1 1 1,1 1-1,-8 3 0,-4 5 53,0 0 1,1 1-1,0 0 0,1 1 0,-16 18 0,24-23-15,0 0 0,0 1 0,1 0 0,0 0 0,0 0-1,1 1 1,0 0 0,1 0 0,0 0 0,1 0 0,-3 12 0,5-18-30,1-1 0,0 1 0,-1-1 0,1 1 0,1 0 0,-1-1 0,0 1 0,1-1 0,0 1 1,0-1-1,0 1 0,0-1 0,1 0 0,-1 1 0,1-1 0,0 0 0,-1 0 0,2 0 0,-1 0 0,0 0 0,1-1 1,-1 1-1,1-1 0,0 1 0,-1-1 0,1 0 0,0 0 0,1 0 0,-1-1 0,0 1 0,6 1 0,3 1-45,1 0-1,-1-1 1,1-1-1,0 0 1,0 0-1,-1-1 1,24-2-1,-9-2-128,-1-1 0,0-2-1,0 0 1,0-1 0,-1-2-1,0-1 1,43-23-1,22-16-148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1:30.390"/>
    </inkml:context>
    <inkml:brush xml:id="br0">
      <inkml:brushProperty name="width" value="0.05" units="cm"/>
      <inkml:brushProperty name="height" value="0.05" units="cm"/>
    </inkml:brush>
  </inkml:definitions>
  <inkml:trace contextRef="#ctx0" brushRef="#br0">352 98 19716,'8'-19'2037,"-4"9"1315,-5 32-682,-5 184-297,18 1-4192,-11-195 1485,0-7-37,-1 0 0,0 1 0,0-1 0,0 0 0,-1 9 0,1-13 258,-1 0 1,1 0-1,0 0 0,0 0 1,-1-1-1,1 1 0,-1 0 0,1 0 1,-1 0-1,1-1 0,-1 1 1,0 0-1,1-1 0,-1 1 0,0 0 1,1-1-1,-1 1 0,0-1 1,0 1-1,1-1 0,-1 1 0,0-1 1,0 0-1,0 0 0,0 1 1,0-1-1,0 0 0,0 0 0,1 0 1,-1 0-1,0 0 0,0 0 1,0 0-1,0 0 0,0 0 0,0 0 1,-1-1-1,-12-2-442,1-1 0,0 0 1,0-1-1,1-1 0,0 0 0,-1 0 0,2-1 1,-12-9-1,-6-7-92,-49-46 0,64 55 882,1-1 1,0 0-1,1 0 0,0-2 0,-16-31 1,25 42-39,0-1 1,0 1 0,1 0 0,0-1 0,0 1 0,1-1 0,0 0 0,0 1 0,0-1 0,1 0 0,0 0 0,1 0 0,-1 1 0,1-1 0,0 0-1,1 1 1,0-1 0,0 1 0,0-1 0,6-8 0,-2 5 170,0 1 0,1 0-1,1 1 1,-1 0 0,1 0-1,1 0 1,-1 1 0,1 0 0,1 1-1,-1 0 1,21-9 0,-8 5 197,1 2 0,-1 0 0,2 1 0,36-5 0,-44 10-377,1 0 1,-1 1 0,1 0 0,-1 2-1,1 0 1,28 6 0,-40-6-163,1 1-1,-1 0 1,1 0-1,-1 0 1,0 1-1,0-1 1,0 1-1,0 1 1,8 6 0,-10-7-19,0 1 0,-1-1 0,1 0 0,-1 0 0,0 1 0,0 0 1,0-1-1,-1 1 0,1 0 0,-1 0 0,0 0 0,0 0 0,0 0 0,0 0 1,-1 6-1,0 2 35,0 0-1,-1-1 1,-1 1 0,0 0 0,0 0 0,-1-1 0,-1 0 0,0 1 0,-9 17 0,-6 7 250,-38 49 1,6-8 192,50-75-477,0-1 1,0 1-1,0-1 0,1 1 0,-1-1 0,0 1 0,1-1 0,-1 1 1,1 0-1,-1 0 0,1-1 0,0 1 0,0 0 0,0-1 0,0 1 1,0 0-1,0 0 0,0-1 0,1 1 0,-1 0 0,1-1 1,-1 1-1,1 0 0,-1-1 0,1 1 0,1 2 0,2 0-5,0 0 0,0 0 0,0-1 0,0 1 0,1-1 0,0 0 0,6 3 0,0 1-29,77 41-193,-74-41-211,0-1-1,1 0 1,0-1-1,20 3 1,-32-7 303,1 0 0,-1-1 0,1 0 1,-1 0-1,1 0 0,-1 0 1,0 0-1,1-1 0,-1 0 1,1 1-1,-1-1 0,0 0 1,0-1-1,1 1 0,-1-1 0,0 1 1,0-1-1,0 0 0,-1 0 1,1 0-1,0 0 0,2-3 1,14-20-803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1:31.042"/>
    </inkml:context>
    <inkml:brush xml:id="br0">
      <inkml:brushProperty name="width" value="0.05" units="cm"/>
      <inkml:brushProperty name="height" value="0.05" units="cm"/>
    </inkml:brush>
  </inkml:definitions>
  <inkml:trace contextRef="#ctx0" brushRef="#br0">56 186 19044,'3'2'193,"-1"0"0,1 0 1,0-1-1,0 1 0,0-1 0,0 1 0,0-1 0,0 0 1,0 0-1,0 0 0,0 0 0,1-1 0,-1 1 0,0-1 1,0 0-1,1 0 0,-1 0 0,5-1 0,-2 0 37,-1-1 0,0 1 0,0-1-1,0 0 1,0-1 0,0 1 0,0-1-1,0 0 1,-1 0 0,7-7 0,-5 5-85,-1 0 0,0 0 0,0 0 0,-1-1 0,0 1 0,0-1 0,0-1 0,-1 1 0,0 0-1,0-1 1,0 1 0,-1-1 0,0 0 0,0 0 0,-1 0 0,0 0 0,1-13 0,-2 18-110,0 0 0,0 0-1,0 1 1,0-1 0,-1 0-1,1 0 1,-1 0 0,1 0-1,-1 1 1,1-1-1,-1 0 1,0 0 0,0 1-1,0-1 1,0 1 0,0-1-1,0 1 1,0-1 0,-1 1-1,1 0 1,-1-1 0,1 1-1,-1 0 1,1 0 0,-1 0-1,1 0 1,-1 0 0,0 1-1,1-1 1,-1 0 0,0 1-1,0-1 1,0 1 0,0 0-1,1 0 1,-1-1 0,0 1-1,0 0 1,0 1-1,0-1 1,0 0 0,1 0-1,-1 1 1,0-1 0,-2 2-1,-4 0 27,0 1 0,1 1 0,-1-1 0,1 1 0,0 1 0,0-1 0,0 1 0,1 0 0,-7 7-1,2 0-26,0 1 0,0 0-1,1 1 1,1 0-1,-10 22 1,14-26-28,0 1-1,1 0 1,0 0 0,1 0 0,1 1 0,-1-1-1,2 1 1,-1 17 0,2-25-2,0-1 0,0 0 0,0 1 0,1-1 1,-1 0-1,1 1 0,0-1 0,0 0 0,0 0 0,0 0 1,1 0-1,-1 0 0,1 0 0,0 0 0,0 0 0,0-1 1,4 5-1,-4-5 1,1 0 1,0 0-1,0-1 1,0 1-1,0-1 1,0 1-1,1-1 1,-1 0-1,0 0 1,1-1-1,-1 1 1,0-1-1,1 1 1,4-1-1,6-2 13,1 1-1,-1-2 1,0 0 0,0-1 0,0 0-1,23-11 1,-11 4-76,-1-2-1,0 0 1,-1-2-1,0 0 1,-2-2-1,0-1 1,24-24-1,-43 39 24,-1 1 0,0-1 0,0 0 0,0 0 0,0 0 0,-1 0 0,1 0 0,-1 0 0,1 0 0,0-5 0,-2 6 25,0 1 1,0 0 0,1 0-1,-2-1 1,1 1 0,0 0-1,0-1 1,0 1 0,-1 0-1,1 0 1,0 0 0,-1-1-1,1 1 1,-1 0 0,1 0-1,-1 0 1,0 0 0,0 0-1,1 0 1,-1 0 0,0 0-1,0 0 1,0 0 0,0 0-1,0 1 1,0-1 0,0 0-1,0 1 1,0-1 0,-1 1-1,0-1 1,-1-1 41,0 1-1,-1 0 1,1 0 0,0 0-1,0 0 1,0 1 0,-1-1-1,1 1 1,0 0 0,-1 0 0,1 0-1,0 0 1,0 0 0,-6 2-1,8-1-7,0-1-1,-1 1 0,1 0 1,-1 0-1,1 0 0,0 0 0,0 0 1,0 0-1,-1 0 0,1 0 1,0 0-1,0 0 0,1 1 1,-1-1-1,0 0 0,0 1 0,0-1 1,1 0-1,-1 1 0,1-1 1,-1 1-1,1-1 0,0 1 1,0-1-1,-1 1 0,1 0 0,0-1 1,0 1-1,0-1 0,1 1 1,-1-1-1,1 3 0,2 10 27,0-1-1,1 1 1,1-1-1,6 13 1,11 33-23,-17-35 3,-3-14-20,0 0 0,1-1 0,0 1 1,0-1-1,1 0 0,8 14 0,-12-22-7,1 0-1,-1-1 0,1 1 0,0 0 0,0-1 1,-1 1-1,1-1 0,0 1 0,0-1 1,0 1-1,0-1 0,-1 0 0,1 1 0,0-1 1,0 0-1,0 0 0,0 0 0,0 1 0,0-1 1,0 0-1,0 0 0,0-1 0,0 1 1,0 0-1,0 0 0,-1 0 0,1 0 0,0-1 1,0 1-1,0-1 0,0 1 0,0 0 1,-1-1-1,1 1 0,0-1 0,0 0 0,-1 1 1,1-1-1,0 0 0,0 0 0,4-4 4,0 0-1,-1 0 1,1 0-1,3-8 1,1 0-205,-1 0-1,8-21 1,-14 30-4,0 0 0,0-1 0,-1 1 0,1-1 0,-1 0 0,-1 0-1,1 1 1,-1-1 0,1 0 0,-1 0 0,-1 0 0,0-5 0,-5-2-337,-3 1-172</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1:31.594"/>
    </inkml:context>
    <inkml:brush xml:id="br0">
      <inkml:brushProperty name="width" value="0.05" units="cm"/>
      <inkml:brushProperty name="height" value="0.05" units="cm"/>
    </inkml:brush>
  </inkml:definitions>
  <inkml:trace contextRef="#ctx0" brushRef="#br0">2 5 19940,'0'-4'2489,"0"5"-1625,0 9-408,-1 5 1673,1 6-953,2 2-528,3 1-1184,-1 2-744,2-6 1063,-1-2-175,4-4-176</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1:32.087"/>
    </inkml:context>
    <inkml:brush xml:id="br0">
      <inkml:brushProperty name="width" value="0.05" units="cm"/>
      <inkml:brushProperty name="height" value="0.05" units="cm"/>
    </inkml:brush>
  </inkml:definitions>
  <inkml:trace contextRef="#ctx0" brushRef="#br0">0 14 20668,'1'-2'204,"0"1"-1,0 0 0,1 0 0,-1 0 1,0 0-1,1 0 0,-1 0 0,1 0 0,-1 1 1,1-1-1,-1 0 0,1 1 0,-1 0 1,1-1-1,3 0 0,-5 2-147,0-1 0,1 0 0,-1 0 0,1 1 0,-1-1 0,1 0 0,-1 0 0,0 1 0,1-1 0,-1 1 0,0-1 0,1 0 0,-1 1 0,0-1 0,1 1 0,-1-1 0,0 0 0,0 1 0,0-1 0,1 2 0,3 20 1234,-4 130 1038,1 21-2008,0-166-310,9 81 46,-9-81-45,1 1 0,0 0 0,0-1 0,0 1 0,1-1-1,0 0 1,1 0 0,6 10 0,-9-16-4,0 1 0,0-1 0,1 0 1,-1 0-1,0 1 0,1-1 0,-1 0 0,0 0 0,1 0 0,0 0 0,-1-1 0,1 1 0,-1 0 0,1-1 0,0 1 0,0-1 1,-1 0-1,1 1 0,0-1 0,0 0 0,-1 0 0,1 0 0,0 0 0,0 0 0,0-1 0,-1 1 0,1-1 0,0 1 1,-1-1-1,1 1 0,3-3 0,1 0 25,1-1 0,-1-1 0,0 1 0,0-1 0,11-10 0,82-101 350,-66 74-216,60-57-1,-90 96-164,0 1-1,0-1 1,1 0-1,-1 1 0,1 0 1,0-1-1,-1 2 0,8-4 1,-10 5-2,0 0 0,0 0-1,0 0 1,0 0 0,0 0 0,0 0 0,0 0 0,-1 0 0,1 0 0,0 0 0,0 1-1,0-1 1,0 0 0,0 1 0,0-1 0,0 1 0,-1-1 0,1 1 0,0-1 0,0 1-1,-1-1 1,1 1 0,0 0 0,-1 0 0,1-1 0,0 1 0,-1 0 0,1 0 0,-1-1-1,0 1 1,1 0 0,-1 0 0,0 0 0,1 0 0,-1 0 0,0 0 0,0 0 0,0 1-1,3 8-11,-2 1-1,0 0 0,0 0 1,-1-1-1,0 1 0,-1 0 1,-3 18-1,-22 77-39,18-78 43,-9 25-158,17-53 150,0 0 0,0 0-1,0 0 1,0 0-1,0 0 1,0 0-1,0 0 1,0 0-1,0 0 1,0 0 0,0 0-1,0 0 1,0 0-1,0 0 1,0-1-1,0 1 1,0 0-1,0 0 1,0 0 0,0 0-1,0 0 1,0 0-1,0 0 1,0 0-1,0 0 1,0 0-1,0 0 1,0 0 0,0 0-1,0 0 1,-1 0-1,1 0 1,0 0-1,0 0 1,0 0 0,0 0-1,0 0 1,0 0-1,0 0 1,0 0-1,0 0 1,0 0-1,0 0 1,0 0 0,0 0-1,0-9-338,8-61-203,0 25 213</inkml:trace>
  <inkml:trace contextRef="#ctx0" brushRef="#br0" timeOffset="1">591 388 18764,'0'1'179,"1"0"-1,0 0 1,0 0-1,0 0 1,1 0-1,-1 0 1,0 0 0,0-1-1,0 1 1,1 0-1,-1-1 1,0 1-1,1 0 1,-1-1 0,1 0-1,-1 1 1,0-1-1,1 0 1,2 0-1,0 0 110,0 0 0,1-1 0,-1 1 0,0-1 0,0 0 0,8-3 0,4-3 190,0-1 0,22-15 0,-32 20-383,11-8 88,-1-1 1,0 0-1,24-24 0,-35 31-135,0 0-1,-1 0 1,1-1 0,-1 1 0,-1-1-1,1 0 1,-1 1 0,0-2-1,0 1 1,-1 0 0,0-1-1,0 1 1,0-1 0,0-10 0,-2 15-23,1-1 1,-1 1 0,-1 0 0,1 0 0,0-1 0,-1 1 0,1 0 0,-1 0 0,1-1 0,-1 1 0,0 0 0,0 0 0,0 0 0,0 0 0,0 0-1,-1 0 1,1 1 0,-1-1 0,1 0 0,-4-2 0,2 2 11,0 0 1,-1 0-1,1 1 0,0 0 1,-1-1-1,1 1 0,-1 0 1,1 1-1,-1-1 0,1 1 1,-1-1-1,-4 1 0,-2 1 30,0-1 0,0 2 1,0-1-1,1 1 0,-1 1 0,0 0 0,1 0 0,-17 9 0,13-4-18,1 0-1,0 1 1,1 1 0,0 0-1,0 0 1,1 1-1,1 1 1,0-1 0,-15 25-1,19-26-14,-1 1 0,1-1 0,1 1 0,0-1 0,0 1 1,1 1-1,1-1 0,0 0 0,0 1 0,1-1 0,1 1 0,0-1 0,1 15 0,0-22-21,0 0 1,0 0-1,0 0 0,0 0 1,0 0-1,1 0 0,0 0 1,0 0-1,0-1 0,0 1 1,1-1-1,-1 1 0,1-1 0,0 0 1,0 0-1,0 0 0,1-1 1,-1 1-1,0-1 0,1 1 1,0-1-1,-1 0 0,1-1 1,0 1-1,0-1 0,0 1 1,0-1-1,1-1 0,-1 1 1,6 0-1,4 0-4,0-1 1,0 0 0,0-1-1,0-1 1,0 0-1,0-1 1,-1-1-1,15-5 1,18-9-254,-1-1 0,-1-3 0,0-2 0,-2-1 0,41-33 0,-30 14-46</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39.241"/>
    </inkml:context>
    <inkml:brush xml:id="br0">
      <inkml:brushProperty name="width" value="0.05" units="cm"/>
      <inkml:brushProperty name="height" value="0.05" units="cm"/>
    </inkml:brush>
  </inkml:definitions>
  <inkml:trace contextRef="#ctx0" brushRef="#br0">3 1 17492,'0'5'5289,"-1"-5"-5181,1 1 0,0-1 0,0 0 0,0 0 0,0 0 0,0 0 0,0 0 0,-1 0 0,1 0 0,0 0 0,0 0 0,0 0 0,0 0 0,-1 0 0,20 6 1967,28 5-1399,368 49-150,-382-54-1368,-13 0-3388,-28-10 3385,-1-2-192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39.717"/>
    </inkml:context>
    <inkml:brush xml:id="br0">
      <inkml:brushProperty name="width" value="0.05" units="cm"/>
      <inkml:brushProperty name="height" value="0.05" units="cm"/>
    </inkml:brush>
  </inkml:definitions>
  <inkml:trace contextRef="#ctx0" brushRef="#br0">22 0 16075,'-6'12'947,"4"-8"-630,0 0 0,0 0 0,0 0 0,1 0-1,-1 0 1,1 0 0,0 0 0,0 1 0,0 7 0,1-12-188,1 1-1,-1 0 1,1 0 0,-1-1-1,1 1 1,-1 0 0,1-1-1,-1 1 1,1-1 0,0 1-1,-1-1 1,1 1 0,0-1-1,0 1 1,-1-1 0,1 1-1,0-1 1,0 0 0,0 0-1,-1 1 1,1-1 0,0 0-1,0 0 1,0 0 0,0 0-1,0 0 1,-1 0 0,2 0-1,30-2 890,-28 2-731,52-6 928,144-9 893,-161 14-1990,1 2 0,-1 1 0,40 9 0,-22 5-361,-31-8-485,-26-7 679,1-1-1,-1 0 1,0 0 0,1 0-1,-1 1 1,1-1-1,-1 0 1,1 0-1,-1 0 1,1 0 0,-1 0-1,1 0 1,-1 0-1,1 0 1,-1 0-1,1 0 1,-1 0 0,1-1-1,-1 1 1,0 0-1,1 0 1,-1 0-1,1-1 1,-1 1 0,1 0-1,-1 0 1,0-1-1,1 1 1,-1 0-1,1-1 1,2-14-372,-3 13 358,2-26-511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1.150"/>
    </inkml:context>
    <inkml:brush xml:id="br0">
      <inkml:brushProperty name="width" value="0.05" units="cm"/>
      <inkml:brushProperty name="height" value="0.05" units="cm"/>
    </inkml:brush>
  </inkml:definitions>
  <inkml:trace contextRef="#ctx0" brushRef="#br0">32 462 17412,'-4'3'523,"1"0"-1,0 0 1,0 0 0,0 1 0,0-1-1,1 1 1,0 0 0,-1 0 0,-2 8 0,5-12-480,0 0 0,0 0 0,0 1 0,0-1 1,0 0-1,0 0 0,0 0 0,0 1 0,0-1 1,0 0-1,0 0 0,0 1 0,0-1 0,0 0 1,0 0-1,0 0 0,0 1 0,0-1 0,1 0 1,-1 0-1,0 0 0,0 1 0,0-1 0,0 0 1,1 0-1,-1 0 0,0 0 0,0 1 0,0-1 1,0 0-1,1 0 0,-1 0 0,0 0 0,0 0 1,1 0-1,-1 0 0,0 0 0,0 0 0,0 0 0,1 0 1,-1 0-1,0 0 0,0 0 0,1 0 0,-1 0 1,0 0-1,0 0 0,1 0 0,-1 0 0,0 0 1,0 0-1,0 0 0,1 0 0,-1 0 0,0-1 1,18-5 832,-1-5-587,-1 0-1,0-2 1,-1 0 0,0 0-1,15-19 1,62-83 369,-85 106-601,52-72 329,60-113 0,-119 193-381,0 1 0,0-1 0,0 1 0,0-1-1,1 0 1,-1 1 0,0-1 0,0 1 0,1-1 0,-1 1-1,0-1 1,1 1 0,-1 0 0,1-1 0,-1 1 0,0-1 0,1 1-1,-1 0 1,1-1 0,-1 1 0,1 0 0,-1 0 0,1-1-1,0 1 1,1 13 50,-7 30-3,5-42-46,-56 388 138,53-369-241,0-2-278,1 0 0,0 1 0,1-1-1,3 19 1,-3-37 362,1 1 0,0-1 1,0 0-1,0 1 0,0-1 0,0 0 0,0 1 0,0-1 0,0 1 0,0-1 0,0 0 1,1 1-1,-1-1 0,0 0 0,0 1 0,0-1 0,0 0 0,0 1 0,1-1 1,-1 0-1,0 0 0,0 1 0,0-1 0,1 0 0,-1 0 0,0 1 0,1-1 0,-1 0 1,0 0-1,0 0 0,1 1 0,-1-1 0,0 0 0,1 0 0,-1 0 0,0 0 1,1 0-1,-1 0 0,1 0 0,-1 0 0,14-9-294,7-15-203</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1.659"/>
    </inkml:context>
    <inkml:brush xml:id="br0">
      <inkml:brushProperty name="width" value="0.05" units="cm"/>
      <inkml:brushProperty name="height" value="0.05" units="cm"/>
    </inkml:brush>
  </inkml:definitions>
  <inkml:trace contextRef="#ctx0" brushRef="#br0">1 99 16444,'0'16'1000,"1"-12"-800,3-4 72,2-5 512,0-3 64,0 1 248,-3-1 81,-3 0 1375,-2 6-1384,-1 3-159,-1 2-417,1 1-336,2-4-1120,-7-6-1977,8-11 2425,0-9-352,3-14-296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2.125"/>
    </inkml:context>
    <inkml:brush xml:id="br0">
      <inkml:brushProperty name="width" value="0.05" units="cm"/>
      <inkml:brushProperty name="height" value="0.05" units="cm"/>
    </inkml:brush>
  </inkml:definitions>
  <inkml:trace contextRef="#ctx0" brushRef="#br0">5 104 21437,'0'-1'64,"1"1"1,0 0 0,0 0 0,0 0 0,-1 1 0,1-1 0,0 0-1,0 0 1,0 0 0,-1 0 0,1 1 0,0-1 0,0 0 0,-1 1 0,1-1-1,0 1 1,-1-1 0,1 1 0,-1-1 0,1 1 0,0-1 0,-1 1-1,1 0 1,-1-1 0,1 1 0,-1 0 0,0-1 0,1 1 0,-1 0-1,0-1 1,1 1 0,-1 0 0,0 0 0,0 0 0,0-1 0,0 1 0,0 0-1,0 0 1,0 0 0,0-1 0,0 2 0,-2 45 608,1-33-326,-8 85 213,-3 138 185,11-236-731,1 1 1,0-1-1,1 1 0,-1 0 1,0-1-1,0 1 1,1-1-1,-1 1 1,1-1-1,-1 0 1,1 1-1,0 1 0,5-5 140,1-13-33,2-13-21,-2-1 0,-1 0 0,4-57 0,-6-93 191,-4 147-215,1 4-16,0 18-32,-1 1 0,0-1-1,0 0 1,-1 0 0,0 0-1,-1 1 1,0-1 0,-6-17 0,8 26-25,0 1 1,0 0-1,0-1 1,-1 1 0,1-1-1,0 1 1,0 0-1,0-1 1,0 1-1,-1-1 1,1 1 0,0 0-1,0-1 1,-1 1-1,1 0 1,0-1 0,-1 1-1,1 0 1,0 0-1,-1-1 1,1 1-1,-1 0 1,1 0 0,0 0-1,-1-1 1,1 1-1,-1 0 1,1 0 0,0 0-1,-1 0 1,0 0-1,-5 12 65,2 21-24,4-24-39,0 0-1,1 0 1,0 0-1,0 0 1,1-1-1,0 1 1,7 16-1,-8-24-2,-1 1 0,1 0 0,1 0 0,-1-1-1,0 1 1,0-1 0,0 1 0,1-1-1,-1 1 1,1-1 0,-1 0 0,1 0-1,0 0 1,-1 0 0,1 0 0,4 1 0,-4-1 3,1-1 1,-1 0 0,1 0-1,-1 0 1,1 0 0,0 0-1,-1 0 1,1-1 0,-1 1-1,1-1 1,-1 0 0,0 0-1,1 0 1,-1 0 0,0 0-1,4-3 1,6-4 25,0-1 0,-1 0 0,0-1 0,-1 0 0,0 0 0,8-13 0,22-22 83,-39 44-108,0 0-1,0-1 1,1 1 0,-1 0 0,0 0 0,1 0 0,-1 0-1,1 1 1,-1-1 0,1 0 0,1 0 0,-2 1-5,0 0-1,-1 0 1,1 0 0,0 0 0,-1 1 0,1-1-1,0 0 1,-1 0 0,1 1 0,-1-1 0,1 0-1,-1 1 1,1-1 0,-1 1 0,1-1 0,-1 1-1,1-1 1,-1 1 0,1-1 0,-1 1 0,0-1-1,1 1 1,-1-1 0,0 1 0,0 0 0,1-1-1,-1 1 1,0 0 0,0-1 0,0 1 0,0 0-1,0-1 1,0 1 0,0 0 0,0 1-1,3 33 2,-1 1-1,-4 52 1,0-23 8,1-4 12,0 6 66,7 69 0,1-98-16,-7-37-73,0-1-1,0 1 0,0-1 0,1 1 0,-1-1 0,0 1 1,0-1-1,1 1 0,-1-1 0,0 0 0,1 1 0,-1-1 0,0 1 1,1-1-1,-1 0 0,1 1 0,-1-1 0,0 0 0,1 1 1,0-1-1,0 0-7,-1 0 0,1 0 0,0-1 0,-1 1 0,1 0 0,-1 0 0,1-1 0,-1 1 0,1 0 0,-1-1 0,1 1 0,-1-1 0,0 1 0,1-1 0,-1 1 0,1-1 0,-1 1 0,0-1 0,1 1 0,-1-1 0,0 1 0,0-1 0,1 0 0,7-21-571,0-1 0,-1 1 0,-1-1-1,3-31 1,0 7 215,2-6-254,-2 6-205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13.050"/>
    </inkml:context>
    <inkml:brush xml:id="br0">
      <inkml:brushProperty name="width" value="0.05" units="cm"/>
      <inkml:brushProperty name="height" value="0.05" units="cm"/>
    </inkml:brush>
  </inkml:definitions>
  <inkml:trace contextRef="#ctx0" brushRef="#br0">1 375 11843,'70'2'237,"93"-9"1,70-21-921,-63 7 337,448-20 407,-184 17 836,509-76 162,28-2-1033,-676 85 266,386 26 0,-606-3-171,232 11 318,-223-15-374,134-17 0,-189 11-63,-1-1 0,0-1 1,31-12-1,-12-4-22</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2.601"/>
    </inkml:context>
    <inkml:brush xml:id="br0">
      <inkml:brushProperty name="width" value="0.05" units="cm"/>
      <inkml:brushProperty name="height" value="0.05" units="cm"/>
    </inkml:brush>
  </inkml:definitions>
  <inkml:trace contextRef="#ctx0" brushRef="#br0">1 147 20580,'10'0'2161,"-2"16"-1313,-4 7-368,4 11 1769,-1 6-1153,1 5-536,1 3-120,2-5-200,-2 0-96,1-7-304,0-9-176,-4-11-400,-2-10-288,-2-15 752,-2-8-168,-8-13-209</inkml:trace>
  <inkml:trace contextRef="#ctx0" brushRef="#br0" timeOffset="1">21 9 22205,'-2'-8'2144,"1"15"-1440,-5 6-352,2 1 1537,1 3-977,3-1-808,0-2-272,4-4-1096,2-1 1760,1-3-680,0 1-88,5 1-128</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3.097"/>
    </inkml:context>
    <inkml:brush xml:id="br0">
      <inkml:brushProperty name="width" value="0.05" units="cm"/>
      <inkml:brushProperty name="height" value="0.05" units="cm"/>
    </inkml:brush>
  </inkml:definitions>
  <inkml:trace contextRef="#ctx0" brushRef="#br0">30 18 17436,'1'3'834,"1"-1"0,-1 1 1,1-1-1,-1 1 0,0 0 1,0 0-1,0 0 0,0 3 1,2 42 222,-3-24-567,0-19-445,7 84 265,-6-77-272,1-1 0,1 0 0,0 0 0,0 0 0,8 17 0,-10-27-16,0 1-1,0-1 1,-1 1 0,1 0-1,0-1 1,0 0 0,1 1-1,-1-1 1,0 0 0,0 1-1,1-1 1,-1 0 0,0 0-1,1 0 1,-1 0 0,1 0-1,0 0 1,-1-1 0,3 2-1,-3-2 9,1 0-1,-1 0 0,1 0 0,-1-1 0,1 1 0,-1 0 1,0 0-1,1-1 0,-1 1 0,1-1 0,-1 1 0,0-1 1,1 0-1,-1 1 0,0-1 0,0 0 0,3-2 0,1-2 80,1-1 0,-1 0 0,-1 0-1,1 0 1,-1-1 0,0 0 0,3-7 0,-2 2 45,0 0 1,-1-1-1,-1 1 1,0-1-1,0 0 0,0-23 1,-2 28-99,-1 0 0,0-1 0,-1 1 0,0 0 0,0-1 0,-1 1 0,0 0 0,-1 0 0,0 0 0,0 0 0,-6-10 0,8 16-49,-2-1 0,1 0 0,0 1 0,0-1 0,-1 1 0,1 0 0,-1 0 0,0 0 0,0 0 0,0 0 0,0 1 0,0-1 0,0 1 0,0 0 0,0 0 0,-1 0 0,1 0 0,0 1 0,-1-1 0,1 1-1,0 0 1,-1 0 0,1 0 0,-1 0 0,1 1 0,0-1 0,-1 1 0,1 0 0,-4 1 0,2 0-240,0-1 0,0 1 1,1 0-1,-1 0 0,1 1 0,-1-1 0,1 1 0,0 0 0,0 0 0,0 1 1,1-1-1,-1 1 0,1 0 0,0 0 0,0 0 0,0 0 0,0 0 1,-3 8-1,7-12 144,0 1 0,0-1 0,-1 0 0,1 0 0,0 0 1,0 0-1,0 0 0,0 0 0,0 0 0,-1 0 0,1 0 1,0 0-1,0 0 0,0 0 0,0-1 0,-1 1 0,2-1 1,16-7-934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3.570"/>
    </inkml:context>
    <inkml:brush xml:id="br0">
      <inkml:brushProperty name="width" value="0.05" units="cm"/>
      <inkml:brushProperty name="height" value="0.05" units="cm"/>
    </inkml:brush>
  </inkml:definitions>
  <inkml:trace contextRef="#ctx0" brushRef="#br0">1 50 24477,'0'3'154,"1"-1"-1,-1 1 1,1-1-1,-1 0 1,1 1-1,0-1 1,0 1-1,0-1 1,0 0-1,0 0 1,1 0-1,-1 0 1,1 0-1,-1 0 1,1 0-1,0 0 1,0-1-1,0 1 1,0 0-1,0-1 1,0 0-1,0 1 1,0-1-1,1 0 1,-1 0-1,0 0 1,1-1-1,4 2 1,-6-3-151,0 1-1,0 0 1,0-1 0,0 1 0,0-1 0,0 1-1,0-1 1,0 0 0,0 1 0,0-1 0,0 0-1,-1 0 1,1 0 0,0 1 0,0-1-1,-1 0 1,1 0 0,-1 0 0,1 0 0,-1 0-1,1 0 1,-1 0 0,0-1 0,1 1 0,-1 0-1,0 0 1,0 0 0,0 0 0,0 0 0,0 0-1,0-2 1,1-4 4,-1 0 1,0 0-1,-1 0 0,0-7 0,0 12-4,1 0 1,0 1-1,-1-1 0,1 0 0,-1 0 0,0 1 0,1-1 1,-1 0-1,0 1 0,0-1 0,0 1 0,0-1 1,-1 1-1,1 0 0,0-1 0,0 1 0,-3-2 0,3 3 0,1 0-1,-1 0 0,1-1 0,-1 1 0,1 0 1,-1 0-1,1 0 0,-1 0 0,1 0 0,-1 0 1,0 0-1,1 0 0,-1 0 0,1 0 0,-1 0 1,1 0-1,-1 0 0,1 1 0,-1-1 0,1 0 1,-1 0-1,0 1 0,0 0 1,0 0 0,0 0 0,0 0 0,0 0 1,0 0-1,0 0 0,0 1 0,0-1 0,1 0 0,-1 1 0,0 1 1,-2 5-82,0 0 1,1 0 0,0 0 0,0 0 0,1 0-1,0 0 1,0 1 0,1 11 0,0-19 54,0-1 1,0 0 0,0 0 0,0 0-1,0 0 1,0 0 0,0 1-1,0-1 1,0 0 0,0 0 0,0 0-1,0 0 1,0 0 0,0 1-1,0-1 1,0 0 0,1 0 0,-1 0-1,0 0 1,0 0 0,0 0-1,0 1 1,0-1 0,0 0-1,0 0 1,0 0 0,0 0 0,0 0-1,1 0 1,-1 0 0,0 0-1,0 1 1,0-1 0,0 0 0,0 0-1,0 0 1,1 0 0,-1 0-1,0 0 1,0 0 0,0 0 0,0 0-1,0 0 1,1 0 0,-1 0-1,6-6-312,6-15 61,0-11-182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4.336"/>
    </inkml:context>
    <inkml:brush xml:id="br0">
      <inkml:brushProperty name="width" value="0.05" units="cm"/>
      <inkml:brushProperty name="height" value="0.05" units="cm"/>
    </inkml:brush>
  </inkml:definitions>
  <inkml:trace contextRef="#ctx0" brushRef="#br0">11 559 17116,'-2'3'524,"1"-1"-110,0 0 1,-1 1 0,1-1 0,0 1 0,1-1 0,-1 1 0,0 4-1,1-7-340,0 1-1,0 0 1,0-1-1,0 1 1,1 0-1,-1-1 1,0 1-1,1-1 1,-1 1-1,0-1 1,1 1-1,-1-1 1,0 1-1,1-1 1,-1 1-1,1-1 1,-1 1-1,1-1 1,0 0-1,-1 1 0,1-1 1,-1 0-1,1 1 1,-1-1-1,1 0 1,0 0-1,-1 0 1,1 0-1,0 0 1,-1 1-1,1-1 1,0 0-1,-1 0 1,1 0-1,0-1 1,0 1-1,11 0 282,0 0 0,0-1 0,0-1 0,0 0 0,0-1 0,-1 0 0,1-1 1,-1 0-1,0 0 0,0-1 0,0-1 0,15-10 0,-3-1-58,0 0 1,0-2 0,-2 0-1,21-25 1,-19 16-161,-1 0 1,-1-2-1,-2 0 0,22-47 1,44-137 54,-82 207-190,-2 6 0,0-1 0,0 1 0,-1 0 0,1 0 0,0 0 0,-1-1 0,1 1 0,-1 0 0,0-1-1,1 1 1,-1-3 0,7 44 13,-2 0 0,-1 0 0,-4 81 0,-1-40 3,1-26-32,-1-22-177,1 0 0,2-1 0,1 1 0,13 59 0,-15-91 65,-1 0 0,0 0-1,0 0 1,1 0 0,-1 1 0,1-1-1,-1 0 1,1 0 0,-1 0-1,1 0 1,0 0 0,-1-1 0,1 1-1,0 0 1,0 0 0,-1 0-1,1 0 1,0-1 0,2 2-1,2-7-1866,-3-10 1030,-4 1-64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4.814"/>
    </inkml:context>
    <inkml:brush xml:id="br0">
      <inkml:brushProperty name="width" value="0.05" units="cm"/>
      <inkml:brushProperty name="height" value="0.05" units="cm"/>
    </inkml:brush>
  </inkml:definitions>
  <inkml:trace contextRef="#ctx0" brushRef="#br0">5 75 15939,'-1'1'181,"1"1"0,-1-1 1,0 1-1,1-1 0,0 0 0,-1 1 0,1-1 0,0 1 0,0-1 0,0 1 0,-1-1 0,2 1 0,-1 0 0,0-1 0,0 1 0,0-1 0,1 0 0,-1 1 0,1-1 0,-1 1 0,1-1 0,0 1 0,1 1 0,0-1 104,0 0-1,0-1 1,1 1-1,-1-1 1,1 1 0,-1-1-1,1 0 1,0 0-1,-1 0 1,1 0-1,0 0 1,0-1-1,3 1 1,54 7 1065,1-3 1,80-4-1,-59-2-882,321-6 276,-277-2-708,148-31 1,-8-28-19,-257 66-31,-5 0-8,0 0 0,0 1 0,1 0-1,-1 0 1,1 0 0,-1 0 0,1 1 0,-1-1 0,1 1 0,-1 1 0,1-1-1,6 2 1,-10-2-3,-1 0 0,0 0 1,1 0-1,-1 1 0,0-1 0,1 0 0,-1 1 0,0-1 0,1 0 0,-1 0 0,0 1 0,0-1 0,1 0 0,-1 1 1,0-1-1,0 1 0,0-1 0,0 0 0,1 1 0,-1-1 0,0 1 0,0-1 0,0 0 0,0 1 0,0-1 0,0 1 1,0-1-1,0 0 0,0 1 0,0-1 0,0 1 0,0-1 0,-1 0 0,1 1 0,0-1 0,0 1 0,0-1 0,0 0 1,-1 1-1,1-1 0,0 0 0,0 1 0,-1-1 0,1 1 0,-1-1-5,0 1 0,0 0 0,1 0 0,-1 0 0,0-1-1,0 1 1,0 0 0,0-1 0,0 1 0,0-1 0,0 1 0,0-1 0,0 1 0,0-1-1,0 0 1,-1 1 0,-1-1 0,1-1-1,0 1 1,-1-1-1,1 0 1,0 1-1,-1-1 1,1 0-1,0-1 0,0 1 1,0 0-1,0 0 1,0-1-1,-3-2 1,-12-14-291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5.394"/>
    </inkml:context>
    <inkml:brush xml:id="br0">
      <inkml:brushProperty name="width" value="0.05" units="cm"/>
      <inkml:brushProperty name="height" value="0.05" units="cm"/>
    </inkml:brush>
  </inkml:definitions>
  <inkml:trace contextRef="#ctx0" brushRef="#br0">1 347 16852,'1'4'348,"1"0"0,1 0 1,-1-1-1,1 1 1,-1-1-1,1 1 0,0-1 1,0 0-1,0 0 1,1 0-1,-1-1 0,1 1 1,-1-1-1,1 0 1,0 1-1,0-2 0,8 4 1,-8-5-193,0 1 0,-1-1 0,1 1 0,0-1 0,0 0 0,0-1 0,0 1 0,0-1 0,0 0 0,-1 0 0,1 0 0,0 0 0,-1 0 0,1-1 0,-1 0 0,1 0 0,-1 0 0,0 0 0,1 0 0,2-4 0,6-5 73,0-1-1,-1 0 1,0-1 0,15-25 0,30-62 322,-30 50-331,-4 9-72,-12 21-61,1 0 0,18-25-1,-28 43-82,0 1-1,0-1 1,0 1-1,0 0 1,1-1 0,-1 1-1,0 0 1,1 0-1,-1 0 1,1 0-1,-1 0 1,1 0 0,2 0-1,-4 1-2,1 0 0,0 0 0,0 0-1,0 0 1,-1 1 0,1-1 0,0 0 0,0 0-1,-1 1 1,1-1 0,0 0 0,-1 1-1,1-1 1,0 1 0,-1-1 0,1 1 0,-1-1-1,1 1 1,-1 0 0,1-1 0,-1 1 0,1 0-1,-1-1 1,1 1 0,-1 0 0,0-1-1,0 1 1,1 0 0,-1 0 0,0 0 0,0-1-1,0 3 1,5 16 3,-2 1-1,0 0 1,-2 1-1,0-1 1,-2 23-1,0-7 9,0 47 18,1 78-74,1-156-19,-1-3 2,0 0 1,0 0 0,0 0 0,0 0 0,0 0 0,1 0 0,-1 0-1,1 0 1,-1 0 0,1 0 0,0 0 0,0-1 0,0 1-1,2 2 1,-3-3 36,0-1-1,0 0 1,0 0-1,0 0 1,1 0-1,-1 0 1,0 0-1,0 0 1,0 0-1,0 0 1,1 0-1,-1 0 1,0 0-1,0 0 1,0 0-1,0 0 0,1 0 1,-1 0-1,0 0 1,0 0-1,0 0 1,0 0-1,1 0 1,-1 0-1,0 0 1,0 0-1,0 0 1,0 0-1,0-1 1,1 1-1,-1 0 1,0 0-1,0 0 1,0 0-1,0 0 1,0 0-1,0-1 1,0 1-1,1 0 1,-1 0-1,0 0 1,0 0-1,0-1 1,5-11-303,1-14 56,0-14-259</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5.857"/>
    </inkml:context>
    <inkml:brush xml:id="br0">
      <inkml:brushProperty name="width" value="0.05" units="cm"/>
      <inkml:brushProperty name="height" value="0.05" units="cm"/>
    </inkml:brush>
  </inkml:definitions>
  <inkml:trace contextRef="#ctx0" brushRef="#br0">1 24 21181,'18'28'2464,"1"-7"-1624,0-6-288,4-5 1657,7-3-1249,1-4-192,1-3-264,-2-8-136,-3-2-488,-1-1-320,-5-2-824,-3-1 1072,-4-11-200,-1-2-128</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6.380"/>
    </inkml:context>
    <inkml:brush xml:id="br0">
      <inkml:brushProperty name="width" value="0.05" units="cm"/>
      <inkml:brushProperty name="height" value="0.05" units="cm"/>
    </inkml:brush>
  </inkml:definitions>
  <inkml:trace contextRef="#ctx0" brushRef="#br0">298 44 16171,'0'-2'269,"-1"-1"0,1 1-1,-1 0 1,1 0 0,-1-1-1,0 1 1,0 0 0,0 0-1,0 0 1,0 0 0,-1 0-1,1 0 1,0 0 0,-1 0-1,0 1 1,1-1 0,-4-2-1,3 3-24,0 0 0,-1 1-1,1-1 1,-1 0-1,0 1 1,1 0-1,-1-1 1,1 1-1,-1 0 1,0 0 0,1 1-1,-1-1 1,1 0-1,-1 1 1,1 0-1,-4 0 1,-7 4-79,1-1 1,-1 2-1,1-1 1,0 2-1,0-1 0,1 2 1,0 0-1,0 0 0,1 1 1,0 0-1,0 1 1,1 0-1,-16 22 0,18-21-161,-1 1-1,1 0 1,1 0-1,0 1 1,1 0-1,1 0 1,0 0-1,0 1 1,1 0-1,1-1 1,0 1 0,1 0-1,1 22 1,1-33-8,-1 1 1,1 0-1,-1 0 1,1-1 0,0 1-1,0 0 1,1-1-1,-1 1 1,1-1 0,0 1-1,0-1 1,0 0-1,0 0 1,0 0 0,1 0-1,3 3 1,-4-4 9,1 0 0,-1-1 0,0 0 0,1 0 0,-1 1 0,1-2 0,-1 1 0,1 0 0,0 0 1,-1-1-1,1 1 0,0-1 0,-1 0 0,1 0 0,0 0 0,-1 0 0,1 0 0,0-1 0,-1 1 0,1-1 0,0 0 0,-1 0 0,4-1 1,2-2 45,0 0 0,0-1 0,0 0 0,-1-1 0,0 1 0,0-1 0,0 0 0,-1-1 1,7-9-1,0 0 98,-2-1 1,0 0 0,10-20 0,-15 23-5,0 1 0,-1-1 0,-1 0 0,6-28-1,-9 37-109,0 0 0,-1 0-1,1 0 1,-1 0-1,0 0 1,-1 0-1,1 0 1,-1 0-1,0 0 1,0 0 0,-1 0-1,1 0 1,-1 0-1,0 0 1,0 1-1,-1-1 1,-4-5-1,6 8-35,0 1-1,0-1 1,-1 1-1,1 0 0,-1-1 1,1 1-1,-1 0 1,1 0-1,-1 0 1,0 0-1,0 1 0,1-1 1,-1 0-1,0 1 1,0-1-1,0 1 0,0-1 1,0 1-1,0 0 1,-3 0-1,2 0-81,0 1 0,0 0 0,0 0 0,0 0 0,0 0 0,0 0 0,0 1 0,0-1 0,0 1 0,0 0 0,-3 2 0,0 1-98,1 0-1,-1 1 0,1-1 1,1 1-1,-1 0 0,1 0 1,0 0-1,0 1 0,1 0 1,-4 8-1,4 4-396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6.893"/>
    </inkml:context>
    <inkml:brush xml:id="br0">
      <inkml:brushProperty name="width" value="0.05" units="cm"/>
      <inkml:brushProperty name="height" value="0.05" units="cm"/>
    </inkml:brush>
  </inkml:definitions>
  <inkml:trace contextRef="#ctx0" brushRef="#br0">1 0 20228,'0'33'2273,"0"-1"-1553,1-1-344,2 2 1720,0 0-1407,1 0-193,1-7-352,0-5-232,0-9-656,-1-4-449,-1-13 961,1-5-208,0-10-168</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47.901"/>
    </inkml:context>
    <inkml:brush xml:id="br0">
      <inkml:brushProperty name="width" value="0.05" units="cm"/>
      <inkml:brushProperty name="height" value="0.05" units="cm"/>
    </inkml:brush>
  </inkml:definitions>
  <inkml:trace contextRef="#ctx0" brushRef="#br0">247 50 18604,'0'0'78,"0"-1"0,0 0 1,0 1-1,0-1 0,0 0 0,0 1 0,0-1 0,0 0 1,0 1-1,0-1 0,0 0 0,0 1 0,0-1 1,-1 1-1,1-1 0,0 0 0,-1 1 0,1-1 1,0 1-1,-1-1 0,1 1 0,-1-1 0,1 1 1,-1-1-1,1 1 0,-1-1 0,1 1 0,-1 0 0,1-1 1,-1 1-1,-1-1 86,0 1 1,0-1-1,-1 1 1,1-1-1,0 1 1,0 0 0,0 0-1,0 0 1,0 0-1,-2 1 1,-4 0 267,0 1 1,1 0 0,-1 1 0,-11 5-1,13-5-297,1 0-1,1 0 0,-1 1 1,0 0-1,1 0 1,0 0-1,0 0 0,0 1 1,0 0-1,-3 5 0,5-7-73,0 0 0,0 1 0,1 0 0,-1-1 0,1 1 0,0 0-1,0 0 1,0-1 0,0 1 0,0 0 0,1 0 0,0 0-1,0 0 1,0 0 0,0 0 0,2 4 0,-2-6-62,0-1 1,0 0-1,1 0 1,-1 0-1,1 0 1,-1 0 0,1 0-1,-1 0 1,1 0-1,-1 0 1,1 0-1,0 0 1,0 0-1,0-1 1,-1 1-1,1 0 1,0 0-1,0-1 1,0 1-1,0 0 1,0-1-1,0 1 1,2-1-1,-1 1-6,0-1-1,0 0 1,0 1-1,0-1 1,1 0-1,-1-1 1,0 1-1,0 0 0,0-1 1,0 1-1,4-2 1,2-1-29,0-1 0,-1 1 0,1-2 0,0 1 0,6-7 0,0 0-10,-8 6 32,-1 0 0,1 1 0,0 0 0,0 0 0,11-5 0,17 50 967,-34-41-947,0 0 0,1 0 0,-1 0 0,0-1-1,1 1 1,-1 0 0,0 0 0,1 0-1,-1 0 1,0 0 0,1 0 0,-1 0 0,0-1-1,0 1 1,1 0 0,-1 0 0,0 0 0,1-1-1,-1 1 1,0 0 0,0 0 0,0-1 0,1 1-1,-1 0 1,0 0 0,0-1 0,0 1 0,0 0-1,1-1 1,-1 1 0,0 0 0,0-1 0,0 1-1,0 0 1,0-1 0,1-13 296,-1 13-297,0 1 0,-1-1 0,1 1 0,-1 0 0,1-1 0,-1 1-1,1 0 1,0-1 0,-1 1 0,1 0 0,-1 0 0,1-1 0,-1 1 0,1 0 0,-1 0 0,1 0-1,-1 0 1,0 0 0,1 0 0,-1 0 0,1 0 0,-1 0 0,1 0 0,-1 0 0,1 0 0,-1 0-1,1 0 1,-1 1 0,1-1 0,-1 0 0,1 0 0,-1 0 0,0 1 0,0-2-21,0-1 0,-1 1 0,1-1 1,0 0-1,0 1 0,1-1 0,-1 0 1,0 0-1,1 0 0,-1-2 0,0 3-20,0-2 27,1 1 0,-1-1 0,0 1 0,0-1 0,0 1-1,-1-1 1,1 1 0,0 0 0,-1 0 0,0-1 0,1 1-1,-1 0 1,0 1 0,0-1 0,0 0 0,0 1 0,0-1-1,-1 1 1,1-1 0,0 1 0,-1 0 0,1 0 0,-1 0-1,1 0 1,-1 1 0,0-1 0,1 1 0,-1-1 0,1 1-1,-1 0 1,-3 0 0,-13 0 144,-1 0-1,1 1 1,-31 6-1,45-6-124,-1 0-1,0 0 0,1 1 0,-1 0 0,1 0 1,-1 0-1,1 1 0,0 0 0,0 0 0,0 0 1,0 0-1,1 1 0,-1 0 0,1 0 0,0 0 1,-5 7-1,8-9-5,0 1 0,-1-1-1,1 1 1,0 0 0,0 0 0,0 0 0,0-1 0,1 1 0,-1 0 0,1 0 0,0 0-1,0 0 1,0 0 0,0 0 0,0 0 0,1 0 0,-1 0 0,1 0 0,0-1-1,0 1 1,0 0 0,0 0 0,1-1 0,-1 1 0,0 0 0,1-1 0,0 0-1,0 1 1,0-1 0,0 0 0,0 0 0,4 3 0,-1-1-3,0 0 1,0-1-1,0 1 1,0-1-1,1-1 1,0 1-1,0-1 1,-1 1-1,1-2 1,0 1 0,1-1-1,-1 0 1,0 0-1,10 0 1,-8-2 2,-1 0 0,0-1 0,1 1 0,-1-2 1,0 1-1,0-1 0,0 0 0,-1 0 0,1-1 0,-1 0 1,1 0-1,-1 0 0,-1-1 0,1 0 0,-1 0 1,1 0-1,-2-1 0,7-8 0,-6 7 1,-1 0-1,1 0 0,-1 0 1,-1-1-1,0 1 1,0-1-1,0 0 1,-1 0-1,0 0 0,0 0 1,-1-1-1,0 1 1,-1 0-1,0-1 0,0 1 1,-2-9-1,2 16-1,0 0 1,0 0-1,0 0 0,0 0 0,0 0 0,0 0 0,0 0 0,-1 0 1,1 0-1,0 0 0,-1 0 0,1 0 0,-1 0 0,1 1 1,-1-1-1,1 0 0,-1 0 0,0 0 0,1 1 0,-1-1 0,0 0 1,0 1-1,1-1 0,-1 0 0,0 1 0,0-1 0,0 1 0,0 0 1,0-1-1,0 1 0,0 0 0,0-1 0,0 1 0,-1 0 1,1 0 0,-1 1 1,1-1-1,0 1 1,-1 0-1,1-1 1,0 1-1,0 0 1,0 0-1,0 0 1,0 0-1,0 0 1,0 0-1,0 0 1,0 0-1,0 0 1,0 0-1,1 0 1,-1 1-1,0-1 1,1 0-1,-1 1 1,1-1-1,-1 3 1,-2 7 9,1 0 1,-1 0-1,2 0 0,0 0 0,0 0 1,1 1-1,2 17 0,-2-26-14,1 1-1,-1-1 0,1 0 1,0 1-1,0-1 1,1 0-1,-1 0 1,0 0-1,1 0 0,0 0 1,0 0-1,0-1 1,0 1-1,0 0 0,1-1 1,-1 0-1,1 0 1,-1 1-1,1-1 1,0-1-1,0 1 0,0 0 1,0-1-1,0 1 1,0-1-1,0 0 0,0 0 1,7 1-1,-5-2 0,0 1 0,-1 0-1,1 0 1,-1 1-1,0-1 1,1 1 0,-1 0-1,0 0 1,0 1-1,0-1 1,0 1 0,5 5-1,-4-4 1,-1 2-1,0-1 1,-1 0-1,1 1 1,-1-1-1,0 1 0,0 0 1,2 9-1,8 27 114,-3 1-1,-1-1 0,5 68 1,-14-108-72,0 0 1,1 0 0,-1 0-1,0 0 1,0 0 0,0 0-1,0 0 1,-1 0 0,1 0-1,-1 0 1,1 0 0,-1 0-1,0 0 1,1 0 0,-1 0-1,-2 2 1,2-2 5,-1-1 0,0 0 0,1 0 0,-1 0 0,0 0 1,0 0-1,0 0 0,0-1 0,0 1 0,0 0 0,0-1 0,0 0 0,0 1 0,0-1 0,0 0 1,-4 0-1,-20-1 254,-1-1 0,-29-5 0,37 3-228,0 1 1,-1 1-1,1 1 1,-1 1-1,-36 4 1,53-3-75,0-1 0,-1 1 0,1 0 0,0 1 0,0-1 0,-6 3 0,8-3-41,0 0 1,0-1-1,0 1 1,1 0 0,-1-1-1,0 1 1,0 0-1,1 0 1,-1 0-1,0 0 1,1 0-1,-1 0 1,1 0-1,-1 0 1,1 0 0,0 0-1,-1 0 1,1 0-1,0 0 1,0 0-1,0 0 1,0 0-1,0 0 1,0 0 0,0 1-1,0-1-27,0-1 0,0 1 0,0-1 0,1 0 0,-1 1 0,0-1 0,0 0 0,0 1 0,1-1 0,-1 0 0,0 1 0,1-1 0,-1 0 0,0 0 0,0 1 0,1-1 0,-1 0 0,1 0 0,-1 0 0,0 1 0,1-1 0,-1 0 0,0 0 0,1 0 0,-1 0 0,1 0 0,-1 0 0,0 0 0,1 0 0,-1 0 0,1 0 0,-1 0 0,0 0 0,1 0 0,-1 0 0,1 0 0,-1 0-1,0 0 1,1-1 0,-1 1 0,1 0 0,3-5-575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14.649"/>
    </inkml:context>
    <inkml:brush xml:id="br0">
      <inkml:brushProperty name="width" value="0.05" units="cm"/>
      <inkml:brushProperty name="height" value="0.05" units="cm"/>
    </inkml:brush>
  </inkml:definitions>
  <inkml:trace contextRef="#ctx0" brushRef="#br0">7414 708 11915,'-487'-227'2528,"357"175"-2559,-2 5 0,-2 7 0,-177-31-1,-424-30-975,639 91 961,-1403-132-7,1088 124 127,1 19 0,-674 86 0,432 23 170,522-80-63,3 5-1,-244 104 0,309-109-110,1 2 0,1 4 0,2 1 0,1 4 0,-80 74 0,106-84-95,1 2-1,2 0 0,-46 73 1,57-77-60,2 0-1,1 2 1,1 0 0,1 0 0,-12 59 0,20-68 37,0 1 0,2 0-1,1 0 1,1 0 0,0 0 0,2 0 0,1 0 0,1-1 0,0 1 0,2-1 0,1 0 0,1 0 0,0-1 0,2 0 0,0 0-1,1-1 1,1-1 0,1 0 0,21 23 0,-5-12 40,1-2 0,1-2 1,1-1-1,2-1 0,0-2 0,74 36 0,-17-19 58,166 50 0,-93-46 43,226 29-1,181-16 29,-102-34-199,0-21 0,-1-20-1,-1-20 1,717-154 0,-267-52 128,-685 165 143,408-203 0,-356 115 90,-247 142-208,-1-2 1,-1-2 0,-2-1 0,-1-1 0,34-44 0,-55 60-33,0 0 1,-1 0-1,-1-1 1,0-1 0,-1 1-1,-1-1 1,-1-1-1,6-29 1,-10 35-15,0-1 0,-1-1 0,0 1 0,-1 0 0,-1 0 0,0 0 0,-1 0 0,-1 0 0,0 0 0,-1 1 0,0-1 0,-9-17 0,4 13-10,-2 1-1,0 1 1,-1-1-1,0 2 1,-1 0 0,-1 0-1,-1 2 1,0 0-1,0 0 1,-2 1-1,1 1 1,-22-11-1,-6 0-37,-1 2 0,-1 1 0,-87-21-1,47 20-68,-176-17-1,-96 27 5,65 19-15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1.578"/>
    </inkml:context>
    <inkml:brush xml:id="br0">
      <inkml:brushProperty name="width" value="0.05" units="cm"/>
      <inkml:brushProperty name="height" value="0.05" units="cm"/>
    </inkml:brush>
  </inkml:definitions>
  <inkml:trace contextRef="#ctx0" brushRef="#br0">17 1 13851,'-17'1'8418,"17"-1"-8340,17 7 3705,-2-3-4402,35 7 1245,2-1 0,-1-3-1,72 0 1,63-15-4475,-183 6 2493,-6 2 488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2.284"/>
    </inkml:context>
    <inkml:brush xml:id="br0">
      <inkml:brushProperty name="width" value="0.05" units="cm"/>
      <inkml:brushProperty name="height" value="0.05" units="cm"/>
    </inkml:brush>
  </inkml:definitions>
  <inkml:trace contextRef="#ctx0" brushRef="#br0">76 33 14659,'3'-3'782,"1"0"0,0 0 0,0 0-1,0 0 1,0 0 0,0 1 0,0 0 0,1 0 0,7-3-1,-7 4-483,0 0 0,0 0 0,0 1 0,0-1 0,0 1 0,0 0 0,-1 0 0,8 2 0,-3 0-284,-1 0 0,0 1 1,0 0-1,0 0 0,0 1 1,0 0-1,-1 1 0,0-1 1,0 1-1,11 10 0,-13-10 46,4 3-14,0 0 0,0 1 0,-1 0 0,12 18 1,-18-25-45,-1 0 0,0 0 0,0 1-1,0-1 1,0 0 0,0 1 0,0-1 0,0 1 0,-1-1 0,0 1 0,1 0 0,-1-1 0,0 1 0,0-1 0,0 1 0,-1 0 0,1-1 0,0 1-1,-1-1 1,0 1 0,0-1 0,0 1 0,0-1 0,0 0 0,0 1 0,0-1 0,-1 0 0,-2 3 0,-18 19 37,-2-2-1,0 0 1,-34 22 0,24-19 71,-35 35 0,54-45-46,1 0 0,1 1 1,-19 28-1,30-40-55,-1 0-1,0 0 0,1 1 0,0-1 0,0 1 0,0-1 0,1 1 0,0 0 0,0 0 0,0-1 1,0 1-1,1 0 0,0 0 0,0 0 0,0 0 0,0 0 0,1 0 0,0 0 0,0 0 1,3 8-1,-2-9 15,1-1 0,-1 1 0,1-1 0,0 0 0,0 0 0,0 0 0,1 0 0,-1-1 0,1 1 0,-1-1 0,1 0 0,0 0 0,0 0 0,0 0 0,0-1 0,0 1 0,5 0 0,10 2 154,1 0 0,25 1 0,-41-4-151,157 0 715,-41-2-790,-14 18-4616,-92-16 3894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3.292"/>
    </inkml:context>
    <inkml:brush xml:id="br0">
      <inkml:brushProperty name="width" value="0.05" units="cm"/>
      <inkml:brushProperty name="height" value="0.05" units="cm"/>
    </inkml:brush>
  </inkml:definitions>
  <inkml:trace contextRef="#ctx0" brushRef="#br0">187 96 14963,'3'-3'460,"-1"0"-1,1-1 1,-1 1 0,1 0-1,-1-1 1,0 0-1,0 1 1,-1-1-1,1 0 1,-1 0 0,0 0-1,0 0 1,1-5-1,-2 8-350,0-1-1,0 1 1,0-1-1,0 1 1,0-1-1,-1 1 1,1-1-1,0 1 1,-1-1 0,1 1-1,-1-1 1,1 1-1,-1 0 1,0-1-1,0 1 1,1 0-1,-1-1 1,0 1-1,0 0 1,0 0-1,-1 0 1,1 0-1,0 0 1,0 0-1,0 0 1,-1 0-1,1 1 1,0-1-1,-1 0 1,1 1-1,-1-1 1,1 1-1,-1 0 1,1-1-1,-1 1 1,1 0-1,-1 0 1,-2 0-1,0 0-81,-1 0 0,1 1-1,0 0 1,-1 0 0,1 0-1,0 0 1,0 0 0,0 1-1,0 0 1,0 0 0,0 0-1,0 0 1,1 1-1,-1-1 1,1 1 0,-1 0-1,1 0 1,0 0 0,-5 7-1,-3 6-34,-1-1-1,2 2 1,-10 18-1,12-18-3,-1 1 0,-6 22 0,13-34 3,0 1 1,1 0-1,-1 0 0,1 0 0,1 0 0,-1 0 1,1 0-1,0 0 0,2 9 0,-2-15 7,0 0-1,0 0 0,0 0 1,1 1-1,-1-1 1,0 0-1,1 0 1,-1 0-1,1 0 0,-1 0 1,1 0-1,-1 0 1,1 0-1,0 0 0,-1 0 1,1-1-1,0 1 1,0 0-1,0 0 0,0-1 1,-1 1-1,1 0 1,0-1-1,0 1 1,0-1-1,0 1 0,2-1 1,-1 0 2,0 0 1,0 0 0,0 0-1,0 0 1,0-1 0,0 1-1,-1-1 1,1 1-1,0-1 1,0 0 0,0 0-1,-1 0 1,1 0 0,1-1-1,7-5 22,-2 0 1,1-1-1,-1 0 0,8-10 0,3-6 117,-1-2 0,24-47-1,-41 72-130,0-1 0,0 1 0,-1-1 0,1 1-1,0 0 1,0-1 0,0 1 0,0 0 0,0 0-1,3-2 1,-4 3-6,0 0-1,1 0 0,-1-1 1,0 1-1,0 0 0,1 0 1,-1 0-1,0 1 0,0-1 1,1 0-1,-1 0 0,0 0 1,0 0-1,0 0 0,1 0 1,-1 0-1,0 0 0,0 0 1,0 0-1,1 1 0,-1-1 1,0 0-1,0 0 0,0 0 1,1 0-1,-1 1 0,0-1 1,0 0-1,0 0 0,0 0 1,0 1-1,0-1 0,0 0 1,1 0-1,-1 0 0,0 1 1,0-1-1,0 0 0,0 0 1,0 1-1,1 5 0,0 0-1,-1 0 1,0 0 0,0 11-1,-27 180 0,15-133 279,-6 125 1,18-183-249,0-2-10,0-1 0,0 1 0,0-1 0,0 1 0,1-1 1,1 5-1,-5-30-651,2 21 529,0-1-33,0-1-1,0 0 1,1 1-1,-1-1 1,0 0 0,1 0-1,-1 0 1,1-3-1,1-4-261</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5.027"/>
    </inkml:context>
    <inkml:brush xml:id="br0">
      <inkml:brushProperty name="width" value="0.05" units="cm"/>
      <inkml:brushProperty name="height" value="0.05" units="cm"/>
    </inkml:brush>
  </inkml:definitions>
  <inkml:trace contextRef="#ctx0" brushRef="#br0">9 45 14555,'2'-5'1007,"-1"1"-528,-1 1 1,1-1 0,0 1 0,1 0-1,-1 0 1,0-1 0,1 1 0,0 0 0,0 0-1,3-4 1,-4 7-407,-1 1 0,0-1 0,1 0 0,-1 0 0,0 1 0,1-1 0,-1 0 0,1 0 0,-1 1 0,0-1 0,0 0 0,1 1 0,-1-1 0,0 1 0,1-1 0,-1 0 0,0 1 0,0-1 0,0 1 0,0-1 0,1 0 0,-1 1 0,0-1 0,0 1 0,0-1 0,0 1 0,0-1 0,0 1 0,0-1 0,0 1 0,0-1 0,0 0 0,-1 1 0,1-1 0,0 1 0,0 21 144,-2-15-125,1 0 0,-1 0 1,0 0-1,-1 0 0,1-1 1,-7 11-1,-1 4 1159,9-16-1089,0 0-1,0 0 0,1 0 0,0 0 0,-1 0 1,2 0-1,0 10 0,1 1-110,0 41-17,-2-57-30,0 0-1,0 0 1,0 0-1,0 0 1,0 1 0,0-1-1,0 0 1,0 0-1,0 0 1,0 0-1,1 1 1,-1-1-1,0 0 1,0 0-1,0 0 1,0 0-1,0 0 1,0 0-1,0 0 1,0 1-1,1-1 1,-1 0-1,0 0 1,0 0-1,0 0 1,0 0-1,0 0 1,0 0-1,1 0 1,-1 0-1,0 0 1,0 0-1,0 0 1,0 0-1,1 0 1,-1 0 0,0 0-1,0 0 1,0 0-1,0 0 1,0 0-1,1 0 1,7-4 72,8-10 8,-16 13-73,16-14 71,0 0-1,1 1 1,0 1-1,21-12 1,-32 21-87,0 1 1,0 0-1,0 0 0,0 1 1,1-1-1,-1 1 0,1 1 1,-1-1-1,1 1 0,0 0 1,0 1-1,0-1 0,-1 1 1,1 1-1,0-1 1,0 1-1,8 2 0,-14-2 3,-1-1 0,1 1 0,0-1 0,0 1 0,-1 0 1,1-1-1,0 1 0,-1 0 0,1-1 0,-1 1 0,1 0 0,-1 0 0,1-1 0,-1 1 0,1 0 0,-1 0 0,0 0 0,1 0 0,-1 0 0,0-1 0,0 1 0,0 0 0,0 0 0,0 0 0,0 0 0,0 0 0,0 0 1,0 0-1,0 1 0,-7 32 64,4-23-59,-4 30 52,6-27-401,-1 1 0,-1-1 0,0 0 0,-8 19 0,8-27 74,7-14-642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6.206"/>
    </inkml:context>
    <inkml:brush xml:id="br0">
      <inkml:brushProperty name="width" value="0.05" units="cm"/>
      <inkml:brushProperty name="height" value="0.05" units="cm"/>
    </inkml:brush>
  </inkml:definitions>
  <inkml:trace contextRef="#ctx0" brushRef="#br0">0 45 13155,'2'-6'985,"-2"3"-561,0 1 0,1 0-1,-1-1 1,1 1 0,0-1 0,0 1 0,0 0 0,0 0 0,0-1 0,1 1-1,-1 0 1,0 0 0,1 0 0,0 0 0,3-2 0,-5 4-363,0 0 1,0 0-1,1 0 0,-1 0 1,0 0-1,0 0 0,1 0 1,-1 0-1,0 0 0,0 0 1,0 1-1,1-1 1,-1 0-1,0 0 0,0 0 1,0 0-1,1 0 0,-1 1 1,0-1-1,0 0 1,0 0-1,0 0 0,0 1 1,1-1-1,-1 0 0,0 0 1,0 0-1,0 1 0,0-1 1,0 0-1,0 0 1,0 1-1,0-1 0,0 0 1,0 0-1,0 1 0,0-1 1,2 14 758,-2-10-547,1 51 782,-12 104 1,6-105-958,0-23-29,4-25 30,5-22-24,31-100 86,-30 101-159,2 0 0,-1 1 0,2-1 0,0 2 0,16-21 0,-24 33-5,1-1-1,0 1 0,0 0 0,0 0 1,0-1-1,1 1 0,-1 0 0,0 0 1,0 0-1,1 0 0,-1 0 0,1 0 0,-1 1 1,1-1-1,-1 0 0,1 1 0,-1-1 1,1 1-1,0 0 0,-1-1 0,1 1 1,-1 0-1,1 0 0,0 0 0,-1 0 0,1 0 1,0 0-1,-1 1 0,1-1 0,1 1 1,-1 1-7,1-1 0,-1 1 1,0-1-1,0 1 1,-1 0-1,1 0 1,0 0-1,-1 0 0,1 1 1,-1-1-1,0 0 1,1 0-1,-1 1 1,0-1-1,0 1 0,-1-1 1,1 1-1,0 2 1,2 11-9,-2 1 0,1-1 0,-2 0 0,0 0 0,-4 27 1,-21 79-750,25-122 733,0 0 0,0 0 0,0 0 0,0 0 0,0 0 0,0 0 0,0 0 0,0 0 0,0 0 0,0 0 0,0 0 0,0 0 0,0 0 0,0 0 0,0 0 0,0 0 0,-1 0 0,1 0 0,0 0 0,0 0 0,0 0 0,0 0 0,0 0 0,0 0 0,0 0 0,0 0 0,0 0 0,0 0 0,0 0 0,0 0 0,0 0 0,0-10-106,4-16-219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6.794"/>
    </inkml:context>
    <inkml:brush xml:id="br0">
      <inkml:brushProperty name="width" value="0.05" units="cm"/>
      <inkml:brushProperty name="height" value="0.05" units="cm"/>
    </inkml:brush>
  </inkml:definitions>
  <inkml:trace contextRef="#ctx0" brushRef="#br0">0 1 15347,'1'1'3687,"9"9"-1587,13 8 349,50 27 0,-64-41-2361,-1 0 0,1 0 0,-1-1 0,1 0 0,0 0 0,1-1 0,-1-1 0,0 1 0,0-2 0,13 1 0,-19-2-161,0 1 0,-1-1 0,1 1 0,-1-1 0,1 0 0,0 0 0,-1 0 0,1-1 0,-1 1 0,0 0 0,4-4-1,-6 5 61,1-1-1,0 1 0,-1-1 1,1 1-1,0-1 0,-1 0 0,1 0 1,-1 1-1,1-1 0,-1 0 1,0 0-1,1 1 0,-1-1 0,0 0 1,1 0-1,-1 0 0,0 0 1,0 0-1,0 1 0,0-1 0,0 0 1,0 0-1,0 0 0,0 0 1,0 0-1,0 0 0,0 0 0,0 1 1,-1-1-1,1 0 0,0 0 1,-1 0-1,1 1 0,-1-1 0,1 0 1,-1 0-1,1 1 0,-1-1 1,-1-1-1,-6-5-324</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7.332"/>
    </inkml:context>
    <inkml:brush xml:id="br0">
      <inkml:brushProperty name="width" value="0.05" units="cm"/>
      <inkml:brushProperty name="height" value="0.05" units="cm"/>
    </inkml:brush>
  </inkml:definitions>
  <inkml:trace contextRef="#ctx0" brushRef="#br0">0 0 17620,'2'10'1824,"6"-3"-1008,4-4-232,6-3 993,7 0-305,3-1-392,3-5-160,-1 2-408,0 1-248,-3 3-984,-4 0 816,-2 6-80,-2 2-144,0-3-120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7.779"/>
    </inkml:context>
    <inkml:brush xml:id="br0">
      <inkml:brushProperty name="width" value="0.05" units="cm"/>
      <inkml:brushProperty name="height" value="0.05" units="cm"/>
    </inkml:brush>
  </inkml:definitions>
  <inkml:trace contextRef="#ctx0" brushRef="#br0">91 68 20908,'-22'10'2086,"19"-9"-1961,-1 0 0,1 0 1,0 1-1,-1 0 0,1-1 0,0 1 0,0 0 1,0 1-1,0-1 0,0 0 0,1 1 1,-1 0-1,1-1 0,-1 1 0,1 0 1,0 0-1,-3 7 0,2-4-128,1 1 0,-1 0 0,1 1 0,1-1 0,-1 0 0,1 0-1,1 1 1,-1-1 0,1 1 0,1-1 0,-1 0 0,1 1 0,0-1 0,1 0 0,0 0 0,0 0 0,0 0-1,7 12 1,-8-17 8,0-1-1,0 1 0,0-1 1,1 1-1,-1-1 0,1 1 0,-1-1 1,1 0-1,-1 0 0,1 1 1,0-1-1,-1 0 0,1-1 1,0 1-1,0 0 0,0 0 0,0-1 1,0 1-1,3-1 0,-2 0 28,0 0 0,1 0-1,-1-1 1,0 1 0,0-1-1,0 0 1,0 0-1,0 0 1,0 0 0,-1-1-1,5-1 1,2-3 155,-1 0-1,0-1 1,0 0 0,-1 0-1,0 0 1,10-14 0,-14 17-140,0 0 1,0 1-1,-1-1 1,0 0-1,0 0 1,0 0-1,0-1 1,0 1-1,-1 0 1,0-1 0,0 1-1,0-1 1,0 1-1,-1-1 1,0 1-1,0-1 1,0 1-1,0-1 1,-1 1-1,0-1 1,0 1-1,0-1 1,0 1-1,-1-1 1,0 1-1,0 0 1,0 0-1,0 0 1,-1 0 0,1 1-1,-1-1 1,-4-4-1,2 3-155,1 0 1,0 0-1,0-1 0,0 1 1,0-1-1,1 0 0,-4-10 1,-1-8-156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8.304"/>
    </inkml:context>
    <inkml:brush xml:id="br0">
      <inkml:brushProperty name="width" value="0.05" units="cm"/>
      <inkml:brushProperty name="height" value="0.05" units="cm"/>
    </inkml:brush>
  </inkml:definitions>
  <inkml:trace contextRef="#ctx0" brushRef="#br0">183 46 15563,'0'-1'210,"1"-1"0,-1 0-1,0 0 1,0 1 0,0-1-1,0 0 1,0 0 0,0 0-1,0 1 1,0-1 0,-1 0-1,1 0 1,-1 1 0,1-1-1,-1 0 1,0 1 0,1-1-1,-1 0 1,0 1 0,0-1-1,0 1 1,-1-1-1,0 0 1,0 1-72,1 0 0,-1 1-1,0-1 1,1 1 0,-1 0 0,0-1 0,0 1-1,1 0 1,-1 0 0,0 0 0,1 0-1,-1 0 1,0 1 0,0-1 0,1 0-1,-1 1 1,0-1 0,1 1 0,-1 0 0,1 0-1,-1-1 1,1 1 0,-1 0 0,1 0-1,-2 2 1,-9 6-67,1 1-1,0 0 0,0 0 1,1 1-1,1 1 0,0 0 1,0 0-1,1 1 1,1 0-1,0 0 0,1 0 1,-8 25-1,13-36-55,0 1 1,1-1-1,-1 1 1,1-1-1,-1 1 1,1 0-1,0-1 1,0 1-1,0 0 1,1-1-1,-1 1 1,1-1-1,0 5 1,0-6-4,0 0 0,0 0 0,0 0 0,-1 0 0,1 0 0,0 0 0,0 0 0,1 0 0,-1 0 0,0-1 0,0 1 0,0 0 0,0-1 0,1 1 0,-1-1 0,0 1 0,0-1 0,1 0 0,-1 1 0,0-1 0,1 0 0,-1 0 0,0 0 0,1 0 0,-1 0 0,3-1 0,5 0 84,1-1 0,-1 0-1,1 0 1,-1-1 0,0 0-1,0-1 1,0 0-1,-1 0 1,15-10 0,-7 2 236,0 0 0,-1 0 0,24-27 0,-35 34-205,0 0 0,0-1 0,0 1 0,0-1 0,-1 0 0,0 0 0,4-11 1,-6 15-107,-1 1 1,1-1 0,-1 1 0,0-1 0,0 1-1,1-1 1,-1 1 0,0-1 0,0 0 0,-1 1-1,1-1 1,0 1 0,0-1 0,-1 1 0,1-1-1,-1 1 1,1-1 0,-1 1 0,0-1 0,1 1-1,-1 0 1,0-1 0,0 1 0,0 0 0,0 0 0,0-1-1,-1 1 1,1 0 0,0 0 0,0 0 0,-1 1-1,1-1 1,0 0 0,-1 0 0,1 1 0,-1-1-1,1 1 1,-3-1 0,-1 0-22,1 0 1,0 1-1,0 0 1,-1-1-1,1 2 1,-1-1-1,1 0 1,0 1-1,0 0 0,-1 0 1,1 0-1,0 1 1,0-1-1,0 1 1,0 0-1,0 0 0,1 0 1,-1 1-1,-5 5 1,5-6-159,0 1 1,1 0-1,0 0 1,0 0-1,0 1 1,0-1-1,0 1 1,1 0-1,0 0 1,-1 0 0,1 0-1,1 0 1,-1 0-1,1 0 1,-1 1-1,1-1 1,1 0-1,-2 9 1,2-12 89,0-1 1,0 1 0,0 0-1,0-1 1,1 1-1,-1-1 1,0 1 0,0-1-1,0 1 1,1-1 0,-1 1-1,0-1 1,1 0-1,-1 1 1,0-1 0,1 1-1,-1-1 1,0 0-1,1 1 1,-1-1 0,1 0-1,-1 1 1,1-1 0,-1 0-1,1 1 1,-1-1-1,1 0 1,-1 0 0,1 0-1,-1 0 1,1 0-1,-1 1 1,1-1 0,18-2-648,-19 2 680,22-5-953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8.864"/>
    </inkml:context>
    <inkml:brush xml:id="br0">
      <inkml:brushProperty name="width" value="0.05" units="cm"/>
      <inkml:brushProperty name="height" value="0.05" units="cm"/>
    </inkml:brush>
  </inkml:definitions>
  <inkml:trace contextRef="#ctx0" brushRef="#br0">164 74 18348,'0'0'178,"0"-1"0,1 0 0,-1 0 0,0 0 0,0 0 0,0 0 1,0 0-1,0 0 0,0 0 0,0 0 0,0 0 0,0 0 0,0 1 0,0-1 0,-1 0 0,1 0 0,0 0 1,-1 0-1,1 0 0,-1 0 0,1 1 0,-1-1 0,1 0 0,-1 0 0,1 1 0,-2-2 0,0 1-39,1 1 0,-1-1-1,1 1 1,0-1 0,-1 1 0,1 0-1,-1 0 1,1 0 0,-1 0-1,1 0 1,-1 0 0,1 0-1,-1 0 1,1 1 0,-2 0-1,-5 1-15,1 0-1,-1 1 0,1 1 0,0-1 0,-8 6 0,8-3-106,0 0-1,1 0 0,0 0 1,0 1-1,0 0 0,1 0 1,0 0-1,1 1 0,-1 0 1,1 0-1,1 0 1,0 0-1,-3 12 0,4-14-10,0-1-1,1 0 1,0 1-1,0-1 1,1 1-1,-1 0 1,1-1 0,1 1-1,-1-1 1,1 1-1,0-1 1,0 1-1,0-1 1,1 1-1,0-1 1,0 0-1,0 0 1,1 0-1,-1 0 1,1 0-1,7 8 1,-7-10 1,0-1 1,0 0-1,1 1 0,-1-1 1,0 0-1,1-1 1,-1 1-1,1-1 0,0 1 1,-1-1-1,1 0 0,0 0 1,0-1-1,0 1 0,-1-1 1,1 0-1,0 0 1,0 0-1,0 0 0,0-1 1,0 0-1,0 0 0,-1 0 1,1 0-1,0 0 0,-1-1 1,1 1-1,3-3 0,3-2 71,0 0-1,0 0 1,-1-1-1,0 0 1,0-1-1,-1 0 0,0 0 1,11-14-1,-13 14 23,-1-1 1,0 0-1,0 0 0,0 0 0,-1 0 1,-1-1-1,1 0 0,-2 1 0,1-1 0,-1 0 1,-1 0-1,1-11 0,-2 16-73,0 1 0,-1 0-1,1-1 1,-1 1 0,0-1-1,0 1 1,0 0 0,-1-1-1,1 1 1,-1 0 0,0 0-1,0 0 1,-1 1 0,1-1-1,-1 0 1,0 1 0,0 0-1,0-1 1,0 1 0,0 0-1,-1 1 1,0-1 0,1 1-1,-1-1 1,0 1 0,0 0 0,0 0-1,0 1 1,-8-2 0,6 1-116,0 0 0,0 1 1,0 0-1,0 1 1,0-1-1,-1 1 1,1 1-1,0-1 1,0 1-1,-10 2 0,12-2-298,0 0-1,0 1 0,0-1 1,1 1-1,-1 0 0,0 0 0,1 0 1,0 1-1,0-1 0,-5 5 0,7-6 292,0 0-1,0 0 0,1 0 0,-1 0 0,0 1 0,0-1 0,1 0 0,-1 0 0,1 0 0,-1 1 1,1-1-1,0 0 0,-1 0 0,1 1 0,0-1 0,0 0 0,0 1 0,0-1 0,0 0 0,0 1 1,1 2-1,8 9-1175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28.072"/>
    </inkml:context>
    <inkml:brush xml:id="br0">
      <inkml:brushProperty name="width" value="0.05" units="cm"/>
      <inkml:brushProperty name="height" value="0.05" units="cm"/>
    </inkml:brush>
  </inkml:definitions>
  <inkml:trace contextRef="#ctx0" brushRef="#br0">2033 0 13363,'-151'20'1142,"-209"54"0,271-50-1156,0 3 0,-90 42 0,122-42-109,1 2 0,1 2 0,-99 76 0,52-22 61,4 5 0,-162 189 0,205-209 100,3 2-1,3 2 1,4 3 0,3 1 0,-41 108 0,71-152-19,1 0 1,2 1-1,1 0 1,1 0-1,3 1 1,-1 52-1,5-64-18,2 1 0,1-1-1,0 1 1,2-1 0,1 0-1,1 0 1,1-1 0,0 0 0,2 0-1,17 27 1,-12-26-39,2 0-1,1-1 1,1-1-1,0-1 1,2 0 0,0-2-1,2 0 1,0-2-1,0 0 1,2-2 0,0 0-1,1-2 1,30 12 0,-1-7-72,-1-1 1,2-3 0,0-2 0,1-3 0,97 3 0,8-9 146,-1-7 0,0-8 1,287-58-1,-334 43 401,217-82 0,-244 72-128,-2-3 0,152-100 0,-192 108-244,-2-1 1,-1-3-1,-2-1 1,-2-2 0,-1-2-1,-2-1 1,-2-1-1,46-82 1,-60 89-77,-1 0 1,-3-1-1,0 0 1,-3-1-1,-1-1 0,-2 0 1,-1 0-1,-3-1 1,-1 0-1,-1 0 1,-3 0-1,-7-60 1,5 80-10,-2 0 0,-1 1 0,0-1 0,-1 1 0,-1 1 0,-1-1 0,-1 1 0,0 0 1,-1 1-1,-1 0 0,-1 1 0,-23-25 0,18 24-4,-1 2-1,0-1 1,-1 2-1,-1 1 0,0 0 1,-1 1-1,-1 2 1,1 0-1,-2 1 1,-30-8-1,21 9 9,-1 2-1,0 0 1,0 3-1,0 0 1,-41 4-1,27 2-24,0 3 0,0 1 0,-49 16 1,0 7-76,2 5 0,-162 84 0,104-37 54,10 1-29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33.692"/>
    </inkml:context>
    <inkml:brush xml:id="br0">
      <inkml:brushProperty name="width" value="0.05" units="cm"/>
      <inkml:brushProperty name="height" value="0.05" units="cm"/>
    </inkml:brush>
  </inkml:definitions>
  <inkml:trace contextRef="#ctx0" brushRef="#br0">2032 104 11266,'-316'-54'2572,"160"24"-2307,107 22-204,1 2 0,-1 2 0,0 3 0,1 1 1,-1 2-1,0 3 0,1 2 0,0 2 0,0 2 0,-65 24 0,26-1 15,1 4 1,-125 75-1,157-79-2,1 3-1,3 2 1,1 2 0,-74 80 0,96-89-67,2 1 1,1 2-1,2 0 1,1 1-1,2 1 1,-20 56-1,22-44-14,3 1 0,1 0-1,3 1 1,-6 93 0,15-122 0,0 0 0,2-1 0,1 1 0,1 0 1,1 0-1,0-1 0,2 0 0,0 0 0,2 0 1,0-1-1,1 0 0,1-1 0,1 0 0,1 0 0,0-1 1,2-1-1,0 0 0,22 21 0,-4-9 8,2-1 0,2-1 0,0-2 0,1-2 0,67 31 0,-46-29 3,1-3-1,1-3 1,84 16-1,-34-17 4,120 5 0,106-13 1,195-8-10,471 11-211,373-7 50,-123-42 89,-492-1-265,-5-38 32,-650 62 294,0-5-1,-2-5 1,0-4 0,-2-4-1,-1-5 1,98-50 0,-144 59 15,59-30 51,-99 49-23,0-1-1,0-1 1,-1 0-1,0-1 0,15-17 1,-24 24 0,0-1 1,-1 0-1,1-1 1,-1 1-1,0-1 0,0 1 1,-1-1-1,1 0 1,-1 0-1,-1 0 1,1 0-1,-1 0 1,0-1-1,0-7 0,-1 5 14,-1-1-1,0 1 1,0 0-1,-1 0 1,0 0-1,-1 0 1,0 0-1,-8-15 0,-3-1 10,-1 1-1,-1 0 1,-1 1 0,-2 1-1,-27-26 1,-17-10-168,-2 3 1,-3 3-1,-1 3 1,-114-59 0,84 57 13,-3 4 1,-132-40 0,-226-28 95,-13 46 159,-2 25 23,295 29-130,-1113-130 74,1202 134-130,-1074-92-599,845 95-331,-533 54 0,633-18 655</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9.344"/>
    </inkml:context>
    <inkml:brush xml:id="br0">
      <inkml:brushProperty name="width" value="0.05" units="cm"/>
      <inkml:brushProperty name="height" value="0.05" units="cm"/>
    </inkml:brush>
  </inkml:definitions>
  <inkml:trace contextRef="#ctx0" brushRef="#br0">0 12 19660,'3'12'2081,"0"-8"-1257,4-4-328,10-3 1320,6-4-471,10 0-569,5 1-192,8 3-272,2 2-56,0 3-112,-7 3-80,-5 3-296,-5 2-232,-12 0-688,-6-5-393,-12-5 1177,4-6-288,-7-5-200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2:59.869"/>
    </inkml:context>
    <inkml:brush xml:id="br0">
      <inkml:brushProperty name="width" value="0.05" units="cm"/>
      <inkml:brushProperty name="height" value="0.05" units="cm"/>
    </inkml:brush>
  </inkml:definitions>
  <inkml:trace contextRef="#ctx0" brushRef="#br0">0 31 17012,'13'15'2088,"3"-2"-1272,7-4-208,3-3 1153,11-5-609,3 0-168,4-3-336,1-3-160,-4 0-616,0-3-648,-10-2 704,-5-5-176,-10-16-96</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00.379"/>
    </inkml:context>
    <inkml:brush xml:id="br0">
      <inkml:brushProperty name="width" value="0.05" units="cm"/>
      <inkml:brushProperty name="height" value="0.05" units="cm"/>
    </inkml:brush>
  </inkml:definitions>
  <inkml:trace contextRef="#ctx0" brushRef="#br0">5 689 13027,'-5'19'2562,"5"-18"-2426,0-1 0,0 1 0,0-1 0,0 1 0,0-1 0,1 0 0,-1 1 0,0-1 0,0 1 0,0-1 0,0 0 0,1 1-1,-1-1 1,0 1 0,0-1 0,1 0 0,-1 1 0,0-1 0,1 0 0,-1 1 0,0-1 0,1 0 0,0 1 0,0-1 47,1 0 0,-1 0 0,1 0 0,-1 0 0,1 0 1,-1 0-1,1 0 0,-1 0 0,0-1 0,1 1 0,-1 0 0,1-1 1,-1 0-1,0 1 0,0-1 0,1 0 0,-1 1 0,0-1 0,0 0 1,0 0-1,2-1 0,50-47 1533,-1-2 1,77-100-1,-41 34-1061,121-209 0,-198 312-709,-11 14 52,0 0 0,0 1 0,1-1 0,-1 0-1,0 0 1,0 0 0,0 0 0,1 0 0,-1 0 0,0 0-1,0 0 1,0 1 0,1-1 0,-1 0 0,0 0-1,0 0 1,0 0 0,0 1 0,0-1 0,0 0 0,1 0-1,-1 0 1,0 1 0,0-1 0,0 0 0,0 0 0,0 0-1,0 1 1,0-1 0,0 0 0,0 0 0,0 0-1,0 1 1,0-1 0,0 0 0,0 0 0,0 1 0,-2 33-109,2-31 112,-16 129-181,-12 197 35,28-304 76,-1 8-642,2 0 0,1-1 0,1 1 0,9 39 0,-6-56 102,0-7-226</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00.834"/>
    </inkml:context>
    <inkml:brush xml:id="br0">
      <inkml:brushProperty name="width" value="0.05" units="cm"/>
      <inkml:brushProperty name="height" value="0.05" units="cm"/>
    </inkml:brush>
  </inkml:definitions>
  <inkml:trace contextRef="#ctx0" brushRef="#br0">1 0 16660,'4'3'372,"1"0"1,-1 0 0,1-1-1,0 0 1,0 0 0,0 0 0,0 0-1,0-1 1,0 0 0,1 0 0,-1 0-1,10 0 1,3 1 465,498 42 4684,-336-32-5220,-75-7-347,0-4 0,0-4 0,173-29 0,-213 19-4,-39 6-46,0 2-1,0 0 0,0 2 0,0 1 0,31 2 0,-55 0-63,1 0 1,0 0-1,0 1 0,0-1 0,0 1 0,0 0 1,-1 0-1,1 0 0,0 0 0,-1 0 1,1 1-1,-1-1 0,1 1 0,-1 0 0,4 3 1,-6-5 110,0 0 0,0 0 0,0 0 0,0 0 1,0 0-1,0 0 0,0 0 0,0 0 0,0 0 0,-1 0 1,1 0-1,0 0 0,0 0 0,0 0 0,0 0 0,0 0 1,0 0-1,0 0 0,0 1 0,0-1 0,0 0 0,0 0 1,0 0-1,0 0 0,-1 0 0,1 0 0,0 0 1,0 0-1,0 0 0,0 0 0,0 1 0,0-1 0,0 0 1,0 0-1,0 0 0,0 0 0,0 0 0,0 0 0,0 0 1,0 0-1,0 0 0,0 0 0,0 1 0,0-1 1,0 0-1,0 0 0,0 0 0,1 0 0,-1 0 0,0 0 1,0 0-1,0 0 0,0 0 0,0 0 0,0 0 0,0 1 1,0-1-1,0 0 0,0 0 0,0 0 0,0 0 1,0 0-1,1 0 0,-8-3-1046,0-2-50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01.352"/>
    </inkml:context>
    <inkml:brush xml:id="br0">
      <inkml:brushProperty name="width" value="0.05" units="cm"/>
      <inkml:brushProperty name="height" value="0.05" units="cm"/>
    </inkml:brush>
  </inkml:definitions>
  <inkml:trace contextRef="#ctx0" brushRef="#br0">3 316 15467,'-1'4'521,"1"0"0,-1 1 1,1-1-1,-1 0 0,1 0 0,1 0 0,-1 0 0,0 0 0,1 1 0,0-1 0,0 0 0,3 6 1,-3-8-429,-1-1 0,1 1 1,0-1-1,0 0 0,1 0 1,-1 1-1,0-1 1,0 0-1,0 0 0,1 0 1,-1 0-1,1 0 0,-1 0 1,0-1-1,1 1 0,0 0 1,-1-1-1,1 1 1,-1-1-1,1 1 0,0-1 1,-1 0-1,1 0 0,0 0 1,-1 0-1,1 0 1,0 0-1,-1 0 0,1-1 1,0 1-1,-1 0 0,1-1 1,-1 0-1,1 1 0,1-2 1,8-3 140,-1 0 1,0 0 0,0-1-1,0 0 1,-1-1 0,13-13 0,52-55 659,-58 59-704,151-188 1049,-163 198-1221,-1 1-11,1 1 1,-1-1-1,0 1 0,1 0 1,0 0-1,8-6 0,-12 10-8,1 0 0,-1 0 0,0 0-1,0 0 1,0 0 0,1-1-1,-1 1 1,0 0 0,0 0 0,0 0-1,0 0 1,1 0 0,-1 0 0,0 0-1,0 0 1,0 0 0,1 0 0,-1 0-1,0 0 1,0 1 0,0-1-1,1 0 1,-1 0 0,0 0 0,0 0-1,0 0 1,0 0 0,1 0 0,-1 0-1,0 1 1,0-1 0,0 0 0,0 0-1,0 0 1,0 0 0,1 0-1,-1 1 1,0-1 0,3 11-32,-3 13-9,0-23 37,-5 67-62,-19 95 0,-3 27-794,27-188 703,-1 1 0,1-1 0,0 0-1,0 1 1,0-1 0,1 1 0,-1-1 0,1 0 0,-1 1 0,1-1-1,1 4 1,-2-6 131,0 0-1,1 0 1,-1 0 0,0 0-1,0 0 1,0 1-1,0-1 1,1 0 0,-1 0-1,0 0 1,0 0-1,0 0 1,0 0 0,1 0-1,-1 0 1,0 0-1,0 0 1,0 0 0,1 0-1,-1 0 1,0 0-1,0 0 1,1 0 0,-1 0-1,0 0 1,0 0-1,0 0 1,1 0 0,-1 0-1,0 0 1,0 0-1,0 0 1,0 0 0,1 0-1,-1-1 1,0 1-1,0 0 1,0 0 0,1 0-1,10-17-428,3-14-371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01.817"/>
    </inkml:context>
    <inkml:brush xml:id="br0">
      <inkml:brushProperty name="width" value="0.05" units="cm"/>
      <inkml:brushProperty name="height" value="0.05" units="cm"/>
    </inkml:brush>
  </inkml:definitions>
  <inkml:trace contextRef="#ctx0" brushRef="#br0">0 0 16844,'26'8'2352,"4"-3"-1144,0 1-471,3 1 1679,2 0-760,4 3-575,-2 0-297,-4-1-600,0-2-200,-6-7-744,-3-3-513,-4-12 1041,-4-4-232,-4-3-168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02.342"/>
    </inkml:context>
    <inkml:brush xml:id="br0">
      <inkml:brushProperty name="width" value="0.05" units="cm"/>
      <inkml:brushProperty name="height" value="0.05" units="cm"/>
    </inkml:brush>
  </inkml:definitions>
  <inkml:trace contextRef="#ctx0" brushRef="#br0">181 99 16844,'4'-3'499,"0"0"0,0-1 0,0 0 1,-1 0-1,1 0 0,-1 0 0,0 0 1,0-1-1,-1 0 0,3-4 1,-5 8-397,1-1 0,-1 1 0,1 0 1,-1 0-1,1-1 0,-1 1 1,0 0-1,0 0 0,0-1 0,0 1 1,0 0-1,0-1 0,0 1 0,0 0 1,0-1-1,-1 1 0,1 0 1,0 0-1,-1-1 0,1 1 0,-1 0 1,1 0-1,-1 0 0,0 0 1,0 0-1,1 0 0,-1 0 0,0 0 1,0 0-1,0 0 0,0 0 0,0 0 1,0 0-1,0 1 0,0-1 1,-1 1-1,1-1 0,0 1 0,0-1 1,0 1-1,-1-1 0,1 1 1,0 0-1,-3 0 0,-2-1-40,-1 0 1,0 1-1,0 0 0,0 1 1,0-1-1,0 1 0,1 0 1,-1 1-1,0 0 1,1 0-1,-1 1 0,1-1 1,0 1-1,0 0 0,0 1 1,0 0-1,0 0 0,1 0 1,0 1-1,0-1 0,0 1 1,-7 10-1,7-10-89,1 1 1,-1 0-1,1 0 1,0 0-1,1 0 0,-1 1 1,1-1-1,1 1 1,-1 0-1,1 0 0,0 0 1,1 0-1,0 0 0,0 0 1,0 1-1,1-1 1,0 0-1,1 0 0,-1 1 1,1-1-1,3 11 1,-3-16 13,0 0 0,0 0 0,0 0 0,0 0 0,0 1 0,1-1 0,-1-1 0,1 1 0,-1 0 0,1 0 0,0 0 0,-1-1 0,1 1 0,0-1 0,0 0 0,0 1 1,0-1-1,0 0 0,3 1 0,-1-1-1,0 0 1,0-1 0,-1 1-1,1-1 1,0 0-1,0 0 1,0 0 0,0 0-1,-1-1 1,9-1-1,1-3-1,-1 1-1,1-2 0,-1 0 0,0 0 0,19-13 1,0-7 59,0 0 0,-2-2 0,-1-2 0,27-35 0,-21 25 122,-30 38-78,-4 10-47,-7 19-20,6-22-15,-7 25-6,-57 224 121,48-172 88,-8 95-1,25-172-298,-1 1 119,1-1-1,-1 1 0,1 0 1,1 0-1,0 6 0,0-10-308,0 1 0,-1-1-1,1 0 1,0 0 0,0 0 0,1 0-1,-1 0 1,0 0 0,3 3 0,-1 1-216,-1 3-143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04.177"/>
    </inkml:context>
    <inkml:brush xml:id="br0">
      <inkml:brushProperty name="width" value="0.05" units="cm"/>
      <inkml:brushProperty name="height" value="0.05" units="cm"/>
    </inkml:brush>
  </inkml:definitions>
  <inkml:trace contextRef="#ctx0" brushRef="#br0">54 6 17156,'0'0'70,"0"0"0,0-1 0,0 1 0,0 0 0,1 0 0,-1-1 0,0 1 0,0 0 0,0 0 1,0-1-1,1 1 0,-1 0 0,0 0 0,0 0 0,0-1 0,1 1 0,-1 0 0,0 0 0,0 0 0,1 0 1,-1-1-1,0 1 0,0 0 0,1 0 0,-1 0 0,0 0 0,0 0 0,1 0 0,-1 0 0,0 0 0,1 0 1,-1 0-1,0 0 0,0 0 0,1 0 0,-1 0-8,1 1-1,-1-1 1,1 1-1,-1-1 1,0 1 0,1 0-1,-1-1 1,0 1-1,0-1 1,1 1-1,-1-1 1,0 1 0,0 0-1,0-1 1,0 1-1,0 0 1,0-1 0,0 1-1,0-1 1,0 2-1,-15 118 4224,2-28-3743,-23 454-471,35-539-322,1-1 1,0 1 0,0 0-1,1-1 1,2 12 0,-3-18 238,0 0-1,0-1 1,1 1 0,-1 0 0,0 0-1,0 0 1,0-1 0,0 1 0,0 0-1,0 0 1,0 0 0,0-1 0,0 1 0,1 0-1,-1 0 1,0 0 0,0 0 0,0-1-1,0 1 1,1 0 0,-1 0 0,0 0-1,0 0 1,0 0 0,1 0 0,-1 0-1,0 0 1,0 0 0,0 0 0,1-1-1,-1 1 1,0 0 0,0 0 0,0 0-1,1 0 1,-1 0 0,0 0 0,0 1 0,0-1-1,1 0 1,-1 0 0,0 0 0,0 0-1,0 0 1,1 0 0,-1 0 0,0 0-1,0 0 1,0 1 0,1-1 0,-1 0-1,0 0 1,0 0 0,0 0 0,0 0-1,0 1 1,0-1 0,1 0 0,-1 0-1,0 0 1,0 1 0,3-26-512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05.230"/>
    </inkml:context>
    <inkml:brush xml:id="br0">
      <inkml:brushProperty name="width" value="0.05" units="cm"/>
      <inkml:brushProperty name="height" value="0.05" units="cm"/>
    </inkml:brush>
  </inkml:definitions>
  <inkml:trace contextRef="#ctx0" brushRef="#br0">186 80 16932,'2'-1'187,"17"-12"2853,-18 13-2936,-1-1 0,0 1 1,0-1-1,0 1 0,1-1 1,-1 0-1,0 1 0,0-1 1,0 1-1,0-1 0,0 1 1,0-1-1,0 0 0,0 1 1,0-1-1,-1 1 0,1-1 1,0 1-1,0-1 0,0 1 1,-1-1-1,1 1 0,0-1 1,0 1-1,-1-1 0,1 1 1,-1-1-1,1 1 0,0 0 1,-1-1-1,1 1 0,-1-1 1,1 1-1,-1 0 1,1 0-1,-1-1 0,1 1 1,-1 0-1,-8-6 314,1 1 0,-1 0 0,0 0 0,0 1 0,-1 1 0,1-1-1,-15-2 1,21 5-370,0 1-1,0-1 0,0 1 1,0 0-1,-1 0 0,1 0 0,0 1 1,0-1-1,0 1 0,0-1 1,0 1-1,-4 2 0,5-2-40,0 0 0,1 0-1,-1 0 1,1 0 0,-1 1 0,1-1 0,0 1-1,-1-1 1,1 1 0,0-1 0,0 1-1,0 0 1,0-1 0,1 1 0,-1 0 0,0 0-1,1 0 1,-1 0 0,1-1 0,0 1 0,-1 0-1,1 2 1,1 3 52,2-10-3,9-21 53,0 0 8,-12 23-116,1 1-1,-1 0 0,0 0 1,0 0-1,1 0 0,-1 0 0,0 0 1,0 0-1,1 0 0,-1 0 0,0 0 1,0 0-1,1 0 0,-1 0 1,0 0-1,0 0 0,1 0 0,-1 0 1,0 0-1,0 0 0,0 0 0,1 0 1,-1 1-1,0-1 0,0 0 1,0 0-1,1 0 0,-1 0 0,0 1 1,0-1-1,0 0 0,0 0 0,1 0 1,-1 0-1,0 1 0,0-1 1,0 0-1,0 0 0,0 1 0,0-1 1,0 0-1,0 0 0,1 0 0,-1 1 1,0-1-1,0 0 0,0 0 0,0 1 1,1 1-4,0-11 15,0 4 34,3 14-48,2 15 10,-9-25 142,2 0-140,-1 0 1,1 0-1,-1 0 1,0 0 0,1 1-1,-1-1 1,0 0-1,1 1 1,-1 0-1,0-1 1,0 1 0,1 0-1,-1 0 1,-3 0-1,1 3-11,0 0-1,0 0 1,0 1-1,0 0 1,0-1-1,1 2 1,-1-1 0,1 0-1,0 0 1,1 1-1,-1 0 1,1 0-1,0-1 1,-3 9-1,2-3 0,0 0 0,1-1 0,0 1 0,0 0-1,1 0 1,0 20 0,1-29 0,0 0 0,0 0 0,0 0 0,1 0 0,-1 1 0,0-1 1,0 0-1,0 0 0,1 0 0,-1 0 0,1 0 0,-1 0 0,1 0 0,-1 0 0,1 0 0,0 0 0,-1 0 1,1 0-1,0 0 0,0 0 0,-1-1 0,3 2 0,-2-2 0,0 1 0,0-1-1,0 0 1,0 0 0,0 0 0,1 0 0,-1 0-1,0 0 1,0 0 0,0 0 0,0-1 0,0 1-1,0 0 1,0-1 0,0 1 0,0-1 0,0 1-1,2-2 1,4-3-4,0 0-1,0 0 0,0-1 1,7-9-1,56-72 0,-23 26 8,-47 61-2,0-1 0,0 1 0,0 0 0,1-1 0,-1 1 0,0 0 0,0-1 0,1 1 0,-1 0 0,0-1 0,0 1 1,1 0-1,-1 0 0,0-1 0,1 1 0,-1 0 0,0 0 0,1 0 0,-1-1 0,1 1 0,-1 0 0,0 0 1,1 0-1,-1 0 0,1 0 0,-1 0 0,0 0 0,1 0 0,-1 0 0,1 0 0,-1 0 0,1 0 0,2 14-14,-7 31 2,3-37 7,-9 66-28,-7 75 132,16-129-198,0 1 0,2-1 0,1 1 0,0-1 0,7 23 0,-9-41-79,1 0-1,0 1 0,0-1 0,0 0 0,0 0 0,0 0 0,0 0 0,0 0 1,1 0-1,2 2 0,-4-4 133,0 1 1,0-1 0,0 0-1,1 0 1,-1 0 0,0 0-1,0 0 1,0 0 0,0 0-1,1 1 1,-1-1 0,0 0-1,0 0 1,0 0 0,1 0-1,-1 0 1,0 0 0,0 0-1,0 0 1,1 0 0,-1 0-1,0 0 1,0 0 0,0 0-1,1 0 1,-1 0 0,0-1-1,0 1 1,0 0 0,1 0-1,-1 0 1,0 0 0,0 0-1,0 0 1,0 0 0,1-1-1,-1 1 1,0 0 0,0 0-1,0 0 1,4-19-926,-4-7 28</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05.758"/>
    </inkml:context>
    <inkml:brush xml:id="br0">
      <inkml:brushProperty name="width" value="0.05" units="cm"/>
      <inkml:brushProperty name="height" value="0.05" units="cm"/>
    </inkml:brush>
  </inkml:definitions>
  <inkml:trace contextRef="#ctx0" brushRef="#br0">29 0 16091,'1'0'114,"0"0"0,-1 0-1,1 0 1,0 1 0,0-1-1,0 0 1,0 0-1,0 0 1,0 1 0,0-1-1,0 1 1,-1-1 0,1 0-1,0 1 1,0-1 0,0 1-1,-1 0 1,1-1-1,0 1 1,-1 0 0,1-1-1,-1 1 1,1 0 0,-1 0-1,1-1 1,-1 1-1,1 0 1,-1 0 0,0 0-1,1 0 1,-1 0 0,0 0-1,1 1 1,4 40 1539,-5-31-1266,2 25 363,-1 0-1,-7 49 1,-16 72 344,11-90-693,4-25-235,3-20-433,0-1 0,1 1 0,2 1 0,0-1 0,3 29 0,-2-50 255,0-1 1,0 0 0,0 1-1,0-1 1,0 1 0,0-1-1,0 0 1,0 1 0,0-1 0,0 1-1,0-1 1,1 0 0,-1 1-1,0-1 1,0 0 0,0 1 0,1-1-1,-1 0 1,0 1 0,0-1-1,1 0 1,-1 0 0,0 1 0,1-1-1,-1 0 1,0 0 0,1 0-1,-1 1 1,0-1 0,1 0 0,-1 0-1,0 0 1,1 0 0,-1 0-1,1 1 1,11-11-345,5-17-163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07.783"/>
    </inkml:context>
    <inkml:brush xml:id="br0">
      <inkml:brushProperty name="width" value="0.05" units="cm"/>
      <inkml:brushProperty name="height" value="0.05" units="cm"/>
    </inkml:brush>
  </inkml:definitions>
  <inkml:trace contextRef="#ctx0" brushRef="#br0">17488 539 11899,'-230'-25'2941,"-105"-15"-2642,-500-48-484,429 73 38,-574-34-250,600 16 172,-486-33-162,-991-1 332,1123 48 315,-2180-67 155,435 35-570,992 54-209,-505 110 196,1340-6 166,516-74 63,1 7-1,-218 96 1,277-101-23,1 3-1,-91 64 1,137-80-25,0 0 1,2 2-1,1 1 1,0 1-1,2 1 0,1 2 1,-37 60-1,34-40 13,2 2 1,3 1-1,1 1 0,4 1 0,1 0 1,-8 62-1,18-84 5,2-1 0,1 1 0,4 60-1,0-74-26,1 0 0,1 0 0,0 0 0,1 0 0,1-1 0,1 1 0,1-2 0,11 20 0,1-4-16,2 0 0,1-2 0,2-1 0,1-1 0,33 28 0,-18-21-37,2-3 1,1-1-1,54 27 0,-6-13-152,3-4-1,1-4 1,136 34 0,581 90-1578,13-62 792,-264-35 895,268 55 391,-163-20 128,3-25-100,364-27-143,4-41-113,-483-6-34,2174-91 171,223-174 15,-921-2 227,-1829 237-387,-75 12-12,1176-175-278,-1074 158 133,173-28 41,-7-21 178,-311 60-76,-2-3 1,-1-4 0,98-51-1,-116 47-34,-2-2-1,-2-3 1,-2-3-1,72-67 0,-112 94-13,-1-1 0,-1-1 0,0 0 0,-1-1 0,22-38 0,-31 46 0,0 0 1,-1 0 0,0-1-1,-1 1 1,0-1-1,-1 1 1,0-1 0,-1 0-1,0 0 1,-1 0 0,0 0-1,-1 0 1,-3-17-1,-1 11 12,-1 0 0,0 0 0,-1 1 0,-1 0-1,0 0 1,-1 0 0,-1 1 0,-1 1 0,0 0-1,-23-23 1,7 11 40,-1 2 1,-1 0-1,-1 2 0,-46-26 0,18 18 29,-1 2 0,-1 2-1,-73-20 1,-196-41 61,286 78-146,-254-65-101,-513-111-702,631 155 664</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06.344"/>
    </inkml:context>
    <inkml:brush xml:id="br0">
      <inkml:brushProperty name="width" value="0.05" units="cm"/>
      <inkml:brushProperty name="height" value="0.05" units="cm"/>
    </inkml:brush>
  </inkml:definitions>
  <inkml:trace contextRef="#ctx0" brushRef="#br0">321 8 18116,'16'-7'3966,"-24"18"-1082,-23 18-1486,-10 4-1114,-71 42 0,-5 3 30,114-76-294,0 0-1,1 1 1,-1-1 0,0 1-1,1-1 1,0 1 0,-1 0-1,-2 5 1,5-7-14,0 0 0,-1 0 0,1 0 0,0 0 0,0-1-1,-1 1 1,1 0 0,0 0 0,0 0 0,0 0 0,0 0 0,0 0 0,1 0 0,-1 0 0,0 0-1,0-1 1,1 1 0,-1 0 0,0 0 0,1 0 0,-1 0 0,1-1 0,-1 1 0,1 0 0,-1 0-1,1-1 1,-1 1 0,1 0 0,0-1 0,0 1 0,-1-1 0,1 1 0,0-1 0,0 1 0,-1-1-1,1 1 1,2-1 0,6 5 19,1-2 0,0 1-1,0-1 1,0-1 0,0 0-1,13 1 1,66 2-10,-61-5-24,94-1-1058,-103 0 577,0-1 0,0-1 1,0-1-1,23-8 1,-22 4-193</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06.853"/>
    </inkml:context>
    <inkml:brush xml:id="br0">
      <inkml:brushProperty name="width" value="0.05" units="cm"/>
      <inkml:brushProperty name="height" value="0.05" units="cm"/>
    </inkml:brush>
  </inkml:definitions>
  <inkml:trace contextRef="#ctx0" brushRef="#br0">4 390 18492,'-1'3'444,"0"-1"0,1 1 0,-1-1 0,1 1 0,0-1 0,0 1-1,0-1 1,0 3 0,0-4-379,0-1-1,0 0 0,0 0 0,0 1 1,0-1-1,1 0 0,-1 1 1,0-1-1,0 0 0,0 0 0,0 0 1,0 1-1,1-1 0,-1 0 1,0 0-1,0 0 0,0 1 0,1-1 1,-1 0-1,0 0 0,0 0 0,1 0 1,-1 0-1,0 1 0,0-1 1,1 0-1,-1 0 0,0 0 0,1 0 1,13-7 1478,-1-4-1154,0-1-1,0 0 1,-1-1 0,15-20 0,37-65 162,-45 69-355,-15 23-168,15-23 62,-1 0 1,-1-1-1,-2-1 1,18-50-1,-52 157-140,2 1 1,-12 157-1,29-229 29,-2 25-162,2 0 1,0 0 0,8 47 0,-8-70-1142,-3-13 1119,-3-5-235</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25.230"/>
    </inkml:context>
    <inkml:brush xml:id="br0">
      <inkml:brushProperty name="width" value="0.05" units="cm"/>
      <inkml:brushProperty name="height" value="0.05" units="cm"/>
    </inkml:brush>
  </inkml:definitions>
  <inkml:trace contextRef="#ctx0" brushRef="#br0">9 11 18780,'-8'-3'2461,"9"-1"-810,16 1 126,-2 6-1322,0 1 0,-1 1 0,0 0 0,0 1 0,23 14 0,7 2-28,-20-12-319,0-1 0,1-1 0,0-1 0,0-1 0,1-2 0,0 0 0,49 0 0,-36-6-167,-1-1 0,1-2 0,-1-1 0,62-20 0,-29 5-2476,-70 19 1843,-7 0 282,6 2 387,-14-2-723</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25.681"/>
    </inkml:context>
    <inkml:brush xml:id="br0">
      <inkml:brushProperty name="width" value="0.05" units="cm"/>
      <inkml:brushProperty name="height" value="0.05" units="cm"/>
    </inkml:brush>
  </inkml:definitions>
  <inkml:trace contextRef="#ctx0" brushRef="#br0">6 0 16195,'-6'23'2153,"6"-6"-1249,10-8-288,8-2 1745,7 0-1185,8 1-176,9-4-304,2 2-88,7-1-183,2-2-97,-2-3-152,-4-1-96,-4-4-384,-5-2-417,-11-4 601,-11-5-80,-16-10-104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26.792"/>
    </inkml:context>
    <inkml:brush xml:id="br0">
      <inkml:brushProperty name="width" value="0.05" units="cm"/>
      <inkml:brushProperty name="height" value="0.05" units="cm"/>
    </inkml:brush>
  </inkml:definitions>
  <inkml:trace contextRef="#ctx0" brushRef="#br0">3 573 16155,'-1'10'802,"-1"7"1139,4-17-908,4-9-92,21-50 1924,38-120-1,-1-67-1150,-57 207-1526,-5 26-105,1 0-1,0 0 1,5-16 0,-6 58 55,-2 94-38,2 224-44,-1-327-280,5 36-1,-6-55 163,0 0-1,0 0 0,1 0 0,-1 0 0,0-1 0,0 1 1,1 0-1,-1 0 0,0 0 0,1 0 0,-1 0 0,1-1 0,-1 1 1,1 0-1,-1 0 0,2 0 0,-2-1 35,0 0 1,1 0-1,-1 0 1,0 0-1,1-1 1,-1 1-1,0 0 1,1 0-1,-1 0 1,0-1-1,0 1 1,1 0-1,-1 0 1,0-1-1,0 1 1,1 0-1,-1 0 1,0-1-1,0 1 1,0 0-1,0-1 1,1 1-1,-1 0 1,0-1-1,0 1 1,0-1-1,7-30-640,-4 2 97</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27.286"/>
    </inkml:context>
    <inkml:brush xml:id="br0">
      <inkml:brushProperty name="width" value="0.05" units="cm"/>
      <inkml:brushProperty name="height" value="0.05" units="cm"/>
    </inkml:brush>
  </inkml:definitions>
  <inkml:trace contextRef="#ctx0" brushRef="#br0">15 113 21645,'1'11'5865,"5"7"-4000,-1-7-1837,-7-21 329,-4-6-808,1 0 0,1 0 0,1 0 0,-3-31 0,6 15 16</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27.819"/>
    </inkml:context>
    <inkml:brush xml:id="br0">
      <inkml:brushProperty name="width" value="0.05" units="cm"/>
      <inkml:brushProperty name="height" value="0.05" units="cm"/>
    </inkml:brush>
  </inkml:definitions>
  <inkml:trace contextRef="#ctx0" brushRef="#br0">31 124 21028,'-4'8'355,"0"0"-1,1 1 0,0-1 0,0 1 0,1 0 0,0 0 0,0 0 0,1 0 0,0 0 0,1 11 0,2 10 275,10 52 1,0 1-430,-7-5 204,-3-30 138,10 56 0,-9-94-396,1-10 57,0-21 113,-2-33 92,-3 0 0,-13-102 0,9 116-267,-5-34 166,-24-95 1,48 231-289,6 26-31,-17-78 12,0 0 0,1 0-1,0 0 1,1-1 0,0 1-1,7 8 1,-11-17 1,-1 0-1,1 0 1,-1 0 0,1 0 0,0 0-1,-1 0 1,1-1 0,0 1-1,0 0 1,0-1 0,-1 1 0,1 0-1,0-1 1,0 1 0,0-1 0,0 0-1,0 1 1,0-1 0,0 0-1,0 1 1,0-1 0,0 0 0,0 0-1,0 0 1,0 0 0,0 0 0,1 0-1,-1 0 1,0 0 0,0 0 0,0-1-1,0 1 1,0 0 0,0-1-1,0 1 1,0-1 0,0 1 0,-1-1-1,1 1 1,0-1 0,0 0 0,0 1-1,0-1 1,-1 0 0,1 0 0,1-1-1,2-3 9,-1 0 1,1-1-1,-1 1 0,0-1 0,0 0 0,3-9 1,8-34 75,-2-1 1,-2 0 0,5-81-1,-11 206-39,-2 36-38,10 154 6,-12-259-31,1 0 0,0 1 0,1-1 0,0 0-1,4 12 1,-5-17-14,-1 0 0,1 0-1,0 0 1,-1 0-1,1 0 1,0 0 0,0 0-1,0 0 1,0 0-1,0-1 1,0 1 0,0 0-1,0-1 1,0 1-1,0 0 1,0-1 0,0 0-1,1 1 1,-1-1 0,0 0-1,0 1 1,1-1-1,-1 0 1,0 0 0,0 0-1,1 0 1,-1 0-1,0 0 1,0-1 0,0 1-1,1 0 1,-1-1-1,0 1 1,2-2 0,5-1-559,0-1 1,0 0-1,-1-1 0,9-6 1,19-11-835,-20 14 477</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28.337"/>
    </inkml:context>
    <inkml:brush xml:id="br0">
      <inkml:brushProperty name="width" value="0.05" units="cm"/>
      <inkml:brushProperty name="height" value="0.05" units="cm"/>
    </inkml:brush>
  </inkml:definitions>
  <inkml:trace contextRef="#ctx0" brushRef="#br0">34 347 20988,'10'26'1625,"-6"7"-1289,-1 3-160,7 2 616,-2 0-288,2-5-336,-2-8-184,-3-12-536,-3-11-312,1-11 712,-9-15-144,-3-19-88</inkml:trace>
  <inkml:trace contextRef="#ctx0" brushRef="#br0" timeOffset="1">18 3 18356,'0'-3'1968,"-3"9"-1159,-1 2-353,-1 5 1240,1 0-440,3 0-1144,1-1-552,0-7-1864,3 1 2064,5-3-393,4 0-271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28.801"/>
    </inkml:context>
    <inkml:brush xml:id="br0">
      <inkml:brushProperty name="width" value="0.05" units="cm"/>
      <inkml:brushProperty name="height" value="0.05" units="cm"/>
    </inkml:brush>
  </inkml:definitions>
  <inkml:trace contextRef="#ctx0" brushRef="#br0">6 21 14723,'2'19'1449,"-1"0"-1,0 0 1,-1 1-1,-5 28 1,3-32-922,0-1 0,2 1 0,-1 0 0,2-1 0,0 1 0,1 0 0,5 20 0,-7-35-490,1 1 1,-1 0-1,1 0 1,-1-1 0,1 1-1,0 0 1,0-1-1,0 1 1,0 0-1,0-1 1,0 0 0,1 1-1,-1-1 1,0 0-1,3 2 1,-3-2-7,0-1 0,0 0 0,0 1 0,0-1 0,0 0 0,0 0 0,0 0 0,0 0 0,0 0 0,0 0 0,0 0 0,0 0 0,0 0 0,0 0 0,-1 0 1,1-1-1,0 1 0,0 0 0,0-1 0,0 1 0,1-1 0,2-3 83,1 1 1,-1-1-1,0 1 0,0-1 1,-1 0-1,1-1 1,-1 1-1,5-9 0,3-7 296,0 0-1,-1-1 1,9-31-1,-16 42-293,0 0-1,-1 0 0,0-1 1,0 1-1,-1-1 0,-1 1 1,0-1-1,0 1 0,-3-19 1,3 28-108,-1-1 0,1 0 1,0 0-1,-1 1 0,1-1 1,-1 0-1,0 1 0,1-1 1,-1 1-1,0-1 0,0 0 0,0 1 1,0 0-1,0-1 0,0 1 1,-1 0-1,1-1 0,0 1 1,-1 0-1,1 0 0,-1 0 1,1 0-1,-1 1 0,1-1 1,-1 0-1,0 1 0,1-1 1,-1 1-1,0-1 0,0 1 0,1 0 1,-1-1-1,0 1 0,0 0 1,1 0-1,-1 1 0,0-1 1,0 0-1,1 1 0,-1-1 1,0 1-1,1-1 0,-3 2 1,-2 0-94,0 1 0,0 0 0,0 0 0,0 1 0,1 0 0,-1 0 0,1 0 0,0 1 0,0 0 0,-4 6 1,-10 19-2298,18-26 1651,3-7 171,6-14-232</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29.344"/>
    </inkml:context>
    <inkml:brush xml:id="br0">
      <inkml:brushProperty name="width" value="0.05" units="cm"/>
      <inkml:brushProperty name="height" value="0.05" units="cm"/>
    </inkml:brush>
  </inkml:definitions>
  <inkml:trace contextRef="#ctx0" brushRef="#br0">50 24 18276,'-1'5'625,"1"0"0,-1 0 0,1 0 0,1 0 0,-1-1 1,1 1-1,-1 0 0,1 0 0,1 0 0,-1-1 0,1 1 0,3 7 0,1 5 323,-4-11-795,-1 0-1,2-1 1,-1 1 0,0-1 0,1 1 0,5 6-1,-5-13 268,-2-5-240,-2-8 29,-1 2-11,-1 0 0,-1-1-1,0 1 1,-1 1 0,0-1 0,0 1 0,-2-1 0,-12-17 0,19 28-182,-1 0 0,0 1 0,1-1 0,-1 0 0,1 0 0,-1 1 1,0-1-1,0 0 0,1 1 0,-1-1 0,0 1 0,0-1 0,0 1 0,0-1 0,0 1 0,1-1 0,-1 1 0,0 0 0,0 0 0,0 0 0,0-1 0,-1 1 0,1 1-14,0-1-1,0 0 1,1 1 0,-1-1-1,0 1 1,1-1 0,-1 1-1,0-1 1,1 1 0,-1-1-1,1 1 1,-1 0 0,1-1-1,-1 1 1,1 0 0,-1-1-1,1 1 1,0 0 0,-1 0-1,1 0 1,-2 4-112,1-1 0,0 0 1,0 1-1,1-1 0,-1 1 0,1-1 0,0 9 1,8 13-867,-8-25 957,0 0 1,1-1-1,-1 1 0,0 0 1,0-1-1,1 1 0,-1-1 0,1 1 1,-1-1-1,1 1 0,-1-1 0,1 1 1,-1-1-1,1 1 0,-1-1 0,1 1 1,-1-1-1,1 0 0,0 1 1,-1-1-1,1 0 0,0 0 0,-1 1 1,1-1-1,0 0 0,-1 0 0,1 0 1,0 0-1,-1 0 0,1 0 0,0 0 1,-1 0-1,1 0 0,0 0 1,1-1-1,13-10-484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15.465"/>
    </inkml:context>
    <inkml:brush xml:id="br0">
      <inkml:brushProperty name="width" value="0.05" units="cm"/>
      <inkml:brushProperty name="height" value="0.05" units="cm"/>
    </inkml:brush>
  </inkml:definitions>
  <inkml:trace contextRef="#ctx0" brushRef="#br0">1 344 11034,'10'4'91,"1"-1"1,0 1-1,0-1 0,0-1 0,0 0 0,0-1 0,1 0 0,16-1 0,96-12-56,-82 6 79,83-8 102,134 1 1,-127 16-109,-4 0-6,141-14 0,338-94 2,-24 3-97,237 38-25,-669 55 21,823-18 9,-568 21-1,55 10 20,-2 43 54,-113 14-24,157 25 101,7-39-69,178-80-19,-595 25-68,-81 7-1,139-12 167,202 8 0,-352 5-172,0 0 0,0 0 0,0 0 1,0-1-1,0 1 0,0 0 0,0 0 0,0-1 0,0 1 0,0 0 0,0-1 0,0 1 0,0-1 0,0 1 0,0-1 0,0 0 0,-1 1 0,1-1 1,0 0-1,0 0 0,-1 1 0,1-1 0,0 0 0,-1 0 0,1 0 0,-1 0 0,1 0 0,-1 0 0,0 0 0,1 0 0,-1 0 0,0 0 0,0 0 1,1 0-1,-1 0 0,0 0 0,0 0 0,0 0 0,-1-2 0,0-17 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29.852"/>
    </inkml:context>
    <inkml:brush xml:id="br0">
      <inkml:brushProperty name="width" value="0.05" units="cm"/>
      <inkml:brushProperty name="height" value="0.05" units="cm"/>
    </inkml:brush>
  </inkml:definitions>
  <inkml:trace contextRef="#ctx0" brushRef="#br0">40 781 13227,'-10'23'1880,"-13"35"2446,21-54-3870,1 0 0,0 1 0,0-1 0,1 0 0,-1 1 0,1-1 0,0 1 0,0-1 0,1 1 0,1 7 0,-2-11-401,0-1 0,0 1 0,0-1 0,1 1 0,-1-1 0,0 1 0,0-1 0,1 1 0,-1-1 0,0 1 0,1-1 0,-1 0 0,0 1 0,1-1 0,-1 0 0,1 1 0,-1-1 0,1 0 0,-1 0 0,1 1 0,-1-1 0,0 0 0,1 0 0,-1 0 0,1 0 0,0 1-1,-1-1 1,1 0 0,-1 0 0,1 0 0,-1 0 0,1 0 0,-1 0 0,1-1 0,-1 1 0,1 0 0,-1 0 0,1 0 0,-1 0 0,1-1 0,-1 1 0,1 0 0,-1 0 0,0-1 0,1 1 0,-1 0 0,1-1 0,0 0 0,20-17 951,8-20-319,-1-2 0,-2-1 0,33-70 0,-47 87-536,46-93 242,-5-2 1,69-237-1,-114 316-367,-4 24-27,-4 13-7,0 6-6,-1 25 12,0-1 0,2 1 0,5 33-1,21 80 12,-16-86-24,-10-51 9,106 429-1355,-101-415 229,1-1-1,16 30 0,-23-47 1109,0 0 0,0 0 0,0 0 0,0 0 0,0 0-1,0 0 1,0 0 0,0 0 0,0 0 0,0 0 0,0 0 0,0 0-1,0 0 1,0 0 0,0 0 0,1 0 0,-1 0 0,0 0 0,0 0 0,0 0-1,0 0 1,0 0 0,0 0 0,0 0 0,0 0 0,0 0 0,0 0-1,0 0 1,0 0 0,0 0 0,0-11-929</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30.375"/>
    </inkml:context>
    <inkml:brush xml:id="br0">
      <inkml:brushProperty name="width" value="0.05" units="cm"/>
      <inkml:brushProperty name="height" value="0.05" units="cm"/>
    </inkml:brush>
  </inkml:definitions>
  <inkml:trace contextRef="#ctx0" brushRef="#br0">0 481 20084,'2'1'184,"0"1"0,0-1-1,0 1 1,0-1 0,0 0-1,0 1 1,0-1-1,0 0 1,0-1 0,1 1-1,-1 0 1,0-1 0,1 1-1,-1-1 1,0 0 0,1 1-1,-1-1 1,1-1 0,-1 1-1,0 0 1,1 0-1,-1-1 1,3 0 0,11-3 462,0 0 0,20-10 0,-17 7 128,411-151 2814,-166 52-3435,-219 85-168,-1-3-1,-1-2 0,66-50 1,-98 66-93,-3 3 79,-1 0 0,1 1 0,0 0 0,12-5 0,-19 10-38,0 0 0,0 0 0,1 1 1,-1-1-1,0 1 0,1-1 0,-1 1 0,1 0 0,-1-1 0,1 1 1,-1 0-1,0 0 0,1 0 0,-1 0 0,1 0 0,-1 0 0,1 1 1,-1-1-1,0 0 0,1 1 0,-1-1 0,1 1 0,-1-1 1,0 1-1,0 0 0,1 0 0,-1-1 0,0 1 0,0 0 0,0 0 1,0 0-1,0 0 0,0 0 0,0 0 0,1 3 0,1 13-1099,-4-10 1019,-3-8-523,-3-11 171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31.106"/>
    </inkml:context>
    <inkml:brush xml:id="br0">
      <inkml:brushProperty name="width" value="0.05" units="cm"/>
      <inkml:brushProperty name="height" value="0.05" units="cm"/>
    </inkml:brush>
  </inkml:definitions>
  <inkml:trace contextRef="#ctx0" brushRef="#br0">11 563 17316,'-3'10'1146,"1"-8"-923,1 1 0,0-1 0,1 1 0,-1 0 0,0-1 0,1 1 0,-1 0 0,1-1 0,0 1 0,0 0 0,0 0 0,1 3 0,-1-5-144,1-1 0,-1 0 0,0 1 0,1-1 0,-1 0 0,1 0 0,-1 0 0,0 1 0,1-1 0,-1 0 0,1 0 0,-1 0 0,1 0 0,-1 0 0,1 0 0,-1 0 0,1 0 0,-1 0 0,1 0 0,-1 0 0,0 0 0,1 0 0,-1 0 0,1-1 0,-1 1 0,1 0 0,-1 0 0,1 0 0,-1-1 0,0 1 0,1 0 0,-1 0 0,0-1 0,1 1 0,-1 0 0,0-1 0,1 1 0,-1-1 0,0 1 0,0 0 0,1-1 0,15-19 1377,1-11-503,-1 0-1,-1 0 1,14-49 0,23-106 319,-34 111-886,-8 38-269,-5 12-52,2 1-1,13-32 1,-20 55-65,0 0 0,1 0 0,-1 1 1,0-1-1,1 0 0,-1 1 0,0-1 1,1 0-1,-1 1 0,1-1 0,-1 1 0,1-1 1,0 1-1,-1-1 0,1 1 0,1-1 1,5 5-2,0 18-8,1 26-2,-2 0-1,-2 92 0,0 0 29,-3-129-28,7 57 40,-7-63-78,0 0-1,1 0 0,-1-1 0,1 1 0,0 0 0,0-1 1,0 1-1,1-1 0,-1 0 0,7 7 0,-9-10 12,0-1 1,1 1-1,-1-1 0,1 1 0,-1-1 0,1 1 0,-1-1 0,1 1 0,-1-1 0,1 0 0,-1 1 0,1-1 1,-1 0-1,1 1 0,0-1 0,-1 0 0,1 0 0,0 0 0,-1 1 0,1-1 0,0 0 0,-1 0 0,1 0 1,0 0-1,-1 0 0,1 0 0,-1 0 0,1-1 0,0 1 0,-1 0 0,1 0 0,0 0 0,-1-1 0,1 1 0,-1 0 1,1-1-1,0 1 0,-1 0 0,1-1 0,-1 1 0,1-1 0,-1 1 0,0-1 0,1 1 0,0-1 0,0-2-44,1 1 0,-1-1 0,0 0 0,0 1 0,0-1 0,0 0 0,0 0 0,-1 0 0,1-4 0,0-24-517</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31.697"/>
    </inkml:context>
    <inkml:brush xml:id="br0">
      <inkml:brushProperty name="width" value="0.05" units="cm"/>
      <inkml:brushProperty name="height" value="0.05" units="cm"/>
    </inkml:brush>
  </inkml:definitions>
  <inkml:trace contextRef="#ctx0" brushRef="#br0">1 67 21621,'0'3'286,"1"0"0,0 0 0,0 0 0,0 0 0,0 0 0,1 0 0,-1 0 0,1 0 0,-1-1 0,1 1 0,0 0 0,0-1 0,1 0 0,-1 1 0,0-1 1,1 0-1,-1 0 0,1 0 0,0-1 0,0 1 0,0-1 0,-1 1 0,1-1 0,1 0 0,4 1 0,5 2 215,1-1 1,-1-1-1,1 0 0,23 1 0,-22-4-281,1 1 0,-1-2 0,27-5 0,-35 5-293,0 0 0,0 0 0,0-1 1,0 1-1,0-1 0,-1-1 0,1 0 0,-1 1 0,11-11 0,-15 11-82,0 0 1,0 0 0,0 0-1,-1-1 1,1 1-1,-1-1 1,0 1 0,0-1-1,0 1 1,0-1 0,-1 0-1,1 1 1,-1-1-1,0 0 1,0 0 0,-2-6-1,0-15-505</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35.134"/>
    </inkml:context>
    <inkml:brush xml:id="br0">
      <inkml:brushProperty name="width" value="0.05" units="cm"/>
      <inkml:brushProperty name="height" value="0.05" units="cm"/>
    </inkml:brush>
  </inkml:definitions>
  <inkml:trace contextRef="#ctx0" brushRef="#br0">77 124 16852,'-4'-17'1062,"0"-1"0,0 1 1,-2 0-1,-12-26 0,18 42-999,0 1 0,0-1 0,-1 0-1,1 1 1,0-1 0,0 1 0,-1-1-1,1 1 1,-1-1 0,1 1 0,0-1-1,-1 1 1,1-1 0,-1 1 0,1-1-1,-1 1 1,1 0 0,-1-1 0,1 1-1,-1 0 1,0 0 0,1-1 0,-2 1-1,2 0-29,-1 0-1,1 1 0,-1-1 1,1 0-1,-1 1 0,1-1 1,-1 0-1,1 1 0,0-1 1,-1 0-1,1 1 0,0-1 1,-1 1-1,1-1 0,0 1 1,-1-1-1,1 1 0,0-1 1,0 1-1,-1 0 1,-7 36 288,7-33-256,-5 40 82,2 1 0,1 0 0,3 0 0,2 0 1,1 0-1,11 48 0,-6-54-33,2-1 0,1-1 1,3 0-1,0 0 0,3-2 0,0 1 1,29 40-1,-35-61-227,0 0 0,1-1 1,26 25-1,-33-34 14,1-1 0,-1 0 0,1-1 0,-1 0 0,1 0 1,9 4-1,-12-6 71,0 0 0,0 0 1,0-1-1,1 1 0,-1-1 0,0 0 1,0 0-1,0 0 0,0 0 1,0 0-1,0-1 0,0 1 0,0-1 1,5-2-1,23-15-287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35.927"/>
    </inkml:context>
    <inkml:brush xml:id="br0">
      <inkml:brushProperty name="width" value="0.05" units="cm"/>
      <inkml:brushProperty name="height" value="0.05" units="cm"/>
    </inkml:brush>
  </inkml:definitions>
  <inkml:trace contextRef="#ctx0" brushRef="#br0">1 360 16043,'-1'24'3330,"1"-24"-3255,0 0-1,1 0 0,-1-1 1,0 1-1,0 0 1,0-1-1,0 1 1,1 0-1,-1 0 1,0 0-1,0-1 0,1 1 1,-1 0-1,0 0 1,0 0-1,1-1 1,-1 1-1,0 0 1,1 0-1,-1 0 1,0 0-1,0 0 0,1 0 1,-1 0-1,0 0 1,1 0-1,-1 0 1,0 0-1,1 0 1,-1 0-1,0 0 1,1 0-1,-1 0 0,0 0 1,1 0-1,-1 0 1,0 0-1,0 1 1,1-1-1,-1 0 1,0 0-1,1 0 1,-1 0-1,0 1 0,0-1 1,0 0-1,1 0 1,-1 1-1,0-1 1,0 0-1,0 0 1,1 1-1,-1-1 1,0 0-1,0 1 0,0-1 1,0 0-1,0 1 1,0-1-1,0 0 1,0 0-1,0 1 1,0-1-1,0 0 0,0 1 1,0-1-1,0 1 1,4-8 308,0-1 1,0 1-1,0-1 0,-1 0 1,-1 0-1,1 0 0,-1 0 1,-1-1-1,1-8 0,1 3-62,15-147 1274,-8 45-1195,-10 116-398,0-1-1,0 1 1,0-1-1,0 1 1,0 0 0,0-1-1,0 1 1,1-1-1,-1 1 1,0-1-1,0 1 1,0 0 0,0-1-1,0 1 1,1-1-1,-1 1 1,0 0-1,0-1 1,1 1-1,-1 0 1,0-1 0,1 1-1,-1 0 1,1-1-1,5 8 13,3 20-22,-9-26 7,28 109 2,-18-66-231,1 0 0,19 44 0,-29-86 51,0 0 1,0 1-1,0-1 1,0 0-1,0 0 1,1 0-1,-1 0 1,1 0-1,2 2 1,-4-4 135,1 1 1,0-1-1,-1 0 1,1 0-1,-1 1 1,1-1-1,-1 0 1,1 0-1,0 0 0,-1 0 1,1 0-1,0 0 1,-1 0-1,1 0 1,-1 0-1,1 0 1,0 0-1,-1 0 1,1 0-1,-1-1 1,1 1-1,0 0 1,-1 0-1,1-1 1,-1 1-1,1 0 1,-1-1-1,1 1 0,-1 0 1,1-1-1,-1 1 1,0-1-1,1 1 1,-1-1-1,1 1 1,-1-1-1,0 1 1,0-1-1,1 0 1,9-16-751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36.421"/>
    </inkml:context>
    <inkml:brush xml:id="br0">
      <inkml:brushProperty name="width" value="0.05" units="cm"/>
      <inkml:brushProperty name="height" value="0.05" units="cm"/>
    </inkml:brush>
  </inkml:definitions>
  <inkml:trace contextRef="#ctx0" brushRef="#br0">1 173 18308,'0'1'130,"0"-1"1,0 0-1,1 0 1,-1 1-1,0-1 1,0 0-1,0 0 1,0 0-1,1 1 1,-1-1-1,0 0 0,0 0 1,0 0-1,1 0 1,-1 0-1,0 0 1,0 1-1,1-1 1,-1 0-1,0 0 1,0 0-1,1 0 0,-1 0 1,0 0-1,0 0 1,1 0-1,-1 0 1,0 0-1,0 0 1,1 0-1,-1 0 1,0 0-1,0-1 1,1 1-1,-1 0 0,0 0 1,0 0-1,1 0 1,-1 0-1,0 0 1,0-1-1,0 1 1,1 0-1,-1 0 1,0 0-1,0-1 0,0 1 1,0 0-1,1-1 1,19-12 1909,-12 7-1013,11-5-411,1 1-1,-1 1 1,1 1 0,1 1-1,37-9 1,-56 16-692,1-1 0,-1 1 0,1-1 1,-1 1-1,0-1 0,1 0 0,-1 0 0,0 0 0,0-1 0,1 1 0,-1 0 0,3-4 0,-5 4-27,1 0 0,0 0-1,-1 0 1,1 0-1,0 0 1,-1-1-1,0 1 1,1 0 0,-1 0-1,0-1 1,1 1-1,-1 0 1,0-1-1,0 1 1,0 0-1,0 0 1,0-1 0,-1 1-1,1 0 1,0-1-1,-1 1 1,1 0-1,-1 0 1,1-1-1,-1 1 1,0-2 0,-10-16-532,-3-5-225</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37.551"/>
    </inkml:context>
    <inkml:brush xml:id="br0">
      <inkml:brushProperty name="width" value="0.05" units="cm"/>
      <inkml:brushProperty name="height" value="0.05" units="cm"/>
    </inkml:brush>
  </inkml:definitions>
  <inkml:trace contextRef="#ctx0" brushRef="#br0">76 82 15763,'1'-4'685,"0"0"-1,0 1 1,0-1-1,-1 0 0,0 0 1,0 1-1,0-1 0,-1-6 1,1 9-542,0 0 0,0 1 0,-1-1 0,1 0 0,0 1 0,0-1 0,-1 1 0,1-1 0,0 0 0,-1 1 1,1-1-1,-1 1 0,1-1 0,-1 1 0,1-1 0,-1 1 0,1 0 0,-1-1 0,1 1 0,-1 0 0,0-1 0,-1 1-24,1-1 0,0 1-1,0 0 1,-1 0-1,1 1 1,0-1 0,0 0-1,0 0 1,-1 0 0,1 1-1,0-1 1,0 1 0,0-1-1,0 1 1,0-1-1,-2 2 1,0 1-20,0-1-1,0 1 0,0 0 1,0 0-1,0 0 1,1 1-1,-1-1 1,1 1-1,0-1 1,0 1-1,0 0 0,1-1 1,-1 1-1,1 0 1,-1 6-1,-1 4 23,0 0 0,-1 30 0,4-33-104,0 1 0,0 0 0,1-1 0,0 1 0,1 0 1,1-1-1,0 0 0,0 1 0,1-1 0,1 0 0,6 13 0,-10-23-11,0 1-1,0-1 0,0 1 1,0-1-1,0 1 1,0-1-1,1 0 0,-1 0 1,0 0-1,1 0 1,-1 0-1,1 0 1,-1 0-1,1 0 0,-1 0 1,1 0-1,-1-1 1,1 1-1,3 0 0,-4-1 9,1-1 0,-1 1 0,0 0 0,1 0 0,-1-1 0,1 1 0,-1-1 0,0 1 0,1-1 0,-1 0 0,0 0 0,1 1 0,-1-1 0,0 0 0,0 0 0,0 0 0,0 0 0,1-2 0,3-3 61,-1 0-1,0 0 1,0 0 0,-1-1-1,0 0 1,0 0-1,3-11 1,-1-1 116,-1 0 0,0-1 0,-2 1 0,0-1 0,-2 0 0,0 0 0,-1 0 0,0 1 0,-6-24 0,6 40-154,0-1 1,0 1-1,-1-1 0,1 1 1,-1 0-1,0 0 0,0-1 1,0 1-1,-4-4 0,5 6-35,1 1-1,-1-1 1,1 1-1,-1 0 1,1-1-1,-1 1 1,0-1-1,1 1 0,-1 0 1,0-1-1,1 1 1,-1 0-1,0 0 1,0 0-1,1 0 1,-1-1-1,0 1 1,0 0-1,-1 1 1,1-1-20,0 0 0,0 1 1,0-1-1,0 1 0,0-1 1,0 1-1,0 0 0,0-1 1,0 1-1,1 0 1,-1 0-1,0 0 0,0 0 1,1-1-1,-1 1 0,0 0 1,0 2-1,-2 3-241,0 0-1,1 0 0,-1 0 1,1 0-1,0 1 0,1-1 0,0 1 1,0 0-1,0-1 0,1 1 1,0 0-1,0 0 0,1 7 1,5-2-440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38.048"/>
    </inkml:context>
    <inkml:brush xml:id="br0">
      <inkml:brushProperty name="width" value="0.05" units="cm"/>
      <inkml:brushProperty name="height" value="0.05" units="cm"/>
    </inkml:brush>
  </inkml:definitions>
  <inkml:trace contextRef="#ctx0" brushRef="#br0">0 0 22133,'6'23'1960,"0"2"-1352,1 5-272,3 1 825,3 1-265,1-2-392,-1-1-208,0-9-264,-1-6-88,-4-7-224,1-5-160,-8-7-616,-1-5-273,-3-8 953,-4-9-248,0-9-96</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38.543"/>
    </inkml:context>
    <inkml:brush xml:id="br0">
      <inkml:brushProperty name="width" value="0.05" units="cm"/>
      <inkml:brushProperty name="height" value="0.05" units="cm"/>
    </inkml:brush>
  </inkml:definitions>
  <inkml:trace contextRef="#ctx0" brushRef="#br0">0 499 14691,'20'30'2956,"-19"-29"-2850,-1-1-1,1 1 1,-1-1 0,1 1-1,-1-1 1,1 1-1,-1-1 1,1 0-1,0 1 1,-1-1 0,1 0-1,0 1 1,-1-1-1,1 0 1,0 0-1,-1 0 1,1 1 0,1-1-1,-1-1 18,-1 1 0,1 0 0,0-1 0,-1 1 1,1 0-1,-1-1 0,1 1 0,-1-1 0,1 1 0,-1-1 0,1 0 0,-1 1 0,0-1 0,1 1 0,-1-1 0,0 0 1,1 1-1,-1-1 0,0 0 0,0 1 0,0-1 0,1 0 0,-1 1 0,0-2 0,3-21 749,-1 1-1,-2-1 1,0 0-1,-1 0 1,-1 0-1,-6-28 1,-3-38 317,30 134-993,1 11-249,27 74 190,-37-106-373,1 0-1,2-1 1,15 24-1,-27-46 187,-1 0-1,1 0 1,0 0-1,0 0 1,-1 0-1,1 0 1,0 0-1,0 0 1,0-1-1,0 1 1,0 0-1,0-1 0,0 1 1,0 0-1,0-1 1,1 1-1,-1-1 39,-1-1 0,1 1-1,-1 0 1,1-1 0,-1 1 0,0-1-1,1 1 1,-1-1 0,0 1-1,1-1 1,-1 1 0,0-1 0,0 1-1,0-1 1,1 1 0,-1-1-1,0 1 1,0-1 0,0 0 0,0 1-1,0-1 1,0 1 0,0-1-1,0 1 1,0-1 0,0 0-1,0 1 1,0-1 0,-1 1 0,1-1-1,-1 0 1,-2-18-380</inkml:trace>
  <inkml:trace contextRef="#ctx0" brushRef="#br0" timeOffset="1">95 0 16596,'28'13'2062,"5"1"984,53 33 0,-75-40-2776,0 1 0,-1 0 0,0 1 0,-1 0 0,0 0-1,-1 1 1,1 0 0,9 17 0,-5-2-75,0 0 0,-2 1 0,-1 1 0,-1 0 0,-1 0 0,6 45 0,-6-12-599,-3 0 0,-2 64 1,-3-83-566,-2-1 0,-1 1 0,-16 76 0,-4-61 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11.648"/>
    </inkml:context>
    <inkml:brush xml:id="br0">
      <inkml:brushProperty name="width" value="0.05" units="cm"/>
      <inkml:brushProperty name="height" value="0.05" units="cm"/>
    </inkml:brush>
  </inkml:definitions>
  <inkml:trace contextRef="#ctx0" brushRef="#br0">18174 548 9394,'-267'-99'1222,"-129"-46"235,-10 25-1131,182 72-303,-296-24 0,-233 29 252,-1388 22 805,-1 56-1270,2105-34 171,-2842 99 110,1005-27 197,-144-71-910,1893-6 546,-946-11-205,798 25 436,-518 88-1,543-45 6,2 11-1,-286 114 1,407-125-103,-128 74-1,178-83-32,2 3-1,-120 102 0,153-111-18,1 2 0,1 2 0,-41 61 0,32-32 5,-55 113 0,73-121-12,3 1 0,3 0 0,2 2 1,-20 120-1,27-88-6,5 1 0,6 169 1,6-203 0,2 0 0,4-1 1,3 0-1,2-1 0,3 0 1,3-1-1,2-1 0,3-1 1,3-1-1,58 91 0,-46-95-6,1-2 0,3-2 0,2-2 0,3-1-1,1-3 1,2-3 0,76 49 0,-9-19-50,3-6 1,203 80-1,193 30-146,17-38 18,150 8-86,1241 98 0,721-224 45,-787-140 870,-1-38 127,854-133-414,-262-143 53,-1606 217-338,-22-51-167,-820 267 101,667-271-157,-558 218 125,-3-5 0,-2-4 0,175-137 0,-218 146 38,-1-2 0,-4-3 1,62-77-1,-100 107 1,0 0 0,-2-1 0,-2-1 0,0 0 0,-2-1 0,-2-1 0,-1-1 1,-1 1-1,-2-2 0,5-38 0,-10 44 1,-3-1 1,0 1 0,-2 0-1,0-1 1,-3 1 0,0 0-1,-2 0 1,-12-37 0,5 29 2,-2 2 1,-2 0-1,0 0 1,-3 2-1,-40-54 1,21 39 4,-3 1 1,-92-79-1,60 67-7,-98-59-1,70 58-104,-2 5 0,-3 5 1,-2 4-1,-2 5 0,-157-36 0,76 37-184,-2 8-1,-286-10 1,146 31 32</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45.221"/>
    </inkml:context>
    <inkml:brush xml:id="br0">
      <inkml:brushProperty name="width" value="0.05" units="cm"/>
      <inkml:brushProperty name="height" value="0.05" units="cm"/>
    </inkml:brush>
  </inkml:definitions>
  <inkml:trace contextRef="#ctx0" brushRef="#br0">3795 6988 10930,'8'-6'292,"-1"-1"-1,0 0 1,-1 0-1,0-1 1,0 0-1,0 0 1,-1 0-1,-1 0 1,7-16-1,2-9 576,10-42 0,-21 69-767,6-25 488,-2-1-1,-1 1 0,-1-1 1,-1-57-1,-5 38-128,-3 1 0,-16-67-1,-71-559-363,52 315-103,35 320 6,-96-617 28,77 552-96,-6 0 0,-4 2 0,-50-108 0,-174-281-409,191 386 337,-5 3 0,-87-98 0,-187-174-217,211 243 270,-6 6 0,-6 6 0,-262-165 0,397 278 65,-418-251-909,-293-200 627,463 250 938,214 166-444,2-3-1,2-1 1,-44-65 0,71 90-98,1-1 1,1 0 0,1-2 0,1 1 0,1-1-1,2-1 1,0 1 0,-7-49 0,13 59-49,1 0 1,1 0-1,0-1 0,1 1 1,0 0-1,1 0 1,1 0-1,1 0 0,0 0 1,1 0-1,0 1 0,1 0 1,1 0-1,0 1 0,1-1 1,17-21-1,-4 11 25,2 0 0,0 2-1,53-38 1,89-45 65,-94 64-112,103-43 0,-146 73-16,2 0 0,-1 3-1,1 0 1,1 2 0,-1 1 0,56-2 0,-28 9-215,-35-1-300,-19-1 44,-6 0-182,-19 0 309</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45.691"/>
    </inkml:context>
    <inkml:brush xml:id="br0">
      <inkml:brushProperty name="width" value="0.05" units="cm"/>
      <inkml:brushProperty name="height" value="0.05" units="cm"/>
    </inkml:brush>
  </inkml:definitions>
  <inkml:trace contextRef="#ctx0" brushRef="#br0">0 203 15795,'1'-4'237,"0"1"-1,0-1 1,0 0-1,1 1 0,0-1 1,-1 1-1,1-1 1,0 1-1,1 0 1,-1 0-1,4-4 0,0 2 19,1 0 0,0 0-1,1 0 1,8-4 0,33-19 53,2 3 1,0 1 0,73-21 0,-118 43-289,1 1 1,-1-1 0,1 1 0,-1 1 0,1-1 0,0 1 0,7 1 0,-12-1 2,1 1-1,-1-1 1,1 1-1,-1 0 1,1 0-1,-1 0 1,1 0-1,-1 0 1,0 0-1,0 1 1,0-1-1,1 1 1,-1 0-1,-1-1 1,1 1-1,0 0 1,0 0-1,-1 0 1,1 1-1,1 2 1,2 6 112,-1-1 1,0 1-1,-1 0 0,0 0 1,-1 1-1,0-1 1,0 21-1,-4 84 840,1-103-878,-16 166 835,-2 37-51,18-205-789,1-4-67,0 0 1,0 0 0,0 0-1,1 0 1,0 0-1,0 0 1,3 8 0,4 2 54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47.385"/>
    </inkml:context>
    <inkml:brush xml:id="br0">
      <inkml:brushProperty name="width" value="0.05" units="cm"/>
      <inkml:brushProperty name="height" value="0.05" units="cm"/>
    </inkml:brush>
  </inkml:definitions>
  <inkml:trace contextRef="#ctx0" brushRef="#br0">0 613 17116,'2'6'1588,"4"-10"-1017,9-14-168,-4-3 52,-1-1 1,-1-1-1,0 0 1,7-36 0,13-98 451,-29 156-900,11-83 983,0-123 1,-9 237-840,1-1-1,10 38 1,-3-11-127,11 87-10,-6-36-397,35 135 0,-49-239 335,4 12-84,-5-14 127,0-1 0,0 0 0,0 0-1,0 1 1,0-1 0,0 0 0,1 0 0,-1 1-1,0-1 1,0 0 0,0 0 0,0 0-1,0 1 1,0-1 0,1 0 0,-1 0-1,0 0 1,0 1 0,0-1 0,0 0 0,1 0-1,-1 0 1,0 0 0,0 0 0,1 0-1,-1 1 1,0-1 0,0 0 0,0 0 0,1 0-1,-1 0 1,0 0 0,0 0 0,1 0-1,-1 0 1,0 0 0,0 0 0,1 0 0,-1 0-1,0 0 1,1 0 0,5-12-246</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47.905"/>
    </inkml:context>
    <inkml:brush xml:id="br0">
      <inkml:brushProperty name="width" value="0.05" units="cm"/>
      <inkml:brushProperty name="height" value="0.05" units="cm"/>
    </inkml:brush>
  </inkml:definitions>
  <inkml:trace contextRef="#ctx0" brushRef="#br0">84 173 17652,'1'1'87,"-1"-1"1,1 1 0,-1-1-1,0 1 1,1-1 0,-1 1-1,0-1 1,0 1 0,0 0-1,1-1 1,-1 1 0,0 0-1,0-1 1,0 1 0,0 0-1,0-1 1,0 1 0,0-1-1,0 1 1,0 0 0,0-1-1,0 1 1,-1 0 0,-5 23 117,3-13 112,-3 24 481,2 1 1,1-1 0,3 58-1,20 105 954,-7-127-997,-12-66-675,1 0-1,-1 1 1,1-1-1,0 0 1,1-1-1,-1 1 1,1 0-1,0-1 1,0 1-1,6 5 1,-9-9-72,0-1 0,0 0 1,1 1-1,-1-1 1,0 0-1,1 0 0,-1 1 1,0-1-1,1 0 0,-1 0 1,0 0-1,1 0 1,-1 1-1,1-1 0,-1 0 1,1 0-1,-1 0 0,0 0 1,1 0-1,-1 0 0,1 0 1,-1 0-1,0 0 1,1 0-1,-1 0 0,1-1 1,-1 1-1,0 0 0,1 0 1,0 0-1,7-12 107,-1-17-39,-5 4-36,-1 1-1,-1 0 0,-1-1 0,-8-46 0,-30-94 72,37 157-108,-12-45 12,-2 0-1,-40-87 1,38 114-19,18 26 4,0 0 0,0 0 0,0 0-1,0 0 1,0 0 0,0 0 0,0 0 0,0 0 0,0 1 0,0-1 0,0 0-1,-1 0 1,1 0 0,0 0 0,0 0 0,0 0 0,0 0 0,0 0 0,0 0 0,0 0-1,0 0 1,0 0 0,0 0 0,0 0 0,0 0 0,0 0 0,0 0 0,0 0-1,0 1 1,0-1 0,0 0 0,-1 0 0,1 0 0,0 0 0,0 0 0,0 0 0,0 0-1,0 0 1,0 0 0,0 0 0,0 0 0,0 0 0,0 0 0,0 0 0,0 0-1,0 0 1,-1 0 0,1 0 0,0-1 0,0 1 0,0 0 0,0 0 0,0 0-1,0 0 1,0 0 0,0 0 0,0 0 0,0 0 0,0 0 0,0 0 0,0 0 0,0 0-1,0 0 1,6 15 4,-1-4-2,1 0 1,1 0-1,0-1 1,0 0-1,1 0 0,1-1 1,-1 0-1,15 11 1,-20-17-3,1 0 0,0-1-1,0 1 1,0-1 0,0 0 0,1 0 0,-1 0 0,1-1 0,-1 0 0,1 0 0,-1 0 0,1 0 0,0 0 0,-1-1 0,1 0 0,0 0 0,-1-1-1,1 1 1,0-1 0,-1 0 0,1 0 0,-1 0 0,1-1 0,-1 1 0,6-4 0,-1-1 2,0 0 1,0 0-1,-1 0 0,0-1 1,-1 0-1,1-1 0,-2 0 1,1 0-1,7-12 0,5-11 17,19-45 0,-19 38 20,-21 84 54,-5 49 225,3 0 0,4-1-1,15 110 1,-14-195-290,10 46 172,-10-52-208,0 0-1,0 0 1,0 0 0,0 0-1,0 0 1,1 0 0,0 0-1,-1-1 1,1 1 0,0-1-1,0 1 1,0-1 0,1 0-1,3 3 1,-5-4-37,0-1 1,1 1-1,-1-1 0,0 0 0,0 1 1,1-1-1,-1 0 0,0 0 1,0 0-1,1 0 0,-1 0 0,0 0 1,0 0-1,1-1 0,-1 1 1,0 0-1,0-1 0,1 1 0,-1 0 1,0-1-1,0 0 0,0 1 1,0-1-1,0 0 0,0 1 1,0-1-1,0 0 0,0 0 0,0 0 1,0 0-1,-1 0 0,1 0 1,0 0-1,0-2 0,4-5-119,-1 1 0,0 0 0,5-16 0,3-10-334</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48.473"/>
    </inkml:context>
    <inkml:brush xml:id="br0">
      <inkml:brushProperty name="width" value="0.05" units="cm"/>
      <inkml:brushProperty name="height" value="0.05" units="cm"/>
    </inkml:brush>
  </inkml:definitions>
  <inkml:trace contextRef="#ctx0" brushRef="#br0">1 321 18972,'10'-1'1904,"-3"9"-1143,-1 10-305,-2 15 920,2 5-272,0 7-392,-1 3-167,1-2-337,0-4-208,-3-16-569,-1-6-415,0-25 792,-2-15-136,-4-24-144</inkml:trace>
  <inkml:trace contextRef="#ctx0" brushRef="#br0" timeOffset="1">48 0 21861,'0'3'2240,"-7"4"-1392,0 0-360,1 2 1121,0-3-345,2-2-232,1-4-1248,6-3-272,1 2-552,3 1-320,-1 4 968,1 5-289,-2 6-199</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48.918"/>
    </inkml:context>
    <inkml:brush xml:id="br0">
      <inkml:brushProperty name="width" value="0.05" units="cm"/>
      <inkml:brushProperty name="height" value="0.05" units="cm"/>
    </inkml:brush>
  </inkml:definitions>
  <inkml:trace contextRef="#ctx0" brushRef="#br0">75 38 18588,'-10'19'6134,"-7"11"-5351,6-3-472,1 0-1,-7 30 0,14-46-272,1 0-1,0 0 0,1 1 1,0-1-1,1 1 0,0-1 1,1 0-1,2 14 0,-3-25-27,0 1-1,0 0 0,0 0 0,0 0 0,0 0 1,0 0-1,0 0 0,1-1 0,-1 1 0,0 0 0,1 0 1,-1 0-1,0 0 0,1-1 0,-1 1 0,1 0 1,0-1-1,-1 1 0,1 0 0,-1-1 0,1 1 0,0-1 1,-1 1-1,1-1 0,0 1 0,0-1 0,0 1 1,-1-1-1,1 0 0,0 1 0,0-1 0,0 0 1,0 0-1,0 0 0,-1 1 0,1-1 0,0 0 0,0 0 1,0 0-1,0-1 0,0 1 0,0 0 0,-1 0 1,1 0-1,0-1 0,0 1 0,0 0 0,0-1 0,-1 1 1,1-1-1,0 1 0,0-1 0,-1 1 0,2-2 1,3-2 61,1-1 1,-1 1 0,0-1 0,-1 0 0,8-11 0,1-4 109,-1 0-1,-1-1 1,-1 0 0,-1 0 0,-1-1 0,-1 0 0,0-1 0,5-39 0,-12 58-152,0 1 0,0 0 0,0-1 0,0 1 0,0 0 0,0 0 0,-1-1 0,0 1 0,0 0 0,0 0 0,-2-5 0,3 7-27,-1 0-1,0 0 0,1 0 0,-1 0 0,0 0 0,0 1 1,0-1-1,0 0 0,0 0 0,0 1 0,0-1 0,0 1 1,0-1-1,0 1 0,-1-1 0,1 1 0,0 0 0,0-1 0,0 1 1,-1 0-1,1 0 0,0 0 0,0 0 0,0 0 0,-1 0 1,1 0-1,0 1 0,0-1 0,0 0 0,0 1 0,-1-1 1,0 1-1,-3 1-332,0 0 0,0 1 0,0-1 0,1 1 1,-1 0-1,1 0 0,0 0 0,0 1 0,0-1 0,1 1 1,-1 0-1,1 0 0,-4 6 0,6-2-442,4-1-285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6:06.173"/>
    </inkml:context>
    <inkml:brush xml:id="br0">
      <inkml:brushProperty name="width" value="0.05" units="cm"/>
      <inkml:brushProperty name="height" value="0.05" units="cm"/>
    </inkml:brush>
  </inkml:definitions>
  <inkml:trace contextRef="#ctx0" brushRef="#br0">90 16 14707,'3'-15'1452,"-3"15"-1429,0 0 0,0 0 0,0 0 1,0 0-1,0 0 0,0 0 1,0 0-1,0 0 0,0 0 0,0-1 1,0 1-1,0 0 0,0 0 1,1 0-1,-1 0 0,0 0 0,0 0 1,0 0-1,0 0 0,0 0 1,0 0-1,0 0 0,0 0 0,0 0 1,0 0-1,0 0 0,1 0 0,-1 0 1,0 0-1,0 0 0,0 0 1,0 0-1,0 0 0,0 0 0,0 0 1,0 0-1,0 0 0,0 0 1,0 1-1,1-1 0,-1 0 0,0 0 1,0 0-1,0 0 0,0 0 1,0 0-1,0 0 0,0 0 0,0 0 1,0 0-1,0 0 0,0 0 1,0 0-1,0 1 0,0-1 0,0 0 1,0 0-1,0 0 0,0 0 1,0 0-1,0 0 0,0 0 0,0 0 1,0 0-1,0 1 0,1 2 253,0 1-1,0 0 1,-1 0-1,0 0 1,0 0 0,0 5-1,-14 120 2040,7-74-1469,-2 103 1,9-153-818,0 0 0,1 0 1,-1-1-1,1 1 0,0 0 1,0-1-1,0 1 0,1-1 1,-1 1-1,1-1 0,3 6 1,-4-9-24,0 0 0,0 0 0,0 0 0,0 0 1,0 0-1,0 0 0,1-1 0,-1 1 0,0 0 0,0-1 1,0 1-1,1-1 0,-1 1 0,0-1 0,1 0 0,1 1 0,0-1-2,0 0-1,0 0 0,0 0 1,0-1-1,0 1 0,0-1 0,0 0 1,0 0-1,4-2 0,43-20 9,-26 12-15,35-13 0,-52 22 0,-1 0 1,1 0 0,0 0-1,1 1 1,-1 1 0,0-1-1,0 1 1,0 0 0,0 1-1,8 1 1,-13-2 1,1 1 1,0 0-1,0 0 0,-1 0 1,1 0-1,-1 0 0,1 0 1,-1 1-1,1-1 0,-1 1 1,0 0-1,0-1 0,0 1 1,0 0-1,0 0 0,0 1 0,0-1 1,1 4-1,-1-3 1,-1 1 0,1 0 0,-1-1-1,0 1 1,0 0 0,-1 0 0,1 0 0,-1 0-1,0 0 1,0 0 0,-1 7 0,0-2 17,-1 0 1,0 0-1,-1 0 0,1-1 1,-2 1-1,1-1 1,-1 0-1,-1 0 0,0 0 1,-9 12-1,5-12 66,1 0-1,-1 0 1,-1-1 0,1-1-1,-1 1 1,0-2-1,-1 1 1,1-1 0,-1-1-1,0 0 1,0-1 0,-1 0-1,-12 2 1,10-3 15,0 0 0,0-1 0,0-1 0,0 0 0,-1-1 0,1 0 0,0-1 0,0-1 0,0 0 0,-18-7 0,29 9-127,-1-1 0,1 0-1,0 1 1,0-1 0,0 0 0,0 0-1,0-1 1,-4-3 0,6 5-17,1 0 0,-1 1 1,1-1-1,-1 0 1,1 1-1,0-1 0,-1 0 1,1 0-1,0 1 1,0-1-1,-1 0 0,1 0 1,0 0-1,0 1 1,0-1-1,0 0 1,0 0-1,0 0 0,0 1 1,0-1-1,0 0 1,1 0-1,-1 0 0,0 1 1,0-1-1,1 0 1,-1 1-1,1-1 0,-1 0 1,0 0-1,1 1 1,-1-1-1,1 1 0,0-1 1,-1 0-1,1 1 1,-1-1-1,1 1 1,0 0-1,-1-1 0,1 1 1,0-1-1,1 1 1,6-4-211,0 0 0,0 1 0,0 0 0,1 0 0,-1 1 0,1 0 0,0 0 0,13 0 0,-12 1 10,31-3-571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6:06.698"/>
    </inkml:context>
    <inkml:brush xml:id="br0">
      <inkml:brushProperty name="width" value="0.05" units="cm"/>
      <inkml:brushProperty name="height" value="0.05" units="cm"/>
    </inkml:brush>
  </inkml:definitions>
  <inkml:trace contextRef="#ctx0" brushRef="#br0">9 214 18764,'9'10'1856,"-2"10"-1159,-6 6-297,-2 11 1144,-1 3-600,-2 6-440,0 3-152,-1-10-256,1-6-208,0-12-544,2-11-368,2-16 816,2-12-144,2-24-152</inkml:trace>
  <inkml:trace contextRef="#ctx0" brushRef="#br0" timeOffset="1">19 5 17996,'-6'-5'1640,"2"13"-1152,-2 2-248,5 4 777,2 0-529,6-1-744,5-4 296,5-5-168,5-1-96</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6:07.180"/>
    </inkml:context>
    <inkml:brush xml:id="br0">
      <inkml:brushProperty name="width" value="0.05" units="cm"/>
      <inkml:brushProperty name="height" value="0.05" units="cm"/>
    </inkml:brush>
  </inkml:definitions>
  <inkml:trace contextRef="#ctx0" brushRef="#br0">148 1 14219,'0'1'154,"0"1"0,0-1-1,-1 1 1,1-1 0,0 1 0,-1-1 0,1 1 0,-1-1-1,0 1 1,1-1 0,-1 0 0,0 0 0,0 1-1,0-1 1,0 0 0,0 0 0,0 0 0,0 0 0,0 0-1,-1 0 1,1 0 0,0 0 0,0 0 0,-1-1-1,-2 2 1,-43 16 2469,34-14-1513,0 0-506,9-3-470,0 0 0,0 0 1,0 0-1,0 1 0,0 0 1,0 0-1,0 0 0,1 0 1,-1 0-1,1 1 0,-5 3 1,8-6-129,0 1 0,0 0 0,0-1 0,1 1 0,-1-1 0,0 1 0,0 0 0,1-1 0,-1 1 1,0-1-1,1 1 0,-1-1 0,0 1 0,1-1 0,-1 0 0,1 1 0,-1-1 0,1 1 0,-1-1 1,1 0-1,-1 1 0,1-1 0,-1 0 0,1 0 0,-1 1 0,1-1 0,-1 0 0,1 0 1,1 0-1,19 8-2,-20-8-2,43 12 3,13 3-132,0 3-1,-1 2 0,61 31 0,-107-46 92,-1 1-1,1 0 0,12 12 1,-20-16 38,0-1 0,0 1 0,-1 0 1,1 0-1,-1 0 0,1 1 0,-1-1 0,0 0 1,2 4-1,-3-4 7,1-1 1,-1 0-1,0 0 0,0 0 1,0 0-1,0 0 0,0 1 1,0-1-1,0 0 0,0 0 1,-1 0-1,1 0 1,0 0-1,-1 0 0,1 0 1,-1 0-1,1 1 0,-1-2 1,1 1-1,-1 0 0,0 0 1,0 1-1,-4 2 73,1 0 0,0-1 0,-1 0 0,0 0 0,0 0 1,0 0-1,0-1 0,0 0 0,0 0 0,-11 2 0,-57 9 717,65-12-642,-4 1-149,1-1-1,0 0 1,-1-1 0,-12-1-1,22 1-31,-1-1 0,1 1 0,-1-1 0,1 1 0,-1-1 0,1 0 0,0 0-1,-1 0 1,1 0 0,0 0 0,0-1 0,0 1 0,0-1 0,0 1 0,0-1 0,0 0 0,1 0 0,-1 0 0,0 0-1,1 0 1,0 0 0,-1 0 0,1 0 0,-1-4 0,-5-24-255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6:08.052"/>
    </inkml:context>
    <inkml:brush xml:id="br0">
      <inkml:brushProperty name="width" value="0.05" units="cm"/>
      <inkml:brushProperty name="height" value="0.05" units="cm"/>
    </inkml:brush>
  </inkml:definitions>
  <inkml:trace contextRef="#ctx0" brushRef="#br0">33 2 17188,'-1'0'41,"1"0"-1,0 0 1,0 0 0,0 0 0,0 0 0,0 0 0,0 0 0,0 0 0,0 0 0,0 0-1,0 0 1,0 0 0,0 0 0,0 0 0,0 0 0,0 0 0,0 0 0,-1 0-1,1 0 1,0 0 0,0 0 532,0 0-533,0 0 1,0 0 0,0 0 0,0 0 0,0 0 0,-1 0 0,1 0 0,0-1 0,0 1-1,0 0 1,0 0 0,0 0 0,0 0 0,0 0 0,0 0 0,0 0 0,0 0 0,0 0-1,0 0 1,0 0 0,0 0 0,1 0 0,-1 0 0,0 0 0,0-1 0,-5 9 831,-3 12 75,3-4-700,1 0 0,1 0 0,1 0 0,0 1 0,0-1 0,2 1 0,0-1 0,1 1 0,1-1 0,0 1 0,6 17 0,-7-32-231,-1 1 0,1-1-1,0 0 1,0 0 0,1 1 0,-1-1 0,0 0-1,1 0 1,-1 0 0,1 0 0,0-1-1,-1 1 1,1 0 0,0-1 0,0 1-1,3 1 1,-3-2 0,0-1 0,0 1 1,-1-1-1,1 0 0,0 1 0,0-1 0,0 0 1,0 0-1,0 0 0,-1 0 0,1-1 0,0 1 0,0 0 1,0-1-1,0 1 0,-1-1 0,1 0 0,0 1 1,-1-1-1,1 0 0,0 0 0,1-2 0,5-3 53,0-1 0,0 0 0,-1 0-1,0-1 1,0 0 0,-1 0-1,0-1 1,8-15 0,33-80 352,-42 93-379,5-19 43,-3 11 45,-7 45-48,-1-14-70,1 1 0,0-1-1,1 1 1,0 0-1,4 12 1,-5-22-9,1 0 0,0 0 1,0 0-1,0 0 0,0 0 1,0-1-1,1 1 0,0 0 0,-1 0 1,1-1-1,0 1 0,0-1 0,0 0 1,0 0-1,1 0 0,-1 0 1,1 0-1,-1 0 0,1 0 0,-1-1 1,1 1-1,0-1 0,0 0 0,0 0 1,6 2-1,-2-3 6,0 1-1,0-1 1,1 0-1,-1 0 1,0-1-1,0 0 0,0 0 1,0-1-1,0 1 1,0-2-1,12-5 1,3-3 18,-2-1 1,25-19-1,-27 19 2,1-1 0,30-14 0,-49 27-29,1-1 1,0 1-1,-1 0 1,1-1-1,-1 1 1,1 0 0,0 0-1,-1-1 1,1 1-1,-1 0 1,1 0-1,0 0 1,-1 0-1,1 0 1,0 0 0,-1 0-1,1 0 1,0 0-1,-1 0 1,1 0-1,-1 1 1,1-1-1,0 0 1,-1 0 0,1 1-1,-1-1 1,1 0-1,-1 1 1,1-1-1,-1 0 1,1 1-1,-1-1 1,1 1-1,-1-1 1,1 1 0,0 0-1,5 28 11,-6-26-8,1 0 0,-1 0 0,0 0 0,1 0 0,0 0 0,0 0 0,0 0 0,0 0 0,3 4 0,-3-5-1,1-1 1,-1 0-1,1 0 0,0 0 0,-1 0 1,1 0-1,0 0 0,0 0 0,-1-1 1,1 1-1,0 0 0,0-1 0,0 0 0,0 1 1,0-1-1,0 0 0,0 0 0,0 0 1,-1 0-1,1-1 0,0 1 0,0 0 1,0-1-1,0 1 0,0-1 0,3-1 1,6-3 10,1-1 1,-1 0-1,11-8 1,-8 6-9,-1 0-3,-7 4-2,0 0 0,0 0 1,1 1-1,-1 0 0,1 0 0,0 1 1,13-4-1,-20 6 0,1 0-1,-1 0 1,1 0 0,-1 0-1,1 0 1,-1 0 0,0 0-1,1 0 1,-1 0 0,1 0-1,-1 1 1,0-1 0,1 0-1,-1 0 1,0 0-1,1 0 1,-1 1 0,1-1-1,-1 0 1,0 0 0,0 1-1,1-1 1,-1 0 0,0 1-1,1-1 1,-1 0 0,0 1-1,0-1 1,0 0 0,1 1-1,-1-1 1,0 0-1,0 1 1,-1 17-104,-11 14-724,8-28 1021,4-4-194,0 0 0,0 0 0,0 0-1,0 0 1,0 0 0,0-1 0,0 1 0,0 0 0,0 0 0,0 0 0,0 0 0,0 0 0,0 0 0,0 0 0,0 0 0,0 0 0,0 0-1,0 0 1,0 0 0,0 0 0,0 0 0,0 0 0,0 0 0,0-1 0,0 1 0,0 0 0,0 0 0,0 0 0,0 0 0,0 0 0,0 0-1,0 0 1,0 0 0,-1 0 0,1 0 0,0 0 0,0 0 0,0 0 0,0 0 0,0 0 0,0 0 0,0 0 0,0 0 0,0 0 0,0 0-1,0 0 1,0 0 0,0 0 0,0 0 0,0 0 0,0 0 0,0 0 0,0 0 0,-1 0 0,1 0 0,0 0 0,0 0 0,5-6-155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4.778"/>
    </inkml:context>
    <inkml:brush xml:id="br0">
      <inkml:brushProperty name="width" value="0.05" units="cm"/>
      <inkml:brushProperty name="height" value="0.05" units="cm"/>
    </inkml:brush>
  </inkml:definitions>
  <inkml:trace contextRef="#ctx0" brushRef="#br0">121 157 13483,'0'-1'17,"-1"-38"526,-11-64 0,7 90-431,5 13-110,0 0 0,0 0 0,0 0 0,0 0 0,0 0 0,0 0 0,0 0 0,0 0 0,0 0 0,0 0 0,-1 0 0,1 0 0,0 0 0,0 0 0,0-1 0,0 1 0,0 0 0,0 0 0,0 0 0,0 0 0,-1 0 0,1 0 0,0 0-1,0 0 1,0 0 0,0 0 0,0 0 0,0 1 0,0-1 0,0 0 0,-1 0 0,1 0 0,0 0 0,0 0 0,0 0 0,0 0 0,0 0 0,0 0 0,0 0 0,0 0 0,0 0 0,0 0 0,0 0 0,0 0 0,-1 1 0,1-1 0,0 0-1,0 0 1,0 0 0,0 0 0,0 0 0,-6 22 87,-49 436-41,48-380-44,-23 406 69,40 639 0,40-437 539,26 536 1041,-66-767-1279,6 182-746,-13-527 291,-5-26-20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6:08.638"/>
    </inkml:context>
    <inkml:brush xml:id="br0">
      <inkml:brushProperty name="width" value="0.05" units="cm"/>
      <inkml:brushProperty name="height" value="0.05" units="cm"/>
    </inkml:brush>
  </inkml:definitions>
  <inkml:trace contextRef="#ctx0" brushRef="#br0">64 156 18108,'2'1'222,"-1"0"-1,0 0 1,0 0 0,0 0-1,1-1 1,-1 1-1,0 0 1,1 0 0,-1-1-1,0 1 1,1-1 0,-1 1-1,1-1 1,-1 0 0,1 0-1,-1 1 1,1-1 0,-1 0-1,3 0 1,33-2 1276,-35 2-1302,12-2 135,-1 0 1,1-1 0,-1-1 0,1 0-1,13-7 1,-22 10-305,0-1 0,-1 0 0,0-1 0,1 1 1,-1-1-1,0 0 0,0 0 0,-1 0 0,1 0 0,-1-1 0,1 1 0,-1-1 0,0 0 0,0 0 0,-1 0 0,1-1 0,2-7 0,-4 10-26,-1 0 0,1-1 0,-1 1 0,0 0 0,0 0 0,0 0 0,0 0 0,-1-1 0,1 1 0,-1 0 0,1 0 0,-1 0 0,0 0 0,1 0 0,-1 0 0,0 0 0,0 0 0,-1 0 0,1 0 0,0 1 0,-1-1 0,1 0 0,-1 1 0,1-1 0,-1 1 0,0 0 0,0-1 0,1 1 0,-1 0 0,0 0 0,0 0 0,0 0 0,-3 0 0,-3-2 1,1 0-1,0 1 1,-1 0 0,0 1-1,1 0 1,-1 0-1,0 0 1,-9 1-1,8 2 3,0-1-1,0 1 0,0 1 1,0 0-1,0 0 0,0 0 1,1 1-1,-1 1 0,1-1 1,0 1-1,0 1 0,1 0 1,-13 11-1,15-12 0,1 0 0,-1 0 0,1 1 1,0-1-1,0 1 0,0 0 0,1 0 0,0 0 0,0 0 0,0 1 1,1-1-1,0 1 0,0 0 0,1-1 0,0 1 0,0 0 0,1 0 0,-1 0 1,2 9-1,0-12 0,0-1 0,0 0 0,0 1 0,0-1 0,0 0 0,1 0 1,0 0-1,-1 0 0,1 0 0,0 0 0,1 0 0,-1-1 0,0 1 0,1-1 1,-1 0-1,1 0 0,0 0 0,0 0 0,0 0 0,0 0 0,0-1 0,0 1 0,0-1 1,0 0-1,1 0 0,-1 0 0,5 0 0,5 1 8,-1 0 1,0-2-1,0 1 0,1-1 1,-1-1-1,18-3 0,-11 0 5,1-1-1,-1-1 0,0-1 0,0 0 0,-1-2 0,25-14 0,-11 3 12,-2-2 0,43-38 0,-58 51-5,-15 9-21,0 0 0,0 0 0,0 0 0,1 0 1,-1 0-1,0 0 0,0 0 0,1 0 0,-1 1 0,0-1 1,0 0-1,0 0 0,1 0 0,-1 0 0,0 1 0,0-1 1,0 0-1,0 0 0,0 0 0,1 1 0,-1-1 0,0 0 0,0 0 1,0 0-1,0 1 0,0-1 0,0 0 0,0 0 0,0 1 1,0-1-1,0 0 0,0 0 0,0 1 0,0-1 0,0 0 1,-6 35 145,2-18-16,4-13-101,-1-1 0,1 1 0,0-1 0,0 0 1,0 1-1,0-1 0,1 1 0,-1-1 0,1 0 0,0 1 1,0-1-1,2 5 0,-2-6-19,1-1 0,-1 0-1,0 1 1,1-1 0,-1 0 0,1 0-1,-1 0 1,1 0 0,0 0 0,-1 0-1,1 0 1,0-1 0,0 1 0,0-1 0,-1 1-1,1-1 1,0 0 0,0 1 0,0-1-1,0 0 1,0 0 0,0-1 0,3 0-1,7 0-569,1-2-1,-1 0 1,0 0-1,0-1 1,0-1-1,13-7 0,0 1-2039,-14 7 1712</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6:09.378"/>
    </inkml:context>
    <inkml:brush xml:id="br0">
      <inkml:brushProperty name="width" value="0.05" units="cm"/>
      <inkml:brushProperty name="height" value="0.05" units="cm"/>
    </inkml:brush>
  </inkml:definitions>
  <inkml:trace contextRef="#ctx0" brushRef="#br0">201 421 15083,'0'-1'112,"0"0"-1,0 1 1,0-1-1,0 0 1,0 0 0,0 0-1,-1 0 1,1 0-1,0 1 1,0-1-1,-1 0 1,1 0 0,0 0-1,-1 1 1,1-1-1,-1 0 1,1 1-1,-1-1 1,1 0-1,-1 1 1,0-1 0,1 0-1,-1 1 1,0-1-1,0 0 1,-1 1 44,1-1 0,-1 1 0,1 0 0,-1-1 1,0 1-1,1 0 0,-1 0 0,1 0 0,-1 0 0,1 0 1,-1 1-1,-2 0 0,-4 1 282,1 0 0,0 1 1,1 0-1,-1 0 0,-6 5 1,1 0-87,0 0 1,1 1-1,1 1 1,-18 18-1,23-21-244,-1 0 0,1 0 0,1 0 0,-1 1 0,1-1 1,0 1-1,1 0 0,-5 16 0,8-22-82,-1-1 0,1 1 0,0-1 1,-1 1-1,1 0 0,0-1 0,0 1 1,0-1-1,0 1 0,0 0 0,0-1 1,1 1-1,-1-1 0,1 1 0,-1-1 1,1 1-1,-1-1 0,1 1 0,1 1 1,-1-2-11,0 0 1,0 0 0,0-1-1,0 1 1,0-1-1,0 1 1,0 0-1,1-1 1,-1 0 0,0 1-1,0-1 1,0 0-1,1 1 1,-1-1 0,0 0-1,0 0 1,0 0-1,1 0 1,0-1 0,5 0 6,-1 0 1,0-1 0,0 1 0,0-1-1,0-1 1,-1 1 0,1-1 0,5-4 0,5-5-6,-1 0 0,0-2 1,-1 1-1,0-2 0,-1 0 0,17-26 1,0-6 22,25-53 0,-34 60-17,-1-2-1,-2 1 0,22-81 1,-40 119-21,1-1 1,0 0 0,-1 1-1,0-1 1,0 0-1,0-7 1,0 11-4,0 0 1,0 0-1,0-1 1,-1 1-1,1 0 1,0 0-1,0-1 0,0 1 1,0 0-1,0 0 1,0 0-1,-1-1 1,1 1-1,0 0 1,0 0-1,0 0 0,0-1 1,-1 1-1,1 0 1,0 0-1,0 0 1,-1 0-1,1 0 1,0-1-1,0 1 0,0 0 1,-1 0-1,1 0 1,0 0-1,0 0 1,-1 0-1,-12 8 14,6-1-4,1 0-1,0 0 1,1 1 0,0 0-1,0 0 1,1 0 0,0 0 0,-4 15-1,-2 5 34,-6 40 0,11-42-16,1 0-1,1 1 1,1 38-1,3-55-18,-1 1 0,1 0 0,1-1 0,0 1 0,1-1 0,0 1 0,0-1 0,1 0 0,0 0 0,1-1 0,7 12 0,-9-17-6,-1-1 0,1 0 0,0 1 0,0-1 0,0 0 0,1-1 0,-1 1 0,1 0 0,-1-1 0,1 0 0,0 0 1,0 0-1,0 0 0,0-1 0,7 2 0,-5-2 0,-1 0-1,1-1 1,0 0 0,-1 0 0,1-1 0,0 0-1,-1 0 1,1 0 0,-1 0 0,10-4 0,2-3 0,0-1 0,-1-1 0,0 0 0,0-1 0,-1-1 0,14-13-1,16-17 9,-2-2 0,-2-1 0,-3-2 0,-1-2 0,57-101 1,-91 146-10,0-1 0,-1 1 1,0-1-1,0 0 1,0 0-1,0 1 1,-1-1-1,0 0 1,0-1-1,0 1 0,0-5 1,-1 9-2,-1 1 1,1 0 0,0-1-1,0 1 1,0-1 0,-1 1-1,1-1 1,0 1 0,-1 0-1,1-1 1,0 1 0,-1 0-1,1-1 1,0 1 0,-1 0-1,1-1 1,-1 1-1,1 0 1,0 0 0,-1-1-1,1 1 1,-1 0 0,1 0-1,-1 0 1,1 0 0,-1 0-1,1 0 1,-1 0 0,1 0-1,-1 0 1,1 0 0,-2 0-1,-16 5 18,8 1-15,0 0 0,1 1 1,-1 0-1,1 0 0,1 1 0,-1 0 1,1 1-1,1 0 0,0 0 1,0 1-1,1 0 0,-6 11 1,5-7-1,0 1 1,1 0-1,0 0 1,1 1-1,1 0 1,1 0-1,0 0 1,-1 19-1,4-29 0,0 0 0,1 0-1,-1 0 1,1-1 0,0 1-1,1 0 1,-1-1 0,1 1-1,0-1 1,1 1 0,4 7-1,-6-11 1,0-1 0,1 1 0,-1 0 0,1 0 0,-1-1 0,1 1 0,0-1 0,0 1 0,0-1 0,0 0 0,0 1 0,0-1 0,0 0 0,0 0 0,0-1 0,1 1 0,-1 0-1,0-1 1,0 1 0,1-1 0,-1 0 0,0 0 0,1 0 0,-1 0 0,0 0 0,1-1 0,-1 1 0,0 0 0,0-1 0,1 0 0,3-1 0,5-4 6,0 1 1,-1-1-1,0-1 0,0 0 1,-1 0-1,0-1 0,0 0 1,8-11-1,61-79 99,-20 11 112,-58 87-216,0 0-1,0 0 1,0 1-1,0-1 1,0 0-1,0 0 1,0 0-1,0 0 1,0 0-1,0 0 1,0 0-1,0 0 1,0 0 0,0 0-1,0 0 1,0 0-1,0 0 1,0 0-1,0 0 1,0 1-1,0-1 1,0 0-1,0 0 1,0 0-1,0 0 1,0 0 0,0 0-1,1 0 1,-1 0-1,0 0 1,0 0-1,0 0 1,0 0-1,0 0 1,0 0-1,0 0 1,0 0-1,0 0 1,0 0 0,0 0-1,0 0 1,0 0-1,0 0 1,0 0-1,0 0 1,1 0-1,-1 0 1,0 0-1,0 0 1,0 0-1,0 0 1,0 0 0,0 0-1,0 0 1,0 0-1,0 0 1,0 0-1,0 0 1,0 12 82,-3 18-31,2-27-33,-2 24 19,2-1-1,0 0 1,5 45 0,-3-61-70,0-1 0,1 0 0,0 0 0,0 0 0,1 0 0,1 0 0,-1 0 0,1-1 0,1 1 0,0-1 0,0 0 0,0-1 0,13 14 0,-16-19-37,-1 0-1,1-1 0,0 1 1,0-1-1,0 1 0,0-1 1,0 0-1,0 0 0,0 1 1,0-2-1,0 1 0,1 0 0,-1 0 1,0-1-1,0 1 0,1-1 1,-1 0-1,1 1 0,-1-1 1,0 0-1,1-1 0,-1 1 1,0 0-1,1-1 0,-1 1 1,0-1-1,1 0 0,-1 0 1,0 0-1,0 0 0,0 0 1,0 0-1,3-2 0,2-4-58,0 0 1,0-1-1,-1 0 0,0 0 0,0 0 0,7-16 1,12-27-494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6:09.840"/>
    </inkml:context>
    <inkml:brush xml:id="br0">
      <inkml:brushProperty name="width" value="0.05" units="cm"/>
      <inkml:brushProperty name="height" value="0.05" units="cm"/>
    </inkml:brush>
  </inkml:definitions>
  <inkml:trace contextRef="#ctx0" brushRef="#br0">46 2 18268,'-6'-2'1936,"-1"12"-1240,-2 3-303,2 2 1503,2-1-1312,2 0-1064,0-7 576,-3 2-216,6-8-136</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36:10.383"/>
    </inkml:context>
    <inkml:brush xml:id="br0">
      <inkml:brushProperty name="width" value="0.05" units="cm"/>
      <inkml:brushProperty name="height" value="0.05" units="cm"/>
    </inkml:brush>
  </inkml:definitions>
  <inkml:trace contextRef="#ctx0" brushRef="#br0">265 458 14323,'-27'34'4808,"20"-25"-3795,0 0 1,1 0-1,-7 11 1,12-15-922,10-14-168,9-15 381,-17 23-153,0 1 0,0-1-1,-1 0 1,1 0-1,-1 0 1,1 0 0,-1 0-1,1 0 1,-1 0-1,1 0 1,-1-1 0,0 1-1,0 0 1,0 0-1,1 0 1,-1 0 0,0 0-1,0 0 1,-1-1-1,1 1 1,0 0-1,0 0 1,0 0 0,-1 0-1,1 0 1,-1 0-1,0-2 1,0 2-108,-1 0 0,1 0 0,-1 0 0,1 1 0,-1-1 0,0 0 0,1 1 0,-1-1 0,0 1 0,0-1 0,1 1 0,-1 0 0,0 0 0,0 0 0,1 0 0,-1 0 0,-2 0 0,-5 1-28,1 1-1,1-1 0,-1 1 0,0 1 0,0 0 0,1 0 0,0 0 1,-9 6-1,0 0-12,1 2 1,-22 17-1,32-23-2,0-1 0,0 1 1,1 1-1,-1-1 0,1 1 0,0 0 0,1 0 0,-1 0 0,1 0 1,0 0-1,1 1 0,0 0 0,0-1 0,0 1 0,1 0 0,-1 0 1,2 0-1,-1 0 0,1 10 0,1-12-3,0 1 1,0-1-1,0 1 0,1-1 0,0 0 1,0 1-1,0-1 0,0 0 1,1 0-1,0-1 0,0 1 0,0-1 1,1 1-1,-1-1 0,1 0 1,0 0-1,0 0 0,1-1 0,-1 0 1,1 0-1,0 0 0,-1 0 1,1-1-1,10 4 0,-6-3 0,0-1 0,0 0 1,0-1-1,0 0 0,0 0 0,0-1 0,0-1 0,0 1 1,0-1-1,0-1 0,0 1 0,-1-2 0,1 1 0,15-8 1,9-4 8,-2-3 0,42-27 1,-73 44-8,28-18 29,-1-2 0,0-1 1,-2-1-1,0-1 0,-2-1 0,0-1 0,-2-1 1,-1-1-1,-1-1 0,-1-1 0,-1 0 1,16-43-1,-27 56-7,-1-2 0,-1 1 0,0 0 0,-2-1 0,0 0 0,0 0 0,-2-19 0,-1 28-14,1-1-1,-1 1 1,-1 0-1,0 0 0,0 0 1,-1 0-1,0 0 1,0 0-1,-1 0 1,0 1-1,-1 0 1,1 0-1,-2 0 0,-11-13 1,13 17-10,0 0 1,0 1-1,0 0 0,0 0 1,0 0-1,-1 0 0,0 1 1,1 0-1,-1 0 0,0 0 1,0 0-1,0 1 0,0 0 1,0 0-1,-11-1 0,9 3-3,-1-1 0,1 1 0,0 0 1,0 1-1,0 0 0,0 0 0,0 0 0,0 1 0,1 0 0,-10 6 0,1 1-5,1 1 0,0 0-1,0 1 1,1 0 0,1 1-1,0 1 1,0 0 0,-14 25 0,19-28 6,0 1 1,2 1 0,-1-1 0,1 1 0,1 0 0,-5 26 0,8-35 3,1 0-1,-1 0 1,1 0-1,0 1 1,0-1 0,0 0-1,0 0 1,1 1-1,0-1 1,0 0 0,0 0-1,0 0 1,1 0-1,-1 0 1,1 0 0,0 0-1,0-1 1,1 1-1,-1-1 1,1 1 0,-1-1-1,1 0 1,0 0-1,1 0 1,5 4 0,0-2 0,0-1 0,1 1 1,-1-2-1,1 1 1,0-1-1,0-1 0,16 3 1,80 1-28,-29-3 9,-74-2 18,11 0-6,0 0 0,0 2 0,-1-1 0,23 9 0,-33-10 7,0 0 1,0 1 0,-1-1-1,1 1 1,0-1 0,-1 1-1,0 0 1,1 0 0,-1 0-1,0 0 1,0 0 0,0 1-1,0-1 1,0 1 0,-1-1-1,1 1 1,-1 0 0,1-1-1,-1 1 1,0 0 0,0 0-1,0 0 1,-1 0 0,1 0-1,-1 0 1,0 0 0,1 3-1,-3 8-7,0-1 0,-1 0 0,0 0 0,-1-1 0,0 1 0,-1-1 0,0 1 0,-10 14 0,4-5-317,11-21 306,-1 1 0,0-1 1,1 1-1,-1-1 0,0 1 1,0-1-1,0 0 0,0 1 1,0-1-1,0 0 0,0 0 1,-1 0-1,-1 2 0,2-5-140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53.189"/>
    </inkml:context>
    <inkml:brush xml:id="br0">
      <inkml:brushProperty name="width" value="0.05" units="cm"/>
      <inkml:brushProperty name="height" value="0.05" units="cm"/>
    </inkml:brush>
  </inkml:definitions>
  <inkml:trace contextRef="#ctx0" brushRef="#br0">26 13 20308,'0'0'184,"-1"1"-1,1-1 0,0 0 1,0 1-1,-1-1 0,1 1 1,0-1-1,0 0 1,0 1-1,0-1 0,0 1 1,-1-1-1,1 1 0,0-1 1,0 1-1,0-1 0,0 1 1,0-1-1,1 0 0,-1 1 1,0-1-1,0 1 0,0-1 1,0 1-1,0-1 1,1 0-1,-1 1 0,0-1 1,0 1-1,1-1 0,-1 0 1,0 1-1,0-1 0,1 0 1,0 1-1,0 0-44,0 0-1,0-1 0,0 1 1,1 0-1,-1-1 1,0 1-1,1-1 1,-1 0-1,0 1 1,1-1-1,-1 0 1,3 0-1,-4 1-125,1-1 0,0 0 0,0 0 0,0 0-1,0 0 1,0 0 0,-1 0 0,1 0 0,0 0 0,0 0 0,0 0-1,0-1 1,-1 1 0,1 0 0,0 0 0,0-1 0,0 1 0,-1-1-1,1 1 1,0-1 0,0 1 0,-1-1 0,1 1 0,-1-1 0,1 0-1,0 1 1,-1-1 0,1 0 0,-1 1 0,1-1 0,-1 0 0,0 0-1,1 1 1,-1-1 0,0 0 0,0 0 0,1 0 0,-1 0 0,0 1-1,0-1 1,0 0 0,0 0 0,0 0 0,0 0 0,0 0 0,0 0-1,-1-1 1,1 2-2,0-1-1,0 1 1,-1-1-1,1 1 1,0-1 0,0 1-1,0 0 1,-1-1-1,1 1 1,0-1-1,-1 1 1,1 0-1,0-1 1,-1 1-1,1 0 1,0-1 0,-1 1-1,1 0 1,-1 0-1,1-1 1,0 1-1,-1 0 1,1 0-1,-1 0 1,1 0 0,-1 0-1,1-1 1,-1 1-1,1 0 1,-1 0-1,1 0 1,-1 0-1,1 0 1,-1 1-1,1-1 1,0 0 0,-1 0-1,1 0 1,-1 0-1,1 0 1,-1 1-1,1-1 1,0 0-1,-1 0 1,0 1 0,-18 14 222,-6 17-65,24-30-184,0 0 0,0 0 0,0 0 0,0 0 1,0 0-1,1 0 0,-1 0 0,1 0 0,-1 0 0,1 0 0,0 0 0,0 0 0,0 0 0,0 0 0,0 0 0,1 4 0,-1-5-27,0-1 0,1 1 0,-1-1 0,1 1 0,-1-1-1,1 0 1,-1 1 0,1-1 0,-1 0 0,1 1 0,-1-1-1,1 0 1,-1 1 0,1-1 0,-1 0 0,1 0 0,0 0-1,-1 1 1,1-1 0,-1 0 0,1 0 0,0 0 0,-1 0-1,1 0 1,0 0 0,-1 0 0,1-1 0,-1 1 0,1 0-1,0 0 1,-1 0 0,1-1 0,-1 1 0,1 0 0,-1 0-1,1-1 1,-1 1 0,1-1 0,22-12-436,-23 13 481,25-24-395,1-17-134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54.010"/>
    </inkml:context>
    <inkml:brush xml:id="br0">
      <inkml:brushProperty name="width" value="0.05" units="cm"/>
      <inkml:brushProperty name="height" value="0.05" units="cm"/>
    </inkml:brush>
  </inkml:definitions>
  <inkml:trace contextRef="#ctx0" brushRef="#br0">20 699 15875,'-5'16'911,"2"-7"-351,0 0 1,1 1-1,0-1 1,-2 16-1,4-25-493,0 1 0,0-1 0,0 0-1,0 0 1,0 1 0,0-1 0,0 0-1,0 0 1,0 1 0,0-1 0,0 0 0,0 1-1,0-1 1,0 0 0,0 0 0,0 1-1,1-1 1,-1 0 0,0 0 0,0 1 0,0-1-1,0 0 1,1 0 0,-1 0 0,0 1-1,0-1 1,0 0 0,1 0 0,-1 0 0,0 0-1,0 1 1,1-1 0,-1 0 0,10-4 1144,6-12-6,17-29-263,-3 0 1,-1-3 0,-3 0 0,22-55 0,-22 42-403,29-108 0,-46 135-428,-2-1 0,-1 0 1,-2 0-1,-2-67 1,-2 98-103,0 5-7,-1 13-10,2 26-7,34 215 11,-11-96 18,11 68-1897,-35-226 1854,7 28-1121,1-17 549,-8-12 581,0 0 1,0 0-1,1 0 1,-1 0-1,0 0 1,1 1-1,-1-1 1,0 0-1,0 0 1,1 0 0,-1 0-1,0 0 1,0 0-1,1 0 1,-1 0-1,0-1 1,0 1-1,1 0 1,-1 0 0,0 0-1,0 0 1,1 0-1,-1 0 1,0 0-1,0-1 1,1 1-1,-1 0 1,0 0 0,0 0-1,0 0 1,1-1-1,-1 1 1,0 0-1,0 0 1,0-1-1,0 1 1,0 0-1,1 0 1,-1-1 0,6-17-807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3:54.510"/>
    </inkml:context>
    <inkml:brush xml:id="br0">
      <inkml:brushProperty name="width" value="0.05" units="cm"/>
      <inkml:brushProperty name="height" value="0.05" units="cm"/>
    </inkml:brush>
  </inkml:definitions>
  <inkml:trace contextRef="#ctx0" brushRef="#br0">10 474 17044,'-2'3'411,"1"1"1,-1-1 0,1 0 0,0 1 0,0-1 0,-1 7-1,2-9-335,0-1-1,0 1 1,0 0-1,0 0 1,0-1-1,0 1 1,1 0-1,-1-1 1,0 1-1,0 0 1,0-1-1,1 1 1,-1-1-1,0 1 1,1 0-1,-1-1 0,1 1 1,-1-1-1,1 1 1,-1-1-1,1 1 1,-1-1-1,1 1 1,-1-1-1,1 0 1,-1 1-1,1-1 1,0 0-1,-1 1 1,1-1-1,0 0 1,-1 0-1,1 0 1,0 0-1,-1 1 1,1-1-1,0 0 1,-1 0-1,1 0 0,1-1 1,11 1 463,1-1 0,-1-1 0,0 0 1,1-1-1,-1-1 0,18-7 0,-2 2 28,271-93 1781,-107 35-1756,76-31-222,-204 71-331,0-4-1,60-38 1,-103 55-115,0-1-1,-1-1 1,33-34 0,-84 67-2697,16-17 2237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08.771"/>
    </inkml:context>
    <inkml:brush xml:id="br0">
      <inkml:brushProperty name="width" value="0.05" units="cm"/>
      <inkml:brushProperty name="height" value="0.05" units="cm"/>
    </inkml:brush>
  </inkml:definitions>
  <inkml:trace contextRef="#ctx0" brushRef="#br0">215 82 16868,'6'-8'909,"-1"4"-304,0-1-1,-1-1 1,0 1 0,6-12-1,-10 17-526,1-1 0,-1 0-1,0 0 1,0 1 0,1-1-1,-1 0 1,0 0 0,0 0-1,0 1 1,0-1 0,0 0-1,0 0 1,0 0 0,0 0 0,0 1-1,0-1 1,0 0 0,0 0-1,-1 0 1,1 1 0,0-1-1,-1 0 1,1 0 0,0 1-1,-1-1 1,1 0 0,-1 1 0,1-1-1,-1 0 1,1 1 0,-1-1-1,0 1 1,1-1 0,-1 1-1,0-1 1,0 1 0,1 0-1,-1-1 1,0 1 0,0 0-1,1-1 1,-1 1 0,0 0 0,0 0-1,0 0 1,1 0 0,-3 0-1,-1-1 36,-1 1-1,1 0 0,-1 0 1,0 1-1,1-1 0,-1 1 1,1 0-1,-1 0 1,1 0-1,0 1 0,-1 0 1,1 0-1,0 0 0,0 0 1,0 0-1,-4 4 0,-5 4-22,0 0-1,1 1 0,-13 14 0,15-13-77,1 0 0,0 1 0,0 0 0,1 0 0,1 1 0,0 0 1,1 0-1,1 0 0,-4 16 0,6-18-16,0-1 1,1 1-1,1 0 1,0 0 0,0 0-1,1 0 1,1 0-1,0 0 1,1 0 0,0-1-1,0 1 1,6 13-1,-7-21 12,1 1-1,0-1 0,0 0 0,0 0 1,1 0-1,-1 0 0,1-1 0,0 1 0,0-1 1,0 0-1,1 1 0,-1-1 0,1-1 1,-1 1-1,1 0 0,0-1 0,0 0 1,0 0-1,1 0 0,-1 0 0,0-1 0,1 0 1,-1 0-1,1 0 0,-1 0 0,1-1 1,-1 0-1,1 0 0,0 0 0,-1 0 1,1-1-1,-1 1 0,1-1 0,-1 0 0,1-1 1,-1 1-1,0-1 0,0 0 0,0 0 1,0 0-1,0-1 0,0 1 0,0-1 1,3-4-1,2-1 61,0-1 0,-1 0 1,-1-1-1,0 0 0,0 0 0,-1-1 1,0 0-1,0 0 0,-2 0 1,1-1-1,-1 0 0,-1 1 0,0-1 1,-1-1-1,0 1 0,0-19 1,-2 19-11,0 0 1,0 1-1,-1-1 1,-1 0-1,0 1 1,-1-1-1,0 1 1,0 0-1,-1 0 1,-1 0-1,0 0 1,0 1-1,-1 0 1,-1 0-1,1 0 1,-2 1-1,-12-13 1,16 18-55,-1 0 1,1 1 0,-1 0-1,0 0 1,0 0 0,0 1-1,0-1 1,0 1 0,-1 0-1,1 1 1,-1-1 0,1 1 0,-1 0-1,1 1 1,-1-1 0,0 1-1,0 0 1,1 1 0,-7 0-1,8 0-86,0 0 0,1 0 0,-1 0 0,1 1 0,-1-1 0,1 1 0,0 0 0,0 0 0,0 0 1,0 0-1,0 0 0,0 1 0,0-1 0,1 1 0,-1 0 0,1 0 0,0 0 0,0 0 0,0 0 0,0 0 0,0 1 0,1-1 0,-1 1 0,1-1 0,0 1 0,0-1 0,1 1 0,-1 0 0,0 5 0,1-6-69,0 1 1,-1 0 0,1 0 0,1 0-1,-1-1 1,0 1 0,1 0 0,0 0-1,0-1 1,0 1 0,0 0-1,1-1 1,-1 1 0,1-1 0,0 0-1,0 0 1,0 1 0,4 3 0,20 11-748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09.270"/>
    </inkml:context>
    <inkml:brush xml:id="br0">
      <inkml:brushProperty name="width" value="0.05" units="cm"/>
      <inkml:brushProperty name="height" value="0.05" units="cm"/>
    </inkml:brush>
  </inkml:definitions>
  <inkml:trace contextRef="#ctx0" brushRef="#br0">1 8 19916,'5'-7'2105,"1"8"-1289,-3 7-304,1 12 1192,-1 7-383,1 10-569,2 5-200,3 6-336,-1 1-128,1-3-320,-2-4-168,2-12-328,-2-9-241,-3-21-975,-1-7 1440,-3-22-304,-1-7-200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09.783"/>
    </inkml:context>
    <inkml:brush xml:id="br0">
      <inkml:brushProperty name="width" value="0.05" units="cm"/>
      <inkml:brushProperty name="height" value="0.05" units="cm"/>
    </inkml:brush>
  </inkml:definitions>
  <inkml:trace contextRef="#ctx0" brushRef="#br0">0 461 17812,'2'1'199,"1"0"0,-1 0 0,0 0 0,0-1 1,1 1-1,-1 0 0,0-1 0,1 0 0,-1 1 0,1-1 0,-1 0 1,0 0-1,1-1 0,-1 1 0,0 0 0,1-1 0,-1 0 1,0 1-1,1-1 0,-1 0 0,0 0 0,0 0 0,0 0 0,0-1 1,0 1-1,0 0 0,0-1 0,0 0 0,-1 1 0,3-3 0,5-6 324,-1-1-1,0 0 0,0-1 1,7-14-1,-8 13-197,15-27 50,-1-2 1,-3 0-1,-1-1 1,-2-1-1,-3 0 1,11-65-1,-34 230-237,6 217-1,5-329-128,1 19-256,8 52 1,-9-80 250,0 1 0,0 0 0,0-1 0,0 1 0,0 0 0,0-1 0,1 1 0,-1 0 0,0-1 0,0 1 0,1 0 0,-1-1 0,0 1 0,1-1 0,-1 1 0,0-1 0,1 1 0,-1 0 0,1-1 0,-1 1 0,1-1 0,-1 0 0,1 1 0,-1-1 0,1 1 0,0-1 0,-1 0 0,1 0 0,0 1 0,-1-1 0,1 0 0,0 0 0,-1 0 0,1 0 0,0 0 0,-1 1 0,1-1 0,0 0 0,-1-1 0,1 1 0,1 0 0,4-5-75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5.244"/>
    </inkml:context>
    <inkml:brush xml:id="br0">
      <inkml:brushProperty name="width" value="0.05" units="cm"/>
      <inkml:brushProperty name="height" value="0.05" units="cm"/>
    </inkml:brush>
  </inkml:definitions>
  <inkml:trace contextRef="#ctx0" brushRef="#br0">0 131 12571,'1165'-12'1198,"-788"0"-879,3217-85 1478,-1970 96-1415,-1595 2-473,95 0-224,-87-5 184,-36 4 123,-1 0 1,1 0-1,0 0 1,-1 0-1,1-1 1,-1 1-1,1 0 1,-1 0-1,1-1 1,-1 1-1,1 0 1,-1-1-1,1 1 1,-1 0-1,0-1 0,1 1 1,-1-1-1,1 1 1,0-2-1</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10.759"/>
    </inkml:context>
    <inkml:brush xml:id="br0">
      <inkml:brushProperty name="width" value="0.05" units="cm"/>
      <inkml:brushProperty name="height" value="0.05" units="cm"/>
    </inkml:brush>
  </inkml:definitions>
  <inkml:trace contextRef="#ctx0" brushRef="#br0">24 54 9618,'0'0'49,"-17"-2"1005,17 2-1009,0 0-1,-1 0 1,1-1-1,0 1 0,-1 0 1,1 0-1,0 0 1,0 0-1,-1-1 0,1 1 1,0 0-1,-1 0 1,1 0-1,0-1 0,0 1 1,-1 0-1,1-1 1,0 1-1,0 0 0,0 0 1,0-1-1,-1 1 0,1 0 1,0-1-1,0 1 1,0 0-1,0-1 0,0 1 1,0 0-1,0-1 1,0 1-1,0 0 0,0-1 1,0 1-1,0-1 1,0 1-1,0 0 0,0-1 1,0 1-1,0 0 1,1-1-1,-1 1 0,0-1 1,0 1 61,1 0 0,-1-1 0,1 1 1,-1-1-1,1 1 0,-1 0 0,1-1 0,-1 1 1,1 0-1,-1 0 0,1-1 0,-1 1 0,1 0 1,-1 0-1,1 0 0,-1 0 0,1-1 0,0 1 1,-1 0-1,1 0 0,-1 0 0,1 0 0,-1 1 1,1-1-1,0 0 0,-1 0 0,1 0 1,-1 0-1,1 0 0,-1 1 0,1-1 0,0 1 1,25 11 1865,-16-7-1001,9 2-232,1-1 0,0-1 0,0 0 0,1-2 1,-1 0-1,1-1 0,35-2 0,149-23 1301,-168 18-1737,87-17 346,-49 8-675,99-6 1,-170 20-123,-1 0-1,1 0 1,-1 0 0,1 0 0,-1 0 0,1 0 0,-1 1 0,1 0-1,-1 0 1,0 0 0,1 0 0,3 2 0,-7-3 135,0 0-1,0 1 1,0-1 0,1 0 0,-1 0 0,0 0-1,0 1 1,0-1 0,0 0 0,0 0 0,0 1-1,0-1 1,0 0 0,0 0 0,0 1-1,0-1 1,0 0 0,0 0 0,0 1 0,0-1-1,0 0 1,0 0 0,0 0 0,0 1 0,0-1-1,0 0 1,0 0 0,0 1 0,0-1-1,0 0 1,-1 0 0,1 0 0,0 1 0,0-1-1,0 0 1,0 0 0,-1 0 0,1 0 0,0 1-1,0-1 1,0 0 0,-1 0 0,1 0-1,0 0 1,0 0 0,0 0 0,-1 0 0,1 1-1,-13 5-349,-14 1-336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11.234"/>
    </inkml:context>
    <inkml:brush xml:id="br0">
      <inkml:brushProperty name="width" value="0.05" units="cm"/>
      <inkml:brushProperty name="height" value="0.05" units="cm"/>
    </inkml:brush>
  </inkml:definitions>
  <inkml:trace contextRef="#ctx0" brushRef="#br0">1 78 18252,'31'7'2408,"14"-7"-1431,18-10-305,10-7 1360,14 1-832,1-1-71,-4 4-393,-3 3-256,-18 8-472,-13 4-264,-20 6-776,-14 5 872,-18-11-168,-8-8-113</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12.100"/>
    </inkml:context>
    <inkml:brush xml:id="br0">
      <inkml:brushProperty name="width" value="0.05" units="cm"/>
      <inkml:brushProperty name="height" value="0.05" units="cm"/>
    </inkml:brush>
  </inkml:definitions>
  <inkml:trace contextRef="#ctx0" brushRef="#br0">1291 83 10050,'1'-5'362,"-1"0"-1,0 0 1,0-1 0,0 1-1,0 0 1,-2-6-1,2 9-226,-1 0 0,1 0-1,-1 1 1,0-1 0,0 0 0,0 1-1,0-1 1,0 1 0,0-1-1,0 1 1,0-1 0,-1 1-1,1 0 1,0 0 0,-1 0-1,1-1 1,-1 1 0,0 1 0,1-1-1,-1 0 1,-2-1 0,-5 0 208,1 0 1,-1 0-1,0 0 1,0 1 0,1 1-1,-1-1 1,-10 2-1,-68 9 641,63-6-717,-161 26 399,-207 62 0,352-80-616,1 2 0,0 1 0,0 2 0,2 1 0,-40 28 0,60-35-45,1 1 0,1 0 1,0 1-1,0 1 0,2 1 0,0 0 1,0 0-1,1 1 0,1 1 1,1 0-1,1 0 0,-14 35 1,13-19-1,1 0 0,2 0 0,2 1 0,-2 34 0,4-11-6,9 91 1,-4-124-1,2 0 0,0 0 1,2 0-1,0-1 1,2 0-1,0-1 1,2 1-1,17 28 1,-20-39 5,0-1 0,1-1 1,0 1-1,1-2 0,0 1 0,0-1 0,1 0 1,1-1-1,-1 0 0,1-1 0,0 0 1,1-1-1,0 0 0,0 0 0,0-2 0,1 1 1,13 2-1,-5-4 39,0-1 1,0 0-1,1-2 1,-1 0-1,0-2 1,0 0-1,0-1 1,40-12-1,-22 3 110,-1-2 0,0-2 0,61-35 0,-56 25 71,-1-3 0,0-1 0,-3-2 0,-1-2 0,-1-1 0,-2-2 0,50-68 0,-66 78-111,-1 0 1,-1-2-1,-1 0 0,-2-1 0,-1 0 0,-2-1 1,0-1-1,-3 1 0,0-2 0,-2 1 0,-1-1 1,0-57-1,-6 74-89,0 0 0,-1 1 0,-1-1 0,-1 0 0,0 1 0,-1 0-1,0 0 1,-9-16 0,12 26-43,-1 0-1,0 0 0,-1 0 1,1 1-1,-1-1 0,0 1 0,0 0 1,-1 0-1,1 0 0,-10-6 1,10 8-37,0 1 0,0-1 0,0 1 1,0 0-1,0 0 0,0 0 0,0 0 1,0 1-1,0-1 0,-1 1 0,1 0 0,0 1 1,0-1-1,0 1 0,0 0 0,-8 2 1,4 0-111,0 1 1,0 0-1,1 0 1,-1 1-1,1-1 1,0 2 0,0-1-1,1 1 1,-11 13-1,-5 7-348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12.923"/>
    </inkml:context>
    <inkml:brush xml:id="br0">
      <inkml:brushProperty name="width" value="0.05" units="cm"/>
      <inkml:brushProperty name="height" value="0.05" units="cm"/>
    </inkml:brush>
  </inkml:definitions>
  <inkml:trace contextRef="#ctx0" brushRef="#br0">193 181 19548,'-3'15'1187,"2"0"1,0 1-1,0-1 0,2 0 0,1 17 0,18 77-81,-6-41-840,-10-46-305,0-2-205,-1 0-1,0 0 1,-2 1 0,-1 35 0,0-55 147,0 1 0,0-1 0,0 1 0,-1-1 1,1 0-1,0 1 0,-1-1 0,1 0 0,0 1 0,-1-1 0,0 0 0,1 1 0,-1-1 0,0 0 0,0 0 1,1 0-1,-1 0 0,0 0 0,0 0 0,0 0 0,0 0 0,0 0 0,-1 0 0,1 0 0,0-1 0,0 1 1,-1 0-1,1-1 0,0 1 0,-1-1 0,1 0 0,0 1 0,-1-1 0,1 0 0,0 0 0,-1 0 0,1 0 1,-1 0-1,1 0 0,0 0 0,-1 0 0,1-1 0,-1 1 0,1-1 0,0 1 0,-1-1 0,1 1 1,-1-2-1,-6-1-513,1-1 0,0 0-1,0 0 1,1-1 0,-1 1 0,1-2 0,-7-6 0,-1-4 134,1 0 0,0-1-1,1-1 1,1 0 0,1-1-1,0 0 1,1 0 0,-6-22-1,10 24 936,1 1-1,0 0 1,1-1-1,1 0 1,0 1-1,1-1 1,1 0-1,1 0 1,0 0-1,6-28 0,-4 36-75,0 0 0,0 0 0,1 0 0,0 1 0,1 0-1,-1 0 1,2 0 0,-1 0 0,12-12 0,-7 10 10,1 1 1,0 0-1,0 1 0,0 0 1,1 0-1,14-5 1,-3 3 16,1 0 1,1 2 0,0 1-1,0 1 1,0 1 0,44-3-1,-50 7-264,0 0-1,0 2 0,24 3 1,-39-4-132,0 0 0,0 1 1,0 0-1,0 0 0,0 0 1,0 1-1,0-1 0,-1 1 1,1 0-1,0 0 1,-1 0-1,1 0 0,-1 1 1,0 0-1,0-1 0,0 1 1,0 0-1,0 0 0,-1 1 1,5 6-1,-6-6-12,0-1 0,0 1 0,-1 0 1,1-1-1,-1 1 0,1 0 0,-1 0 0,-1 0 0,1-1 0,0 1 0,-1 0 0,0 0 1,0-1-1,0 1 0,0 0 0,-1-1 0,1 1 0,-1-1 0,-3 5 0,-5 7 5,0-1-1,-23 25 0,28-33-3,-58 57 48,43-45-5,1 1 0,0 0 0,2 2 0,-21 31 0,36-51-38,1 1-1,0 0 1,0 0-1,0 0 1,0-1-1,0 1 0,1 0 1,-1 0-1,1 0 1,-1 0-1,1 0 1,0 1-1,-1-1 1,1 0-1,0 0 0,0 0 1,1 0-1,-1 0 1,0 0-1,1 0 1,-1 0-1,1 0 0,0 0 1,-1 0-1,1 0 1,0 0-1,0-1 1,0 1-1,1 0 0,-1-1 1,0 1-1,1 0 1,-1-1-1,1 0 1,-1 1-1,1-1 1,0 0-1,2 2 0,7 2 29,0 1-1,0-1 0,1-1 0,0 0 0,15 2 0,-10-1-14,26 6 50,-5-2-51,40 17 0,-65-21-167,0 1 0,0 1-1,-1 0 1,0 0-1,0 2 1,18 15 0,-20-13-68</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16.187"/>
    </inkml:context>
    <inkml:brush xml:id="br0">
      <inkml:brushProperty name="width" value="0.05" units="cm"/>
      <inkml:brushProperty name="height" value="0.05" units="cm"/>
    </inkml:brush>
  </inkml:definitions>
  <inkml:trace contextRef="#ctx0" brushRef="#br0">1 627 15923,'18'-8'3429,"-11"5"-2915,-1 0 0,0 0 0,0-1 0,11-7 0,12-16 356,0 0-1,-2-2 1,-1-1 0,33-50-1,-23 24-138,53-114 1,-65 113-342,16-60 0,-39 115-336,0 5-19,-1 15-8,-3 22-25,-12 107-473,6 212 0,9-355 361,0-4 94,0 1 0,0 0 1,0-1-1,0 1 0,0-1 1,0 1-1,0 0 0,0-1 1,0 1-1,0-1 0,0 1 1,1-1-1,-1 1 0,0 0 1,0-1-1,1 1 0,-1-1 1,0 1-1,1-1 0,0 1 1,5 3-261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16.802"/>
    </inkml:context>
    <inkml:brush xml:id="br0">
      <inkml:brushProperty name="width" value="0.05" units="cm"/>
      <inkml:brushProperty name="height" value="0.05" units="cm"/>
    </inkml:brush>
  </inkml:definitions>
  <inkml:trace contextRef="#ctx0" brushRef="#br0">92 47 17428,'4'-3'478,"16"-13"1691,-13 15-848,-9 13 228,-24 54 953,6-15-1733,-18 67-1,37-114-750,-9 34 107,1-1-1,3 1 1,1 1 0,-1 38 0,6-74-108,0-1 1,1 1-1,-1 0 0,1-1 1,-1 1-1,1-1 0,0 1 1,2 4-1,-3-6-8,0-1 0,0 1 0,1-1 0,-1 1 0,1-1 0,-1 0-1,0 1 1,1-1 0,-1 1 0,1-1 0,-1 0 0,1 1 0,-1-1 0,1 0 0,-1 1 0,1-1 0,0 0 0,-1 0 0,1 1 0,-1-1 0,1 0-1,-1 0 1,1 0 0,1 0 0,0-1 10,0 0-1,0 0 0,1 0 1,-1 0-1,0 0 0,0 0 1,-1-1-1,1 1 0,0-1 1,0 0-1,-1 1 1,1-1-1,-1 0 0,1 0 1,-1 0-1,0 0 0,0 0 1,2-3-1,8-18 87,-1 0 0,-1-1 0,-2 0 0,0-1 0,6-36 0,-8 20-13,-1 1 1,-3-70 0,-1 98-83,0 4-1,0-1 0,0 1 0,-1 0 0,0-1 0,-1 1 0,0 0 0,0 0 0,-1 0-1,0 0 1,-6-12 0,9 20-9,0-1 1,-1 0-1,1 1 0,0-1 0,-1 1 0,1-1 0,0 1 1,-1 0-1,1-1 0,0 1 0,-1-1 0,1 1 0,-1 0 1,1-1-1,-1 1 0,1 0 0,-1-1 0,1 1 0,-1 0 1,1 0-1,-1 0 0,-1-1 0,-1 11 0,9 22-9,-4-28 7,-1 0 0,2 0 0,-1 0 1,0 0-1,1-1 0,-1 1 0,1-1 0,0 1 1,0-1-1,1 0 0,-1 0 0,1-1 0,-1 1 0,1-1 1,0 1-1,0-1 0,0 0 0,0-1 0,0 1 1,0-1-1,1 0 0,-1 0 0,1 0 0,-1 0 0,0-1 1,9 0-1,-5 0 3,1-1 0,0 0 1,0 0-1,-1-1 0,1-1 1,-1 1-1,0-1 0,1-1 1,-1 1-1,-1-1 0,1-1 1,12-9-1,62-66 72,-108 139-20,-33 111-1,49-130-316,1 0 1,2 0-1,2 0 0,0 44 1,8-53-752,-3-30 995,0-1 1,0 1 0,1-1-1,-1 1 1,0 0-1,0-1 1,0 1-1,0-1 1,1 1-1,-1-1 1,0 1-1,1-1 1,-1 1-1,0-1 1,1 1 0,-1-1-1,1 1 1,-1-1-1,1 0 1,-1 1-1,0-1 1,1 0-1,0 1 1,-1-1-1,1 0 1,-1 0-1,1 1 1,-1-1 0,1 0-1,-1 0 1,1 0-1,0 0 1,-1 0-1,1 0 1,-1 0-1,1 0 1,0 0-1,-1 0 1,1 0-1,-1 0 1,1 0-1,0-1 1,-1 1 0,1 0-1,-1 0 1,1-1-1,-1 1 1,2-1-1,14-15-607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17.355"/>
    </inkml:context>
    <inkml:brush xml:id="br0">
      <inkml:brushProperty name="width" value="0.05" units="cm"/>
      <inkml:brushProperty name="height" value="0.05" units="cm"/>
    </inkml:brush>
  </inkml:definitions>
  <inkml:trace contextRef="#ctx0" brushRef="#br0">0 285 22429,'3'23'2160,"-3"-5"-1440,-1 1-336,-1 2 1113,2 1-433,0-4-776,2 0-376,0-11-584,1-1-320,2-9-721,-5-9 1289,0-14-368,-5-11-216</inkml:trace>
  <inkml:trace contextRef="#ctx0" brushRef="#br0" timeOffset="1">16 1 20924,'0'0'1969,"-3"4"-1313,0 2-408,3 0 376,6 2-912,3 2 464,3 3-192,10 3-392</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17.876"/>
    </inkml:context>
    <inkml:brush xml:id="br0">
      <inkml:brushProperty name="width" value="0.05" units="cm"/>
      <inkml:brushProperty name="height" value="0.05" units="cm"/>
    </inkml:brush>
  </inkml:definitions>
  <inkml:trace contextRef="#ctx0" brushRef="#br0">1696 24 19260,'-1'5'417,"-1"1"-1,0-1 1,0 0-1,0 1 0,-1-1 1,0 0-1,0-1 1,-6 9-1,-7 11 936,8-9-787,0 0 1,2 1-1,-7 20 1,11-31-526,1 0-1,-1 1 1,1-1 0,0 0 0,1 1-1,0-1 1,-1 1 0,2-1-1,-1 0 1,1 1 0,-1-1 0,2 1-1,-1-1 1,2 5 0,-2-8-23,0 0 0,0 0 1,1 0-1,-1 0 0,0-1 1,1 1-1,0-1 0,-1 1 0,1-1 1,0 1-1,-1-1 0,1 0 1,0 0-1,0 0 0,0 0 0,0 0 1,0 0-1,0 0 0,0-1 1,1 1-1,-1-1 0,0 0 0,0 0 1,0 1-1,1-1 0,-1 0 1,0-1-1,0 1 0,0 0 0,1-1 1,-1 1-1,0-1 0,3-1 1,4-1 53,0-1 0,0 0 0,0 0 0,0-1 0,-1 0 0,9-7 0,-5 2 71,0 0 0,-1-1-1,0 0 1,17-24-1,-23 28-74,1-1-1,-2-1 0,1 1 1,-1 0-1,-1-1 0,1 0 0,-1 0 1,-1 0-1,2-12 0,-3 18-57,-1 1 1,0-1-1,0 0 0,0 0 0,0 0 0,0 0 0,-1 1 0,1-1 0,-1 0 0,0 0 1,0 1-1,0-1 0,0 0 0,0 1 0,0-1 0,-1 1 0,1 0 0,-1-1 0,0 1 0,0 0 1,0 0-1,0 0 0,0 0 0,0 0 0,0 1 0,-1-1 0,1 1 0,0-1 0,-1 1 1,0 0-1,1 0 0,-1 0 0,0 0 0,1 0 0,-1 1 0,-3-1 0,-10-1-825,0 0 1,0 1-1,0 1 0,-31 3 0,-41 11-1002,42-4 677</inkml:trace>
  <inkml:trace contextRef="#ctx0" brushRef="#br0" timeOffset="1">0 858 18892,'60'-11'1907,"113"-36"-1,-45 11-482,384-69 2117,6 27-2741,-92 15-792,-254 34-38,197-60 0,-356 84-203,-21 4-246,-22 4-495,-41 10 281,27-7 275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19.324"/>
    </inkml:context>
    <inkml:brush xml:id="br0">
      <inkml:brushProperty name="width" value="0.05" units="cm"/>
      <inkml:brushProperty name="height" value="0.05" units="cm"/>
    </inkml:brush>
  </inkml:definitions>
  <inkml:trace contextRef="#ctx0" brushRef="#br0">108 20 17372,'5'-13'2118,"-2"6"-351,-5 14 261,-25 148 2337,6 213-3357,22-357-1041,-2 11-696,-3-19-209,-4-12-544,-23-37 215,8 7 399</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19.815"/>
    </inkml:context>
    <inkml:brush xml:id="br0">
      <inkml:brushProperty name="width" value="0.05" units="cm"/>
      <inkml:brushProperty name="height" value="0.05" units="cm"/>
    </inkml:brush>
  </inkml:definitions>
  <inkml:trace contextRef="#ctx0" brushRef="#br0">1 102 18836,'2'-4'262,"0"0"0,0 0 0,1 0-1,0 0 1,0 1 0,0-1 0,0 1 0,0 0 0,0 0 0,1 0-1,0 0 1,-1 1 0,1-1 0,0 1 0,0 0 0,0 0 0,6-1-1,8-3 455,1 1-1,33-5 0,-33 7-115,34-6-48,1 3-1,0 2 1,1 2-1,84 9 1,-126-6-537,-1 1 1,1 1-1,-1 0 0,16 6 1,-26-8-16,1 0 0,-1 0 0,0 0 0,0 0 0,0 1 0,0-1 1,0 1-1,0-1 0,-1 1 0,1 0 0,0 0 0,2 3 0,-4-3 0,1-1-1,-1 0 1,1 1-1,-1-1 1,0 1-1,0-1 1,1 1-1,-1-1 1,0 1-1,0-1 1,0 1-1,-1-1 1,1 1-1,0-1 1,0 1-1,-1-1 1,1 1-1,-1-1 1,0 1-1,1-1 1,-1 0-1,-1 2 1,-6 8 2,-1 0 1,1-1-1,-2 0 1,0-1-1,-21 16 1,-5 5 36,23-18-18,1 1-1,0 0 1,1 0-1,0 1 0,1 0 1,1 1-1,0 0 1,-11 28-1,17-37-13,1 0 1,0 0-1,1 1 0,-1-1 0,1 1 1,1-1-1,-1 1 0,1 0 0,0-1 1,1 1-1,-1 0 0,1-1 0,0 1 1,1-1-1,0 1 0,0-1 0,0 0 0,1 0 1,0 0-1,0 0 0,0 0 0,1-1 1,0 1-1,0-1 0,8 8 0,2-1 41,1-1 0,0 0 1,1-1-1,0 0 0,32 13 0,-27-13-331,1 1 0,32 23 0,-52-33 152,1 1 1,-1 0-1,0 0 0,1 0 0,-1 0 0,0 0 1,0 1-1,0-1 0,-1 1 0,1-1 0,-1 1 1,2 3-1,-2-21-357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5.662"/>
    </inkml:context>
    <inkml:brush xml:id="br0">
      <inkml:brushProperty name="width" value="0.05" units="cm"/>
      <inkml:brushProperty name="height" value="0.05" units="cm"/>
    </inkml:brush>
  </inkml:definitions>
  <inkml:trace contextRef="#ctx0" brushRef="#br0">695 210 12619,'1'-4'62,"-1"1"0,1-1-1,0 1 1,0-1 0,1 1 0,-1-1 0,1 1 0,-1 0 0,1 0 0,0 0 0,0 0 0,1 0 0,-1 0-1,1 1 1,-1-1 0,1 1 0,0-1 0,0 1 0,0 0 0,6-3 0,6-3-7,0 1 1,1 0 0,18-4-1,-27 9 23,81-26 47,1 5 1,1 3-1,0 5 0,123-6 1,-202 21-91,-2-1 28,0 0 0,0 1 0,-1 0 0,1 1 0,0-1 0,0 2 0,-1 0 0,1 0 0,0 0 0,8 5 0,-15-7-33,0 1 1,-1 0-1,1 1 0,0-1 0,-1 0 1,0 0-1,1 1 0,-1-1 0,0 0 1,1 1-1,-1 0 0,0-1 1,0 1-1,0 0 0,0-1 0,-1 1 1,1 0-1,0 0 0,-1 0 0,1-1 1,-1 1-1,0 0 0,0 0 1,0 0-1,0 0 0,0 0 0,0 0 1,0 0-1,0 0 0,-1 0 1,0 3-1,-2 3 76,0 1 1,-1-1 0,0 0-1,0 0 1,-1-1-1,-6 10 1,-11 10 185,0-1 1,-2 0-1,-38 31 0,-93 64 404,87-70-479,-354 260-63,289-222-880,-185 92 0,179-117 398,0-13-101</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21.655"/>
    </inkml:context>
    <inkml:brush xml:id="br0">
      <inkml:brushProperty name="width" value="0.05" units="cm"/>
      <inkml:brushProperty name="height" value="0.05" units="cm"/>
    </inkml:brush>
  </inkml:definitions>
  <inkml:trace contextRef="#ctx0" brushRef="#br0">9 25 16347,'-8'-6'1921,"12"1"-833,9 0-296,11 1 865,7 1-25,7 2-224,5 1-135,7 0-441,6 3-160,2 0-376,-2-2-192,-6 0-424,-4-1-376,-13-1-841,-11-3 1257,-24 4-240,-14 0-224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22.151"/>
    </inkml:context>
    <inkml:brush xml:id="br0">
      <inkml:brushProperty name="width" value="0.05" units="cm"/>
      <inkml:brushProperty name="height" value="0.05" units="cm"/>
    </inkml:brush>
  </inkml:definitions>
  <inkml:trace contextRef="#ctx0" brushRef="#br0">0 88 17852,'35'10'2232,"9"-7"-1400,15-13-351,7-5 1199,8 0-768,-1 0-344,-8-1-1616,-16 2 1144,-25 4-328,-8 4-168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23.170"/>
    </inkml:context>
    <inkml:brush xml:id="br0">
      <inkml:brushProperty name="width" value="0.05" units="cm"/>
      <inkml:brushProperty name="height" value="0.05" units="cm"/>
    </inkml:brush>
  </inkml:definitions>
  <inkml:trace contextRef="#ctx0" brushRef="#br0">0 13 19172,'1'-1'109,"-1"1"0,0-1 0,1 1 0,-1-1 0,1 0 0,0 1-1,-1-1 1,1 1 0,-1 0 0,1-1 0,0 1 0,-1-1 0,1 1 0,0 0 0,-1-1 0,1 1 0,0 0-1,0 0 1,-1 0 0,1 0 0,0 0 0,0 0 0,1 0 0,26-4 432,-5 3 96,1 1-1,-1 1 1,30 6-1,72 18 310,-69-11-649,71 27-1,-102-31-265,-1 0-1,-1 2 1,0 1-1,0 1 1,25 20-1,-43-29-30,1 0 1,0 0-1,-1 1 1,0 0-1,6 9 0,-9-13 2,-1 1-1,0-1 0,0 0 0,0 1 0,0-1 1,0 1-1,0-1 0,-1 1 0,1 0 1,-1-1-1,1 1 0,-1 0 0,0-1 0,0 1 1,-1 0-1,1-1 0,0 1 0,-1-1 0,-1 5 1,0-1 6,-1-1-1,0 1 1,-1-1 0,1 0 0,-1 0 0,0 0-1,0-1 1,-1 1 0,-7 5 0,-9 6 58,-23 13 0,8-5 12,-11 9 125,-62 58 0,92-74-263,0 0-1,1 1 1,1 1 0,1 0-1,1 1 1,-14 27 0,23-39 24,1-1 0,0 1 0,0 1 0,1-1 1,0 0-1,-1 15 0,7-13-129</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23.915"/>
    </inkml:context>
    <inkml:brush xml:id="br0">
      <inkml:brushProperty name="width" value="0.05" units="cm"/>
      <inkml:brushProperty name="height" value="0.05" units="cm"/>
    </inkml:brush>
  </inkml:definitions>
  <inkml:trace contextRef="#ctx0" brushRef="#br0">20 783 13883,'-17'21'2602,"14"-10"-879,3-11-1624,1 1 0,-1-1 1,0 0-1,0 0 0,0 0 0,1 1 1,-1-1-1,0 0 0,1 0 0,-1 0 1,0 0-1,0 1 0,1-1 0,-1 0 1,0 0-1,1 0 0,-1 0 0,0 0 1,1 0-1,-1 0 0,0 0 0,1 0 1,-1 0-1,0 0 0,1 0 0,-1 0 1,0 0-1,1 0 0,-1 0 1,0-1-1,1 1 0,-1 0 0,7-3 357,-1 0-1,1 0 1,-1-1-1,0 1 1,0-1-1,0-1 1,-1 1-1,7-7 1,3-2 163,19-17 198,-2-2 1,56-69 0,41-83 39,-9-14-405,-99 159-394,-2-2-1,-2 0 1,15-50-1,-28 84-53,1 15-2,2 19 2,-6-23-3,11 50 4,-2 1 0,-3 1 0,-3-1 0,-1 1 0,-3 0 0,-3 0 0,-12 72 0,-37 108 31,35-163-171,14-61-836,0 0-1,-1 24 0,1-71-173,-1 11 344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24.424"/>
    </inkml:context>
    <inkml:brush xml:id="br0">
      <inkml:brushProperty name="width" value="0.05" units="cm"/>
      <inkml:brushProperty name="height" value="0.05" units="cm"/>
    </inkml:brush>
  </inkml:definitions>
  <inkml:trace contextRef="#ctx0" brushRef="#br0">11 470 16820,'-1'1'166,"0"0"-1,0 0 1,0 0 0,1 0 0,-1 1 0,0-1 0,0 0 0,1 0 0,-1 0 0,0 1 0,1-1 0,0 0 0,-1 3-1,1-4-114,0 1-1,0-1 0,0 0 0,0 1 0,0-1 0,0 1 0,1-1 0,-1 0 0,0 1 0,0-1 0,1 0 0,-1 1 0,0-1 1,0 0-1,1 1 0,-1-1 0,0 0 0,1 0 0,-1 1 0,0-1 0,1 0 0,-1 0 0,0 1 0,1-1 0,-1 0 1,0 0-1,1 0 0,-1 0 0,1 0 0,6 1 320,-1 0 0,1-1 0,-1 0 0,1 0 0,7-2 0,89-14 1491,102-31 1,-117 26-1399,1392-378 1559,-1464 393-2002,-13 4-22,-1 1 1,1 0-1,0 0 0,0 1 0,0-1 0,-1 0 0,1 1 1,5 0-1,-28 11-560,8-6 492,0 0 0,-1 0-1,1-2 1,-1 1 0,0-1-1,0-1 1,-19 1 0,5-3-173</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25.062"/>
    </inkml:context>
    <inkml:brush xml:id="br0">
      <inkml:brushProperty name="width" value="0.05" units="cm"/>
      <inkml:brushProperty name="height" value="0.05" units="cm"/>
    </inkml:brush>
  </inkml:definitions>
  <inkml:trace contextRef="#ctx0" brushRef="#br0">321 268 23413,'0'32'747,"-1"1"0,-2 0 0,-1-1 0,-10 35-1,0 11 240,-31 304-552,45-380-464,0 5-172,-1 0-1,0-1 1,0 0 0,-4 10-1,5-15 146,0-1 0,0 1 0,-1-1-1,1 1 1,0 0 0,-1-1 0,1 1-1,0-1 1,-1 1 0,1-1 0,-1 1-1,1-1 1,-1 1 0,1-1 0,-1 0-1,1 1 1,-1-1 0,0 0 0,1 1-1,-1-1 1,0 0 0,0 0-49,0 0 1,0 0 0,0 0 0,0 0-1,0-1 1,0 1 0,0 0-1,0-1 1,1 1 0,-1-1-1,0 1 1,0-1 0,0 1 0,0-1-1,1 1 1,-1-1 0,0 0-1,1 0 1,-2 0 0,-9-14-877,0-1 0,0 0 0,2-1 1,0 1-1,-9-27 0,1 6-86,-8-18 207,3-1 1,-24-88-1,38 113 1336,2 0-1,2-1 0,0 1 1,2-1-1,2 0 0,5-50 1,-4 70-181,2-1 1,0 1-1,0 0 1,1 0 0,1 1-1,0-1 1,0 1-1,1 0 1,0 0-1,1 1 1,1 0-1,-1 0 1,2 1 0,-1 0-1,1 0 1,1 1-1,-1 0 1,1 1-1,1 0 1,-1 0-1,19-8 1,-1 4 168,0 1 0,0 1 0,1 1-1,0 2 1,0 1 0,58-3 0,-40 8-137,0 1-1,0 3 1,77 16-1,-110-17-290,0 0 0,1 1 0,-1 1 0,-1 1 0,1 0 0,20 12 0,-30-16-32,-1 1-1,0-1 1,1 1-1,-1 0 1,0 0-1,0 0 1,0 0 0,-1 0-1,1 1 1,-1-1-1,0 1 1,0 0 0,0-1-1,0 1 1,-1 0-1,0 0 1,1 0 0,-1 0-1,-1 0 1,1 1-1,-1-1 1,1 0 0,-1 0-1,-1 0 1,1 1-1,0-1 1,-1 0 0,-1 4-1,-1 3 4,-1 0 1,-1 0-1,0-1 0,0 0 0,-1 0 1,0 0-1,0-1 0,-11 11 0,-66 65 45,75-77-44,-49 42 56,29-27-4,1 2 0,-42 50 0,67-73-52,0 0 0,0 1 0,0 0 0,1-1 0,-1 1 0,1 0 0,-1 0 0,1 0 0,0 0 0,0 0 1,1 0-1,-1 0 0,1 0 0,-1 0 0,1 0 0,0 1 0,0-1 0,1 3 0,0-3 2,0 0 0,0 0 0,1 0 0,-1 0 0,1 0 0,0 0-1,0-1 1,0 1 0,0-1 0,0 0 0,0 1 0,1-1 0,-1 0 0,1 0 0,0-1 0,-1 1-1,5 1 1,87 40 138,-63-30-248,36 20 0,-58-28-10,0 1 0,0 1 0,0-1 0,-1 1 0,0 1 0,0 0 1,12 15-1,-16-16-111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1.130"/>
    </inkml:context>
    <inkml:brush xml:id="br0">
      <inkml:brushProperty name="width" value="0.05" units="cm"/>
      <inkml:brushProperty name="height" value="0.05" units="cm"/>
    </inkml:brush>
  </inkml:definitions>
  <inkml:trace contextRef="#ctx0" brushRef="#br0">3 810 17116,'-3'13'1551,"6"-11"-755,6-8-124,38-44 1151,69-98 0,28-68-1083,75-168-1586,-215 377 765,4-7-446,-8 14 513,0 0 0,0 0 0,0 0 0,0 0 0,0 0 0,0 0-1,0 1 1,0-1 0,0 0 0,0 0 0,0 0 0,0 0 0,0 0-1,0 0 1,0 0 0,0 0 0,0 0 0,0 0 0,0 0 0,0 0-1,0 0 1,0 1 0,0-1 0,0 0 0,0 0 0,0 0 0,0 0-1,0 0 1,0 0 0,0 0 0,0 0 0,0 0 0,0 0 0,0 0-1,0 0 1,0 0 0,0 0 0,0 0 0,0 1 0,0-1 0,0 0 0,0 0-1,1 0 1,-1 0 0,0 0 0,0 0 0,0 0 0,0 0 0,0 0-1,0 0 1,0 0 0,0 0 0,0 0 0,0 0 0,0 0 0,0 0-1,0 0 1,0 0 0,1 0 0,-10 29-1613,-11 23-93,-12 38 405,15-30 410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1.604"/>
    </inkml:context>
    <inkml:brush xml:id="br0">
      <inkml:brushProperty name="width" value="0.05" units="cm"/>
      <inkml:brushProperty name="height" value="0.05" units="cm"/>
    </inkml:brush>
  </inkml:definitions>
  <inkml:trace contextRef="#ctx0" brushRef="#br0">2 578 16732,'-1'17'1784,"6"-31"-944,10-22-304,16-27 849,8-10-137,11-13-360,5-2-200,-2 8-352,-2 9-208,-8 26-600,-10 12 616,-21 27-200,-11 8-56,-9-4-88</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2.053"/>
    </inkml:context>
    <inkml:brush xml:id="br0">
      <inkml:brushProperty name="width" value="0.05" units="cm"/>
      <inkml:brushProperty name="height" value="0.05" units="cm"/>
    </inkml:brush>
  </inkml:definitions>
  <inkml:trace contextRef="#ctx0" brushRef="#br0">1 1111 17236,'3'-3'227,"1"0"0,-1 0 0,0-1 1,0 1-1,-1-1 0,1 0 0,-1 0 0,0 0 1,0 0-1,0 0 0,0-1 0,-1 1 0,0 0 1,2-10-1,0 5 61,16-73 1260,-3-1 0,8-128 0,-17-168-237,-7 369-1291,0-53 143,-16-117 1,10 155-143,4 23-10,1 7 0,2 44 23,11 73-10,6-1-1,43 155 1,-54-251-63,13 42 0,-18-63-30,0 1 1,0 0-1,1 0 1,-1-1 0,1 1-1,0-1 1,0 0-1,1 0 1,0 0-1,4 3 1,-8-6 41,1-1 0,0 1 0,0 0 1,0-1-1,0 1 0,0-1 0,-1 1 0,1-1 0,0 0 0,0 1 0,0-1 1,0 0-1,0 0 0,0 0 0,0 0 0,0 0 0,0 0 0,0 0 0,0 0 1,0 0-1,0 0 0,0 0 0,0-1 0,0 1 0,0 0 0,0-1 0,0 1 1,0-1-1,0 1 0,0-1 0,0 1 0,-1-1 0,1 0 0,0 1 0,0-1 1,0-1-1,2-1-17,0-1 1,-1 0 0,1 0 0,-1 0-1,0-1 1,0 1 0,2-8 0,10-47-355</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2.578"/>
    </inkml:context>
    <inkml:brush xml:id="br0">
      <inkml:brushProperty name="width" value="0.05" units="cm"/>
      <inkml:brushProperty name="height" value="0.05" units="cm"/>
    </inkml:brush>
  </inkml:definitions>
  <inkml:trace contextRef="#ctx0" brushRef="#br0">40 112 17596,'-2'7'159,"-33"223"3265,33-202-3098,1 0 0,2-1 0,1 1-1,0-1 1,3 1 0,9 35 0,-11-53-222,0 1 1,1-1 0,1 0-1,0 0 1,0-1-1,0 1 1,2-1 0,12 15-1,-17-21-65,1 0 1,0-1-1,1 1 0,-1-1 0,0 1 1,1-1-1,-1 0 0,1 0 0,-1 0 0,1-1 1,0 0-1,0 1 0,0-1 0,0 0 0,0-1 1,0 1-1,0-1 0,0 0 0,0 0 1,0 0-1,0 0 0,0-1 0,0 0 0,0 1 1,0-2-1,4 0 0,2-3 58,-1 0-1,0 0 1,0 0-1,0-1 1,0-1 0,-1 1-1,-1-2 1,1 1-1,-1-1 1,0 0-1,-1 0 1,11-18 0,-1-1 177,-3 1 1,0-2 0,11-36 0,-13 32-15,-2-1 0,-2 0 0,-1 0 0,3-40-1,-8 59-191,-1 0 0,0 0 0,0 0 0,-2 0 0,0 0 0,0 0 0,-1 0 0,-1 0-1,-1 1 1,1 0 0,-2 0 0,-10-18 0,13 26-75,-1 1 0,0-1 0,0 1 0,-1 0 0,1 0 1,-1 0-1,0 1 0,0 0 0,0 0 0,0 0 0,0 0 0,-1 1 0,1 0 0,-1 0 0,0 0 0,1 1 0,-1 0 0,0 0 0,0 1 1,-12-1-1,10 2-154,0-1 0,0 1 0,-1 0 0,1 1 0,0 0 0,0 0 0,0 1 0,0 0 0,1 0 0,-1 1 0,1 0 0,0 0 0,0 0 0,-7 7 0,-5 13-1392,19-23 1502,-1 0 0,1 0 0,-1 0 0,1 0 0,-1 0 0,1 0 0,0 0 0,0-1 0,-1 1 1,1 0-1,0 0 0,0 0 0,0 0 0,0 0 0,0 0 0,0 0 0,0 0 0,1 0 0,-1 0 1,0 0-1,0 0 0,1 0 0,-1 0 0,1 0 0,-1 0 0,2 1 0,10 7-837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6.455"/>
    </inkml:context>
    <inkml:brush xml:id="br0">
      <inkml:brushProperty name="width" value="0.05" units="cm"/>
      <inkml:brushProperty name="height" value="0.05" units="cm"/>
    </inkml:brush>
  </inkml:definitions>
  <inkml:trace contextRef="#ctx0" brushRef="#br0">5 1228 16147,'-1'-1'69,"1"0"-1,-1 0 0,1 0 0,-1 0 0,1 0 0,0-1 0,-1 1 1,1 0-1,0 0 0,0 0 0,0 0 0,0-1 0,0 1 0,0 0 1,0 0-1,0 0 0,0-1 0,1 1 0,-1 0 0,0 0 0,1 0 1,-1 0-1,1 0 0,0-2 0,2 0-35,0 0-1,0 0 0,0 0 1,0 0-1,7-4 1,-7 5 45,186-118 927,-51 36-1078,-5-9-152,193-175 1,88-145 100,-385 383 161,2-4 71,1 1 1,53-41-1,-81 72-89,-1-1-1,1 0 0,0 1 1,0 0-1,0-1 0,1 2 1,-1-1-1,0 0 0,1 1 1,-1 0-1,1 0 0,8 0 1,-10 1-9,0 0 0,-1 1 0,1 0 1,-1-1-1,1 1 0,-1 0 0,1 1 1,-1-1-1,0 0 0,1 1 0,-1-1 1,0 1-1,0-1 0,0 1 0,0 0 1,0 0-1,-1 0 0,1 0 0,-1 0 1,1 1-1,-1-1 0,0 0 0,2 5 0,9 20 39,-1 0-1,12 52 0,7 69 13,-19-93-40,5 32 36,47 211-464,-48-243 248,2-1 1,3 0-1,34 66 1,-37-89 65,26 35 1,21 10-147</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3.060"/>
    </inkml:context>
    <inkml:brush xml:id="br0">
      <inkml:brushProperty name="width" value="0.05" units="cm"/>
      <inkml:brushProperty name="height" value="0.05" units="cm"/>
    </inkml:brush>
  </inkml:definitions>
  <inkml:trace contextRef="#ctx0" brushRef="#br0">62 246 20028,'12'110'1994,"4"0"-1,43 147 0,-52-228-1752,1-1 0,2 0-1,20 43 1,-29-70-216,-1 1-1,1-1 0,0 0 1,-1 0-1,1 0 1,0 1-1,0-1 0,0 0 1,0 0-1,0 0 1,0 0-1,0-1 0,0 1 1,0 0-1,1 0 1,-1-1-1,0 1 1,0 0-1,3 0 0,-3-1-7,-1 0-1,1-1 1,0 1-1,0 0 1,0-1-1,-1 1 1,1 0-1,0-1 1,0 1-1,-1-1 1,1 1-1,0-1 1,-1 1-1,1-1 1,-1 1-1,1-1 1,-1 0-1,1 1 1,-1-1-1,1 0 1,-1 0-1,0 1 1,1-2-1,2-5 65,0-1 0,-1 1-1,0-1 1,-1 1 0,2-14-1,-1-15 51,-3 1 0,0-1 0,-2 1-1,-8-36 1,-44-139 6,-15 28-151,54 146-26,-3 1 0,-40-61 0,58 94 34,0 1 1,0-1-1,0 1 1,-1 0-1,1-1 1,0 1-1,0 0 1,-1 0-1,1 0 1,-3-2-1,4 3 5,-1 0 0,1 0-1,0 0 1,0 0-1,-1 1 1,1-1-1,0 0 1,0 0 0,0 0-1,-1 0 1,1 0-1,0 0 1,0 0-1,0 0 1,0 1 0,-1-1-1,1 0 1,0 0-1,0 0 1,0 0 0,0 1-1,0-1 1,-1 0-1,1 0 1,0 0-1,0 1 1,0-1 0,0 0-1,0 0 1,0 0-1,0 1 1,0-1 0,0 0-1,0 0 1,0 1-1,0-1 1,0 0-1,0 0 1,0 1 0,0-1-1,0 0 1,0 1-1,1 3-8,-1 1 0,1 0 1,0-1-1,0 1 0,1-1 0,1 6 0,1-1-1,1 0 0,0 0 0,0 0 0,1-1 0,0 0 1,1 0-1,0 0 0,0-1 0,0 0 0,15 10 0,-18-15 10,-1 0 1,1 0-1,-1 0 0,1 0 1,0-1-1,0 0 0,-1 1 0,1-1 1,0-1-1,0 1 0,0-1 0,0 1 1,0-1-1,0 0 0,1-1 1,-1 1-1,0-1 0,-1 0 0,1 0 1,0 0-1,0 0 0,0 0 1,0-1-1,-1 0 0,1 0 0,-1 0 1,1 0-1,-1-1 0,5-4 0,-2 1 6,0 0-1,0 0 0,0-1 0,-1 0 0,0 0 0,-1 0 0,7-14 1,-1-2 16,8-30 0,-10 27-13,-6 22-1,0 5-1,-1 8 2,-1-9-7,41 235-27,-29-188 62,2 0 0,37 86 0,-46-123-20,0 0-1,0-1 1,1 0-1,1 0 1,-1-1-1,1 1 0,1-1 1,16 13-1,-22-19-8,1 0-1,0 0 1,0 0-1,-1-1 1,1 1-1,0-1 1,1 0 0,-1 0-1,0 0 1,0 0-1,0-1 1,1 1-1,-1-1 1,0 0-1,0 0 1,1 0 0,-1 0-1,0-1 1,0 1-1,1-1 1,-1 0-1,0 0 1,0 0-1,0 0 1,0-1-1,0 1 1,0-1 0,0 0-1,-1 1 1,1-1-1,0-1 1,-1 1-1,4-4 1,2-4-5,0 1 1,-1-1-1,0-1 0,0 1 1,-1-1-1,0 0 0,7-22 1,21-87-101,-34 118 96,4-12-20,0 0-14,-1 1 1,0-1 0,-1 1 0,-1-1-1,0-25 1,-1 39 33,0 0-1,0 0 0,0 0 1,0 1-1,0-1 0,0 0 1,0 0-1,0 0 0,0 0 1,0 0-1,0 0 0,0 0 1,0 0-1,0 0 0,-1 0 1,1 0-1,0 0 0,0 0 1,0 0-1,0 0 1,0 0-1,0 0 0,0 0 1,0 0-1,0 0 0,0 0 1,0 0-1,0 0 0,0 0 1,0 0-1,0 0 0,0 0 1,0 0-1,-1 0 0,1 0 1,0 0-1,0 0 1,0 0-1,0 0 0,0 0 1,0 0-1,-3 12-47,-3 20 16,1 21 74,2 0-1,6 63 0,-3-114-60,0 1 0,1-1 0,-1 1 0,1-1 0,-1 1 0,1-1 0,0 0 1,0 1-1,2 1 0,-3-4 6,0 1 0,0-1 0,0 0 0,0 0 0,0 0 0,0 0 0,0 0 0,1 0 0,-1 1 0,0-1 0,0 0 0,0 0 0,0 0 0,0 0 0,1 0 0,-1 0 0,0 0 0,0 0 0,0 0 0,0 0 0,1 0 0,-1 0 0,0 0 0,0 0 0,0 0 0,0 0 0,1 0 0,-1 0 0,0 0 0,0 0 0,0 0 0,0 0 0,1 0 0,-1 0 0,0 0 0,0 0 0,0 0 0,0 0 0,0 0 0,1-1 0,5-13-812,4-41 240,-8 38 443,5-39-305</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3.625"/>
    </inkml:context>
    <inkml:brush xml:id="br0">
      <inkml:brushProperty name="width" value="0.05" units="cm"/>
      <inkml:brushProperty name="height" value="0.05" units="cm"/>
    </inkml:brush>
  </inkml:definitions>
  <inkml:trace contextRef="#ctx0" brushRef="#br0">28 0 19116,'-10'3'2401,"0"3"-1329,6 2-480,1-2 2273,3-4-1641,3-2-856,3-5-584,4 0-2089,1-1 2065,3 4-360,1 0-248</inkml:trace>
  <inkml:trace contextRef="#ctx0" brushRef="#br0" timeOffset="1">455 52 16219,'1'0'107,"-1"1"0,1-1-1,-1 0 1,1 1 0,-1-1-1,1 0 1,-1 1 0,1-1-1,-1 1 1,1-1 0,-1 1-1,0 0 1,1-1 0,-1 1-1,0-1 1,0 1 0,1-1-1,-1 1 1,0 0 0,0-1-1,0 1 1,0 0 0,0-1-1,0 1 1,0-1 0,0 1-1,0 0 1,0-1 0,0 1-1,0 0 1,0-1 0,-1 1-1,1-1 1,0 1 0,0 0-1,-1-1 1,1 1-1,0-1 1,-1 1 0,1-1-1,-1 2 1,-26 20 1997,15-13-1102,1 2-597,-1 0 1,1 0-1,1 1 0,0 1 0,1-1 1,0 2-1,-11 22 0,15-26-341,1 0 0,0 1 1,1-1-1,0 1 0,0 0 0,1 0 0,0 0 0,1 0 0,1 1 0,0-1 1,1 16-1,0-23-37,-1 0 0,1-1 1,0 1-1,0 0 1,1-1-1,-1 1 1,1-1-1,-1 1 0,1-1 1,0 0-1,1 1 1,-1-1-1,0 0 1,6 4-1,-6-6-7,-1 1 0,1-1 0,1 0 1,-1 0-1,0 0 0,0 0 0,0 0 0,0-1 0,1 1 0,-1-1 1,0 1-1,1-1 0,-1 0 0,0 0 0,1 0 0,-1 0 0,0 0 0,1-1 1,-1 1-1,0-1 0,1 1 0,-1-1 0,0 0 0,0 0 0,3-2 0,5-2 33,0-2 0,-1 1 0,0-1-1,-1 0 1,1-1 0,-1 0-1,-1-1 1,0 0 0,0 0-1,-1 0 1,11-20 0,-10 15-6,0-1 0,-1 1 0,-1-1 1,0-1-1,-1 1 0,-1-1 0,0 1 1,0-18-1,-3 28-53,0 0 0,0 0 0,0 0 0,-1 0 1,0 0-1,0 0 0,0 0 0,-1 0 0,0 0 0,0 1 0,-2-6 0,2 8-42,1 0 0,-1-1 0,0 1 0,1 0 0,-1 1 0,0-1-1,0 0 1,0 0 0,0 1 0,-1-1 0,1 1 0,0 0 0,-1 0 0,1 0-1,-1 0 1,1 0 0,-1 0 0,1 1 0,-1-1 0,1 1 0,-1 0 0,-4-1-1,-3 3-451,1-1-1,-1 2 1,1-1-1,-1 1 0,1 0 1,0 1-1,-17 10 1,22-12-426</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4.151"/>
    </inkml:context>
    <inkml:brush xml:id="br0">
      <inkml:brushProperty name="width" value="0.05" units="cm"/>
      <inkml:brushProperty name="height" value="0.05" units="cm"/>
    </inkml:brush>
  </inkml:definitions>
  <inkml:trace contextRef="#ctx0" brushRef="#br0">294 16 16668,'15'-13'1824,"-14"12"-1794,-1 1-1,0 0 1,0 0-1,0 0 1,0 0 0,0 0-1,0 0 1,0-1-1,0 1 1,0 0-1,1 0 1,-1 0 0,0 0-1,0 0 1,0 0-1,0 0 1,0 0 0,0 0-1,1 0 1,-1 0-1,0 0 1,0 0 0,0 0-1,0 0 1,0 0-1,0 0 1,1 0 0,-1 0-1,0 0 1,0 0-1,0 0 1,0 0 0,0 0-1,1 0 1,-1 0-1,0 0 1,0 0 0,0 0-1,0 0 1,0 0-1,0 0 1,1 0 0,-1 0-1,0 0 1,0 1-1,0-1 1,0 0 0,0 0-1,-1 9 804,-5 11 358,-11 25-296,3 1 0,2 1 0,2 0-1,1 0 1,-2 63 0,11-102-815,0 0 0,0-1 0,0 1 0,1 0-1,1 0 1,-1 0 0,1-1 0,0 1 0,5 9 0,-6-15-61,0 1 1,1-1-1,-1 0 1,1 1-1,-1-1 1,1 0-1,0 0 1,0 0-1,0-1 1,0 1-1,1 0 1,-1-1 0,0 1-1,1-1 1,-1 0-1,1 0 1,-1 0-1,1 0 1,-1 0-1,1 0 1,0-1-1,-1 1 1,1-1-1,0 0 1,0 0-1,-1 0 1,1 0-1,0 0 1,4-2-1,3 0-71,0-1 0,0-1-1,0 1 1,0-2 0,-1 1 0,0-1-1,0-1 1,0 0 0,0 0-1,-1 0 1,11-12 0,-9 8-202,-1 0 1,0 0-1,0-1 1,-1-1 0,0 1-1,-1-1 1,-1-1-1,6-14 1,-10 22 154,0 0 1,-1 0 0,1 0-1,0-10 1,-7-18-552</inkml:trace>
  <inkml:trace contextRef="#ctx0" brushRef="#br0" timeOffset="1">5 374 19660,'-5'3'2049,"17"-10"-1177,9-6-328,14-6 1024,6-1-295,8-3-577,3-1-368,-6 7-1168,-9 3-377,-23 14 985,-10 7-264,-15 10-248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4.602"/>
    </inkml:context>
    <inkml:brush xml:id="br0">
      <inkml:brushProperty name="width" value="0.05" units="cm"/>
      <inkml:brushProperty name="height" value="0.05" units="cm"/>
    </inkml:brush>
  </inkml:definitions>
  <inkml:trace contextRef="#ctx0" brushRef="#br0">1 283 21077,'6'0'2128,"18"-15"-1264,12-3-360,18-8 961,8-3-361,11-5-952,4-6 280,-1-19-240,-4-3-144</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6.209"/>
    </inkml:context>
    <inkml:brush xml:id="br0">
      <inkml:brushProperty name="width" value="0.05" units="cm"/>
      <inkml:brushProperty name="height" value="0.05" units="cm"/>
    </inkml:brush>
  </inkml:definitions>
  <inkml:trace contextRef="#ctx0" brushRef="#br0">1895 374 14939,'-2'-24'244,"-1"1"0,-2 0-1,0 0 1,-1 0 0,-16-35 0,17 46-171,-1 0 0,0 1 0,-1 0 0,-1 0 0,0 0 0,0 1 0,-1 0 0,0 0 0,-1 1 0,0 1 0,-18-13 0,10 11 21,0 1 0,-1 1-1,0 1 1,0 1-1,-1 0 1,1 1-1,-1 1 1,-33-2 0,11 4 39,0 2 0,0 1 0,-47 8 0,47-1-32,-1 2 0,1 1 0,1 3-1,-48 21 1,-150 89 155,177-86-213,3 2-1,1 2 1,3 3-1,1 3 0,2 1 1,3 3-1,2 2 1,2 2-1,3 2 0,2 2 1,3 1-1,3 2 1,2 2-1,4 0 0,2 2 1,3 1-1,3 1 1,-20 135-1,30-108 15,4 0 0,4 0 0,4 0 0,5 0 0,22 113 0,-15-142-34,4 0 1,2-2-1,30 66 0,-27-82 3,2-2 0,1 0 0,3-2-1,48 59 1,-59-82 6,2-1 0,1-1-1,0-1 1,2-1 0,0 0 0,0-2-1,2-1 1,0-1 0,1-1 0,36 13-1,-37-17 66,0-2 0,1-1 0,0-1 0,0-2 0,0 0 0,0-2 0,1 0 0,-1-2 0,0-1 0,0-1 0,36-10-1,11-8 399,-1-4-1,-1-2 0,99-55 0,-97 41-5,-2-3-1,-1-3 1,82-74 0,-67 44 88,141-167 1,-177 181-481,-3-1-1,-2-3 1,-4-2 0,-2-1 0,-4-2-1,-2-1 1,-4-2 0,29-125 0,-47 156-81,-3 0-1,-1 0 1,-3 0 0,-1-1 0,-9-88 0,3 105-29,-1 0-1,-1 1 1,-1-1-1,-2 1 1,-1 1 0,-1 0-1,-1 0 1,-1 1-1,-1 1 1,-27-36 0,23 39-85,-1 1 0,0 1 1,-2 1-1,0 1 1,-1 0-1,0 2 0,-1 1 1,-1 0-1,-1 2 1,1 1-1,-2 0 0,-31-7 1,23 9-120,-1 2 0,0 1 0,1 2 0,-2 1 0,1 2 0,0 1 0,0 2 0,0 1 1,-36 9-1,-14 9-365</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6.969"/>
    </inkml:context>
    <inkml:brush xml:id="br0">
      <inkml:brushProperty name="width" value="0.05" units="cm"/>
      <inkml:brushProperty name="height" value="0.05" units="cm"/>
    </inkml:brush>
  </inkml:definitions>
  <inkml:trace contextRef="#ctx0" brushRef="#br0">682 92 12211,'29'-16'1102,"63"-30"810,-79 40-1141,1 0-1,1 2 1,-1-1-1,23-3 0,-36 8-697,0 0 0,-1 0-1,1 0 1,0 0-1,0 0 1,-1 0-1,1 0 1,0 0-1,-1 0 1,1 0-1,0 0 1,-1 0-1,1 0 1,0 1 0,-1-1-1,1 0 1,0 0-1,-1 1 1,2 0-1,-2-1-23,0 1 0,0-1 0,0 0 1,1 1-1,-1-1 0,0 1 0,0-1 0,0 0 0,0 1 0,0-1 0,0 1 0,0-1 0,0 1 0,0-1 0,0 0 0,-1 1 1,1-1-1,0 1 0,0-1 0,0 0 0,0 1 0,-1-1 0,1 1 0,-24 27 1289,-260 213 1477,-22-23-2415,301-215-400,-220 137-32,182-123-359,25-14 55,18-3 330,0 0 1,-1 0 0,1 0 0,0 0 0,0 0-1,0 0 1,-1 0 0,1 0 0,0-1 0,0 1-1,0 0 1,-1 0 0,1 0 0,0 0 0,0 0-1,0 0 1,0 0 0,0 0 0,-1-1 0,1 1-1,0 0 1,0 0 0,0 0 0,0 0 0,0-1-1,0 1 1,-1 0 0,1 0 0,0 0 0,0 0-1,0-1 1,0 1 0,0 0 0,0 0 0,0 0-1,0-1 1,0 1 0,0 0 0,0 0 0,0 0-1,0-1 1,0 1 0,0 0 0,0 0 0,0 0-1,0-1 1,1 1 0,-1 0 0,0 0 0,0 0-1,0 0 1,0-1 0,0 1 0,37-67-307,-9 10 42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7.524"/>
    </inkml:context>
    <inkml:brush xml:id="br0">
      <inkml:brushProperty name="width" value="0.05" units="cm"/>
      <inkml:brushProperty name="height" value="0.05" units="cm"/>
    </inkml:brush>
  </inkml:definitions>
  <inkml:trace contextRef="#ctx0" brushRef="#br0">1 134 17828,'8'-8'383,"1"1"-1,0 0 1,1 1 0,-1 0 0,1 0 0,0 1 0,1 0 0,18-5-1,9-1 402,45-6-1,-77 16-663,104-18 593,1 5 0,220 2 0,-313 12-676,0 2 1,0 0-1,0 0 1,29 10 0,-44-11-18,1 0 1,-1 0 0,0 0-1,1 1 1,-1-1-1,0 1 1,0 0 0,0 0-1,0 0 1,-1 1-1,1-1 1,-1 0 0,1 1-1,-1 0 1,0 0-1,0 0 1,0 0 0,0 0-1,0 0 1,-1 0-1,0 0 1,1 1 0,-1-1-1,0 0 1,-1 1-1,1-1 1,-1 1 0,1-1-1,-1 1 1,0 5 0,-3 9 89,1 0 1,-2 0 0,0 0 0,-12 30 0,-36 68 254,37-86-271,-20 39 104,-23 53-2010,52-108 1564,1 1 0,0 0 0,1 0 0,1 0 0,0 1 0,0 16 0,6-11-432</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8.401"/>
    </inkml:context>
    <inkml:brush xml:id="br0">
      <inkml:brushProperty name="width" value="0.05" units="cm"/>
      <inkml:brushProperty name="height" value="0.05" units="cm"/>
    </inkml:brush>
  </inkml:definitions>
  <inkml:trace contextRef="#ctx0" brushRef="#br0">814 105 16219,'2'-4'245,"0"0"-1,0 0 0,-1-1 0,0 1 0,0 0 0,0-1 0,-1 1 0,1-1 0,-1 1 0,0-1 0,-1-7 1,0 10-137,0-1 1,0 1 0,0 0 0,0 0 0,0 0 0,-1 0-1,1 0 1,-1 0 0,0 0 0,1 0 0,-1 0 0,0 1-1,0-1 1,0 1 0,0 0 0,0-1 0,0 1 0,0 0-1,-1 0 1,1 0 0,0 0 0,-1 1 0,-3-2 0,-5 0 140,0 1 0,0 0 0,0 0 0,-1 1 1,1 0-1,0 1 0,0 0 0,0 1 0,0 0 0,0 1 1,1 0-1,-11 5 0,-19 8 226,-63 38 0,95-50-427,-31 19 78,0 2 1,2 1-1,1 2 1,1 1 0,2 2-1,1 2 1,1 0-1,2 2 1,1 2-1,2 0 1,2 2 0,-26 54-1,44-78-72,0-1-1,1 0 1,0 1-1,1 0 1,-4 29 0,8-36-30,-1 0 1,1 0 0,1 0 0,0 0 0,0 0 0,0-1 0,1 1 0,0 0 0,0-1 0,1 1 0,0-1 0,0 0 0,6 9 0,-4-9-4,0 0 1,0-1-1,1 1 1,0-1-1,0 0 0,0 0 1,1-1-1,0 0 0,0 0 1,0 0-1,1-1 1,-1 0-1,1-1 0,0 0 1,16 4-1,-11-4-8,0-1 0,0-1-1,0 0 1,0-1 0,0 0 0,0-1 0,0 0-1,0-1 1,-1-1 0,15-4 0,-12 2-7,-1 0 0,0-1 1,0 0-1,-1-1 0,0-1 0,0 0 1,-1-1-1,19-17 0,-24 19 0,0 0 1,0-1-1,0 0 1,-1 0-1,-1-1 0,0 1 1,0-1-1,0 0 0,-1 0 1,0-1-1,-1 0 0,0 1 1,1-12-1,-2 11-1,-2 1-1,1-1 1,-1 1-1,-1-1 1,0 1-1,0-1 1,-1 1-1,0 0 1,-6-15-1,7 21-3,0 1 0,0 0 0,0-1 0,0 1 0,0 0 0,0 0 0,-1 0 0,0 0 1,1 0-1,-1 0 0,0 0 0,0 0 0,1 1 0,-2-1 0,1 1 0,0 0 0,0-1 0,0 1 0,0 0 0,-1 0 0,1 0 0,-1 1 0,1-1 0,-1 1 0,1-1 0,-1 1 0,1 0 0,-1 0 0,1 0 0,-1 0 0,1 0 0,-1 0 0,1 1 0,-1-1 0,1 1 0,0 0 0,-1 0 0,1 0 0,0 0 0,-4 2 0,2-1-1,0 1 0,0-1 0,0 1 0,1 0 0,-1-1 0,1 2 0,-1-1 0,1 0 0,0 1 0,-2 3 0,3-4-1,1-1 1,-1 1-1,1-1 1,0 1 0,0-1-1,0 1 1,0 0 0,0 0-1,0 0 1,1-1-1,0 1 1,-1 0 0,1 0-1,0 0 1,0 0 0,2 5-1,-2-7 1,0 1 0,0-1 0,1 0 0,-1 0 0,1 0 0,-1 0 0,1 0 0,-1 0 0,1 0 0,0 0 0,-1-1 0,1 1 0,0 0 0,0 0 0,0 0 0,0-1 0,0 1 0,0 0 0,0-1 0,0 1 0,0-1 0,1 1 0,1 0-1,0-1 1,-1 1 0,1-1-1,0 0 1,0 0-1,0 0 1,-1 0-1,1 0 1,3-2-1,6-1-1,0 0-1,-1-1 0,14-7 0,-24 11 3,109-60-8,-27 13 8,-81 47 0,3-3 0,1 0 1,0 0 0,0 1-1,9-2 1,-15 4-1,1-1 0,0 1 0,0 0 0,0 0 0,0 0 1,0 0-1,0 0 0,0 0 0,0 0 0,0 0 0,0 0 0,0 0 1,0 0-1,0 1 0,0-1 0,0 0 0,0 1 0,0-1 0,0 1 1,-1-1-1,1 1 0,0-1 0,0 1 0,0 0 0,-1-1 0,1 1 1,0 0-1,-1 0 0,1-1 0,-1 1 0,1 0 0,-1 0 0,1 0 1,-1 0-1,1 0 0,-1 0 0,0 1 0,1 2 0,0 1 0,-1-1 0,0 1 0,0-1 0,0 1 0,-1-1 1,1 0-1,-1 1 0,-3 7 0,-17 41 4,14-37-2,-94 202-1988,111-251-1811,-5 8 3249,8-20-633</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9.132"/>
    </inkml:context>
    <inkml:brush xml:id="br0">
      <inkml:brushProperty name="width" value="0.05" units="cm"/>
      <inkml:brushProperty name="height" value="0.05" units="cm"/>
    </inkml:brush>
  </inkml:definitions>
  <inkml:trace contextRef="#ctx0" brushRef="#br0">14 680 19564,'0'1'174,"-1"0"1,0 0-1,0 0 0,1 0 0,-1 0 0,1 1 0,-1-1 1,1 0-1,0 0 0,0 1 0,-1-1 0,1 0 0,0 1 1,0-1-1,0 2 0,0-3-107,1 1 1,-1-1-1,0 1 0,0-1 1,1 0-1,-1 1 1,0-1-1,1 0 0,-1 1 1,0-1-1,1 0 1,-1 1-1,1-1 0,-1 0 1,0 0-1,1 1 1,-1-1-1,1 0 1,-1 0-1,1 0 0,-1 0 1,0 0-1,1 0 1,-1 0-1,1 0 0,-1 0 1,2 0-1,2 0 132,1-1-1,0 0 1,0 0-1,-1 0 1,1 0 0,-1-1-1,6-3 1,20-10-15,-1-1-1,-1-1 1,0-2 0,-1-1-1,-2-1 1,0-1 0,31-36-1,-50 51-109,0-1 0,-1 1 0,0-1 0,0 0 0,-1-1 0,5-11 0,-9 19-60,1 0 1,-1 0-1,0 1 0,1-1 1,-1 0-1,0 0 0,0 0 1,1 1-1,-1-1 0,0 0 1,0 0-1,0 0 0,0 0 1,0 0-1,0 1 0,-1-1 1,1 0-1,0 0 0,0 0 0,-1 0 1,1 1-1,0-1 0,-1 0 1,1 0-1,-1 1 0,1-1 1,-1 0-1,0 0 0,0 0 2,0 1 0,-1-1 0,1 1 0,0 0 0,-1 0 0,1 0 0,0-1 0,-1 1 0,1 0 0,0 0-1,-1 1 1,1-1 0,0 0 0,-1 0 0,-1 2 0,-7 1 36,1 0-1,1 1 1,-1 0 0,-8 6-1,-4 6-3,0 0-1,1 1 1,1 0 0,1 2-1,1 0 1,-19 27 0,17-18-11,1 0 0,2 1 0,0 1 0,-16 45 0,28-63-16,1 0 1,0 0-1,0 1 1,-1 19-1,4-29-20,0 1-1,0-1 0,0 1 0,1-1 0,-1 1 1,1-1-1,0 0 0,0 1 0,2 4 0,-2-7-8,0 1-1,0-1 1,0 0-1,0 1 1,0-1-1,0 0 1,0 0-1,0 0 0,0 0 1,1 0-1,-1 0 1,0 0-1,1 0 1,-1-1-1,1 1 1,-1-1-1,1 1 0,-1-1 1,1 1-1,-1-1 1,3 1-1,2-1-84,-1-1 1,1 1-1,0-1 0,-1 0 0,1 0 0,0-1 1,-1 0-1,0 0 0,1 0 0,-1-1 0,0 1 1,0-1-1,0 0 0,-1-1 0,7-4 0,9-10-290,34-36 0,-7-1-38,0-5-155</inkml:trace>
  <inkml:trace contextRef="#ctx0" brushRef="#br0" timeOffset="1">714 0 15899,'-1'0'140,"0"1"0,0-1-1,1 0 1,-1 1 0,0-1-1,0 1 1,1-1 0,-1 0-1,0 1 1,1 0 0,-1-1 0,1 1-1,-1-1 1,1 1 0,-1 0-1,1-1 1,-1 1 0,0 1-1,-11 16 333,-13 31 1328,2 1-1,-30 101 1,10-25-308,-9-1-30,-21 62 629,52-115-1432,19-64-664,0 1 0,1-1 1,0 0-1,1 1 0,0-1 0,2 15 0,-2-19-1876,-2-12 1052,-8-30 111,0 11 42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39.686"/>
    </inkml:context>
    <inkml:brush xml:id="br0">
      <inkml:brushProperty name="width" value="0.05" units="cm"/>
      <inkml:brushProperty name="height" value="0.05" units="cm"/>
    </inkml:brush>
  </inkml:definitions>
  <inkml:trace contextRef="#ctx0" brushRef="#br0">220 402 11971,'7'-1'1162,"1"0"1,-1-1 0,0 0 0,12-4-1,-17 5-928,-1 1-1,0 0 1,1-1-1,-1 0 1,1 1-1,-1-1 1,0 0-1,0 1 1,1-1-1,-1 0 1,0 0-1,0 0 1,0 0-1,0 0 1,0-1-1,0 1 1,0 0-1,-1 0 1,1-1-1,0 1 1,-1 0-1,1-1 1,-1 1-1,1-1 1,-1 1-1,1 0 1,-1-1-1,0 1 1,0-1-1,0-1 1,0 2-145,-1 0 0,1 0 1,-1 1-1,1-1 0,-1 0 1,1 0-1,-1 0 0,1 1 1,-1-1-1,0 0 1,1 1-1,-1-1 0,0 0 1,0 1-1,1-1 0,-1 1 1,0 0-1,0-1 0,0 1 1,0 0-1,0-1 0,0 1 1,0 0-1,0 0 0,1 0 1,-1-1-1,0 1 1,0 0-1,0 1 0,0-1 1,0 0-1,0 0 0,0 0 1,0 0-1,0 1 0,-1-1 1,-4 2 82,0 0 1,0 0 0,0 0 0,-8 4 0,-1 3-73,-1 1 0,2 0 0,-1 1 0,1 1 0,1 0 0,0 1 0,-13 18 0,11-12-99,1 1 0,1 0 1,0 1-1,-17 43 1,27-57-2,1-1 0,-1 1-1,1 0 1,0 0 0,1 0 0,0 0 0,0 1 0,0-1 0,1 0 0,1 8-1,-1-14 1,0 0 0,0 0 0,0 1 0,1-1 0,-1 0 0,0 0-1,1 0 1,-1 1 0,1-1 0,-1 0 0,1 0 0,-1 0-1,1 0 1,0 0 0,0 0 0,0 0 0,-1 0 0,1-1 0,0 1-1,0 0 1,0 0 0,0-1 0,0 1 0,0-1 0,1 1 0,1 0-1,-1-1 1,1 1 0,-1-1 0,1 0-1,0 0 1,-1-1 0,1 1 0,0 0-1,-1-1 1,1 0 0,-1 1 0,6-3-1,6-4 1,0-1 0,-1 0 0,17-13-1,-29 20 1,43-34 5,-2-2 0,-2-1 0,-1-2-1,46-62 1,110-195-129,-183 278 90,-1-1 0,-1-1 0,8-23 0,-18 43 29,1 0 0,-1 0 0,0 1 0,1-1 0,-1 0 0,0 0 0,0 0 0,0 0 0,0 0 0,0 0 0,0 0 0,0 0 0,0 0 0,-1-2 0,1 3 2,-1 0 0,1 0 1,-1 0-1,1 0 1,-1 0-1,1 0 0,-1 0 1,1 0-1,-1 1 0,1-1 1,-1 0-1,1 0 0,-1 0 1,1 1-1,0-1 1,-1 0-1,1 0 0,-1 1 1,1-1-1,0 0 0,-1 1 1,1-1-1,0 0 0,-1 1 1,1-1-1,0 1 1,0-1-1,-1 0 0,1 1 1,0 0-1,-25 32 18,1 0 0,-20 39 1,-36 81 253,76-145-308,-14 28 208,-13 40 1,27-64-384,1-1-1,0 0 1,1 1-1,0 0 1,1-1-1,0 1 1,1 0-1,1 14 1,-1-23-134,-1-4-124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7.274"/>
    </inkml:context>
    <inkml:brush xml:id="br0">
      <inkml:brushProperty name="width" value="0.05" units="cm"/>
      <inkml:brushProperty name="height" value="0.05" units="cm"/>
    </inkml:brush>
  </inkml:definitions>
  <inkml:trace contextRef="#ctx0" brushRef="#br0">196 1 15771,'-6'1'1169,"-10"31"-937,-4 12-104,-1 32 448,-4 16-256,5 14-184,1 4-48,4-3-16,2-7-72,6-11-296,2-8-144,1-19 280,0-13 56,-5-25-88,-2-10-64</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40.230"/>
    </inkml:context>
    <inkml:brush xml:id="br0">
      <inkml:brushProperty name="width" value="0.05" units="cm"/>
      <inkml:brushProperty name="height" value="0.05" units="cm"/>
    </inkml:brush>
  </inkml:definitions>
  <inkml:trace contextRef="#ctx0" brushRef="#br0">76 75 10730,'24'-75'8493,"-28"85"-4448,-4 5-2097,-5 8-958,-4 20-328,1-1 0,2 2 0,-11 60 0,25-102-655,-1 4 20,0 0 0,1 0 1,0 0-1,0 10 0,0-15-23,0 0 0,0 0 0,0 0 0,1 0-1,-1 0 1,0 0 0,0 0 0,1 0 0,-1 0 0,1-1 0,-1 1 0,1 0 0,-1 0 0,1 0 0,-1 0 0,1-1 0,0 1 0,-1 0 0,1-1-1,0 1 1,0 0 0,0-1 0,-1 1 0,1-1 0,0 1 0,0-1 0,0 0 0,0 1 0,0-1 0,0 0 0,0 0 0,0 0 0,0 1 0,0-1-1,0 0 1,0 0 0,1-1 0,3 1 3,-1-1 1,0 0-1,1-1 0,-1 1 1,0-1-1,0 0 0,0 0 0,0 0 1,5-4-1,34-29 4,-23 18-7,25-21 10,-8 5-25,1 3 0,78-47 1,-114 76 8,1-1 0,-1 1 0,1 0 1,-1 0-1,1 0 0,0 0 0,-1 0 0,1 1 1,0-1-1,0 1 0,4 0 0,-6 0 2,-1 0 0,1 0 0,-1 0-1,0 0 1,1 1 0,-1-1-1,0 0 1,1 0 0,-1 0 0,0 1-1,1-1 1,-1 0 0,0 0 0,1 1-1,-1-1 1,0 0 0,0 1-1,1-1 1,-1 0 0,0 1 0,0-1-1,0 0 1,0 1 0,1-1 0,-1 0-1,0 1 1,0 0 0,-4 18-10,-16 20 9,-6 16 45,26-54-44,0-1 1,-1 0-1,1 1 1,0-1-1,0 1 1,0-1-1,0 0 1,0 1-1,0-1 1,0 1-1,0-1 1,0 0-1,0 1 1,0-1-1,0 0 1,0 1-1,0-1 1,0 1-1,1-1 1,-1 0-1,0 1 0,0-1 1,0 0-1,1 1 1,-1-1-1,0 0 1,0 1-1,1-1 1,-1 0-1,0 0 1,0 1-1,1-1 1,-1 0-1,0 0 1,1 1-1,-1-1 1,1 0-1,-1 0 1,0 0-1,1 0 1,-1 0-1,0 0 1,1 0-1,-1 1 1,1-1-1,-1 0 1,0 0-1,1-1 1,-1 1-1,1 0 1,-1 0-1,0 0 1,1 0-1,-1 0 1,1 0-1,22-6 17,-22 6-16,18-8 10,0-1 1,0 0-1,20-15 1,34-17-6,-65 38-6,-1 0-1,1 0 0,0 1 0,0 0 1,0 0-1,0 1 0,15-1 1,-22 2-1,0 0 1,0 0 0,0 0 0,0 0-1,0 0 1,0 0 0,0 0 0,0 1 0,0-1-1,0 0 1,0 1 0,0-1 0,0 1-1,0-1 1,0 1 0,0-1 0,0 1 0,0 0-1,-1 0 1,1-1 0,0 1 0,0 0-1,-1 0 1,2 1 0,-1 0-3,-1 0 1,1 0-1,-1 0 0,1 0 1,-1 0-1,0 0 0,1 0 1,-1 1-1,0-1 0,0 0 1,-1 3-1,-1 6-149,-1 0 0,0-1-1,-7 17 1,9-24 53,-10 16-1121,8-14 285,5-11-264,8-8 456</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40.789"/>
    </inkml:context>
    <inkml:brush xml:id="br0">
      <inkml:brushProperty name="width" value="0.05" units="cm"/>
      <inkml:brushProperty name="height" value="0.05" units="cm"/>
    </inkml:brush>
  </inkml:definitions>
  <inkml:trace contextRef="#ctx0" brushRef="#br0">142 96 20532,'5'1'2702,"-5"-1"-2609,1 0-1,-1 0 1,1 0-1,-1 0 1,1 0-1,-1 0 1,1 0-1,-1 0 1,1 0-1,-1 0 1,1-1-1,-1 1 1,1 0-1,-1 0 1,1 0-1,-1-1 1,0 1-1,1 0 1,-1-1-1,1 1 1,-1 0-1,0-1 1,1 1-1,-1 0 1,0-1-1,0 1 1,1-1-1,4-3-4,0 0-1,0 0 1,-1-1-1,0 1 0,0-1 1,0 0-1,0 0 1,-1 0-1,0-1 1,0 1-1,0-1 1,0 0-1,1-8 0,-3 13-84,-1 1 0,0-1 0,0 1 0,0 0 0,0-1 0,0 1 0,0-1 0,0 1 0,0 0 0,0-1-1,0 1 1,0-1 0,0 1 0,-1 0 0,1-1 0,0 1 0,0-1 0,0 1 0,0 0 0,-1-1 0,1 1-1,0 0 1,0-1 0,-1 1 0,1 0 0,0-1 0,-1 1 0,1 0 0,0 0 0,-1-1 0,1 1 0,0 0-1,-1 0 1,1 0 0,-1-1 0,-19 3 79,-20 14 65,28-8-97,0 1 0,1 0 0,0 0 0,0 1 0,1 0 0,1 1 0,-9 12 0,11-14 1,1 0-1,0 1 1,0 0-1,1 0 1,1 0-1,0 0 1,0 1-1,1 0 1,-3 18-1,5-27-38,1 1 0,0-1 0,0 0 0,0 1 0,0-1 0,0 1 0,0-1 0,1 0 0,-1 1 0,1-1-1,-1 0 1,1 0 0,0 0 0,0 1 0,0-1 0,0 0 0,0 0 0,1 0 0,-1 0 0,3 2 0,-2-2-3,1-1 1,-1 0 0,0 1 0,1-1-1,-1 0 1,0-1 0,1 1-1,-1 0 1,1-1 0,-1 1-1,1-1 1,0 0 0,-1 0 0,1 0-1,-1 0 1,1 0 0,0 0-1,3-2 1,11-2 1,-1-1-1,0 0 0,0-1 1,22-12-1,59-39 11,-35 20-3,-39 23-13,-10 7 11,-1-1 0,1 2 1,0 0-1,0 0 0,28-7 1,-40 13-7,0-1 0,0 1 1,1 0-1,-1-1 1,0 1-1,1 0 1,-1 0-1,0 0 1,0 0-1,1 0 0,-1 1 1,0-1-1,1 0 1,-1 0-1,0 1 1,0-1-1,0 1 1,1-1-1,-1 1 0,0 0 1,0-1-1,0 1 1,0 0-1,0 0 1,0 0-1,1 1 1,-1 0 23,0 0 1,0 1-1,0-1 1,0 0 0,-1 1-1,1-1 1,-1 1 0,0-1-1,1 1 1,-1-1-1,0 1 1,-1 3 0,-1 7 152,-2 27 228,4-40-403,0 1 0,0 0 0,0 0 0,0 0 0,0-1 0,1 1 0,-1 0 0,0 0 0,0-1 0,0 1 0,1 0 0,-1 0 0,0-1 0,1 1 0,-1 0 0,0-1 0,1 1 0,-1 0 0,1-1 0,-1 1 0,1-1 0,0 1 0,-1-1 0,1 1 0,-1-1 0,1 1 0,0-1 0,0 0 0,-1 1 0,1-1 0,0 0 0,-1 0 0,1 1 0,0-1 0,0 0 0,0 0 1,-1 0-1,1 0 0,1 0 0,9-2-1,1-1 0,-1-1 1,0 0-1,0 0 0,0-1 1,14-9-1,14-5-125,-14 7-1,52-21-236,-69 31 256,1-1 0,-1 1 0,1 0 0,-1 1-1,1 0 1,-1 0 0,12 1 0,-19 0 72,-1 0 0,0 0 0,1-1 0,-1 1 0,1 0 0,-1 0 0,1 1 0,-1-1-1,1 0 1,-1 0 0,0 0 0,1 0 0,-1 0 0,1 0 0,-1 0 0,1 1 0,-1-1 0,0 0 0,1 0 0,-1 1 0,0-1 0,1 0 0,-1 1 0,0-1 0,1 0 0,-1 1 0,0-1 0,0 0-1,1 1 1,-9 9-236,-21 7 238,4-7-83,-1-4 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41.441"/>
    </inkml:context>
    <inkml:brush xml:id="br0">
      <inkml:brushProperty name="width" value="0.05" units="cm"/>
      <inkml:brushProperty name="height" value="0.05" units="cm"/>
    </inkml:brush>
  </inkml:definitions>
  <inkml:trace contextRef="#ctx0" brushRef="#br0">215 182 14059,'-2'-2'131,"1"1"0,0-1 0,-1 0 0,1 0 0,0 1 0,0-1 0,0 0 0,0 0 0,1 0 0,-1 0 0,1-1 0,-1 1 0,1 0 0,-1 0 0,1 0 0,0 0-1,0 0 1,0 0 0,1-1 0,0-3 0,1-2 378,1 1 0,0-1-1,0 1 1,6-10-1,-6 12-170,0 1 0,0-1 0,-1 0-1,0 1 1,0-1 0,0 0-1,-1 0 1,1 0 0,-1 0-1,-1-1 1,1 1 0,0-5-1,-2 9-249,1 0 0,0 0 0,0 0 0,-1 0 0,1 0-1,0 0 1,-1 0 0,1 0 0,-1 1 0,1-1 0,-1 0-1,1 0 1,-1 1 0,0-1 0,1 0 0,-1 1 0,0-1-1,1 0 1,-1 1 0,0-1 0,0 1 0,0 0 0,0-1-1,1 1 1,-1-1 0,0 1 0,0 0 0,0 0 0,0 0 0,0-1-1,0 1 1,0 0 0,0 0 0,0 0 0,0 1 0,0-1-1,0 0 1,1 0 0,-3 1 0,-2 0 166,0 0 0,0 1 0,0-1 0,1 1 0,-1 1 0,-5 2 0,-3 3 52,1 1 0,0 0 0,0 1 0,1 0 1,-12 15-1,18-20-278,1 1 0,-1 0 0,1 0 0,1 0 0,-1 0 0,1 1 0,0-1 0,0 1 0,1 0 0,0 0 0,0 0 0,1 0 0,-1 8 0,1-14-33,1 0 0,0 1 1,0-1-1,0 0 0,1 1 1,-1-1-1,0 0 0,0 0 1,1 1-1,-1-1 1,0 0-1,1 1 0,0-1 1,-1 0-1,1 0 0,0 0 1,-1 0-1,1 0 0,0 0 1,0 0-1,0 0 0,2 2 1,-1-2-9,0-1 0,-1 1 1,1 0-1,0 0 0,0-1 1,0 0-1,0 1 0,1-1 0,-1 0 1,0 0-1,0 0 0,0 0 1,3-1-1,4 0-63,-1-1 1,1-1 0,0 0-1,-1 0 1,15-8-1,-6 0-103,-14 8 128,1 1 0,-1-1 1,0 1-1,1 0 0,-1 0 1,1 0-1,-1 1 0,1-1 0,0 1 1,0 0-1,-1 0 0,7-1 0,-10 3 41,1-1-1,0 1 1,0-1 0,-1 1-1,1-1 1,0 1-1,-1-1 1,1 1-1,0-1 1,-1 1-1,1 0 1,-1 0-1,1-1 1,-1 1 0,0 0-1,1 0 1,-1-1-1,0 1 1,1 0-1,-1 0 1,0 0-1,0-1 1,0 2-1,4 26-61,-4-24 55,5 70 243,-4-1 0,-13 113 0,10-161-86,-2 0 1,0 1 0,-2-2-1,0 1 1,-2-1-1,-13 28 1,20-49-113,-1 0 1,0 0-1,0 0 0,0 0 0,0-1 1,0 1-1,0-1 0,-1 1 1,0-1-1,1 0 0,-1 0 1,0 0-1,-4 2 0,5-3-15,0-1 1,0 1-1,0-1 0,0 1 0,0-1 0,0 0 0,0 0 1,1 0-1,-1 0 0,0 0 0,0-1 0,0 1 0,0 0 1,0-1-1,0 1 0,0-1 0,1 0 0,-1 0 0,0 0 1,0 0-1,1 0 0,-1 0 0,1 0 0,-3-2 0,-4-6 0,0 1 0,0-1 0,1 0-1,1-1 1,0 1 0,0-1 0,1-1-1,0 1 1,-7-22 0,4 5-92,1 0 0,2-1-1,-3-28 1,6 40-23,1 0 0,1 0 0,0 1 0,1-1 0,1 0 0,6-26 0,-6 35 16,0 1 0,1-1 0,0 1 0,0 0 0,0 0 0,0 0 0,1 0 0,0 0 1,1 1-1,-1 0 0,1 0 0,0 0 0,0 0 0,0 1 0,1 0 0,0 0 0,10-6 1,-2 4-203,-1 1 1,1 1 0,0 0-1,25-4 1,62-2-1238,-8 1 147,-76 6 1227,1 0 1,-1-1-1,1-2 1,-1 1-1,-1-2 1,1 0-1,18-12 0,-30 16 266,1-1-1,-1 1 0,1-1 0,-1 0 0,-1-1 0,1 1 0,-1-1 1,1 0-1,-1 0 0,-1-1 0,1 1 0,-1-1 0,0 0 1,0 1-1,-1-1 0,1-1 0,-1 1 0,-1 0 0,1 0 0,-1-1 1,0 1-1,-1-1 0,1-7 0,-1 14-82,0-1-1,0 1 1,0-1-1,0 1 1,0-1-1,0 1 1,0-1-1,0 0 1,0 1-1,0-1 1,-1 1-1,1-1 1,0 1-1,0-1 1,0 1-1,-1 0 1,1-1-1,0 1 1,-1-1 0,1 1-1,0-1 1,-1 1-1,1 0 1,-1-1-1,1 1 1,0 0-1,-1-1 1,1 1-1,-1 0 1,0-1-1,0 1 9,-1 0-1,1 0 1,0 1-1,0-1 1,0 0-1,0 0 1,0 1-1,0-1 1,0 0-1,0 1 1,0-1-1,0 1 1,-2 1-1,-27 24 418,24-20-403,1 0-1,0 1 1,0 0-1,1 0 1,0 0-1,0 1 1,1-1-1,0 1 1,0 0 0,0 0-1,1 0 1,-1 10-1,3-17-46,0 0 0,0 0-1,-1 0 1,1 0 0,1 0 0,-1 0-1,0 0 1,0 0 0,0 0-1,0 0 1,1 0 0,-1 0-1,0 0 1,1 0 0,-1 0 0,1-1-1,-1 1 1,1 0 0,0 0-1,-1 0 1,1-1 0,0 1 0,-1 0-1,1-1 1,0 1 0,1 0-1,0 0-1,0 0 0,1 0 0,-1-1 0,0 1-1,0-1 1,1 0 0,-1 0 0,0 0-1,0 0 1,1 0 0,2-1 0,7-1-26,0-1-1,0 0 1,16-8 0,29-15-110,-39 17 71,-1 1 0,1 1 0,1 0 0,-1 1 0,31-5 0,-47 11 62,0-1 1,-1 1-1,1 0 1,0 0-1,0 0 0,0 0 1,0 0-1,0 1 1,-1-1-1,1 0 1,0 1-1,0 0 0,-1-1 1,1 1-1,0 0 1,-1 0-1,1 0 1,-1 0-1,4 2 0,-4-1 15,0 0 0,0-1 0,0 1 0,0 0 0,0 0 0,-1 0-1,1 0 1,0 0 0,-1 0 0,1 0 0,-1 0 0,0 0 0,0 0-1,0 0 1,0 0 0,0 0 0,-1 3 0,-24 99 691,25-104-702,0 0 0,0 0 0,0 0 0,0 0 0,0 0 0,0-1 0,0 1 0,1 0 0,-1 0 0,0 0 0,0 0 0,0 0 0,0 0 0,0 0 0,0 0 0,0 0 0,0 0 0,0 0 0,0 0 0,0 0 0,0 0 0,0 0 0,1 0 0,-1 0 0,0 0 0,0 0 0,0 0 0,0 0 0,0 0 0,0 0 0,0 0 0,0 0 0,0 0 0,0 0 0,1 0 0,-1 0 0,0 0 0,0 0 0,0 0 0,0 0 0,0 0 0,0 0 0,0 0 0,0 0 0,0 0 0,0 0 0,0 0 1,0 0-1,1 0 0,-1 0 0,0 0 0,0 1 0,0-1 0,0 0 0,0 0 0,0 0 0,0 0 0,0 0 0,0 0 0,0 0 0,0 0 0,0 0 0,0 0 0,0 1 0,0-1 0,0 0 0,5-5-26,3-6 22</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43.536"/>
    </inkml:context>
    <inkml:brush xml:id="br0">
      <inkml:brushProperty name="width" value="0.05" units="cm"/>
      <inkml:brushProperty name="height" value="0.05" units="cm"/>
    </inkml:brush>
  </inkml:definitions>
  <inkml:trace contextRef="#ctx0" brushRef="#br0">64 565 15819,'-7'-13'4271,"4"22"-512,1 2-2984,-18 83 2858,-10 69-2188,29-158-1406,1-1 0,0 1 1,0-1-1,0 0 0,0 1 0,2 7 0,-2-11-33,0-1-1,0 1 1,1 0 0,-1-1 0,0 1-1,0-1 1,1 1 0,-1-1 0,0 0 0,1 1-1,-1-1 1,1 1 0,-1-1 0,0 0 0,1 1-1,-1-1 1,1 0 0,-1 1 0,1-1 0,-1 0-1,1 0 1,-1 0 0,2 1 0,-1-1 2,0 0 1,1 0 0,-1 0-1,1-1 1,-1 1-1,1 0 1,-1 0-1,1-1 1,-1 1-1,0-1 1,1 0-1,-1 1 1,2-2-1,5-3 3,0-1 0,0 0 0,0 0 0,-1-1 0,11-11 0,32-45-26,-28 34-1,-8 11-7,18-23-145,41-40 0,-73 80 165,0 1 0,1-1-1,-1 1 1,1-1-1,-1 1 1,1-1 0,-1 1-1,1-1 1,-1 1-1,1-1 1,0 1 0,-1 0-1,1-1 1,-1 1-1,1 0 1,0 0 0,-1 0-1,1-1 1,0 1-1,0 0 1,0 0 0,-1 11-91,-12 22-25,12-32 118,-10 22 20,4-11 12,1-1-1,0 1 1,1 0-1,0 0 0,-3 21 1,7-32-26,0 0 1,0 0 0,0 0 0,0 0-1,-1-1 1,2 1 0,-1 0 0,0 0-1,0 0 1,0 0 0,0 0-1,0-1 1,1 1 0,-1 0 0,0 0-1,1 0 1,-1-1 0,1 1 0,-1 0-1,1 0 1,-1-1 0,1 1 0,-1 0-1,1-1 1,0 1 0,-1-1-1,2 2 1,0-2 0,-1 0-1,1 1 0,-1-1 1,1 0-1,-1 0 0,1 0 1,-1 0-1,1 0 0,-1 0 1,1-1-1,0 1 0,-1 0 1,0-1-1,3 0 0,4-3 4,0 0-1,0 0 1,0 0-1,8-8 0,8-9-157,-2-1-1,0 0 0,-1-2 0,-2-1 1,0 0-1,25-48 0,-51 88 177,1 0 0,0 0 0,1 1 0,1-1 0,0 1 0,1 0 0,1 0 0,1 0 1,0 1-1,2 17 0,-1-32-15,0 0 0,0 1 1,1-1-1,-1 0 1,1 0-1,-1 0 1,1 1-1,0-1 0,-1 0 1,1 0-1,0 0 1,1 0-1,-1-1 0,0 1 1,0 0-1,1 0 1,-1-1-1,1 1 0,0-1 1,-1 1-1,1-1 1,0 0-1,0 1 1,0-1-1,0 0 0,0 0 1,0 0-1,0-1 1,0 1-1,0 0 0,0-1 1,1 0-1,-1 1 1,0-1-1,0 0 0,0 0 1,1 0-1,2-1 1,3 0-4,0-1 1,0 0 0,-1 0 0,1 0-1,-1-1 1,0-1 0,0 1 0,0-1-1,12-9 1,-3 0-34,-1-2 0,-1 1 0,0-2 0,-1 0 1,-1-1-1,0 0 0,-2-1 0,0 0 0,-1 0 0,0-1 0,7-26 0,-14 32-4,-7 18 55,-8 21 108,8-14-53,1 0 0,1 1 1,0-1-1,0 1 0,2 0 1,-1-1-1,2 19 1,0-30-75,0 0 0,0 0 1,0 0-1,0 0 0,0 0 1,0-1-1,0 1 1,1 0-1,-1 0 0,0 0 1,1 0-1,-1-1 1,0 1-1,1 0 0,-1 0 1,1-1-1,-1 1 0,1 0 1,0-1-1,-1 1 1,1 0-1,0-1 0,-1 1 1,1-1-1,1 1 1,-1-1-3,0 1 1,1-1 0,-1 0-1,0 0 1,1 0 0,-1 0-1,1 0 1,-1 0-1,0 0 1,1-1 0,-1 1-1,0 0 1,1-1 0,1 0-1,4-3-6,0 1-1,0-1 1,-1-1-1,11-7 0,33-37-126,-38 36 31,2-1 1,-1 2 0,2 0-1,17-12 1,-31 24 86,-1-1 0,1 1 0,-1 0 0,0-1-1,1 1 1,-1 0 0,1-1 0,0 1 0,-1 0 0,1 0 0,-1 0-1,1-1 1,-1 1 0,1 0 0,-1 0 0,1 0 0,0 0 0,-1 0 0,1 0-1,-1 0 1,1 0 0,0 0 0,-1 0 0,1 1 0,-1-1 0,1 0-1,-1 0 1,1 0 0,0 1 0,0 0 1,-1 0 1,1 0-1,-1 0 0,0 0 1,1 0-1,-1 0 0,0 0 1,0 0-1,0 0 0,0 0 1,0 0-1,0 0 0,0 0 1,0 0-1,-1 2 0,-14 48 3,12-42 15,-2 6 18,-1 2 46,1-1 0,1 2 1,0-1-1,-2 29 0,5-45-68,1 0 1,0 0-1,0 0 1,0 0 0,0-1-1,0 1 1,0 0-1,0 0 1,1 0-1,-1 0 1,0 0 0,0-1-1,1 1 1,-1 0-1,0 0 1,1 0-1,-1-1 1,1 1-1,-1 0 1,1-1 0,-1 1-1,1 0 1,0-1-1,-1 1 1,1 0-1,0-1 1,-1 1 0,1-1-1,0 0 1,1 1-1,0-1-1,-1 1 0,1-1-1,0-1 1,0 1 0,0 0-1,0 0 1,0-1 0,-1 1-1,1-1 1,0 1 0,0-1-1,-1 0 1,3-1 0,6-4-8,0 0 0,0-1 0,12-11 0,-5 2-24,-1-1-1,-1-1 1,22-32 0,31-65-147,-48 81 109,70-137-257,-71 129 210,-1-1 0,12-49 1,-30 91 110,7-34-84,-7 35 85,0-1-1,0 1 0,0 0 1,0-1-1,0 1 0,0 0 1,0 0-1,0-1 0,0 1 0,0 0 1,-1-1-1,1 1 0,0 0 1,0 0-1,0-1 0,0 1 1,0 0-1,0 0 0,-1-1 1,1 1-1,0 0 0,0 0 1,0 0-1,-1-1 0,1 1 1,0 0-1,0 0 0,0 0 0,-1-1 1,1 1-1,-1 0 0,0 0 2,0 0 0,0 1 0,0-1 0,0 0 0,0 1 0,0-1 0,1 1 0,-1-1 0,0 1 0,0-1 0,0 1 0,0 0-1,1-1 1,-2 2 0,-10 10 28,1 0 1,1 1-1,0 0 0,0 1 0,2 0 0,-13 25 0,5-1 99,-19 60-1,25-62-15,1 1 0,-6 55 0,13-73-68,1-1 0,1 1 0,1 0 0,0-1 0,1 1 0,10 35 0,-10-47-31,0-1 1,0-1-1,1 1 0,0 0 1,0 0-1,0-1 0,0 0 1,1 0-1,0 0 0,0 0 1,1 0-1,-1-1 0,1 0 1,8 6-1,-9-8-2,1 0-1,-1 0 1,1 0 0,-1 0 0,1-1 0,0 0 0,0 0-1,0 0 1,0-1 0,-1 1 0,1-1 0,0 0-1,0-1 1,0 1 0,0-1 0,0 0 0,-1 0 0,1 0-1,8-4 1,-1-1 11,0 0-1,-1-1 1,0 0-1,0-1 1,0 0 0,-1-1-1,-1 0 1,16-18-1,63-94 95,-75 103-102,22-36-76,-1-1-1,-3-2 1,-3-1-1,-2-1 1,26-89 0,-42 100-65,-10 46 119,0 1 1,0 0-1,0 0 0,0 0 0,0-1 1,0 1-1,0 0 0,0 0 1,-1 0-1,1-1 0,0 1 1,-1 0-1,1 0 0,-1 0 1,-1-2-1,2 3 4,-1-1-1,1 1 1,-1-1-1,1 1 1,-1 0-1,1-1 1,-1 1 0,0 0-1,1-1 1,-1 1-1,1 0 1,-1 0-1,0 0 1,1-1 0,-1 1-1,0 0 1,1 0-1,-1 0 1,0 0-1,0 1 1,-2-1-1,0 1 1,0 0-1,0 0 1,1 0-1,-1 0 0,1 0 1,-1 0-1,1 1 0,-1 0 1,-2 2-1,-3 4 18,0 1-1,0 0 1,1 0-1,0 1 1,1 0-1,0 0 1,0 1-1,1-1 1,1 1-1,-5 14 1,0 8 63,1-1 1,-6 46-1,10-22-3,2 1 0,3 0 0,2-1 0,2 0-1,19 82 1,-33-172-31,-2 1 1,-20-44-1,-17-50 6,48 126-47,-1 0-1,1-1 0,-1 1 1,1 0-1,0-1 1,0 1-1,0 0 1,0-1-1,0 1 1,0 0-1,0-1 1,1-1-1,-1 2 1,0 1 0,0 0-1,1-1 1,-1 1-1,0 0 1,0-1 0,1 1-1,-1 0 1,0 0-1,1-1 1,-1 1 0,0 0-1,1 0 1,-1 0-1,0-1 1,1 1 0,-1 0-1,0 0 1,1 0 0,-1 0-1,1 0 1,-1 0-1,0 0 1,1 0 0,-1 0-1,0 0 1,2 0-1,2 1 1,1 0 0,-1 0-1,1 1 1,-1 0-1,8 4 1,3 1-43,0-1-178,0-1-1,0 0 1,0-1-1,0 0 1,1-2-1,0 0 1,16 0-1,-24-2-43,0 0 0,-1-1-1,1 0 1,0-1 0,-1 0-1,1 0 1,-1 0 0,0-1 0,0 0-1,0-1 1,0 1 0,-1-1-1,1-1 1,-1 1 0,0-1-1,8-9 1,-2 1-628,-1-1 1,14-23-1,9-11-131,-34 48 1051,0-1-1,1 1 1,-1-1 0,0 1-1,1-1 1,-1 1 0,0-1 0,1 1-1,-1-1 1,1 1 0,-1 0-1,1-1 1,-1 1 0,1 0-1,-1-1 1,1 1 0,-1 0 0,1 0-1,0-1 1,-1 1 0,1 0-1,-1 0 1,1 0 0,0 0 0,-1 0-1,1 0 1,0 0 0,0 1 28,0-1 0,-1 1 0,1-1 0,-1 1 0,1 0 1,-1-1-1,1 1 0,-1 0 0,1 0 0,-1-1 0,0 1 0,0 0 1,1 0-1,-1 0 0,0-1 0,0 1 0,0 1 0,2 41 1588,-2-41-1591,-4 102 2403,0 73-1022,11-139-1831,-7-37 365,0-1-1,0 1 1,0-1 0,0 0-1,0 1 1,0-1 0,0 1-1,1-1 1,-1 0-1,0 1 1,0-1 0,0 0-1,1 1 1,-1-1-1,0 0 1,1 1 0,-1-1-1,0 0 1,1 1 0,-1-1-1,0 0 1,1 0-1,-1 1 1,0-1 0,1 0-1,0 0 1,0 0-14,0-1 0,-1 0 0,1 0 0,0 1 0,0-1 0,-1 0 0,1 0 0,-1 0-1,1 0 1,-1 0 0,1 0 0,-1 0 0,1 0 0,-1 0 0,0 0 0,0 0 0,1-1 0,15-69-513,-7 16 72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44.307"/>
    </inkml:context>
    <inkml:brush xml:id="br0">
      <inkml:brushProperty name="width" value="0.05" units="cm"/>
      <inkml:brushProperty name="height" value="0.05" units="cm"/>
    </inkml:brush>
  </inkml:definitions>
  <inkml:trace contextRef="#ctx0" brushRef="#br0">11 15 25317,'1'-9'2289,"-1"6"-1609,-1 1 1112,-2 2-831,1 5-913,0 1-464,-1 0-2641,3 4 2689,1 4-400,3 2-297</inkml:trace>
  <inkml:trace contextRef="#ctx0" brushRef="#br0" timeOffset="1">130 220 15523,'8'-16'1910,"-4"10"-1112,0-1 1,0 0-1,0 1 0,8-9 1,-11 14-723,-1 1 0,0 0 0,0 0 0,0 0 0,0 0 1,0-1-1,0 1 0,0 0 0,1 0 0,-1 0 1,0 0-1,0 0 0,0 0 0,0 0 0,1 0 0,-1-1 1,0 1-1,0 0 0,0 0 0,0 0 0,1 0 1,-1 0-1,0 0 0,0 0 0,0 0 0,1 0 0,-1 0 1,0 0-1,0 0 0,0 0 0,0 0 0,1 0 1,-1 0-1,0 0 0,0 1 0,0-1 0,0 0 0,1 0 1,-1 0-1,0 0 0,0 0 0,0 0 0,0 0 1,1 1-1,2 10 1441,-2 19-220,-23 178 654,7-94-1793,-2 56-31,-39 266 128,48-408-126,3-21-6,1-15 67,-1-46-12,3 0 1,3-1-1,9-74 1,-9 118-173,7-60-113,2 1 0,21-73 0,-23 113-3,2 0 0,1 0-1,1 1 1,1 1 0,2 0 0,1 1-1,23-29 1,-33 48 57,1 0-1,1 0 1,-1 1-1,1 0 1,1 1-1,-1 0 1,1 0 0,10-5-1,-15 9 36,0 0 0,0 1-1,0-1 1,1 1 0,-1-1 0,0 1-1,1 1 1,-1-1 0,1 1 0,0-1-1,-1 1 1,1 1 0,-1-1 0,1 1-1,-1-1 1,1 1 0,-1 0 0,0 1-1,1-1 1,5 4 0,-8-4 15,0 0 1,0 0-1,-1 1 0,1-1 1,0 1-1,-1-1 0,1 1 0,-1-1 1,1 1-1,-1 0 0,0 0 1,0 0-1,0-1 0,0 1 1,0 0-1,0 0 0,0 1 1,0 1-1,-1 0 2,1 1 0,-1-1 0,0 0 0,0 1 0,0-1 0,0 1 0,-1-1 1,-2 7-1,-1 3 31,-1 1 0,-1-1 0,0-1 0,-9 15 0,6-13 31,-1-1 1,0 0 0,0 0 0,-18 16 0,22-23-58,-1-2 0,0 1 0,0-1 0,0 0 0,0 0 0,-1-1 0,1 0 0,-1-1 0,0 1 0,-13 2 0,20-5-69,-1-1 0,0 1 0,0-1 0,0 0 1,0 1-1,0-1 0,0 0 0,0 0 0,0 0 0,0 0 0,0-1 0,0 1 0,0 0 0,0-1 1,0 0-1,1 1 0,-1-1 0,0 0 0,0 0 0,1 0 0,-1 0 0,0 0 0,1 0 0,-1-1 1,1 1-1,-1 0 0,1-1 0,0 1 0,0-1 0,0 0 0,-1 1 0,1-1 0,1 0 1,-1 1-1,0-1 0,0 0 0,1 0 0,-1 0 0,0-4 0,0-2-143,0 0-1,1-1 1,0 1-1,0-1 1,1 1-1,0-1 1,4-16-1,12-25-707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44.881"/>
    </inkml:context>
    <inkml:brush xml:id="br0">
      <inkml:brushProperty name="width" value="0.05" units="cm"/>
      <inkml:brushProperty name="height" value="0.05" units="cm"/>
    </inkml:brush>
  </inkml:definitions>
  <inkml:trace contextRef="#ctx0" brushRef="#br0">68 139 20092,'-2'37'1993,"-3"0"0,0 0 1,-12 39-1,-3 15 55,18-79-1865,-5 27 504,-1 39 1,7-67-622,1-1 1,0 0 0,1 0-1,0 0 1,0 0 0,1 0 0,1 0-1,0-1 1,5 14 0,-7-21-64,0 0 0,0 0 1,0 0-1,0-1 0,0 1 1,0 0-1,1 0 0,-1-1 1,1 1-1,-1 0 0,1-1 1,-1 0-1,1 1 1,0-1-1,0 0 0,0 0 1,0 0-1,0 0 0,0 0 1,0 0-1,3 0 0,-2-1-2,0 0-1,-1 0 0,1-1 0,0 1 1,-1-1-1,1 1 0,-1-1 0,1 0 1,-1 0-1,1 0 0,-1-1 0,1 1 1,-1 0-1,4-4 0,6-5-11,-1-1-1,0-1 1,-1 1-1,15-22 1,2-8-72,29-61 0,-62 119 123,1-1-1,0 1 1,1 0 0,-3 25-1,-4 87 161,11-113-165,1 0 1,3 27-1,-3-40-32,-1 0 0,0 0-1,1-1 1,0 1 0,0 0-1,0-1 1,0 1 0,0 0-1,0-1 1,0 0 0,1 1-1,0-1 1,-1 0 0,1 0-1,0 0 1,0 0 0,0 0-1,0 0 1,0 0 0,1-1-1,-1 1 1,0-1 0,5 2-1,-5-2-7,0-1-1,1 0 0,-1 0 0,0 0 0,1 0 0,-1-1 1,0 1-1,1-1 0,-1 1 0,0-1 0,0 0 0,0 0 1,1 0-1,-1 0 0,0 0 0,0-1 0,0 1 0,-1 0 1,1-1-1,0 0 0,-1 1 0,1-1 0,0 0 1,-1 0-1,0 0 0,2-3 0,4-5-142,-1-1 0,0 0 0,7-19 0,-8 14-373,0 0 0,0-1 0,-2 0 0,0 1 0,1-33 1,-4 40 314,0 0 0,0 0 0,-1 0 1,-1 1-1,1-1 0,-1 0 0,-1 1 1,1-1-1,-2 1 0,1-1 0,-1 1 1,-8-13-1,-5 4-728</inkml:trace>
  <inkml:trace contextRef="#ctx0" brushRef="#br0" timeOffset="1">273 211 19092,'1'-56'2705,"-1"6"-1465,0 3-560,0 14 2049,0 10-1153,-2 21-1200,-3 8-1000,-2 16 536,-2 0-272,-2 14-168</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45.407"/>
    </inkml:context>
    <inkml:brush xml:id="br0">
      <inkml:brushProperty name="width" value="0.05" units="cm"/>
      <inkml:brushProperty name="height" value="0.05" units="cm"/>
    </inkml:brush>
  </inkml:definitions>
  <inkml:trace contextRef="#ctx0" brushRef="#br0">25 1 19708,'3'121'6204,"0"19"-3653,-18 96-477,5-130-1394,5 111-1,5-210-639,1 1-1,0-1 1,0 1-1,0-1 1,1 1 0,5 12-1,-6-19-32,-1 0 0,1 1 0,0-1 0,-1 0 0,1 0 0,0 0-1,0 0 1,0 0 0,0 0 0,0 0 0,0 0 0,0 0 0,0 0 0,0-1-1,0 1 1,0 0 0,1-1 0,-1 1 0,0-1 0,0 1 0,1-1 0,-1 1 0,0-1-1,1 0 1,-1 0 0,0 0 0,1 0 0,-1 0 0,0 0 0,1 0 0,-1 0-1,0-1 1,1 1 0,-1 0 0,0-1 0,1 1 0,-1-1 0,0 1 0,0-1 0,0 0-1,1 0 1,-1 1 0,0-1 0,1-1 0,11-8 24,0 0 0,-1-1 0,0 0-1,21-26 1,38-60 93,-57 77-118,81-127-93,-75 112-24,-1-1 0,17-48 0,-35 82 24,0 1 0,-1-1-1,1 1 1,-1-1 0,1 1 0,-1-1 0,0 1-1,1-1 1,-1 1 0,0-1 0,0 0 0,0 1-1,0-1 1,-1 1 0,1-1 0,0 1 0,-1-1-1,1 0 1,-1 1 0,0-3 0,0 4 26,1 0 1,0 0 0,-1-1-1,1 1 1,0 0-1,-1 0 1,1 0-1,0-1 1,-1 1 0,1 0-1,-1 0 1,1 0-1,0 0 1,-1 0 0,1 0-1,-1 0 1,1 0-1,0 0 1,-1 0-1,1 0 1,-1 0 0,1 0-1,0 0 1,-1 0-1,0 1 1,-15 11-703,-1 13 27,0 3-248</inkml:trace>
  <inkml:trace contextRef="#ctx0" brushRef="#br0" timeOffset="1">267 679 22077,'4'18'2752,"2"2"-1775,2-5-441,4 2 1456,-1-6-880,2 1-440,2-6-1016,2-5-624,4-5-824,5-6 1376,1-9-360,3-2-321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45.932"/>
    </inkml:context>
    <inkml:brush xml:id="br0">
      <inkml:brushProperty name="width" value="0.05" units="cm"/>
      <inkml:brushProperty name="height" value="0.05" units="cm"/>
    </inkml:brush>
  </inkml:definitions>
  <inkml:trace contextRef="#ctx0" brushRef="#br0">200 618 18132,'-8'1'400,"0"0"-1,0 0 1,1 1 0,-1 0 0,0 0-1,1 1 1,0 0 0,0 0 0,0 1-1,0 0 1,0 0 0,1 0 0,0 1-1,0 0 1,-7 7 0,4-3 48,0 0 0,1 1 0,1 0 0,-1 0 0,1 1 0,1 0 0,0 0 0,-7 21-1,11-26-284,1 0-1,-1 0 1,1 1-1,1-1 1,-1 1-1,1-1 0,0 1 1,2 12-1,-1-17-143,-1-1 0,0 1 0,0 0 0,1-1 0,-1 1 0,1-1 0,-1 1 0,1-1 0,0 1 0,0-1 0,0 1 0,0-1 0,0 0 0,0 1 0,0-1 0,0 0 0,0 0 0,0 0 0,1 0 0,-1 0 0,1 0 0,-1 0 0,0 0 0,1 0 0,0-1 0,-1 1 0,1-1 0,-1 1-1,1-1 1,0 0 0,-1 1 0,1-1 0,0 0 0,-1 0 0,1 0 0,0 0 0,-1-1 0,4 0 0,0 0-3,0-1 0,0 0 0,0 0 0,0-1 0,0 1 0,-1-1 0,1 0 0,-1-1 0,0 1 0,0-1 0,7-7 0,3-6-31,18-28-1,-29 42 6,17-28-291,25-52 0,-53 101 15,0 1 0,1 0 0,0 0 0,2 1 0,-6 39 0,11-58 245,0-1-1,0 1 1,0 0 0,0-1 0,0 1-1,0-1 1,0 1 0,0 0-1,0-1 1,0 1 0,0-1-1,0 1 1,0 0 0,0-1-1,1 1 1,-1-1 0,0 1-1,0-1 1,1 1 0,-1-1 0,0 1-1,1-1 1,-1 1 0,1-1-1,-1 1 1,1 0 0,0-1-33,0 0 1,-1 0-1,1 0 1,0-1-1,0 1 1,-1 0-1,1 0 1,0 0-1,-1-1 1,1 1-1,0 0 1,-1-1-1,1 1 1,0 0-1,-1-1 1,1 1-1,0-2 1,26-27-1740,-8 1 996,-1 0 0,-1-2 0,-2 0 1,13-37-1,38-134-518,-48 140 1074,7-23 1642,-3-1 1,13-108 0,-52 260 2917,-16 104-2870,8 2 1,-4 228-1,28-376-1413,2-1 1,0 1 0,9 39-1,-10-104 72,-16-95 15,-5-53-38,21 182-63,0 0 0,0-1 0,0 1 0,1 0-1,0 0 1,3-9 0,-4 14-1,0 0-1,1 0 1,-1 1-1,0-1 1,1 0-1,-1 0 1,1 0-1,-1 1 1,1-1 0,0 0-1,-1 0 1,1 1-1,0-1 1,0 1-1,-1-1 1,1 1-1,0-1 1,0 1 0,1-1-1,-1 1-1,1-1 0,-1 1-1,1 0 1,-1 1 0,0-1 0,1 0-1,-1 0 1,0 0 0,1 1 0,-1-1-1,0 1 1,1-1 0,-1 1 0,0 0 0,0-1-1,0 1 1,2 1 0,7 5-99,-1 0-483,0 0-1,1-1 1,-1 0 0,1-1-1,1 0 1,-1 0-1,1-1 1,-1-1-1,1 0 1,16 3-1,0-4-628</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46.393"/>
    </inkml:context>
    <inkml:brush xml:id="br0">
      <inkml:brushProperty name="width" value="0.05" units="cm"/>
      <inkml:brushProperty name="height" value="0.05" units="cm"/>
    </inkml:brush>
  </inkml:definitions>
  <inkml:trace contextRef="#ctx0" brushRef="#br0">201 170 16700,'0'-2'254,"-1"0"0,1 0 1,-1 1-1,0-1 0,0 0 1,0 0-1,0 0 0,0 1 1,0-1-1,-1 0 0,1 1 1,-1-1-1,1 1 0,-1 0 1,1-1-1,-1 1 0,0 0 1,1 0-1,-1 0 0,0 0 1,0 0-1,0 1 0,0-1 1,0 0-1,0 1 0,0 0 1,0-1-1,0 1 0,0 0 1,0 0-1,0 0 0,0 0 1,0 0-1,-2 1 0,-2 0 85,1 0 0,-1 1-1,1-1 1,0 1-1,0 1 1,-1-1 0,1 1-1,1-1 1,-1 1 0,0 1-1,-4 4 1,-3 3 12,1 0-1,-16 23 1,23-29-333,1 0-1,0 0 1,0 0-1,0 1 1,1-1 0,-1 1-1,1 0 1,1 0 0,-3 12-1,4-17-19,0 1-1,0-1 1,0 1-1,0-1 1,0 1-1,1 0 1,-1-1-1,0 1 1,1-1-1,-1 1 1,1-1-1,0 1 1,0-1-1,-1 0 1,1 1-1,0-1 1,0 0-1,0 0 1,0 1-1,0-1 1,0 0-1,1 0 1,-1 0-1,0 0 1,1-1-1,-1 1 1,0 0-1,1 0 1,-1-1-1,1 1 1,-1-1-1,1 1 1,-1-1-1,1 0 1,2 1 0,5 0-82,1-1 0,-1 1 0,1-2 0,14-1 0,-22 2 62,71-12-512,-46 6 175,34-2 0,-62 8 363,1 0 0,0 0 0,0 0 0,0 1 1,0-1-1,0 0 0,0 0 0,0 0 0,-1 1 0,1-1 0,0 0 0,0 0 0,0 0 0,0 0 0,0 1 0,0-1 0,0 0 0,0 0 0,0 0 0,0 1 0,0-1 1,0 0-1,0 0 0,0 0 0,0 1 0,0-1 0,0 0 0,1 0 0,-1 0 0,0 1 0,0-1 0,0 0 0,0 0 0,0 0 0,0 0 0,0 0 0,1 1 1,-1-1-1,0 0 0,0 0 0,0 0 0,0 0 0,1 0 0,-1 0 0,0 0 0,0 0 0,0 1 0,0-1 0,1 0 0,-1 0 0,0 0 0,0 0 0,0 0 0,1 0 1,-1 0-1,0 0 0,0 0 0,0 0 0,1 0 0,-1 0 0,0 0 0,0-1 0,0 1 0,1 0 0,-1 0 0,0 0 0,0 0 0,1 0 0,-12 9 367,0-1-48,4-4-18,0 1 1,1 0-1,0 0 0,-9 9 1,14-12 134,2-2-157,6-6-52,11-15-137,-5-5-77,-1-1 1,-2-1-1,0 0 0,8-47 1,11-33 3,-25 96-21,-4 9 0,1-1 1,0 1-1,0 0 0,1 0 0,-1 0 0,3-5 0,-4 8 0,1-1 0,-1 1 0,0 0 0,0 0 0,1-1 0,-1 1 0,0 0 0,1 0 0,-1 0-1,0-1 1,1 1 0,-1 0 0,0 0 0,1 0 0,-1 0 0,0 0 0,1 0 0,-1-1 0,0 1 0,1 0 0,-1 0 0,0 0 0,1 0 0,0 1-1,11 9-3,-2 3-51,15 29 1,-17-28-1046,0-1 0,18 24 0,-23-33 905,0-1 0,1 1 1,0-1-1,-1 0 0,1 0 0,0 0 0,1-1 0,-1 1 0,0-1 0,1 0 0,-1 0 0,1-1 0,6 2 0,17-1-920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4:47.797"/>
    </inkml:context>
    <inkml:brush xml:id="br0">
      <inkml:brushProperty name="width" value="0.05" units="cm"/>
      <inkml:brushProperty name="height" value="0.05" units="cm"/>
    </inkml:brush>
  </inkml:definitions>
  <inkml:trace contextRef="#ctx0" brushRef="#br0">31 568 16307,'-1'2'279,"-23"19"967,23-20-1220,1-1 0,0 0-1,-1 0 1,1 0 0,0 1 0,-1-1 0,1 0-1,0 0 1,0 1 0,-1-1 0,1 0 0,0 1 0,0-1-1,0 0 1,-1 1 0,1-1 0,0 0 0,0 1-1,0-1 1,0 1 0,0-1 0,0 0 0,0 1-1,0-1 1,0 1 0,0-1 0,0 0 0,0 1 0,0-1-1,0 0 1,0 1 0,0-1 0,0 1 0,0-1-1,0 0 1,1 1 0,-1-1 0,0 0 0,0 1 0,0-1-1,1 0 1,-1 1 0,0-1 0,0 0 0,1 0-1,-1 1 1,0-1 0,1 0 0,-1 0 0,0 0-1,1 1 1,-1-1 0,0 0 0,1 0 0,-1 0 0,1 0-1,-1 0 1,0 0 0,1 0 0,-1 0 0,0 1-1,1-2 1,-1 1 0,1 0 0,-1 0 0,1 0 0,16 0 172,0 0-1,0-1 1,33-7 0,-11 1-129,596-55 61,470-23 1505,373 3-62,-1297 81-1537,783 5 117,544-33 603,-1115 7-370,1224-94 457,-947 53-791,2 27 20,-383 25 166,-207 4-48,120-27-1,-191 32-279,0-1 1,0 0-1,-1-1 1,15-6-1,-24 9 43,0 1 0,-1 0 0,1-1 0,-1 1 0,1 0 0,-1-1 0,1 1 0,-1 0 0,1-1 0,-1 1 1,1-1-1,-1 1 0,0-1 0,1 1 0,-1-1 0,0 1 0,1-1 0,-1 0 0,0 1 0,1-2 0,-1 2 13,0-1 1,-1 1-1,1-1 1,0 1-1,0 0 0,0-1 1,-1 1-1,1 0 1,0-1-1,0 1 0,-1 0 1,1-1-1,0 1 0,-1 0 1,1-1-1,0 1 1,-1 0-1,1 0 0,0 0 1,-1-1-1,1 1 1,-1 0-1,-27-6-486,-20 5 37,-15 1-177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7.740"/>
    </inkml:context>
    <inkml:brush xml:id="br0">
      <inkml:brushProperty name="width" value="0.05" units="cm"/>
      <inkml:brushProperty name="height" value="0.05" units="cm"/>
    </inkml:brush>
  </inkml:definitions>
  <inkml:trace contextRef="#ctx0" brushRef="#br0">10 365 12539,'-3'-18'384,"0"-2"29,1 0 0,0 0 0,2-28 0,1 42-249,0-1 0,0 1 0,0-1-1,1 1 1,0-1 0,0 1 0,1 0-1,-1 0 1,2 0 0,-1 1 0,0-1-1,1 1 1,0-1 0,8-7 0,5-2 43,1 0 0,0 1 0,1 1 0,0 0 0,1 2 0,0 0 0,23-7 1,-27 11-179,0 2 0,1 0 0,0 1 0,0 1 0,0 0 1,0 1-1,0 1 0,0 0 0,0 2 0,18 2 0,-28-2-27,1 0-1,-1 1 1,0 0-1,0 0 0,0 1 1,0 0-1,0 0 1,-1 1-1,1 0 0,-1 0 1,0 0-1,0 1 1,-1 0-1,1 0 0,-1 0 1,0 1-1,0-1 1,-1 1-1,0 1 0,0-1 1,0 0-1,-1 1 1,0 0-1,0 0 0,-1 0 1,1 0-1,-2 0 1,1 1-1,-1-1 0,0 0 1,-1 1-1,1-1 0,-1 1 1,-1-1-1,0 0 1,0 1-1,0-1 0,-1 0 1,0 1-1,0-1 1,-1 0-1,-3 7 0,0-4 14,-1 0-1,1 0 0,-2-1 1,1 0-1,-1 0 0,-1 0 1,1-1-1,-1-1 0,-1 1 0,-15 8 1,26-16-19,1-1 1,0 1-1,-1 0 1,1-1-1,0 1 1,0 0-1,-1 0 1,1 0-1,0 0 0,0 0 1,-1 0-1,1 1 1,0-1-1,0 1 1,-1-1-1,1 1 1,-1 0-1,1-1 1,0 1-1,-1 0 1,1 0-1,-1 0 1,0 0-1,1 0 0,-1 0 1,0 1-1,0-1 1,2 2-1,2 3-22,-1 0-1,1 0 0,-1 0 0,0 0 1,5 14-1,-1 1-20,-1 0 1,-2 0-1,0 1 0,-1-1 1,-1 1-1,-1 0 1,-1 0-1,-3 43 0,0-46 64,-1 0 0,-1 0 0,0 0 0,-2 0 0,0 0 0,-1-1 0,0 0 0,-2-1 0,0 1 0,-16 21 0,17-29 56,1-1 1,-2 0-1,1-1 1,-1 0-1,-1 0 1,1-1-1,-1 0 1,0-1-1,-1 0 1,1-1-1,-1 0 1,-1 0 0,1-1-1,-23 5 1,32-9-83,0 1 1,0-1 0,0 0-1,0 1 1,0-1 0,0 0-1,0 0 1,0 0 0,0-1-1,0 1 1,0 0 0,0-1-1,0 0 1,0 1 0,0-1-1,0 0 1,0 0 0,1 0-1,-1 0 1,0 0 0,1 0-1,-1 0 1,1-1 0,-1 1-1,1-1 1,-1 1 0,1-1 0,0 1-1,0-1 1,0 0 0,0 0-1,0 1 1,0-1 0,0 0-1,1 0 1,-1-3 0,0-1-86,0-1 0,0 1 0,1 0 0,0-1 0,1 1 0,0-1 0,-1 1 0,2 0 0,-1 0 0,5-11 0,9-20-201,6-10-82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5:43.535"/>
    </inkml:context>
    <inkml:brush xml:id="br0">
      <inkml:brushProperty name="width" value="0.05" units="cm"/>
      <inkml:brushProperty name="height" value="0.05" units="cm"/>
    </inkml:brush>
  </inkml:definitions>
  <inkml:trace contextRef="#ctx0" brushRef="#br0">111 797 12443,'-111'67'5397,"669"-419"-862,180-70-4121,-713 408-444,2 1 1,-1 1-1,45-13 0,-93 40-170,-507 255-220,325-163 335,-28 10 90,-105 55 7,241-117-12,85-45-2,11-10 3,0 1-1,1-1 0,-1 0 0,1 0 0,-1 0 0,1 0 1,0 0-1,-1 0 0,1 0 0,-1 0 0,1 0 0,-1 0 1,1 0-1,-1 0 0,1 0 0,-1 0 0,1 0 0,-1 0 1,1-1-1,-1 1 0,1 0 0,-1 0 0,0-1 0,1 1 1,0-1-1,114-49 26,564-291 193,-357 173-87,81-43-32,-479 254-374,-103 78 0,46-29 113,-338 214-2,274-190 79,185-109-86,16-7-1,24-10-198,9-7-105,-1-2 1,0-1-1,50-40 0,-45 32 160,167-124-749,-118 78 423</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10:45:54.182"/>
    </inkml:context>
    <inkml:brush xml:id="br0">
      <inkml:brushProperty name="width" value="0.05" units="cm"/>
      <inkml:brushProperty name="height" value="0.05" units="cm"/>
    </inkml:brush>
  </inkml:definitions>
  <inkml:trace contextRef="#ctx0" brushRef="#br0">16250 661 11875,'-269'-53'856,"-265"-42"-694,-16 46 673,-3 23-146,-170-11-508,-529-88-1161,68 4 419,-378 49 747,-3 63 60,959 9-197,-997-10 283,-2-27 50,1403 30-407,-403-13-55,-2 25 9,5 48 30,418-24 45,-223 67 0,239-45 61,-284 130-1,348-129 67,2 5-1,2 4 0,-150 121 1,187-128-30,2 3 1,-60 72 0,89-91-75,2 2 0,2 2 0,2 0 0,-39 86 0,59-114-38,0 2 0,1-1 0,0 0 0,1 1-1,1 0 1,0 0 0,2 0 0,0 0 0,0 1 0,1-1 0,2 0 0,-1 0 0,2 0 0,0 0 0,1 0-1,0 0 1,1-1 0,15 29 0,-8-23-13,1-1 1,1 0-1,1-1 0,0-1 0,2 0 1,0-1-1,1-1 0,1-1 0,32 21 1,4-3-24,1-3 1,85 34 0,-6-14-5,2-6 0,218 42 0,293 7-195,310-18-710,5-39-109,-410-18 690,1479 69 79,619 22 458,-2524-105-130,1668 37 34,-4-82 614,-154-83 1183,-920 32-1435,-502 52-518,270-89 0,-121-3-292,-258 86 151,134-80 1,-210 109 214,-1-2 1,-1-1-1,0-1 0,-2-1 0,42-45 1,-61 59 62,0-1 1,-1 1-1,0-1 1,-1 0 0,0 0-1,0-1 1,-1 1-1,0-1 1,-1 0 0,0 0-1,0-1 1,-1 1-1,-1-1 1,0 1 0,0-1-1,-1 1 1,0-1-1,-1 1 1,0-1 0,-1 1-1,0-1 1,-7-19-1,1 11 73,-1 0 0,-1 0 0,0 1 0,-2 0 0,0 1 0,-1 1 0,0 0 0,-2 0 0,-16-13 0,-12-8 56,-3 2 1,-55-33 0,9 13-343,-3 5-1,-196-75 0,155 81 310,-247-49-1,188 62-102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57.092"/>
    </inkml:context>
    <inkml:brush xml:id="br0">
      <inkml:brushProperty name="width" value="0.05" units="cm"/>
      <inkml:brushProperty name="height" value="0.05" units="cm"/>
    </inkml:brush>
  </inkml:definitions>
  <inkml:trace contextRef="#ctx0" brushRef="#br0">1344 314 10906,'0'-1'12,"72"-109"774,-66 99-712,0-1 1,-1 1-1,0-1 1,0 0-1,-2 0 1,1 0 0,-2 0-1,2-17 1,-3 26-52,-1 0 0,0 1 0,-1-1 1,1 0-1,0 0 0,-1 0 0,0 0 1,0 1-1,0-1 0,0 0 1,0 1-1,0-1 0,0 0 0,-1 1 1,0 0-1,1-1 0,-1 1 0,0 0 1,0 0-1,0 0 0,0 0 0,-1 0 1,1 0-1,0 1 0,-1-1 0,1 1 1,-1 0-1,-5-2 0,-1 0 35,-1 0 1,1 1-1,-1 1 0,0 0 0,0 0 0,1 0 1,-16 2-1,-7 3-14,1 1-1,0 1 1,1 2 0,0 1 0,0 2-1,-36 17 1,-10 10 3,-78 53 0,94-50 40,0 3-1,3 2 1,-73 77-1,59-44 154,-109 155-1,138-171-200,4 2-1,3 1 0,2 2 1,4 2-1,3 0 0,-34 142 1,54-178-72,1 0 1,2 0 0,1 1 0,1-1 0,2 1 0,2-1 0,10 53 0,-7-63 4,0 0-1,2-1 1,1 0-1,1 0 0,0 0 1,2-1-1,1-1 1,0 0-1,2-1 1,0-1-1,22 22 1,-1-8-61,1-2 1,1-1-1,1-3 0,46 25 1,-15-15-76,128 48 0,-115-56 156,2-4 0,1-4 0,1-3 0,1-4 0,0-5 0,91 0 0,-108-10 49,0-3 1,0-3-1,-1-4 1,0-2-1,0-3 1,-2-4-1,130-54 1,-117 33-15,-2-3 0,-2-4 0,-2-3 0,90-80-1,-69 44-13,-4-5 0,113-146 0,-156 174-19,-2-3-1,-4-2 0,-2-1 0,-4-2 0,-2-2 0,-4-1 0,27-99 1,-51 143-6,0 1-1,-2-1 1,-2 0 0,0 0 0,-2-1 0,-6-57 0,2 70 4,-1-1 0,0 1-1,-1 0 1,-2 0 0,0 1 0,0 0 0,-2 0 0,0 1-1,-1 0 1,-1 0 0,-24-28 0,20 31 4,1 0-1,-1 2 1,-1-1 0,0 2-1,-1 0 1,0 2-1,-1-1 1,0 2 0,0 0-1,-1 2 1,0 0 0,0 1-1,-20-3 1,-12 1 2,0 2-1,0 2 1,-98 7-1,52 6 87,-161 38 0,-91 48 95,261-70-180,-112 31 62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8.237"/>
    </inkml:context>
    <inkml:brush xml:id="br0">
      <inkml:brushProperty name="width" value="0.05" units="cm"/>
      <inkml:brushProperty name="height" value="0.05" units="cm"/>
    </inkml:brush>
  </inkml:definitions>
  <inkml:trace contextRef="#ctx0" brushRef="#br0">89 177 14763,'-14'33'1216,"-5"10"-1040,-1 16-96,2 4 241,6 0-217,6-3-88,8-10-208,8-8-121,10-25-175,6-12-1064,11-34 1248,6-14-224,13-16-96</inkml:trace>
  <inkml:trace contextRef="#ctx0" brushRef="#br0" timeOffset="1">604 1 14835,'-26'83'1440,"-1"3"-1087,-5 7-169,2 3 432,4-7-120,6-6-96,10-13-408,5-8-192,9-17-296,2-10-120,4-20 464,0-10-128,1-16-105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8.612"/>
    </inkml:context>
    <inkml:brush xml:id="br0">
      <inkml:brushProperty name="width" value="0.05" units="cm"/>
      <inkml:brushProperty name="height" value="0.05" units="cm"/>
    </inkml:brush>
  </inkml:definitions>
  <inkml:trace contextRef="#ctx0" brushRef="#br0">1 304 13627,'2'-16'117,"2"0"0,0 1 0,1 0 0,1 0 0,0 0 0,1 1 0,1 0 0,0 0 0,1 1 1,0 0-1,1 0 0,0 1 0,1 0 0,0 1 0,1 0 0,1 1 0,-1 1 0,2 0 0,-1 0 0,1 1 0,0 1 0,1 1 0,0 0 0,0 0 0,0 2 1,20-4-1,-27 7-83,-1 0-1,1 1 1,0-1 0,-1 2 0,1-1 0,0 1 0,-1 1 0,1-1 0,-1 1 0,0 1 0,1-1 0,-1 1 0,0 0 0,-1 1 0,12 6-1,-10-3-4,0-1 0,-1 1 0,1 0 0,-1 1 0,0 0 0,-1 0 0,0 0 0,0 1-1,-1 0 1,8 18 0,-9-16 16,0-1 0,-1 1-1,0 0 1,0 0 0,-2 1 0,1-1-1,-1 0 1,-1 1 0,-2 21 0,1-25 17,0 1 0,-1-1 0,0 0 0,-1 0 0,0 0 1,0 0-1,-1-1 0,0 0 0,0 1 0,0-1 0,-1 0 1,0-1-1,-1 1 0,-6 5 0,1-3 54,0 0-1,0-1 0,-1 0 1,-1-1-1,1 0 1,-1-1-1,0-1 1,-1 0-1,1 0 0,-1-1 1,0-1-1,0-1 1,0 0-1,0 0 1,-26-2-1,37 0-69,0 0-1,0 0 1,0-1 0,0 1-1,0-1 1,0 0 0,1 0-1,-1 0 1,0 0 0,1 0-1,-1 0 1,0-1 0,1 1-1,0-1 1,-1 0 0,1 0-1,0 0 1,0 0 0,0 0-1,0 0 1,0 0 0,0-1-1,1 1 1,-1-1 0,1 1-1,0-1 1,0 0 0,0 1-1,0-1 1,0 0 0,0 0-1,1 0 1,0 0 0,-1 1-1,1-1 1,0 0 0,1-5-1,2-43 206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9.235"/>
    </inkml:context>
    <inkml:brush xml:id="br0">
      <inkml:brushProperty name="width" value="0.05" units="cm"/>
      <inkml:brushProperty name="height" value="0.05" units="cm"/>
    </inkml:brush>
  </inkml:definitions>
  <inkml:trace contextRef="#ctx0" brushRef="#br0">148 37 9818,'4'-4'224,"1"0"0,0 0 1,0 0-1,0 1 0,0-1 0,1 1 0,9-3 1,-14 5-164,0 0 1,0 1 0,0-1 0,0 1 0,1 0-1,-1-1 1,0 1 0,1 0 0,-1 0-1,0 0 1,0 0 0,1 0 0,-1 0 0,0 0-1,1 0 1,-1 0 0,0 0 0,0 1 0,1-1-1,-1 1 1,0-1 0,0 1 0,0-1 0,0 1-1,1 0 1,-1 0 0,0-1 0,0 1 0,0 0-1,0 0 1,-1 0 0,1 0 0,0 0 0,0 0-1,-1 0 1,1 0 0,0 0 0,-1 1 0,1-1-1,-1 0 1,0 0 0,1 1 0,-1-1 0,0 2-1,2 10 146,-2 1 0,0 0-1,0 0 1,-2 0-1,1-1 1,-2 1-1,-7 25 1,5-21-83,-98 303 1272,11-44-840,89-269-538,-5 21 76,-6 42 1,13-64-76,1-1 0,-1 1-1,1 0 1,0-1-1,0 1 1,1-1 0,0 1-1,0 0 1,1-1 0,0 0-1,0 1 1,4 8 0,-4-12-11,1 0 0,0 0 1,-1 0-1,1 0 0,0 0 1,1-1-1,-1 1 1,0-1-1,1 0 0,0 0 1,-1 0-1,1 0 0,0-1 1,0 0-1,0 0 0,0 0 1,0 0-1,0 0 0,0-1 1,0 1-1,0-1 1,0 0-1,5-1 0,12-1 2,0-1-1,-1 0 1,24-8-1,39-16-411,-1-3 1,97-51-1,-139 61 178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9.663"/>
    </inkml:context>
    <inkml:brush xml:id="br0">
      <inkml:brushProperty name="width" value="0.05" units="cm"/>
      <inkml:brushProperty name="height" value="0.05" units="cm"/>
    </inkml:brush>
  </inkml:definitions>
  <inkml:trace contextRef="#ctx0" brushRef="#br0">1 359 12611,'0'-25'1328,"8"-2"-944,17-6-88,9 0 648,12-3-312,8-1-23,15 1-97,6 3-48,2 9-112,1 3-88,0 8-552,-3 0 392,-3-2-128,-8 2-64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0.616"/>
    </inkml:context>
    <inkml:brush xml:id="br0">
      <inkml:brushProperty name="width" value="0.05" units="cm"/>
      <inkml:brushProperty name="height" value="0.05" units="cm"/>
    </inkml:brush>
  </inkml:definitions>
  <inkml:trace contextRef="#ctx0" brushRef="#br0">1 3451 11330,'5'2'222,"1"-1"0,0 1 0,0-1 0,-1 0 0,1-1-1,0 0 1,0 1 0,8-2 0,48-9 351,-49 7-442,271-75 455,-121 28-531,-9 7-48,-3-7 0,189-91-1,1097-628 49,-789 346 32,-313 167 100,-15-22 57,-45 39 1,-50 38-2,106-86 249,-271 241-382,478-400 1349,-533 442-1435,7-8 71,21-23 0,-31 32-83,1-1 0,-1 1 0,0 0 0,0-1 0,0 1 0,-1-1 0,1 0 1,-1 0-1,0 1 0,0-1 0,0 0 0,0 0 0,0-6 0,-1 9-19,0-1-1,-1 1 1,1 0-1,0-1 0,-1 1 1,1 0-1,-1 0 1,1-1-1,-1 1 1,0 0-1,1 0 1,-1 0-1,0-1 1,0 1-1,0 0 0,0 0 1,0 0-1,0 1 1,0-1-1,0 0 1,0 0-1,0 0 1,0 1-1,-1-1 0,1 1 1,0-1-1,-1 1 1,1-1-1,0 1 1,-1 0-1,1 0 1,0-1-1,-1 1 1,-1 0-1,-7 0-137,0 0-1,0 1 1,-17 3 0,15-2 102,-15 0-126,2-3-47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1.480"/>
    </inkml:context>
    <inkml:brush xml:id="br0">
      <inkml:brushProperty name="width" value="0.05" units="cm"/>
      <inkml:brushProperty name="height" value="0.05" units="cm"/>
    </inkml:brush>
  </inkml:definitions>
  <inkml:trace contextRef="#ctx0" brushRef="#br0">122 1610 10938,'0'1'79,"0"0"-1,1-1 0,-1 1 1,0 0-1,1 0 1,-1-1-1,0 1 0,1 0 1,-1-1-1,1 1 0,-1-1 1,1 1-1,-1 0 1,1-1-1,-1 1 0,1-1 1,0 0-1,-1 1 0,1-1 1,0 1-1,-1-1 1,1 0-1,0 1 0,0-1 1,-1 0-1,1 0 0,0 0 1,0 0-1,-1 0 1,1 0-1,0 0 0,1 0 1,0-1-4,0 0-1,-1 0 1,1 0 0,-1 0 0,1 0 0,-1-1 0,1 1 0,-1 0 0,0-1 0,1 1 0,-1-1 0,1-3 0,5-7 46,0-1 1,6-21 0,-13 33-81,13-38 285,-3 0 1,-1-1-1,-2 0 1,-2 0-1,-1-1 1,-3-41-1,-28-245 601,5 206-423,-64-200 0,2 10-314,80 292-184,-1 2 3,2 1-1,0-1 1,1 0-1,0-33 1,5 43 56,1 9-870,6 14-1912,-6-9 1372,0-3 522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1.941"/>
    </inkml:context>
    <inkml:brush xml:id="br0">
      <inkml:brushProperty name="width" value="0.05" units="cm"/>
      <inkml:brushProperty name="height" value="0.05" units="cm"/>
    </inkml:brush>
  </inkml:definitions>
  <inkml:trace contextRef="#ctx0" brushRef="#br0">11 630 12091,'-5'15'943,"1"-1"955,2-27-49,5-24-1302,2-1 0,1 1 0,18-59 0,50-103-292,-62 168-244,2 1 0,1 1 0,2 0 0,0 1 0,28-33-1,-42 58-13,1 0 0,0 0 0,0 0-1,-1 1 1,1-1 0,1 1 0,-1 0 0,0 0-1,0 1 1,1-1 0,-1 1 0,1 0-1,0 0 1,-1 0 0,1 1 0,0-1-1,-1 1 1,1 0 0,0 1 0,-1-1-1,7 2 1,10 3-30,0 0 0,-1 1 1,27 13-1,22 13-881,120 77 0,-135-76 707,-1-1-145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3.397"/>
    </inkml:context>
    <inkml:brush xml:id="br0">
      <inkml:brushProperty name="width" value="0.05" units="cm"/>
      <inkml:brushProperty name="height" value="0.05" units="cm"/>
    </inkml:brush>
  </inkml:definitions>
  <inkml:trace contextRef="#ctx0" brushRef="#br0">14 194 16235,'-9'5'1241,"6"-5"-1009,2 0-104,9-10 256,12-6-112,6-6-408,7-5-224,9-9 296,4-4-120,-2-7-32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3.836"/>
    </inkml:context>
    <inkml:brush xml:id="br0">
      <inkml:brushProperty name="width" value="0.05" units="cm"/>
      <inkml:brushProperty name="height" value="0.05" units="cm"/>
    </inkml:brush>
  </inkml:definitions>
  <inkml:trace contextRef="#ctx0" brushRef="#br0">4 781 11843,'-3'0'1128,"10"-14"-992,9-8-304,11-3 2240,9-6-1944</inkml:trace>
  <inkml:trace contextRef="#ctx0" brushRef="#br0" timeOffset="1">871 109 13843,'17'-20'664,"5"-9"-648,5-1-8,10 0 88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4.271"/>
    </inkml:context>
    <inkml:brush xml:id="br0">
      <inkml:brushProperty name="width" value="0.05" units="cm"/>
      <inkml:brushProperty name="height" value="0.05" units="cm"/>
    </inkml:brush>
  </inkml:definitions>
  <inkml:trace contextRef="#ctx0" brushRef="#br0">0 1799 9730,'42'-47'448,"8"-12"-1720,4-4 1376,4-3-184,0 2-160</inkml:trace>
  <inkml:trace contextRef="#ctx0" brushRef="#br0" timeOffset="1">505 1252 12155,'18'-19'848,"10"-9"-840,5-8-1088,14-13 1256,7-4-192,12-7-248</inkml:trace>
  <inkml:trace contextRef="#ctx0" brushRef="#br0" timeOffset="2">1210 477 12043,'34'-35'1300,"67"-51"1,-51 46-844,-11 7-201,10-7 241,77-81 0,-95 84-381,-23 25-97,1 0 0,1 1 0,0 1 0,16-14 0,-5 9-41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05.861"/>
    </inkml:context>
    <inkml:brush xml:id="br0">
      <inkml:brushProperty name="width" value="0.05" units="cm"/>
      <inkml:brushProperty name="height" value="0.05" units="cm"/>
    </inkml:brush>
  </inkml:definitions>
  <inkml:trace contextRef="#ctx0" brushRef="#br0">5802 598 13443,'-499'-173'1227,"141"44"-784,-417-83-815,605 180 242,-2 8-1,-287-3 1,275 32 107,-346 56 1,-167 110 63,523-112-14,4 8 1,-265 143-1,334-151-17,3 3-1,2 5 1,4 3-1,3 5 1,3 4-1,4 3 1,-131 169-1,169-189-29,2 2 0,4 1 0,2 3 0,3 0-1,3 3 1,-38 134 0,59-166 3,1-1 0,2 1 0,2 0-1,2 0 1,1 0 0,2 0 0,2 1 0,1-1 0,2-1 0,2 1-1,1-1 1,2 0 0,23 51 0,-7-30-11,3-1-1,2-2 1,68 88-1,-43-73 7,4-3 0,72 63-1,157 104-26,14-25-12,-157-117 34,5-6 1,199 82-1,343 79-34,-433-178 117,3-12 0,2-11 0,2-12 0,390 1 0,-442-38 37,411-59 1,-466 32-67,-1-7 0,-2-8 1,177-73-1,93-89 13,-327 147-25,-4-4-1,102-86 0,-138 96 3,-3-2-1,-1-3 0,90-121 0,-112 127 2,-2 0-1,-2-3 1,-3 0-1,-2-2 1,30-99-1,-43 108 5,-3-1 0,-1 0 0,-3-1-1,-2 0 1,-2 1 0,-2-1 0,-3 0-1,-1 0 1,-3 1 0,-20-75 0,9 62 8,-3 1 0,-3 1 0,-2 1 0,-3 1 0,-3 2 0,-1 1 0,-70-85 1,42 69-26,-2 3 1,-4 3 0,-2 3 0,-3 4 0,-80-51-1,37 38-19,-3 6 0,-234-95 0,62 59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51.846"/>
    </inkml:context>
    <inkml:brush xml:id="br0">
      <inkml:brushProperty name="width" value="0.05" units="cm"/>
      <inkml:brushProperty name="height" value="0.05" units="cm"/>
    </inkml:brush>
  </inkml:definitions>
  <inkml:trace contextRef="#ctx0" brushRef="#br0">2583 1 11282,'-220'5'861,"-279"23"-865,381-11-36,1 6 0,1 5 0,-130 49 0,115-29 111,-155 82 1,240-105-38,2 1-1,0 3 0,2 1 1,2 3-1,0 1 1,-59 67-1,57-47-23,-62 103 0,-20 69 6,90-160 15,-65 139 121,78-153-88,2 2-1,-13 56 1,25-77-33,2 1 1,0-1 0,3 1-1,1 54 1,3-62-25,2 0 1,0-1 0,2 0-1,0 0 1,2 0 0,19 43-1,-4-26-24,1-2 0,1 0 0,3-2 0,1-1 1,36 36-1,180 155-515,-237-221 504,44 39-199,581 475-2492,-523-443 2493,2-4 0,4-5 1,3-6-1,138 53 1,-46-42 280,245 51 0,232 14 298,18-25-170,1349 39 0,-229-162 229,-891-2-13,352 10 120,60 0-350,2-27-197,1016-169-1386,-12-133-2807,-1747 239 3047,632-99 2756,709-102 3836,-1777 270-5133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28.271"/>
    </inkml:context>
    <inkml:brush xml:id="br0">
      <inkml:brushProperty name="width" value="0.05" units="cm"/>
      <inkml:brushProperty name="height" value="0.05" units="cm"/>
    </inkml:brush>
  </inkml:definitions>
  <inkml:trace contextRef="#ctx0" brushRef="#br0">0 3 13267,'2'-1'69,"1"1"0,-1-1 0,0 1 0,0 0 0,0 0 0,1 0 0,-1 0 0,0 0 0,0 0 0,1 1 0,-1-1 0,0 1 0,0 0 0,0-1 0,0 1 0,0 0-1,0 0 1,0 0 0,0 1 0,0-1 0,-1 0 0,1 1 0,0-1 0,-1 1 0,1-1 0,-1 1 0,1 0 0,1 3 0,14 20 472,15 30 0,2 2-122,-20-35-300,1-1 1,1 0-1,1-1 1,1-1-1,25 20 1,-29-27-80,2-1 0,-1-1 0,1 0 0,1-1 1,0-1-1,0-1 0,1 0 0,20 4 0,1-2 32,1-2-1,0-2 1,47 0-1,123-10 173,-80 0-137,274 9 52,239-12-125,-24-81-7,-9-45-687,-606 133 652,187-50-235,-123 26 87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08.335"/>
    </inkml:context>
    <inkml:brush xml:id="br0">
      <inkml:brushProperty name="width" value="0.05" units="cm"/>
      <inkml:brushProperty name="height" value="0.05" units="cm"/>
      <inkml:brushProperty name="color" value="#E71224"/>
    </inkml:brush>
  </inkml:definitions>
  <inkml:trace contextRef="#ctx0" brushRef="#br0">1 428 16027,'3'3'107,"2"-1"-1,-1 1 1,0-1-1,0 0 0,1 0 1,-1-1-1,1 1 0,-1-1 1,10 1-1,45 1-229,-42-3 220,160-6-114,194-31 0,-16 0-12,-117 29 142,0 10-1,272 38 1,213 17 196,3-71-217,83-92 8,-7-46 14,-568 105-93,-123 27 18,106-24-314,-170 32 166,-1-2 0,66-29 0,-93 34-4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12.883"/>
    </inkml:context>
    <inkml:brush xml:id="br0">
      <inkml:brushProperty name="width" value="0.05" units="cm"/>
      <inkml:brushProperty name="height" value="0.05" units="cm"/>
      <inkml:brushProperty name="color" value="#E71224"/>
    </inkml:brush>
  </inkml:definitions>
  <inkml:trace contextRef="#ctx0" brushRef="#br0">0 240 13171,'2'1'56,"1"0"0,-1 1 0,0-1 0,0 0 0,1 0-1,-1 0 1,1 0 0,-1-1 0,1 1 0,-1-1 0,1 1 0,0-1 0,-1 0 0,1 0 0,3-1 0,44-8-154,-33 4 177,87-18-66,-11 0 28,175-17 0,264 32 8,2 32 170,588-32 414,-152 4-257,212-24-544,623-77 112,-736 89 146,-541 16 418,-341-1-350,153-2-75,-328 2-85,1 2-1,0 0 1,-1 0-1,1 1 1,-1 1-1,1 0 1,-1 0-1,0 1 1,0 1-1,-1 0 1,1 1-1,-1 0 1,14 10-1,-25-16 10,0 1 1,1-1-1,-1 0 0,0 0 0,1 0 0,-1 1 0,0-1 0,0 0 0,1 0 0,-1 1 0,0-1 0,0 0 0,0 1 0,1-1 0,-1 0 0,0 1 0,0-1 0,0 0 1,0 1-1,0-1 0,0 0 0,1 1 0,-1-1 0,0 1 0,0-1 0,0 0 0,0 1 0,0-1 0,0 0 0,-1 1 0,1-1 0,0 0 0,0 1 0,0-1 0,0 1 0,0-1 1,-1 1-1,-14 8 242,-26 3 104,38-12-331,-117 19-52,87-13-12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25.197"/>
    </inkml:context>
    <inkml:brush xml:id="br0">
      <inkml:brushProperty name="width" value="0.05" units="cm"/>
      <inkml:brushProperty name="height" value="0.05" units="cm"/>
      <inkml:brushProperty name="color" value="#E71224"/>
    </inkml:brush>
  </inkml:definitions>
  <inkml:trace contextRef="#ctx0" brushRef="#br0">482 514 11987,'-4'1'168,"0"1"1,0 0 0,0-1-1,-1 0 1,1 0 0,0 0-1,0-1 1,-1 0 0,1 1-1,-1-2 1,-4 1 0,5-1-107,0 1-1,0 0 1,-1 0 0,1 0-1,0 1 1,0-1 0,0 1-1,0 0 1,0 0 0,0 0-1,0 1 1,-6 3-1,2 1-27,1 0-1,-1 0 0,2 0 0,-1 1 0,1 0 1,0 1-1,-8 13 0,-32 65 104,44-82-131,-48 104 27,5 3 0,4 1 1,6 2-1,-40 226 0,70-303-22,1 0 0,2 1 0,2-1 0,1 1 0,2-1 0,2 0 1,1 0-1,2-1 0,1 1 0,15 34 0,-3-23-6,2 0 0,2-2 0,2-1 1,1-2-1,3 0 0,2-2 0,1-2 0,2-1 1,2-1-1,1-3 0,46 32 0,-67-53-16,2 0-1,0-2 0,0 0 1,1-1-1,0-1 0,1-1 1,-1-1-1,36 6 0,-46-11 6,0-1-1,0-1 1,1 1-1,-1-2 1,0 0-1,0 0 0,0-1 1,0 0-1,0-1 1,0 0-1,-1-1 1,1 0-1,-1 0 1,0-1-1,0-1 0,0 0 1,-1 0-1,0-1 1,12-11-1,-3-1-3,0-1-1,-2 0 0,0-1 0,-2-1 1,20-38-1,46-127 1,-26 33 46,51-244 1,-22-169 10,-74 441-74,-8-154 1,-4 228-5,-2 1 1,-2 0 0,-3 1 0,-2 0-1,-31-84 1,36 118 5,0 1-1,-1-1 1,-1 1 0,0 1-1,-1 0 1,0 0-1,-1 1 1,-17-17 0,19 23-4,1 1 1,-1 0 0,0 0-1,-1 0 1,1 1-1,-1 0 1,0 1 0,0 1-1,-1-1 1,1 1 0,-1 1-1,0 0 1,-17-1-1,9 3-20,-1 1-1,1 0 0,-1 1 1,1 1-1,0 1 0,0 1 0,0 1 1,-20 9-1,-19 11-31,-63 40-1,91-50 39,-128 78-157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32.202"/>
    </inkml:context>
    <inkml:brush xml:id="br0">
      <inkml:brushProperty name="width" value="0.05" units="cm"/>
      <inkml:brushProperty name="height" value="0.05" units="cm"/>
      <inkml:brushProperty name="color" value="#E71224"/>
    </inkml:brush>
  </inkml:definitions>
  <inkml:trace contextRef="#ctx0" brushRef="#br0">0 521 12219,'12'-17'159,"1"2"0,0 0 0,1 1 0,0 0 0,1 1 0,1 0 0,0 1 0,25-13 0,17-6 39,73-27 0,-120 54-154,119-43 249,248-56 0,172 15-252,7 48-68,685 29-30,-922 29 93,593 113 1,-539-43-4,103 21 12,-225-64-22,1-11-1,272 1 0,-514-35-22,219-4-22,-202 2 20,1-2 0,-1-1-1,0-1 1,0-1 0,50-21-1,-64 22 26,-1-2 0,0 1-1,0-2 1,-1 0 0,0 0-1,0-1 1,19-23 0,-30 33-22,0-1 1,0 0 0,-1 0-1,1 0 1,0 0-1,-1 0 1,1 0 0,0 0-1,-1 0 1,0 0 0,1 0-1,-1 0 1,1 0 0,-1 0-1,0 0 1,0 0 0,0 0-1,0-1 1,1 1 0,-1 0-1,-1 0 1,1 0 0,0 0-1,0 0 1,0-1 0,-1 1-1,1 0 1,0 0 0,-1 0-1,1 0 1,-1 0 0,0-1-1,-12-13 23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6.758"/>
    </inkml:context>
    <inkml:brush xml:id="br0">
      <inkml:brushProperty name="width" value="0.05" units="cm"/>
      <inkml:brushProperty name="height" value="0.05" units="cm"/>
      <inkml:brushProperty name="color" value="#E71224"/>
    </inkml:brush>
  </inkml:definitions>
  <inkml:trace contextRef="#ctx0" brushRef="#br0">150 18 13379,'-1'-1'46,"-1"-1"1,1 1-1,0 0 1,-1-1-1,1 1 0,-1 0 1,1 0-1,-1 0 1,0 0-1,0 0 0,1 0 1,-1 0-1,0 1 1,0-1-1,0 1 1,0-1-1,0 1 0,0 0 1,0 0-1,-2 0 1,1 0-20,1 1 0,-1 0 0,1 0 0,-1 0 0,1 0 0,-1 0 0,1 0 0,0 1 0,0-1 0,0 1 0,0-1 0,0 1 0,-3 3 0,-1 2 31,0 0 0,0 1 0,1 0 0,0 0 0,1 1 0,0-1-1,-6 16 1,2 7 162,1 0 1,1 0-1,-2 54 0,7 100 460,62 537 507,-33-479-1209,-24-207-32,40 286-155,-22-225 147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7.497"/>
    </inkml:context>
    <inkml:brush xml:id="br0">
      <inkml:brushProperty name="width" value="0.05" units="cm"/>
      <inkml:brushProperty name="height" value="0.05" units="cm"/>
      <inkml:brushProperty name="color" value="#E71224"/>
    </inkml:brush>
  </inkml:definitions>
  <inkml:trace contextRef="#ctx0" brushRef="#br0">115 58 12195,'4'-13'519,"-2"8"-345,-1 0 0,1 0-1,-1 0 1,0-1 0,0-7-1,-1 13-163,0 0-1,0 0 0,0 0 1,0-1-1,0 1 0,0 0 1,0 0-1,0-1 1,0 1-1,0 0 0,-1 0 1,1-1-1,0 1 0,0 0 1,0 0-1,0 0 1,0-1-1,0 1 0,-1 0 1,1 0-1,0 0 0,0 0 1,0-1-1,-1 1 1,1 0-1,0 0 0,0 0 1,0 0-1,-1 0 0,1 0 1,0 0-1,0 0 0,-1 0 1,1-1-1,0 1 1,0 0-1,0 0 0,-1 0 1,1 0-1,0 0 0,0 0 1,-1 1-1,1-1 1,0 0-1,-11 8 585,2 7-400,2 0 0,0 1 0,1 0 0,1 0 0,0 0 0,1 0-1,-2 19 1,4-21-104,-19 107 591,-5 146 0,16 126-72,13-116-694,43 289-1,-35-466 17,-3-18-23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8.717"/>
    </inkml:context>
    <inkml:brush xml:id="br0">
      <inkml:brushProperty name="width" value="0.05" units="cm"/>
      <inkml:brushProperty name="height" value="0.05" units="cm"/>
      <inkml:brushProperty name="color" value="#E71224"/>
    </inkml:brush>
  </inkml:definitions>
  <inkml:trace contextRef="#ctx0" brushRef="#br0">72 49 13299,'0'-2'158,"0"-30"959,-4 19-569,4 13-535,0 0-1,0 0 1,0 0-1,-1-1 0,1 1 1,0 0-1,0 0 1,0 0-1,-1 0 0,1 0 1,0 0-1,0 0 1,0 0-1,-1 0 0,1 0 1,0 0-1,0 0 1,0 0-1,-1 0 0,1 0 1,0 0-1,0 0 1,0 0-1,-1 0 0,1 0 1,0 0-1,0 0 1,0 0-1,-1 0 0,1 0 1,0 1-1,0-1 1,0 0-1,0 0 0,-1 0 1,1 0-1,0 0 1,0 1-1,0-1 0,0 0 1,0 0-1,0 0 0,-1 0 1,1 1-1,0-1 1,-2 4 97,0-1 0,0 1 0,0 0 0,0-1 0,0 1 0,1 0 0,0 0 0,0 0 0,0 0 0,0 1 0,0 6-1,-1 4 104,-37 434 1691,38 2-1482,1-438-401,22 520-97,-11-343-1211,-11-185 1010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9.956"/>
    </inkml:context>
    <inkml:brush xml:id="br0">
      <inkml:brushProperty name="width" value="0.05" units="cm"/>
      <inkml:brushProperty name="height" value="0.05" units="cm"/>
      <inkml:brushProperty name="color" value="#E71224"/>
    </inkml:brush>
  </inkml:definitions>
  <inkml:trace contextRef="#ctx0" brushRef="#br0">44 11 12659,'-2'-1'173,"1"0"-56,0 0-1,0 0 1,0 0 0,0 0 0,0 0-1,-1 1 1,1-1 0,0 1-1,-1-1 1,1 1 0,0-1 0,-3 0-1,3 2-93,0 0 0,1-1 0,-1 1 0,0-1-1,0 1 1,1 0 0,-1-1 0,1 1 0,-1 0 0,1 0 0,-1-1-1,1 1 1,-1 0 0,1 0 0,0 0 0,-1 0 0,1 0-1,0 0 1,0-1 0,0 1 0,0 0 0,0 0 0,0 0 0,0 0-1,0 2 1,-13 496 1616,14-306-1491,-2-85-73,17 414 57,-15-513 21,-1-3-6,1 1 0,0-1 0,0 1 0,0-1-1,1 1 1,0-1 0,0 0 0,0 0 0,1 0 0,4 7-1,-6-12-130,-1 0-1,1-1 0,0 1 1,-1 0-1,1 0 0,0 0 1,0-1-1,-1 1 0,1-1 1,0 1-1,0 0 0,0-1 1,0 1-1,0-1 0,0 0 1,0 1-1,2-1 0,-1 0 17,-1 0 0,0 0-1,1-1 1,-1 1-1,1-1 1,-1 1-1,0-1 1,1 1-1,-1-1 1,3-2 0,-4 3-13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4.937"/>
    </inkml:context>
    <inkml:brush xml:id="br0">
      <inkml:brushProperty name="width" value="0.05" units="cm"/>
      <inkml:brushProperty name="height" value="0.05" units="cm"/>
    </inkml:brush>
  </inkml:definitions>
  <inkml:trace contextRef="#ctx0" brushRef="#br0">399 76 11859,'12'-75'2396,"-79"505"3239,-44 218-3552,101-593-2036,-4 27-442,-43 138 0,56-215 257,-1 0 1,0 0-1,-1 0 1,1 0-1,-1 0 1,0-1-1,0 1 1,0-1-1,-1 0 1,1 0-1,-1 0 1,-6 4-1,8-6 66,-1-1 0,0 1 0,1-1-1,-1 0 1,0 0 0,0-1 0,1 1-1,-1-1 1,0 1 0,0-1-1,0 0 1,0 0 0,0 0 0,0 0-1,0-1 1,0 1 0,1-1 0,-1 1-1,0-1 1,0 0 0,1 0 0,-1-1-1,0 1 1,-4-3 0,-27-21-600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0:14.376"/>
    </inkml:context>
    <inkml:brush xml:id="br0">
      <inkml:brushProperty name="width" value="0.05" units="cm"/>
      <inkml:brushProperty name="height" value="0.05" units="cm"/>
      <inkml:brushProperty name="color" value="#E71224"/>
    </inkml:brush>
  </inkml:definitions>
  <inkml:trace contextRef="#ctx0" brushRef="#br0">946 434 11298,'-2'-3'86,"-1"1"0,0 0-1,0-1 1,0 1-1,0 0 1,-1 1-1,1-1 1,0 0 0,-1 1-1,1 0 1,-1 0-1,1 0 1,-1 0-1,0 1 1,1-1 0,-1 1-1,0 0 1,1 0-1,-1 0 1,0 1-1,1-1 1,-7 2-1,-7 3 178,0 0 0,0 2 0,-24 11 0,22-9-37,-28 14-146,1 2 0,2 2 0,0 2 0,2 2 0,1 2 0,2 1 0,2 3 0,1 0 0,1 2 0,-54 82 0,53-63 7,3 1 1,2 1-1,2 2 1,4 1-1,2 0 1,3 2-1,-22 128 0,37-151-88,1 1 0,2-1 0,2 1-1,1 0 1,3-1 0,1 0-1,22 81 1,-20-99 0,1 0 0,2 0 1,0-1-1,1 0 0,1-1 0,1 0 0,1-1 1,1 0-1,1-2 0,1 0 0,1 0 0,0-2 0,1 0 1,34 22-1,-44-32 0,0-2 1,1 0 0,0 0 0,0 0-1,1-1 1,-1-1 0,1 0 0,-1 0-1,1-1 1,0-1 0,0 1-1,0-2 1,0 0 0,0 0 0,0-1-1,0 0 1,0-1 0,14-4-1,-6-1 22,-1-1-1,0-1 0,-1 0 1,0-2-1,-1 0 0,0-1 0,0 0 1,-1-1-1,16-19 0,9-14 245,61-90 0,103-214 749,-23-20-86,-118 238-615,-57 120-284,146-325 485,-122 263-513,-5-1 1,28-127 0,-48 172-25,-1 0 0,-1-1 1,-2 1-1,-4-57 0,2 74 7,-1 0 0,-1 1 1,0 0-1,0-1 0,-1 1 0,-1 0 0,0 1 1,0-1-1,-1 1 0,-1 0 0,0 1 0,0-1 1,-1 1-1,-9-8 0,10 12-3,0 0 0,0 1 0,0 0 0,0 0 0,-1 0 0,0 1 0,0 1 0,0-1 0,0 1 0,0 1 0,-13-3 0,8 3-4,1 1 1,-1 0-1,1 1 1,-1 1-1,1 0 1,0 0-1,-17 5 1,4 1-4,0 1 1,1 1 0,0 2-1,1 0 1,0 1 0,1 2 0,-23 18-1,14-7-8,1 2 0,1 1-1,2 2 1,1 1 0,2 0-1,0 2 1,2 1-1,-24 51 1,-9 36-434,-48 152-1,91-237 364,-79 279-126,79-251 182,2 1 0,-3 131 0,13-171 40,1 1 1,2-1-1,0 1 1,2-1 0,0 0-1,2-1 1,11 27-1,-14-41 5,1 0-1,-1-1 0,2 0 0,-1 0 0,2 0 1,-1-1-1,1 0 0,0 0 0,1 0 1,-1-1-1,1 0 0,1-1 0,0 0 1,0 0-1,0-1 0,0 0 0,1 0 0,0-1 1,18 5-1,-14-6-12,0 0-1,1-1 1,-1-1 0,1 0-1,-1-1 1,1-1 0,-1 0-1,0-1 1,1 0 0,21-8 0,-17 4-1,0-2 1,-1 0 0,0-1 0,-1-1 0,0-1-1,30-24 1,-13 4 6,-1-2-1,-2-2 1,-1-1-1,-2-1 0,44-77 1,-32 40 43,34-90-1,18-83 87,-84 225-108,70-217 98,-61 179-82,-3 0 1,5-65 0,-16 108-28,-2-1 1,-1 1-1,0-1 1,-1 1 0,-3-21-1,3 34-1,0-1-1,0 1 0,0 0 1,0 0-1,-1 1 1,0-1-1,0 0 0,0 0 1,0 1-1,0-1 0,-1 1 1,1 0-1,-1 0 0,0 0 1,0 0-1,0 0 1,0 1-1,-1-1 0,1 1 1,-1 0-1,1 0 0,-1 0 1,0 0-1,0 1 0,0 0 1,0-1-1,-4 1 1,-7-1-7,-1 1 1,1 1-1,-1 0 1,1 1-1,0 0 1,-1 2-1,1 0 1,-26 8-1,-12 8-3,-51 26-1,17 0 15,1 3-1,3 4 0,2 3 1,-120 108-1,149-114 0,2 2 0,2 2 0,-76 110 0,92-114 0,2 3-1,3 0 0,2 2 1,2 0-1,-15 59 1,28-78-38,2 1 0,1 0 0,2 0 1,2 0-1,1 1 0,2-1 1,2 1-1,6 39 0,-5-55 7,2 0 0,0 0-1,1-1 1,1 0 0,1 0-1,1-1 1,1 0 0,0 0 0,1-1-1,1 0 1,1-1 0,1-1 0,0 0-1,1-1 1,18 15 0,-12-14-76,1 0 1,1-1-1,0-2 0,1 0 1,0-1-1,1-2 1,0-1-1,1 0 0,0-2 1,37 5-1,5-8-118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1:52.981"/>
    </inkml:context>
    <inkml:brush xml:id="br0">
      <inkml:brushProperty name="width" value="0.05" units="cm"/>
      <inkml:brushProperty name="height" value="0.05" units="cm"/>
      <inkml:brushProperty name="color" value="#E71224"/>
    </inkml:brush>
  </inkml:definitions>
  <inkml:trace contextRef="#ctx0" brushRef="#br0">835 68 12403,'-3'-5'91,"-1"0"0,1 0-1,-1 0 1,0 1 0,0 0 0,-1 0 0,1 0 0,-1 0 0,0 0 0,0 1 0,0 0 0,-1 0 0,1 1 0,-1-1 0,1 1 0,-1 0 0,0 1 0,0-1 0,1 1 0,-1 0-1,0 1 1,0-1 0,0 1 0,0 1 0,0-1 0,0 1 0,0 0 0,0 0 0,0 1 0,-10 3 0,-2 3-11,1 1 0,-1 0 0,2 1 0,-1 1 0,-27 24 0,-66 76 92,67-59-131,1 2 0,3 2-1,3 1 1,2 2 0,-45 106-1,48-84-43,3 1-1,4 2 1,3 0-1,-9 90 1,22-97-23,1 99 1,8-135 6,1 0 1,3 0-1,2 0 0,12 44 1,-15-72 7,0 0 1,1-1-1,0 0 1,1 0 0,0 0-1,16 20 1,-18-27 4,0 0-1,1 0 1,-1-1 0,1 0 0,0 0 0,1 0 0,-1 0 0,1-1-1,-1 0 1,1 0 0,0-1 0,0 1 0,0-1 0,0-1 0,1 1 0,6 0-1,-2-1-2,0-1-1,-1 0 1,1 0-1,-1-1 0,1 0 1,-1-1-1,1 0 1,18-8-1,-12 3 6,0 0 1,-1-2-1,1 0 1,21-17-1,3-8 62,-1-2-1,51-59 0,-27 21 162,-4-3-1,-3-3 1,-3-1 0,-5-4-1,-2-1 1,-5-2-1,55-166 1,-84 210-115,-1 0 0,-2 0 1,-2-1-1,3-92 0,-11 114-82,-2 0 1,0 0-1,-1 1 0,-13-43 1,11 50-24,0 0 1,-1 1-1,-1-1 1,-1 2 0,0-1-1,-1 1 1,-19-24-1,23 31-5,-1 0 0,0 1 0,0-1 0,0 1 0,-1 0 0,1 0 0,-1 1 0,-1 0 0,1 1 0,0-1-1,-1 1 1,0 0 0,1 1 0,-1 0 0,0 0 0,0 1 0,0 0 0,-1 0 0,1 1 0,0 0 0,0 1 0,0 0 0,0 0 0,0 0-1,0 1 1,0 0 0,0 1 0,-14 6 0,-8 7-10,1 1 0,1 1 1,0 2-1,2 1 0,0 0 0,-29 34 0,-5 11-14,-57 85-1,58-70 1,4 4 0,-74 148-1,110-190 13,2 0-1,2 0 0,2 2 1,1 0-1,3 0 0,1 1 1,3 0-1,0 49 0,5-79 2,1 0 0,1 0 0,0 0-1,1 0 1,0 0 0,1-1 0,1 1-1,1-1 1,11 22 0,-14-31 8,1-1 0,-1 0 0,1 0-1,0 0 1,0-1 0,0 1 0,1-1 0,-1 0 0,1 0 0,0 0 0,0-1-1,1 0 1,-1 0 0,1 0 0,-1-1 0,1 1 0,0-1 0,0-1-1,0 1 1,0-1 0,0 0 0,0-1 0,1 1 0,-1-1 0,0 0 0,0-1-1,9-1 1,0-1-7,0-1 0,-1 0 0,1-1 0,-1-1 0,0 0 1,-1-1-1,18-11 0,3-6-23,48-42 1,-30 18 61,-3-1-1,-1-3 0,74-106 1,-90 109 33,-2-1 0,-3-1 0,-2-1 1,-2-2-1,17-59 0,-30 80 15,-2-1 1,7-63-1,-14 86-60,0-1-1,-1 0 0,0 1 0,-1-1 1,-1 0-1,1 1 0,-2-1 1,0 1-1,0 0 0,-1 0 1,0 0-1,-7-11 0,8 18-11,1-1 0,-2 1-1,1 0 1,0 0 0,-1 0-1,0 1 1,0-1 0,0 1 0,0 0-1,0 0 1,-1 0 0,1 0-1,-1 1 1,-8-3 0,7 3-4,-1 0 0,0 1 0,0 0 0,1 0 0,-1 1 1,0 0-1,0 0 0,0 1 0,0 0 0,-7 1 0,-1 3-39,-1 0 1,0 0-1,1 2 0,0 0 0,1 0 1,0 2-1,0 0 0,-20 16 0,4 3-221,2 1-1,-39 50 1,12-13 21,26-33 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22.280"/>
    </inkml:context>
    <inkml:brush xml:id="br0">
      <inkml:brushProperty name="width" value="0.05" units="cm"/>
      <inkml:brushProperty name="height" value="0.05" units="cm"/>
      <inkml:brushProperty name="color" value="#E71224"/>
    </inkml:brush>
  </inkml:definitions>
  <inkml:trace contextRef="#ctx0" brushRef="#br0">0 1 15259,'10'24'1793,"3"-7"-1049,-1 0-344,1-4 1928,1-4-2088,7-5 40,-2-4-103,-5-9-233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21.812"/>
    </inkml:context>
    <inkml:brush xml:id="br0">
      <inkml:brushProperty name="width" value="0.05" units="cm"/>
      <inkml:brushProperty name="height" value="0.05" units="cm"/>
      <inkml:brushProperty name="color" value="#E71224"/>
    </inkml:brush>
  </inkml:definitions>
  <inkml:trace contextRef="#ctx0" brushRef="#br0">1 656 14803,'23'-47'284,"2"2"0,2 1-1,2 1 1,2 1 0,2 2 0,2 1-1,1 1 1,2 3 0,1 0 0,2 3-1,1 2 1,1 1 0,2 2 0,1 3-1,1 1 1,54-18 0,-71 31-231,1 1 0,0 1 0,36-3 0,-50 9-43,1 1-1,-1 1 1,1 0 0,-1 1-1,1 1 1,-1 0 0,21 7-1,-35-8-6,0-1 0,-1 1 0,1 0 0,0 0-1,-1 1 1,1-1 0,-1 0 0,1 1 0,-1 0 0,0-1-1,0 1 1,1 0 0,-1 0 0,-1 0 0,1 1 0,0-1 0,0 0-1,-1 1 1,0-1 0,1 1 0,0 3 0,-1-2 9,0 0-1,-1 0 1,0 0 0,0 0 0,0 1 0,0-1 0,0 0 0,-1 0-1,0 0 1,0 0 0,0 0 0,0 0 0,-1 0 0,0 0-1,-2 4 1,-17 28 131,-2-2 0,-1 0 0,-39 42 0,15-20 41,-35 49 217,3 2-1,-66 123 0,135-211-361,1 1 1,1 1 0,1-1-1,0 2 1,2-1-1,0 1 1,-3 24 0,9-38-30,-1 0 0,1-1-1,0 1 1,1 0 0,0-1 0,0 1 0,1-1 0,0 1 0,0-1 0,5 11 0,-4-12-5,1-1-1,-1 1 1,1-1-1,0 0 0,0 0 1,1-1-1,-1 1 1,1-1-1,0 0 1,0 0-1,0-1 1,1 0-1,0 1 1,7 2-1,5 0 0,-1 0 1,1-1-1,0-1 0,0 0 1,32 1-1,97-5-273,121-25-1123,-101 7 741,-117 15 249,-27 6-140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25.617"/>
    </inkml:context>
    <inkml:brush xml:id="br0">
      <inkml:brushProperty name="width" value="0.05" units="cm"/>
      <inkml:brushProperty name="height" value="0.05" units="cm"/>
      <inkml:brushProperty name="color" value="#E71224"/>
    </inkml:brush>
  </inkml:definitions>
  <inkml:trace contextRef="#ctx0" brushRef="#br0">30 52 21549,'-12'-5'1328,"2"5"-3337,2-4 2113,8-16 161,2-3-265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38.415"/>
    </inkml:context>
    <inkml:brush xml:id="br0">
      <inkml:brushProperty name="width" value="0.05" units="cm"/>
      <inkml:brushProperty name="height" value="0.05" units="cm"/>
      <inkml:brushProperty name="color" value="#E71224"/>
    </inkml:brush>
  </inkml:definitions>
  <inkml:trace contextRef="#ctx0" brushRef="#br0">45 5 20836,'-8'-5'1553,"5"10"-1361,4 3-352,-1 5 712,-8 3-72,-18 3-448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3.979"/>
    </inkml:context>
    <inkml:brush xml:id="br0">
      <inkml:brushProperty name="width" value="0.05" units="cm"/>
      <inkml:brushProperty name="height" value="0.05" units="cm"/>
      <inkml:brushProperty name="color" value="#E71224"/>
    </inkml:brush>
  </inkml:definitions>
  <inkml:trace contextRef="#ctx0" brushRef="#br0">25 1 16043,'1'0'134,"0"1"0,0-1 0,0 1 0,0 0 0,0 0 0,0 0 0,0 0 0,0 0-1,0 0 1,0 0 0,0 0 0,-1 0 0,1 0 0,0 0 0,-1 0 0,1 0 0,-1 1 0,1-1-1,-1 0 1,0 0 0,1 1 0,-1-1 0,0 0 0,0 1 0,0-1 0,0 0 0,0 1 0,0-1-1,-1 3 1,0 7 430,-1 0 0,-6 20 0,2-8 1,-4 39-323,3 0 1,2 1 0,4-1 0,2 1-1,10 68 1,-10-120-328,-1-8-13,1 1 0,-1-1 0,1 1 0,0-1 1,-1 0-1,2 1 0,-1-1 0,2 4 1,-3-7 106,0 0 1,0-1-1,0 1 1,0 0-1,0 0 1,0 0-1,0 0 1,0 0-1,0 0 1,0 0-1,-1 0 1,1 0-1,0 0 1,0 0-1,0-1 1,1 1 0,-1 0-1,0 0 1,0 0-1,0 0 1,0 0-1,0 0 1,0 0-1,0 0 1,0 0-1,0 0 1,0 0-1,0 0 1,0-1-1,0 1 1,0 0-1,0 0 1,0 0-1,0 0 1,0 0 0,0 0-1,0 0 1,0 0-1,1 0 1,-1 0-1,0 0 1,0 0-1,0 0 1,0 0-1,0 0 1,0 0-1,0 0 1,0 0-1,0 0 1,0 0-1,0 0 1,0 0-1,1 0 1,-1 0 0,0 0-1,0 0 1,0 0-1,0 0 1,0 0-1,0 0 1,0 0-1,0 0 1,0 0-1,0 0 1,0 0-1,0 0 1,1 0-1,0-13 65,-1-18-233,-7-15 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4.367"/>
    </inkml:context>
    <inkml:brush xml:id="br0">
      <inkml:brushProperty name="width" value="0.05" units="cm"/>
      <inkml:brushProperty name="height" value="0.05" units="cm"/>
      <inkml:brushProperty name="color" value="#E71224"/>
    </inkml:brush>
  </inkml:definitions>
  <inkml:trace contextRef="#ctx0" brushRef="#br0">0 22 19148,'33'6'2017,"9"-3"-1169,3-2-328,10-2 976,2-1-256,1-5-431,-4-1-217,-4 2-360,-4 2-256,-12 1-584,-5 3-369,-15 6-1263,-6-1 1840,-11 11-352,-6 3-313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4.757"/>
    </inkml:context>
    <inkml:brush xml:id="br0">
      <inkml:brushProperty name="width" value="0.05" units="cm"/>
      <inkml:brushProperty name="height" value="0.05" units="cm"/>
      <inkml:brushProperty name="color" value="#E71224"/>
    </inkml:brush>
  </inkml:definitions>
  <inkml:trace contextRef="#ctx0" brushRef="#br0">69 62 14963,'23'12'2545,"5"-5"-1249,8-10-456,9-4 2361,3-6-1785,0-3-184,2-1-423,-1 3-305,-14 7-752,-4 4-536,-17 8 663,-8 4-143,-11 4-120</inkml:trace>
  <inkml:trace contextRef="#ctx0" brushRef="#br0" timeOffset="1">0 446 17508,'16'13'2240,"2"-4"-1384,13-8-351,3-2 1055,8-8-480,0-2-200,3-8-928,2-1-480,-4-7 464,-3-3-144,-7-15-144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5.221"/>
    </inkml:context>
    <inkml:brush xml:id="br0">
      <inkml:brushProperty name="width" value="0.05" units="cm"/>
      <inkml:brushProperty name="height" value="0.05" units="cm"/>
      <inkml:brushProperty name="color" value="#E71224"/>
    </inkml:brush>
  </inkml:definitions>
  <inkml:trace contextRef="#ctx0" brushRef="#br0">21 1 16404,'-8'59'2121,"2"-25"-942,2-1-1,1 1 0,3 63 0,1-92-1082,-1-1-1,1 0 0,0 1 1,0-1-1,0 0 0,1 0 1,0 0-1,-1 0 1,1 0-1,1 0 0,-1 0 1,0 0-1,1-1 0,3 4 1,-4-5-70,0-1 0,0 0 0,0 0 0,0 1 0,0-2 0,0 1 0,0 0-1,0 0 1,1-1 0,-1 1 0,0-1 0,0 1 0,1-1 0,-1 0 0,0 0 0,0 0 0,1 0 0,-1-1 0,0 1 0,0 0 0,1-1 0,-1 0 0,0 1 0,0-1 0,0 0 0,0 0 0,0 0 0,0-1 0,3-1 0,6-5 43,0 0 1,0-1-1,-1 0 0,14-16 0,36-48 110,-47 56-149,26-39 5,-27 38-30,0 0 0,28-30 1,-40 48-6,0 0 0,0-1 0,0 1 0,1 0 0,-1-1 0,0 1 0,0 0 0,0-1 0,1 1 0,-1 0 0,0 0 0,0 0 0,1-1 0,-1 1 0,0 0 0,1 0 0,-1 0 0,0 0 0,1-1 0,-1 1 0,0 0 0,1 0 0,-1 0 0,0 0 0,1 0 0,-1 0 0,0 0 0,1 0 0,-1 0 0,0 0 0,1 0 0,-1 0 0,0 0 0,1 0 0,-1 0 0,0 1 0,1-1 0,-1 0 0,0 0 0,1 0 0,-1 0 0,0 1 0,0-1 0,1 0 0,-1 0 0,0 1 0,0-1 0,1 0 0,-1 0 0,0 1 0,0-1 0,0 0 0,1 1 0,-1-1 0,0 0 0,0 1 0,0-1 0,0 0 0,0 1 0,0-1 0,0 1 0,2 22 0,-2-20 0,-5 82 52,2-53-1,2 46-1,1-75-43,0-1-1,0 1 1,0 0 0,1 0 0,-1-1-1,1 1 1,0 0 0,0-1-1,0 1 1,0 0 0,1-1-1,-1 0 1,0 1 0,1-1 0,2 3-1,-3-4-3,1 0 0,-1 0-1,1 0 1,-1-1 0,1 1-1,0 0 1,-1-1-1,1 1 1,0-1 0,0 1-1,-1-1 1,1 0 0,0 0-1,0 0 1,-1 0 0,1 0-1,0 0 1,0 0-1,-1-1 1,1 1 0,0-1-1,-1 1 1,1-1 0,2-1-1,8-3-86,0-1 1,-1-1-1,19-13 0,-21 13-201,0 0 1,1 1-1,0 1 0,0-1 1,16-5-1,-26 11 242,0 0 0,1 0 0,-1-1 0,0 1 0,0 0 0,1 0 1,-1 0-1,0 0 0,1 0 0,-1 0 0,1 0 0,-1 0 0,0 0 0,1 0 0,-1 0 0,0 0 0,1 0 0,-1 0 0,0 0 0,1 0 0,-1 0 0,0 0 0,1 0 0,-1 0 0,0 0 0,1 1 1,-1-1-1,0 0 0,0 0 0,1 0 0,-1 1 0,0-1 0,1 0 0,-1 0 0,0 1 0,0-1 0,0 0 0,1 1 0,-1-1 0,0 0 0,0 1 0,0-1 0,0 0 0,1 1 0,-7 20-1324,-18 23-65,24-44 1429,-18 29-556,1-3 32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5.313"/>
    </inkml:context>
    <inkml:brush xml:id="br0">
      <inkml:brushProperty name="width" value="0.05" units="cm"/>
      <inkml:brushProperty name="height" value="0.05" units="cm"/>
    </inkml:brush>
  </inkml:definitions>
  <inkml:trace contextRef="#ctx0" brushRef="#br0">15 70 13115,'0'0'21,"0"-1"0,0 1 0,0 0 0,0 0 0,-1 0 0,1-1 0,0 1 1,0 0-1,0 0 0,0 0 0,0 0 0,0 0 0,-1-1 0,1 1 0,0 0 0,0 0 0,0 0 0,0 0 0,-1 0 1,1 0-1,0 0 0,0 0 0,0 0 0,-1-1 0,1 1 0,0 0 0,0 0 0,0 0 0,-1 0 0,1 0 1,0 0-1,0 0 0,0 0 0,-1 0 0,1 1 0,0-1 0,0 0 0,0 0 0,0 0 0,-1 0 0,1 0 0,0 0 1,0 0-1,0 0 0,0 0 0,-1 1 0,1-1 0,0 0 0,0 0 0,0 0 0,0 0 0,0 1 0,0-1 1,-1 0-1,1 0 0,0 0 0,0 0 0,0 1 0,0-1 0,0 0 0,0 0 0,0 0 0,0 1 0,0-1 0,0 0 1,-3 20 376,1 43 986,9 89 1,-2-69-662,-2-35-325,23 314 2358,-24-344-2609,0-2 68,7 30 0,-8-42-180,0 0 0,0 0 0,1-1 0,-1 1 0,1 0 0,0-1 0,0 1 0,1-1 0,-1 0-1,0 0 1,1 0 0,5 5 0,-6-7-21,0 0 0,0 0 0,1 0 1,-1 0-1,0 0 0,0 0 0,1-1 0,-1 1 0,0-1 0,1 1 0,-1-1 0,0 0 0,1 0 0,-1 0 1,1 0-1,-1-1 0,0 1 0,1-1 0,-1 1 0,0-1 0,0 0 0,1 0 0,-1 0 0,0 0 0,2-1 1,6-4 18,0-1 0,0 0 0,-1 0 0,9-9 0,14-16 54,0-2 0,43-63 0,44-86-60,-86 129-532,-2-1-1,-2-2 1,-4 0 0,-1-2-1,22-90 1,-26 41-85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5.889"/>
    </inkml:context>
    <inkml:brush xml:id="br0">
      <inkml:brushProperty name="width" value="0.05" units="cm"/>
      <inkml:brushProperty name="height" value="0.05" units="cm"/>
      <inkml:brushProperty name="color" value="#E71224"/>
    </inkml:brush>
  </inkml:definitions>
  <inkml:trace contextRef="#ctx0" brushRef="#br0">1 413 14859,'1'20'2092,"-1"-20"-2010,0 1-1,1-1 1,-1 1 0,0-1 0,0 1 0,1-1 0,-1 0 0,0 1 0,1-1 0,-1 0-1,0 1 1,1-1 0,-1 0 0,0 1 0,1-1 0,-1 0 0,1 0 0,-1 0-1,0 1 1,1-1 0,-1 0 0,1 0 0,0 0 0,2 0 172,0 0 0,0-1 0,0 1 0,0-1 1,0 0-1,-1 0 0,1 0 0,0 0 0,0-1 0,3-2 0,18-11 258,-2-1-1,0 0 1,-2-2 0,1 0-1,-2-2 1,-1 0-1,0-1 1,-2-1-1,21-33 1,-32 46-458,1 0 1,-1-1-1,-1 1 0,0-1 0,0 0 1,-1 0-1,0 0 0,0-1 1,1-19-1,-4 29-50,0 0 1,0 0-1,1 0 0,-1 0 1,0 0-1,0 0 0,0 0 1,-1 0-1,1 0 1,0 0-1,0 0 0,0 0 1,-1 0-1,1 0 0,0 0 1,-1 0-1,1 0 0,-1 0 1,1 0-1,-1 0 1,0 0-1,1 1 0,-1-1 1,0 0-1,0 0 0,1 1 1,-1-1-1,0 1 1,0-1-1,0 0 0,0 1 1,0 0-1,0-1 0,0 1 1,0 0-1,0-1 0,0 1 1,0 0-1,0 0 1,-1 0-1,-2 0 2,1 0-1,-1 1 1,1 0-1,0 0 1,-1 0-1,1 0 1,0 1-1,-1-1 1,1 1-1,-5 4 1,-16 11-1,1 2 0,2 0 0,0 2 0,1 0 1,0 1-1,-25 40 0,42-57-5,0-1 0,0 1 0,1 0 0,0 0 0,0 0 0,0 0-1,0 0 1,1 0 0,-1 7 0,2-11 1,0 1-1,0-1 0,0 1 1,1-1-1,-1 0 1,0 1-1,1-1 0,-1 1 1,1-1-1,-1 0 0,1 1 1,0-1-1,0 0 1,-1 1-1,1-1 0,0 0 1,0 0-1,0 0 0,0 0 1,0 0-1,1 0 1,-1 0-1,0 0 0,0-1 1,1 1-1,-1 0 0,0-1 1,1 1-1,-1-1 1,0 1-1,1-1 0,-1 0 1,1 1-1,-1-1 0,1 0 1,2 0-1,17 0-2,0-1 0,-1 0 0,1-1 0,-1-2 0,1 0 0,20-7 0,10-2-5,121-16-27,-154 27 47,0 2 0,-1 0-1,1 0 1,0 2 0,0 0-1,0 1 1,28 9 0,-46-12 5,0 0 0,1 1 0,-1-1 1,0 0-1,1 0 0,-1 0 0,1 0 0,-1 0 0,0 0 1,1 0-1,-1 0 0,1 0 0,-1 0 0,0 0 0,1 0 1,-1 0-1,0 0 0,1 0 0,-1 0 0,1 0 0,-1 0 1,0 0-1,1-1 0,-1 1 0,0 0 0,1 0 0,-1 0 1,0-1-1,1 1 0,-1 0 0,0 0 0,0-1 0,1 1 0,-1 0 1,0-1-1,0 1 0,1 0 0,-1-1 0,0 1 0,0-22 445,-13-23 124,13 45-571,-16-40 157,-2 2-1,-1 0 1,-2 1 0,-29-37-1,118 93-4858,-36-12 3968,6 0-170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6.481"/>
    </inkml:context>
    <inkml:brush xml:id="br0">
      <inkml:brushProperty name="width" value="0.05" units="cm"/>
      <inkml:brushProperty name="height" value="0.05" units="cm"/>
      <inkml:brushProperty name="color" value="#E71224"/>
    </inkml:brush>
  </inkml:definitions>
  <inkml:trace contextRef="#ctx0" brushRef="#br0">267 125 19628,'-5'-11'615,"-1"0"0,-1 0 0,0 0 0,0 1 0,-1 0-1,-1 0 1,-15-13 0,21 20-534,0 0 1,0 1-1,-1-1 0,1 1 1,-1 0-1,1 0 0,-1 0 1,0 0-1,0 1 0,0 0 1,0 0-1,0 0 0,0 0 1,0 0-1,0 1 0,0-1 1,0 1-1,0 1 0,0-1 1,0 0-1,0 1 0,-1 0 1,1 0-1,1 0 0,-1 0 1,0 1-1,-5 2 0,6-2-76,0 0 0,0 0 0,0 0 0,0 0 0,0 1 0,0-1 0,1 1 0,-1 0-1,1 0 1,0-1 0,0 2 0,0-1 0,0 0 0,0 0 0,1 1 0,-1-1 0,1 1-1,0-1 1,0 1 0,1-1 0,-1 1 0,1 0 0,-1-1 0,1 1 0,0 0 0,0-1-1,1 1 1,-1 0 0,1-1 0,0 1 0,0 0 0,0-1 0,1 1 0,-1-1 0,1 0-1,-1 1 1,1-1 0,4 5 0,42 36-150,-36-34 94,0 0 0,-1 1 1,16 20-1,-11-7 34,-2 1 0,0 0 0,-2 1 0,-1 0 1,-1 1-1,-1 0 0,-1 0 0,-2 1 0,-1 0 0,-1 0 0,-1 1 0,-1-1 0,-2 1 1,-4 35-1,2-53 87,0 1 0,0-1 0,-1 0 0,-1-1 0,0 1 0,0-1 0,-1 1 0,-11 15 0,15-23-37,-1-1 0,1 0 0,-1 1 0,0-1-1,0 0 1,0 0 0,0 0 0,-1 0 0,1-1-1,0 1 1,-1-1 0,1 1 0,-1-1-1,0 0 1,1 0 0,-1 0 0,0 0 0,0 0-1,1-1 1,-1 1 0,0-1 0,0 0 0,0 0-1,0 0 1,0 0 0,0 0 0,1-1 0,-1 1-1,0-1 1,0 0 0,0 0 0,1 0 0,-1 0-1,0 0 1,1 0 0,-1-1 0,1 1 0,-5-5-1,-3-2 28,1 0-1,-1-1 0,2-1 0,-1 1 0,1-1 1,1-1-1,0 1 0,0-1 0,-7-17 1,6 10-66,1 0 1,0 0 0,2-1 0,0 0 0,-4-31 0,9 45-42,-1-1 1,1 1 0,0-1-1,1 1 1,-1 0-1,1-1 1,0 1-1,0 0 1,1 0-1,0 0 1,0 0 0,0 0-1,0 0 1,1 0-1,0 0 1,4-5-1,3-1-125,1 0-1,0 1 1,1 0-1,17-11 1,7-6 275,4-6-349,4-2-62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6.970"/>
    </inkml:context>
    <inkml:brush xml:id="br0">
      <inkml:brushProperty name="width" value="0.05" units="cm"/>
      <inkml:brushProperty name="height" value="0.05" units="cm"/>
      <inkml:brushProperty name="color" value="#E71224"/>
    </inkml:brush>
  </inkml:definitions>
  <inkml:trace contextRef="#ctx0" brushRef="#br0">12 0 17140,'1'15'2328,"-1"3"-1352,-5 9-392,2 2 2449,0 6-2129,1 2-176,7 1-255,0 0-113,7-5-184,-1-3-160,-1-7-424,3-3-345,-4-12-703,0-8-1184,-2-14 2063,1-9-431,-2-8-336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7.406"/>
    </inkml:context>
    <inkml:brush xml:id="br0">
      <inkml:brushProperty name="width" value="0.05" units="cm"/>
      <inkml:brushProperty name="height" value="0.05" units="cm"/>
      <inkml:brushProperty name="color" value="#E71224"/>
    </inkml:brush>
  </inkml:definitions>
  <inkml:trace contextRef="#ctx0" brushRef="#br0">44 648 17492,'16'5'748,"0"-1"1,0-2-1,0 1 1,1-2-1,30 0 1,-30-2-512,-1-1-1,1 0 1,-1-2-1,1 1 1,-1-2 0,0 0-1,-1-1 1,1-1 0,21-12-1,-33 16-186,0 1 0,-1-1-1,1 0 1,-1 0 0,0 0 0,0 0-1,0 0 1,-1-1 0,1 0 0,-1 1-1,0-1 1,2-4 0,-3 7-30,-1-1 1,1 1-1,-1 0 1,0-1-1,0 1 0,1 0 1,-1-1-1,0 1 1,0-1-1,-1 1 1,1 0-1,0-1 0,0 1 1,-1-1-1,1 1 1,0 0-1,-1 0 1,0-1-1,1 1 1,-1 0-1,0 0 0,1-1 1,-1 1-1,0 0 1,0 0-1,0 0 1,0 0-1,0 0 0,0 1 1,0-1-1,-1 0 1,1 0-1,0 1 1,0-1-1,-1 1 0,1-1 1,0 1-1,-1-1 1,1 1-1,-2-1 1,-4 0 17,0-1 0,0 1 0,0 1 0,0-1 0,0 1 0,0 0 0,0 1 0,0-1 0,0 2 1,0-1-1,0 1 0,0 0 0,1 0 0,-1 0 0,1 1 0,-1 0 0,1 1 0,-8 5 1,6-3 3,-1 0 0,2 0 0,-1 0 1,1 1-1,0 0 0,0 1 0,1 0 1,0 0-1,0 0 0,1 1 1,0-1-1,-5 16 0,7-19-5,1 1 0,1 0 0,-1 0 0,1 1 0,0-1 0,0 0 0,1 0 0,0 0 0,0 1 0,0-1 1,1 0-1,0 0 0,0 1 0,1-1 0,-1 0 0,1 0 0,1-1 0,-1 1 0,1 0 0,0-1 0,0 1 0,1-1 0,-1 0 0,1 0 0,1-1 0,-1 1 0,0-1 0,1 0 0,0 0 0,0 0 0,0-1 0,1 1 0,-1-1 0,1-1 0,-1 1 0,1-1 0,0 0 0,7 2 0,-2-2-110,0 0-1,0-1 1,0 0-1,0-1 1,0 0-1,0 0 1,0-1-1,0-1 1,0 0-1,-1 0 1,1-1-1,-1-1 1,1 0-1,-1 0 0,0-1 1,0 0-1,-1-1 1,1 0-1,-1 0 1,-1-1-1,11-10 1,-16 14 36,0 0 0,-1-1 1,1 1-1,-1-1 0,0 1 1,0-1-1,2-6 0,-2 4-40,-1 1-1,-1 0 1,1 0-1,-1-11 1,0 15 62</inkml:trace>
  <inkml:trace contextRef="#ctx0" brushRef="#br0" timeOffset="1">15 1 21869,'-14'4'1704,"14"5"-1368,2-2-488,17-2 744,3 0-40,2-4-384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7.814"/>
    </inkml:context>
    <inkml:brush xml:id="br0">
      <inkml:brushProperty name="width" value="0.05" units="cm"/>
      <inkml:brushProperty name="height" value="0.05" units="cm"/>
      <inkml:brushProperty name="color" value="#E71224"/>
    </inkml:brush>
  </inkml:definitions>
  <inkml:trace contextRef="#ctx0" brushRef="#br0">1 6 14067,'0'-6'3245,"3"21"-1428,4 28 116,18 452 3181,-17-214-3957,-7-260-1058,4 46 226,-5-62-272,1 1 0,1-1 1,-1 0-1,1 1 0,0-1 0,0 0 0,0 0 0,1 0 1,3 5-1,-5-9-34,0 1 1,0-1-1,0 0 1,0 0-1,0 0 0,0-1 1,0 1-1,1 0 1,-1 0-1,0-1 1,1 1-1,-1 0 1,0-1-1,1 0 0,-1 1 1,1-1-1,-1 0 1,0 0-1,1 1 1,-1-1-1,1 0 1,-1 0-1,1-1 1,-1 1-1,1 0 0,-1 0 1,0-1-1,1 1 1,-1-1-1,0 1 1,1-1-1,1-1 1,4-2 47,-1 0 0,1 0 0,-1-1 0,9-8 0,-12 10-41,44-42 292,-2-2-1,70-96 1,56-119-42,-160 244-344,3-3-430,-1-2 0,0 0 0,-2 0 0,17-49 0,-28 68 56,-2 1-153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8.257"/>
    </inkml:context>
    <inkml:brush xml:id="br0">
      <inkml:brushProperty name="width" value="0.05" units="cm"/>
      <inkml:brushProperty name="height" value="0.05" units="cm"/>
      <inkml:brushProperty name="color" value="#E71224"/>
    </inkml:brush>
  </inkml:definitions>
  <inkml:trace contextRef="#ctx0" brushRef="#br0">0 0 16980,'3'23'2472,"-3"0"-1376,0-4-439,5-1 1455,3 0-672,1-3-287,7 1-697,-1-3-384,4-3-1145,2-6-295,1-5 1056,2-5-240,5-4-232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8.731"/>
    </inkml:context>
    <inkml:brush xml:id="br0">
      <inkml:brushProperty name="width" value="0.05" units="cm"/>
      <inkml:brushProperty name="height" value="0.05" units="cm"/>
      <inkml:brushProperty name="color" value="#E71224"/>
    </inkml:brush>
  </inkml:definitions>
  <inkml:trace contextRef="#ctx0" brushRef="#br0">19 339 17684,'-9'111'4604,"0"-7"-1960,9-88-2306,1 75 937,0-82-1135,0-1 1,1 1-1,-1-1 0,1 1 0,1-1 1,0 0-1,7 16 0,-9-23-123,-1 0 0,1-1 0,-1 1 0,0 0 0,1 0 0,0 0 0,-1 0 0,1-1 0,-1 1 0,1 0 0,0-1 0,0 1 0,-1 0 0,1-1 0,0 1 0,0-1 0,0 1 0,0-1 0,0 0 0,-1 1 0,1-1-1,0 0 1,0 1 0,0-1 0,0 0 0,2 0 0,-2-1-1,0 1 0,1-1 0,-1 1-1,0-1 1,0 0 0,0 0 0,0 1 0,1-1-1,-1 0 1,0 0 0,-1 0 0,1 0-1,0-1 1,0 1 0,1-2 0,2-6 32,1 1-1,-2-1 1,1 0 0,1-10 0,4-20-19,-3-1 0,-1 0 1,0-59-1,-5 86-184,2 17 47,-1-1 94,0 0 0,0 0 0,0 0 1,1-1-1,-1 1 0,4 5 0,-2-5 9,-1 0 0,1 0 0,1-1 0,-1 1 1,0-1-1,1 1 0,-1-1 0,1 0 0,0 0 0,-1-1 0,1 1 0,0-1 0,8 2 0,-5-2 5,-1 0-1,1-1 0,0 0 0,-1 0 0,1-1 1,0 1-1,-1-1 0,8-3 0,0 0 3,-1-1-1,0 0 1,-1-1-1,1-1 1,-1 0-1,0 0 1,20-18-1,-21 15-23,0-1 0,0 0 0,-1 0-1,-1-1 1,0-1 0,0 1 0,10-23 0,-27 58-78,1 0 0,1 1 0,1 0 0,-3 47 0,7-57 151,0 0 0,1 0 0,1-1 0,0 1 0,1 0 0,0 0 1,1-1-1,1 0 0,0 1 0,1-1 0,11 23 0,-13-32-42,-1-1 1,1 1-1,0-1 1,0 0-1,0 0 1,0 0-1,0 0 0,1-1 1,-1 1-1,1-1 1,0 0-1,0 0 0,0 0 1,0-1-1,0 1 1,4 0-1,-5-1-62,1-1-1,-1 0 1,0 0 0,0 0-1,0 0 1,0 0 0,1-1-1,-1 1 1,0-1 0,0 0-1,0 0 1,0 0 0,0 0-1,0 0 1,0-1 0,-1 1-1,1-1 1,0 0 0,-1 0-1,0 0 1,1 0-1,-1 0 1,2-3 0,1-2 6,0 1 0,0-1-1,-1 0 1,0-1 0,0 1 0,-1-1 0,0 1 0,3-13 0,-2-1-79,0 0 0,1-22 0,0-43-344</inkml:trace>
  <inkml:trace contextRef="#ctx0" brushRef="#br0" timeOffset="1">544 1 18524,'-14'10'2072,"5"5"-1191,0 0-369,9-4 1064,3-1-312,9-4-672,4-2-464,9 1-1072,7-1-400,9 0 1032,5 2-272,9 3-216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9.196"/>
    </inkml:context>
    <inkml:brush xml:id="br0">
      <inkml:brushProperty name="width" value="0.05" units="cm"/>
      <inkml:brushProperty name="height" value="0.05" units="cm"/>
      <inkml:brushProperty name="color" value="#E71224"/>
    </inkml:brush>
  </inkml:definitions>
  <inkml:trace contextRef="#ctx0" brushRef="#br0">233 1 17860,'-3'3'287,"0"0"0,0 0 0,0-1 0,-1 1 0,1-1 0,-1 0 0,1 0 0,-1 0 0,0 0 0,0 0 0,0-1 1,0 0-1,0 0 0,0 0 0,-8 0 0,-7 4 956,-4 0-127,-44 14 742,62-17-1776,1-1-1,-1 1 1,0 1-1,1-1 0,0 1 1,-1 0-1,1 0 1,0 0-1,0 0 0,-5 6 1,9-8-93,-1 1 0,1-1 0,-1 0 0,1 0 0,-1 0 0,1 0 0,0 1 0,-1-1 0,1 0 0,0 0 0,0 1 0,0-1 0,0 0 0,0 0 0,0 1 0,0-1 0,1 0 0,-1 0 0,0 1 0,1-1 0,-1 0 0,1 0 0,-1 0 0,1 0 0,0 0 0,-1 0 0,1 0 0,0 0 0,0 0 0,0 0 0,1 1 0,4 5-183,1-1-1,-1 0 1,11 6 0,-12-9 93,101 66-2158,-71-49 1488,-1 1 0,-1 2 0,43 40-1,-73-60 796,0 0 0,0 0 0,0 1 0,0-1 0,-1 1 0,1-1 0,-1 1 0,0 0 0,0 0 0,-1 0 0,1 0 0,-1 0 0,0 0 0,0 0 0,0 1 0,0-1 0,-1 0 0,0 9 0,-1-9 103,1 0-1,-2-1 1,1 1-1,0 0 1,-1-1 0,0 1-1,1-1 1,-1 1-1,-1-1 1,1 0 0,0 0-1,-1 0 1,0 0-1,1-1 1,-1 1 0,0 0-1,-1-1 1,1 0-1,0 0 1,-7 3-1,7-3-16,0-1-1,0 1 1,-1-1-1,1 1 1,-1-1-1,1 0 1,-1 0-1,1-1 1,-1 1-1,0-1 1,1 0-1,-1 0 1,0 0-1,1 0 1,-1-1-1,0 1 1,1-1-1,-1 0 0,1 0 1,-1 0-1,-5-4 1,6 3-102,1 0 0,-1 0 0,1 0 0,0 0 0,0-1 0,0 1 0,0-1 0,0 0 0,0 1 0,1-1 1,-1 0-1,1 0 0,0 0 0,0 0 0,0 0 0,1 0 0,-1 0 0,0-1 0,1 1 0,0 0 0,0 0 0,0 0 0,0 0 0,1-1 0,-1 1 0,2-3 0,11-43-165,9-6-140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9.601"/>
    </inkml:context>
    <inkml:brush xml:id="br0">
      <inkml:brushProperty name="width" value="0.05" units="cm"/>
      <inkml:brushProperty name="height" value="0.05" units="cm"/>
      <inkml:brushProperty name="color" value="#E71224"/>
    </inkml:brush>
  </inkml:definitions>
  <inkml:trace contextRef="#ctx0" brushRef="#br0">140 268 18428,'7'1'273,"0"0"0,0 0-1,0-1 1,0 0 0,0 0 0,0 0-1,0-1 1,0 0 0,0-1 0,0 0 0,0 0-1,-1 0 1,1-1 0,-1 0 0,1 0-1,-1-1 1,0 1 0,8-7 0,-2 0 29,1-1 0,-1 1-1,-1-2 1,0 0 0,0 0 0,-1-1 0,8-14 0,-16 23-256,1 0 0,-1 0 1,0-1-1,-1 1 1,1 0-1,-1-1 1,0 1-1,0-1 1,0 1-1,0-1 1,-1 1-1,0-1 0,0-5 1,-1 7-25,1 1 0,-1-1 0,0 0 0,0 1 0,0-1 0,0 1 0,0-1 0,0 1 0,-1-1 0,1 1 1,-1 0-1,0 0 0,0 0 0,1 0 0,-1 0 0,-1 0 0,1 0 0,0 1 0,0-1 0,-1 1 0,1-1 0,-6-1 0,1 1 0,-1 0 0,1 0 0,-1 0 0,0 1 0,1 1 0,-1-1 0,0 1-1,0 1 1,0-1 0,1 1 0,-1 0 0,0 1 0,1 0 0,-1 0 0,-10 5 0,1 1 9,1 0 0,-1 0 0,1 2-1,1 0 1,-22 18 0,27-20 10,1 1-1,0 1 0,0 0 1,1 0-1,0 0 0,1 1 1,0 0-1,1 1 0,0 0 1,-4 12-1,8-19-20,1 0 0,-1 0 0,1-1 0,0 1 0,1 0-1,-1 0 1,1 0 0,0 0 0,0 0 0,0 0 0,1 0 0,0 0 0,0 0 0,0 0 0,1-1 0,-1 1 0,1 0 0,0-1 0,0 1 0,1-1-1,-1 0 1,1 0 0,0 0 0,0 0 0,1 0 0,-1-1 0,1 1 0,0-1 0,5 4 0,7 3-44,1-1 1,-1 0 0,2-1-1,-1-1 1,1-1 0,0 0-1,1-2 1,35 5-1,2-3-368,95-3 0,-98-6 136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0.066"/>
    </inkml:context>
    <inkml:brush xml:id="br0">
      <inkml:brushProperty name="width" value="0.05" units="cm"/>
      <inkml:brushProperty name="height" value="0.05" units="cm"/>
      <inkml:brushProperty name="color" value="#E71224"/>
    </inkml:brush>
  </inkml:definitions>
  <inkml:trace contextRef="#ctx0" brushRef="#br0">0 0 17500,'16'25'2248,"-2"9"-1376,-1 9-311,-1 6 1327,1 8-672,-2 2-240,-1-5-471,4-1-129,-2-8-280,-2-7-168,-3-12-569,-1-7-479,-18-23 536,-9-22 56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6.056"/>
    </inkml:context>
    <inkml:brush xml:id="br0">
      <inkml:brushProperty name="width" value="0.05" units="cm"/>
      <inkml:brushProperty name="height" value="0.05" units="cm"/>
    </inkml:brush>
  </inkml:definitions>
  <inkml:trace contextRef="#ctx0" brushRef="#br0">0 34 15683,'3'-4'310,"14"-20"880,-16 23-1159,-1 1 0,1-1 0,-1 1-1,1 0 1,-1-1 0,1 1 0,-1-1-1,1 1 1,0 0 0,-1-1 0,1 1 0,0 0-1,-1 0 1,1 0 0,0-1 0,-1 1 0,1 0-1,0 0 1,0 0 0,-1 0 0,1 0 0,0 0-1,-1 0 1,1 1 0,0-1 0,-1 0-1,1 0 1,0 0 0,-1 1 0,1-1 0,0 0-1,-1 1 1,1-1 0,-1 1 0,1-1 0,-1 0-1,1 1 1,0 0 0,6 8 276,-1 0 0,0 1 1,0-1-1,-1 1 0,0 1 0,-1-1 0,5 15 0,-1-2-49,101 286 1474,14 36-759,-106-303-857,-5-16-7,11 41-1,-22-66-109,-1 0 0,0-1 1,0 1-1,1 0 0,-1 0 0,0 0 0,0 0 0,0 0 0,0 0 1,0 0-1,0-1 0,0 1 0,0 0 0,0 0 0,0 0 0,-1 0 0,1 0 1,0 0-1,-1 0 0,1 0 0,-1 0-8,1-1 0,-1 0 0,1 0-1,-1 0 1,0 1 0,1-1 0,-1 0 0,1 0 0,-1 0 0,1 0 0,-1 0-1,1 0 1,-1 0 0,0 0 0,1 0 0,-1 0 0,1-1 0,-1 1 0,1 0-1,-1 0 1,1 0 0,-1-1 0,0 1 0,-34-25-630,34 24 607,-73-66-1891,-91-109 0,161 171 1867,-6-5-64,-37-47-423,42 51 526,1-1-1,-1 0 1,2 0-1,-1 0 0,1-1 1,-5-13-1,8 19 48,0 0 0,-1 0-1,1 0 1,0 0 0,0 1 0,0-1-1,0 0 1,0 0 0,0 0 0,0 1-1,1-1 1,-1 0 0,1 0-1,-1 0 1,1 1 0,0-1 0,0 0-1,0 1 1,0-1 0,0 1-1,0-1 1,0 1 0,0 0 0,0-1-1,1 1 1,-1 0 0,1 0 0,-1 0-1,1 0 1,2-2 0,5-1 163,0 0 0,0 1 1,0 0-1,18-2 0,-12 1-26,69-19-231,0-3-1,132-62 0,-158 61-269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0.484"/>
    </inkml:context>
    <inkml:brush xml:id="br0">
      <inkml:brushProperty name="width" value="0.05" units="cm"/>
      <inkml:brushProperty name="height" value="0.05" units="cm"/>
      <inkml:brushProperty name="color" value="#E71224"/>
    </inkml:brush>
  </inkml:definitions>
  <inkml:trace contextRef="#ctx0" brushRef="#br0">1 112 20420,'37'3'2177,"20"-7"-1233,12-5-384,8-4 1048,5 1-191,-3-6-721,-2 0-416,-11 3-104,-10 1-56,-20 3-184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0.920"/>
    </inkml:context>
    <inkml:brush xml:id="br0">
      <inkml:brushProperty name="width" value="0.05" units="cm"/>
      <inkml:brushProperty name="height" value="0.05" units="cm"/>
      <inkml:brushProperty name="color" value="#E71224"/>
    </inkml:brush>
  </inkml:definitions>
  <inkml:trace contextRef="#ctx0" brushRef="#br0">18 0 18100,'2'0'180,"1"1"0,0-1 0,-1 0 0,1 1 0,0 0 0,-1-1 0,1 1 0,-1 0 0,1 0 0,-1 0 0,1 1 0,-1-1 0,0 1 0,0-1 1,3 3-1,-1 0 76,0 0 1,-1 0-1,0 1 1,0-1-1,0 1 1,0-1 0,2 7-1,1 3 227,-2 0 1,1 0-1,-2 0 0,4 27 0,-5-4-133,-1 0 0,-1 0 0,-2 0 0,-2 0 0,-10 39 0,-55 180 205,56-214-502,10-32-45,0 0 1,1-1-1,0 1 1,-1 20-1,3-29-7,0 0 0,0 0-1,0 0 1,0-1-1,0 1 1,0 0-1,1 0 1,-1 0 0,0 0-1,0 0 1,1-1-1,-1 1 1,1 0 0,-1 0-1,1-1 1,-1 1-1,1 0 1,-1 0-1,1-1 1,0 1 0,-1-1-1,1 1 1,0-1-1,0 1 1,-1-1 0,1 1-1,0-1 1,0 1-1,0-1 1,-1 0 0,1 0-1,0 1 1,0-1-1,0 0 1,0 0-1,0 0 1,0 0 0,0 0-1,-1 0 1,3-1-1,5 1 6,-1-2 0,1 1-1,-1-1 1,7-3 0,-5 3 3,43-13-37,80-25 174,-112 32-424,1 0 0,-1-2 0,-1 0-1,21-14 1,-37 21 168,0 0 1,1 1-1,-1-1 0,0-1 0,-1 1 0,1 0 0,0-1 0,-1 1 0,0-1 0,0 0 0,0 1 0,0-1 0,0 0 0,-1 0 0,0-1 0,0 1 0,0 0 0,0 0 0,-1-7 0,3-25-562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1.336"/>
    </inkml:context>
    <inkml:brush xml:id="br0">
      <inkml:brushProperty name="width" value="0.05" units="cm"/>
      <inkml:brushProperty name="height" value="0.05" units="cm"/>
      <inkml:brushProperty name="color" value="#E71224"/>
    </inkml:brush>
  </inkml:definitions>
  <inkml:trace contextRef="#ctx0" brushRef="#br0">0 0 18612,'12'25'1968,"-11"12"-1079,-1 3-297,0 10 1096,-1 3-368,1 2-303,0-4-217,1-5-312,2-7-88,0-13-192,1-8-120,0-12-328,2-6-360,1-14-921,-2-3 1281,0-15-224,2-4-168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1.830"/>
    </inkml:context>
    <inkml:brush xml:id="br0">
      <inkml:brushProperty name="width" value="0.05" units="cm"/>
      <inkml:brushProperty name="height" value="0.05" units="cm"/>
      <inkml:brushProperty name="color" value="#E71224"/>
    </inkml:brush>
  </inkml:definitions>
  <inkml:trace contextRef="#ctx0" brushRef="#br0">1 654 17124,'1'1'132,"0"1"1,0-1 0,0 0 0,0 0 0,0 0-1,1 0 1,-1 0 0,0 0 0,1 0-1,-1 0 1,0-1 0,1 1 0,-1 0 0,1-1-1,0 0 1,-1 1 0,1-1 0,-1 0 0,1 1-1,-1-1 1,1 0 0,0 0 0,-1-1-1,1 1 1,-1 0 0,1 0 0,0-1 0,-1 1-1,1-1 1,-1 1 0,3-2 0,4-2 271,0-1 1,0 0-1,-1-1 1,11-9-1,-8 7 93,84-76 1130,-79 69-1514,-2 0-1,1-1 1,-2 0 0,11-19 0,-21 31-96,0 1 0,0 0 0,-1-1 0,1 1 0,-1-1 0,0 0 0,0 1 0,0-1 0,-1 0 1,1-6-1,-1 8-13,0 1 1,-1 0 0,1 0 0,0 0 0,-1 0-1,1 0 1,-1 0 0,1 0 0,-1 0-1,1 0 1,-1 0 0,0 0 0,1 0 0,-1 0-1,0 0 1,0 1 0,0-1 0,0 0-1,0 1 1,0-1 0,1 0 0,-2 1 0,1-1-1,0 1 1,0 0 0,0-1 0,0 1 0,0 0-1,0 0 1,0-1 0,0 1 0,-1 0-1,1 0 1,0 0 0,0 0 0,0 1 0,-2-1-1,-4 1 1,0 0 0,0 0 0,0 1 0,1 0 0,-1 0 0,0 1 0,1 0 0,-1 0 0,1 0 0,0 1 0,0 0 0,1 0 0,-1 1 0,1 0 0,0-1 0,0 2 0,0-1-1,1 0 1,-8 13 0,3-4 2,1 0 0,0 1-1,1 0 1,1 1-1,0 0 1,1 0 0,-4 23-1,8-30 7,-1 0 0,1 1 0,1-1 0,0 1 1,0-1-1,1 1 0,0-1 0,4 16 0,-4-21-7,1 0 1,-1-1 0,1 1 0,0-1 0,-1 0-1,1 0 1,1 1 0,-1-1 0,0-1-1,1 1 1,0 0 0,-1-1 0,1 1 0,0-1-1,0 0 1,1 0 0,-1 0 0,0 0-1,1 0 1,-1-1 0,1 0 0,-1 1 0,1-2-1,6 2 1,-1-1-90,1 0 1,0-1-1,-1 0 0,1-1 0,0 0 1,-1-1-1,1 0 0,-1 0 0,0-1 1,1 0-1,-1-1 0,-1 0 1,16-9-1,-14 7-42,0 0 1,-1-1 0,0 0 0,0-1-1,0 0 1,-1 0 0,0-1-1,-1 0 1,0 0 0,-1-1-1,7-11 1,0-21-408</inkml:trace>
  <inkml:trace contextRef="#ctx0" brushRef="#br0" timeOffset="1">64 1 15731,'-9'25'2105,"5"3"-1145,4-7-432,4-5 2393,2 0-2089,7-5-1056,1-2 1672,1-6-1336,2-2-24,1-1-48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2.249"/>
    </inkml:context>
    <inkml:brush xml:id="br0">
      <inkml:brushProperty name="width" value="0.05" units="cm"/>
      <inkml:brushProperty name="height" value="0.05" units="cm"/>
      <inkml:brushProperty name="color" value="#E71224"/>
    </inkml:brush>
  </inkml:definitions>
  <inkml:trace contextRef="#ctx0" brushRef="#br0">134 1 18268,'-8'11'296,"1"0"0,0 0 0,1 1 1,0 0-1,1 1 0,1-1 0,0 1 0,0 0 0,-2 18 1,-1 17 581,0 56 1,7-99-792,-5 147 1744,8 1-1,40 279 1,-40-412-1745,0-1 0,2 1 0,9 24 0,-8-34 44,-5-16 22,-3-19-22,-69-218-723,10 39-1069,61 202 1631,-1 0 0,1 1 1,0-1-1,0 0 0,0 0 0,0 1 0,0-1 1,0 0-1,0 1 0,1-3 0,-1 3 21,0 1 0,0-1 0,0 1-1,1-1 1,-1 1 0,0-1 0,1 1 0,-1-1 0,0 1-1,1-1 1,-1 1 0,1 0 0,-1-1 0,1 1-1,-1-1 1,1 1 0,-1 0 0,1 0 0,-1-1 0,1 1-1,3-1-6,-1 1 0,0 0 0,0 0-1,0 0 1,1 0 0,-1 0 0,0 1-1,4 1 1,8 0 21,0-1-26,-1 0 0,0-1 0,1 0 0,-1-1 0,0-1 0,0 0-1,15-5 1,-19 4-114,0-1 0,-1 1-1,1-2 1,-1 1 0,0-1-1,-1-1 1,1 1 0,-1-1-1,0-1 1,12-12 0,-8 6-170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2.855"/>
    </inkml:context>
    <inkml:brush xml:id="br0">
      <inkml:brushProperty name="width" value="0.05" units="cm"/>
      <inkml:brushProperty name="height" value="0.05" units="cm"/>
      <inkml:brushProperty name="color" value="#E71224"/>
    </inkml:brush>
  </inkml:definitions>
  <inkml:trace contextRef="#ctx0" brushRef="#br0">2 180 21117,'0'0'77,"0"1"1,0-1 0,-1 1 0,1-1-1,0 1 1,0-1 0,0 0 0,0 1 0,0-1-1,0 1 1,0-1 0,0 1 0,0-1-1,0 1 1,0-1 0,0 0 0,0 1 0,0-1-1,0 1 1,0-1 0,1 1 0,-1-1-1,0 0 1,0 1 0,1-1 0,-1 0 0,0 1-1,0-1 1,1 1 0,-1-1 0,17 8 1036,20-3 276,-25-5-1255,1-1 0,-1-1 0,0 0-1,1-1 1,-1-1 0,0 1 0,0-2-1,-1 0 1,17-9 0,-23 11-125,1 0-1,-1 0 1,0 0-1,0-1 1,-1 0-1,1 0 1,-1 0-1,0 0 1,0-1-1,0 0 1,-1 0-1,1 0 1,-1 0 0,0 0-1,-1-1 1,1 1-1,-1-1 1,0 0-1,-1 1 1,1-1-1,0-8 1,-2 11-18,0 1-1,0 0 1,0 0-1,0 0 1,0 0 0,0 0-1,-1 0 1,1 0 0,-1 0-1,1 0 1,-1 0-1,0 0 1,0 0 0,0 0-1,0 0 1,0 0 0,0 0-1,0 1 1,-1-1-1,1 1 1,-1-1 0,1 1-1,-1-1 1,0 1 0,1 0-1,-1 0 1,0 0 0,0 0-1,0 0 1,0 0-1,0 0 1,0 1 0,0-1-1,0 1 1,0-1 0,0 1-1,-3 0 1,-1 0-22,0 0-1,0 0 1,-1 1 0,1 0-1,0 0 1,1 1 0,-1-1 0,0 1-1,0 0 1,1 1 0,-11 5-1,5 0-15,0 1 0,0 0 0,1 0 0,0 1 0,-10 14 0,14-17 39,0 1 1,1 0 0,0 0 0,0 1-1,1-1 1,0 1 0,1 0-1,-4 13 1,7-20 8,-1-1 0,1 1 0,-1 0 0,1 0-1,0-1 1,0 1 0,0 0 0,0 0 0,0-1 0,0 1 0,1 0 0,-1 0-1,0-1 1,1 1 0,0 0 0,-1-1 0,1 1 0,0 0 0,0-1 0,0 1-1,0-1 1,0 0 0,1 2 0,0-1 2,1-1 0,-1 0-1,0 1 1,1-1 0,-1 0 0,1-1-1,-1 1 1,1 0 0,0-1 0,-1 1-1,1-1 1,0 0 0,-1 0 0,5 0-1,34-3 24,49-9 0,-52 5-14,53-1 0,-77 8-7,-1 0 0,0 1 0,0 1 0,0 0 0,1 0 0,-2 2 0,25 8 0,-34-11 33,0 1 0,-1-1 0,1 0-1,0 1 1,0-1 0,-1 1 0,1 0-1,-1 0 1,0 0 0,1 0 0,-1 0-1,0 1 1,0-1 0,-1 0 0,1 1-1,2 4 1,3-24 953,-5-4-861,0 0 0,-2 1 0,-1-1 0,0 0 0,-2 0 0,-7-29 0,4 18-355,6 31 184,0 0 0,-1 0-1,1 0 1,0 0 0,0 0 0,0 0 0,0 0 0,0 0 0,0 0 0,0 0 0,0-1 0,0 1 0,0 0 0,1 0 0,-1 0 0,0 0 0,1 0 0,-1 0 0,1 0 0,-1 0 0,1 0 0,0 0 0,-1 1 0,1-1 0,0 0 0,-1 0 0,2-1 0,1 1-43,0 0 0,-1 1 0,1-1 0,0 1 0,-1-1 1,1 1-1,0 0 0,0 0 0,-1 0 0,6 0 0,27 4-289,8 2-53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3.399"/>
    </inkml:context>
    <inkml:brush xml:id="br0">
      <inkml:brushProperty name="width" value="0.05" units="cm"/>
      <inkml:brushProperty name="height" value="0.05" units="cm"/>
      <inkml:brushProperty name="color" value="#E71224"/>
    </inkml:brush>
  </inkml:definitions>
  <inkml:trace contextRef="#ctx0" brushRef="#br0">0 0 14659,'1'1'141,"1"-1"0,-1 1 0,0 0 0,1-1 0,-1 1 0,0 0 0,0 0 0,0 0 0,0 0 0,0 0 0,0 0 0,0 0 0,0 0 0,0 0 0,0 0 1,-1 0-1,1 1 0,0-1 0,-1 0 0,1 1 0,0 1 0,12 35 698,-13-36-675,15 56 1835,-3 0 0,8 118 0,-14 124-130,-6-229-1321,-1-66-509,1 0 32,0-1-1,0 1 0,1 0 1,0 0-1,1 6 1,-2-10-57,0-1-1,0 1 1,1-1 0,-1 1 0,0-1 0,0 1 0,1-1-1,-1 1 1,0-1 0,1 0 0,-1 1 0,0-1 0,1 1-1,-1-1 1,1 0 0,-1 1 0,1-1 0,-1 0 0,1 0-1,-1 1 1,2-1 0,-1 0 7,0 0-1,0 0 1,0 0 0,0 0-1,0 0 1,0-1 0,0 1-1,-1 0 1,1-1 0,0 1 0,0 0-1,0-1 1,0 1 0,0-1-1,0 0 1,1 0 0,19-18 141,0-2 1,-1 0 0,-1 0 0,31-49-1,-40 56-123,165-252 335,-130 190-948,54-130-1,-97 193-1744,-8 14 1371,-12 15 329,16-14 402,-19 20-729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3.846"/>
    </inkml:context>
    <inkml:brush xml:id="br0">
      <inkml:brushProperty name="width" value="0.05" units="cm"/>
      <inkml:brushProperty name="height" value="0.05" units="cm"/>
      <inkml:brushProperty name="color" value="#E71224"/>
    </inkml:brush>
  </inkml:definitions>
  <inkml:trace contextRef="#ctx0" brushRef="#br0">1 0 15475,'14'59'2161,"-1"-11"-921,-1-10-472,2-8 1569,0-5-745,2-11-456,3-5-376,2-9-1056,-1-5-576,3-9 736,3-5-200,-3-9-128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4.265"/>
    </inkml:context>
    <inkml:brush xml:id="br0">
      <inkml:brushProperty name="width" value="0.05" units="cm"/>
      <inkml:brushProperty name="height" value="0.05" units="cm"/>
      <inkml:brushProperty name="color" value="#E71224"/>
    </inkml:brush>
  </inkml:definitions>
  <inkml:trace contextRef="#ctx0" brushRef="#br0">35 257 15755,'1'2'143,"-1"-1"-1,1 1 0,0-1 0,0 1 0,-1-1 1,1 0-1,0 1 0,0-1 0,0 0 0,0 0 1,1 1-1,-1-1 0,0 0 0,0 0 0,1-1 1,-1 1-1,1 0 0,-1 0 0,1-1 1,1 2-1,0-2 1,-1 0 0,1 0 0,-1 0-1,1-1 1,-1 1 0,1-1 0,-1 1 0,0-1 0,1 0 0,-1 0 0,0 0 0,0 0 0,0 0 0,3-2 0,6-4 226,-1 0 0,1-1 1,-1-1-1,-1 1 0,1-2 1,-2 1-1,1-1 0,13-21 1,-19 26-327,1-1 0,-1 0 0,0 0 0,-1 0 1,1 0-1,-1 0 0,-1 0 0,1-1 0,-1 1 1,0-1-1,0 1 0,-1-1 0,0 1 0,0-1 0,0 1 1,-1-1-1,0 1 0,0-1 0,-4-9 0,4 14-36,0 0 0,0 0 0,0 0 0,0 0 0,0 0 0,0 0 0,-1 0 0,1 0 0,-1 0 0,0 1-1,1-1 1,-1 1 0,0-1 0,0 1 0,0 0 0,0-1 0,0 1 0,0 0 0,0 0 0,0 1 0,-1-1 0,1 0 0,0 1-1,0-1 1,-1 1 0,1 0 0,-3 0 0,0 0-1,1 0-1,-1 1 1,1 0-1,-1 0 1,1 1-1,0-1 1,0 1-1,0 0 1,0 0-1,0 0 1,0 0-1,0 1 1,-5 4-1,0 2 17,0 1-1,0 0 1,1 0-1,1 1 1,0 0-1,0 1 1,1-1-1,1 1 1,0 0-1,0 1 1,1-1-1,-2 15 1,1-7 52,2 0 0,0 1 0,2-1 1,0 1-1,1 0 0,1-1 0,4 22 1,-4-34-54,1-1 1,0 1-1,0-1 0,0 0 1,1 1-1,0-1 1,0 0-1,1-1 1,-1 1-1,2 0 1,-1-1-1,1 0 1,0 0-1,0-1 1,1 1-1,-1-1 1,1 0-1,0-1 0,1 1 1,-1-1-1,1 0 1,0-1-1,0 0 1,0 0-1,0 0 1,0-1-1,1 0 1,-1-1-1,1 1 1,10-1-1,-6 0-156,0-2-1,1 0 1,-1 0-1,0-1 1,1 0-1,-1-1 0,0-1 1,-1 0-1,1 0 1,-1-1-1,1-1 1,-2 0-1,1 0 1,-1-1-1,0-1 1,0 1-1,14-16 1,28-40-384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4.716"/>
    </inkml:context>
    <inkml:brush xml:id="br0">
      <inkml:brushProperty name="width" value="0.05" units="cm"/>
      <inkml:brushProperty name="height" value="0.05" units="cm"/>
      <inkml:brushProperty name="color" value="#E71224"/>
    </inkml:brush>
  </inkml:definitions>
  <inkml:trace contextRef="#ctx0" brushRef="#br0">90 0 18036,'-4'31'1568,"1"1"0,2 0-1,5 55 1,-1-38-678,45 486 2377,-38-451-3214,-9-42-621,-1-42 538,0 0-1,0 0 1,0 1 0,0-1 0,-1 0 0,1 0 0,0 0 0,0 0 0,0 1-1,-1-1 1,1 0 0,0 0 0,0 0 0,0 0 0,-1 0 0,1 0 0,0 0-1,0 0 1,-1 0 0,1 0 0,0 0 0,0 0 0,-1 0 0,1 0 0,0 0-1,0 0 1,-1 0 0,1 0 0,0 0 0,0 0 0,0 0 0,-1 0 0,1 0-1,0 0 1,0 0 0,-1 0 0,1-1 0,0 1 0,0 0 0,0 0 0,0 0 0,-1 0-1,1-1 1,0 1 0,0 0 0,0 0 0,0 0 0,0-1 0,-1 1 0,1 0-1,0 0 1,0-1 0,0 1 0,0 0 0,0 0 0,0 0 0,0-1 0,-14-20-1863,1-1 0,-16-35 0,3 3-295,12 30 1393,7 12 864,0 1-1,1-1 1,0-1 0,1 1 0,-5-20 0,10 29 108,0 1 0,0 0-1,0 0 1,0-1 0,1 1-1,-1 0 1,1 0 0,-1 0 0,1 0-1,0 0 1,0-1 0,0 1 0,0 1-1,0-1 1,0 0 0,1 0-1,-1 0 1,1 1 0,-1-1 0,1 1-1,0-1 1,-1 1 0,1-1-1,0 1 1,0 0 0,4-2 0,7-3 500,0-1 0,1 2 0,14-5 0,-8 4-272,8-4-217,-1-2 0,0 0 1,-1-2-1,-1-1 1,25-18-1,-39 24-449,-1 0 0,0 0 0,0-1 1,-1-1-1,0 1 0,-1-1 0,0-1 0,-1 0 0,0 0 1,-1 0-1,0-1 0,7-25 0,-1-17-438,-5-6-238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43.491"/>
    </inkml:context>
    <inkml:brush xml:id="br0">
      <inkml:brushProperty name="width" value="0.05" units="cm"/>
      <inkml:brushProperty name="height" value="0.05" units="cm"/>
    </inkml:brush>
  </inkml:definitions>
  <inkml:trace contextRef="#ctx0" brushRef="#br0">1 1 13971,'0'0'33,"0"0"0,0 0 0,0 1 1,0-1-1,0 0 0,0 0 0,0 0 0,0 0 0,0 0 0,0 0 1,0 0-1,0 0 0,0 0 0,1 0 0,-1 0 0,0 0 0,0 0 1,0-1-1,0 1 0,0 0 0,0 0 0,0 0 0,0 0 0,0 0 1,0 0-1,0 0 0,0 0 0,0 0 0,0 0 0,0 0 0,0 0 1,0 0-1,0 0 0,1 0 0,-1 0 0,0 0 0,0 0 1,0 0-1,0-1 0,10 12 509,11 16-11,25 36 101,100 104-1,-118-140-587,0-2-1,2-1 0,0-1 1,2-1-1,62 31 0,-87-51-464,-6-4-976,-12-9 85,-11-2 787,-5-1-190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6.532"/>
    </inkml:context>
    <inkml:brush xml:id="br0">
      <inkml:brushProperty name="width" value="0.05" units="cm"/>
      <inkml:brushProperty name="height" value="0.05" units="cm"/>
    </inkml:brush>
  </inkml:definitions>
  <inkml:trace contextRef="#ctx0" brushRef="#br0">84 173 16163,'-18'35'986,"2"1"-1,-14 44 0,25-64-713,1 0 1,1 0-1,0 1 0,1 0 1,0-1-1,2 1 1,2 28-1,-2-41-213,1 0 1,0 0 0,0 0-1,0 0 1,0 1-1,1-1 1,0-1-1,0 1 1,0 0-1,3 3 1,-4-5-42,0-1 0,0 1 0,1-1 0,-1 0 0,1 1 0,-1-1 0,1 0 0,-1 0 0,1 0-1,0-1 1,0 1 0,-1 0 0,1 0 0,0-1 0,0 1 0,0-1 0,0 0 0,-1 0 0,1 1 0,0-1 0,0 0 0,0-1 0,0 1 0,0 0 0,2-1-1,4-2-2,-1 1-1,0-2 0,1 1 0,-1-1 0,-1 0 0,1 0 1,-1-1-1,1 0 0,-1 0 0,-1 0 0,1-1 0,7-11 1,2-1-7,-2-2 0,0 0 0,10-23 0,-12 20 1,-1-1 0,-1-1 0,9-38 1,-14 47-6,-2 1 0,1-1 1,-2 0-1,0 0 0,-1 0 1,-1 0-1,-2-16 1,2 31-5,1 0 0,0 0 0,0 0 0,-1-1 0,1 1 0,0 0 0,-1 0 0,1 0 0,-1 0 0,1 0 0,-1 0 0,0 0 0,1 0 0,-1 0 0,0 0 1,0 0-1,0 1 0,-1-2 0,-6 4 3,0 12 7,5-3 9,0 0 0,1 0 0,1 1 0,0-1 0,0 0 0,1 1 0,2 16 0,0-12 22,0 0 0,1 0 0,1-1-1,11 30 1,-13-42-30,-1 1-1,1-1 0,-1 0 1,1 0-1,0 1 0,1-1 1,-1-1-1,0 1 0,1 0 1,0 0-1,-1-1 0,1 0 1,0 1-1,0-1 1,0 0-1,6 2 0,-6-3-30,0-1-1,0 1 0,0-1 1,0 1-1,0-1 1,0 0-1,0 0 0,-1-1 1,1 1-1,0 0 1,0-1-1,0 0 0,0 0 1,0 0-1,-1 0 1,1 0-1,0 0 0,-1-1 1,1 1-1,-1-1 0,3-2 1,3-3-79,0 1 0,0-2 0,-1 1 0,-1-1 0,1 0 0,-1 0 1,0-1-1,-1 0 0,0 0 0,-1 0 0,5-13 0,-2 1 12,-1-1 1,0 0-1,-2 0 0,2-26 1,1-53-347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5.182"/>
    </inkml:context>
    <inkml:brush xml:id="br0">
      <inkml:brushProperty name="width" value="0.05" units="cm"/>
      <inkml:brushProperty name="height" value="0.05" units="cm"/>
      <inkml:brushProperty name="color" value="#E71224"/>
    </inkml:brush>
  </inkml:definitions>
  <inkml:trace contextRef="#ctx0" brushRef="#br0">23 1 15419,'-22'231'6829,"21"-190"-5802,2 0 0,1 0-1,14 67 1,4-31-254,37 93 0,-34-108-739,-135-382-4735,127 334 5100,0-1 0,33 20 0,-37-28-345,-1-1 0,1 0 0,0-1 0,1 0 0,-1-1 1,0 0-1,1-1 0,-1 0 0,1 0 0,-1-2 1,1 1-1,-1-2 0,1 1 0,-1-1 0,0-1 1,0 0-1,0-1 0,12-5 0,-14 5-35,-1 0 0,1 0 0,-1-1 0,0 0 0,0-1 0,-1 1-1,0-1 1,0-1 0,0 0 0,-1 0 0,0 0 0,0 0 0,-1-1 0,0 0 0,0 0 0,-1-1-1,0 1 1,0-1 0,-1 0 0,0 0 0,-1 0 0,3-15 0,-5 19-10,0 1 0,0-1 0,0 1 0,-1-1 0,1 1-1,-1-1 1,0 0 0,0 1 0,-1 0 0,1-1 0,-1 1 0,-3-6 0,4 9-7,1 0 0,-1 0 0,0 1 0,0-1 0,1 0 0,-1 0 0,0 0 0,0 0 0,0 1 0,0-1 0,0 0 0,0 1 0,0-1 0,0 1 0,-1-1 0,1 1 0,0 0 0,0-1 0,0 1 0,-2 0 0,1 0-1,0 0 1,0 1 0,0-1-1,0 1 1,0-1 0,0 1-1,0 0 1,0 0-1,1 0 1,-1 0 0,0 0-1,0 0 1,1 1 0,-1-1-1,-2 3 1,-4 5 37,1 0 0,-1 0-1,2 0 1,-1 1 0,2 0 0,-1 0 0,1 1 0,1 0-1,0 0 1,-4 15 0,3-6 73,1 0-1,1 0 1,1 1-1,1-1 1,1 22-1,0-38-78,0 0 0,0 0 0,1 0 0,0 1 0,0-1 0,0 0 0,0 0 0,1 0 0,-1-1 0,1 1 0,0 0-1,0 0 1,4 4 0,-4-6-19,0 0-1,0 0 0,1 0 1,-1-1-1,1 1 0,-1-1 1,1 0-1,-1 1 0,1-1 1,0 0-1,-1 0 1,1-1-1,0 1 0,0 0 1,0-1-1,0 0 0,0 0 1,0 0-1,5-1 0,3 0-53,-1-1-1,0 0 1,0-1-1,0 0 0,0-1 1,0 0-1,16-9 1,63-47-425,-45 29 218,-26 19 137,-9 5 32,0 0 0,1 1 0,0 1 0,0-1 0,0 1 0,19-5 0,-29 9 82,1 1 0,0 0 0,0 0 0,0-1 0,0 1 0,-1 0 0,1 0 0,0 0 0,0 0 0,0 0 0,0 0 0,-1 0 0,1 0 0,0 1 0,0-1 0,0 0 0,0 0 1,-1 1-1,1-1 0,0 1 0,0-1 0,-1 0 0,1 1 0,0-1 0,-1 1 0,1 0 0,0-1 0,-1 1 0,1-1 0,-1 1 0,1 0 0,-1 0 0,1-1 0,-1 1 0,0 0 0,1 0 0,-1-1 0,0 1 0,1 2 0,-1 2 61,1 0-1,-1 0 0,0 1 0,0-1 0,-2 8 1,1-5 12,0 3 32,0-1 45,0 1 0,0 0 0,1-1 0,2 20 0,-1-28-136,-1-1 0,0 1-1,1 0 1,-1-1 0,1 1-1,-1-1 1,1 1 0,-1-1 0,1 1-1,0-1 1,0 1 0,0-1-1,0 0 1,0 1 0,0-1 0,0 0-1,1 0 1,-1 0 0,0 0-1,1 0 1,-1 0 0,1 0 0,-1 0-1,1-1 1,-1 1 0,1-1-1,-1 1 1,1-1 0,0 1 0,-1-1-1,1 0 1,0 0 0,-1 0 0,1 0-1,0 0 1,-1 0 0,4-1-1,3 0-58,0-1 0,0 0-1,-1-1 1,1 1-1,0-2 1,-1 1 0,0-1-1,0 0 1,9-7-1,5-5-488,28-30-1,-35 32-2,0 0-1,1 1 0,29-19 0,-43 31 524,-1 1 0,1-1 0,-1 1 0,1-1 0,0 1 0,-1-1 0,1 1 1,0 0-1,-1-1 0,1 1 0,0 0 0,0-1 0,-1 1 0,1 0 0,0 0 0,0 0 0,0 0 0,-1 0 0,1 0 0,0 0 0,0 0 0,0 0 0,-1 0 0,1 0 0,0 0 0,0 1 0,-1-1 0,1 0 0,0 1 0,-1-1 0,1 0 0,0 1 0,-1-1 0,1 1 0,0-1 0,-1 1 0,1-1 0,-1 1 0,1 0 0,-1-1 0,1 1 1,-1 0-1,1-1 0,-1 1 0,0 0 0,1-1 0,-1 1 0,0 0 0,0 0 0,0-1 0,1 2 0,0 5 112,0 0 1,-1 1-1,0-1 0,-1 12 1,1-11 30,-3 25 305,2-21-401,-1 0-1,2 0 1,0 0-1,0 0 1,1 0-1,5 19 0,-6-30-40,0-1-1,0 1 0,0-1 0,0 1 0,0-1 0,0 1 0,0 0 0,0-1 1,0 1-1,1-1 0,-1 0 0,0 1 0,0-1 0,1 1 0,-1-1 0,0 1 1,1-1-1,-1 0 0,1 1 0,-1-1 0,0 0 0,1 1 0,-1-1 0,1 0 1,-1 1-1,1-1 0,-1 0 0,1 0 0,-1 0 0,1 0 0,-1 1 0,1-1 0,-1 0 1,1 0-1,-1 0 0,1 0 0,0 0 0,11-10-250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5.572"/>
    </inkml:context>
    <inkml:brush xml:id="br0">
      <inkml:brushProperty name="width" value="0.05" units="cm"/>
      <inkml:brushProperty name="height" value="0.05" units="cm"/>
      <inkml:brushProperty name="color" value="#E71224"/>
    </inkml:brush>
  </inkml:definitions>
  <inkml:trace contextRef="#ctx0" brushRef="#br0">8 148 18788,'-7'23'2409,"10"-5"-1497,21-10-400,10-4 1616,28-10-999,11-5-281,9-12-464,5-3-208,-5-6-984,-3-2 768,-12 0-112,-8-1-88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6.361"/>
    </inkml:context>
    <inkml:brush xml:id="br0">
      <inkml:brushProperty name="width" value="0.05" units="cm"/>
      <inkml:brushProperty name="height" value="0.05" units="cm"/>
      <inkml:brushProperty name="color" value="#E71224"/>
    </inkml:brush>
  </inkml:definitions>
  <inkml:trace contextRef="#ctx0" brushRef="#br0">0 18 15755,'16'60'5664,"33"271"-1124,-26-145-3599,-16-158-666,-7-28-270,0 0-1,0 1 1,0-1-1,0 0 1,0 0-1,0 0 0,0 0 1,0 1-1,0-1 1,1 0-1,-1 0 1,0 0-1,0 0 0,0 0 1,0 1-1,0-1 1,1 0-1,-1 0 1,0 0-1,0 0 1,0 0-1,0 0 0,1 0 1,-1 0-1,0 0 1,0 0-1,0 0 1,0 0-1,1 0 0,-1 0 1,0 0-1,0 0 1,0 0-1,1 0 1,-1 0-1,0 0 0,0 0 1,8-11 124,22-65 89,27-104 1,-4 7-188,-46 153-35,6-18-15,28-55 0,-39 91 13,-1-1 0,0 1 0,1-1 0,0 1 0,-1 0 0,1 0 0,0 0 0,0 0 0,0 0-1,0 0 1,1 0 0,-1 1 0,0-1 0,1 1 0,2-2 0,-3 3 0,1-1 0,-1 1 1,0 0-1,0-1 0,0 1 1,1 0-1,-1 0 0,0 0 0,0 1 1,0-1-1,1 1 0,-1-1 0,0 1 1,0 0-1,0-1 0,0 1 0,0 0 1,0 0-1,2 2 0,1 1-2,-1-1 1,1 1-1,-1 0 0,0 0 0,0 0 1,-1 1-1,1-1 0,-1 1 0,0 0 0,0 0 1,-1 0-1,1 1 0,-1-1 0,0 0 0,-1 1 1,1-1-1,-1 1 0,0 7 0,0-7 13,0 1-1,-1 0 0,0-1 1,-1 1-1,1-1 0,-1 1 1,-1 0-1,1-1 0,-1 0 1,0 1-1,0-1 0,-1 0 1,0 0-1,0 0 0,-7 9 1,2-6 14,0-1 0,-1 0 1,0 0-1,-1-1 1,1 0-1,-1-1 1,-1 0-1,1 0 1,-1-1-1,0-1 0,-18 6 1,19-7-78,0-1 1,-1 1-1,1-2 1,-1 1-1,0-2 1,0 1-1,1-1 1,-1-1-1,0 0 1,1-1-1,-1 0 1,1 0-1,-11-4 0,18 4-94,0 1-1,0-1 1,0 1-1,0-1 0,0 0 1,1 0-1,-1-1 1,1 1-1,-1 0 0,1-1 1,0 1-1,0-1 1,0 0-1,0 0 1,0 0-1,-1-4 0,2 5 58,1 1-1,0 0 1,-1-1-1,1 1 1,0-1-1,0 1 1,0 0-1,0-1 1,0 1-1,0-1 1,0 1-1,1-1 1,-1 1-1,0 0 1,1-1-1,-1 1 1,2-2-1,-1 1 33,0 0 0,1 1 0,-1-1 0,1 0 0,-1 1 0,1-1 0,0 1-1,0-1 1,0 1 0,-1 0 0,1 0 0,0 0 0,1 0 0,1-1 0,35-9-942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6.842"/>
    </inkml:context>
    <inkml:brush xml:id="br0">
      <inkml:brushProperty name="width" value="0.05" units="cm"/>
      <inkml:brushProperty name="height" value="0.05" units="cm"/>
      <inkml:brushProperty name="color" value="#E71224"/>
    </inkml:brush>
  </inkml:definitions>
  <inkml:trace contextRef="#ctx0" brushRef="#br0">36 22 18252,'-1'18'1159,"-1"1"0,-1 0 0,-9 32 0,8-38-778,0 0 0,1 0-1,1 1 1,0-1 0,1 1 0,0 0 0,1 0 0,2 17 0,-2-31-363,0 0 0,0 1 0,0-1 0,0 1 0,0-1 0,0 1 0,0-1 0,0 0 0,0 1 0,0-1-1,0 1 1,1-1 0,-1 1 0,0-1 0,0 0 0,0 1 0,1-1 0,-1 0 0,0 1 0,1-1 0,-1 0 0,0 1 0,0-1 0,1 0-1,-1 1 1,1-1 0,-1 0 0,0 0 0,1 0 0,-1 1 0,1-1 0,-1 0 0,0 0 0,1 0 0,-1 0 0,1 0 0,-1 0 0,1 0-1,-1 0 1,0 0 0,1 0 0,-1 0 0,1 0 0,-1 0 0,1 0 0,-1 0 0,0 0 0,1 0 0,-1-1 0,1 1 0,-1 0 0,0 0-1,1 0 1,-1-1 0,1 1 0,1-2 31,0 0 0,0 0 0,0 1 1,0-1-1,-1 0 0,1 0 0,-1-1 0,2-2 0,2-6 9,-1 0 1,0 0-1,-1 0 0,0-1 0,-1 1 1,0-1-1,-1 0 0,-1-19 1,0 16-134,-1-1 1,-1 1 0,-1 0 0,0 0 0,-1 0-1,-6-16 1,4 19-231,7 20 107,7 20 28,-5-25 57,-1 1-1,1 0 1,0-1 0,0 0 0,1 1 0,-1-1 0,1-1-1,-1 1 1,1 0 0,0-1 0,0 0 0,0 0 0,0 0-1,1 0 1,-1-1 0,0 0 0,1 0 0,-1 0 0,1 0-1,6 0 1,8 0-305,0 0-1,1-2 1,27-3 0,50-15-499,-50 6 411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7.340"/>
    </inkml:context>
    <inkml:brush xml:id="br0">
      <inkml:brushProperty name="width" value="0.05" units="cm"/>
      <inkml:brushProperty name="height" value="0.05" units="cm"/>
      <inkml:brushProperty name="color" value="#E71224"/>
    </inkml:brush>
  </inkml:definitions>
  <inkml:trace contextRef="#ctx0" brushRef="#br0">209 87 12155,'0'-1'100,"0"0"1,-1 0 0,1 0 0,0 1 0,-1-1-1,1 0 1,-1 0 0,0 1 0,1-1-1,-1 0 1,1 1 0,-1-1 0,0 1 0,0-1-1,1 1 1,-1-1 0,0 1 0,0-1 0,1 1-1,-1 0 1,0-1 0,0 1 0,0 0-1,0 0 1,0 0 0,0-1 0,1 1 0,-1 0-1,0 0 1,0 0 0,0 1 0,0-1 0,0 0-1,0 0 1,0 0 0,-1 1 0,-37 12 2443,26-8-1908,1 2 1,0 0-1,1 0 1,-1 1-1,-18 17 1,25-20-492,0 0 1,0 1 0,1-1 0,-1 1 0,2 0-1,-1 0 1,1 0 0,-1 0 0,2 1 0,-1-1-1,1 1 1,0 0 0,-2 9 0,4-14-107,0 0 0,-1 0 0,1 0 0,0 0 0,0 0 0,1 0 0,-1 1 0,0-1 0,1 0 0,-1 0 0,1 0 0,-1 0 0,1 0 0,0 0 0,0 0 0,0-1 0,0 1 0,1 0 0,-1 0 0,0-1 0,1 1 0,-1-1 1,1 1-1,-1-1 0,1 0 0,0 1 0,-1-1 0,1 0 0,0 0 0,0 0 0,0 0 0,0-1 0,0 1 0,0 0 0,0-1 0,4 1 0,1 0 17,1 0 1,-1-1-1,0 0 1,1 0-1,-1 0 1,1-1-1,-1 0 0,0-1 1,11-3-1,-9 1-23,0 0-1,0-1 1,0 0 0,-1 0-1,0-1 1,0 0-1,0-1 1,-1 1 0,0-1-1,0-1 1,0 0-1,-1 0 1,-1 0 0,6-9-1,-8 11-136,0 1 0,0-1 0,0-1 0,-1 1 0,0 0 0,0 0 1,0-1-1,-1 1 0,0-1 0,0 0 0,-1 1 0,0-1 0,0 0 0,-1 1 0,1-1 0,-1 1 0,-1-1 0,1 1 0,-1-1 0,0 1 0,-6-11 1,6 14-144,0 0 1,0 1 0,0-1 0,-1 1 0,1-1 0,-1 1 0,1 0 0,-1 0 0,0 0 0,1 1 0,-1-1-1,0 1 1,-4-2 0,0-1-511,5 4-223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7.747"/>
    </inkml:context>
    <inkml:brush xml:id="br0">
      <inkml:brushProperty name="width" value="0.05" units="cm"/>
      <inkml:brushProperty name="height" value="0.05" units="cm"/>
      <inkml:brushProperty name="color" value="#E71224"/>
    </inkml:brush>
  </inkml:definitions>
  <inkml:trace contextRef="#ctx0" brushRef="#br0">49 100 17532,'0'5'419,"-1"1"1,0-1-1,0 0 1,-1 0 0,1 1-1,-5 7 1,-2 9 150,0 10 722,1 0-1,-5 60 0,11-71-969,0 0 0,2 0-1,0 0 1,2 0-1,7 31 1,-9-47-295,0 0 1,1-1-1,-1 1 1,1 0-1,1 0 1,-1-1-1,1 1 1,-1-1-1,1 0 0,0 0 1,1 0-1,-1 0 1,1-1-1,-1 1 1,1-1-1,0 0 0,1 0 1,-1 0-1,0 0 1,1-1-1,-1 0 1,1 0-1,0 0 0,0-1 1,0 1-1,0-1 1,6 0-1,73 6-402,-55-6 33,38 6 0,-64-7 318,0 1-1,-1-1 1,1 1 0,-1 0-1,1 0 1,-1 0-1,1 0 1,-1 0 0,0 1-1,1-1 1,-1 1-1,0-1 1,0 1-1,0 0 1,0 0 0,-1 0-1,1 0 1,0 0-1,1 3 1,-3-4 22,1 0 1,-1 0-1,0 0 1,1 0-1,-1 0 0,0 0 1,0 1-1,0-1 1,0 0-1,0 0 0,0 0 1,0 0-1,0 0 1,0 1-1,-1-1 0,1 0 1,0 0-1,-1 1 1,0 0 17,0 0 1,-1-1-1,1 1 1,0 0-1,-1-1 1,1 1-1,-1-1 1,1 1-1,-1-1 1,0 0-1,1 0 1,-5 2-1,-5 2-7,0 0-1,0-2 1,0 1-1,-1-1 1,1-1-1,-1 0 1,0 0 0,0-1-1,0-1 1,1 0-1,-1-1 1,0 0-1,0 0 1,0-2-1,1 1 1,-1-1-1,1-1 1,0 0-1,-12-7 1,19 10-155,1-1 1,0 0-1,0 0 0,0-1 0,0 1 1,0 0-1,0-1 0,0 0 0,1 0 1,-1 0-1,1 0 0,0 0 1,0 0-1,0 0 0,1-1 0,-1 1 1,1-1-1,-1 1 0,1-1 0,0 0 1,1 1-1,-1-1 0,1 0 1,-1 0-1,1-5 0,5-15-863</inkml:trace>
  <inkml:trace contextRef="#ctx0" brushRef="#br0" timeOffset="1">608 1 21221,'0'4'313,"-1"1"1,0-1 0,0 1 0,0-1 0,0 0 0,-1 1 0,-2 3 0,-3 10 66,-18 58 470,4 1 0,3 1 0,3 0 0,4 2 0,-1 89 0,11-155-784,3 40 200,-2-50-258,1-1 0,-1 1 1,1-1-1,0 1 0,0-1 1,0 0-1,0 1 0,0-1 1,1 0-1,0 0 0,3 5 1,-4-7-38,-1-1 0,1 1 1,-1-1-1,0 1 1,1-1-1,0 0 0,-1 1 1,1-1-1,-1 0 0,1 1 1,-1-1-1,1 0 1,0 1-1,-1-1 0,1 0 1,0 0-1,-1 0 0,1 0 1,0 0-1,-1 0 1,1 0-1,0 0 0,-1 0 1,1 0-1,0 0 0,-1 0 1,1 0-1,-1-1 1,1 1-1,0 0 0,-1 0 1,1-1-1,-1 1 0,1 0 1,0-1-1,-1 1 1,1-1-1,-1 1 0,0-1 1,1 1-1,-1-1 0,1 1 1,-1-1-1,1 0 1,15-28-1073,-12 14 879,1 0 1,-2 1-1,3-24 0,1-17-421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8.179"/>
    </inkml:context>
    <inkml:brush xml:id="br0">
      <inkml:brushProperty name="width" value="0.05" units="cm"/>
      <inkml:brushProperty name="height" value="0.05" units="cm"/>
      <inkml:brushProperty name="color" value="#E71224"/>
    </inkml:brush>
  </inkml:definitions>
  <inkml:trace contextRef="#ctx0" brushRef="#br0">32 174 19276,'9'2'429,"0"-1"0,0 0 1,0 0-1,0-1 0,0-1 0,0 1 0,0-2 1,0 1-1,0-1 0,-1 0 0,1-1 0,14-6 1,-14 5-256,0 0-1,-1-1 1,1 0 0,-1-1 0,0 1 0,-1-1 0,1-1 0,-1 0 0,-1 0 0,1 0 0,8-14 0,-14 19-161,1 0 1,-1 0-1,0 0 0,0-1 0,0 1 0,0 0 1,-1-1-1,1 1 0,0 0 0,-1-1 1,0 1-1,0-1 0,1 1 0,-2-1 0,1 1 1,0-1-1,0 1 0,-1-1 0,1 1 0,-2-4 1,1 5-10,0-1 0,0 1 1,0-1-1,0 1 0,-1 0 1,1-1-1,0 1 0,-1 0 1,1 0-1,-1 0 0,1 0 1,-1 0-1,1 0 0,-1 0 1,0 1-1,0-1 0,1 0 1,-1 1-1,0 0 0,0-1 1,0 1-1,1 0 0,-1 0 1,0 0-1,0 0 0,0 0 1,-2 1-1,-4 0 4,0 1-1,0 0 1,0 1 0,1-1 0,-1 1-1,1 1 1,-1 0 0,1 0 0,1 0 0,-1 1-1,0 0 1,-5 5 0,-1 2 2,1 1-1,0 0 1,1 1 0,-15 22-1,19-22 9,-1-1 0,2 1 0,0 1-1,0-1 1,-3 18 0,7-26-8,1 0 0,0 0 0,0 0 0,0 0 0,1 1 0,-1-1 0,2 0 0,-1 0 0,1 0 0,0 0 0,0 0-1,0 0 1,1 0 0,0 0 0,0-1 0,3 6 0,-2-7-34,0-1 1,0 1-1,0-1 0,0 0 0,0 0 0,1-1 0,-1 1 0,1-1 0,0 1 0,-1-1 1,1 0-1,0-1 0,1 1 0,-1-1 0,0 0 0,0 0 0,0 0 0,1 0 1,-1-1-1,0 1 0,1-1 0,-1-1 0,1 1 0,-1 0 0,0-1 0,6-1 0,0 0-64,0-1 0,0 0 0,0-1-1,-1 0 1,1 0 0,-1-1-1,0 0 1,0-1 0,-1 0-1,9-7 1,26-30-233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9.132"/>
    </inkml:context>
    <inkml:brush xml:id="br0">
      <inkml:brushProperty name="width" value="0.05" units="cm"/>
      <inkml:brushProperty name="height" value="0.05" units="cm"/>
      <inkml:brushProperty name="color" value="#E71224"/>
    </inkml:brush>
  </inkml:definitions>
  <inkml:trace contextRef="#ctx0" brushRef="#br0">5 0 15795,'2'7'493,"-1"-1"0,0 0-1,0 0 1,-1 1-1,1-1 1,-1 1-1,-1-1 1,-1 10 0,0 9 900,-1 38 405,0-16-697,5 73-1,-2-117-1057,0 1-1,1 0 0,0 0 0,-1 0 0,1-1 0,1 1 0,-1 0 0,0-1 1,1 1-1,0-1 0,0 0 0,0 1 0,4 4 0,-5-7-25,1 0 0,-1 0 0,0 0 0,0-1 0,0 1 0,0 0 0,1-1 1,-1 1-1,0-1 0,1 1 0,-1-1 0,0 0 0,1 1 0,-1-1 0,1 0 0,0 0 0,1 0 2,0-1-1,-1 1 1,1-1 0,0 0 0,-1 1-1,1-1 1,-1 0 0,1-1 0,-1 1-1,4-3 1,6-5 27,0 0-1,-1-1 1,0 0 0,-1-1-1,0 0 1,8-13 0,47-80 57,-37 56-106,-27 46 3,0 1 0,0 0 0,-1-1 0,1 1 0,0 0 0,0 0 0,0 0 0,0 0 0,0 0 0,0 0 0,1 0 0,-1 0 0,1-1-1,-1 2 1,-1 0 0,0 0 0,1 0 0,-1 0 0,0 1 0,1-1 0,-1 0 0,0 0 0,1 0 0,-1 0 0,0 0 0,0 0 0,1 0 0,-1 1 0,0-1 0,1 0 0,-1 0 0,0 0 0,0 1 0,0-1 0,1 0 0,-1 0 0,0 1 0,0-1 0,0 0 0,0 1 0,1-1 0,-1 0-1,0 0 1,0 1 0,0-1 0,0 0 0,0 1 0,0 0 0,2 6 1,-1 1 0,-1 0-1,1 12 1,-1-8 3,0 0 10,5 42 74,-5-50-69,1 0 0,0 1 0,0-1 0,0 0-1,1 0 1,-1 0 0,1 0 0,0 0 0,4 5 0,-5-8-10,0 0-1,0 0 1,-1-1 0,1 1-1,0 0 1,0 0-1,1-1 1,-1 1 0,0-1-1,0 1 1,0-1-1,0 1 1,0-1 0,1 0-1,-1 0 1,0 1-1,0-1 1,0 0 0,1 0-1,-1 0 1,0 0-1,0-1 1,1 1 0,-1 0-1,0 0 1,0-1-1,0 1 1,0-1 0,0 1-1,1-1 1,-1 1-1,1-2 1,4-2 26,0 0 1,0 0-1,0-1 0,6-6 0,5-8-1,-1-1 0,0 0 0,13-24 0,-12 17-90,-17 26 50,1 0 0,-1 1 0,1-1 0,-1 0 0,1 0 0,-1 1 0,1-1 0,0 0 0,-1 1 0,1-1 0,0 0 1,-1 1-1,1-1 0,0 1 0,0-1 0,-1 1 0,3-1 0,-3 1 1,0 0 0,1 1 0,-1-1 0,0 0 0,0 1 0,1-1 1,-1 1-1,0-1 0,0 0 0,0 1 0,1-1 0,-1 1 1,0-1-1,0 0 0,0 1 0,0-1 0,0 1 0,0-1 0,0 1 1,0-1-1,0 0 0,0 1 0,0-1 0,0 1 0,-6 37-115,0-12 37,2-15-19,1 0 0,0 1 0,1 0 0,0 0 0,1-1 0,1 1 0,1 22 0,-1-33 38,0-1 0,0 1 0,0 0 0,1-1-1,-1 1 1,0 0 0,0-1 0,1 1 0,-1-1 0,0 1 0,1-1 0,-1 1-1,1 0 1,-1-1 0,0 0 0,1 1 0,0-1 0,-1 1 0,1-1 0,-1 1-1,1-1 1,-1 0 0,1 1 0,0-1 0,1 0 0,-1 1-84,1-1 0,-1 0-1,1 0 1,-1-1 0,1 1 0,-1 0 0,1 0 0,-1-1 0,1 1 0,-1-1-1,2 0 1,35-22-1513,-5-3 706,5-7-255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9.907"/>
    </inkml:context>
    <inkml:brush xml:id="br0">
      <inkml:brushProperty name="width" value="0.05" units="cm"/>
      <inkml:brushProperty name="height" value="0.05" units="cm"/>
      <inkml:brushProperty name="color" value="#E71224"/>
    </inkml:brush>
  </inkml:definitions>
  <inkml:trace contextRef="#ctx0" brushRef="#br0">158 394 15859,'-17'17'1412,"-62"67"3750,70-72-4696,0 1 0,0 0 0,1 0 0,1 0 0,-9 22 0,15-33-430,1 0 0,-1-1-1,1 1 1,-1 0-1,1-1 1,0 1-1,-1 0 1,1-1 0,0 1-1,0 0 1,0-1-1,0 1 1,1 0 0,-1 0-1,0-1 1,1 1-1,0 2 1,0-3-26,0 0 1,-1 0-1,1-1 1,0 1-1,0 0 1,0-1-1,0 1 1,0-1-1,0 1 1,0-1-1,0 1 1,0-1-1,0 0 0,0 1 1,0-1-1,0 0 1,0 0-1,0 0 1,0 0-1,0 0 1,0 0-1,1 0 1,-1 0-1,0 0 1,0-1-1,0 1 1,0 0-1,2-2 1,3 0-4,1-1 0,-1 0 0,0 0 1,0 0-1,0-1 0,0 0 0,-1 0 1,0-1-1,0 1 0,0-1 1,7-10-1,4-6-264,22-37 1,-35 53 169,-3 5 75,0 0-1,0 0 0,0 0 0,0 1 1,0-1-1,1 0 0,-1 0 0,0 0 1,0 0-1,0 0 0,0 1 0,0-1 1,0 0-1,0 0 0,1 0 0,-1 0 1,0 0-1,0 0 0,0 0 0,0 0 1,1 1-1,-1-1 0,0 0 0,0 0 1,0 0-1,0 0 0,1 0 0,-1 0 1,0 0-1,0 0 0,0 0 0,1 0 1,-1 0-1,0 0 0,0 0 0,0 0 1,0 0-1,1 0 0,-1 0 0,0-1 1,0 1-1,0 0 0,0 0 0,1 0 1,-1 0-1,0 0 0,0 0 0,0 0 1,0-1-1,0 1 0,1 0 0,-2 23-148,1-18 95,-1 5 49,1 0 1,1 1 0,0-1 0,0 0-1,1 0 1,1 0 0,5 17-1,-7-25 25,0 0 0,0 1 0,0-1-1,0 0 1,1 0 0,-1 0 0,1 0-1,0 0 1,-1 0 0,1 0 0,0-1-1,0 1 1,0-1 0,0 1-1,0-1 1,0 0 0,1 1 0,-1-1-1,0 0 1,1-1 0,-1 1 0,1 0-1,-1-1 1,1 1 0,-1-1 0,1 0-1,-1 0 1,1 0 0,-1 0 0,1 0-1,-1-1 1,1 1 0,-1-1-1,1 1 1,-1-1 0,4-2 0,6-2-5,-1 0-1,1-1 1,-1-1 0,0 0 0,-1-1 0,1 0 0,-2 0 0,1-1-1,9-11 1,70-96-267,-63 79 89,-3-2 1,34-73 0,-45 85 58,-2-1 1,-1 1 0,-2-2 0,0 1 0,3-40 0,-10 64 108,0 1 0,0 0-1,0-1 1,0 1 0,0-1 0,-1 1 0,1-1-1,-1 1 1,0 0 0,0-1 0,-1 1 0,1 0 0,-3-4-1,4 6 9,-1 1-1,1-1 0,-1 1 0,1-1 0,-1 1 0,1-1 1,-1 1-1,0-1 0,1 1 0,-1-1 0,0 1 0,1 0 1,-1 0-1,0-1 0,1 1 0,-1 0 0,0 0 1,0 0-1,1-1 0,-1 1 0,0 0 0,0 0 0,0 1 1,-1-1 3,0 1 0,0-1 0,0 1 0,1 0 0,-1 0 0,0 0 0,1 0 1,-1 0-1,0 0 0,1 0 0,0 1 0,-1-1 0,-1 3 0,-5 6 71,0 1 0,1 1 0,1-1 0,-1 1-1,2 0 1,0 1 0,0-1 0,-5 23 0,1 9 285,-6 56 0,11-65-166,2 0-1,1 0 1,2 0 0,1 0 0,1 0 0,15 59-1,-17-91-176,0 0 1,0 0-1,0 0 0,1 0 0,-1 0 0,1 0 0,-1 0 1,1 0-1,0 0 0,0-1 0,5 5 0,-7-7-14,1 0 0,-1 1 0,1-1 1,-1 0-1,1 0 0,-1 1 0,1-1 0,-1 0 0,1 0 0,-1 0 0,1 0 0,-1 0 0,1 0 0,-1 0 0,1 0 0,-1 0 0,1 0 0,0 0 0,-1 0 0,1 0 0,-1 0 0,1 0 1,-1 0-1,1-1 0,-1 1 0,1 0 0,0-2 1,1 1 1,-1 0-1,0 0 1,1-1-1,-1 1 1,0-1-1,0 1 1,0-1-1,-1 1 1,1-1-1,1-3 1,4-14 12,0 0 1,-2 0-1,0-1 0,-1 1 1,1-25-1,-3 4-19,-7-64 0,5 92-14,2 19-1,5 17 10,-4-17 12,0-1-1,1 0 1,0 0 0,0 0-1,0 0 1,1-1 0,0 1-1,0-1 1,0 0-1,1 0 1,-1 0 0,1-1-1,0 0 1,1 0 0,-1 0-1,1 0 1,-1-1 0,1 0-1,0 0 1,1-1 0,-1 1-1,0-2 1,1 1 0,-1 0-1,1-1 1,-1 0 0,1-1-1,0 0 1,-1 0-1,1 0 1,-1-1 0,1 1-1,0-2 1,8-2 0,-4 1-15,1-1 1,-1-1-1,0 0 1,0-1 0,0 0-1,-1 0 1,0-1-1,0-1 1,-1 0 0,0 0-1,0 0 1,-1-1-1,0-1 1,-1 1 0,0-1-1,0-1 1,6-13-1,-8-1-68,-8 18 54,-6 15 53,3 0 28,1 0 0,0 0 0,1 1-1,0 0 1,1 0 0,-1 0 0,2 0 0,-1 1 0,-1 12 0,1 1 146,2 1 0,1 41 0,0-59-175,1 1 0,0 0 0,0-1 0,1 1 0,-1-1 0,2 1 0,-1-1 0,4 7 0,-5-11-71,-1-1 1,1 0-1,0 0 0,0 1 1,0-1-1,0 0 1,0 0-1,0 0 0,0 0 1,0 0-1,0 0 1,1 0-1,-1-1 1,0 1-1,0 0 0,1-1 1,-1 1-1,1-1 1,-1 1-1,0-1 0,1 1 1,-1-1-1,1 0 1,-1 0-1,1 0 1,-1 0-1,1 0 0,-1 0 1,1 0-1,-1-1 1,1 1-1,-1 0 0,0-1 1,1 1-1,-1-1 1,1 0-1,-1 1 1,0-1-1,0 0 0,1 0 1,-1 0-1,2-2 1,3-2-75,1-1 1,-2-1-1,1 1 1,-1-1 0,1 0-1,6-13 1,-12 20 108,25-41-554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0.345"/>
    </inkml:context>
    <inkml:brush xml:id="br0">
      <inkml:brushProperty name="width" value="0.05" units="cm"/>
      <inkml:brushProperty name="height" value="0.05" units="cm"/>
      <inkml:brushProperty name="color" value="#E71224"/>
    </inkml:brush>
  </inkml:definitions>
  <inkml:trace contextRef="#ctx0" brushRef="#br0">6 42 18676,'-3'3'3801,"2"-10"2360,1 3-5625,0-2-1360,0 0 712,0-4-152,-2-1-112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6.948"/>
    </inkml:context>
    <inkml:brush xml:id="br0">
      <inkml:brushProperty name="width" value="0.05" units="cm"/>
      <inkml:brushProperty name="height" value="0.05" units="cm"/>
    </inkml:brush>
  </inkml:definitions>
  <inkml:trace contextRef="#ctx0" brushRef="#br0">0 1 16660,'26'105'3287,"-21"-74"-2584,3 0 0,15 43-1,-7-38-358,1-2-1,2 0 0,31 43 1,80 86-144,-126-158-197,5 5 2,0 1 0,-1 0 0,7 12 0,-15-23-5,0 0 0,0 0-1,0 0 1,0 0 0,0 0 0,0 0 0,0 0 0,0 0 0,0 0 0,0 0 0,-1 0 0,1 1-1,0-1 1,0 0 0,0 0 0,0 0 0,0 0 0,0 0 0,0 0 0,0 0 0,0 0 0,0 0-1,0 0 1,0 0 0,0 0 0,0 0 0,0 0 0,0 0 0,-1 0 0,1 0 0,0 1 0,0-1-1,0 0 1,0 0 0,0 0 0,0 0 0,0 0 0,0 0 0,0 0 0,0 0 0,0 0 0,0 0-1,0 0 1,0 1 0,0-1 0,0 0 0,0 0 0,0 0 0,0 0 0,1 0 0,-1 0 0,0 0-1,0 0 1,0 0 0,0 0 0,-11-7 1,-13-12 1,-84-71-51,-27-25 207,134 113-146,-1 1-1,0 0 0,1-1 0,0 0 0,-1 1 0,1-1 1,0 0-1,0 0 0,0 0 0,0 1 0,-1-4 0,2 4-3,0 0 0,0 1 0,0-1 0,0 0 0,0 0 0,0 1 0,0-1 0,0 0 0,0 1 0,0-1 0,1 0 0,-1 0 0,0 1 0,0-1 0,1 0 0,-1 1 0,0-1 0,1 1 0,-1-1 0,1 0 0,-1 1 0,1-1 0,3-2 32,0 0-1,0 1 0,1-1 1,-1 1-1,1 0 0,-1 1 1,8-3-1,-3 1-14,235-86-1679,-232 85 1461,0-1 1,-1 0-1,17-11 0,-2-2-321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0.781"/>
    </inkml:context>
    <inkml:brush xml:id="br0">
      <inkml:brushProperty name="width" value="0.05" units="cm"/>
      <inkml:brushProperty name="height" value="0.05" units="cm"/>
      <inkml:brushProperty name="color" value="#E71224"/>
    </inkml:brush>
  </inkml:definitions>
  <inkml:trace contextRef="#ctx0" brushRef="#br0">9 4 20308,'1'-1'48,"-1"1"1,0 0-1,0 0 0,0 0 0,0-1 0,1 1 0,-1 0 0,0 0 0,0 0 1,1 0-1,-1-1 0,0 1 0,0 0 0,1 0 0,-1 0 0,0 0 0,0 0 1,1 0-1,-1 0 0,0 0 0,0 0 0,1 0 0,-1 0 0,0 0 0,0 0 1,1 0-1,-1 0 0,0 0 0,1 0 0,-1 0 0,0 0 0,0 0 0,1 0 1,-1 0-1,0 1 0,0-1 0,0 0 0,1 0 0,-1 0 0,0 0 0,0 1 1,0-1-1,1 0 0,-1 0 0,0 0 0,0 1 0,0-1 0,0 0 0,1 0 1,-1 1-1,0-1 0,5 20 558,0 39 476,-3 1 0,-2-1 0,-11 79 0,5-73-649,1-2-112,-5 70 323,9-108-499,2 0 0,0 0 0,7 30 1,-7-50-119,0 0 1,0 0 0,1 0 0,0-1 0,-1 1-1,2 0 1,-1-1 0,0 1 0,6 6-1,-6-10-18,-1 1-1,0-1 1,1 0 0,-1 0-1,1 0 1,-1 0-1,1 0 1,-1 0-1,1 0 1,0-1 0,-1 1-1,1-1 1,0 1-1,0-1 1,0 1-1,-1-1 1,1 0 0,0 0-1,0 0 1,0 0-1,-1 0 1,1-1-1,0 1 1,0 0 0,0-1-1,-1 1 1,1-1-1,0 0 1,2-1-1,5-3 9,0 0-1,-1 0 0,0-1 0,0-1 1,0 1-1,-1-1 0,8-10 0,46-61 25,-43 53-25,65-94-692,77-150 0,-157 263 540,2-2-435,-1 1 0,0-1 0,0 0 1,-1 0-1,0-1 0,0 1 0,1-13 1,-4 21 538,0 0 1,0-1 0,1 1 0,-1 0 0,0 0 0,0 0 0,0-1 0,0 1 0,0 0 0,0 0-1,0-1 1,-1 1 0,1 0 0,0 0 0,0 0 0,0-1 0,0 1 0,0 0 0,0 0 0,0 0 0,0-1-1,0 1 1,-1 0 0,1 0 0,0 0 0,0 0 0,0-1 0,0 1 0,-1 0 0,1 0 0,0 0-1,0 0 1,0 0 0,-1 0 0,1 0 0,0 0 0,0-1 0,0 1 0,-1 0 0,1 0 0,0 0-1,0 0 1,0 0 0,-1 0 0,1 0 0,0 0 0,0 0 0,-1 0 0,1 0 0,0 1 0,0-1 0,0 0-1,-1 0 1,1 0 0,0 0 0,0 0 0,0 0 0,-1 0 0,1 0 0,0 1 0,0-1 0,0 0-1,0 0 1,0 0 0,-1 1 0,-12 10-1166</inkml:trace>
  <inkml:trace contextRef="#ctx0" brushRef="#br0" timeOffset="1">286 548 18004,'3'46'2288,"8"0"-1407,7-10-369,0-2 1200,2-9-584,-4-4-416,0-8-1400,3-6 832,-4-14-256,-2-4-160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1.246"/>
    </inkml:context>
    <inkml:brush xml:id="br0">
      <inkml:brushProperty name="width" value="0.05" units="cm"/>
      <inkml:brushProperty name="height" value="0.05" units="cm"/>
      <inkml:brushProperty name="color" value="#E71224"/>
    </inkml:brush>
  </inkml:definitions>
  <inkml:trace contextRef="#ctx0" brushRef="#br0">516 2 20260,'-9'-1'259,"-1"0"-1,1 1 0,-1 1 0,1-1 1,0 1-1,-1 1 0,-10 3 1,-3 1 27,-36 17 1,35-11-146,0 1 0,0 1-1,1 1 1,1 1 0,1 1 0,0 1 0,1 1 0,1 0 0,-21 29 0,27-31-39,0 1 0,1 1 0,1 0-1,1 1 1,1 0 0,0 0 0,2 1 0,0 0-1,2 0 1,0 1 0,-3 41 0,7-54-58,1 0-1,1 0 1,-1 0 0,2-1-1,-1 1 1,1 0 0,0-1 0,1 1-1,0-1 1,0 0 0,6 9 0,-5-11-66,-1 0 1,2-1 0,-1 0 0,0 1 0,1-2 0,0 1 0,0-1 0,1 1-1,-1-1 1,1-1 0,0 1 0,0-1 0,0 0 0,0 0 0,8 1-1,12 3-182,-1-2 0,1 0 0,0-2-1,0-1 1,27-2 0,5-3-139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2.377"/>
    </inkml:context>
    <inkml:brush xml:id="br0">
      <inkml:brushProperty name="width" value="0.05" units="cm"/>
      <inkml:brushProperty name="height" value="0.05" units="cm"/>
      <inkml:brushProperty name="color" value="#E71224"/>
    </inkml:brush>
  </inkml:definitions>
  <inkml:trace contextRef="#ctx0" brushRef="#br0">1 0 15763,'8'28'947,"-2"0"-1,0 0 0,-2 0 1,-1 1-1,-1 39 0,0-35-344,0 113 1401,5 78 279,-7-220-2244,1-1 0,-1 1 0,1-1 0,0 0 0,0 1 0,0-1 0,0 0 0,0 0 0,1 1 0,0-1 0,2 4 0,-3-6-28,0-1 0,-1 1-1,1-1 1,0 1 0,-1 0-1,1-1 1,0 0 0,0 1-1,-1-1 1,1 1 0,0-1-1,0 0 1,0 0 0,0 0-1,0 1 1,-1-1 0,1 0-1,1 0 1,0 0-2,0-1 1,0 1-1,0-1 1,0 1-1,0-1 1,-1 0-1,1 0 1,0 1-1,0-1 1,-1 0-1,3-2 1,6-6 8,0 0 1,0 0-1,-1-1 1,15-20 0,28-51-19,-32 47-16,-8 14 2,-8 12 2,1 0 0,-1 1 0,2-1 0,-1 1 0,1 0 0,0 0-1,7-5 1,-13 11 11,1 1 0,-1-1-1,1 1 1,-1 0 0,1-1-1,-1 1 1,1 0 0,0-1-1,-1 1 1,1 0 0,-1 0-1,1-1 1,-1 1-1,1 0 1,0 0 0,-1 0-1,1 0 1,0 0 0,-1 0-1,1 0 1,-1 0 0,1 0-1,0 0 1,-1 0 0,1 0-1,0 1 1,-1-1-1,1 0 1,-1 0 0,1 1-1,-1-1 1,1 0 0,-1 1-1,1-1 1,-1 0 0,1 1-1,-1-1 1,1 1 0,-1-1-1,1 1 1,-1-1-1,0 1 1,1-1 0,-1 1-1,0-1 1,0 1 0,1 0-1,-1-1 1,0 1 0,0-1-1,0 1 1,0 0-1,6 37-50,-6-35 50,0 20-140,-1 1 1,-1 0-1,-1-1 0,-1 1 1,-1-1-1,-11 29 0,24-61-1472,4-13 1163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2.816"/>
    </inkml:context>
    <inkml:brush xml:id="br0">
      <inkml:brushProperty name="width" value="0.05" units="cm"/>
      <inkml:brushProperty name="height" value="0.05" units="cm"/>
      <inkml:brushProperty name="color" value="#E71224"/>
    </inkml:brush>
  </inkml:definitions>
  <inkml:trace contextRef="#ctx0" brushRef="#br0">38 1 17324,'-21'258'7932,"5"-110"-6570,16-146-1392,0-1 0,0 0 0,0 1 0,-1-1 0,1 1 0,1-1 0,-1 0 0,0 1 0,0-1 0,0 0 0,1 1 0,0 1 0,-1-3-24,1 0-1,-1 0 1,0 0-1,1 0 1,-1 0-1,0 0 0,1 0 1,-1 0-1,0 0 1,0 0-1,1 0 1,-1 0-1,0-1 1,1 1-1,-1 0 1,0 0-1,0 0 1,1-1-1,-1 1 1,0 0-1,0 0 1,1-1-1,-1 1 1,0 0-1,0 0 1,0-1-1,0 1 1,0 0-1,1-1 1,-1 1-1,0-1 1,16-34-1811,-6 4 1181,3-9-199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3.254"/>
    </inkml:context>
    <inkml:brush xml:id="br0">
      <inkml:brushProperty name="width" value="0.05" units="cm"/>
      <inkml:brushProperty name="height" value="0.05" units="cm"/>
      <inkml:brushProperty name="color" value="#E71224"/>
    </inkml:brush>
  </inkml:definitions>
  <inkml:trace contextRef="#ctx0" brushRef="#br0">27 0 18372,'2'10'688,"0"-1"0,-1 1 0,0 0-1,-1-1 1,0 1 0,-1 0 0,-2 12 0,1 4 372,-23 231 2190,25-255-3232,-1-1 0,1 0 1,0 1-1,0-1 0,0 0 1,0 1-1,0-1 0,0 0 1,0 1-1,1-1 0,-1 0 1,0 1-1,1-1 0,-1 0 1,1 0-1,-1 1 0,1-1 0,0 0 1,1 1-1,-2-1-9,1-1 0,0 0 0,-1 1-1,1-1 1,0 0 0,0 0 0,-1 0 0,1 0-1,0 0 1,0 0 0,0 0 0,-1 0 0,1 0-1,0 0 1,0 0 0,-1 0 0,1 0 0,0-1 0,0 1-1,-1 0 1,1 0 0,0-1 0,0 0 0,7-3 13,-1-1 0,0-1 0,0 1 0,7-8 1,-14 12-24,52-49-2,166-149-192,-209 191 182,-3 2 1,1 1 1,-1-1-1,1 1 1,0 0-1,1 0 1,-1 1-1,1 0 1,0 1-1,0 0 1,8-3-1,-15 6 12,0 0-1,0 0 1,-1 0-1,1 0 1,0 0-1,0 0 0,-1 0 1,1 1-1,0-1 1,-1 0-1,1 0 0,0 1 1,-1-1-1,1 0 1,0 1-1,-1-1 1,1 0-1,-1 1 0,1-1 1,-1 1-1,1-1 1,-1 1-1,1 0 0,-1-1 1,1 1-1,-1-1 1,0 1-1,1 0 0,-1-1 1,0 1-1,1 0 1,-1-1-1,0 1 1,0 1-1,2 27-9,-2-23 10,-3 26 53,0-1 1,-3 1 0,0-1-1,-13 36 1,6-21-1,0 7-1707,15-62 1307,0 1-1,-1 0 0,-1-1 0,1 1 1,-1-1-1,-1-10 0,0 16 235,-3-44-731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3.713"/>
    </inkml:context>
    <inkml:brush xml:id="br0">
      <inkml:brushProperty name="width" value="0.05" units="cm"/>
      <inkml:brushProperty name="height" value="0.05" units="cm"/>
      <inkml:brushProperty name="color" value="#E71224"/>
    </inkml:brush>
  </inkml:definitions>
  <inkml:trace contextRef="#ctx0" brushRef="#br0">0 0 17084,'10'6'1800,"-1"5"-1296,4 5-232,4 1 960,5 5-1448,3 1 681,11-3-425,4 3-104,6-5-121</inkml:trace>
  <inkml:trace contextRef="#ctx0" brushRef="#br0" timeOffset="0.23">538 241 19700,'-7'0'272,"-1"0"0,1 0 1,0 1-1,0 0 0,0 0 0,0 1 0,0 0 0,0 0 0,0 1 0,0-1 1,1 2-1,-1-1 0,1 1 0,0 0 0,0 0 0,1 0 0,-1 1 0,1 0 1,-9 10-1,9-9-157,1 0 1,-1 0-1,1 1 1,0 0-1,1 0 1,0 0-1,0 0 1,0 0-1,1 1 1,0-1 0,1 1-1,-1 0 1,1-1-1,1 1 1,-1 0-1,2 0 1,-1-1-1,2 11 1,-2-15-101,1-1-1,-1 1 1,1-1 0,-1 1 0,1-1-1,0 0 1,0 1 0,0-1-1,0 0 1,0 0 0,0 0 0,1 1-1,-1-1 1,1 0 0,-1-1 0,1 1-1,0 0 1,0 0 0,0-1 0,0 1-1,0-1 1,0 0 0,0 0-1,0 1 1,1-1 0,-1-1 0,0 1-1,1 0 1,-1 0 0,0-1 0,1 0-1,-1 1 1,1-1 0,-1 0 0,1 0-1,-1 0 1,1-1 0,-1 1 0,1 0-1,3-2 1,6-2-6,-1 0 0,0-1 0,1 0 0,-2 0 0,1-1 0,-1-1 0,11-7 0,11-13-24,-1-1 0,-1-2 0,-1 0 0,-2-2 1,32-47-1,-50 63-44,-9 16 56,0 0 1,0 0 0,0 0 0,0 0-1,0 0 1,0 0 0,0 0-1,0 0 1,0 0 0,0 0-1,0 0 1,0 0 0,0 0 0,-1 0-1,1 0 1,0 0 0,0 0-1,0 0 1,0 0 0,0 0 0,0 0-1,0 0 1,0 0 0,0 0-1,0 0 1,0 0 0,0 0 0,0 0-1,0-1 1,0 1 0,0 0-1,-17 26-92,10-8 57,-1 1 0,2-1 1,0 1-1,-4 34 0,8-43-104,1 0 0,0 0 0,1 1 0,0-1 1,1 0-1,0 1 0,0-1 0,1 0 0,0 0 0,7 18 0,-8-26 114,1 1 1,-1-1-1,0 1 0,1-1 1,-1 0-1,1 0 0,0 0 1,0 0-1,0 0 0,0 0 1,0 0-1,0-1 0,0 1 1,0-1-1,1 1 0,-1-1 1,1 0-1,-1 0 0,1 0 1,-1 0-1,1-1 0,4 2 1,0-3-58,-1 1 0,1-1-1,0 0 1,7-2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4.141"/>
    </inkml:context>
    <inkml:brush xml:id="br0">
      <inkml:brushProperty name="width" value="0.05" units="cm"/>
      <inkml:brushProperty name="height" value="0.05" units="cm"/>
      <inkml:brushProperty name="color" value="#E71224"/>
    </inkml:brush>
  </inkml:definitions>
  <inkml:trace contextRef="#ctx0" brushRef="#br0">0 52 18444,'2'-5'482,"0"2"-182,-1-1 0,1 1 1,0-1-1,0 1 0,0 0 1,1-1-1,-1 1 0,1 0 1,0 0-1,-1 1 0,1-1 1,1 1-1,4-4 0,-7 6-194,-1 0 0,1 0 0,0 0 0,-1 0 0,1 0 0,0 0 0,-1 1 0,1-1 0,0 0 0,-1 0 0,1 0 0,0 1-1,-1-1 1,1 0 0,-1 1 0,1-1 0,0 1 0,-1-1 0,1 1 0,-1-1 0,1 1 0,-1-1 0,0 1 0,1-1 0,-1 1 0,0 0 0,1-1 0,-1 1-1,0-1 1,0 1 0,1 0 0,-1-1 0,0 1 0,0 0 0,0-1 0,0 1 0,0 0 0,0 1 0,3 29 745,-3-29-741,-5 215 1759,2-130-1575,4 105 265,2-157-1228,1 0 0,1 0 0,14 47 0,-18-79 239,-1-5-155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4.548"/>
    </inkml:context>
    <inkml:brush xml:id="br0">
      <inkml:brushProperty name="width" value="0.05" units="cm"/>
      <inkml:brushProperty name="height" value="0.05" units="cm"/>
      <inkml:brushProperty name="color" value="#E71224"/>
    </inkml:brush>
  </inkml:definitions>
  <inkml:trace contextRef="#ctx0" brushRef="#br0">6 47 19580,'-2'25'2569,"-2"-8"-1609,4-11-432,0-3 1705,3-6-1329,1-6-792,-2-14 104,-1-4-208,-4-9-224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5.586"/>
    </inkml:context>
    <inkml:brush xml:id="br0">
      <inkml:brushProperty name="width" value="0.05" units="cm"/>
      <inkml:brushProperty name="height" value="0.05" units="cm"/>
      <inkml:brushProperty name="color" value="#E71224"/>
    </inkml:brush>
  </inkml:definitions>
  <inkml:trace contextRef="#ctx0" brushRef="#br0">76 31 17836,'-9'12'508,"0"1"-1,1 1 1,0-1 0,1 1 0,1 1-1,0-1 1,1 1 0,0 0 0,1 0-1,-3 29 1,6-36-429,1-1 1,-1 1-1,2-1 0,-1 0 0,1 1 0,0-1 0,0 0 0,1 1 1,0-1-1,0 0 0,0 0 0,1 0 0,1-1 0,-1 1 1,1-1-1,0 1 0,0-1 0,1-1 0,-1 1 0,2-1 0,-1 1 1,0-1-1,1-1 0,10 8 0,-11-9-58,1 0 1,-1-1-1,1 1 1,0-1-1,0 0 0,0 0 1,0-1-1,0 0 0,0 0 1,0 0-1,0-1 1,0 0-1,1 0 0,-1 0 1,0-1-1,0 0 1,0 0-1,0-1 0,0 0 1,0 0-1,-1 0 0,1-1 1,0 1-1,-1-1 1,0-1-1,0 1 0,6-5 1,-3 1-4,0 0 0,-1-1 0,0 1 1,0-2-1,-1 1 0,0-1 1,0 1-1,-1-2 0,0 1 0,-1-1 1,0 1-1,0-1 0,-1 0 0,0 0 1,1-14-1,-2 12-7,-1-1 0,0 1 0,-1 0 0,0 0 0,-1 0 0,-1-1 0,1 1 0,-2 0 0,0 0 0,-7-19 0,9 30-10,1 0-1,0 0 0,-1 1 1,1-1-1,-1 0 0,1 0 1,-1 0-1,1 1 0,-1-1 1,0 0-1,1 0 1,-1 1-1,0-1 0,1 1 1,-1-1-1,0 1 0,0-1 1,0 1-1,0-1 0,1 1 1,-2-1-1,1 1 0,0 1 0,1-1 0,-1 0 0,0 0 0,1 0-1,-1 1 1,1-1 0,-1 0 0,1 1 0,-1-1 0,0 1 0,1-1 0,-1 0 0,1 1 0,0-1 0,-1 1-1,1-1 1,-1 1 0,1 0 0,0-1 0,-1 1 0,1 0 0,-3 4-1,1 1 0,0-1 0,1 1 0,-1-1 0,-1 10 0,0 18-14,0 0 0,4 54 0,-1-75 16,2 0 1,-1 0 0,1 0-1,1 0 1,0-1-1,1 1 1,1-1 0,-1 0-1,2 0 1,8 15-1,-11-22 5,1 0 1,-1 0-1,1 0 0,-1-1 0,1 1 0,0-1 1,0 0-1,1 0 0,-1-1 0,1 1 0,-1-1 1,1 0-1,0 0 0,5 1 0,-2-2 10,-1 1-1,0-2 1,0 1-1,1-1 1,-1 0-1,1 0 0,-1-1 1,0 0-1,9-3 1,-4 1 36,1-1 1,-1-1 0,0 0-1,0-1 1,0 0-1,-1-1 1,0 0-1,0-1 1,-1 0-1,16-17 1,-18 16 6,-1 0-1,0-1 1,-1 0 0,0 0 0,-1-1 0,0 1-1,0-1 1,-1 0 0,-1-1 0,0 1 0,0 0-1,-1-1 1,-1 0 0,0 1 0,0-1-1,-1 0 1,-1 0 0,0 1 0,0-1 0,-1 0-1,-1 1 1,0-1 0,-7-16 0,8 25-47,1 0 0,-1 0 1,0 0-1,0 0 0,0 0 1,0 1-1,0-1 0,-1 1 1,1-1-1,-1 1 0,-5-4 1,7 6-13,0-1 1,0 1 0,0-1-1,0 1 1,0 0 0,0 0-1,0-1 1,0 1 0,0 0 0,-1 0-1,1 0 1,0 0 0,0 0-1,0 0 1,0 1 0,0-1 0,0 0-1,0 1 1,0-1 0,0 0-1,0 1 1,0-1 0,0 1-1,0-1 1,0 1 0,0 0 0,1-1-1,-1 1 1,0 0 0,0 0-1,1 0 1,-1-1 0,0 1 0,1 0-1,-1 0 1,1 0 0,-1 0-1,1 0 1,-1 2 0,-2 4-2,0 1-1,1 0 1,0 0 0,0 0-1,1 0 1,0 0 0,1 1 0,-1-1-1,2 0 1,-1 0 0,1 1-1,0-1 1,1 0 0,0 0 0,5 14-1,-5-18 5,-1-1 0,1 1 0,0-1 0,0 1-1,0-1 1,0 0 0,1 0 0,-1 1 0,1-2 0,0 1-1,0 0 1,0-1 0,0 1 0,7 3 0,-7-5 2,0 0-1,0 0 1,1 0 0,-1-1 0,0 1 0,1-1 0,-1 1 0,1-1 0,-1 0 0,0-1 0,1 1 0,-1-1-1,1 1 1,-1-1 0,0 0 0,1 0 0,-1 0 0,0-1 0,5-2 0,-3 1-63,0 0-1,-1 1 1,0-2 0,1 1 0,-1 0 0,-1-1 0,1 0-1,0 0 1,-1 0 0,0 0 0,0 0 0,0-1-1,0 0 1,-1 1 0,0-1 0,0 0 0,0 0 0,0 0-1,-1 0 1,1-9 0,-1 6-124,0-1 0,-1 1-1,0 0 1,-1-1 0,0 1 0,0 0 0,-1 0 0,0 0-1,-1 0 1,1 0 0,-2 0 0,-5-11 0,-9-9-532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6.176"/>
    </inkml:context>
    <inkml:brush xml:id="br0">
      <inkml:brushProperty name="width" value="0.05" units="cm"/>
      <inkml:brushProperty name="height" value="0.05" units="cm"/>
      <inkml:brushProperty name="color" value="#E71224"/>
    </inkml:brush>
  </inkml:definitions>
  <inkml:trace contextRef="#ctx0" brushRef="#br0">14 30 17868,'-6'39'1609,"2"0"1,1 0 0,5 70 0,-1-88-1095,6 32 0,-6-48-425,0 1 0,0-1 0,1 0 0,0 1 0,0-1 0,0 0 0,1 0 0,0 0 0,0 0 0,6 7 0,-8-11-69,0 0 0,0 0-1,0 0 1,0 0 0,0 0 0,0-1 0,1 1-1,-1 0 1,0-1 0,0 1 0,0-1 0,1 0-1,-1 1 1,0-1 0,1 0 0,-1 0 0,0 1-1,1-1 1,-1 0 0,0 0 0,2-1 0,0 1-2,-1-1 1,0 0-1,1 0 1,-1 0-1,0 0 1,0 0-1,1-1 1,-1 1-1,0-1 1,2-2-1,3-3 9,-1 1-1,0-2 1,-1 1-1,0 0 1,5-10-1,3-11 33,-1 0-1,14-51 0,-10 26-92,-13 57-61,0 13 37,2 25-12,-5-40 66,1 4-5,-1 0 1,1-1 0,1 1 0,-1 0-1,1 0 1,0-1 0,0 1-1,1-1 1,0 1 0,4 6-1,-4-8 6,0-1 0,0 0 0,1 0 0,-1 0 0,1 0 0,-1 0 0,1-1 0,0 0 0,0 0 0,0 0 0,0 0 0,0-1 0,1 1 0,7 1 0,39 7 113,100 8 1,-149-18-69,1 0 0,0 0 0,0 0 0,-1 0 0,1 0 0,0-1 0,-1 0 0,1 1 0,0-1 0,-1 0 0,1 0 0,-1 0 0,1 0 0,-1-1 0,1 1 0,2-4 0,-3 3 21,0 0-1,0-1 1,0 0-1,0 1 1,-1-1-1,1 0 1,-1 0-1,0 0 1,0 0-1,0 0 1,0 0-1,-1 0 1,1-6-1,1-10 74,-1 0-1,0 0 0,-2 0 1,0 0-1,-1 0 0,-1 0 1,-1 0-1,0 1 0,-2 0 1,0 0-1,-17-34 1,8 31-242,15 20 77,-1 0 0,0 1 0,1-1 0,-1 0 0,0 1 0,1-1 0,-1 1 0,0-1 0,0 1 0,1-1 0,-1 1 0,0-1 0,0 1 0,0 0 0,0-1 0,0 1 0,1 0 0,-1 0 0,0 0 0,0 0 0,0 0 0,-2 0 0,3 0-2,0 0-1,0 0 0,-1 0 0,1 0 1,0 0-1,-1 0 0,1 0 0,0 1 1,0-1-1,-1 0 0,1 0 0,0 0 0,0 1 1,0-1-1,-1 0 0,1 0 0,0 1 1,0-1-1,0 0 0,0 0 0,-1 1 1,1-1-1,0 0 0,0 0 0,0 1 1,0-1-1,0 0 0,0 1 0,0-1 1,0 0-1,0 0 0,0 1 0,0-1 1,0 0-1,0 1 0,0-1 0,7 13-1047,14 7-1053,-17-17 1896,0-1 0,0 1 0,1-1 0,-1-1 0,1 1 0,0-1 0,-1 1 0,1-2 0,0 1 0,0 0 0,0-1 0,-1 0 0,1 0 0,7-1 0,23-2-811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7.475"/>
    </inkml:context>
    <inkml:brush xml:id="br0">
      <inkml:brushProperty name="width" value="0.05" units="cm"/>
      <inkml:brushProperty name="height" value="0.05" units="cm"/>
    </inkml:brush>
  </inkml:definitions>
  <inkml:trace contextRef="#ctx0" brushRef="#br0">161 69 18372,'-17'9'870,"-3"0"67,0 2 1,-30 20 0,45-27-850,1-1 0,0 0 0,0 1 1,0 0-1,1 0 0,-1 0 0,1 0 0,0 1 0,0-1 0,0 1 0,1 0 0,-1 0 1,1 0-1,1 0 0,-1 0 0,-1 8 0,3-12-89,0 1-1,0 0 1,0 0 0,0 0 0,0-1-1,0 1 1,1 0 0,-1 0-1,1-1 1,-1 1 0,1 0-1,0-1 1,0 1 0,-1-1 0,1 1-1,0-1 1,0 1 0,1-1-1,-1 1 1,0-1 0,0 0 0,1 0-1,-1 0 1,1 0 0,-1 0-1,1 0 1,-1 0 0,1 0-1,-1 0 1,1-1 0,0 1 0,-1-1-1,4 1 1,7 2-55,0-1-1,0 0 1,24-1-1,-19 0 19,44-1-68,36 3-129,-88-2 219,0 1 0,1-1 0,-1 1 0,0 1 0,0 0 0,-1 0 0,15 8 0,-21-10 26,-1 0 0,1 0 1,-1 0-1,1 0 1,-1 0-1,1 1 0,-1-1 1,0 0-1,0 1 1,0-1-1,0 1 0,0 0 1,0-1-1,0 1 1,0 0-1,-1-1 0,1 1 1,-1 0-1,1 0 1,-1-1-1,0 1 1,1 0-1,-1 0 0,0 0 1,0 0-1,0 0 1,-1-1-1,1 1 0,0 0 1,-1 0-1,1 0 1,-1-1-1,0 1 0,1 0 1,-3 2-1,-1 4 64,0-1 1,-1 0-1,0 0 0,0 0 0,-1 0 0,-8 7 0,1-3 100,-1 1 0,0-1 0,-22 12 0,29-19-165,0 0-1,0-1 1,0 0 0,0 0 0,-1 0-1,1-1 1,-1 0 0,0-1 0,0 0-1,-7 1 1,14-2-52,0 0 0,0 0 0,0 0 0,0 0 0,0 0 1,0 0-1,0-1 0,0 1 0,0 0 0,0 0 0,0-1 0,0 1 0,0-1 0,0 1 0,0-1 0,0 1 0,1-1 0,-1 1 0,0-1 0,0 0 0,1 1 0,-1-1 0,0 0 0,1 0 0,-1 0 0,1 1 1,-1-1-1,1 0 0,-1 0 0,1 0 0,0 0 0,-1 0 0,1 0 0,0 0 0,0 0 0,0 0 0,-1 0 0,1 0 0,0 0 0,0 0 0,1 0 0,-1 0 0,0 0 0,0 0 0,0 0 0,1-2 0,2-4-296,-1 0 0,1 0 0,0 0 0,1 0-1,4-6 1,21-31-2274,3 3-1,55-58 1,-1 2 680,-65 71 2954,33-55 0,-46 62 4615,-12 24-4218,-7 11-385,4-1-443,0 0 1,1 0-1,1 0 0,-6 28 1,10-35-515,-1 1 1,1-1-1,1 0 1,0 0-1,0 1 1,0-1-1,1 0 1,0 0 0,1 1-1,0-1 1,3 9-1,-5-16-68,1 1-1,-1-1 1,1 0-1,0 1 1,-1-1-1,1 1 0,0-1 1,0 0-1,0 0 1,0 0-1,0 1 1,0-1-1,0 0 1,0 0-1,0-1 0,1 1 1,-1 0-1,0 0 1,1 0-1,-1-1 1,0 1-1,1-1 1,-1 1-1,1-1 0,-1 0 1,1 1-1,-1-1 1,1 0-1,-1 0 1,1 0-1,-1 0 1,1 0-1,0 0 1,-1-1-1,1 1 0,-1-1 1,0 1-1,1-1 1,2 0-1,0-2-3,1 0-1,0 0 1,-1 0-1,1 0 1,-1-1-1,0 0 1,0 0 0,-1 0-1,7-9 1,-3 2 7,-1 0 1,0-1-1,-1 0 1,0 0-1,-1 0 1,0-1 0,-1 1-1,0-1 1,-1 0-1,0 0 1,-1 0-1,-1 0 1,0 0-1,-2-14 1,-4 12-13,5 15 1,1-1 0,0 1 0,0 0 0,0 0-1,0 0 1,-1 0 0,1-1 0,0 1 0,0 0 0,-1 0 0,1 0 0,0 0 0,0 0-1,0 0 1,-1 0 0,1 0 0,0 0 0,0 0 0,-1 0 0,1 0 0,0 0 0,0 0-1,-1 0 1,1 0 0,0 0 0,0 0 0,-1 0 0,1 0 0,0 0 0,0 0 0,-1 0-1,1 1 1,-1 0-1,-1 0 1,1 1-1,0-1 0,0 0 0,0 1 0,0-1 0,1 1 1,-1-1-1,0 1 0,1 0 0,-1-1 0,1 1 0,-1 0 1,1 1-1,-2 7-17,1 0 1,0 0-1,1 1 0,0-1 1,1 0-1,0 0 1,0 0-1,6 18 1,-6-25-49,0 0 1,0 1-1,0-1 1,0 0 0,1 0-1,-1 0 1,1 0 0,0-1-1,0 1 1,0 0 0,0-1-1,0 1 1,0-1-1,1 0 1,-1 0 0,1 0-1,0 0 1,0 0 0,0 0-1,0-1 1,0 1 0,0-1-1,0 0 1,0 0-1,0 0 1,0-1 0,1 1-1,-1-1 1,6 1 0,-1-2-172,-1 0 1,0-1 0,1 1 0,-1-1 0,0-1 0,0 1 0,-1-1-1,1-1 1,-1 1 0,13-9 0,-7 2-25,1 0 1,-1-1-1,-1 0 0,11-14 1,16-25-727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6.922"/>
    </inkml:context>
    <inkml:brush xml:id="br0">
      <inkml:brushProperty name="width" value="0.05" units="cm"/>
      <inkml:brushProperty name="height" value="0.05" units="cm"/>
      <inkml:brushProperty name="color" value="#E71224"/>
    </inkml:brush>
  </inkml:definitions>
  <inkml:trace contextRef="#ctx0" brushRef="#br0">58 392 12915,'-7'11'674,"0"-1"1,0 1-1,1 0 1,1 1-1,0-1 0,0 1 1,2 0-1,-1 0 1,1 1-1,-1 16 1,3-14-437,0 1 1,2 0 0,0 0 0,1 0-1,0 0 1,1 0 0,10 26-1,4 3-126,1 0 0,3-2 0,1-1 0,2 0-1,35 43 1,-51-74-81,0 1 1,0-1-1,-1 1 0,-1 1 0,8 20 0,-13-30-4,0 0 0,0 0 1,0-1-1,-1 1 0,1 0 0,-1 0 0,0 0 0,0 0 1,0 0-1,0 0 0,-1 0 0,1 0 0,-1 0 0,0 0 0,0-1 1,0 1-1,0 0 0,0 0 0,0-1 0,-1 1 0,1-1 0,-1 1 1,0-1-1,0 0 0,0 0 0,0 0 0,0 0 0,0 0 1,0 0-1,-1 0 0,1-1 0,-6 3 0,3-1 33,1-1 1,-1-1-1,0 1 0,0-1 0,1 0 1,-1 0-1,0 0 0,0 0 0,0-1 0,-1 0 1,1 0-1,0-1 0,0 1 0,0-1 1,0 0-1,1 0 0,-1-1 0,0 0 1,0 1-1,1-2 0,-1 1 0,1 0 0,0-1 1,-1 0-1,1 0 0,0 0 0,1 0 1,-1-1-1,1 0 0,-1 1 0,1-1 1,0-1-1,0 1 0,1 0 0,0-1 0,-1 1 1,1-1-1,1 1 0,-1-1 0,1 0 1,0 0-1,-1-5 0,1-1-91,1 0 1,1 0-1,0 1 0,0-1 1,1 1-1,0-1 0,7-17 1,34-71-651,-34 81 535,79-156-1507,60-132-1359,-51 32 1469,-96 273 1542,2-11 45,1 1 0,-1-1 1,-1 0-1,0 1 0,0-20 0,-5 16 325,3 15-355,-1 0 0,1 0 0,0 0-1,0 0 1,-1 0 0,1 0 0,0 0-1,0 0 1,-1 0 0,1 0-1,0 0 1,0 1 0,0-1 0,-1 0-1,1 0 1,0 0 0,0 0 0,0 0-1,-1 1 1,1-1 0,0 0 0,0 0-1,0 0 1,0 1 0,-1-1 0,1 0-1,0 0 1,0 0 0,0 1 0,0-1-1,0 0 1,0 1 0,-13 32 717,3 9-233,2 0 0,1 1 1,3 0-1,1 0 1,3 1-1,8 76 0,0-59-16,4-1 0,1-1 0,4 0 0,29 70 0,-42-118-422,14 28 123,-16-36-166,-1 0 0,1-1 0,-1 0 0,1 1 0,0-1 0,0 0 0,0 0 0,0 0 0,0 0 0,1 0 0,2 1 0,-14-28-44,-105-134-1040,75 109 637,-57-96 0,93 141 425,1 0 1,-1-1-1,1 0 0,0 1 0,0-1 1,0 0-1,0-6 0,2 10 7,0 1-1,0-1 1,0 0 0,0 0-1,0 1 1,0-1-1,1 0 1,-1 0 0,1 1-1,-1-1 1,1 0-1,-1 1 1,1-1 0,0 1-1,0-1 1,0 1-1,0-1 1,0 1-1,0 0 1,1-1 0,-1 1-1,0 0 1,1 0-1,-1 0 1,1 0 0,-1 0-1,3-1 1,5-2 12,0 1 0,0-1 0,0 2 1,1-1-1,-1 1 0,14-1 0,63 1-565,-49 1-510,8 1 380,-35-1 253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7.339"/>
    </inkml:context>
    <inkml:brush xml:id="br0">
      <inkml:brushProperty name="width" value="0.05" units="cm"/>
      <inkml:brushProperty name="height" value="0.05" units="cm"/>
      <inkml:brushProperty name="color" value="#E71224"/>
    </inkml:brush>
  </inkml:definitions>
  <inkml:trace contextRef="#ctx0" brushRef="#br0">0 87 18796,'21'1'2256,"17"-2"-1463,11-11-353,4 0 1472,9 0-1384,-1 1-728,-15-2 336,-7 0-136,-6 0-232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7.932"/>
    </inkml:context>
    <inkml:brush xml:id="br0">
      <inkml:brushProperty name="width" value="0.05" units="cm"/>
      <inkml:brushProperty name="height" value="0.05" units="cm"/>
      <inkml:brushProperty name="color" value="#E71224"/>
    </inkml:brush>
  </inkml:definitions>
  <inkml:trace contextRef="#ctx0" brushRef="#br0">160 173 17228,'1'-2'216,"0"0"1,0 0 0,-1-1-1,1 1 1,-1-1 0,1 1-1,-1 0 1,1-1-1,-1 1 1,0-1 0,0 1-1,-1-1 1,1 1 0,0-1-1,-1 1 1,1 0 0,-1-1-1,0 1 1,-1-3 0,1 3-104,0 1 0,0 0 0,0 0 0,0 0 1,0 0-1,0-1 0,-1 2 0,1-1 1,0 0-1,0 0 0,-1 0 0,1 0 1,-1 1-1,1-1 0,-1 1 0,1-1 0,-1 1 1,1 0-1,-1-1 0,1 1 0,-1 0 1,1 0-1,-1 0 0,1 0 0,-1 0 1,1 1-1,-1-1 0,1 0 0,-1 1 1,1-1-1,-4 2 0,-1 1-33,0 0 0,0 1 0,0 0-1,0 0 1,1 0 0,-1 0 0,1 1 0,0 0-1,0 0 1,1 0 0,0 1 0,0 0 0,0 0 0,0 0-1,1 0 1,0 0 0,-3 11 0,0-2-79,2 1 0,0-1 0,0 1-1,1 0 1,1 0 0,0 25 0,2-38-1,0 0 1,0 1-1,1-1 1,-1 0-1,0 0 1,1 0-1,0 1 0,0-1 1,0 0-1,0 0 1,1 0-1,-1 0 1,1-1-1,-1 1 0,1 0 1,3 3-1,-3-5 2,0 0 0,0 0 0,0 0-1,0 0 1,0 0 0,0 0 0,0-1-1,0 1 1,0-1 0,0 1 0,0-1-1,0 0 1,0 0 0,0 0 0,1 0-1,-1 0 1,0-1 0,0 1 0,0 0-1,0-1 1,0 0 0,0 1 0,0-1-1,0 0 1,0 0 0,2-2 0,8-4 7,0 0 0,0-1 0,-1-1 0,0 0 0,0 0 0,11-14 0,53-70 162,-55 66-33,26-47-1,-39 62-82,-2 0 0,0 1 0,0-2 0,-1 1-1,0 0 1,-1-1 0,1-18 0,-5 16 69,1 15-122,-1 0 1,1-1-1,0 1 1,0 0-1,0 0 1,-1 0-1,1 0 1,0 0-1,0 0 1,0 0-1,-1 0 1,1 0-1,0 0 1,0 0-1,0 0 1,0 0-1,-1 0 1,1 0-1,0 0 1,0 0-1,0 0 1,-1 0-1,1 0 1,0 1-1,0-1 1,0 0-1,0 0 1,-1 0-1,1 0 1,0 0-1,0 0 1,0 1-1,0-1 1,0 0-1,-1 0 1,1 0-1,0 1 1,-2 1 3,0 1-1,1-1 1,-1 1-1,0 0 1,1 0 0,0 0-1,-2 4 1,-7 38 12,2 1-1,2 0 1,1 0-1,4 86 1,7-67-5,-5-59-50,0-1-1,0 1 1,1 0-1,0-1 1,0 1-1,1-1 1,-1 1-1,6 7 1,-8-12-5,1 0 1,0 0 0,0-1-1,-1 1 1,1 0-1,0 0 1,0 0 0,0-1-1,0 1 1,0 0-1,0-1 1,0 1-1,0-1 1,0 1 0,0-1-1,0 1 1,0-1-1,0 0 1,0 0 0,0 1-1,0-1 1,1 0-1,-1 0 1,0 0-1,0 0 1,0 0 0,0-1-1,0 1 1,1 0-1,-1 0 1,0-1-1,0 1 1,0-1 0,0 1-1,0-1 1,0 1-1,0-1 1,0 0 0,0 1-1,0-1 1,-1 0-1,1 0 1,0 0-1,1-1 1,4-5-84,0-1 0,-1 1 0,0-1-1,6-11 1,-10 17 93,19-41-523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8.479"/>
    </inkml:context>
    <inkml:brush xml:id="br0">
      <inkml:brushProperty name="width" value="0.05" units="cm"/>
      <inkml:brushProperty name="height" value="0.05" units="cm"/>
      <inkml:brushProperty name="color" value="#E71224"/>
    </inkml:brush>
  </inkml:definitions>
  <inkml:trace contextRef="#ctx0" brushRef="#br0">16 141 14803,'5'3'318,"0"-2"-1,1 1 0,-1 0 1,1-1-1,0 0 1,0 0-1,-1-1 1,1 0-1,0 0 1,0 0-1,0-1 0,-1 1 1,1-1-1,0-1 1,-1 1-1,1-1 1,-1 0-1,1 0 1,-1-1-1,0 1 0,0-1 1,0 0-1,-1-1 1,1 1-1,-1-1 1,1 0-1,-1 0 0,0 0 1,-1-1-1,1 1 1,-1-1-1,0 0 1,5-10-1,-7 13-295,0 0 0,-1 0 0,1 0 0,-1 0 0,1 0 1,-1 0-1,0 0 0,0 0 0,0 0 0,0 0 0,0 0 0,0 0 0,-1 0 0,1 0 0,-1 1 0,1-1 0,-1 0 0,0 0 0,1 0 0,-1 0 0,0 1 0,0-1 1,0 0-1,-1 1 0,1-1 0,0 1 0,-1-1 0,1 1 0,-1 0 0,1-1 0,-1 1 0,-2-1 0,1 0-14,-1 0-1,0 0 0,1 1 1,-1-1-1,0 1 1,0 0-1,0 1 1,1-1-1,-1 0 0,0 1 1,0 0-1,0 0 1,0 0-1,0 1 1,-6 0-1,5 1-6,-1 0 0,1 1 0,0-1 0,0 1 0,0 0 0,0 0 0,0 1-1,1-1 1,-1 1 0,1 0 0,0 0 0,0 0 0,1 1 0,-1 0 0,1-1 0,0 1 0,0 1 0,1-1 0,-1 0 0,-2 11 0,1-4-4,1 0 0,0 0 0,1 0 0,1 0 0,0 1 0,0-1 0,1 0 0,3 24 0,-2-31 3,0 0 0,0 0 0,1 0 0,-1 0 0,1-1 0,0 1-1,0-1 1,1 1 0,-1-1 0,1 0 0,3 5 0,-3-7 0,-1 0 1,0 0 0,1 0-1,0 0 1,-1 0-1,1 0 1,0-1-1,0 1 1,0-1 0,0 0-1,0 0 1,0 0-1,0 0 1,0-1-1,0 1 1,1-1 0,-1 0-1,4 0 1,4-1 3,0 0 1,0-1 0,0 0-1,0-1 1,-1 0-1,1-1 1,18-9 0,69-45 41,-63 35-31,-10 7-8,42-24 8,-59 36-10,-1 0 0,1 1-1,-1 0 1,1 1 0,0 0-1,15-3 1,-22 5-1,1 0 0,0 0-1,-1 1 1,1-1 0,0 0 0,-1 0-1,1 1 1,0-1 0,-1 1 0,1 0-1,-1-1 1,1 1 0,-1 0 0,1 0-1,-1 0 1,0 0 0,1 0 0,-1 0-1,0 0 1,0 1 0,0-1 0,0 0 0,0 1-1,0-1 1,0 0 0,0 1 0,0 0-1,0 1 1,2 6 48,1 1 0,-2-1-1,4 19 1,-1-3 79,-4-20-94,1 0 0,0 1 0,0-2 1,0 1-1,0 0 0,1 0 0,0-1 0,0 1 1,0-1-1,6 6 0,-7-8-20,1 0-1,-1-1 1,0 0 0,0 1-1,1-1 1,-1 0 0,1 0-1,-1 0 1,1-1 0,-1 1-1,1 0 1,0-1 0,-1 0-1,1 0 1,0 0 0,-1 0 0,1 0-1,-1 0 1,1-1 0,0 1-1,-1-1 1,1 0 0,4-1-1,10-6-26,-1 0 0,1-1-1,-1-1 1,-1 0-1,0-2 1,15-13 0,23-17-384,-52 41 375,0 1 1,0-1-1,0 0 1,0 0-1,0 1 1,0-1 0,0 1-1,0-1 1,0 1-1,0 0 1,0-1-1,0 1 1,0 0 0,0-1-1,0 1 1,1 0-1,0 0 1,-2 0-1,1 1 0,-1-1 0,0 0-1,0 1 1,1-1 0,-1 1 0,0-1 0,0 0 0,0 1 0,1-1 0,-1 0-1,0 1 1,0-1 0,0 1 0,0-1 0,0 1 0,0-1 0,0 0 0,0 1-1,0-1 1,0 1 0,0-1 0,0 1 0,0-1 0,0 1 0,0-1 0,-1 1 0,-13 37-1299,12-35 1147,-12 24-438,7-23 238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9.492"/>
    </inkml:context>
    <inkml:brush xml:id="br0">
      <inkml:brushProperty name="width" value="0.05" units="cm"/>
      <inkml:brushProperty name="height" value="0.05" units="cm"/>
      <inkml:brushProperty name="color" value="#E71224"/>
    </inkml:brush>
  </inkml:definitions>
  <inkml:trace contextRef="#ctx0" brushRef="#br0">274 55 18964,'10'-10'938,"-7"7"-692,0-1 1,0 1-1,0 0 0,1 0 0,0 0 0,-1 1 0,1-1 1,0 1-1,0 0 0,8-3 0,-12 5-201,0 0 0,0 0 1,1 0-1,-1 1 0,0-1 0,1 0 0,-1 0 0,0 0 1,0 0-1,1 0 0,-1 0 0,0 0 0,0 1 0,0-1 1,1 0-1,-1 0 0,0 0 0,0 1 0,0-1 0,1 0 0,-1 0 1,0 0-1,0 1 0,0-1 0,0 0 0,0 0 0,0 1 1,0-1-1,1 0 0,-1 0 0,0 1 0,0-1 0,0 0 1,0 1-1,0-1 0,0 0 0,0 0 0,0 1 0,-1-1 0,-1 13 920,-4 2-538,0-1 0,-1 0 0,-1-1 0,-11 16 0,-43 51 212,33-44-337,-17 22 34,-88 121 105,117-148-1300,17-30 326,2-3-44,9-16-545,17-38-2046,21-63 0,-34 77 2431,2 1 1,2 0-1,2 1 0,26-38 0,-45 75 766,32-37 438,-32 37-363,0 1 1,0 0-1,1 0 0,-1 0 0,1 1 1,-1-1-1,1 1 0,0-1 0,0 1 1,0 0-1,-1 0 0,1 0 0,6-1 1,-7 2-30,-1 0 0,1 0 0,-1 1 1,0-1-1,1 0 0,-1 1 1,1-1-1,-1 1 0,0-1 0,1 1 1,-1 0-1,0-1 0,0 1 0,0 0 1,1 0-1,-1 0 0,0 0 1,0 0-1,0 0 0,0 0 0,-1 0 1,1 1-1,0-1 0,0 0 1,-1 0-1,1 1 0,-1-1 0,1 0 1,-1 1-1,1-1 0,-1 1 1,0-1-1,0 1 0,0 2 0,1 5 230,0 1-1,-1-1 1,0 0-1,-2 12 0,-19 97 1610,12-80-1183,3 0 0,-4 69 0,10-100-650,3 64 582,-2-66-622,-1 1 0,2-1-1,-1 1 1,0-1 0,1 0-1,0 0 1,1 0 0,-1 0-1,1 0 1,4 6 0,-6-10-45,-1 0 0,1 0 1,-1 0-1,1-1 0,0 1 1,-1 0-1,1 0 0,0-1 1,0 1-1,0 0 0,0-1 0,0 1 1,-1-1-1,1 1 0,0-1 1,0 0-1,0 1 0,0-1 1,0 0-1,0 0 0,1 1 0,0-1 1,-1-1-13,0 1 0,0-1 0,0 1-1,-1-1 1,1 1 0,0-1 0,0 1 0,-1-1 0,1 0 0,-1 1 0,1-1 0,0 0 0,-1 0 0,1 1 0,-1-1 0,0 0 0,1 0 0,-1 0 0,1-1 0,1-5-88,-1 1 0,1 0 0,-1-1 1,-1 1-1,1-1 0,-1-7 1,-2-4-226,-1-1 1,0 0 0,-1 1-1,-1 0 1,-1 0 0,-1 0-1,0 1 1,-1 0 0,-18-28-1,25 43 292,-1 0 0,1 1 1,-1-1-1,1 0 0,-1 1 0,1-1 0,-1 1 0,0 0 0,-3-2 0,5 3 37,0 0 0,0-1-1,-1 1 1,1 0 0,0 0 0,0 0-1,0 0 1,-1 0 0,1 0 0,0 0-1,0 0 1,0 0 0,-1 0-1,1 0 1,0 0 0,0 0 0,0 0-1,-1 0 1,1 0 0,0 0 0,0 0-1,0 0 1,0 0 0,-1 1-1,1-1 1,0 0 0,0 0 0,0 0-1,0 0 1,-1 0 0,1 0 0,0 0-1,0 1 1,0-1 0,0 14 205,2-8-116,1 1 0,-1-1 1,1 0-1,0 0 0,1 0 1,-1-1-1,1 1 0,0-1 1,1 1-1,-1-2 0,1 1 1,0 0-1,0-1 0,0 0 0,1 0 1,0 0-1,0-1 0,0 0 1,0 0-1,0 0 0,9 2 1,-5-2-24,0-1 0,0 0 1,0 0-1,0-1 1,0 0-1,0-1 1,1 0-1,-1 0 1,0-1-1,0-1 1,1 0-1,-1 0 1,14-6-1,-13 3-29,1 0-1,-1-1 1,-1-1-1,1 0 1,-1-1-1,13-11 0,-19 15-39,0 0 0,0 0 0,0 0-1,-1-1 1,1 1 0,-1-1-1,0 0 1,0 0 0,-1 0-1,1 0 1,-1-1 0,0 1-1,-1 0 1,1-1 0,-1 0-1,0-5 1,-1 11 0,0-1 1,1 1-1,-1 0 0,0-1 0,0 1 1,0 0-1,0-1 0,0 1 1,0 0-1,0-1 0,0 1 1,0 0-1,-1-1 0,1 1 1,0 0-1,0 0 0,0-1 1,0 1-1,0 0 0,-1-1 1,1 1-1,0 0 0,0 0 0,0-1 1,-1 1-1,1 0 0,0 0 1,0 0-1,-1-1 0,1 1 1,0 0-1,0 0 0,-1 0 1,1 0-1,0 0 0,-1-1 1,1 1-1,0 0 0,0 0 1,-1 0-1,1 0 0,0 0 0,-1 0 1,1 0-1,0 0 0,-1 0 1,1 0-1,0 0 0,-1 0 1,1 1-1,0-1 0,-1 0 1,1 0-1,0 0 0,0 0 1,-1 0-1,1 1 0,0-1 1,0 0-1,-1 0 0,1 0 1,0 1-1,0-1 0,-1 1 0,-15 14-59,13-10 100,-1 0 1,1 0 0,1 0 0,-1 0 0,1 0 0,0 1-1,0-1 1,0 1 0,1-1 0,0 1 0,0 0-1,0-1 1,1 1 0,0 0 0,0 0 0,2 9 0,-2-14-24,1 0 1,-1 1 0,1-1 0,-1 0 0,1 0-1,0 0 1,0 0 0,-1 0 0,1 0-1,0 0 1,0 0 0,0 0 0,0-1-1,0 1 1,0 0 0,0-1 0,0 1 0,1 0-1,-1-1 1,0 1 0,0-1 0,1 0-1,-1 1 1,0-1 0,0 0 0,1 0-1,-1 0 1,0 0 0,1 0 0,-1 0 0,0 0-1,0 0 1,1-1 0,-1 1 0,0 0-1,0-1 1,3 0 0,4-2 24,0 0 0,-1-1 0,1 0 1,10-7-1,6-7-112,-1 0 0,-1-2 0,20-22 0,-15 15-352,-33 49 186,-4 31 0,9-40 267,0 0 1,1 0 0,0-1-1,3 15 1,-2-22-99,-1 0 0,1-1 0,0 1 1,1-1-1,-1 1 0,1-1 0,0 0 0,0 0 0,0 1 1,1-2-1,0 1 0,-1 0 0,1 0 0,5 4 0,-6-7-5,0 1-1,0-1 0,-1 0 1,1 0-1,0 0 0,0 0 0,0-1 1,0 1-1,1 0 0,-1-1 0,0 1 1,0-1-1,0 0 0,0 0 1,0 0-1,1 0 0,2 0 0,1-2-21,1 1 0,0-1-1,-1 0 1,10-5-1,22-12-444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9.958"/>
    </inkml:context>
    <inkml:brush xml:id="br0">
      <inkml:brushProperty name="width" value="0.05" units="cm"/>
      <inkml:brushProperty name="height" value="0.05" units="cm"/>
      <inkml:brushProperty name="color" value="#E71224"/>
    </inkml:brush>
  </inkml:definitions>
  <inkml:trace contextRef="#ctx0" brushRef="#br0">14 50 13451,'-6'4'1008,"1"-4"-832,3 0 584,2-3-752,1 3-128,0-8 368,-2-1-256,0-5 0,1-5-32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0.413"/>
    </inkml:context>
    <inkml:brush xml:id="br0">
      <inkml:brushProperty name="width" value="0.05" units="cm"/>
      <inkml:brushProperty name="height" value="0.05" units="cm"/>
      <inkml:brushProperty name="color" value="#E71224"/>
    </inkml:brush>
  </inkml:definitions>
  <inkml:trace contextRef="#ctx0" brushRef="#br0">275 63 15779,'1'-1'223,"-1"-1"0,1 1-1,0-1 1,-1 0 0,0 1-1,1-1 1,-1 0 0,0 0-1,0 1 1,0-1-1,0 0 1,0 0 0,0 1-1,0-1 1,0 0 0,-1 0-1,1 1 1,-1-1 0,0 0-1,1 1 1,-1-1 0,0 1-1,0-1 1,0 1 0,0-1-1,0 1 1,0 0-1,0-1 1,0 1 0,-1 0-1,1 0 1,-3-2 0,2 2-47,-1-1 0,1 1 1,-1 0-1,0 0 0,1 0 0,-1 0 1,0 1-1,0-1 0,0 1 1,1-1-1,-1 1 0,0 0 0,0 0 1,0 0-1,0 1 0,0-1 1,1 1-1,-1 0 0,-4 1 0,-1 2-52,0 0-1,0 1 0,1 0 0,-1 0 0,1 1 0,0 0 0,1 1 1,-1-1-1,1 1 0,0 0 0,1 1 0,-7 11 0,1 0 51,1 1 0,1 0 0,1 1-1,-7 22 1,9-18-39,2 0 0,0 0 0,1 1 1,2-1-1,0 1 0,2-1 0,7 47 0,8 10 27,27 83 0,-18-75-100,19 87 204,-60-249-1025,-2 0 0,-53-128 0,50 156 291,-22-54-630,43 98 1099,-1-1 0,1 1 0,0 0 0,0-1-1,0 1 1,0-1 0,0 1 0,0-1-1,0 1 1,0 0 0,0-1 0,0 1-1,0-1 1,0 1 0,0-1 0,1 1 0,-1 0-1,0-1 1,0 1 0,0-1 0,1 1-1,-1 0 1,0-1 0,0 1 0,1 0-1,-1-1 1,0 1 0,1 0 0,-1-1 0,0 1-1,1 0 1,-1 0 0,1-1 0,-1 1-1,0 0 1,1 0 0,-1 0 0,1 0-1,-1-1 1,0 1 0,1 0 0,-1 0 0,1 0-1,-1 0 1,1 0 0,-1 0 0,1 0-1,-1 0 1,0 1 0,2-1 0,32 4 175,-18-2-121,17 0-610,0-3 0,0 0 0,55-11 0,-47 5 97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0.824"/>
    </inkml:context>
    <inkml:brush xml:id="br0">
      <inkml:brushProperty name="width" value="0.05" units="cm"/>
      <inkml:brushProperty name="height" value="0.05" units="cm"/>
      <inkml:brushProperty name="color" value="#E71224"/>
    </inkml:brush>
  </inkml:definitions>
  <inkml:trace contextRef="#ctx0" brushRef="#br0">240 20 18308,'-22'-6'1164,"-1"2"1,-39-4-1,52 7-788,0 1 1,1 0-1,-1 1 1,1 0-1,-1 0 1,1 1-1,-1 0 1,1 1-1,-12 5 0,20-7-322,-1-1-1,0 1 0,1 0 1,-1 0-1,1 0 0,-1 0 0,1 0 1,0 0-1,-1 0 0,1 1 1,0-1-1,0 0 0,0 1 0,0-1 1,0 1-1,0-1 0,0 1 1,1 0-1,-1-1 0,0 1 0,0 2 1,1-2-51,1 0-1,-1-1 1,0 1 0,0-1 0,1 1 0,-1-1-1,1 0 1,0 1 0,-1-1 0,1 1 0,0-1-1,0 0 1,0 0 0,-1 1 0,1-1 0,1 0 0,-1 0-1,0 0 1,0 0 0,0 0 0,1 0 0,-1-1-1,0 1 1,1 0 0,-1-1 0,2 2 0,19 6-426,1 0 0,0-1 1,30 5-1,34 10-1153,-77-18 1363,0 0 1,0 0 0,0 0-1,-1 1 1,0 1 0,10 7 0,-18-12 210,1 0 1,-1 0-1,0 0 1,0 0-1,0 0 1,0 0-1,0 0 1,0 0-1,0 0 1,0 0-1,-1 1 1,1-1-1,0 0 1,-1 1-1,1-1 1,-1 0-1,1 1 1,-1-1-1,0 1 1,0-1-1,1 1 1,-1-1-1,0 2 1,-1-1 42,0 0 1,1 0-1,-1-1 1,0 1-1,0 0 0,0-1 1,0 1-1,0-1 1,0 1-1,-1-1 1,1 1-1,0-1 1,-1 0-1,1 0 1,-3 2-1,-5 2 220,1 0 1,-1 0-1,-1-1 0,1 0 1,-13 3-1,3-3 277,1 0 0,-30 3 0,41-7-499,1 1 0,-1-1 0,0 0-1,0-1 1,1 0 0,-1 0 0,1 0 0,-1-1 0,1 0 0,-11-5 0,16 7-61,-1-1-1,1 0 1,0 0 0,-1 0 0,1 0 0,0 0 0,0 0 0,0-1 0,0 1 0,0 0 0,0-1-1,0 1 1,0 0 0,0-1 0,1 1 0,-1-1 0,1 1 0,-1-1 0,1 0 0,-1 1 0,1-1 0,0 1-1,0-1 1,0 0 0,0 1 0,0-1 0,0 1 0,0-1 0,1 0 0,-1 1 0,1-1 0,-1 1-1,1-1 1,-1 1 0,1-1 0,1-1 0,14-18-285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1.215"/>
    </inkml:context>
    <inkml:brush xml:id="br0">
      <inkml:brushProperty name="width" value="0.05" units="cm"/>
      <inkml:brushProperty name="height" value="0.05" units="cm"/>
      <inkml:brushProperty name="color" value="#E71224"/>
    </inkml:brush>
  </inkml:definitions>
  <inkml:trace contextRef="#ctx0" brushRef="#br0">105 550 13907,'-5'1'375,"0"1"-1,-1-1 1,1 1 0,0-1 0,0 1-1,0 1 1,0-1 0,1 1-1,-1 0 1,1 0 0,0 0-1,-1 0 1,1 1 0,1 0 0,-1 0-1,0 0 1,1 0 0,0 1-1,0-1 1,0 1 0,-3 8 0,5-10-273,-1 0 1,1 0 0,0 0 0,0 0 0,0 0 0,1 0 0,-1 1 0,1-1 0,0 0 0,0 0 0,0 0 0,0 1 0,0-1 0,1 0 0,-1 0 0,1 0 0,0 0 0,0 0 0,0 0 0,0 0 0,1 0 0,-1 0 0,1 0 0,0-1 0,0 1 0,0-1 0,0 1 0,0-1 0,0 0 0,1 1 0,-1-1 0,1-1 0,-1 1 0,1 0 0,0-1 0,0 1 0,3 0 0,-2 0-72,1 0-1,-1-1 0,1 1 1,-1-1-1,1 0 0,0-1 1,0 1-1,-1-1 0,1 0 1,0 0-1,0 0 0,0-1 1,7-1-1,-5-1-46,0 1 0,0-1-1,-1 0 1,1 0 0,-1-1 0,0 1 0,0-2-1,8-6 1,-4 1-71,1 0-1,-2-2 0,1 1 0,-2-1 0,1 0 1,-2-1-1,1 0 0,7-21 0,-2-2-4,-2 0 0,-2-1 0,-1-1-1,-2 1 1,-2-1 0,-1 0 0,-2-1-1,-1 1 1,-3 0 0,-13-73 0,15 105 103,-1-1 0,0 1 0,0-1 1,-1 1-1,0 0 0,0 0 0,0 0 1,-1 1-1,-7-10 0,9 14 1,1-1-1,0 1 0,-1 0 1,0 0-1,1-1 0,-1 1 1,0 0-1,1 0 0,-1 1 1,0-1-1,0 0 0,0 1 1,0-1-1,0 1 0,0-1 1,0 1-1,0 0 0,0 0 1,0 0-1,0 0 0,0 0 1,0 0-1,0 1 0,0-1 1,0 1-1,0-1 0,1 1 1,-1 0-1,0 0 0,0 0 1,0 0-1,1 0 0,-1 0 1,0 0-1,1 0 0,-3 4 1,-1 0 36,0 0 1,0 0-1,0 1 1,1 0-1,0 0 1,1 0-1,-1 1 1,1-1-1,0 1 1,1 0-1,-4 11 0,3-3 35,0 1 0,0-1-1,2 1 1,-1 21 0,3-22-46,0 0 1,1 0 0,0 0-1,2 0 1,-1 0 0,2-1-1,0 1 1,1-1 0,12 22-1,-8-20-32,1 0-1,0-1 0,1 0 1,1-1-1,0 0 1,1-1-1,20 15 1,-15-13-21,14 8-48,-2 2 1,41 43-1,-64-59 59,0 0 1,0 1-1,-1 0 0,-1 0 0,0 1 0,0 0 0,-1 0 0,0 0 0,-1 1 0,0-1 0,-1 1 0,2 17 0,-4-25-2,-1 0 0,0 0 0,0 0 0,0 0 0,0 0 0,-1 0 0,1 0 0,-1 0 1,-2 5-1,0-5-589,3-9 437,3-11 91,6-5-106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2.670"/>
    </inkml:context>
    <inkml:brush xml:id="br0">
      <inkml:brushProperty name="width" value="0.05" units="cm"/>
      <inkml:brushProperty name="height" value="0.05" units="cm"/>
      <inkml:brushProperty name="color" value="#E71224"/>
    </inkml:brush>
  </inkml:definitions>
  <inkml:trace contextRef="#ctx0" brushRef="#br0">20 83 11426,'-2'-13'1835,"-1"5"1833,1 20-557,-2 26-180,0-9-1279,0 37-1,4-58-1501,0 0 0,1-1 1,0 1-1,0 0 0,1-1 0,0 1 0,0-1 0,1 1 0,5 11 0,-6-16-115,-1-1 1,1 1-1,0-1 0,0 1 0,0-1 0,0 0 0,0 0 0,0 0 1,1 0-1,-1 0 0,1 0 0,-1-1 0,1 1 0,0-1 0,0 0 0,-1 0 1,5 1-1,-3-1-14,1-1 1,-1 1 0,0-1 0,1 0-1,-1 0 1,0-1 0,0 1-1,1-1 1,-1 0 0,0 0 0,5-2-1,-2 0-25,1-1 1,-1 1-1,1-2 0,-1 1 0,-1-1 1,1 0-1,-1 0 0,1 0 0,-2-1 1,1 0-1,-1 0 0,7-10 0,-7 6-50,1-1-1,-1 1 1,-1-2-1,0 1 1,-1 0 0,0-1-1,0 1 1,-2-1-1,1 0 1,-1 1-1,-1-1 1,0 0-1,-2-14 1,2 25 41,0 0 0,-1-1 0,1 1 0,0 0 0,0 0 0,-1-1 0,1 1 0,-1 0 0,1 0 0,-1 0 0,1 0 0,-1 0 0,0-1 0,1 1 0,-1 0 0,0 0 1,0 0-1,0 1 0,-2-3 0,3 3 8,0 0 0,0 0 1,-1 0-1,1 0 0,0 0 0,-1 0 1,1 0-1,0 0 0,-1 0 1,1 0-1,0 0 0,-1 0 1,1 1-1,0-1 0,-1 0 0,1 0 1,0 0-1,-1 0 0,1 0 1,0 1-1,0-1 0,-1 0 0,1 0 1,0 1-1,0-1 0,-1 0 1,-6 16-33,2 0 39,2 0 0,0 0 0,1 1 0,1-1 1,0 22-1,2-29 10,-1 0 1,1 0 0,1 0 0,-1 0-1,2 0 1,-1 0 0,1-1-1,1 1 1,-1-1 0,1 0 0,6 9-1,-7-13-6,0-1-1,0 1 0,0-1 0,0 0 1,0 0-1,1 0 0,-1-1 1,1 1-1,0-1 0,-1 0 1,1 0-1,0 0 0,1 0 0,-1-1 1,0 0-1,0 0 0,0 0 1,1 0-1,-1-1 0,1 1 1,-1-1-1,0 0 0,1 0 0,-1-1 1,1 0-1,-1 1 0,0-1 1,5-2-1,-3 1 0,1-1 0,-1 0-1,0 0 1,0 0 0,0-1 0,0 0 0,-1 0-1,0 0 1,1-1 0,-2 0 0,1 0-1,0 0 1,-1 0 0,0-1 0,0 0 0,-1 0-1,5-9 1,-3 1 10,-1 0-1,0 0 0,3-23 0,-5 29-9,-2 0 0,1 1 0,-1-1 1,0 0-1,-1 0 0,0 1 0,0-1 0,-3-10 0,4 17-4,0 0 0,-1 1 0,1-1-1,0 0 1,0 1 0,0-1 0,-1 1 0,1-1 0,0 0 0,-1 1 0,1-1 0,0 1-1,-1-1 1,1 1 0,-1-1 0,1 1 0,-1-1 0,1 1 0,-2-1 0,-3 8 33,1 23 19,4-26-45,0 1 0,1-1-1,-1 0 1,1 0 0,0 0-1,0 0 1,1 0-1,-1 0 1,1 0 0,0 0-1,0-1 1,0 1 0,0-1-1,0 1 1,4 2 0,-4-4-4,1 0 0,-1 0 0,1 0 0,-1 0 0,1-1 0,0 0 1,-1 1-1,1-1 0,0 0 0,0 0 0,0 0 0,0-1 0,0 1 1,0-1-1,0 0 0,0 1 0,0-1 0,0-1 0,1 1 0,-1 0 1,4-2-1,0 0-4,-1 0 1,0 0 0,1-1-1,-1 0 1,0 0 0,0 0-1,-1-1 1,1 0 0,-1 0-1,1 0 1,-1-1 0,-1 0-1,1 0 1,-1 0 0,7-10-1,-6 7-19,-1 1 0,1-1 1,-2-1-1,1 1 0,-1-1 0,0 1 0,0-1 0,-1 0 0,-1 0 0,1 0 1,-1-11-1,-1 19 14,0 1 1,0-1-1,1 0 0,-1 0 1,0 0-1,0 1 1,0-1-1,0 0 1,-1 0-1,1 1 0,0-1 1,0 0-1,0 1 1,-1-1-1,1 0 1,0 0-1,-1 1 0,1-1 1,0 0-1,-1 1 1,1-1-1,-1 1 1,1-1-1,-1 1 0,1-1 1,-1 1-1,0-1 1,1 1-1,-1-1 1,0 1-1,1 0 0,-2-1 1,1 1 0,0 0 0,0 1 0,0-1 0,0 0 0,0 1 0,0-1 0,0 1 0,1-1 0,-1 1 0,0 0 1,0-1-1,0 1 0,0 0 0,1 0 0,-1-1 0,0 1 0,1 0 0,-1 0 0,1 0 0,-1 0 0,1 0 0,-1 0 0,0 1 0,-4 10 40,0 1-1,1-1 1,1 0-1,-1 1 1,2 0-1,0 0 1,1 0-1,0 0 1,0 0-1,2 0 1,0 0-1,3 20 1,-3-31-23,0 1 0,0-1 1,0 0-1,0 1 1,0-1-1,0 0 0,0 0 1,1 0-1,-1 0 1,1 0-1,0 0 0,-1 0 1,1-1-1,0 1 1,0-1-1,0 1 0,0-1 1,4 3-1,-2-3-3,-1 0-1,1 0 1,0-1 0,-1 1-1,1-1 1,-1 1-1,1-1 1,0 0 0,-1-1-1,1 1 1,6-2-1,-3 0-16,1 0 0,-1 0 0,1-1-1,-1 0 1,0-1 0,0 0 0,0 0-1,-1 0 1,0-1 0,1 0 0,6-7-1,-6 3-68,0-1 0,0 1 0,8-19 0,-12 27-41,0 9 79,1 15 69,-3-19-25,-1 0 4,1 0 1,-1-1 0,1 1 0,0-1-1,1 1 1,-1-1 0,1 1-1,-1-1 1,1 0 0,0 0 0,0 0-1,0 0 1,1 0 0,-1 0 0,1 0-1,-1-1 1,1 1 0,0-1 0,0 0-1,0 0 1,7 3 0,-2-2-11,0 0 0,0-1 1,0 0-1,1-1 0,-1 0 0,1 0 1,-1-1-1,16-1 0,-1-1-85,1-1-1,-1 0 0,1-2 1,-1-1-1,24-10 1,-33 11 15,1-2 0,-1 1 0,0-2 1,-1 0-1,0-1 0,0 0 0,-1 0 1,19-21-1,-30 30 69,0-1 1,-1 0-1,1 0 1,0 1-1,-1-1 1,1 0-1,-1 0 1,1 0 0,-1 0-1,1 0 1,-1 0-1,0 1 1,1-1-1,-1 0 1,0-2-1,0 3-1,0-1 0,0 1 0,0 0 0,0 0 0,0 0-1,0-1 1,0 1 0,0 0 0,-1 0 0,1 0 0,0 0 0,0-1 0,0 1 0,0 0-1,0 0 1,-1 0 0,1 0 0,0 0 0,0-1 0,0 1 0,0 0 0,-1 0-1,1 0 1,0 0 0,0 0 0,0 0 0,-1 0 0,1 0 0,0 0 0,0 0-1,0 0 1,-1 0 0,1 0 0,0 0 0,0 0 0,-1 0 0,1 0-29,-1 0 1,1 0 0,0 0 0,-1 1-1,1-1 1,-1 0 0,1 0-1,0 0 1,-1 1 0,1-1-1,0 0 1,-1 0 0,1 1 0,0-1-1,-1 0 1,1 1 0,0-1-1,0 0 1,-1 1 0,1-1 0,0 0-1,0 1 1,0-1 0,0 0-1,0 1 1,-1-1 0,1 1-1,0-1 1,0 0 0,0 1 0,0-1-1,0 1 1,0-1 0,0 0-1,0 1 1,0-1 0,0 1 0,1-1-1,-1 0 1,0 1 0,0-1-1,0 1 1,0-1 0,1 0 0,-1 1-1,0-1 1,0 0 0,1 1-1,-1-1 1,0 0 0,0 1-1,1-1 1,-1 0 0,0 0 0,1 1-1,-1-1 1,1 0 0,0 1-127,0 0 0,0-1 0,0 1 1,1-1-1,-1 1 0,0-1 0,0 1 0,1-1 0,-1 0 1,0 1-1,1-1 0,-1 0 0,0 0 0,1 0 1,-1 0-1,0 0 0,1 0 0,1-1 0,28-7-2007,-24 6 1496,4-2-42,0 0 0,0-1 0,0 0 0,-1-1 0,11-6 0,-14 7 836,-1 0 1,0 0-1,0-1 1,9-9-1,-19 20 272,0 1-1,0 0 0,1 0 0,0 0 0,0 0 1,0 0-1,1 1 0,0-1 0,1 1 0,-1 0 1,1-1-1,0 1 0,1 0 0,0 0 0,0 0 1,0 0-1,2 10 0,4 8-378,0 0 0,2-1 0,15 34 0,-11-28 234,52 111-273,6 13-169,-61-130 175,-1 0 1,-1 1 0,-1 0 0,3 37-1,-8-59 51,-1 1-1,0 0 1,0-1-1,-1 1 1,1 0-1,-1-1 1,0 1-1,0 0 1,0-1-1,0 0 1,0 1 0,-1-1-1,0 0 1,1 1-1,-1-1 1,0 0-1,-1 0 1,1-1-1,-4 5 1,1-3 90,0-1 0,0 1 1,0-1-1,0 0 1,0 0-1,-1 0 0,1-1 1,-1 0-1,0 0 1,0-1-1,-8 2 0,6-2 73,0 0 0,0 0 0,0-1 0,-1 0 0,1-1 0,0 0 0,0 0 0,-12-4 0,16 4-89,-1-1-1,0 0 0,1 0 0,-1 0 1,1 0-1,0-1 0,-1 0 0,1 0 1,0 0-1,1 0 0,-1-1 0,1 1 1,-6-8-1,4 3-42,1-1 0,1 1 1,-1 0-1,1-1 0,1 0 1,0 0-1,0 1 0,0-1 1,1 0-1,1-1 0,0-13 1,1 2-69,2 0 1,0 0-1,11-38 0,-10 44-39,1 1 0,0 0 0,1 0 0,1 1 0,0-1 0,1 2 0,0-1 0,1 1 0,0 0 0,1 1 0,0 0 0,1 0 0,0 2 0,1-1 0,0 1 0,1 1 0,-1 0 0,2 1 0,-1 0 0,15-5 0,71-17-2006,11-5-1199,-81 22 2251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8.267"/>
    </inkml:context>
    <inkml:brush xml:id="br0">
      <inkml:brushProperty name="width" value="0.05" units="cm"/>
      <inkml:brushProperty name="height" value="0.05" units="cm"/>
    </inkml:brush>
  </inkml:definitions>
  <inkml:trace contextRef="#ctx0" brushRef="#br0">162 505 15387,'-5'5'358,"0"0"1,0 0-1,1 0 0,0 1 0,0 0 0,0 0 0,1 0 0,0 1 0,-4 11 0,1-2 384,2 1-1,-5 29 1,8-39-572,0 0 0,0 0 0,1 0 0,1 0 0,-1 0 0,1 0 0,0 0 1,0 0-1,1-1 0,0 1 0,5 12 0,-5-16-144,0-1 0,-1 1 0,1-1 0,0 1 0,0-1 1,0 0-1,0 0 0,1 1 0,-1-2 0,0 1 0,1 0 0,-1 0 0,1-1 0,0 0 0,0 1 0,0-1 0,-1 0 1,1 0-1,0-1 0,0 1 0,0 0 0,0-1 0,0 0 0,0 0 0,1 0 0,-1 0 0,0 0 0,6-2 0,-5 1-23,0 0 0,1 0-1,-1-1 1,0 1 0,1-1-1,-1 0 1,0 0 0,0 0-1,-1-1 1,1 1 0,0-1-1,-1 0 1,5-5 0,-3 2 2,-1 0 1,1 0 0,-1 0-1,-1-1 1,1 0-1,-1 1 1,4-12 0,-2-2 8,0-1 0,-2 1 0,0-1 1,0-40-1,-3 16-83,-3 0 0,-9-53 0,8 72 13,-2 0-1,-1 1 1,-2 0-1,0 0 1,-14-26-1,20 45 39,0 0-1,0 1 0,-1-1 0,0 1 0,0 0 0,-1 0 0,1 1 0,-1-1 1,0 1-1,-9-7 0,11 10 19,-1-1 1,1 1-1,0 0 1,0 0-1,-1 0 1,1 0-1,0 0 1,-1 1 0,1-1-1,-1 1 1,1 0-1,0 0 1,-1 1-1,1-1 1,-1 1-1,1-1 1,0 1-1,-1 0 1,1 0-1,0 1 1,-6 2-1,1 1 37,1-1-1,-1 2 1,1-1-1,0 1 1,1 0-1,-1 1 1,1-1-1,1 1 1,-1 0-1,1 1 1,-6 10-1,9-14-24,-1 0 0,1 0-1,1 1 1,-1-1 0,0 1-1,1-1 1,0 1 0,0-1-1,1 1 1,-1 0 0,1-1-1,0 1 1,0 0-1,0-1 1,1 1 0,0 0-1,-1-1 1,2 1 0,-1-1-1,1 1 1,-1-1 0,1 0-1,4 7 1,6 4-78,1-1 1,1-1 0,0 0-1,0-1 1,1 0 0,1-2-1,18 11 1,32 23-228,-47-31 211,-1 2 0,-1-1 0,0 2 1,-1 0-1,0 2 0,-1-1 0,-2 2 1,1-1-1,17 37 0,-30-52 156,11 17-957,-12-19 845,1-1-1,-1 0 1,0 0-1,1 1 1,-1-1-1,1 0 1,-1 0-1,0 0 1,1 0 0,-1 0-1,1 0 1,-1 0-1,1 1 1,-1-1-1,0 0 1,1 0-1,-1-1 1,1 1-1,-1 0 1,0 0-1,1 0 1,-1 0-1,1 0 1,-1 0-1,0 0 1,1-1 0,-1 1-1,1 0 1,-1 0-1,0-1 1,1 1-1,-1 0 1,0 0-1,0-1 1,1 1-1,-1 0 1,0-1-1,0 1 1,1-1-1,-1 1 1,0 0 0,0-1-1,0 1 1,1-1-1,-1 1 1,0 0-1,0-1 1,0 0-1,6-11-397,-1-1-1,0 0 1,-1 0 0,0 0-1,-1 0 1,2-21 0,0-86-729,-4 82 583,-3-210-1937,-13 86 4833,15 153-269,5 19-600,10 32 261,-10-28-1200,6 15-147,1-1 0,2 0-1,0-1 1,2 0-1,1-1 1,1-1 0,1-1-1,1-1 1,42 38-1,-55-55-342,0-1-1,0 0 1,1 0-1,-1-1 0,1 0 1,12 4-1,-17-7-5,0 0-1,0 0 1,-1-1 0,1 1 0,0-1 0,0 0-1,0 0 1,0 0 0,0 0 0,0 0-1,0 0 1,0-1 0,0 0 0,0 1-1,-1-1 1,1 0 0,0-1 0,0 1 0,-1 0-1,1-1 1,-1 1 0,5-4 0,-2-1 17,1-1-1,-1 1 1,0-1 0,0 0 0,-1 0 0,0 0 0,0-1 0,-1 0 0,0 1 0,0-1 0,2-11 0,0-5 66,-1-1 0,2-39 0,-5 55-78,-1-1 0,0 1-1,0 0 1,-1 0 0,0 0-1,-1 0 1,0 0 0,-5-16-1,7 24-13,-1 1 0,1 0 0,0-1 0,0 1 0,0-1 0,0 1 0,0 0 0,0-1 0,-1 1-1,1 0 1,0-1 0,0 1 0,0 0 0,-1-1 0,1 1 0,0 0 0,-1-1 0,1 1 0,0 0-1,-1 0 1,1-1 0,0 1 0,-1 0 0,1 0 0,0 0 0,-1 0 0,1-1 0,-1 1 0,0 0 0,-2 11 16,5 21 26,1-19-3,1 0 0,1-1-1,0 1 1,0-1-1,2 0 1,-1 0 0,11 13-1,-11-17-5,0 0-1,1 0 0,-1-1 1,2 0-1,-1 0 1,1-1-1,0 0 0,0 0 1,1-1-1,12 7 1,-19-11-52,0 0 1,-1-1 0,1 1 0,0 0 0,0-1 0,0 1 0,0-1 0,0 1 0,0-1 0,0 0 0,0 0 0,0 0 0,0 0 0,0 0 0,-1-1 0,1 1 0,0 0 0,0-1 0,0 0 0,0 1 0,0-1 0,-1 0-1,1 0 1,0 0 0,0 0 0,-1 0 0,1 0 0,-1-1 0,1 1 0,-1 0 0,0-1 0,1 1 0,-1-1 0,0 1 0,0-1 0,0 0 0,0 0 0,-1 1 0,1-1 0,0 0 0,-1 0 0,1 0 0,-1 0-1,1 0 1,-1-3 0,2-9-177,-1-1 0,0 1 0,-1-1 0,-1 1 0,0-1 0,-1 1 0,-5-23 0,6 35 179,-13-68-438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3.475"/>
    </inkml:context>
    <inkml:brush xml:id="br0">
      <inkml:brushProperty name="width" value="0.05" units="cm"/>
      <inkml:brushProperty name="height" value="0.05" units="cm"/>
      <inkml:brushProperty name="color" value="#E71224"/>
    </inkml:brush>
  </inkml:definitions>
  <inkml:trace contextRef="#ctx0" brushRef="#br0">318 64 17084,'0'-2'126,"0"1"1,0-1 0,0 1 0,1 0 0,-2-1 0,1 1 0,0-1-1,0 1 1,0 0 0,-1-1 0,1 1 0,-1-1 0,1 1-1,-1 0 1,1 0 0,-1-1 0,0 1 0,0 0 0,1 0-1,-1 0 1,0 0 0,0 0 0,0 0 0,0 0 0,0 0-1,-1 0 1,-1-1 0,-2-2 192,0 1 0,0 0 0,0 0 0,-1 1 0,-8-4 0,5 4-127,0 0 0,0 1 0,0 0 0,0 0 0,0 1 0,0 0 0,0 1 0,0 0 0,0 0 0,0 1-1,1 0 1,-1 1 0,0 0 0,1 0 0,0 1 0,0 0 0,0 0 0,0 1 0,0 0 0,-7 8 0,8-9-170,2 1-1,-1 1 1,0-1 0,1 1-1,0 0 1,1 0-1,-1 0 1,1 1 0,0-1-1,1 1 1,-1 0 0,1 0-1,1 0 1,-1 1-1,2-1 1,-1 1 0,1-1-1,0 1 1,0 0-1,1-1 1,0 1 0,0 0-1,1-1 1,1 10-1,-1-13-7,0-1-1,0 1 1,1 0-1,-1-1 1,1 1-1,0-1 1,0 1-1,0-1 1,0 0-1,1 0 1,0 0-1,-1 0 0,1 0 1,0-1-1,0 1 1,0-1-1,0 0 1,1 0-1,-1 0 1,1 0-1,-1-1 1,1 1-1,0-1 1,-1 0-1,1 0 1,0 0-1,0-1 0,0 1 1,0-1-1,0 0 1,7 0-1,1-1 15,0-1 0,0 0-1,0 0 1,0-1-1,0-1 1,-1 0-1,1-1 1,-1 0 0,13-8-1,-2-1 2,0-1-1,-1 0 1,-1-2 0,-1 0-1,0-2 1,-1 0 0,-1-1-1,-1 0 1,-1-1-1,13-26 1,-19 30-11,-8 15-12,-2 3-1,-12 29 5,6-6-32,2 1 1,0 0-1,-3 48 1,8-58-144,0 0 0,0 0 0,2 0 1,0 0-1,1 0 0,0 0 0,10 26 0,-11-37 1,-1 0-1,1 0 0,1 0 0,-1 0 1,1 0-1,-1-1 0,1 1 0,0-1 1,0 0-1,0 0 0,1 0 0,-1 0 1,6 3-1,-7-5 92,1 0 0,0 0 0,-1 0 0,1-1 0,0 1 0,-1 0 0,1-1 1,0 0-1,0 1 0,0-1 0,-1-1 0,1 1 0,0 0 0,0-1 0,-1 1 0,1-1 0,0 0 0,0 0 1,-1 0-1,1 0 0,-1 0 0,4-2 0,29-25-843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3.925"/>
    </inkml:context>
    <inkml:brush xml:id="br0">
      <inkml:brushProperty name="width" value="0.05" units="cm"/>
      <inkml:brushProperty name="height" value="0.05" units="cm"/>
      <inkml:brushProperty name="color" value="#E71224"/>
    </inkml:brush>
  </inkml:definitions>
  <inkml:trace contextRef="#ctx0" brushRef="#br0">72 17 15251,'8'-14'1887,"-8"14"-1781,1 0 1,-1-1-1,0 1 0,0 0 0,1 0 1,-1 0-1,0 0 0,0 0 0,1-1 1,-1 1-1,0 0 0,1 0 0,-1 0 1,0 0-1,0 0 0,1 0 0,-1 0 1,0 0-1,1 0 0,-1 0 0,0 0 1,0 0-1,1 0 0,-1 0 0,0 0 1,1 0-1,-1 0 0,1 1 103,0 0 0,0 0-1,-1 0 1,1 0 0,-1 0-1,1 0 1,-1 1 0,1-1 0,-1 0-1,0 0 1,1 0 0,-1 0-1,0 0 1,0 1 0,0-1-1,0 0 1,0 0 0,0 0 0,0 1-1,0-1 1,0 0 0,-1 2-1,-7 32 1634,-23 66-1,4-16-1041,22-67-661,-2 8 124,-6 38 0,12-58-232,0 1 0,1 0 0,0-1 0,0 1 0,0 0-1,1-1 1,0 1 0,0-1 0,1 1 0,0-1 0,3 8 0,-3-11-32,0 0 1,0 0-1,0-1 0,0 1 1,0-1-1,1 1 0,-1-1 1,1 0-1,-1 1 1,1-1-1,0-1 0,0 1 1,0 0-1,0-1 0,0 0 1,0 1-1,1-1 1,-1 0-1,0-1 0,1 1 1,-1-1-1,0 1 0,1-1 1,-1 0-1,7-1 0,7 0-111,-1-2-1,1 0 0,30-10 0,-37 10 54,30-11-202,47-12-367,-80 24 548,1 1 1,-1 0 0,1 0 0,-1 1 0,1 0-1,-1 0 1,1 0 0,-1 1 0,10 2-1,-15-2 68,1 0-1,-1 0 0,1 0 1,-1 0-1,1 1 1,-1-1-1,1 1 0,-1-1 1,0 1-1,0 0 0,0 0 1,0 0-1,0 0 0,0 0 1,-1 1-1,1-1 1,-1 0-1,1 1 0,-1-1 1,0 1-1,0-1 0,0 1 1,0 0-1,-1 0 1,1-1-1,-1 1 0,1 4 1,-1-2 28,0-1 0,-1 0 0,1 1 1,-1-1-1,0 0 0,0 1 0,0-1 1,0 0-1,-1 0 0,1 0 0,-1 0 1,0 0-1,-1 0 0,1-1 0,-1 1 1,-5 6-1,0-3 32,-1-1 1,0 0-1,0 0 0,0-1 1,0 0-1,-1 0 0,0-1 1,0 0-1,0-1 1,0 0-1,-1-1 0,1 0 1,-21 1-1,14-2-64,0-1-1,1-1 1,-1 0-1,1-2 1,-1 1 0,1-2-1,0 0 1,-18-8-1,29 11-137,1-1 0,-1-1 0,1 1 0,0 0 0,0-1 0,0 0 0,0 0 0,0 0 0,-6-7 0,9 8 84,-1-1 0,1 1 0,-1 0 1,1-1-1,0 1 0,0-1 0,0 1 0,1-1 0,-1 0 0,0 1 0,1-1 0,0 0 0,0 1 0,-1-1 1,2 0-1,-1 1 0,0-1 0,1-4 0,8-17-572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55.736"/>
    </inkml:context>
    <inkml:brush xml:id="br0">
      <inkml:brushProperty name="width" value="0.05" units="cm"/>
      <inkml:brushProperty name="height" value="0.05" units="cm"/>
      <inkml:brushProperty name="color" value="#E71224"/>
    </inkml:brush>
  </inkml:definitions>
  <inkml:trace contextRef="#ctx0" brushRef="#br0">4057 388 9586,'-11'-7'284,"0"1"0,0 1-1,-1 0 1,0 1 0,0 0 0,0 1-1,-22-4 1,-7 3 303,-43 1 1,29 2-265,-549-11 515,0 17-1312,213-3 660,227 2 324,-208 34-1,253-17-252,1 4-1,-167 61 1,-418 201-795,659-267 541,1 3-1,2 1 1,-70 52-1,96-65 1,1 2-1,0 0 1,1 0 0,1 1-1,0 1 1,1 0 0,0 1-1,1 0 1,1 0-1,0 1 1,2 0 0,-10 30-1,14-36-7,1 0 0,1 0-1,-1 0 1,2 1 0,0-1 0,0 0-1,1 0 1,0 0 0,1 0 0,0 0-1,5 13 1,-1-9-3,0-1-1,0 1 1,2-2 0,0 1 0,0-1-1,1 0 1,15 15 0,-3-6 2,1-2 0,1 0 0,1-1 0,1-2 0,0-1 0,1 0 0,55 22 0,-12-13 16,2-2 0,0-4 1,2-3-1,126 12 0,301-11-53,-416-17 24,694 26-91,-549-9 111,0-10 1,258-25 0,529-121 15,-736 77-17,-241 50 0,0-1 0,-1-3 0,0-1 0,66-40 0,-90 47 15,0-1 0,0 0 0,-1-1 0,-1 0-1,0-1 1,0 0 0,-1-1 0,-1 0 0,0-1 0,-1 0 0,-1-1 0,-1 1-1,0-2 1,0 1 0,-2-1 0,0 0 0,-1 0 0,-1 0 0,0 0-1,-2-1 1,0 1 0,-1-1 0,0 0 0,-1 1 0,-2-1 0,1 1-1,-10-29 1,2 17 20,-1-1 0,-2 1 0,-1 1-1,-1 0 1,-2 2 0,0-1 0,-2 2-1,-1 0 1,-1 2 0,-24-22 0,-7-1-37,-2 2 0,-2 2 0,-93-52 0,43 38-324,-2 4 0,-2 5-1,-134-37 1,-367-65-1342,321 93 1154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11.684"/>
    </inkml:context>
    <inkml:brush xml:id="br0">
      <inkml:brushProperty name="width" value="0.05" units="cm"/>
      <inkml:brushProperty name="height" value="0.05" units="cm"/>
    </inkml:brush>
  </inkml:definitions>
  <inkml:trace contextRef="#ctx0" brushRef="#br0">865 342 10370,'7'-14'213,"0"-1"0,-2-1 0,0 1-1,0-1 1,-1 0 0,-1 0 0,-1 0-1,0 0 1,-1 0 0,-1-1 0,0 1-1,-5-25 1,4 36-122,0-1 0,0 1-1,-1-1 1,0 1 0,0-1 0,-1 1-1,1 0 1,-1 0 0,0 1 0,0-1-1,-1 0 1,1 1 0,-1 0 0,0 0-1,0 0 1,-1 0 0,1 1 0,-1 0-1,1-1 1,-1 2 0,0-1 0,-1 1-1,1-1 1,0 1 0,-1 1 0,1-1-1,-1 1 1,1 0 0,-10-1 0,-1 2 40,0 0 0,0 0 0,0 2 0,0 0 0,1 0 1,-1 2-1,1 0 0,-1 0 0,-21 11 0,2 2 8,1 2 0,1 1-1,1 1 1,0 2-1,2 1 1,1 2 0,1 0-1,1 2 1,-24 32-1,17-14-9,2 1-1,2 2 1,2 0-1,2 2 0,-28 82 1,39-90-86,2 2 1,2 0-1,2 1 0,2-1 1,-2 60-1,9-66-28,2 0 0,1 0 0,2 0 0,1-1-1,3 0 1,20 61 0,-10-50-10,3-2 0,1 0 0,2-2 0,3 0 0,1-2 0,2-1 0,54 55 1,-51-62-28,2-2 1,1-1 0,2-3-1,1-1 1,1-1 0,1-3 0,1-1-1,50 18 1,-71-33 1,0 0 0,0-2-1,1 0 1,0-2 0,0-1-1,46 1 1,-58-4 18,-1-1 1,1 0-1,0-1 1,-1 0-1,1 0 1,-1-2-1,0 1 1,0-1-1,0 0 1,0-1-1,-1 0 1,0-1-1,0 0 1,0-1-1,-1 1 1,15-16-1,-9 4 40,-1 0 0,-1 0 0,-1-1 0,0-1 1,-2 0-1,0 0 0,-1-1 0,-1 0 0,5-24 0,3-31 179,8-94 0,-12 39-85,-5 1 0,-6-1 0,-6 0 0,-5 1 0,-34-159 0,31 229-486,-3 0-1,-36-89 1,44 127 112,-2 1 1,0 1-1,-1 0 0,0 0 1,-2 1-1,-1 1 1,0 0-1,-1 1 0,-33-27 1,40 38 92,0 0 0,0 1 0,-1 0 0,1 1 0,-1-1 0,-1 2 0,1-1 0,0 2 0,-1-1 1,0 2-1,1-1 0,-1 1 0,0 1 0,0 0 0,0 0 0,1 1 0,-1 1 0,0 0 0,1 0 0,-20 7 0,-42 23-860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1.503"/>
    </inkml:context>
    <inkml:brush xml:id="br0">
      <inkml:brushProperty name="width" value="0.05" units="cm"/>
      <inkml:brushProperty name="height" value="0.05" units="cm"/>
    </inkml:brush>
  </inkml:definitions>
  <inkml:trace contextRef="#ctx0" brushRef="#br0">568 43 13619,'-35'-4'375,"0"3"0,0 0 0,0 3 0,-37 5 0,59-5-294,0 1 1,0 1 0,0 0 0,0 0-1,1 1 1,0 1 0,0 0 0,1 1-1,-1 0 1,1 0 0,1 1 0,-1 1-1,-17 19 1,11-6 13,1 2-1,0 0 0,2 0 0,1 2 1,1-1-1,1 2 0,1-1 1,-10 45-1,6-5 28,3 2-1,-4 100 1,13-119-96,2 0 0,3 0 0,1 0 0,20 83 0,-15-96-22,2 0 0,2-1 0,2 0 0,0-1 0,3-1 0,38 57 1,-26-50-4,1-2 0,2-2 0,1-1 1,2-1-1,80 57 0,-92-75-2,2 0-1,0-1 0,1-2 0,0-1 1,1-1-1,0-1 0,1-2 0,0-1 0,0-1 1,1-1-1,30 1 0,-41-7 18,-1 0-1,1-1 1,-1-1-1,0 0 1,0-2-1,0 0 1,-1-1-1,1 0 1,-1-2-1,-1 0 1,0-1-1,0 0 1,0-1-1,-1-1 1,-1-1-1,0 0 1,15-17-1,-4 1 71,-2-1 1,-1 0-1,-1-2 0,-1-1 1,-2-1-1,-1 0 0,20-56 1,-12 9 56,-3-1 0,-4-1 0,-4 0 0,-3-1 0,-3-1 0,-5 0 0,-13-156 0,4 180-244,-25-105 0,25 143 33,0 1 0,-2 0 0,0 0 0,-2 1-1,0 0 1,-1 0 0,-25-33 0,32 48 18,-1 0-1,1 0 0,-1 0 1,0 1-1,0 0 1,-1 0-1,1 0 0,-1 1 1,0-1-1,0 1 1,0 1-1,0-1 1,-1 1-1,1 0 0,-1 1 1,1-1-1,-1 1 1,1 1-1,-1-1 0,-7 1 1,-1 2-73,0 0 0,0 2 0,0-1 0,1 2 0,0 0 0,0 0 0,-21 13 0,-21 8-109,3-3-66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3.144"/>
    </inkml:context>
    <inkml:brush xml:id="br0">
      <inkml:brushProperty name="width" value="0.05" units="cm"/>
      <inkml:brushProperty name="height" value="0.05" units="cm"/>
    </inkml:brush>
  </inkml:definitions>
  <inkml:trace contextRef="#ctx0" brushRef="#br0">482 36 13451,'-5'-4'169,"1"1"1,-1-1-1,0 1 1,0 0-1,-1 0 0,1 1 1,-1 0-1,1 0 1,-1 0-1,1 0 0,-11-1 1,7 2-82,0 0 1,0 1-1,0-1 1,0 2-1,0-1 1,0 1-1,-11 3 0,7 0-40,0 1-1,0 1 0,1 0 1,0 0-1,0 1 0,0 1 0,1 0 1,0 1-1,1 0 0,0 0 1,0 1-1,1 0 0,0 1 0,-13 21 1,4-2 68,1 1 0,2 1 1,1 1-1,-17 56 0,16-33 72,3-1-1,1 2 1,4-1-1,2 1 0,3 93 1,5-99-55,3 0-1,1-1 1,3 0 0,2-1 0,2 0-1,32 74 1,-35-98-116,1-2 1,2 0-1,0 0 0,2-1 0,0-1 0,1-1 0,1 0 1,1-2-1,1 0 0,32 24 0,-37-32-11,0-1-1,1-1 1,0 0 0,0 0-1,1-2 1,0 0-1,0-1 1,0-1 0,0 0-1,1-1 1,0-1-1,-1-1 1,1 0-1,0-2 1,0 0 0,27-5-1,-25 1 0,0-2 0,0 0 1,0-1-1,-1-1 0,0 0 0,-1-2 0,0 0 0,-1-1 0,0-1 0,0 0 1,-2-2-1,0 0 0,0 0 0,-2-1 0,0-1 0,-1 0 0,0-1 0,11-24 1,-8 8 25,-2-1 1,0 0 0,-3 0 0,-1-2 0,6-47 0,-9 19 32,-1 1-1,-7-81 1,-2 84 3,-3 0 0,-17-72 1,15 97-92,-1 1 0,-2 1 0,-2-1 1,-33-61-1,38 82-50,0 0 0,-1 1 0,-1 0 0,0 0-1,0 1 1,-1 1 0,-23-17 0,24 21 30,1 0 1,-1 1-1,0 1 0,-1 0 1,0 0-1,1 1 0,-1 0 1,-1 1-1,1 1 0,-20-2 0,-33 5-213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4.404"/>
    </inkml:context>
    <inkml:brush xml:id="br0">
      <inkml:brushProperty name="width" value="0.05" units="cm"/>
      <inkml:brushProperty name="height" value="0.05" units="cm"/>
    </inkml:brush>
  </inkml:definitions>
  <inkml:trace contextRef="#ctx0" brushRef="#br0">843 159 12979,'-13'-17'241,"-1"1"-1,-1 1 1,0 0 0,-1 1 0,-30-21 0,36 29-176,-1 0 0,0 0 0,0 1 0,0 0-1,-1 1 1,1 0 0,-1 1 0,0 0 0,0 1 0,-1 1 0,-14-1 0,11 3 30,0 0-1,1 1 0,-1 1 0,0 1 1,1 0-1,0 1 0,0 0 1,0 1-1,0 1 0,1 0 0,0 1 1,1 1-1,0 0 0,0 1 0,1 0 1,-18 20-1,4-1 63,1 1-1,2 2 1,1 0-1,1 2 1,-28 62-1,21-32 32,3 1 0,3 1 1,-20 104-1,32-115-121,3 0 0,2 1 1,2 0-1,10 105 1,-4-131-52,2 0 1,1 0-1,2-1 0,1 0 1,1 0-1,23 46 1,-26-63-15,0 0 1,1-1 0,0 1 0,1-2-1,1 1 1,-1-1 0,15 11-1,-16-15-1,0-1 0,0 1-1,1-2 1,0 1-1,0-1 1,0-1 0,0 1-1,0-2 1,1 1 0,-1-1-1,15 1 1,-12-3-1,0 1 0,1-2 0,-1 0 0,0 0 1,1-1-1,-1-1 0,0 0 0,0 0 0,20-10 0,-14 4 1,0-1 1,-1-1-1,0 0 0,-1-2 0,21-18 0,-1-7 5,-1-1 0,-2-2 0,48-76 0,-40 50 8,-2-2 0,45-112 1,-71 149-25,-2-1 1,-1-1 0,-2 0 0,-1 0 0,-1 0-1,-3-1 1,0 0 0,-3-38 0,-1 62-37,0-1 0,-1 1 0,-1-1 1,1 1-1,-2 0 0,1 0 0,-10-18 0,11 25 29,-1 0 1,1 0-1,-1 0 0,0 0 0,0 1 0,0-1 0,-1 1 0,1 0 0,-1 0 0,0 0 0,1 0 0,-1 1 1,-1 0-1,1-1 0,0 2 0,0-1 0,-1 0 0,1 1 0,-1 0 0,-6-1 0,3 1-2,0 1 0,0 0 0,1 0-1,-1 0 1,0 1 0,-13 4 0,2 1-72,-32 16 1,50-22 88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6.746"/>
    </inkml:context>
    <inkml:brush xml:id="br0">
      <inkml:brushProperty name="width" value="0.05" units="cm"/>
      <inkml:brushProperty name="height" value="0.05" units="cm"/>
    </inkml:brush>
  </inkml:definitions>
  <inkml:trace contextRef="#ctx0" brushRef="#br0">982 185 12059,'-4'-9'100,"-9"-15"179,-2-1-1,-25-34 1,35 53-246,0 1-1,0-1 1,-1 1-1,0 0 1,1 0 0,-2 0-1,1 1 1,0 0-1,-1 0 1,0 1 0,0-1-1,0 2 1,0-1 0,-11-2-1,10 4 28,-1 1-1,0-1 1,0 1 0,1 1-1,-1-1 1,0 2-1,0-1 1,1 1 0,-1 0-1,1 1 1,0 0 0,-10 5-1,-1 2 121,0 1 0,1 0 0,-32 28 0,20-12 31,1 1 1,1 2-1,2 1 0,1 0 0,-26 46 0,11-9 203,-53 130 0,38-52-151,6 2-1,7 3 1,6 0-1,-20 197 1,45-238-155,5 0 0,4 1 1,18 145-1,-7-185-81,3 0 0,3-1 0,3 0 0,4-1-1,2-1 1,37 70 0,-45-106-25,2-1 0,2-1 0,0-1 0,2-1 0,1-1 1,1-1-1,52 43 0,-62-57-3,2-1 1,-1-1 0,1 0-1,1-1 1,0-1 0,0 0-1,1-1 1,-1-1 0,2-1-1,-1-1 1,0 0-1,1-1 1,0-1 0,-1-1-1,1-1 1,25-2 0,-25-2 3,0 0 1,0-2 0,0 0-1,-1-1 1,0 0-1,0-2 1,-1 0 0,0-1-1,-1-1 1,0-1 0,0 0-1,25-26 1,-8 2 54,-1-1 0,-1-2 1,-3 0-1,25-46 0,-12 9 108,-3-2 0,-3-2 0,41-146-1,27-261 467,-75 300-267,4-269 0,-32 353-437,-4 1 0,-5 0 0,-4 1 0,-33-124 0,33 179-206,-23-53 0,27 78 117,-1 1 0,-1 0 0,-1 1-1,-16-21 1,24 34 80,-1 0-1,0 0 1,-1 1-1,1 0 1,-1 0-1,0 0 1,0 1-1,0 0 1,-1 0-1,1 1 1,-1 0-1,0 0 1,0 0-1,0 1 1,-1 0-1,1 0 1,0 1 0,-1 0-1,1 0 1,-1 1-1,1 0 1,-1 0-1,1 1 1,-1 0-1,1 0 1,-1 1-1,1 0 1,-12 4-1,-4 4-96,0 2-1,1-1 1,1 2-1,0 1 0,1 1 1,0 1-1,-20 21 1,-37 41-253,4 1 164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6.936"/>
    </inkml:context>
    <inkml:brush xml:id="br0">
      <inkml:brushProperty name="width" value="0.05" units="cm"/>
      <inkml:brushProperty name="height" value="0.05" units="cm"/>
    </inkml:brush>
  </inkml:definitions>
  <inkml:trace contextRef="#ctx0" brushRef="#br0">54 534 13963,'-13'23'866,"5"-10"-390,1 0 0,0 0 1,1 0-1,-7 24 0,14-27 362,5-10-38,10-18 300,16-41-125,-2-3-1,37-111 1,-55 141-767,81-245 778,-80 248-894,-13 29-89,0 0-1,0-1 0,1 1 0,-1 0 1,0 0-1,0-1 0,0 1 0,1 0 1,-1-1-1,0 1 0,0 0 0,1 0 1,-1-1-1,0 1 0,1 0 0,-1 0 1,0 0-1,0 0 0,1-1 0,-1 1 1,1 0-1,-1 0 0,0 0 0,1 0 1,-1 0-1,0 0 0,1 0 0,-1 0 1,0 0-1,1 0 0,-1 0 0,0 0 1,1 0-1,0 0 0,7 12 38,1 19-10,-9-30-28,32 274 96,-20-127-447,-4-102-1405,-8-46 1734,0 0 0,0-1 1,0 1-1,0 0 0,0 0 0,0 0 0,0 0 0,0 0 0,1 0 0,-1 0 0,0 0 1,0 0-1,0 0 0,0 0 0,0 0 0,0 0 0,0 0 0,0 0 0,1 0 0,-1 0 1,0 0-1,0 0 0,0 0 0,0 0 0,0 0 0,0 0 0,0 0 0,0 0 0,1 0 1,-1 0-1,0 0 0,0 0 0,0 0 0,0 0 0,0 0 0,0 0 0,0 0 0,0 0 1,0 0-1,1 0 0,-1 0 0,0 1 0,0-1 0,0 0 0,0 0 0,0 0 1,0 0-1,0 0 0,0 0 0,0 0 0,0 0 0,0 0 0,0 1 0,0-1 0,0 0 1,0 0-1,0 0 0,0 0 0,0 0 0,0 0 0,0 0 0,0 1 0,5-27-513,0-15-173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7.386"/>
    </inkml:context>
    <inkml:brush xml:id="br0">
      <inkml:brushProperty name="width" value="0.05" units="cm"/>
      <inkml:brushProperty name="height" value="0.05" units="cm"/>
    </inkml:brush>
  </inkml:definitions>
  <inkml:trace contextRef="#ctx0" brushRef="#br0">5 94 19020,'-5'30'1640,"5"-17"-1231,0-9-185,3-8 536,2-8-360,-3-11-888,1-5 664,2-8-280,0-1-144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8.685"/>
    </inkml:context>
    <inkml:brush xml:id="br0">
      <inkml:brushProperty name="width" value="0.05" units="cm"/>
      <inkml:brushProperty name="height" value="0.05" units="cm"/>
    </inkml:brush>
  </inkml:definitions>
  <inkml:trace contextRef="#ctx0" brushRef="#br0">4 1 16644,'-4'23'1504,"7"1"-1056,4 2-208,6-3 560,4-2-328,8-6-776,-1-1-304,3-10 512,3 1-192,0-2-144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7.819"/>
    </inkml:context>
    <inkml:brush xml:id="br0">
      <inkml:brushProperty name="width" value="0.05" units="cm"/>
      <inkml:brushProperty name="height" value="0.05" units="cm"/>
    </inkml:brush>
  </inkml:definitions>
  <inkml:trace contextRef="#ctx0" brushRef="#br0">251 3 18068,'-5'-1'174,"0"0"0,0 1 0,0-1-1,-1 1 1,1 0 0,0 0 0,0 1 0,0 0 0,0-1 0,0 2 0,0-1-1,0 1 1,0-1 0,0 1 0,1 1 0,-1-1 0,0 1 0,1 0 0,0 0-1,-6 5 1,-2 2 11,1 1-1,0 0 0,1 0 0,1 1 1,-15 24-1,13-19-140,2 2 1,1-1-1,0 1 0,1 0 1,1 1-1,-6 35 1,10-43-41,1 0 1,0 0 0,0-1 0,1 1 0,1 0 0,0 0 0,0 0 0,1-1 0,1 1 0,0-1 0,1 1 0,0-1 0,5 10 0,-7-17 4,0 0 0,1 0 0,-1 0-1,1 0 1,0 0 0,0-1 0,0 0 0,0 1 0,1-1 0,-1-1 0,1 1-1,0 0 1,0-1 0,0 0 0,0 0 0,0 0 0,0 0 0,1-1 0,-1 1-1,1-1 1,-1 0 0,1-1 0,-1 1 0,1-1 0,-1 0 0,1 0 0,-1 0-1,1 0 1,0-1 0,-1 0 0,5-2 0,3 0 59,-2-2 0,1 1 0,0-2 0,-1 1 1,0-1-1,0-1 0,-1 0 0,0 0 0,0-1 0,0 0 0,7-11 1,-5 6 82,-1 0 1,0-1-1,-1 0 1,-1-1 0,-1 0-1,0 0 1,-1-1 0,0 0-1,-1 0 1,3-22 0,-6 27-71,0 0 1,-2 1 0,1-1-1,-1 0 1,-1 0 0,0 0-1,0 1 1,-1-1 0,-1 0-1,0 1 1,0 0 0,-1-1-1,0 2 1,0-1 0,-1 0-1,-1 1 1,-6-9 0,8 13-103,0 0 0,-1 1 0,1-1 0,-1 1 1,0 0-1,0 0 0,0 1 0,0 0 1,-1 0-1,-10-5 0,12 7-102,1 0 0,-1 0 0,1 0 0,-1 1 0,1-1 0,-1 1 0,1 0 1,-1 0-1,1 0 0,-1 0 0,1 1 0,-1-1 0,1 1 0,-1 0 0,1 0 0,-1 0 0,1 1 0,0-1 0,0 1 1,-6 4-1,-33 33-991,26-26 358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8.347"/>
    </inkml:context>
    <inkml:brush xml:id="br0">
      <inkml:brushProperty name="width" value="0.05" units="cm"/>
      <inkml:brushProperty name="height" value="0.05" units="cm"/>
    </inkml:brush>
  </inkml:definitions>
  <inkml:trace contextRef="#ctx0" brushRef="#br0">1 11 16828,'0'-1'101,"0"1"0,0 0 0,0-1 1,0 1-1,0 0 0,0-1 1,0 1-1,0-1 0,0 1 0,0 0 1,0-1-1,0 1 0,0 0 0,0-1 1,1 1-1,-1 0 0,0-1 1,0 1-1,0 0 0,0-1 0,1 1 1,-1 0-1,0 0 0,0-1 1,1 1-1,-1 0 0,0 0 0,0-1 1,1 1-1,0 0 0,3 11 1641,4 33-322,-7-36-1097,9 63 528,-5-23-624,3-1 0,1 0 0,19 52 0,-14-71-158,-13-26-112,-1-1 1,1 0-1,0 0 1,0 0-1,0 1 0,0-1 1,0 0-1,0 0 1,0-1-1,0 1 0,0 0 1,0 0-1,0 0 1,1-1-1,-1 1 0,0 0 1,0-1-1,3 1 1,-9-1-96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8.808"/>
    </inkml:context>
    <inkml:brush xml:id="br0">
      <inkml:brushProperty name="width" value="0.05" units="cm"/>
      <inkml:brushProperty name="height" value="0.05" units="cm"/>
    </inkml:brush>
  </inkml:definitions>
  <inkml:trace contextRef="#ctx0" brushRef="#br0">4 81 19644,'-2'0'2105,"1"0"-1513,1-5-288,0 3 1072,4 0-696,1 2-328,2-1-856,3-1-520,3-4 536,0-1 208,1-1-184,3-1-208</inkml:trace>
  <inkml:trace contextRef="#ctx0" brushRef="#br0" timeOffset="1">192 8 16059,'7'1'1753,"-6"-1"-1081,3 0 1888,-9-6-2135,-2 3-361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9.243"/>
    </inkml:context>
    <inkml:brush xml:id="br0">
      <inkml:brushProperty name="width" value="0.05" units="cm"/>
      <inkml:brushProperty name="height" value="0.05" units="cm"/>
    </inkml:brush>
  </inkml:definitions>
  <inkml:trace contextRef="#ctx0" brushRef="#br0">0 109 15963,'1'0'122,"0"0"0,0 0 0,0 0 0,0 0 0,0 0 0,-1 0 0,1 0 0,0 1 0,0-1 0,0 0 0,0 1 0,-1-1 0,1 0 0,0 1 0,0-1 0,-1 1 0,1-1 0,0 1 0,-1 0 0,1-1 0,0 1 0,-1-1 0,1 1 0,-1 0 0,1 0 0,-1-1 0,1 1 0,-1 0 0,0 0 0,1 0 0,-1 0 0,0-1 0,0 2 0,15 36 1182,-14-35-1029,74 291 2574,-72-284-2769,-1 1 1,2-1-1,-1 1 1,8 13-1,-11-23-66,0-1 1,0 1-1,1 0 0,-1-1 0,0 1 0,0-1 0,1 1 1,-1-1-1,0 1 0,1-1 0,-1 1 0,0-1 0,1 1 0,-1-1 1,1 1-1,-1-1 0,1 0 0,-1 1 0,1-1 0,-1 0 1,1 1-1,-1-1 0,1 0 0,-1 0 0,1 1 0,0-1 0,-1 0 1,1 0-1,-1 0 0,1 0 0,0 0 0,-1 0 0,1 0 0,0 0 1,-1 0-1,1 0 0,-1 0 0,1-1 0,0 1 0,-1 0 1,1 0-1,-1 0 0,2-1 0,0-1 45,0-1 0,0 1 1,0-1-1,0 1 0,0-1 0,-1 1 1,1-1-1,-1 0 0,2-4 0,14-47 678,-1-1-1,15-108 1,-24 121-518,-2 10-114,1 2-234,-1-1-1,0-56 1,-8 75-1356,-3 14-398,-7 20 133,3-3 611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9.780"/>
    </inkml:context>
    <inkml:brush xml:id="br0">
      <inkml:brushProperty name="width" value="0.05" units="cm"/>
      <inkml:brushProperty name="height" value="0.05" units="cm"/>
    </inkml:brush>
  </inkml:definitions>
  <inkml:trace contextRef="#ctx0" brushRef="#br0">0 367 15507,'1'2'91,"-1"-1"0,1 0 0,0 1 0,0-1 0,0 0 0,0 0 0,0 1 0,0-1 0,0 0-1,0 0 1,0 0 0,0 0 0,1 0 0,-1-1 0,0 1 0,1 0 0,-1-1 0,1 1 0,-1 0 0,1-1-1,-1 0 1,1 1 0,-1-1 0,1 0 0,-1 0 0,1 0 0,-1 0 0,1 0 0,-1 0 0,1 0 0,-1 0 0,1-1-1,-1 1 1,1-1 0,-1 1 0,1-1 0,-1 0 0,0 1 0,1-1 0,1-1 0,8-6 744,0-1 0,0 0 0,15-18 0,-13 14-204,27-22-1,-36 32-594,0 0 0,1 0 0,-1 1 0,1-1-1,-1 1 1,1 0 0,0 1 0,0-1 0,0 1 0,0 0 0,6-1 0,-8 2-24,0 0 1,0 1-1,-1-1 1,1 1-1,0-1 1,0 1-1,-1 0 1,1 0-1,-1 0 1,1 0-1,-1 1 1,1-1-1,-1 1 1,0-1-1,1 1 1,-1 0-1,0 0 1,0 0-1,0 0 1,-1 0 0,1 0-1,1 3 1,16 15 373,-19-20-365,1 1 1,-1-1-1,0 1 0,1-1 0,-1 0 0,1 0 0,-1 1 0,1-1 0,-1 0 0,1 0 0,-1 0 0,1 1 1,-1-1-1,1 0 0,-1 0 0,1 0 0,-1 0 0,1 0 0,-1 0 0,1 0 0,-1 0 0,1 0 0,-1 0 1,1 0-1,-1 0 0,1-1 0,-1 1 0,1 0 0,-1 0 0,1 0 0,-1-1 0,1 1 0,-1 0 0,0-1 1,1 1-1,-1 0 0,1-1 0,-1 1 0,0-1 0,0 1 0,1 0 0,-1-1 0,0 1 0,1-1 0,-1 1 1,0-1-1,0 1 0,0-1 0,1 0 0,6-27 607,-4 1-292,-2-1 1,0 1-1,-2 0 0,-6-37 0,9 71-354,0 1 0,0 0 1,1-1-1,0 1 0,1-1 0,-1 0 1,1 0-1,1 0 0,-1-1 0,1 0 1,0 0-1,8 7 0,-11-11 15,0 0 0,0 0 0,0 0 0,0-1 0,1 1 0,-1-1 0,0 1 0,1-1 0,-1 0-1,1 0 1,0 0 0,-1 0 0,1-1 0,0 1 0,-1-1 0,1 1 0,0-1 0,0 0 0,-1 0 0,1 0 0,0-1 0,0 1 0,-1-1-1,1 1 1,0-1 0,-1 0 0,1 0 0,-1 0 0,1 0 0,-1-1 0,1 1 0,-1-1 0,0 1 0,0-1 0,0 0 0,0 0 0,0 0-1,0 0 1,2-3 0,2-2 6,-1-1-1,1 0 0,-1 0 1,-1 0-1,1-1 0,-2 0 1,6-16-1,-2-3-38,5-34 0,-9 45-40,-4 33-78,0 0-1,4 31 1,0-12 67,-2-16 47,6 83-27,-5-91 68,0 1 0,1-1 0,0 0 0,0 0 0,1 0-1,8 15 1,-11-25-15,-1 0 0,0 0 0,1 0 0,-1 0 0,1 0 0,0 0 0,-1 0 0,1 0 0,0 0 0,-1 0 0,1 0 0,0 0 1,0-1-1,0 1 0,0 0 0,0-1 0,0 1 0,0 0 0,0-1 0,0 1 0,0-1 0,0 0 0,0 1 0,0-1 0,1 0 0,-1 0 0,0 0 0,0 0 0,0 1 0,0-2 0,1 1 0,0 0 0,0-1-58,0 0-1,-1-1 1,1 1 0,0 0 0,-1-1-1,0 1 1,1-1 0,-1 1-1,0-1 1,0 0 0,0 0-1,0 1 1,0-1 0,0 0-1,0 0 1,-1 0 0,1 0-1,0-3 1,2-9-431,-1-1 0,0 0 0,-1 0 0,-1 0 0,-3-29 0,-17-76-838,20 119 1334,-17-75-1023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20.169"/>
    </inkml:context>
    <inkml:brush xml:id="br0">
      <inkml:brushProperty name="width" value="0.05" units="cm"/>
      <inkml:brushProperty name="height" value="0.05" units="cm"/>
    </inkml:brush>
  </inkml:definitions>
  <inkml:trace contextRef="#ctx0" brushRef="#br0">11 1 14931,'-4'1'1961,"2"12"-1033,-1 1-392,2 4 1504,2-3-959,7-2-1041,3-1-521,5-7 489,2-3-216,4-5-224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20.576"/>
    </inkml:context>
    <inkml:brush xml:id="br0">
      <inkml:brushProperty name="width" value="0.05" units="cm"/>
      <inkml:brushProperty name="height" value="0.05" units="cm"/>
    </inkml:brush>
  </inkml:definitions>
  <inkml:trace contextRef="#ctx0" brushRef="#br0">43 94 16836,'-1'11'711,"0"0"0,-1 0 0,0 0 0,-1 0 0,0 0 0,-6 12 0,4-11-137,1-1 0,0 1 1,1-1-1,-3 23 0,7-34-576,-1 1 1,0 0-1,1 0 0,-1 0 0,0 0 1,1 0-1,-1-1 0,1 1 0,-1 0 1,1 0-1,-1-1 0,1 1 1,0 0-1,-1-1 0,1 1 0,0-1 1,0 1-1,0-1 0,-1 1 1,1-1-1,0 1 0,0-1 0,0 0 1,0 1-1,0-1 0,-1 0 1,1 0-1,0 0 0,0 0 0,0 0 1,0 0-1,2 0 0,41 0-447,-32 0 345,-5 0 57,-1 0 0,1 0-1,-1 1 1,1 0-1,-1 0 1,1 1 0,-1 0-1,0 0 1,1 1-1,-1-1 1,0 1-1,-1 0 1,1 1 0,10 8-1,-12-9 72,-1 1 0,1 1 0,-1-1 0,0 0 0,0 1 0,0 0 0,0 0 0,-1 0 0,0 0 0,0 0 0,0 0 1,-1 0-1,0 0 0,0 1 0,0-1 0,0 1 0,-1-1 0,-1 10 0,1-6 131,-2 1 0,1 0 0,-1-1 1,-1 1-1,-5 14 0,7-20-91,-1-1 0,1 1 0,-1-1 0,0 0 0,1 0 0,-2 0 0,1 0 0,0 0 0,-1 0 0,1 0 0,-1-1 0,0 1 0,0-1 0,0 0 0,0 0 0,0 0 0,-6 3 0,8-5-76,-1 0 1,0 1-1,1-1 0,-1 0 0,0 0 1,1 0-1,-1 0 0,1-1 1,-1 1-1,0 0 0,1-1 1,-1 1-1,1-1 0,-1 1 1,1-1-1,-1 0 0,1 1 1,-1-1-1,1 0 0,0 0 1,-1 0-1,1 0 0,0 0 0,0-1 1,0 1-1,0 0 0,0 0 1,0-1-1,0 1 0,-1-2 1,-1-3-23,0 0 0,0-1 1,0 1-1,1-1 0,-3-12 1,-1-22-213</inkml:trace>
  <inkml:trace contextRef="#ctx0" brushRef="#br0" timeOffset="1.01">288 174 17028,'14'-1'606,"-1"-2"1,0 1-1,0-2 0,0 0 1,0 0-1,-1-1 1,15-8-1,-22 11-474,0-1-1,0 0 1,-1 0-1,1-1 1,-1 1-1,0-1 1,1 0-1,-2 0 1,1-1-1,0 1 1,-1-1-1,0 1 1,0-1-1,0 0 1,-1-1-1,0 1 1,0 0-1,0 0 1,1-10-1,-2 14-109,-1-1 0,0 1 0,1-1 0,-1 1-1,0-1 1,0 1 0,0 0 0,0-1 0,0 1 0,-1-1-1,1 1 1,0-1 0,-1 1 0,1 0 0,-1-1 0,1 1 0,-1 0-1,1-1 1,-1 1 0,0 0 0,0 0 0,0 0 0,0 0-1,0 0 1,0 0 0,0 0 0,0 0 0,0 0 0,0 0-1,-1 0 1,1 1 0,0-1 0,-1 0 0,1 1 0,0-1 0,-1 1-1,1 0 1,0-1 0,-1 1 0,1 0 0,-3 0 0,-1 0 31,-1 0 1,1 0-1,-1 1 1,0 0-1,1 0 1,-1 1-1,1-1 1,0 1-1,-8 4 1,2 0 16,-1 1 1,2 0 0,-1 1 0,1 0 0,1 1 0,-1 0 0,1 1 0,1-1 0,0 2 0,-10 16 0,13-20-27,0 1 0,1 0 1,0 0-1,1 1 0,0-1 1,0 1-1,1-1 0,0 1 1,1 0-1,-1 0 0,2 0 1,-1 0-1,1 0 0,1 0 1,0 0-1,1 8 0,0-12-5,-1-1 0,0 1 0,1-1 0,0 0 0,0 0 0,0 0 1,1 0-1,-1 0 0,1 0 0,0-1 0,0 1 0,0-1 0,0 0 0,1 0 0,-1 0 0,6 3 0,-3-3-183,1 0-1,-1 0 1,1 0-1,0-1 1,0 0 0,0 0-1,0-1 1,0 0-1,11 0 1,-1-1-280,0-1 0,0 0 0,-1-2 0,1 0 0,-1 0 0,0-2 0,0 0 0,16-8 1,2-5-544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21.039"/>
    </inkml:context>
    <inkml:brush xml:id="br0">
      <inkml:brushProperty name="width" value="0.05" units="cm"/>
      <inkml:brushProperty name="height" value="0.05" units="cm"/>
    </inkml:brush>
  </inkml:definitions>
  <inkml:trace contextRef="#ctx0" brushRef="#br0">0 942 15699,'5'2'174,"0"0"0,0-1 0,0 0 0,0 0 0,0-1-1,0 1 1,0-1 0,0 0 0,0-1 0,0 1 0,0-1 0,0 0-1,5-1 1,2-1 81,399-102 3122,-346 85-3196,1220-433 470,-713 197-984,-421 185-1961,-150 71 2232,1-1 1,-1 1 0,1-1 0,-1 0 0,1 0-1,-1 0 1,1 0 0,-1 0 0,0 0 0,1 0-1,-1 0 1,0 0 0,0-1 0,0 1-1,0 0 1,0-1 0,0 1 0,1-3 0,2-10-662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05.496"/>
    </inkml:context>
    <inkml:brush xml:id="br0">
      <inkml:brushProperty name="width" value="0.05" units="cm"/>
      <inkml:brushProperty name="height" value="0.05" units="cm"/>
    </inkml:brush>
  </inkml:definitions>
  <inkml:trace contextRef="#ctx0" brushRef="#br0">849 38 8202,'-57'41'748,"-2"-2"1,-1-3-1,-67 28 1,94-47-685,0 1 1,2 1-1,0 2 1,1 1-1,1 1 0,1 2 1,-32 36-1,23-19 182,2 3-1,2 0 0,2 2 0,-28 57 0,47-79-191,0 0-1,2 1 0,0 1 1,2-1-1,1 1 1,1 1-1,-4 55 0,10-65-88,0 0 0,1 0 1,1 0-1,1 0 0,0 0 0,2 0 0,0-1 0,1 1 0,0-1 1,1-1-1,1 1 0,1-1 0,13 18 0,-9-16 9,1-1 0,0-1 0,1 0-1,1-1 1,1-1 0,0-1 0,0 0 0,1-1-1,1 0 1,0-2 0,31 12 0,-22-12 42,1-1 1,0-2-1,1-1 1,-1-1-1,1-1 1,0-2-1,54-3 0,-30-4 35,0-2 0,-1-2-1,0-3 1,0-2-1,-2-3 1,55-24 0,-39 10 17,-2-3 0,-1-3 0,115-87 0,-133 85-57,-1-1 0,-3-2-1,-1-2 1,-2-2 0,-3-1-1,-1-2 1,-3-2 0,-2 0-1,26-62 1,-45 87 32,-1-2 0,-1 1-1,-1-1 1,-2 0 0,0-1 0,-3 1 0,2-36 0,-5 50-16,-1 1 0,0-1 0,-1 1 0,0-1 0,-1 1 0,0 0 0,-1 0 0,-1 0 0,0 0 0,-1 1 0,0 0 0,-1 0 0,0 1 0,-1-1 0,0 2 0,-1-1 0,-13-12 0,8 12 67,-1 0 0,0 0 0,0 2 0,-1 0-1,0 0 1,-1 2 0,0 0 0,0 1 0,0 1-1,-1 0 1,-22-2 0,-12 1 143,0 2 0,-86 4 0,-357 32-599,390-29 226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06.208"/>
    </inkml:context>
    <inkml:brush xml:id="br0">
      <inkml:brushProperty name="width" value="0.05" units="cm"/>
      <inkml:brushProperty name="height" value="0.05" units="cm"/>
    </inkml:brush>
  </inkml:definitions>
  <inkml:trace contextRef="#ctx0" brushRef="#br0">580 1 12219,'-34'18'43,"0"2"0,1 2 0,2 1 0,0 1 0,1 2 0,2 1 0,1 1 0,1 1 0,1 2 0,-25 40 0,25-28-113,3 1-1,2 1 1,-18 55-1,-29 145 81,46-154 257,-12 132-1,30-179-140,2 0-1,1 0 1,2-1 0,3 1-1,11 53 1,-11-76-98,1-1 0,1 0 0,1 0 0,1-1 0,0 0 0,1 0 0,2-1 0,-1-1 1,2 0-1,0 0 0,24 21 0,-23-25-28,1-1 1,1 0 0,0-1-1,1-1 1,0-1 0,0 0-1,1-1 1,0-1 0,1-1-1,0 0 1,-1-2 0,33 5-1,-20-7-1,-1 0 0,1-2-1,0-1 1,-1-2-1,55-11 1,-42 2-5,0-1 0,-1-2-1,56-28 1,-7-7 1,-3-4 0,137-109 0,17-50 252,-199 169-61,-2-2-1,-2-2 0,40-64 1,-71 99-103,0-1 0,-1 0 0,0 0 0,-1-1 0,6-24 0,-10 33-62,-1 0 0,0 0 0,-1 1 0,1-1 0,-1 0 1,0 0-1,-1 0 0,1 0 0,-1 0 0,0 1 0,-1-1 1,0 0-1,0 1 0,0-1 0,0 1 0,-1 0 0,0-1 1,-3-4-1,-3 0-49,0 1 0,0-1 0,-1 1 1,0 1-1,0 0 0,-1 1 0,0 0 0,-1 0 1,1 1-1,-1 1 0,0 0 0,-1 0 0,-19-4 1,-1 2-34,-1 1 0,1 1 1,-1 2-1,-36 1 1,-55 9-138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9.166"/>
    </inkml:context>
    <inkml:brush xml:id="br0">
      <inkml:brushProperty name="width" value="0.05" units="cm"/>
      <inkml:brushProperty name="height" value="0.05" units="cm"/>
    </inkml:brush>
  </inkml:definitions>
  <inkml:trace contextRef="#ctx0" brushRef="#br0">82 461 14147,'-1'13'1150,"-2"1"-1,0-1 1,-7 21 0,7-27-758,1 1 0,-1 0 0,1 0 0,0-1 0,1 1 0,0 1 0,0-1 0,1 0 0,0 0 0,0 0 0,1 0 0,3 15 0,-4-21-365,1 0 0,0 0 0,-1 0 0,1-1 0,0 1 0,0 0 0,0-1 0,1 1 0,-1-1 0,0 1 0,1-1 0,-1 1 0,1-1 0,-1 0 0,1 0 0,-1 0 0,1 0 0,0 0 0,0 0 0,-1 0 0,1 0 0,0-1-1,0 1 1,0-1 0,0 1 0,0-1 0,0 0 0,0 0 0,0 0 0,0 0 0,0 0 0,0 0 0,0-1 0,-1 1 0,5-2 0,-1 1-26,-1 0 0,1-1 1,-1 0-1,1 0 0,-1-1 1,0 1-1,0-1 0,0 0 0,0 0 1,0 0-1,-1 0 0,0-1 0,6-6 1,-3-1 7,0 0 0,-1 0 0,0 0-1,-1-1 1,-1 0 0,1 0 0,2-24 0,-3 6-16,-2-1 0,-1-32 0,-3 18-43,-2-1 1,-12-49-1,11 70 20,0 1 1,-2 0-1,-1 0 1,-1 1-1,-17-30 1,25 50 24,0 0 0,0 0 0,-1 0 0,1 0 1,0 0-1,-1 0 0,0 1 0,0-1 0,0 1 1,0 0-1,0 0 0,0 0 0,-1 0 0,-6-2 1,9 3 8,-1 1 0,0 0 1,0 0-1,0 0 1,1 0-1,-1 0 1,0 0-1,0 1 0,0-1 1,0 0-1,1 1 1,-1 0-1,0-1 1,1 1-1,-1 0 0,0 0 1,1 0-1,-1 0 1,1 0-1,-1 0 1,1 0-1,0 1 0,0-1 1,-1 0-1,1 1 1,0-1-1,0 1 1,0 0-1,0-1 0,0 3 1,-5 8 24,1-1 1,0 1-1,1 0 1,1 0-1,0 1 1,0-1-1,2 1 0,-1-1 1,1 1-1,1 0 1,1-1-1,2 24 1,0-18-18,1 1-1,1-1 1,0 0 0,1-1 0,1 1 0,1-1 0,0-1 0,13 18-1,-8-15-17,1-2-1,0 0 0,1 0 0,2-2 1,-1 0-1,2-1 0,-1 0 0,2-2 1,0 0-1,1-1 0,-1-1 0,2 0 0,41 11 1,-61-20-37,1-1 0,0 1 0,-1-1 0,1 1 0,0-1 0,-1 0 0,1 0 1,0 0-1,-1 0 0,1 0 0,0-1 0,0 1 0,2-1 0,-1-7-1003,-11-5-125,-7-16 145,9 12 355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26.933"/>
    </inkml:context>
    <inkml:brush xml:id="br0">
      <inkml:brushProperty name="width" value="0.05" units="cm"/>
      <inkml:brushProperty name="height" value="0.05" units="cm"/>
    </inkml:brush>
  </inkml:definitions>
  <inkml:trace contextRef="#ctx0" brushRef="#br0">748 1 13699,'-60'14'655,"-94"33"0,130-37-655,0 1 0,0 1 1,1 0-1,1 2 0,0 1 1,-29 26-1,10-2-189,3 1 0,1 2 0,2 2 0,-31 50 0,47-63 157,1 1 0,2 1 0,1 0 0,2 1 0,1 0 0,2 1 0,-9 46 0,17-56 40,0 1 1,2-1 0,0 1-1,2-1 1,1 0 0,1 0-1,1 0 1,1 0-1,1-1 1,2 0 0,0 0-1,1-1 1,1 0 0,2-1-1,0 0 1,21 25 0,-13-19 1,3-2 0,0 0 0,1-1 0,2-1 0,0-2 0,2-1 0,0-1 0,1-1 0,1-2 1,1-1-1,38 14 0,-18-14 30,0-2 0,0-3 1,1-2-1,0-2 0,1-2 1,0-3-1,-1-2 0,1-2 1,-1-3-1,1-2 0,98-27 1,-125 26-5,0-1 0,-1-1 1,0-1-1,-1-1 0,0-2 0,-1-1 1,30-23-1,-45 31-17,0 0 0,-1-1 1,0-1-1,0 1 0,-1-1 1,0-1-1,-1 1 1,0-1-1,-1 0 0,0 0 1,0-1-1,-1 1 0,0-1 1,-1 0-1,0 0 0,-1-1 1,0 1-1,-1 0 0,-1-1 1,0-18-1,-3 10 5,0 0 1,-2 0-1,0 0 0,-1 1 0,-1 0 1,-1 0-1,0 1 0,-18-28 1,-2 3 2,-2 2 0,-45-49 0,32 45-64,-1 3 0,-3 1 1,-1 2-1,-2 3 0,-95-53 0,52 42-114,-2 3-1,-161-48 0,133 55 41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4.688"/>
    </inkml:context>
    <inkml:brush xml:id="br0">
      <inkml:brushProperty name="width" value="0.05" units="cm"/>
      <inkml:brushProperty name="height" value="0.05" units="cm"/>
    </inkml:brush>
  </inkml:definitions>
  <inkml:trace contextRef="#ctx0" brushRef="#br0">25 283 15675,'-4'-8'250,"0"0"-1,1 0 0,0 0 0,0 0 0,1 0 1,0 0-1,0-1 0,1 1 0,1-1 0,-1 1 1,1-1-1,0 1 0,1-1 0,0 1 0,1 0 1,-1-1-1,2 1 0,-1 0 0,1 0 0,0 0 1,1 0-1,0 1 0,0-1 0,1 1 1,-1 0-1,2 0 0,-1 1 0,1-1 0,0 1 1,0 1-1,1-1 0,-1 1 0,1 0 0,0 0 1,1 1-1,12-6 0,-18 9-230,0 0 1,1 0-1,-1 0 1,0 1-1,1-1 1,-1 0-1,1 1 1,-1 0-1,1-1 1,-1 1-1,1 0 1,-1 0-1,1 1 1,-1-1-1,1 0 1,-1 1-1,1 0 1,-1-1-1,0 1 1,1 0-1,-1 0 1,0 0-1,1 1 1,-1-1-1,0 0 1,0 1-1,0 0 1,0-1-1,-1 1 1,1 0-1,0 0 1,-1 0-1,1 0 1,-1 0-1,2 4 0,1 4 35,0 1 0,-1 0 0,0 0-1,-1 0 1,0 0 0,-1 0-1,0 0 1,-1 0 0,0 0-1,-1 1 1,-2 14 0,-3 6 209,-1-1 1,-20 54-1,-3-13 726,-72 124-1,100-193-970,-1 1 32,1 0 1,0 0-1,0 1 1,0-1 0,-2 8-1,4-12-49,0 0 0,0 1 0,0-1 1,0 1-1,0-1 0,0 0 0,0 1 0,0-1 0,0 1 0,0-1 1,0 1-1,0-1 0,1 0 0,-1 1 0,0-1 0,0 1 0,0-1 1,0 0-1,1 1 0,-1-1 0,0 0 0,0 1 0,1-1 0,-1 0 1,0 0-1,1 1 0,0-1-15,0 1-1,1-1 1,-1 0-1,0 1 1,0-1 0,0 0-1,1 0 1,-1 0-1,0 0 1,0 0-1,0 0 1,1-1 0,-1 1-1,1-1 1,28-8-1139,-2-1 1,1-2-1,-1-1 0,47-31 1,-27 17 349,-7 4-363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5.149"/>
    </inkml:context>
    <inkml:brush xml:id="br0">
      <inkml:brushProperty name="width" value="0.05" units="cm"/>
      <inkml:brushProperty name="height" value="0.05" units="cm"/>
    </inkml:brush>
  </inkml:definitions>
  <inkml:trace contextRef="#ctx0" brushRef="#br0">1 1 17228,'8'10'1984,"-3"3"-1104,0 0-360,1-3 1017,1-3-217,5-6-904,1-1-584,1-11 264,5-4-136,-1-6-192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5.584"/>
    </inkml:context>
    <inkml:brush xml:id="br0">
      <inkml:brushProperty name="width" value="0.05" units="cm"/>
      <inkml:brushProperty name="height" value="0.05" units="cm"/>
    </inkml:brush>
  </inkml:definitions>
  <inkml:trace contextRef="#ctx0" brushRef="#br0">91 128 18012,'-3'0'105,"1"0"1,-1 0-1,0 1 1,1-1-1,-1 1 1,1-1-1,-1 1 1,0 0-1,1 0 0,0 0 1,-1 1-1,1-1 1,0 0-1,-1 1 1,1 0-1,-3 3 1,1-1 4,1 0-1,0 0 1,0 1 0,0-1 0,0 1 0,1 0 0,0 0 0,-2 5 0,-1 8 178,1 1 1,1-1 0,-2 36 0,4-30-24,1-1 0,1 1 0,4 24 0,-3-39-142,-1 1 1,2-1-1,-1 0 0,1-1 0,0 1 0,1 0 0,0-1 0,0 0 1,1 0-1,10 13 0,-14-19-73,1 0 0,0-1-1,0 1 1,-1 0 0,1-1 0,0 1 0,0-1 0,1 0 0,-1 1 0,0-1-1,0 0 1,0 0 0,1 0 0,-1-1 0,1 1 0,-1-1 0,0 1-1,1-1 1,-1 0 0,5 0 0,-3-1 17,-1 1 0,0-1 0,1-1 0,-1 1-1,0 0 1,0-1 0,0 0 0,0 0 0,0 0 0,0 0 0,-1 0 0,1 0 0,2-4-1,3-3 124,0-1-1,-1 0 1,0 0-1,-1 0 1,0-1-1,0 0 1,4-15-1,-4 9 48,-2-1 1,0 0-1,-1 0 0,0 0 0,-2 0 1,-1-28-1,0 36-152,-1-1 0,0 1 0,-1 0 0,0-1 0,-1 1 0,0 0 0,0 0 0,-1 0 0,-1 1 0,1-1 0,-2 1 0,-9-14 0,13 20-83,-1 1-1,1 0 1,0-1-1,-1 1 1,0 0-1,1 0 1,-1 0-1,0 0 1,0 1-1,0-1 1,0 1-1,0 0 1,0 0-1,-1 0 1,1 0-1,0 1 1,0-1-1,-1 1 1,-4 0-1,6 0-79,0 0-1,0 1 1,-1-1 0,1 1 0,0 0-1,0 0 1,0 0 0,0 0-1,0 0 1,0 0 0,0 0-1,1 1 1,-1-1 0,0 0 0,1 1-1,-1 0 1,1-1 0,-1 1-1,1 0 1,0 0 0,0 0-1,0 0 1,0 0 0,0 0 0,0 0-1,1 0 1,-1 0 0,1 0-1,-1 5 1,0-3-139,0 1 1,0-1-1,1 0 1,-1 1-1,1 0 1,0-1-1,0 1 1,1-1-1,0 1 0,-1-1 1,2 0-1,-1 1 1,0-1-1,1 0 1,0 0-1,0 0 0,3 5 1,8 5-751</inkml:trace>
  <inkml:trace contextRef="#ctx0" brushRef="#br0" timeOffset="1">376 12 22645,'9'-12'1583,"-4"12"-170,-1 25-74,-5 13-923,1 17 7,1 1 1,15 90-1,-15-137-376,1 0 0,1-1 0,0 1 0,0-1 0,1 0 0,0 0 0,0 0 0,0 0 0,8 8-1,-10-14-64,0 1 0,1 0 0,-1-1 0,1 0-1,0 1 1,0-1 0,0 0 0,0-1 0,0 1-1,1 0 1,-1-1 0,0 0 0,1 0 0,-1 0-1,1 0 1,-1 0 0,1-1 0,-1 1 0,1-1-1,-1 0 1,1 0 0,0-1 0,-1 1 0,1-1-1,3-1 1,4-1-265,-1-2-1,0 1 1,0-1 0,0-1-1,-1 0 1,0 0-1,0-1 1,0 0 0,-1-1-1,0 0 1,9-12-1,11-12-484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6.034"/>
    </inkml:context>
    <inkml:brush xml:id="br0">
      <inkml:brushProperty name="width" value="0.05" units="cm"/>
      <inkml:brushProperty name="height" value="0.05" units="cm"/>
    </inkml:brush>
  </inkml:definitions>
  <inkml:trace contextRef="#ctx0" brushRef="#br0">6 99 19652,'-1'1'112,"1"-1"0,-1 1 1,1-1-1,-1 1 0,1 0 0,-1-1 0,1 1 0,0 0 0,0-1 0,-1 1 0,1 0 1,0-1-1,0 1 0,0 0 0,0 0 0,0-1 0,-1 1 0,1 0 0,1-1 1,-1 1-1,0 1 0,0 24 130,0-20 97,2 81 2130,25 171 1,-25-249-2361,0 0 0,0 0 0,1-1 0,0 1-1,8 15 1,-10-23-85,0 1-1,0-1 1,0 0-1,0 1 1,0-1-1,0 0 1,0 0 0,0 0-1,0 0 1,1 0-1,-1 0 1,0 0-1,1 0 1,-1-1-1,0 1 1,1 0-1,-1-1 1,1 1-1,0-1 1,-1 0 0,1 1-1,-1-1 1,1 0-1,-1 0 1,1 0-1,0 0 1,-1 0-1,1 0 1,-1-1-1,1 1 1,-1 0 0,1-1-1,0 0 1,-1 1-1,0-1 1,1 0-1,-1 1 1,1-1-1,-1 0 1,0 0-1,3-2 1,10-9 124,0 0 0,-1 0 0,0-1 0,16-22 1,39-65 272,24-55-153,-73 119-587,-2-1-1,18-55 1,-34 88 228,0 0-70,1 1-1,-1-1 0,0 1 1,0-1-1,-1 0 1,1 1-1,-1-1 1,0 0-1,0 0 1,0 1-1,0-1 1,0 0-1,-2-3 1,2 6 110,0 1 1,0 0 0,0-1 0,0 1 0,-1 0 0,1 0 0,0-1 0,0 1 0,0 0 0,-1 0-1,1 0 1,0-1 0,0 1 0,-1 0 0,1 0 0,0 0 0,0 0 0,-1 0 0,1-1 0,0 1-1,0 0 1,-1 0 0,1 0 0,0 0 0,-1 0 0,1 0 0,0 0 0,0 0 0,-1 0 0,1 0-1,0 0 1,-1 0 0,1 0 0,0 0 0,-1 0 0,1 1 0,-14 8-688,-10 18-40,23-26 711,-27 38-972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6.809"/>
    </inkml:context>
    <inkml:brush xml:id="br0">
      <inkml:brushProperty name="width" value="0.05" units="cm"/>
      <inkml:brushProperty name="height" value="0.05" units="cm"/>
    </inkml:brush>
  </inkml:definitions>
  <inkml:trace contextRef="#ctx0" brushRef="#br0">1 563 17644,'2'1'177,"0"0"0,0 0 1,0 0-1,1-1 0,-1 1 1,0 0-1,0-1 0,1 0 1,-1 1-1,0-1 0,1 0 1,-1 0-1,0 0 0,1-1 0,-1 1 1,0 0-1,1-1 0,-1 0 1,0 1-1,0-1 0,3-1 1,7-4 478,0 0 0,17-13 0,-12 8 400,9-5-139,34-20 393,-54 33-1247,-1 0 0,1 1 1,0 0-1,-1 0 1,1 1-1,0 0 1,0 0-1,0 0 0,7 0 1,-11 1-59,1 1-1,-1-1 1,1 1 0,-1 0 0,0 0-1,1 0 1,-1 0 0,0 0-1,1 0 1,-1 0 0,0 1 0,0-1-1,0 1 1,0 0 0,0-1 0,-1 1-1,1 0 1,1 3 0,0-2 6,-1-1 0,0 1 0,1-1 0,0 0-1,-1 1 1,1-1 0,5 2 0,-7-3 1,1-1 0,-1 0 0,0 0 0,1 0 1,-1 0-1,1 0 0,-1 0 0,1 0 0,-1 0 0,1-1 0,-1 1 0,0 0 0,1-1 0,-1 1 0,1-1 0,-1 0 0,0 1 0,0-1 0,1 0 1,-1 0-1,0 0 0,0 0 0,0 0 0,0 0 0,0 0 0,0 0 0,0 0 0,0 0 0,-1-1 0,2-1 0,3-5 60,-1 0 1,1 1-1,3-14 0,-3 6 29,-1-1 1,3-17-1,-8 40-91,1 0 1,0 0-1,0 0 1,0-1-1,1 1 0,0 0 1,3 11-1,-4-16-6,1 0 0,-1-1-1,1 1 1,0-1 0,0 0 0,-1 1 0,1-1-1,0 1 1,0-1 0,0 0 0,0 0 0,1 0-1,-1 0 1,0 0 0,0 0 0,1 0 0,1 1 0,-2-1 2,1-1 0,0 0 0,-1 0 0,1 1 0,0-1 0,-1 0 0,1-1 1,0 1-1,-1 0 0,1 0 0,0-1 0,-1 1 0,1-1 0,0 1 0,-1-1 1,1 0-1,-1 1 0,1-1 0,-1 0 0,3-2 0,4-3 17,0-1-1,-1 0 1,0-1-1,0 1 1,0-2 0,-1 1-1,0 0 1,-1-1-1,7-14 1,0-3-7,-1 0 0,9-33 0,-17 79-51,-3-5 39,4 101 199,-2-100-159,0-1 0,1 0 0,0 0 0,1 0 0,9 21 0,-12-33-90,1 0-1,0-1 1,-1 1 0,1-1 0,0 1 0,0-1 0,3 3 0,-4-5 3,-1 1 1,0-1 0,1 0 0,-1 0 0,0 1 0,1-1 0,-1 0-1,0 0 1,1 1 0,-1-1 0,1 0 0,-1 0 0,0 0 0,1 0-1,-1 0 1,1 0 0,-1 1 0,0-1 0,1 0 0,-1 0 0,1 0-1,-1 0 1,1-1 0,-1 1 0,0 0 0,1 0 0,-1 0 0,1 0-1,-1 0 1,0 0 0,1-1 0,-1 1 0,1 0 0,-1 0 0,0-1-1,1 1 1,-1 0 0,0 0 0,0-1 0,1 1 0,-1 0 0,0-1-1,0 1 1,1-1 0,-1 1 0,0 0 0,0-1 0,0 1 0,0-1-1,1 1 1,-1 0 0,0-1 0,0 1 0,0-1 0,0 1 0,0 0-1,0-1 1,0 1 0,0-1 0,0 1 0,-1-1 0,2-7-648,0 0 1,-1 0 0,0 0-1,-1 0 1,0 0-1,-2-10 1,-16-52-1174,9 36 1029,-30-105-4266,6 22 3256,12 39 6493,17 56-2194,5 19-817,4 13 703,-2-5-2242,0 0-1,1 0 0,-1 0 1,1-1-1,0 1 1,0-1-1,0 0 0,1 1 1,-1-1-1,1-1 1,0 1-1,0-1 0,1 1 1,-1-1-1,0 0 1,1-1-1,0 1 0,10 3 1,-7-4-359,1 0 1,-1 0 0,1-1 0,0 0-1,0-1 1,0 0 0,-1 0-1,1 0 1,0-2 0,15-2-1,39-10-3930,-62 13 4184,-1 1-1,1 0 0,0 0 1,-1 0-1,1 0 0,0 1 1,-1-1-1,1 0 1,-1 0-1,1 0 0,0 0 1,-1 1-1,1-1 0,-1 0 1,1 1-1,0-1 0,-1 0 1,1 1-1,-1-1 1,1 0-1,-1 1 0,1-1 1,-1 1-1,0-1 0,1 1 1,-1 0-1,0-1 1,1 2-1,0 0 94,0 0 0,-1 1 1,1-1-1,-1 0 0,1 1 0,-1-1 0,0 1 0,0 2 1,-1 8 578,-1 0 1,-3 16 0,4-26-582,-4 17 971,-4 20 1521,-4 48 1,12-87-2567,1 0-1,0 0 1,0-1 0,0 1 0,0 0 0,0 0-1,0 0 1,0 0 0,1 0 0,-1-1-1,0 1 1,0 0 0,1 0 0,-1 0 0,1 0-1,-1-1 1,0 1 0,1 0 0,-1-1 0,1 1-1,0 0 1,-1-1 0,1 1 0,-1 0 0,1-1-1,0 1 1,0-1 0,-1 1 0,1-1 0,0 0-1,0 1 1,0-1 0,-1 0 0,1 0 0,0 1-1,0-1 1,0 0 0,0 0 0,0 0 0,-1 0-1,3 0 1,4 0-92,0-1-1,0 0 1,0 0-1,9-3 1,-5 1 16,6-1-141,1 1 0,0 1 0,19 0 0,-31 2 161,0 0 1,0 0-1,-1 1 0,1 0 0,0 0 0,-1 0 1,1 1-1,-1-1 0,1 2 0,-1-1 0,0 0 1,0 1-1,8 5 0,-12-6 65,1-1 0,-1 0 0,1 1-1,-1-1 1,0 1 0,0 0 0,0-1 0,1 1-1,-2 0 1,1 0 0,0 0 0,0 0 0,0 0-1,-1-1 1,1 1 0,-1 0 0,0 0 0,1 4 0,-2-2 57,1 0 0,-1-1-1,1 1 1,-1 0 0,0-1 0,0 1 0,-1-1 0,1 1 0,-4 4 0,-1 3 228,-1-1-1,-1-1 0,0 1 0,0-1 0,-13 10 0,15-14-173,0 0 0,-1 0 0,1-1 0,-1 0 0,0 0 0,-1-1-1,1 0 1,-1 0 0,1 0 0,-1-1 0,-9 1 0,14-2-221,0-1 1,0 0 0,0 0 0,1 0 0,-1 0 0,0-1 0,0 1 0,0-1-1,0 1 1,0-1 0,1 0 0,-1 0 0,0 0 0,1-1 0,-1 1-1,1-1 1,-1 1 0,1-1 0,0 0 0,-1 0 0,1 0 0,0 0 0,0 0-1,1 0 1,-1-1 0,0 1 0,1-1 0,-1 1 0,1-1 0,0 0-1,0 1 1,0-1 0,-1-5 0,1 3-31,0 0 1,0 0-1,1-1 0,-1 1 1,1 0-1,0 0 0,1-1 1,-1 1-1,1 0 0,3-10 1,12-21-875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7.259"/>
    </inkml:context>
    <inkml:brush xml:id="br0">
      <inkml:brushProperty name="width" value="0.05" units="cm"/>
      <inkml:brushProperty name="height" value="0.05" units="cm"/>
    </inkml:brush>
  </inkml:definitions>
  <inkml:trace contextRef="#ctx0" brushRef="#br0">0 236 16556,'7'1'515,"0"0"1,0 0 0,0-1 0,0 0 0,0 0 0,0-1-1,0 0 1,0 0 0,0 0 0,-1-1 0,1 0-1,0-1 1,-1 1 0,1-1 0,-1 0 0,0-1 0,0 0-1,10-8 1,2-2 104,0-2-1,22-25 0,-35 35-587,1-1 0,-2 1 0,1-1 0,-1 0-1,0 0 1,0 0 0,-1 0 0,0-1 0,0 1 0,3-16 0,-6 22-30,1 0-1,-1-1 1,0 1 0,0 0 0,0 0 0,0 0-1,0-1 1,0 1 0,0 0 0,0 0 0,0 0-1,-1-1 1,1 1 0,0 0 0,-1 0 0,1 0-1,-1 0 1,1 0 0,-1 0 0,0 0 0,0 0-1,1 0 1,-1 0 0,0 0 0,0 0 0,0 0-1,0 1 1,0-1 0,0 0 0,0 1 0,0-1-1,0 1 1,0-1 0,0 1 0,0-1 0,0 1-1,-1 0 1,1-1 0,0 1 0,0 0 0,0 0-1,-1 0 1,1 0 0,0 0 0,0 0 0,0 0-1,-1 1 1,1-1 0,-1 1 0,-5 0 3,0 1 1,0 0 0,0 0-1,0 1 1,1-1-1,-1 1 1,-7 6-1,2-1 6,0 2 0,0-1 0,1 2 0,0-1 0,-15 21-1,23-27-4,-1 1 0,1 0-1,0 0 1,0 0 0,0 1-1,1-1 1,0 0 0,0 1-1,0 0 1,1-1 0,0 1-1,0 0 1,0 0 0,1 0-1,-1 0 1,2-1 0,0 10-1,-1-13 1,1 1 0,0-1 0,0 0 0,0 1 0,0-1 0,0 0 0,0 0 0,1 0 0,-1 0 0,1 0-1,0 0 1,-1 0 0,1 0 0,0-1 0,0 1 0,0 0 0,0-1 0,3 2 0,-1-1-105,0 0 0,1-1 0,-1 1 0,1-1 0,-1 0 0,1 0 0,-1-1 0,1 1 0,7-1 0,-7 0-12,1 0 0,-1 0 0,0-1 0,1 0 0,-1 0 0,0 0-1,0-1 1,0 1 0,0-1 0,0 0 0,0-1 0,-1 1 0,1-1 0,-1 0 0,1 0 0,-1-1 0,6-5 0,7-20-426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7.667"/>
    </inkml:context>
    <inkml:brush xml:id="br0">
      <inkml:brushProperty name="width" value="0.05" units="cm"/>
      <inkml:brushProperty name="height" value="0.05" units="cm"/>
    </inkml:brush>
  </inkml:definitions>
  <inkml:trace contextRef="#ctx0" brushRef="#br0">1 108 21205,'13'-4'2336,"8"-1"-1640,1-2-328,2 0 1697,7-3-1649,0-3-664,4 0 248,0-4-152,-7-8-104</inkml:trace>
  <inkml:trace contextRef="#ctx0" brushRef="#br0" timeOffset="0.19">342 81 19676,'-3'7'1649,"6"-9"-1737,1-9 1208,6-8-248,2-4-208,0-10-328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7.892"/>
    </inkml:context>
    <inkml:brush xml:id="br0">
      <inkml:brushProperty name="width" value="0.05" units="cm"/>
      <inkml:brushProperty name="height" value="0.05" units="cm"/>
    </inkml:brush>
  </inkml:definitions>
  <inkml:trace contextRef="#ctx0" brushRef="#br0">117 22 12555,'2'-3'284,"7"-12"2563,-9 11-874,-7 7-50,-3 4-1579,1 1 1,1 0-1,-1 1 1,2-1-1,-1 1 1,1 1-1,0-1 1,1 1-1,0 1 1,1-1-1,0 1 1,0 0-1,1 0 1,-4 20-1,3-6-173,0 1 0,2-1-1,1 1 1,1 0 0,3 43 0,0-57-161,-1-1 0,1 1 0,1-1 0,0 0 0,1 0 0,0 0 0,0 0 1,1-1-1,10 16 0,-12-22-68,0 0 0,0 0 1,1 0-1,-1-1 0,1 1 0,-1-1 1,1 0-1,0 0 0,0 0 0,0-1 1,1 1-1,-1-1 0,1 0 0,-1 0 1,1-1-1,0 1 0,-1-1 0,1 0 0,0-1 1,0 1-1,0-1 0,0 0 0,0 0 1,0 0-1,5-2 0,-4 1 1,0 0 0,0-1 0,1 0 0,9-6 0,27-16-338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8.550"/>
    </inkml:context>
    <inkml:brush xml:id="br0">
      <inkml:brushProperty name="width" value="0.05" units="cm"/>
      <inkml:brushProperty name="height" value="0.05" units="cm"/>
    </inkml:brush>
  </inkml:definitions>
  <inkml:trace contextRef="#ctx0" brushRef="#br0">0 7 14987,'0'-1'74,"0"1"0,1 0 0,-1-1-1,0 1 1,0 0 0,0-1 0,0 1 0,0 0 0,1 0-1,-1-1 1,0 1 0,0 0 0,0 0 0,1-1-1,-1 1 1,0 0 0,0 0 0,1 0 0,-1-1-1,0 1 1,1 0 0,-1 0 0,0 0 0,0 0 0,1 0-1,-1 0 1,0 0 0,1 0 0,-1-1 0,0 1-1,1 0 1,-1 0 0,0 0 0,1 1 0,-1-1 0,0 0-1,1 0 1,-1 0 0,0 0 0,0 0 0,1 0-1,-1 1 1,13 13 1552,5 27-32,15 67 252,-24-72-1918,2-1 1,23 53 0,-26-76-1526,-13-19-803,-5-2 1636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9.581"/>
    </inkml:context>
    <inkml:brush xml:id="br0">
      <inkml:brushProperty name="width" value="0.05" units="cm"/>
      <inkml:brushProperty name="height" value="0.05" units="cm"/>
    </inkml:brush>
  </inkml:definitions>
  <inkml:trace contextRef="#ctx0" brushRef="#br0">2096 191 14963,'12'6'1156,"0"0"0,1-1-1,15 5 1,-23-9-870,1 0-1,0 0 1,0-1-1,-1 0 0,1 0 1,0 0-1,0 0 1,0-1-1,-1 0 1,7-2-1,-6 1-182,0 1 0,-1-1 0,0-1 0,1 1 0,-1-1 0,0 0 0,0 0 1,0 0-1,-1-1 0,1 0 0,-1 0 0,0 0 0,0 0 0,0 0 0,4-9 0,-6 10-79,0 0 1,-1-1-1,0 1 1,0 0-1,0 0 1,0-1 0,-1 1-1,1-1 1,-1 1-1,0 0 1,0-1-1,0 1 1,0-1-1,-1 1 1,1-1-1,-1 1 1,0 0-1,0-1 1,0 1-1,-1 0 1,1 0-1,-1 0 1,1 0-1,-1 0 1,0 0-1,0 0 1,-3-2-1,-1-1 2,1 0-1,-1 1 0,0-1 0,-1 1 1,1 1-1,-1 0 0,0-1 1,0 2-1,0-1 0,0 1 0,-1 0 1,1 1-1,-1 0 0,0 0 1,-9-1-1,13 3-21,1 0 1,0 0-1,-1 0 1,1 0 0,-1 0-1,1 1 1,-1-1-1,1 1 1,0 0-1,-1 0 1,1 1-1,0-1 1,0 1-1,0-1 1,0 1-1,0 0 1,0 0-1,0 0 1,1 0-1,-1 1 1,1-1 0,0 1-1,-1 0 1,1-1-1,0 1 1,1 0-1,-1 0 1,0 0-1,1 1 1,0-1-1,0 0 1,0 1-1,0-1 1,0 0-1,1 1 1,-1 5-1,0-2 18,0 0-1,1 0 0,0 0 0,0 1 0,0-1 0,1 0 0,0 0 0,0 0 0,1 0 1,0 0-1,1 0 0,-1-1 0,1 1 0,0-1 0,1 1 0,-1-1 0,1 0 0,1 0 0,9 9 1,-7-8 2,0-1 1,1 0-1,0-1 1,0 0-1,1 0 1,0 0 0,-1-1-1,1-1 1,1 0-1,-1 0 1,0 0 0,1-1-1,-1-1 1,14 1-1,-8-1-85,0-1-1,0-1 0,0 0 1,0-1-1,0 0 0,18-7 1,-27 8-13,-1-1 0,0 1 0,0-2 0,0 1 0,0 0 0,0-1 0,0 0 0,-1 0 0,1 0 0,-1-1 0,0 1 0,0-1 0,0 0 0,-1-1 0,1 1 0,-1 0 0,0-1 0,0 0 0,0 0 0,2-6 0,-5 9 45,1-1 1,0 0-1,-1 1 1,1-1-1,-1 0 1,0 0-1,0 1 1,0-1 0,0 0-1,-1 1 1,0-6-1,-2 3-59,1-1 1,-1 0-1,0 1 0,-5-9 1,7 13 73</inkml:trace>
  <inkml:trace contextRef="#ctx0" brushRef="#br0" timeOffset="1">0 807 18996,'0'-5'1672,"9"-10"-1312,5-12-416,9-3 833,9-3-665,4-1-88,7-1-112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9.005"/>
    </inkml:context>
    <inkml:brush xml:id="br0">
      <inkml:brushProperty name="width" value="0.05" units="cm"/>
      <inkml:brushProperty name="height" value="0.05" units="cm"/>
    </inkml:brush>
  </inkml:definitions>
  <inkml:trace contextRef="#ctx0" brushRef="#br0">0 149 12643,'0'1'94,"0"-1"1,0 1-1,0-1 1,0 1-1,0-1 1,0 0-1,0 1 1,0-1-1,1 1 1,-1-1-1,0 1 1,0-1-1,0 1 1,0-1-1,1 0 1,-1 1-1,0-1 1,0 1-1,1-1 1,-1 0-1,0 1 1,1-1-1,-1 0 1,0 0-1,1 1 1,-1-1-1,0 0 1,1 0-1,-1 1 1,1-1-1,-1 0 1,1 0-1,18-3 1694,26-22-162,-34 18-1022,45-25 285,3 2 1,77-29-1,-135 59-883,4-2 56,-5 1-284,-8-1-26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9.485"/>
    </inkml:context>
    <inkml:brush xml:id="br0">
      <inkml:brushProperty name="width" value="0.05" units="cm"/>
      <inkml:brushProperty name="height" value="0.05" units="cm"/>
    </inkml:brush>
  </inkml:definitions>
  <inkml:trace contextRef="#ctx0" brushRef="#br0">78 204 14371,'-26'16'1735,"14"-8"-406,-1-1 0,-14 6-1,38-29 1357,27-24-1895,53-45 0,-65 64-1990,44-27 1,-35 22 208,-23 15 292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0.273"/>
    </inkml:context>
    <inkml:brush xml:id="br0">
      <inkml:brushProperty name="width" value="0.05" units="cm"/>
      <inkml:brushProperty name="height" value="0.05" units="cm"/>
    </inkml:brush>
  </inkml:definitions>
  <inkml:trace contextRef="#ctx0" brushRef="#br0">1 143 15819,'127'213'6276,"-126"-213"-6263,13 18 507,-14-17-502,0-1 0,0 0 0,1 0 0,-1 1 0,0-1-1,0 0 1,0 0 0,1 0 0,-1 1 0,0-1 0,0 0 0,1 0-1,-1 0 1,0 0 0,1 0 0,-1 1 0,0-1 0,1 0 0,-1 0 0,0 0-1,0 0 1,1 0 0,-1 0 0,0 0 0,1 0 0,-1 0 0,0 0 0,1 0-1,-1 0 1,0-1 0,0 1 0,1 0 0,-1 0 0,0 0 0,1 0-1,-1 0 1,0-1 0,0 1 0,1 0 0,-1 0 0,0 0 0,0-1 0,0 1-1,1 0 1,-1 0 0,0-1 0,0 1 0,0 0 0,0 0 0,1-1-1,-1 1 1,0 0 0,0-1 0,0 1 0,0 0 0,0-1 0,0 1 0,0 0-1,0 0 1,0-1 0,0 1 0,0 0 0,0-1 0,0 1 0,0 0 0,0-1-1,0 1 1,-1 0 0,1-9 194,0 1 0,0-1 0,-1 1 0,0 0 0,-1-1 0,0 1 0,-4-12 0,-26-54 621,31 71-806,0 0-10,0 1 0,0-1 0,-1 0 1,1 0-1,-1 1 0,0-1 0,1 0 0,-1 1 0,0 0 0,-1-1 0,1 1 0,-3-2 0,5 4-17,-1 0-1,1 1 1,0-1 0,0 0-1,-1 1 1,1-1 0,0 0-1,0 1 1,0-1 0,-1 0-1,1 1 1,0-1 0,0 1-1,0-1 1,0 0 0,0 1 0,0-1-1,0 1 1,0-1 0,0 0-1,0 1 1,0-1 0,0 1-1,0-1 1,0 0 0,0 1-1,1-1 1,-1 0 0,0 1-1,0-1 1,0 0 0,1 1-1,4 13-23,-3-11 3,-1 0-1,1-1 0,0 1 0,0 0 0,0-1 1,0 1-1,0-1 0,1 0 0,-1 0 1,1 0-1,-1 0 0,1 0 0,0-1 0,0 1 1,0-1-1,0 0 0,0 1 0,0-1 0,0-1 1,0 1-1,5 0 0,-3-1-114,0 0 0,0-1 0,0 1-1,-1-1 1,1 0 0,0-1 0,-1 1 0,1-1-1,-1 0 1,1 0 0,-1 0 0,0-1 0,7-4 0,7-7-1115,-1 0 1,27-29 0,-38 37 698,-1 0 0,0 0 0,0-1 0,0 0 1,-1 0-1,0 0 0,-1-1 0,0 1 0,0-1 1,4-14-1,-8 9-992,-4 17 1587,-7 18 1180,7-4 85,1 0 0,1 0-1,-2 35 1,5-52-1258,0 0 1,0 0-1,-1 0 1,1 0-1,0 0 0,0 0 1,1 0-1,-1 0 1,0 0-1,0 0 1,0 0-1,1 0 0,-1 0 1,0 0-1,1 0 1,-1 0-1,1-1 1,-1 1-1,1 0 1,-1 0-1,1 0 0,1 0 1,-2-1-10,1 1 1,0-1-1,0 0 1,0 0-1,-1 0 0,1 0 1,0 0-1,0 0 1,0 0-1,-1 0 0,1 0 1,0 0-1,0-1 1,0 1-1,-1 0 0,1-1 1,0 1-1,0 0 1,-1-1-1,2 0 1,5-4 175,0 0 1,0-1-1,9-10 1,-15 15-207,14-16 249,21-20 204,-33 34-424,0 0-1,0 1 1,0 0 0,0 0-1,1 0 1,-1 0 0,1 0-1,-1 1 1,1-1 0,4 0-1,-6 1-21,-1 1 0,1 0 1,0 0-1,-1 0 0,1 0 0,-1 0 0,1 0 0,0 0 0,-1 1 0,1-1 0,-1 1 0,1-1 0,-1 1 1,1-1-1,-1 1 0,0 0 0,1 0 0,-1 0 0,0 0 0,1 0 0,1 2 0,1 1 63,-1 1 0,0 0-1,0 0 1,5 10 0,-7-12-10,1 1 1,-1-1 0,1 0-1,0 1 1,0-1 0,1 0-1,-1 0 1,0 0 0,1-1-1,4 5 1,-6-7-55,-1 0-1,1 1 1,-1-1 0,1 0 0,-1 0-1,1 0 1,-1 0 0,1 0 0,-1 0-1,1 0 1,-1 0 0,1 0 0,0 0-1,-1 0 1,1 0 0,-1 0 0,1 0-1,-1-1 1,1 1 0,-1 0 0,1 0-1,-1-1 1,0 1 0,1 0 0,-1 0-1,1-1 1,-1 1 0,0-1 0,1 1-1,-1 0 1,0-1 0,1 1-1,-1-1 1,10-18 211,-8 17-193,18-48 350,-14 33-281,1 0 0,15-27-1,-21 43-109,-1 0 0,1 0 0,-1 0 0,1 0 0,-1 0 0,1 0 0,0 1 0,-1-1 0,1 0 0,0 0 0,-1 1 0,1-1 0,0 0 0,0 1 0,0-1 0,0 1 0,0-1 0,0 1 0,-1 0 0,1-1 0,0 1 0,0 0 0,0 0 0,0-1 0,0 1 0,2 0 0,-2 1-2,0-1 0,0 1-1,1 0 1,-1 0 0,0-1-1,0 1 1,0 0 0,0 0-1,0 0 1,0 0 0,0 0-1,0 0 1,-1 0-1,1 1 1,0-1 0,0 2-1,4 8-187,0 1 0,-1 0 0,3 14 0,-6-22 33,2 13-1243,-9-27 199,2-4 616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1.146"/>
    </inkml:context>
    <inkml:brush xml:id="br0">
      <inkml:brushProperty name="width" value="0.05" units="cm"/>
      <inkml:brushProperty name="height" value="0.05" units="cm"/>
    </inkml:brush>
  </inkml:definitions>
  <inkml:trace contextRef="#ctx0" brushRef="#br0">0 0 15307,'3'2'2462,"4"10"-1233,6 19 23,61 235 1527,-26-84-3835,-49-182 1026,1 1 0,0-1 0,0 0 0,0 1 0,0-1 0,0 0 0,0 1 0,0-1 0,0 1 0,1-1 0,-1 0 0,0 1 0,0-1 0,0 0 0,0 0 0,0 1 0,0-1 0,1 0 0,-1 1 0,0-1 0,0 0 0,0 0 0,1 1 0,-1-1 0,0 0 0,0 0 0,1 1 0,-1-1 0,0 0 0,1 0 0,-1 0 0,0 0 0,1 1 0,-1-1 0,5-14-585,-4 10 542,5-21-518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1.574"/>
    </inkml:context>
    <inkml:brush xml:id="br0">
      <inkml:brushProperty name="width" value="0.05" units="cm"/>
      <inkml:brushProperty name="height" value="0.05" units="cm"/>
    </inkml:brush>
  </inkml:definitions>
  <inkml:trace contextRef="#ctx0" brushRef="#br0">0 0 11274,'2'2'303,"1"-1"0,-1 1-1,0 0 1,0-1-1,0 1 1,0 0 0,-1 0-1,1 1 1,0-1 0,-1 0-1,0 1 1,1-1-1,-1 0 1,1 5 0,11 42 1473,-10-34-1083,5 18 274,31 121 2228,-29-123-3099,1 0-1,26 52 1,-36-80-1398,-3-4 749,-7-7 416,4 3-184,-6-4-238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1.997"/>
    </inkml:context>
    <inkml:brush xml:id="br0">
      <inkml:brushProperty name="width" value="0.05" units="cm"/>
      <inkml:brushProperty name="height" value="0.05" units="cm"/>
    </inkml:brush>
  </inkml:definitions>
  <inkml:trace contextRef="#ctx0" brushRef="#br0">101 435 12875,'3'7'1720,"5"-6"-704,2-1-288,5-7 1497,2-3-881,3-4-224,3-4-143,1-2-273,2 0-208,-2 2-496,-1 1-320,-8 1-696,-2 0 848,-12 5-168,-2-4-129</inkml:trace>
  <inkml:trace contextRef="#ctx0" brushRef="#br0" timeOffset="1">18 115 16011,'-13'-3'2273,"9"0"-1297,4-5-424,4-2 1585,10-2-985,2-1-160,5-3-616,5 2-384,1 3-768,2 2-384,-6 3 920,1 2-216,-8-2-160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2.446"/>
    </inkml:context>
    <inkml:brush xml:id="br0">
      <inkml:brushProperty name="width" value="0.05" units="cm"/>
      <inkml:brushProperty name="height" value="0.05" units="cm"/>
    </inkml:brush>
  </inkml:definitions>
  <inkml:trace contextRef="#ctx0" brushRef="#br0">0 18 16780,'14'48'1692,"-9"-27"-1040,1 1 1,1-1-1,0 0 0,2-1 1,1 0-1,15 25 0,-15-38-23,-6-12 4,-4-20 120,-6-2-325,-2-1 0,0 1 0,-2 0 0,-19-36-1,29 63-426,0 1-1,0-1 0,0 0 0,0 0 0,0 0 0,0 0 1,0 0-1,0 0 0,0 0 0,0 0 0,0 0 0,0 0 1,0 0-1,0 0 0,-1 0 0,1 0 0,0 1 0,0-1 1,0 0-1,0 0 0,0 0 0,0 0 0,0 0 1,0 0-1,0 0 0,0 0 0,0 0 0,0 0 0,0 0 1,-1 0-1,1 0 0,0 0 0,0 0 0,0 0 0,0 0 1,0 0-1,0 0 0,0 0 0,0 0 0,0 0 0,0 0 1,0 0-1,0 0 0,-1 0 0,1 0 0,0-1 0,0 1 1,1 9-40,0-5-57,1 1 0,0-1 0,0 0 0,0 0 0,0 0 0,1 0 0,-1-1 0,1 1 0,0-1 1,0 1-1,4 2 0,-5-5-12,-1 0 1,1 0-1,-1 0 1,1 0-1,-1 0 1,1 0-1,0 0 1,-1-1-1,1 1 1,0-1-1,0 1 1,0-1-1,-1 0 1,1 0-1,0 0 1,0 0-1,0 0 1,0 0-1,-1 0 1,1-1-1,0 1 1,0-1-1,0 1 1,-1-1-1,1 1 1,0-1-1,-1 0 1,1 0-1,-1 0 1,3-2-1,5-5-391,0-1-1,-1 0 1,0-1-1,-1 1 1,10-17 0,1-3-451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2.880"/>
    </inkml:context>
    <inkml:brush xml:id="br0">
      <inkml:brushProperty name="width" value="0.05" units="cm"/>
      <inkml:brushProperty name="height" value="0.05" units="cm"/>
    </inkml:brush>
  </inkml:definitions>
  <inkml:trace contextRef="#ctx0" brushRef="#br0">20 342 14235,'-6'24'1453,"1"1"0,2 0 0,-2 48 0,5-71-1396,0 0 0,0-1-1,0 1 1,0 0 0,1-1 0,-1 1 0,0-1-1,1 1 1,0 0 0,-1-1 0,1 1 0,1 1-1,-1-2-24,-1 0-1,1-1 0,-1 1 0,1-1 1,0 1-1,-1-1 0,1 0 0,0 1 0,-1-1 1,1 0-1,0 1 0,-1-1 0,1 0 1,0 0-1,0 1 0,-1-1 0,1 0 1,0 0-1,0 0 0,0 0 0,2-1 22,-1 1-1,0-1 1,0 0-1,1 1 0,-1-1 1,0 0-1,0-1 1,0 1-1,0 0 1,0 0-1,0-1 1,0 1-1,-1-1 0,1 0 1,0 0-1,1-2 1,5-8 208,1-1 0,-2 0 0,0 0 0,-1-1-1,0 0 1,-1 0 0,-1-1 0,6-25 0,-10 42-261,6 59 14,-6-57-38,1 1 0,0-1 0,0 1 0,1-1 0,-1 0 0,1 0 1,0 1-1,0-1 0,0 0 0,6 6 0,-8-10 12,0 1 0,1-1 0,-1 0 0,0 0 0,0 0 0,1 1 1,-1-1-1,0 0 0,1 0 0,-1 0 0,0 0 0,1 0 0,-1 0 0,1 0 0,-1 0 0,0 0 1,1 0-1,-1 0 0,0 0 0,1 0 0,-1 0 0,0 0 0,1 0 0,-1 0 0,0 0 0,1 0 1,-1 0-1,0-1 0,1 1 0,-1 0 0,0 0 0,1 0 0,-1-1 0,0 1 0,0 0 0,1 0 1,-1-1-1,0 1 0,0 0 0,0-1 0,1 1 0,-1 0 0,0-1 0,0 1 0,0 0 0,0-1 1,1 1-1,7-22-536,-7 20 481,7-31-727,-1-1 0,-2 0-1,-1 0 1,-1-53 0,-2 50 266,0 26 376,-1-5-24,0 0 1,0 1-1,-4-19 0,8 161 2930,-1-98-2416,1 1 0,2-1-1,0 0 1,3-1 0,0 0 0,1 0 0,21 37 0,-30-63-332,-1-1 0,1 0 0,0 1 0,0-1 0,0 0 0,-1 0 0,1 0 0,1 0-1,-1 1 1,0-1 0,0-1 0,0 1 0,0 0 0,1 0 0,1 0 0,-3 0 4,1-1 0,0 0 0,-1 0-1,1 0 1,-1 0 0,1 0 0,0 0 0,-1-1 0,1 1-1,0 0 1,-1 0 0,1 0 0,-1-1 0,1 1 0,0 0-1,-1 0 1,1-1 0,-1 1 0,1-1 0,-1 1 0,1 0-1,-1-1 1,0 1 0,1-1 0,3-4 70,-1-1 0,0 1 0,0 0 0,-1-1 0,4-9 0,104-341 2186,-101 324-2228,-7 27 28,7-33-821,-11 23 5,2 15 724,-1 0 0,1-1 0,-1 1 0,1 0 0,0 0 0,-1 0 0,1-1 0,-1 1 0,1 0 0,0 0 0,-1 0 0,1 0 0,-1 0 0,1 0 0,-1 0 0,1 0 0,0 0 0,-1 0 0,1 0 0,-1 0 0,1 0 0,-1 0 0,1 0 0,-1 0 0,1 0 0,0 0 0,-1 1 0,1-1 0,-1 0 0,1 1 0,-13 7-462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3.328"/>
    </inkml:context>
    <inkml:brush xml:id="br0">
      <inkml:brushProperty name="width" value="0.05" units="cm"/>
      <inkml:brushProperty name="height" value="0.05" units="cm"/>
    </inkml:brush>
  </inkml:definitions>
  <inkml:trace contextRef="#ctx0" brushRef="#br0">0 151 15907,'13'23'1953,"1"-9"-1025,2-4-376,3-4 1096,1-3-423,1-2-609,-2-1-512,-2-1 1264,-1-2-1232,-9-5-64,0-4-8</inkml:trace>
  <inkml:trace contextRef="#ctx0" brushRef="#br0" timeOffset="1">341 44 20372,'9'0'1785,"8"-5"-1265,-6-3-272,2-1 744,2 1-1016,0 2 112,-2 2-200,2 1-144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3.749"/>
    </inkml:context>
    <inkml:brush xml:id="br0">
      <inkml:brushProperty name="width" value="0.05" units="cm"/>
      <inkml:brushProperty name="height" value="0.05" units="cm"/>
    </inkml:brush>
  </inkml:definitions>
  <inkml:trace contextRef="#ctx0" brushRef="#br0">1 231 17764,'3'1'223,"0"0"0,-1 0 0,1 0 1,0 1-1,0-1 0,-1 1 0,1 0 0,-1 0 1,0 0-1,1 0 0,-1 0 0,0 0 0,0 0 1,2 4-1,4 4 456,35 39 631,68 102 0,-95-128-1094,-12-17-154,0 1 28,0-1 0,1 0 0,0-1 0,8 9-1,-13-14-65,1 1 1,0 0-1,-1-1 0,1 1 0,0-1 0,-1 1 0,1-1 0,0 1 0,0-1 0,0 0 0,-1 1 0,1-1 0,0 0 0,0 0 0,0 1 1,0-1-1,0 0 0,0 0 0,-1 0 0,1 0 0,0 0 0,0 0 0,0-1 0,0 1 0,0 0 0,0 0 0,-1-1 0,1 1 0,0 0 1,0-1-1,0 1 0,-1-1 0,1 1 0,0-1 0,-1 1 0,1-1 0,0 1 0,-1-1 0,1 0 0,0 1 0,-1-1 0,0 0 0,1 0 0,-1 0 1,1-1-1,4-7 145,-1 0 1,0-1 0,-1 1 0,0-1 0,3-19 0,4-56 477,-7 57-437,6-74-445,-4-130 1,-6 225-1460,-1 7 468,-4 15-201,-3 24 47,3-8 354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1.102"/>
    </inkml:context>
    <inkml:brush xml:id="br0">
      <inkml:brushProperty name="width" value="0.05" units="cm"/>
      <inkml:brushProperty name="height" value="0.05" units="cm"/>
    </inkml:brush>
  </inkml:definitions>
  <inkml:trace contextRef="#ctx0" brushRef="#br0">0 322 15003,'1'0'67,"-1"0"1,1 1-1,-1-1 0,1 0 1,-1 0-1,1 0 0,-1 1 1,0-1-1,1 0 0,-1 1 0,1-1 1,-1 0-1,0 1 0,1-1 1,-1 1-1,0-1 0,1 0 0,-1 1 1,0-1-1,0 1 0,0-1 1,1 1-1,-1-1 0,0 1 0,0-1 1,0 2-1,4 18 186,-3-11 110,3 10 138,1-1 0,1 1 0,0-1 1,11 19-1,-13-28-430,1-1 0,-1 1-1,2-1 1,-1-1 0,1 1 0,0-1-1,1 0 1,0 0 0,0-1 0,10 7-1,-14-11-38,0 0 0,0-1 1,0 1-1,1-1 0,-1 0 0,0 0 0,1 0 0,-1 0 0,1 0 0,-1-1 0,1 0 0,-1 1 0,1-1 0,-1-1 0,1 1 0,5-1 0,-4-1 10,-1 0 0,1 1 0,0-2 0,0 1 0,-1 0 0,0-1 0,1 0 1,-1 0-1,0 0 0,5-6 0,-1 0 52,1-1 1,-2 0-1,1 0 1,-1-1-1,-1 0 1,0-1-1,-1 1 1,6-17-1,-5 9 50,-2 1 1,0 0-1,0-1 0,-2 0 1,-1 0-1,0 0 0,-1 0 1,-3-20-1,3 37-124,-1 0 0,1 0 0,0 1 0,-1-1-1,1 0 1,-1 0 0,0 0 0,1 1 0,-1-1 0,0 0 0,0 1-1,0-1 1,-1 1 0,-1-3 0,3 4-16,-1-1-1,1 1 1,0 0 0,0 0-1,0 0 1,0 0 0,-1 0-1,1 0 1,0 0 0,0 0-1,0 0 1,0 0 0,-1 0-1,1 0 1,0 0-1,0 0 1,0 0 0,-1 0-1,1 0 1,0 0 0,0 1-1,0-1 1,0 0 0,0 0-1,-1 0 1,1 0 0,0 0-1,0 0 1,0 0 0,0 0-1,0 1 1,-1-1 0,1 0-1,0 0 1,0 0 0,0 0-1,0 1 1,0-1 0,0 0-1,0 0 1,0 0 0,0 1-1,-2 18 69,4-4-71,0 1 0,2-1 0,-1 0 0,2 0 0,0 0 0,1-1 1,0 0-1,1 0 0,1 0 0,11 15 0,-17-26 2,0-1 1,0 1 0,0 0-1,1-1 1,-1 0-1,1 1 1,0-1-1,0 0 1,0 0-1,0-1 1,0 1-1,0 0 1,0-1 0,1 0-1,-1 0 1,0 0-1,1 0 1,6 0-1,-7-1 9,0 0-1,1-1 1,-1 1 0,0-1-1,0 0 1,0 0-1,0 0 1,0 0-1,0-1 1,0 1-1,-1-1 1,1 0-1,0 0 1,-1 1-1,1-2 1,-1 1 0,0 0-1,0 0 1,0-1-1,0 0 1,2-2-1,4-9 35,0 0-1,-2 0 0,0 0 1,0-1-1,-1 1 0,-1-1 1,0 0-1,-1-1 0,-1 1 1,-1-1-1,0 1 0,-1-1 1,0 1-1,-1-1 0,-1 1 1,-1-1-1,0 1 0,-1 0 1,-5-15-1,7 26-37,0 0-1,0-1 1,-1 1 0,1 1-1,-1-1 1,0 0 0,-5-5-1,8 9-6,-1-1 0,1 0 0,-1 1-1,0-1 1,1 1 0,-1 0 0,0-1-1,1 1 1,-1-1 0,0 1 0,0 0 0,0 0-1,1-1 1,-1 1 0,0 0 0,0 0-1,0 0 1,1 0 0,-1 0 0,0 0-1,0 0 1,0 0 0,1 0 0,-1 0-1,0 1 1,0-1 0,1 0 0,-1 1 0,0-1-1,0 0 1,1 1 0,-1-1 0,0 1-1,1-1 1,-1 1 0,0-1 0,1 1-1,-1-1 1,1 1 0,-1 0 0,1-1 0,-1 1-1,1 0 1,0-1 0,-1 1 0,1 0-1,0 0 1,-1 0 0,-2 7 0,0 0 1,1-1 0,-1 1 0,1 0-1,1 0 1,0 1 0,0-1-1,1 0 1,-1 0 0,3 10-1,-2-12 0,0 0 0,1 0 0,0 0-1,0 0 1,1-1 0,0 1 0,0 0 0,0-1 0,0 1-1,1-1 1,0 0 0,0 0 0,1 0 0,6 7-1,-9-10 1,1-1-1,0 0 0,-1 0 0,1 0 0,0 0 0,0 0 0,0 0 0,0 0 1,0-1-1,0 1 0,0 0 0,0-1 0,0 0 0,0 0 0,0 1 0,0-1 0,3-1 1,-1 1-1,1-1 1,-1 0 0,0 0-1,0-1 1,0 1 0,0-1-1,8-4 1,-1-1 3,0-1-1,0-1 1,-1 0-1,13-14 1,-8 6 22,20-33 0,8-9 9,-43 59-37,1-1 0,-1 1 1,1-1-1,0 1 1,-1 0-1,1-1 1,0 1-1,-1-1 1,1 1-1,0 0 1,-1 0-1,1-1 1,0 1-1,-1 0 0,1 0 1,0 0-1,-1 0 1,1 0-1,0 0 1,0 0-1,-1 0 1,1 0-1,0 0 1,0 0-1,-1 1 1,1-1-1,0 0 0,-1 0 1,1 1-1,0-1 1,-1 1-1,1-1 1,0 1-1,24 20-96,-12-9 50,-8-8 24,0-1 0,0 0 0,0 0 0,0 0 1,0-1-1,1 0 0,-1 0 0,11 3 0,-14-5 13,0 0 0,0 0 0,0 0 0,0 0-1,0-1 1,0 1 0,0-1 0,0 1 0,0-1 0,0 0-1,0 1 1,0-1 0,-1 0 0,1 0 0,0 0 0,-1 0-1,1-1 1,-1 1 0,1 0 0,-1-1 0,1 1 0,-1-1-1,0 0 1,0 1 0,0-1 0,0 0 0,0 1 0,0-1 0,0-3-1,4-8-71,-4 12-138,-1-1 0,0 0 0,1 1 0,-1-1-1,1 1 1,0-1 0,0 1 0,-1-1 0,1 1 0,0 0-1,0-1 1,0 1 0,0 0 0,1 0 0,-1 0 0,0 0-1,0 0 1,1 0 0,-1 0 0,3-1 0,-1 0 196,0 1 1,0-1 0,0 0 0,0 0 0,-1 0-1,1 0 1,0 0 0,-1-1 0,1 1-1,-1-1 1,3-4 0,11-16-291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4.482"/>
    </inkml:context>
    <inkml:brush xml:id="br0">
      <inkml:brushProperty name="width" value="0.05" units="cm"/>
      <inkml:brushProperty name="height" value="0.05" units="cm"/>
    </inkml:brush>
  </inkml:definitions>
  <inkml:trace contextRef="#ctx0" brushRef="#br0">0 550 13067,'2'1'175,"-1"-1"0,0 1-1,0-1 1,0 1 0,1-1 0,-1 1 0,0-1 0,1 0 0,-1 0 0,0 0 0,1 1 0,-1-1-1,0-1 1,1 1 0,-1 0 0,0 0 0,1 0 0,-1-1 0,0 1 0,1-1 0,-1 1-1,0-1 1,0 1 0,0-1 0,1 0 0,-1 1 0,0-1 0,1-2 0,4-2 553,0-1 0,0 0 1,8-13-1,-3 4 386,-1 2-774,1 1 0,0 0 0,1 1 0,0 0 0,16-10 0,-25 19-293,0 0-1,1 0 0,-1 0 1,0 1-1,1-1 1,-1 1-1,1 0 0,0 0 1,-1 0-1,1 1 1,0-1-1,-1 1 1,1 0-1,0 0 0,0 0 1,-1 0-1,1 1 1,0 0-1,-1 0 0,1 0 1,-1 0-1,1 0 1,-1 0-1,1 1 0,-1 0 1,0 0-1,0 0 1,5 3-1,11 15-27,-16-17 0,0 0-1,0 1 0,1-1 0,-1-1 0,0 1 1,6 3-1,-9-6-9,0 0 0,0 0 0,1 0 0,-1 0 0,0 0 0,0 1 0,0-1 0,0 0 0,0 0 0,0 0 0,1 0 0,-1 0 0,0 0 0,0 0 0,0 0 0,0 0 0,0 0 0,1 0 0,-1 0 0,0 0 0,0 0 0,0 0 0,0 0 0,0 0 0,0 0 0,1 0 0,-1 0 0,0 0 0,0-1 0,0 1 0,0 0 0,0 0 0,0 0 0,1 0 0,-1 0 1,0 0-1,0 0 0,0 0 0,0 0 0,0-1 0,0 1 0,0 0 0,0 0 0,0 0 0,0 0 0,0 0 0,1 0 0,-1-1 0,0 1 0,-1-11 260,-6-12 67,0 7-194,0 0-1,-1 1 1,-1 0-1,0 0 1,-1 1-1,0 0 1,-15-14-1,12 20-203,13 8 58,0 0 1,0 0-1,-1 0 1,1 0-1,0 0 1,0 1 0,0-1-1,0 0 1,-1 0-1,1 0 1,0 0-1,0 0 1,0 1-1,0-1 1,0 0-1,-1 0 1,1 0-1,0 0 1,0 1-1,0-1 1,0 0-1,0 0 1,0 0 0,0 1-1,0-1 1,0 0-1,0 0 1,0 0-1,0 1 1,0-1-1,0 0 1,0 0-1,0 1 1,0-1-1,0 0 1,0 0-1,0 3-15,1-1-1,0 0 1,-1 0-1,1 0 1,0 0-1,0 0 1,0 0-1,0 0 1,0 0-1,3 4 1,-3-5 14,0 0 0,1 0 1,-1 0-1,0 0 0,0 0 0,0 0 0,1 0 1,-1 0-1,1-1 0,-1 1 0,0 0 1,1-1-1,-1 1 0,1-1 0,0 0 0,-1 1 1,1-1-1,-1 0 0,1 0 0,-1 0 1,4-1-1,-2 1 4,0-1 0,0 0 0,0 0 1,0-1-1,0 1 0,-1-1 0,1 1 0,0-1 1,-1 0-1,4-3 0,2-3 16,-1 0-1,0 0 1,-1 0-1,0-1 1,9-15-1,-6 3 33,-1-1 0,0 0 0,7-38 0,-15 60-48,0 0 0,1 0 0,-1 0 0,0 0 0,0 0 0,0 0 0,1 0 0,-1 0 0,0 0 0,0 0 0,0 0 0,1 0 0,-1 0 0,0 0 0,0 0 0,0 0 0,1 0 0,-1 0 0,0 0 0,0 0 0,0 0 0,0 0 0,1 1 0,-1-1 0,0 0 0,0 0 0,0 0 0,0 0 0,0 0 0,0 1 0,1-1 0,-1 0 0,0 0 0,0 0 0,0 0 0,0 1 0,0-1 0,0 0 0,0 0 0,0 0 0,0 1 0,0-1 0,0 0 0,0 0 0,0 0 0,0 1 0,0-1 0,6 13-25,8 29-25,-5-12 14,16 35 0,-22-57 41,1 0-1,0-1 1,1 0 0,0 0-1,0 0 1,0 0 0,1-1-1,0 0 1,9 8 0,-13-12 0,0-1 1,0 1-1,0-1 1,0 0 0,0 0-1,1 0 1,-1 0-1,0 0 1,1 0 0,-1 0-1,0-1 1,1 1-1,-1-1 1,1 0 0,-1 0-1,1 0 1,-1 0-1,1 0 1,-1-1 0,4 0-1,-3 0 4,0 0 0,0-1 0,1 0 0,-1 0 0,-1 0 0,1 0 0,0 0 0,0-1 0,-1 1 0,1-1 0,-1 1 0,4-6 0,1-3 15,-1-1 1,0 0-1,0-1 0,-1 1 1,0-1-1,3-18 1,-3 11-11,-1 0 0,-1 0 0,-1 0 0,-1 0 0,-1 0 0,-1 0 0,0 0 0,-5-23 0,5 40-17,0 1 1,1 0-1,-1 0 1,0 0-1,0-1 1,0 1-1,-1 0 1,1 0-1,-3-2 1,4 3 2,0 1 0,0 0-1,-1 0 1,1 0 0,0-1 0,0 1 0,0 0 0,-1 0 0,1 0 0,0 0 0,0 0 0,-1 0 0,1-1 0,0 1 0,-1 0 0,1 0 0,0 0-1,0 0 1,-1 0 0,1 0 0,0 0 0,-1 0 0,1 0 0,0 0 0,0 0 0,-1 0 0,1 1 0,0-1 0,-1 0 0,-5 13-23,3 2 19,0 0-1,1 0 0,1 0 0,1 1 1,0-1-1,3 17 0,-2-23 11,0 1-1,1-1 1,0 1-1,1-1 1,0 0-1,0 0 1,1 0-1,0-1 1,1 1-1,10 14 1,-11-19-137,-1-1 1,0 0 0,1 0-1,-1 0 1,1 0 0,0-1-1,0 1 1,0-1 0,0 0-1,1 0 1,-1-1 0,0 1 0,1-1-1,8 1 1,-12-2 84,-1 0-1,0 0 1,1 0 0,-1 0 0,0 0 0,1 0-1,-1 0 1,0 0 0,1 0 0,-1 0-1,0 0 1,1 0 0,-1 0 0,0-1-1,1 1 1,-1 0 0,0 0 0,1 0 0,-1-1-1,0 1 1,0 0 0,1 0 0,-1-1-1,0 1 1,0 0 0,0 0 0,1-1 0,-1 1-1,0 0 1,0-1 0,0 1 0,0-1-1,-3-14-771,-8-2 43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4.913"/>
    </inkml:context>
    <inkml:brush xml:id="br0">
      <inkml:brushProperty name="width" value="0.05" units="cm"/>
      <inkml:brushProperty name="height" value="0.05" units="cm"/>
    </inkml:brush>
  </inkml:definitions>
  <inkml:trace contextRef="#ctx0" brushRef="#br0">69 56 14747,'-26'-20'2153,"10"9"-1025,1-1-448,6 5 1456,6 2-759,6 5-393,4 2-384,8 4-1000,5 0-496,5 0 720,4-5-200,7-1-120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5.330"/>
    </inkml:context>
    <inkml:brush xml:id="br0">
      <inkml:brushProperty name="width" value="0.05" units="cm"/>
      <inkml:brushProperty name="height" value="0.05" units="cm"/>
    </inkml:brush>
  </inkml:definitions>
  <inkml:trace contextRef="#ctx0" brushRef="#br0">15 0 16187,'-1'0'153,"1"1"-1,-1-1 1,0 1-1,1-1 1,-1 1-1,1 0 1,-1-1-1,0 1 1,1-1-1,-1 1 1,1 0-1,0 0 1,-1-1-1,1 1 1,0 0-1,-1 0 1,1-1-1,0 1 1,0 0-1,0 0 1,-1 1-1,-3 19 1109,4-12-1106,-1 1-1,1-1 0,1 0 1,0 0-1,0 0 1,1 0-1,0 0 0,0 0 1,1-1-1,0 1 1,1-1-1,0 1 0,0-1 1,1 0-1,0-1 1,0 1-1,1-1 1,9 10-1,9 5-100,2 0-1,0-2 1,52 31-1,3 3 161,-71-46-217,0-1 0,-1 2 0,0-1 0,-1 1 0,0 0 0,13 20 0,-20-27 17,1 0 0,-1 1 1,1-1-1,-1 1 0,0 0 0,0-1 1,0 1-1,0 0 0,-1-1 0,1 1 0,-1 0 1,1 0-1,-1 0 0,0 0 0,0 0 1,0-1-1,-1 1 0,1 0 0,-1 0 0,1 0 1,-1-1-1,0 1 0,0 0 0,0-1 1,-1 1-1,1-1 0,-1 1 0,1-1 0,-1 1 1,0-1-1,0 0 0,0 0 0,0 0 1,0 0-1,-4 2 0,1-1 47,0 0 0,-1 0 0,1 0 0,-1-1 0,0 0 0,0 0 0,0 0 0,0-1 0,0 0 0,0 0 0,0-1 0,0 0 0,0 0 0,0 0 0,0-1 0,0 1 0,-1-2 0,1 1 0,1-1 0,-1 0 0,0 0 0,-9-5 0,6 3 7,1 0 0,-1-1 0,1 0-1,1 0 1,-1-1 0,1 0 0,0-1 0,0 0 0,0 0 0,1 0 0,0 0 0,1-1 0,-10-17 0,14 20-49,-1 0 1,0 0 0,1 0-1,0 0 1,0 0-1,1-1 1,-1 1-1,1 0 1,0 0 0,1-1-1,-1 1 1,1 0-1,0 0 1,0 0 0,1-1-1,-1 1 1,1 1-1,0-1 1,1 0-1,-1 0 1,1 1 0,0-1-1,0 1 1,0 0-1,8-7 1,5-5-11,2 0 0,0 2 0,0 0-1,30-17 1,-47 31-29,1-1 1,-1 0-1,0 1 0,1-1 1,-1 0-1,0 0 0,0 0 0,0 0 1,0 0-1,0 0 0,0 0 0,0 0 1,0-1-1,0 1 0,-1 0 0,2-3 1,-2 3-43,0 0-1,-1 0 1,1 0 0,0-1 0,-1 1 0,1 0 0,-1 0 0,0 0 0,1 0-1,-1 1 1,0-1 0,1 0 0,-1 0 0,0 0 0,0 0 0,0 1 0,0-1-1,0 0 1,0 1 0,0-1 0,0 1 0,-1-1 0,-64-43-4624,56 36 3785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5.782"/>
    </inkml:context>
    <inkml:brush xml:id="br0">
      <inkml:brushProperty name="width" value="0.05" units="cm"/>
      <inkml:brushProperty name="height" value="0.05" units="cm"/>
    </inkml:brush>
  </inkml:definitions>
  <inkml:trace contextRef="#ctx0" brushRef="#br0">1 0 18244,'1'2'255,"1"1"0,-1-1-1,0 0 1,0 0 0,0 1 0,0-1 0,0 0 0,0 5 0,4 7 58,67 156 2222,30 75-1548,-74-166-749,22 99 0,-33-94-219,-5 0 0,-3 0 0,-3 1-1,-10 147 1,-6-132-1565,-40 178 0,-35 22 103,42-172 519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3.797"/>
    </inkml:context>
    <inkml:brush xml:id="br0">
      <inkml:brushProperty name="width" value="0.05" units="cm"/>
      <inkml:brushProperty name="height" value="0.05" units="cm"/>
    </inkml:brush>
  </inkml:definitions>
  <inkml:trace contextRef="#ctx0" brushRef="#br0">15 92 16067,'-1'1'65,"0"-1"1,0 1-1,0-1 0,0 1 0,0 0 0,0 0 0,1-1 0,-1 1 0,0 0 0,1 0 0,-1 0 0,0 0 0,1-1 0,-1 1 0,1 0 0,-1 0 0,1 0 0,0 0 0,-1 0 0,1 1 0,0-1 0,0 0 0,0 0 0,0 1 0,1 30 160,0-25 18,12 75 546,4-1 0,38 113 0,-50-178-671,17 45 251,-21-57-344,1 0 0,0-1 0,0 1 0,0-1 1,0 0-1,0 0 0,1 0 0,-1 0 0,1 0 0,0 0 1,0-1-1,6 5 0,-8-7-20,0 1-1,0-1 1,0 0-1,0 1 1,0-1 0,0 0-1,0 0 1,0 0 0,0 0-1,0 0 1,0 0 0,0 0-1,0 0 1,1 0 0,-1 0-1,0-1 1,0 1 0,0 0-1,0-1 1,0 1-1,0-1 1,0 1 0,-1-1-1,1 1 1,0-1 0,0 0-1,0 1 1,0-1 0,-1 0-1,1 0 1,0-1 0,18-29 56,-19 30-59,13-32 119,-1 0 0,-2 0 1,-1-1-1,7-54 0,-9 28 568,-3-108 0,-4 162-588,0 0 0,0-1 0,-1 1 0,1 0 0,-2 0 0,1 0 1,-4-11-1,5 17-96,0 0 1,0 0 0,-1 0-1,1 0 1,0 0 0,0 0-1,0-1 1,0 1 0,0 0 0,0 0-1,0 0 1,-1 0 0,1 0-1,0 0 1,0 0 0,0 0-1,0 0 1,0 0 0,-1 0 0,1 0-1,0 0 1,0 0 0,0 0-1,0 0 1,0 0 0,-1 0 0,1 0-1,0 0 1,0 0 0,0 0-1,0 0 1,0 0 0,-1 0-1,1 0 1,0 0 0,0 0 0,0 0-1,0 0 1,0 0 0,0 1-1,0-1 1,-1 0 0,1 0-1,0 0 1,0 0 0,0 0 0,0 0-1,0 1 1,0-1 0,0 0-1,0 0 1,0 0 0,0 0-1,0 0 1,0 0 0,0 1 0,0-1-1,0 0 1,0 0 0,0 0-1,0 0 1,0 1 0,0-1 0,0 0-1,0 0 1,0 0 0,0 0-1,0 0 1,0 1 0,-2 12 108,2 1-99,1 0 0,1 0 0,0 0-1,1 0 1,0 0 0,11 24 0,-5-14-76,2-2 0,1 1 0,14 20 0,-22-37 38,0-1 0,0 1-1,1-1 1,-1 0 0,1 0 0,1-1 0,-1 1 0,0-1-1,11 5 1,-14-8 21,0 0 0,0 0 0,0 0 0,1 0 0,-1-1 0,0 1 0,0-1 0,0 0 0,1 0 0,-1 1 0,0-1 0,0-1 0,1 1 0,-1 0 0,0 0 0,0-1 0,0 0 0,1 1 0,-1-1 0,0 0 0,0 0 0,0 0 0,0 0-1,0 0 1,-1-1 0,1 1 0,0 0 0,0-1 0,-1 0 0,1 1 0,-1-1 0,2-3 0,4-4 57,-1-1 0,-1 0 0,0-1 0,-1 1 0,0-1 0,0 0 0,-1 0 0,0 0-1,-1 0 1,-1-1 0,0 1 0,0-13 0,-1 2 140,-1 1-1,-1-1 1,-1 1 0,0-1-1,-11-29 1,14 50-185,-1-3 15,0 0 0,0 0 1,0 0-1,-1 0 0,1 0 0,-1 1 0,0-1 0,0 1 0,-1-1 0,1 1 0,-1 0 0,1 0 1,-1 0-1,-5-5 0,10 16-2568,11 5 943,0-8 894,1-3-131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4.374"/>
    </inkml:context>
    <inkml:brush xml:id="br0">
      <inkml:brushProperty name="width" value="0.05" units="cm"/>
      <inkml:brushProperty name="height" value="0.05" units="cm"/>
    </inkml:brush>
  </inkml:definitions>
  <inkml:trace contextRef="#ctx0" brushRef="#br0">0 178 17812,'14'65'3277,"32"93"1,-29-124-2866,-5-23-380,-12-11-40,1 1 1,-1-1 0,1 0 0,-1 0-1,1 0 1,-1 0 0,1 0 0,-1 0-1,0-1 1,1 1 0,-1 0 0,1 0-1,-1 0 1,1 0 0,-1 0 0,0-1-1,1 1 1,-1 0 0,1 0 0,-1-1-1,0 1 1,1 0 0,-1-1 0,0 1-1,1 0 1,-1-1 0,0 1 0,0 0-1,1-1 1,-1 1 0,0-1 0,3-5-182,0-1 1,-1 1 0,0 0 0,0-1 0,0 0 0,-1 1 0,0-1 0,0 0 0,-1-8 0,-3-64-2167,3 73 2116,-4-24-894,2 24 897,1 0-1,0-1 0,0 1 1,1-1-1,0 1 0,0-1 0,0 1 1,1-1-1,0 1 0,3-11 0,-3 16 290,0 0-1,-1 0 0,1-1 0,0 1 0,0 0 0,0 0 0,0 0 0,0 1 0,0-1 0,0 0 0,0 0 0,0 0 0,1 1 0,-1-1 0,0 1 0,0-1 0,1 1 0,-1-1 0,0 1 0,1 0 0,1-1 0,36 1 1127,-5 0 112,-29-2-1095,0 0 1,0 0 0,-1-1-1,1 1 1,-1-1 0,0 0-1,1 0 1,-1 0 0,-1-1-1,1 0 1,0 0 0,-1 1-1,0-2 1,5-7 0,0-1 352,-1 0 1,0-1-1,9-25 0,-13 22-2,-3 17-536,0 0-1,-1-1 0,1 1 0,0 0 1,0 0-1,0 0 0,0 0 0,0 0 1,-1 0-1,1 0 0,0 0 0,0 0 1,0 0-1,0 0 0,-1 0 0,1 0 1,0 0-1,0 0 0,0 0 0,0 0 1,-1 0-1,1 0 0,0 0 0,0 0 1,0 0-1,0 0 0,0 0 0,-1 0 1,1 0-1,0 0 0,0 0 0,0 0 1,0 0-1,0 0 0,-1 1 0,1-1 1,0 0-1,0 0 0,0 0 0,0 0 1,0 0-1,0 0 0,0 1 0,-1-1 1,-1 2 45,-1 1 1,1 0 0,0 0 0,0 0-1,0 0 1,-3 6 0,0 4-29,0 0 0,1 1-1,1-1 1,0 1 0,1 0 0,1 0 0,-1 16 0,2-21-18,1 0 0,0 1 0,0-1 0,0 0 0,1 0 0,1 0 0,0 0 0,0 0 0,0 0 0,1-1 0,8 14 0,-10-19-8,1-1-1,-1 1 1,0 0 0,1-1-1,0 1 1,-1-1 0,1 0 0,0 0-1,0 0 1,0 0 0,0 0 0,1-1-1,-1 0 1,0 1 0,1-1 0,-1 0-1,1-1 1,5 2 0,-7-2-65,0 0 0,1 0 0,-1-1 1,1 1-1,-1 0 0,0-1 0,1 0 0,-1 1 1,0-1-1,0 0 0,0 0 0,1 0 0,-1-1 1,0 1-1,0 0 0,-1-1 0,1 1 0,0-1 0,0 0 1,-1 0-1,1 1 0,-1-1 0,0 0 0,1 0 1,-1-1-1,0 1 0,0 0 0,1-3 0,0-1-64,-1 1 1,0-1-1,0 1 0,0-1 0,0 1 0,-1-1 0,0 1 0,0-1 1,0 1-1,-1-1 0,0 1 0,0-1 0,-1 1 0,-3-11 0,-11-19-606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4.815"/>
    </inkml:context>
    <inkml:brush xml:id="br0">
      <inkml:brushProperty name="width" value="0.05" units="cm"/>
      <inkml:brushProperty name="height" value="0.05" units="cm"/>
    </inkml:brush>
  </inkml:definitions>
  <inkml:trace contextRef="#ctx0" brushRef="#br0">32 6 16548,'-13'-6'1768,"6"8"-1152,0 2-248,2 0 824,5-1-535,6 2-954,3 0-135,5 0 264,2 2-192,5 1-120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5.251"/>
    </inkml:context>
    <inkml:brush xml:id="br0">
      <inkml:brushProperty name="width" value="0.05" units="cm"/>
      <inkml:brushProperty name="height" value="0.05" units="cm"/>
    </inkml:brush>
  </inkml:definitions>
  <inkml:trace contextRef="#ctx0" brushRef="#br0">33 347 16187,'0'-1'58,"0"1"-1,-1 0 0,1-1 1,0 1-1,0 0 0,0-1 0,-1 1 1,1 0-1,0 0 0,-1-1 0,1 1 1,0 0-1,-1 0 0,1 0 1,0-1-1,-1 1 0,1 0 0,0 0 1,-1 0-1,1 0 0,0 0 0,-1 0 1,1 0-1,-1 0 0,1 0 0,0 0 1,-1 0-1,1 0 0,0 0 1,-1 0-1,1 0 0,-1 0 0,1 0 1,0 0-1,-1 1 0,1-1 0,0 0 1,-1 0-1,1 0 0,0 0 1,-1 1-1,1-1 0,0 0 0,0 1 1,-1-1-1,1 0 0,0 0 0,0 1 1,0-1-1,-1 0 0,1 1 0,0-1 1,0 0-1,0 2 0,-10 22 1185,8-12-1072,0 1 0,0-1 0,2 1 0,-1 0 0,1-1 0,1 1 0,0 0-1,1-1 1,1 1 0,0-1 0,8 22 0,-11-34-152,0 1 0,0 0 0,0 0 0,1-1-1,-1 1 1,0 0 0,1 0 0,-1-1 0,1 1 0,-1-1-1,1 1 1,-1 0 0,1-1 0,-1 1 0,1-1 0,-1 1-1,1-1 1,0 1 0,-1-1 0,1 0 0,0 1 0,-1-1-1,1 0 1,0 1 0,0-1 0,-1 0 0,1 0 0,0 0-1,0 0 1,-1 0 0,1 0 0,0 0 0,0 0 0,0 0-1,-1 0 1,1 0 0,0 0 0,0 0 0,-1-1 0,1 1-1,0 0 1,-1-1 0,1 1 0,0 0 0,-1-1 0,1 1-1,0-1 1,-1 1 0,1-1 0,-1 1 0,2-2-1,2-3 87,-1 1-1,1-1 1,-1 0-1,0 0 1,4-11-1,6-16 184,-3 0 0,0-1 0,-3 0 0,5-37-1,2-136 620,-14 188-830,0 0 1,-2 1 0,-3-21-1,5 37-71,0 0 1,0 1-1,0-1 0,-1 0 0,1 0 0,0 1 0,0-1 0,-1 0 0,1 0 0,0 1 0,-1-1 0,1 0 0,-1 1 0,1-1 1,0 0-1,-1 1 0,0-1 0,0 0 0,1 1-4,-1 0 1,1 0-1,-1 0 1,1 1-1,0-1 1,-1 0 0,1 0-1,0 0 1,-1 0-1,1 1 1,0-1-1,0 0 1,-1 0-1,1 1 1,0-1-1,0 0 1,-1 0-1,1 1 1,0-1-1,0 0 1,0 1-1,-1-1 1,1 0-1,0 1 1,0 0-1,-8 27 1,1 26-4,3 1 1,3-1 0,5 57-1,-3-97 10,0 0 0,1-1-1,8 26 1,-9-36-6,0 0 0,0 0 0,1 0 1,0 0-1,-1 0 0,1 0 0,0-1 0,0 1 1,4 3-1,-4-4-1,-1-1 1,1 0 0,-1 0-1,1-1 1,-1 1 0,1 0-1,0 0 1,-1-1 0,1 1-1,0-1 1,0 1 0,-1-1-1,1 0 1,0 0 0,0 0-1,0 0 1,-1 0 0,5-1-1,1-1-1,0 0 0,0 0 0,0-1 0,0 0 0,0-1 0,-1 1-1,0-1 1,1 0 0,-1-1 0,-1 0 0,1 0 0,5-5 0,-2 0-15,0-1 0,-1 0 0,0 0 0,-1 0 1,11-22-1,-17 30 8,0 0 0,0 0 0,0 0 0,0 0 1,-1 0-1,1 0 0,-1 0 0,0 0 0,0 0 0,-1-4 0,1 6 7,0 1-1,0 0 0,0 0 0,0-1 0,0 1 0,0 0 0,0 0 0,0-1 1,0 1-1,0 0 0,0 0 0,0-1 0,-1 1 0,1 0 0,0 0 0,0 0 1,0-1-1,0 1 0,-1 0 0,1 0 0,0 0 0,0-1 0,0 1 0,-1 0 0,1 0 1,0 0-1,0 0 0,-1 0 0,1 0 0,0 0 0,0 0 0,0-1 0,-1 1 1,1 0-1,0 0 0,-1 0 0,1 0 0,0 0 0,-2 1 1,1 0-1,0 0 0,0 0 0,-1 0 1,1 0-1,0 0 0,0 0 1,0 0-1,0 0 0,0 0 0,1 1 1,-2 1-1,-20 39-32,21-39 33,-1 0-1,1 0 1,0 0 0,1 0-1,-1 0 1,1 1 0,-1-1-1,1 0 1,0 0 0,0 1 0,0-1-1,0 0 1,2 4 0,-2-6 0,1 0 0,-1 0 0,1 0 0,0 0 0,-1 0 0,1 0 0,0 0 0,0 0 0,0-1 0,0 1 0,0 0 0,0 0 0,0-1 0,0 1 0,0-1 0,0 1 0,1-1 0,-1 1 0,0-1 0,0 0 0,0 1 0,1-1 0,-1 0 0,0 0 0,2 0 0,37-3 5,-32 1-2,243-21-239,-250 23 240,-1 0 0,1 0 1,0 0-1,0 0 1,0 0-1,0 0 0,-1 0 1,1 0-1,0-1 0,0 1 1,0 0-1,-1-1 1,1 1-1,0 0 0,-1-1 1,1 1-1,0-1 0,-1 1 1,1-1-1,0 0 1,-1 1-1,1-1 0,-1 0 1,1 1-1,0-2 0,-1 1 11,0 0 0,1-1 1,-1 1-1,0 0 0,0-1 0,0 1 0,0 0 0,0-1 0,-1 1 0,1 0 0,0-1 0,0 1 0,-1 0 0,0-2 0,-3-6 103,0 1-1,-1-1 0,-8-11 0,10 16-73,-9-12 131,0 1-1,-16-16 1,23 22-402,11 5-271,18 3-907,-14 2 670,1-2 319,0-1 0,0 0 0,0 0 0,-1-1 0,19-8 0,1-4-444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5.701"/>
    </inkml:context>
    <inkml:brush xml:id="br0">
      <inkml:brushProperty name="width" value="0.05" units="cm"/>
      <inkml:brushProperty name="height" value="0.05" units="cm"/>
    </inkml:brush>
  </inkml:definitions>
  <inkml:trace contextRef="#ctx0" brushRef="#br0">1 95 22125,'17'4'1560,"-1"-8"-1616,1-3-424,3-15 920,-1-6-360,-2-10-168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7.101"/>
    </inkml:context>
    <inkml:brush xml:id="br0">
      <inkml:brushProperty name="width" value="0.05" units="cm"/>
      <inkml:brushProperty name="height" value="0.05" units="cm"/>
    </inkml:brush>
  </inkml:definitions>
  <inkml:trace contextRef="#ctx0" brushRef="#br0">1 478 19044,'7'16'1630,"1"0"1,15 23-1,38 57-1290,-55-86-286,24 33 212,-27-40-201,-1 0 0,1 1 0,0-1 0,1-1-1,-1 1 1,0 0 0,1-1 0,-1 0 0,6 3 0,-8-5-33,0 1 0,0-1 0,-1 0-1,1 1 1,0-1 0,0 0 0,0 0 0,-1 0 0,1 0-1,0 0 1,0 0 0,0 0 0,-1 0 0,1 0 0,0 0-1,0-1 1,0 1 0,-1 0 0,1 0 0,0-1 0,0 1-1,-1 0 1,1-1 0,1 0 0,-1 0 13,0-1-1,0 1 1,0 0 0,0-1-1,0 1 1,-1 0 0,1-1 0,0 1-1,-1-1 1,1 0 0,0-2-1,0-5 123,0 0-1,0-1 1,-1-13-1,0 18-57,-12-137 843,12 137-934,-1-3 52,3 13-56,5 11-13,-3-11-4,-1 0 1,1 0-1,-1 0 0,1 0 0,1-1 1,-1 0-1,1 0 0,0 0 0,0 0 1,8 4-1,-11-7 3,0 0-1,0 0 1,1 0 0,-1 0-1,0-1 1,1 1 0,-1-1-1,0 0 1,1 1 0,-1-1-1,1 0 1,-1-1 0,0 1-1,1 0 1,-1-1 0,1 1-1,-1-1 1,0 0 0,0 1-1,1-1 1,-1-1 0,0 1-1,0 0 1,0 0 0,0-1-1,0 1 1,0-1 0,-1 1-1,4-5 1,0 0 5,0-1 1,0 0-1,0-1 1,-1 1-1,0-1 1,-1 1-1,0-1 0,0 0 1,2-10-1,-4 13 1,0 0 1,0 0-1,0 0 0,-1 0 0,1 0 0,-1 0 0,0 0 0,-1 0 1,1 0-1,-1 0 0,0 0 0,-1 0 0,1 0 0,-1 1 0,1-1 1,-5-7-1,5 12-7,1-1 1,0 0-1,-1 1 0,1-1 1,0 1-1,-1-1 0,1 1 1,-1-1-1,1 1 1,-1-1-1,1 1 0,-1-1 1,0 1-1,1 0 0,-1-1 1,1 1-1,-1 0 1,0 0-1,1-1 0,-1 1 1,0 0-1,1 0 0,-1 0 1,0 0-1,1 0 1,-1 0-1,-1 0 0,1 0-1,0 1 0,0 0 0,0-1 0,0 1 1,1-1-1,-1 1 0,0 0 0,0 0 0,0 0 0,1 0 0,-1-1 0,0 1 0,1 0 0,-2 2 0,-1 3-8,1 0 0,-1 0 0,1 0-1,-2 9 1,-2 33-52,6-45 59,-1 1 0,1-1 0,1 1 1,-1-1-1,0 0 0,1 1 0,0-1 0,0 0 0,0 0 0,0 1 0,3 4 0,-3-7 4,-1 0 0,1-1 0,0 1-1,0 0 1,0-1 0,0 1 0,0 0 0,0-1 0,0 1 0,0-1-1,0 0 1,0 1 0,1-1 0,-1 0 0,0 0 0,0 0 0,0 0-1,0 0 1,0 0 0,1 0 0,-1 0 0,0 0 0,0 0 0,0 0-1,0-1 1,2 0 0,34-14 12,-24 9-6,13-3 2,0 0 1,0 2-1,1 1 1,0 1-1,31-2 1,-43 6-12,1 1 1,0 0 0,0 1 0,-1 1-1,1 0 1,-1 1 0,1 1-1,-1 0 1,0 1 0,20 10-1,-31-13 7,1 1 0,-1 0 0,1 0 0,-1 0 0,5 5 0,-176-172 1303,136 142-1254,25 20-73,18 12-41,-5-5 16,-1 0 0,1-1-1,0 0 1,1-1 0,-1 1 0,1-1 0,-1 0 0,1-1 0,0 0 0,0 0 0,8 0 0,-12-2 24,0 0 0,0 0 0,0 0 0,0-1 0,0 0 0,0 1 0,-1-1 0,1-1 0,0 1 0,0 0 0,-1-1 0,1 0-1,-1 0 1,0 0 0,1 0 0,-1 0 0,0-1 0,0 0 0,-1 1 0,1-1 0,-1 0 0,1 0 0,-1-1 0,3-4 0,-1 1 18,-1 0 1,0 0-1,-1-1 0,0 1 0,0-1 0,-1 1 1,0-1-1,0 0 0,0 1 0,-1-1 1,0 0-1,-1 0 0,0 1 0,0-1 0,-1 0 1,0 1-1,0 0 0,0-1 0,-1 1 1,-5-9-1,8 15 2,-1 0 0,1 0 1,0 1-1,-1-1 0,1 0 1,-1 1-1,1-1 0,-1 1 1,1-1-1,-1 1 0,1-1 0,-1 1 1,1-1-1,-1 1 0,0-1 1,1 1-1,-1-1 0,0 1 1,1 0-1,-1 0 0,0-1 0,0 1 1,1 0-1,-1 0 0,0 0 1,0 0-1,1 0 0,-1 0 1,-1 0-1,1 0-1,1 1 0,-1-1 0,0 1 0,0-1 0,1 1 0,-1 0 1,0-1-1,1 1 0,-1 0 0,1 0 0,-1 0 0,1-1 0,-1 1 0,1 0 0,-1 0 0,1 0 1,0 0-1,0 0 0,-1-1 0,1 1 0,0 0 0,0 0 0,0 0 0,0 1 0,-1 12-8,1-1-1,1 1 0,4 25 1,-4-33 8,0 0 0,1 1 0,0-1 0,0 0 0,1 0 0,-1-1 0,1 1 0,0 0 0,1-1 0,5 8 0,-8-12 2,1 0 0,-1 1 0,1-1 0,0 0 0,-1 0 0,1 0 0,0 0 0,-1 0 0,1 0 0,0-1 0,0 1 0,0-1 0,0 1 0,0-1 0,0 0-1,0 1 1,0-1 0,0 0 0,-1 0 0,1 0 0,0-1 0,0 1 0,0 0 0,0-1 0,0 0 0,0 1 0,0-1 0,0 0 0,-1 0 0,1 0 0,0 0 0,-1 0 0,1 0 0,2-3 0,7-5 9,-1 0 1,-1-1-1,18-22 0,-16 19-1,-7 8-9,0 0-1,0 0 0,0 0 0,1 0 0,0 1 0,9-7 0,-12 10 0,-1 0 1,1 0-1,0 1 0,-1-1 1,1 1-1,0-1 1,0 1-1,0-1 0,-1 1 1,1 0-1,0 0 0,0 0 1,0 0-1,0 0 0,-1 0 1,1 1-1,0-1 1,0 0-1,0 1 0,-1 0 1,1-1-1,0 1 0,-1 0 1,1 0-1,2 1 0,27 23-29,-25-19 29,0-1 0,1 0-1,-1 0 1,1-1 0,12 6-1,-17-9 4,1 0 1,0 0-1,-1-1 0,1 1 1,-1-1-1,1 0 0,0 0 0,-1 0 1,1 0-1,0 0 0,-1 0 1,1-1-1,0 1 0,-1-1 0,1 0 1,-1 0-1,1 0 0,-1 0 1,0 0-1,1 0 0,3-4 0,8-6 21,-1 0 0,0-2 0,0 1-1,14-22 1,-10 15-10,20-21 0,-35 38-19,0 0 0,1 0 0,-1 1-1,0-1 1,0 1 0,1-1-1,-1 1 1,1 0 0,-1 0-1,1 0 1,-1 0 0,1 0-1,0 1 1,-1-1 0,5 1-1,-2 0-22,1 1 0,-1-1 0,1 1 0,-1 1 0,8 2-1,26 5-180,-36-9 99,-1 0 0,1 0 0,0 0 1,0 0-1,-1-1 0,1 1 0,-1-1 1,1 1-1,0-1 0,-1 0 0,1 0 0,-1 0 1,0-1-1,1 1 0,-1 0 0,0-1 1,0 0-1,0 1 0,0-1 0,0 0 1,0 0-1,3-5 0,-3 4-100,0-1-1,0 1 1,0-1 0,-1 1 0,1-1-1,-1 0 1,0 0 0,0 0 0,0 0-1,0 0 1,-1 0 0,0 0 0,0 0-1,0 0 1,-1-4 0,-5-17-645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1.533"/>
    </inkml:context>
    <inkml:brush xml:id="br0">
      <inkml:brushProperty name="width" value="0.05" units="cm"/>
      <inkml:brushProperty name="height" value="0.05" units="cm"/>
    </inkml:brush>
  </inkml:definitions>
  <inkml:trace contextRef="#ctx0" brushRef="#br0">102 0 14203,'0'0'59,"-1"0"1,1 0-1,-1 0 0,1 0 1,-1 0-1,1 0 0,-1 0 0,1 0 1,-1 0-1,1 1 0,-1-1 1,1 0-1,-1 0 0,1 0 0,-1 1 1,1-1-1,0 0 0,-1 0 1,1 1-1,-1-1 0,1 0 1,0 1-1,-1-1 0,1 1 0,0-1 1,-1 0-1,1 1 0,0-1 1,0 1-1,-1-1 0,1 1 0,0-1 1,0 1-1,0-1 0,0 1 1,0-1-1,-1 1 0,1-1 1,0 1-1,0-1 0,1 1 0,-3 29 294,2-24-63,0 32 332,2-1 0,1 1-1,2 0 1,2-1 0,1 0 0,2-1 0,2 0 0,1 0 0,1-1 0,2-1 0,22 35 0,-30-57-549,0-1 0,15 16 1,-21-27-19,-3-4-39,-4-6-6,-26-31-13,-2 2 0,-64-57 0,35 37-115,60 56 108,-17-17-41,19 20 48,-1-1-1,1 1 1,-1-1 0,1 1 0,0-1 0,-1 1-1,1-1 1,0 1 0,-1-1 0,1 0 0,0 1 0,-1-1-1,1 1 1,0-1 0,0 0 0,0 1 0,0-1-1,0 0 1,0 1 0,0-1 0,0 0 0,0 1 0,0-1-1,0 1 1,0-1 0,0 0 0,0 1 0,1-1-1,-1 0 1,0 1 0,0-1 0,1 0 0,5-2-11,-1 0 1,1 1-1,-1 0 1,1 0-1,-1 1 1,1-1-1,0 1 1,0 1-1,6-1 1,17-3-28,-21 2-140,1 0 0,-1-1 1,0 1-1,-1-2 1,1 1-1,-1-1 1,11-6-1,-17 9 59,1 0 0,-1-1 0,1 1 0,-1 0 0,0-1 0,0 1 0,0-1 0,0 1 0,0-1 0,0 0 0,0 1 0,0-1 0,0 0 0,-1 0 0,2-3 0,-2 3 10,0-1-1,-1 1 0,1 0 1,0 0-1,-1-1 0,1 1 1,-1 0-1,1 0 0,-1 0 1,0 0-1,0-1 0,0 1 0,0 1 1,-1-1-1,1 0 0,-3-3 1,-18-18-746,-10-3-87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7.516"/>
    </inkml:context>
    <inkml:brush xml:id="br0">
      <inkml:brushProperty name="width" value="0.05" units="cm"/>
      <inkml:brushProperty name="height" value="0.05" units="cm"/>
    </inkml:brush>
  </inkml:definitions>
  <inkml:trace contextRef="#ctx0" brushRef="#br0">47 8 16396,'-18'0'2048,"3"1"-1304,7 6-344,4-1 1161,3 0-713,1-3-424,5-1-1032,3-3 624,3-2-208,2-5-128</inkml:trace>
  <inkml:trace contextRef="#ctx0" brushRef="#br0" timeOffset="1">229 0 18228,'4'18'2208,"4"-1"-1447,1 0-353,1 3 1504,0 0-992,0-1-272,-1-3-528,1-1-176,-3-5-360,-1-1-176,-1-5-496,3-2-216,-6-4 880,1-2-257,2 0-103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7.936"/>
    </inkml:context>
    <inkml:brush xml:id="br0">
      <inkml:brushProperty name="width" value="0.05" units="cm"/>
      <inkml:brushProperty name="height" value="0.05" units="cm"/>
    </inkml:brush>
  </inkml:definitions>
  <inkml:trace contextRef="#ctx0" brushRef="#br0">11 3 18252,'-11'-3'6289,"18"5"-5601,2 1-544,1-2-1168,1 2-344,2-3 1040,2 3-264,3-5-224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8.556"/>
    </inkml:context>
    <inkml:brush xml:id="br0">
      <inkml:brushProperty name="width" value="0.05" units="cm"/>
      <inkml:brushProperty name="height" value="0.05" units="cm"/>
    </inkml:brush>
  </inkml:definitions>
  <inkml:trace contextRef="#ctx0" brushRef="#br0">17 178 14835,'-3'7'553,"1"-1"1,-1 1-1,1 0 0,0 0 1,1 0-1,-1 0 0,1 0 0,1 1 1,0-1-1,0 11 0,1-10-393,0 0 0,1 0 0,0-1 0,0 1 0,0-1 0,1 1 0,0-1 0,1 0 0,-1 0 0,1 0 0,1-1 0,-1 1 0,1-1 0,0 0 0,7 6 0,8 4 102,1-1 0,1-1 1,29 15-1,-23-14-201,34 25 0,-59-38-61,0 1 0,0 0 0,-1 0-1,1 0 1,-1 0 0,0 1 0,1-1 0,-2 1 0,1-1 0,0 1 0,-1 0-1,3 7 1,-4-10 2,0 0 1,1 1-1,-1-1 0,0 1 0,1-1 0,-1 1 0,0-1 0,0 1 1,0-1-1,-1 1 0,1-1 0,0 1 0,0-1 0,-1 1 0,1-1 0,-1 0 1,0 1-1,1-1 0,-1 0 0,0 1 0,0-1 0,1 0 0,-1 0 1,0 1-1,0-1 0,0 0 0,-1 0 0,1 0 0,0-1 0,0 1 0,0 0 1,-1 0-1,1-1 0,0 1 0,-1 0 0,-1 0 0,1-1-4,1 0 0,0 0-1,0 0 1,0 0-1,0 0 1,-1 0 0,1 0-1,0 0 1,0 0-1,0 0 1,-1-1 0,1 1-1,0-1 1,0 1 0,0-1-1,0 1 1,0-1-1,0 1 1,0-1 0,0 0-1,0 0 1,0 1-1,1-1 1,-1 0 0,0 0-1,0 0 1,1 0 0,-1 0-1,0 0 1,1 0-1,-1 0 1,0-2 0,-1-4-38,-1 0 0,1 1 0,-3-14 0,5 19 38,-3-18-88,0 1 0,2-1-1,0 0 1,1 0 0,3-20-1,20-96-290,-9 61 247,-5 16 40,19-90 306,-27 168 85,2 0 0,1-1 0,6 22-1,-10-40-289,0 0 0,0 0-1,1 0 1,-1 0 0,0 0 0,1 0-1,-1 0 1,1 0 0,-1 0 0,1 0-1,0 0 1,-1-1 0,1 1-1,0 0 1,-1 0 0,1-1 0,0 1-1,0 0 1,0-1 0,0 1 0,0-1-1,1 1 1,-1-1-4,0 0 0,-1 0 1,1 0-1,0 0 0,0-1 0,0 1 1,0 0-1,0-1 0,0 1 0,-1 0 0,1-1 1,0 1-1,0-1 0,-1 1 0,1-1 0,0 0 1,-1 1-1,1-1 0,0-1 0,4-5-38,0 0 0,0 0 0,-1 0 0,3-8 0,-3 5-59,-4 8 44,1-1 0,0 0 1,0 1-1,1-1 0,-1 0 0,0 1 0,1-1 0,0 1 0,-1 0 0,1 0 0,0-1 0,5-2 0,-7 5 35,1 0-1,-1 0 0,1 0 1,-1 0-1,1 0 0,0 0 1,-1 0-1,1 0 0,-1 1 1,1-1-1,-1 0 0,1 0 1,-1 1-1,1-1 0,-1 0 1,1 1-1,-1-1 0,0 0 1,1 1-1,-1-1 0,1 1 1,-1-1-1,0 1 0,1-1 1,-1 1-1,0 0 0,11 16-56,-10-14 61,13 21 146,1-2 1,0 0-1,32 34 0,62 50 167,11 12-262,-96-87 61,-24-30-89,1 0 0,-1 0 0,1 0 1,-1 0-1,1 0 0,-1 0 0,0 0 0,0 0 1,1 0-1,-1 0 0,0 0 0,0 0 0,0 3 0,0-4-3,-1 0 0,1 1 0,0-1-1,-1 1 1,1-1 0,0 0-1,-1 1 1,1-1 0,0 0 0,-1 1-1,1-1 1,-1 0 0,1 0-1,0 1 1,-1-1 0,1 0 0,-1 0-1,1 0 1,-1 1 0,1-1-1,-1 0 1,1 0 0,-1 0 0,1 0-1,-1 0 1,1 0 0,-1 0-1,1 0 1,-1 0 0,1-1 0,-2 1-1,-2-1 26,0 0 0,0 0 1,0 0-1,0-1 0,0 0 0,0 0 0,0 0 0,0 0 0,0 0 0,1-1 0,0 0 0,-1 0 0,1 0 0,-4-5 1,-3-3 12,2 0 0,-1-1 0,-6-13 0,9 14-28,0 0-1,1-1 0,0 0 0,1 0 1,1 0-1,0 0 0,0-1 0,-1-16 1,4 21-5,0-1 1,0 0 0,0 0-1,1 0 1,1 0 0,0 1-1,0-1 1,0 1 0,1-1-1,0 1 1,1 0 0,8-14-1,-8 15 28,17-31-2052,-20 36 1886,0 0 0,0 0 0,-1-1 0,1 1 0,-1 0 0,0 0 0,0 0 0,0 0 0,0-1 0,0 1 0,0 0 0,0 0 0,-1 0 0,1 0 1,-1-1-1,0 1 0,-1-3 0,-7-8-741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9.082"/>
    </inkml:context>
    <inkml:brush xml:id="br0">
      <inkml:brushProperty name="width" value="0.05" units="cm"/>
      <inkml:brushProperty name="height" value="0.05" units="cm"/>
    </inkml:brush>
  </inkml:definitions>
  <inkml:trace contextRef="#ctx0" brushRef="#br0">1 1369 15603,'9'-8'372,"1"1"0,1 0 0,-1 1 0,22-9 0,-1 0-113,618-315 1607,-169 62-1913,-160 85 16,-119 71 7,146-80 49,6 22-177,-346 166 112,37-14-665,47-15 0,-91 33 691,0 0-1,1 0 1,-1 0-1,0-1 0,0 1 1,1 0-1,-1 0 1,0 0-1,1 0 1,-1 0-1,0 0 1,1 0-1,-1 0 1,0 0-1,0 0 1,1 0-1,-1 0 0,0 0 1,1 0-1,-1 1 1,0-1-1,0 0 1,1 0-1,-1 0 1,0 0-1,0 0 1,1 1-1,-1-1 1,0 0-1,0 0 1,0 0-1,1 1 0,-1-1 1,0 0-1,0 0 1,0 1-1,0-1 1,0 0-1,1 1 1,-1 4-334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6.636"/>
    </inkml:context>
    <inkml:brush xml:id="br0">
      <inkml:brushProperty name="width" value="0.05" units="cm"/>
      <inkml:brushProperty name="height" value="0.05" units="cm"/>
    </inkml:brush>
  </inkml:definitions>
  <inkml:trace contextRef="#ctx0" brushRef="#br0">18 40 14979,'-12'-20'1793,"7"6"-1153,5 8-200,5 9 848,10 13-256,0 7-119,7 13-265,2 2-136,4 10-152,0 3-72,-1-1-304,-1-1-240,-6-9-496,-1-4-265,-9-11 753,-6-8-184,-5-17-208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7.043"/>
    </inkml:context>
    <inkml:brush xml:id="br0">
      <inkml:brushProperty name="width" value="0.05" units="cm"/>
      <inkml:brushProperty name="height" value="0.05" units="cm"/>
    </inkml:brush>
  </inkml:definitions>
  <inkml:trace contextRef="#ctx0" brushRef="#br0">16 244 16179,'-2'-4'178,"0"0"0,0-1 0,0 1 0,0-1-1,1 0 1,0 0 0,0 1 0,0-1 0,0 0-1,1 0 1,0 0 0,0 0 0,0 0-1,0 0 1,1 1 0,0-1 0,0 0 0,1 0-1,-1 1 1,1-1 0,0 1 0,0-1 0,0 1-1,1 0 1,-1 0 0,1 0 0,0 0-1,7-7 1,1 1-30,0-1-1,1 2 1,0 0-1,1 0 1,0 1-1,0 1 1,1 0-1,0 1 0,0 0 1,0 1-1,1 1 1,-1 0-1,1 1 1,26-2-1,-30 4-134,0 1-1,-1 0 1,1 0-1,0 1 1,0 1-1,-1 0 1,1 0-1,-1 1 1,0 1-1,1 0 1,-1 0-1,-1 0 1,1 2-1,-1-1 1,0 1-1,0 0 1,-1 1-1,1 0 1,-1 0-1,-1 1 1,10 12-1,-7-4 130,-1 0 0,0 0 0,-2 1 0,0 1 0,0-1 0,-2 1 0,0 0 0,-1 1 0,-1-1 0,0 1-1,-2-1 1,0 1 0,-1 0 0,-1 0 0,-1-1 0,-8 37 0,8-47-71,0-1 0,-1 0 0,0 0 0,0-1 0,-1 1 0,0-1 0,0 1 0,-1-1 0,1-1 1,-1 1-1,-1 0 0,1-1 0,-1 0 0,0-1 0,0 1 0,0-1 0,0 0 0,-14 6 0,13-8-272,0 1 0,0-1 0,0-1 0,0 1 1,0-1-1,0 0 0,-1-1 0,1 0 0,0 0 0,0 0 0,0-1 0,-12-3 0,40-2-3636,2 1 3189,10-7-396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7.654"/>
    </inkml:context>
    <inkml:brush xml:id="br0">
      <inkml:brushProperty name="width" value="0.05" units="cm"/>
      <inkml:brushProperty name="height" value="0.05" units="cm"/>
    </inkml:brush>
  </inkml:definitions>
  <inkml:trace contextRef="#ctx0" brushRef="#br0">163 550 18468,'-1'-1'107,"0"0"-1,0-1 1,0 1-1,0 0 1,0 0-1,0-1 1,0 1-1,0 0 1,-1 0 0,1 0-1,0 0 1,-1 1-1,1-1 1,-1 0-1,1 0 1,-1 1-1,1-1 1,-1 1 0,1 0-1,-1-1 1,0 1-1,1 0 1,-1 0-1,-3 0 1,-42 1 1179,43 0-1201,0 0 0,0-1 0,1 1 0,-1 1 0,0-1 0,0 0 0,1 1 0,-1 0 0,1 0 0,0 0 0,-1 0 0,1 0 0,0 1 0,0-1 0,1 1 0,-1 0 0,0 0 0,1 0 0,0 0-1,0 1 1,0-1 0,-2 5 0,3-5-78,-1 0-1,2 1 1,-1-1-1,0 0 1,1 1-1,-1-1 0,1 0 1,0 1-1,0-1 1,0 1-1,1-1 1,-1 0-1,1 1 1,0-1-1,0 0 0,0 0 1,0 1-1,1-1 1,-1 0-1,1 0 1,0 0-1,-1-1 1,2 1-1,-1 0 0,4 4 1,-3-4 6,0-1 0,0 1-1,0-1 1,0 1 0,0-1 0,0 0 0,1 0-1,-1 0 1,1-1 0,0 1 0,-1-1 0,1 0-1,0 0 1,0 0 0,-1 0 0,1-1 0,0 0-1,0 1 1,0-1 0,0-1 0,0 1 0,0-1-1,0 1 1,-1-1 0,1 0 0,0 0 0,0-1-1,-1 1 1,1-1 0,-1 0 0,0 0 0,1 0-1,-1 0 1,0-1 0,4-3 0,0 0 45,0-1 0,-1 0 1,0 0-1,0 0 0,0-1 0,-1 0 1,0 0-1,0 0 0,-1-1 0,0 0 0,-1 1 1,0-2-1,4-15 0,-7 15-103,1 0-1,-1-1 0,-1 1 1,0 0-1,0 0 0,-1 0 1,0 0-1,-1 0 0,0 0 1,0 0-1,-1 1 0,-1 0 1,1 0-1,-2 0 0,1 0 1,-1 1-1,0 0 0,-1 0 1,0 0-1,-14-11 0,14 13-491,-14-14-1096,20 19 1452,1 0 0,-1 0 0,1 0 0,0 0 0,-1 0 0,1-1 0,0 1 0,-1 0 0,1 0 0,0 0 0,0 0 0,0-1 0,0 1 0,0 0 0,0 0 0,1 0 0,-1 0 0,0-1 0,1 1 0,-1 0 0,0 0 0,2-2 0,15-33-3830,21-66 0,-22 29 5325,-13 51 1498,0-33 0,-2 64-2326,0-1 0,0 0 1,1 0-1,0 0 0,5 14 0,1 3-36,10 34 226,2-2 0,3 0 1,2-2-1,34 57 0,-54-105-591,-4-3-45,1-1-1,0 1 1,0-1 0,0 0-1,1 0 1,-1 0-1,1 0 1,0 0 0,0-1-1,0 1 1,0-1-1,6 4 1,-9-6-37,0 0-1,1 0 1,-1 0-1,0 0 1,1 0 0,-1 0-1,0-1 1,1 1 0,-1 0-1,0 0 1,0 0-1,1 0 1,-1 0 0,0-1-1,1 1 1,-1 0 0,0 0-1,0 0 1,0-1-1,1 1 1,-1 0 0,0 0-1,0-1 1,0 1 0,0 0-1,1-1 1,-1 1-1,0 0 1,0 0 0,0-1-1,0 1 1,0 0 0,0-1-1,0 1 1,0 0-1,0-1 1,0 1 0,0 0-1,0-1 1,0 1 0,0 0-1,0 0 1,0-1-1,0 1 1,0 0 0,0-1-1,-1 1 1,1 0 0,0-1-1,-5-18 23,1 9-21,0 0 1,-1 0-1,0 1 1,-1-1-1,0 1 0,0 1 1,-1-1-1,0 1 0,-1 0 1,-16-13-1,-2 1 287,-1 2 0,-37-21-1,63 39-278,1 0 0,0 0 0,0 0 0,-1 0 0,1-1 0,0 1 0,0 0-1,0 0 1,-1 0 0,1 0 0,0-1 0,0 1 0,0 0 0,-1 0 0,1-1 0,0 1 0,0 0 0,0 0-1,0-1 1,0 1 0,0 0 0,0-1 0,-1 1 0,1 0 0,0 0 0,0-1 0,0 1 0,0 0 0,0-1-1,0 1 1,1 0 0,-1 0 0,0-1 0,0 1 0,0 0 0,0-1 0,0 1 0,0 0 0,0 0 0,0-1-1,1 1 1,-1 0 0,0 0 0,0-1 0,0 1 0,1 0 0,-1 0 0,0 0 0,0 0 0,1-1-1,-1 1 1,0 0 0,0 0 0,1 0 0,-1 0 0,0 0 0,0 0 0,1 0 0,-1-1 0,0 1 0,1 0-1,-1 0 1,0 0 0,1 0 0,24-8 192,-21 6-160,24-7-11,15-5-1332,0-1-1,60-32 1,-70 28 547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8.049"/>
    </inkml:context>
    <inkml:brush xml:id="br0">
      <inkml:brushProperty name="width" value="0.05" units="cm"/>
      <inkml:brushProperty name="height" value="0.05" units="cm"/>
    </inkml:brush>
  </inkml:definitions>
  <inkml:trace contextRef="#ctx0" brushRef="#br0">321 7 20100,'0'-1'93,"0"1"0,-1 0-1,1-1 1,0 1-1,0-1 1,0 1 0,-1 0-1,1 0 1,0-1-1,-1 1 1,1 0 0,0-1-1,-1 1 1,1 0 0,0 0-1,-1 0 1,1-1-1,0 1 1,-1 0 0,1 0-1,-1 0 1,1 0-1,0 0 1,-1 0 0,1 0-1,-1 0 1,1 0-1,-1 0 1,1 0 0,-1 0-1,-17 1 501,2 2 90,0 0 1,0 1-1,1 1 1,-25 12 0,22-9-588,1 1 0,1 1 1,0 0-1,0 2 1,1 0-1,-22 22 1,30-27-87,1 0 0,0 1 1,1 0-1,0 0 1,0 0-1,1 1 1,-7 17-1,10-24-9,0 1 1,0-1-1,1 1 0,-1-1 1,1 1-1,-1 0 0,1-1 0,0 1 1,0 0-1,0-1 0,1 1 1,-1 0-1,0-1 0,1 1 1,0-1-1,0 1 0,0-1 1,0 1-1,0-1 0,0 1 1,1-1-1,-1 0 0,1 0 0,-1 0 1,1 0-1,0 0 0,0 0 1,0 0-1,0 0 0,0-1 1,0 1-1,4 1 0,1 0-65,0 0 1,1-1-1,-1 0 0,0 0 0,1-1 0,0 0 0,-1 0 0,1-1 0,-1 0 0,1 0 1,0-1-1,12-2 0,3-2-740,-1-1-1,42-16 1,-38 11 185,43-27 0,-27 10-206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8.719"/>
    </inkml:context>
    <inkml:brush xml:id="br0">
      <inkml:brushProperty name="width" value="0.05" units="cm"/>
      <inkml:brushProperty name="height" value="0.05" units="cm"/>
    </inkml:brush>
  </inkml:definitions>
  <inkml:trace contextRef="#ctx0" brushRef="#br0">59 181 18556,'-4'3'228,"-1"0"1,1 0 0,0 1-1,1-1 1,-1 1-1,1 0 1,-1 0-1,1 0 1,0 0-1,1 0 1,-1 1-1,1-1 1,0 1-1,0 0 1,0 0-1,1-1 1,-1 1-1,1 0 1,0 0 0,0 8-1,0 1 11,0 0 0,1 0-1,0 0 1,1 0 0,1 0 0,4 18 0,-5-28-185,1 1 1,-1-1-1,1 1 1,-1-1-1,1 1 1,1-1-1,-1 0 1,0 0-1,1 0 0,0 0 1,0-1-1,0 1 1,0-1-1,5 3 1,-6-4-33,0-1 1,1 0 0,-1 0-1,1 0 1,-1 0 0,1 0-1,-1-1 1,1 1 0,0-1-1,-1 0 1,1 1-1,0-1 1,-1-1 0,1 1-1,0 0 1,-1-1 0,1 1-1,-1-1 1,1 0 0,-1 1-1,1-1 1,-1-1-1,1 1 1,-1 0 0,0 0-1,3-3 1,2-1 34,0-1-1,-1 1 1,1-1 0,-2 0 0,1-1-1,-1 1 1,0-1 0,0 0 0,0-1-1,-1 1 1,0-1 0,-1 0 0,0 0-1,0 0 1,-1 0 0,3-15 0,-4 18-9,0 0 1,-1 0-1,1 0 1,-1 0-1,0 1 1,-1-1 0,1 0-1,-1 0 1,0 0-1,0 0 1,0 0-1,-1 1 1,1-1 0,-1 0-1,-1 1 1,1 0-1,0-1 1,-1 1 0,0 0-1,0 0 1,0 1-1,-1-1 1,1 0-1,-1 1 1,0 0 0,0 0-1,0 0 1,0 1-1,-9-5 1,64 7 118,-15 6-218,0 1 0,-1 2 0,68 26-1,-101-35 49,-1 1-1,1-1 0,-1 0 0,1 1 0,-1-1 0,1 0 0,-1 0 0,1 0 0,-1 0 0,1 0 0,-1-1 0,1 1 0,-1 0 0,1-1 0,-1 1 1,1-1-1,-1 1 0,0-1 0,1 0 0,-1 0 0,0 1 0,0-1 0,1 0 0,-1 0 0,0 0 0,0 0 0,0-1 0,1 0 0,4-6-3,0 0 0,-1-1 0,6-13 0,1 0-20,-8 16-3,1 0 1,-1 0-1,1 1 0,0-1 1,10-8-1,-14 13 23,0 1-1,0-1 1,0 0 0,0 0-1,0 1 1,0-1 0,0 0-1,0 1 1,1-1-1,-1 1 1,0 0 0,0-1-1,1 1 1,-1 0 0,0 0-1,1 0 1,-1 0-1,0 0 1,0 0 0,1 0-1,-1 0 1,0 0 0,1 1-1,-1-1 1,0 0 0,0 1-1,0-1 1,1 1-1,-1-1 1,0 1 0,0 0-1,0 0 1,0-1 0,0 1-1,0 0 1,0 0-1,0 0 1,-1 0 0,1 0-1,1 2 1,7 14-77,-8-14 78,1 0 1,-1 0-1,0 0 0,1 0 1,0 0-1,0 0 0,0-1 1,0 1-1,0-1 0,1 0 1,3 4-1,-5-6 13,0 0-1,0 0 1,0 0 0,-1 0-1,1-1 1,0 1 0,0 0-1,0 0 1,0-1 0,0 1-1,0 0 1,0-1 0,0 1-1,0-1 1,-1 1 0,1-1-1,0 1 1,0-1 0,-1 0-1,1 1 1,0-1 0,-1 0-1,1 0 1,-1 1 0,1-1-1,-1 0 1,1-2 0,18-30 103,-16 26-79,11-21 58,14-26 54,-25 50-138,-1 0-1,1 0 1,0 0 0,1 0 0,-1 1 0,1-1 0,-1 1-1,1 0 1,6-4 0,-9 7-6,0-1 1,1 0-1,-1 1 1,0-1-1,1 1 0,-1 0 1,0-1-1,1 1 1,-1 0-1,0 0 0,1 0 1,-1 0-1,0 0 0,1 0 1,-1 1-1,0-1 1,1 0-1,-1 1 0,3 0 1,-2 0-3,1 1 1,0 0-1,0 0 1,-1 0 0,1 0-1,-1 0 1,0 0-1,3 4 1,3 4-1,-1 1 0,0 0-1,6 14 1,-11-21 7,11 14-94,-8-12-536,-8-6-1171,-5-4 1344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9.104"/>
    </inkml:context>
    <inkml:brush xml:id="br0">
      <inkml:brushProperty name="width" value="0.05" units="cm"/>
      <inkml:brushProperty name="height" value="0.05" units="cm"/>
    </inkml:brush>
  </inkml:definitions>
  <inkml:trace contextRef="#ctx0" brushRef="#br0">1 128 21989,'1'3'2208,"6"-5"-1648,3-9-288,3-3 1601,1-2-1569,1 0-304,-2 0-1112,-2 1-1297,-1 0 2009,-1 1-352,-5 2-280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1.952"/>
    </inkml:context>
    <inkml:brush xml:id="br0">
      <inkml:brushProperty name="width" value="0.05" units="cm"/>
      <inkml:brushProperty name="height" value="0.05" units="cm"/>
    </inkml:brush>
  </inkml:definitions>
  <inkml:trace contextRef="#ctx0" brushRef="#br0">18 6 14947,'-17'-5'1224,"17"9"-927,13 7-137,10 4 344,4-1-336,9 3-1729,1-2 1457,7-5-248,2-5-160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9.677"/>
    </inkml:context>
    <inkml:brush xml:id="br0">
      <inkml:brushProperty name="width" value="0.05" units="cm"/>
      <inkml:brushProperty name="height" value="0.05" units="cm"/>
    </inkml:brush>
  </inkml:definitions>
  <inkml:trace contextRef="#ctx0" brushRef="#br0">21 0 18284,'-2'5'297,"-1"-1"-1,0 1 1,1-1 0,0 1-1,0 0 1,1 0 0,-1 0-1,1 0 1,0 0 0,0 0 0,1 0-1,-1 1 1,1-1 0,1 7-1,1 13 816,8 37-1,-10-59-1025,2 8 134,14 59 855,-14-64-955,0 0 0,1 0-1,-1 1 1,1-1 0,0-1 0,1 1 0,-1 0 0,7 6 0,-10-12-100,1 1 0,0 0 1,0-1-1,0 1 0,0 0 1,0-1-1,0 1 0,0-1 1,0 1-1,0-1 1,0 1-1,0-1 0,0 0 1,0 0-1,0 1 0,0-1 1,0 0-1,0 0 0,0 0 1,0 0-1,0 0 1,1-1-1,-1 1 0,0 0 1,0 0-1,0-1 0,0 1 1,0 0-1,0-1 0,0 1 1,0-1-1,0 0 1,0 1-1,-1-1 0,1 0 1,0 1-1,0-1 0,0 0 1,-1 0-1,2-1 0,4-6 59,1 0 0,-1-1-1,8-14 1,-4 6 21,-8 15-86,4-7 25,0 0 0,1 1 0,-1 0 0,2 1 0,9-9 0,-16 15-35,1 0 0,-1 0 0,0 0 0,1 1 0,-1-1 0,0 0 0,1 1-1,-1-1 1,1 1 0,-1 0 0,1-1 0,-1 1 0,1 0 0,-1 0 0,1 0 0,0 0 0,2 0 0,-2 1-2,0 0 0,-1 0-1,1 0 1,0 0 0,-1 0-1,1 0 1,-1 1 0,1-1-1,-1 0 1,0 1 0,1-1-1,-1 1 1,0-1 0,0 1-1,0 0 1,0 0 0,0-1-1,0 3 1,3 6 35,-1 0-1,1 0 1,-2 0 0,0 0 0,0 1-1,-1-1 1,0 1 0,-1-1 0,0 1 0,0 0-1,-1-1 1,-1 1 0,0-1 0,-5 15-1,6-19 14,-1 0-1,0 0 1,-1 0-1,1-1 1,-1 1-1,0-1 1,-1 0-1,1 1 1,-1-2-1,0 1 1,0 0-1,-1-1 0,0 0 1,1 0-1,-1 0 1,0 0-1,-1-1 1,1 0-1,-1 0 1,1 0-1,-1-1 1,0 0-1,0 0 1,0-1-1,-9 2 1,12-2-80,0-1 1,0 0-1,0 0 1,0 0-1,0-1 1,0 1 0,0-1-1,0 1 1,1-1-1,-1 0 1,0 0-1,0 0 1,1-1 0,-1 1-1,-2-2 1,4 2-74,0 0 0,0 0 1,0-1-1,0 1 0,0 0 0,0 0 1,0 0-1,0-1 0,1 1 0,-1-1 1,0 1-1,1 0 0,-1-1 1,1 1-1,0-1 0,0 1 0,-1-1 1,1 1-1,0-1 0,0 1 0,0-1 1,0 1-1,1-1 0,-1 1 1,0-1-1,1 1 0,-1-1 0,1 1 1,-1-1-1,2 0 0,39-78-1170,-20 35 608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0.123"/>
    </inkml:context>
    <inkml:brush xml:id="br0">
      <inkml:brushProperty name="width" value="0.05" units="cm"/>
      <inkml:brushProperty name="height" value="0.05" units="cm"/>
    </inkml:brush>
  </inkml:definitions>
  <inkml:trace contextRef="#ctx0" brushRef="#br0">0 11 19924,'9'-10'1777,"2"13"-1097,-1 10-240,3 14 952,0 7-328,3 14-439,0 5-137,-1 2-96,1-2-64,-3-5-128,1-8-72,-4-7-224,1-6-184,-6-18-664,0-9-497,-4-10 1153,0-9-232,2-14-224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0.511"/>
    </inkml:context>
    <inkml:brush xml:id="br0">
      <inkml:brushProperty name="width" value="0.05" units="cm"/>
      <inkml:brushProperty name="height" value="0.05" units="cm"/>
    </inkml:brush>
  </inkml:definitions>
  <inkml:trace contextRef="#ctx0" brushRef="#br0">79 16 18308,'-7'5'388,"1"1"0,0 0 1,0 0-1,0 0 0,1 1 0,0-1 1,0 1-1,1 1 0,0-1 0,0 1 1,1-1-1,-3 9 0,4-9-194,-1 1-1,1-1 0,1 1 1,0-1-1,0 1 1,0-1-1,1 1 0,0 0 1,0-1-1,1 1 1,0-1-1,1 1 1,2 9-1,-4-16-161,1 1 0,-1 0 1,1-1-1,0 1 0,-1 0 0,1-1 1,0 1-1,0-1 0,0 0 0,0 1 1,0-1-1,1 0 0,-1 1 0,0-1 1,1 0-1,-1 0 0,0 0 0,1 0 1,-1 0-1,3 0 0,-3-1-5,1 0 0,-1 0 0,0 0 0,1 0 0,-1 0 0,1 0 0,-1 0-1,1-1 1,-1 1 0,0 0 0,1-1 0,-1 1 0,0-1 0,1 0 0,-1 1 0,0-1 0,0 0 0,2-2-1,3-2 49,0-1-1,-1 0 0,0 0 0,-1 0 0,1 0 0,-1-1 0,5-10 1,-2 2 7,-1 0 1,-1 0-1,0-1 1,-1 1-1,-1-1 1,-1 0-1,0 0 1,0-26-1,-2 40-76,0 1-1,0-1 1,0 1-1,0 0 1,0-1-1,-1 1 1,1 0-1,0 0 1,-1-1-1,1 1 1,-1 0-1,-1-3 1,2 4-4,0 0 0,-1 0-1,1 1 1,0-1 0,-1 0 0,1 0-1,0 0 1,-1 0 0,1 1 0,0-1 0,0 0-1,-1 0 1,1 0 0,0 1 0,0-1-1,-1 0 1,1 0 0,0 1 0,0-1 0,0 0-1,0 1 1,-1-1 0,1 0 0,0 1 0,0-1-1,0 0 1,0 1 0,0-1 0,0 1-1,-10 37 38,9-13-19,1 29-1,1-46-38,-1 0 0,1 0 0,1-1 1,-1 1-1,2 0 0,-1-1 0,6 14 0,-7-21-12,-1 1-1,0 0 0,1 0 1,-1-1-1,1 1 0,-1 0 1,0-1-1,1 1 0,-1-1 1,1 1-1,0-1 0,-1 1 1,1-1-1,-1 1 0,1-1 1,0 1-1,0-1 0,-1 0 1,1 1-1,0-1 0,0 0 1,-1 1-1,1-1 0,0 0 1,0 0-1,-1 0 0,1 0 1,0 0-1,0 0 0,0 0 1,-1 0-1,1 0 0,0 0 1,0-1-1,-1 1 0,1 0 0,0 0 1,0-1-1,-1 1 0,1-1 1,0 1-1,-1 0 0,1-1 1,0 1-1,-1-1 0,2-1 1,2-2-357,0 0 1,0-1-1,0 1 1,6-11-1,27-54-913,-19 33 418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0.884"/>
    </inkml:context>
    <inkml:brush xml:id="br0">
      <inkml:brushProperty name="width" value="0.05" units="cm"/>
      <inkml:brushProperty name="height" value="0.05" units="cm"/>
    </inkml:brush>
  </inkml:definitions>
  <inkml:trace contextRef="#ctx0" brushRef="#br0">157 1 16708,'-13'11'2238,"0"-1"1,-17 10-1,-9 7-257,22-14-1375,8-7-367,1 0 0,0 1 1,-10 11-1,18-18-236,-1 0-1,1 0 1,0 0 0,0 1-1,0-1 1,0 0 0,0 0 0,0 0-1,0 0 1,0 0 0,0 1-1,0-1 1,-1 0 0,1 0-1,0 0 1,0 0 0,0 1-1,0-1 1,0 0 0,0 0-1,0 0 1,0 0 0,0 1-1,0-1 1,0 0 0,1 0-1,-1 0 1,0 0 0,0 1-1,0-1 1,0 0 0,0 0 0,0 0-1,0 0 1,0 0 0,0 0-1,1 1 1,-1-1 0,0 0-1,0 0 1,0 0 0,0 0-1,0 0 1,0 0 0,1 0-1,-1 0 1,0 0 0,0 1-1,0-1 1,0 0 0,1 0-1,-1 0 1,0 0 0,0 0-1,1 0 1,8 1 19,79-10 27,42-2-198,-116 11 107,-1 1-1,0 0 1,0 1 0,0 0-1,0 1 1,0 0 0,19 9-1,-30-11 53,1 0-1,-1 0 1,1 0-1,-1 1 1,1-1-1,-1 1 0,0-1 1,0 1-1,0 0 1,0 0-1,0 0 1,0 0-1,-1 0 0,1 1 1,-1-1-1,1 0 1,-1 1-1,0-1 1,0 1-1,0-1 0,0 1 1,-1 0-1,1-1 1,0 6-1,-1-5 38,-1 1 0,1 0-1,-1-1 1,0 1 0,0-1 0,0 0-1,0 1 1,0-1 0,-1 0 0,0 0 0,1 0-1,-1 0 1,0 0 0,-1 0 0,1 0-1,0 0 1,-1-1 0,-5 5 0,0-2-102,0 0 1,0 0 0,0-1-1,-1 0 1,0 0 0,0-1 0,0 0-1,0-1 1,0 0 0,-1 0-1,1-1 1,0 0 0,-1-1-1,1 0 1,-1 0 0,1-1 0,-1 0-1,1-1 1,0 0 0,-15-5-1,21 5-4,0 1 0,1-1-1,-1 1 1,1-1 0,-1 0 0,1 0-1,0 0 1,0 0 0,0 0-1,0-1 1,0 1 0,0-1-1,1 1 1,-2-4 0,-1-15-563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1.227"/>
    </inkml:context>
    <inkml:brush xml:id="br0">
      <inkml:brushProperty name="width" value="0.05" units="cm"/>
      <inkml:brushProperty name="height" value="0.05" units="cm"/>
    </inkml:brush>
  </inkml:definitions>
  <inkml:trace contextRef="#ctx0" brushRef="#br0">1 253 17036,'11'-5'738,"0"-1"0,0-1-1,-1 0 1,0 0 0,0-1 0,0 0 0,-1 0 0,15-19 0,-6 5 149,-2-1 0,26-46 0,-41 68-830,11-26 427,-11 26-445,-1 0 0,1 0-1,-1-1 1,0 1 0,1 0 0,-1 0-1,0 0 1,0 0 0,0-1 0,1 1-1,-1 0 1,0 0 0,-1 0 0,1-1-1,0 1 1,0 0 0,0 0-1,-1 0 1,0-2 0,0 3-16,0-1 1,1 1-1,-1 0 1,0-1-1,0 1 1,0 0-1,0-1 1,0 1-1,0 0 0,0 0 1,0 0-1,0 0 1,0 0-1,0 0 1,0 0-1,0 1 1,0-1-1,0 0 1,0 1-1,0-1 0,0 0 1,0 1-1,-1 0 1,-23 13 169,15-7-160,1 1-1,0 0 1,0 1-1,0 0 1,1 0 0,1 1-1,0 0 1,-10 19-1,12-21-21,0 1 0,1 0-1,1 0 1,-1 0-1,2 1 1,-1-1-1,1 1 1,1 0-1,0-1 1,0 1 0,1 14-1,0-21-2,0 0 0,1 0 0,-1 0-1,1 0 1,0 0 0,0 0 0,0 0 0,0 0 0,0-1-1,1 1 1,-1 0 0,1-1 0,0 1 0,0-1 0,0 1-1,0-1 1,0 0 0,0 0 0,1 0 0,2 2 0,-1-2-33,0 0 0,0-1 0,1 1 0,-1-1 1,0 0-1,1 0 0,-1-1 0,0 1 0,1-1 1,-1 0-1,1 0 0,7-1 0,3-2-212,0-1-1,0 0 0,-1-1 1,1 0-1,-1-1 0,0-1 1,15-9-1,-27 14 193,1 0 1,0 0-1,0 0 0,-1 0 1,1-1-1,-1 1 0,2-4 1,11-23-436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2.521"/>
    </inkml:context>
    <inkml:brush xml:id="br0">
      <inkml:brushProperty name="width" value="0.05" units="cm"/>
      <inkml:brushProperty name="height" value="0.05" units="cm"/>
    </inkml:brush>
  </inkml:definitions>
  <inkml:trace contextRef="#ctx0" brushRef="#br0">7 6 21461,'-7'-5'128,"46"43"-48,-3 0-48,-3-8 0,-8-6-96,-7-10-104,-4 1-433,-14-12-231,-17-11 672,-9-9-160,-16-13-80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2.993"/>
    </inkml:context>
    <inkml:brush xml:id="br0">
      <inkml:brushProperty name="width" value="0.05" units="cm"/>
      <inkml:brushProperty name="height" value="0.05" units="cm"/>
    </inkml:brush>
  </inkml:definitions>
  <inkml:trace contextRef="#ctx0" brushRef="#br0">67 410 13891,'-57'-42'2378,"56"41"-2304,1 1 1,-1-1 0,0 0-1,1 1 1,-1-1-1,0 0 1,1 0 0,-1 1-1,1-1 1,-1 0-1,1 0 1,0 0 0,-1 1-1,1-1 1,0 0-1,-1 0 1,1 0 0,0 0-1,0 0 1,0 0 0,0 0-1,0 0 1,0 0-1,0 0 1,0 0 0,0 0-1,0 1 1,1-1-1,-1 0 1,0 0 0,1 0-1,-1 0 1,1 0-1,-1 0 1,1 1 0,-1-1-1,1 0 1,-1 0-1,1 1 1,0-1 0,-1 0-1,1 1 1,0-1-1,1 0 1,6-6 416,1 0 0,0 1 1,13-7-1,-7 4-21,-10 6-390,259-168 2954,-81 69-4524,-159 91 495,-19 9 444,-10 5 91,-13 8-255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3.422"/>
    </inkml:context>
    <inkml:brush xml:id="br0">
      <inkml:brushProperty name="width" value="0.05" units="cm"/>
      <inkml:brushProperty name="height" value="0.05" units="cm"/>
    </inkml:brush>
  </inkml:definitions>
  <inkml:trace contextRef="#ctx0" brushRef="#br0">2 20 16259,'-1'-18'2834,"1"18"-2794,0 0 0,0 0 0,0 0 0,0 0 0,0 0 0,0-1 0,0 1-1,1 0 1,-1 0 0,0 0 0,0 0 0,0 0 0,0 0 0,0 0 0,0 0 0,0 0 0,1 0 0,-1 0 0,0 0 0,0 0 0,0 0-1,0 0 1,0 0 0,0 0 0,0 0 0,1 0 0,-1 0 0,0 0 0,0 0 0,0 0 0,0 0 0,0 0 0,0 0 0,0 0 0,0 1-1,1-1 1,-1 0 0,0 0 0,0 0 0,0 0 0,0 0 0,0 0 0,0 0 0,0 0 0,0 0 0,0 0 0,0 1 0,0-1 0,0 0-1,0 0 1,0 0 0,1 0 0,-1 0 0,0 0 0,0 0 0,0 1 0,13 29 1796,-10-20-1687,37 118 795,71 158 1,-28-126-768,-64-129-172,1-1-1,45 51 0,-49-68-213,-16-13 177,1 0 0,-1 0-1,0 0 1,0 1 0,1-1 0,-1 0 0,0 0 0,1 0 0,-1 0 0,0 0 0,1 0 0,-1 0 0,0 0 0,1 0 0,-1 0 0,0 0 0,1 0 0,-1 0 0,0 0 0,0 0 0,1 0 0,-1-1 0,0 1 0,1 0 0,-1 0 0,0 0 0,0 0 0,1-1 0,-1 1 0,1-2-63,-1 1-1,0-1 1,1 1-1,-1-1 1,0 1-1,0-1 1,0 1-1,0-1 1,0 1-1,0-1 1,0 1-1,0-1 1,-1 0-1,1 1 1,-1 0-1,1-1 1,-1 1-1,-1-3 1,-4-9-180,0 0 0,-2 1 1,-11-17-1,-10-8-527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3.881"/>
    </inkml:context>
    <inkml:brush xml:id="br0">
      <inkml:brushProperty name="width" value="0.05" units="cm"/>
      <inkml:brushProperty name="height" value="0.05" units="cm"/>
    </inkml:brush>
  </inkml:definitions>
  <inkml:trace contextRef="#ctx0" brushRef="#br0">25 267 16548,'0'0'86,"-2"1"140,0 0 0,0 1-1,0-1 1,0 1-1,0-1 1,0 1-1,1 0 1,-1-1 0,0 1-1,1 0 1,0 0-1,-2 3 1,3-5-160,0 1 0,0-1 0,1 0 0,-1 0-1,0 0 1,0 0 0,1 1 0,-1-1 0,0 0 0,1 0 0,-1 0 0,0 0 0,1 0 0,-1 0 0,0 0 0,0 0-1,1 0 1,-1 0 0,0 0 0,1 0 0,-1 0 0,0 0 0,1 0 0,-1 0 0,0 0 0,1-1 0,-1 1 0,0 0-1,0 0 1,1 0 0,-1 0 0,0-1 0,0 1 0,1 0 0,15-10 724,-1 0 0,21-19 0,3-2-282,20-11-198,85-44 0,3 19-4303,-126 59 3260,-5 0-277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4.359"/>
    </inkml:context>
    <inkml:brush xml:id="br0">
      <inkml:brushProperty name="width" value="0.05" units="cm"/>
      <inkml:brushProperty name="height" value="0.05" units="cm"/>
    </inkml:brush>
  </inkml:definitions>
  <inkml:trace contextRef="#ctx0" brushRef="#br0">0 548 16852,'1'3'107,"48"118"2957,-40-101-2459,1 0 0,1-1-1,26 33 1,-35-49-541,1 0 0,0 1 0,0-1 0,0-1 0,1 1 0,-1 0 0,1-1 0,-1 0 0,1 1 0,0-1 0,6 2-1,-8-4-44,1 1-1,-1-1 0,0 0 0,1 0 1,-1 0-1,1 0 0,-1 0 0,1 0 1,-1 0-1,0-1 0,1 0 0,-1 1 1,0-1-1,1 0 0,-1 0 0,0 0 1,0 0-1,0-1 0,0 1 0,0 0 1,0-1-1,2-2 0,5-5 29,-1 0 0,0-1 0,0 0-1,-1 0 1,0 0 0,-1-1 0,6-14 0,30-88 261,-28 72-161,-6 16-54,-6 18-61,0-1-1,0 1 1,1-1 0,0 1 0,0 0-1,1 0 1,0 1 0,0-1 0,0 1 0,8-8-1,-12 13-25,1 1-1,-1-1 1,1 1 0,-1 0-1,1-1 1,0 1-1,-1 0 1,1-1-1,0 1 1,-1 0-1,1 0 1,0 0-1,-1 0 1,1-1 0,0 1-1,-1 0 1,1 0-1,0 0 1,-1 1-1,1-1 1,0 0-1,-1 0 1,1 0-1,-1 0 1,1 1 0,1-1-1,-1 1 8,1 0-1,0 1 0,-1-1 1,1 0-1,-1 1 1,1-1-1,-1 1 0,0-1 1,2 3-1,2 6 53,1 0 0,6 17 0,-9-20-24,7 18 64,13 29 87,-21-51-167,0 1 0,0 0 0,1-1 0,-1 0 1,1 1-1,0-1 0,0 0 0,0 0 0,0-1 0,5 4 0,-7-5-15,1-1 0,0 1 0,-1-1 0,1 0 0,-1 1 0,1-1 0,0 0 0,-1 0 0,1 0 0,0 0 1,-1-1-1,1 1 0,-1 0 0,1-1 0,-1 1 0,1-1 0,0 1 0,-1-1 0,0 0 0,1 0 0,-1 0 0,1 0 0,-1 0 0,0 0 0,0 0 0,0 0 0,1 0 0,-1 0 0,0-1 0,0 0 0,7-8 29,0 0 0,10-19 0,-15 23-21,28-50 77,-22 36-71,1 1 0,1 1 0,0 0 0,2 1-1,22-25 1,-34 40-23,0 1-1,0 0 0,1 0 1,-1 0-1,0 0 0,1 0 0,-1 0 1,1 0-1,-1 0 0,1 0 1,-1 1-1,1-1 0,0 1 1,-1-1-1,1 1 0,0 0 0,-1-1 1,1 1-1,0 0 0,-1 0 1,1 0-1,0 0 0,-1 1 1,1-1-1,0 0 0,-1 1 0,1-1 1,0 1-1,1 1 0,0 0-225,1 0-1,-1 1 0,0-1 1,-1 1-1,1 0 0,0 0 1,-1 0-1,0 0 0,0 1 0,0-1 1,2 5-1,-3-17-814,-3-4 340</inkml:trace>
  <inkml:trace contextRef="#ctx0" brushRef="#br0" timeOffset="1">684 1 17604,'-3'17'1480,"6"2"-1072,3-2-200,5-7 32,2-1-376,7-9 240,1-6-192,7-14-184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43.852"/>
    </inkml:context>
    <inkml:brush xml:id="br0">
      <inkml:brushProperty name="width" value="0.05" units="cm"/>
      <inkml:brushProperty name="height" value="0.05" units="cm"/>
    </inkml:brush>
  </inkml:definitions>
  <inkml:trace contextRef="#ctx0" brushRef="#br0">1 569 12179,'1'-8'447,"0"0"1,1 0-1,0 0 1,1 0 0,0 0-1,0 1 1,1-1-1,0 1 1,7-11-1,-1 2 40,20-35-5,2 1 0,3 2 1,1 1-1,3 2 0,1 2 0,66-55 0,-87 83-668,33-20 0,-45 31-16,0 0 0,0 0 0,1 1-1,-1 0 1,1 1 0,0 0-1,0 0 1,12-1 0,-8 2-197,-3-4-122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2.372"/>
    </inkml:context>
    <inkml:brush xml:id="br0">
      <inkml:brushProperty name="width" value="0.05" units="cm"/>
      <inkml:brushProperty name="height" value="0.05" units="cm"/>
    </inkml:brush>
  </inkml:definitions>
  <inkml:trace contextRef="#ctx0" brushRef="#br0">130 1 16572,'0'1'127,"1"0"0,-1 1 1,0-1-1,0 0 0,0 0 1,0 1-1,0-1 0,0 0 1,0 1-1,-1-1 0,1 0 1,0 1-1,-1-1 1,1 0-1,-1 0 0,1 0 1,-1 1-1,1-1 0,-1 0 1,0 0-1,0 0 0,0 0 1,0 0-1,1 0 1,-1 0-1,0 0 0,0-1 1,-1 1-1,0 1 0,-40 24 1349,34-21-1187,-8 3-38,10-5-261,-1 0 0,2 1-1,-1-1 1,0 1 0,1 0 0,-6 6 0,10-10-1,1 0 0,0 0 0,0 0 0,0 0 0,-1 1 0,1-1 0,0 0 1,0 0-1,0 0 0,0 1 0,0-1 0,0 0 0,-1 0 0,1 1 0,0-1 0,0 0 0,0 0 1,0 1-1,0-1 0,0 0 0,0 0 0,0 1 0,0-1 0,0 0 0,0 0 0,0 1 1,0-1-1,0 0 0,0 0 0,1 1 0,-1-1 0,0 0 0,0 0 0,0 0 0,0 1 0,0-1 1,0 0-1,1 0 0,-1 0 0,0 1 0,0-1 0,0 0 0,1 0 0,-1 0 0,0 0 0,0 1 1,0-1-1,1 0 0,-1 0 0,15 3-394,-12-2 375,53 7-779,70 15-205,-112-19 984,0 0 0,-1 0-1,0 2 1,0 0 0,0 0 0,21 16 0,-31-21 86,0 2 0,-1-1 1,1 0-1,-1 0 0,0 1 1,0-1-1,0 1 0,0 0 1,0 0-1,0-1 0,-1 1 0,1 0 1,-1 1-1,0-1 0,0 0 1,1 6-1,-2-6 23,0 0-1,0 0 1,0-1 0,-1 1 0,1 0-1,-1-1 1,1 1 0,-1 0 0,0-1 0,0 1-1,0-1 1,-1 1 0,1-1 0,-1 0-1,1 1 1,-1-1 0,0 0 0,1 0-1,-1 0 1,0 0 0,-4 2 0,-2 2 154,-1 0 0,-1 0 1,1-1-1,-1 0 0,0-1 1,0 0-1,-13 3 0,17-5-273,-1 0 0,0-1 0,1 0 0,-1 0 0,0-1 0,1 0 0,-1 0 0,0 0 0,0-1 0,1 0-1,-1 0 1,-11-4 0,16 4 53,0 0 0,0 0 0,0 0 0,0 0 0,1 0 0,-1-1 0,0 1 0,0-1 0,1 1 0,-1-1 0,1 0 0,0 1 0,-1-1 0,1 0 0,0 0 0,0 0 0,0 0 0,0 0 0,0 0 0,1 0 0,-1 0 0,1 0 0,-1 0 0,1-1 0,0 1 0,0 0 0,0 0 0,0 0 0,1-5 0,6-19-276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4.763"/>
    </inkml:context>
    <inkml:brush xml:id="br0">
      <inkml:brushProperty name="width" value="0.05" units="cm"/>
      <inkml:brushProperty name="height" value="0.05" units="cm"/>
    </inkml:brush>
  </inkml:definitions>
  <inkml:trace contextRef="#ctx0" brushRef="#br0">51 57 18212,'-19'62'2022,"9"-36"-975,-8 47-1,16-66-812,1 1-1,1-1 0,-1 1 0,1-1 1,0 1-1,1-1 0,0 1 0,0-1 1,1 1-1,4 13 0,-5-19-201,0 0-1,0 0 0,-1 0 0,1 0 1,1 0-1,-1 0 0,0 0 1,0 0-1,1 0 0,-1-1 0,1 1 1,-1-1-1,1 1 0,0-1 1,-1 1-1,1-1 0,0 0 0,0 0 1,0 0-1,0 0 0,0 0 0,0 0 1,0-1-1,0 1 0,1-1 1,-1 1-1,0-1 0,0 0 0,1 0 1,-1 0-1,0 0 0,0 0 1,0-1-1,1 1 0,-1-1 0,0 1 1,0-1-1,0 0 0,4-2 0,0 0-19,0 0-1,1-1 0,-1 0 1,-1-1-1,1 1 0,-1-1 1,0 0-1,0 0 0,0-1 1,-1 1-1,6-10 0,-4 4-4,-1 0 1,0-1-1,-1 0 0,-1 0 0,1 0 0,-2 0 0,2-17 1,-2 8-3,-1-1 1,-1 1 0,-5-31-1,5 46-2,-1 1 1,0 0-1,0 0 0,-1 0 0,0 0 0,0 0 0,0 0 0,-3-4 0,5 8-3,0 1 1,0 0-1,0 0 0,0 0 0,0 0 0,0-1 0,0 1 0,0 0 0,-1 0 0,1 0 0,0 0 1,0 0-1,0 0 0,0-1 0,0 1 0,0 0 0,-1 0 0,1 0 0,0 0 0,0 0 0,0 0 0,0 0 1,-1 0-1,1 0 0,0 0 0,0 0 0,0 0 0,0 0 0,-1 0 0,1 0 0,0 0 0,0 0 1,0 0-1,-1 0 0,1 0 0,0 0 0,0 0 0,0 0 0,0 0 0,0 0 0,-1 0 0,1 0 1,0 0-1,0 1 0,0-1 0,0 0 0,0 0 0,-1 0 0,1 0 0,0 1 0,-4 11-1,1 16 5,4-4 54,0 1-1,2-1 1,9 40 0,-9-52-20,1 0 1,0 1 0,1-2 0,0 1 0,0-1 0,2 1 0,-1-1 0,15 17-1,-17-23-100,0-1 0,0-1-1,0 1 1,0-1 0,0 1 0,1-1-1,-1 0 1,1-1 0,0 1-1,0-1 1,0 0 0,0 0-1,1 0 1,-1-1 0,0 0-1,1 0 1,-1 0 0,1-1-1,-1 0 1,1 0 0,-1 0-1,0-1 1,1 1 0,-1-1-1,1-1 1,-1 1 0,0-1-1,0 0 1,0 0 0,0 0 0,0-1-1,0 0 1,-1 0 0,1 0-1,-1 0 1,5-5 0,7-10-428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5.413"/>
    </inkml:context>
    <inkml:brush xml:id="br0">
      <inkml:brushProperty name="width" value="0.05" units="cm"/>
      <inkml:brushProperty name="height" value="0.05" units="cm"/>
    </inkml:brush>
  </inkml:definitions>
  <inkml:trace contextRef="#ctx0" brushRef="#br0">33 170 10378,'-3'-1'321,"1"0"-1,0 0 1,0 0 0,0 0-1,0 0 1,1 0 0,-1-1-1,0 1 1,0-1-1,1 1 1,-1-1 0,1 0-1,-1 0 1,1 0-1,0 1 1,0-1 0,0 0-1,0-1 1,0 1 0,0 0-1,1-5 2815,5 13-1964,6 11-173,21 65 1078,-12-30-1364,42 79 0,-60-126-677,1-1 0,0 1 0,0-1 0,8 7 0,-11-10-26,1 0 0,0-1 1,0 1-1,0 0 0,-1-1 0,1 1 0,0-1 0,0 1 0,0-1 1,0 1-1,0-1 0,0 1 0,0-1 0,0 0 0,0 0 1,0 0-1,0 1 0,0-1 0,0 0 0,0 0 0,1-1 0,-1 1 1,0 0-1,0 0 0,0 0 0,0-1 0,0 1 0,0 0 1,0-1-1,0 1 0,1-2 0,1 0 15,-1-1-1,1 1 1,-1-1-1,1 0 1,-1 0 0,0 0-1,0 0 1,-1-1-1,1 1 1,-1 0 0,1-1-1,0-4 1,10-48 165,-11 48-161,25-274 496,-24 241-518,-2 39-6,0 1 0,0 0 0,0-1 0,0 1 0,0 0 0,0-1 0,1 1 0,-1-1 0,0 1 0,1 0 1,-1 0-1,2-3 0,-2 4 0,1 0 0,-1 0 0,1 1 0,-1-1 0,0 0 0,1 0 0,-1 0 0,0 0 0,1 1 0,-1-1 0,0 0 0,0 0 0,1 1 0,-1-1 0,0 0 0,0 1 0,1-1 0,-1 0 0,0 1 0,0-1 0,0 0 0,1 1 0,-1-1 0,0 0 0,0 1 0,0-1 0,0 0 0,0 1 0,14 45 0,-12-39 0,9 34 0,-9-26 5,2 1 1,0-1-1,1 0 0,1-1 1,14 28-1,-19-40-8,1 0 0,-1-1 0,1 1 0,0 0 0,0-1 0,-1 1 0,1-1 0,0 0 0,0 0 1,0 0-1,0 0 0,1 0 0,-1 0 0,0 0 0,0-1 0,0 1 0,1-1 0,-1 1 0,0-1 0,1 0 0,-1 0 0,0 0 0,1 0 0,3-1 0,1-1-259,0 1 0,0-1-1,-1-1 1,1 1 0,0-1-1,11-7 1,-8 3-54,0-4-123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5.860"/>
    </inkml:context>
    <inkml:brush xml:id="br0">
      <inkml:brushProperty name="width" value="0.05" units="cm"/>
      <inkml:brushProperty name="height" value="0.05" units="cm"/>
    </inkml:brush>
  </inkml:definitions>
  <inkml:trace contextRef="#ctx0" brushRef="#br0">2 152 18780,'0'-6'232,"-1"0"0,1 0 0,0 1-1,0-1 1,1 0 0,0 0 0,0 1 0,0-1 0,1 0-1,-1 1 1,1-1 0,1 1 0,-1 0 0,1 0 0,0 0-1,0 0 1,0 0 0,1 1 0,0-1 0,0 1-1,0 0 1,0 0 0,1 0 0,-1 1 0,1 0 0,0 0-1,0 0 1,0 0 0,1 1 0,-1 0 0,0 0 0,1 0-1,0 1 1,-1-1 0,1 2 0,8-2 0,-12 2-217,0 0 1,0 0-1,0 1 0,0-1 1,1 1-1,-1-1 0,0 1 1,0-1-1,-1 1 1,1 0-1,0 0 0,0 0 1,0 0-1,0 0 1,-1 0-1,1 1 0,-1-1 1,3 3-1,-2-1-4,1 0 0,-1 0 0,0 1 0,-1-1 0,1 1 0,-1-1 0,1 1 0,-1 0 0,1 5 0,0 4 8,-1 1 0,0-1 0,-1 1 0,-2 22 0,-3 4 108,-15 50-1,11-55 155,-8 75 0,17-110-274,-1 1 1,1 0-1,0 0 1,0-1-1,0 1 0,0 0 1,0 0-1,0 0 0,0-1 1,0 1-1,0 0 0,0 0 1,0 0-1,0-1 1,1 1-1,-1 0 0,0 0 1,1-1-1,-1 1 0,0 0 1,1-1-1,-1 1 0,1 0 1,-1-1-1,1 1 1,-1-1-1,1 1 0,-1-1 1,1 1-1,0-1 0,-1 1 1,1-1-1,0 0 0,-1 1 1,1-1-1,0 0 1,0 1-1,-1-1 0,1 0 1,0 0-1,0 0 0,0 0 1,-1 0-1,1 0 0,0 0 1,0 0-1,0 0 1,-1 0-1,1 0 0,0 0 1,0-1-1,-1 1 0,1 0 1,1-1-1,6-2 25,0-1 0,0 0 0,15-10 0,-15 9-30,180-108-2260,-167 97 908,-15 5 663,-6 11 661,0-1 1,0 1 0,0 0-1,0-1 1,0 1 0,0 0 0,0-1-1,0 1 1,0 0 0,-1-1-1,1 1 1,0 0 0,0 0-1,0-1 1,-1 1 0,1 0-1,0 0 1,0-1 0,-1 1 0,1 0-1,0 0 1,0-1 0,-1 1-1,1 0 1,0 0 0,-1 0-1,1 0 1,0 0 0,-1 0-1,1 0 1,0-1 0,-1 1-1,-20-1-955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6.280"/>
    </inkml:context>
    <inkml:brush xml:id="br0">
      <inkml:brushProperty name="width" value="0.05" units="cm"/>
      <inkml:brushProperty name="height" value="0.05" units="cm"/>
    </inkml:brush>
  </inkml:definitions>
  <inkml:trace contextRef="#ctx0" brushRef="#br0">8 598 16059,'-8'-1'1753,"16"-5"-897,4-1-328,13-4 800,6-4-215,10-5-409,3 0-360,5-4-848,4 1 600,-3-9-272,1-2-104</inkml:trace>
  <inkml:trace contextRef="#ctx0" brushRef="#br0" timeOffset="1">541 1 17364,'-6'3'2056,"7"11"-1048,8 7-424,5 8 1897,6 3-1329,5 5-464,1 3-127,2 2-273,0-1-160,-3-5-320,-2 0-160,-6-7-393,-5-4-239,-12-7-520,-4-8 2288,-14-10-1192,-6-5-96,-10-9 72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6.746"/>
    </inkml:context>
    <inkml:brush xml:id="br0">
      <inkml:brushProperty name="width" value="0.05" units="cm"/>
      <inkml:brushProperty name="height" value="0.05" units="cm"/>
    </inkml:brush>
  </inkml:definitions>
  <inkml:trace contextRef="#ctx0" brushRef="#br0">10 276 17684,'-10'-14'1864,"17"-2"-1000,9-1-296,14-6 953,6 0-225,10-6-352,4-2-360,6-4-1048,-3 4 656,-16 3-208,-5 0-104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7.292"/>
    </inkml:context>
    <inkml:brush xml:id="br0">
      <inkml:brushProperty name="width" value="0.05" units="cm"/>
      <inkml:brushProperty name="height" value="0.05" units="cm"/>
    </inkml:brush>
  </inkml:definitions>
  <inkml:trace contextRef="#ctx0" brushRef="#br0">27 549 11610,'-1'-1'100,"1"1"0,-1 0 0,0 0 0,0 0 0,0 0 0,0 0 0,0-1 0,0 2 0,1-1 0,-1 0 0,0 0 0,0 0 0,0 0 0,0 1 0,0-1 0,1 0 0,-1 0 0,0 1 0,0-1 0,0 1 0,1-1-1,-1 1 1,0-1 0,1 1 0,-2 0 0,2 1 37,-1-1 0,0 0 1,1 1-1,-1-1 0,1 1 0,-1-1 0,1 1 0,-1-1 0,1 1 0,0 0 0,0-1 0,0 1 1,0 1-1,1 8 450,1-1 1,0 0 0,5 15-1,-6-23-501,13 42 951,2 0 0,31 59 0,-33-78-772,1-1 1,0 0-1,2-1 0,1-1 0,24 25 1,-36-42-184,0 1 1,0-1 0,1 0 0,-1-1 0,1 1 0,0-1 0,14 5-1,-18-8-42,0 0-1,1 0 1,-1 0-1,1-1 1,-1 1-1,1-1 0,-1 0 1,1 0-1,-1 0 1,1-1-1,-1 1 0,0-1 1,1 0-1,-1 0 1,1 0-1,-1 0 0,0 0 1,0-1-1,5-3 1,-1 0 25,0-1 1,-1 0-1,1-1 1,-2 1-1,1-1 0,-1 0 1,0 0-1,0-1 1,-1 0-1,0 0 1,0 0-1,-1 0 1,0 0-1,3-17 1,0 0 60,-2 1 1,-1-1-1,-1 1 1,-2-31 0,-2 21 4,-2-1 0,-1 1 0,-1-1 0,-17-49 0,14 58-84,-1 0 1,-1 1-1,-1 0 0,-2 1 0,0 0 0,-19-23 0,30 43-38,-1 0 0,0 0 0,0 1 0,0-1 0,0 1 0,-8-5 0,12 8-8,-1-1 0,0 1 1,1 0-1,-1-1 0,1 1 0,-1 0 0,0 0 0,1 0 1,-1 0-1,0-1 0,1 1 0,-1 0 0,0 0 1,1 0-1,-1 0 0,0 0 0,1 1 0,-1-1 0,1 0 1,-1 0-1,-1 1 0,2-1 0,-1 1-1,1 0 1,-1-1-1,1 1 1,0 0-1,-1-1 1,1 1 0,0 0-1,-1 0 1,1 0-1,0-1 1,0 1-1,0 0 1,-1 0 0,1 0-1,0-1 1,0 1-1,0 0 1,1 0-1,-1 0 1,0 1 0,2 6-1,0 0 0,0-1 0,1 1 0,0 0 0,0-1 0,1 0 0,0 0 0,8 12 0,-4-6 0,-1-3-2,95 142-3,-89-136 4,0 0 1,2 0 0,-1-1 0,2-1 0,0-1 0,28 18 0,-40-28 0,0-1 0,1 1 0,-1-1 0,1 0 1,-1-1-1,1 1 0,0-1 0,0 0 1,0 0-1,0 0 0,0-1 0,0 0 0,0 0 1,0 0-1,9-2 0,-10 1 6,0-1-1,0 1 0,0-1 1,0 0-1,0 0 1,-1-1-1,1 1 1,-1-1-1,0 0 0,0 0 1,0 0-1,0 0 1,0-1-1,0 1 1,-1-1-1,0 1 0,0-1 1,3-7-1,3-10 45,0 0-1,-2-1 1,0 0-1,-2 0 1,0 0-1,-1-1 1,-2 1-1,-1-40 1,-4 15 65,-1 0 0,-3 0 0,-15-53 0,19 86-88,1 0-4,0 0-1,-1 1 1,-1-1 0,0 1 0,-1 0-1,-1 1 1,1-1 0,-2 1 0,-8-11-1,-3 9 1,18 13-25,1 1-1,-1 0 1,0 0-1,1 0 1,-1-1-1,1 1 1,-1 0-1,0 0 1,1 0-1,-1 0 1,0 0-1,1 0 1,-1 0-1,0 0 1,1 1-1,-1-1 1,0 0 0,1 0-1,-1 0 1,0 1-1,0 0-14,-1 1 1,1-1-1,0 0 0,0 1 0,0-1 0,1 1 0,-1 0 1,0-1-1,0 1 0,1-1 0,-1 1 0,1 0 1,0 0-1,-1-1 0,1 1 0,0 0 0,0 0 1,0-1-1,1 4 0,-1 14-669,2 0 0,0 0 0,2 0 1,0-1-1,1 1 0,0-1 0,2 0 0,0-1 0,11 21 0,-4-16-357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7.884"/>
    </inkml:context>
    <inkml:brush xml:id="br0">
      <inkml:brushProperty name="width" value="0.05" units="cm"/>
      <inkml:brushProperty name="height" value="0.05" units="cm"/>
    </inkml:brush>
  </inkml:definitions>
  <inkml:trace contextRef="#ctx0" brushRef="#br0">0 754 14755,'20'-5'1523,"0"-2"-1,31-13 1,-29 10-174,28-8 1,-42 16-1082,0 0 0,0 0 1,0 1-1,1 1 0,-1-1 0,0 1 1,12 1-1,-16 0-223,0 0 0,-1 0 1,1 0-1,0 1 0,-1-1 0,1 1 1,-1 0-1,6 4 0,-7-5-39,-1 0-1,1 0 1,-1 0-1,1 0 1,-1 1-1,0-1 1,0 0-1,0 1 1,1-1-1,-1 1 1,-1 0-1,1-1 1,0 1-1,0 0 1,-1 0-1,1-1 1,-1 1-1,1 0 1,-1 2-1,0-3 3,5-25 2,2-3-6,36-161 2,-39 161-17,-1-1 1,-2 0-1,0 0 1,-7-53-1,0 45-13,-1 0 0,-2 1 0,-1 0 1,-2 1-1,-2 0 0,-17-33 0,10 42-11,12 22 16,8 3 18,1 1 0,0-1 1,-1 1-1,1-1 0,0 1 0,0-1 1,0 1-1,-1-1 0,1 1 0,0 0 1,0-1-1,0 1 0,0-1 0,0 1 1,0 0-1,0-1 0,0 1 0,0-1 1,0 1-1,1 0 0,-1 0 1,6 23 14,1 0 1,1-1 0,1 0 0,16 29 0,-9-19 35,4 9 83,2-1 1,32 45-1,-40-67-46,0 0 0,2-1 0,0-1-1,1-1 1,0 0 0,25 17 0,-41-32-77,27 15 113,-27-15-108,1 0-1,0 0 0,-1-1 1,1 1-1,0-1 1,-1 1-1,1-1 1,0 0-1,0 1 1,-1-1-1,1 0 1,0 0-1,3-1 1,-5 1-12,1 0 0,-1 0 0,0 0 1,0 0-1,0 0 0,0 0 0,0 0 0,1 0 0,-1 0 1,0-1-1,0 1 0,0 0 0,0 0 0,0 0 0,1 0 1,-1 0-1,0-1 0,0 1 0,0 0 0,0 0 0,0 0 1,0 0-1,0-1 0,0 1 0,0 0 0,0 0 0,0 0 1,0 0-1,0-1 0,0 1 0,0 0 0,0 0 0,0 0 1,0-1-1,0 1 0,0 0 0,0 0 0,0 0 0,0 0 0,0-1 1,-7-10 64,-11-7 17,-16-7-37,-2 1 0,0 3 0,-1 0 0,-51-18 0,52 22-19,35 17-25,0 0 0,1 0-1,-1 0 1,1-1 0,-1 1 0,1 0 0,-1 0 0,1 0-1,-1-1 1,1 1 0,-1 0 0,1-1 0,-1 1 0,1 0-1,0-1 1,-1 1 0,1-1 0,-1 1 0,1-1 0,0 1-1,-1 0 1,1-1 0,0 1 0,0-1 0,-1 0 0,1 1-1,0-1 1,0 1 0,0-1 0,0 1 0,0-1 0,0 1-1,0-1 1,0 0 0,0 1 0,0-1 0,0 1 0,0-1-1,0 1 1,0-1 0,0 1 0,1-1 0,-1 1 0,0-1-1,0 1 1,1-1 0,-1 1 0,0-1 0,1 1 0,-1-1-1,0 1 1,1-1 0,-1 1 0,1 0 0,-1-1 0,1 1-1,-1 0 1,1-1 0,0 1 0,6-5 64,0 0 0,1 1 1,10-5-1,-5 3-3,126-71-1499,-150 75 970,-12 3 56,-9 0-140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8.316"/>
    </inkml:context>
    <inkml:brush xml:id="br0">
      <inkml:brushProperty name="width" value="0.05" units="cm"/>
      <inkml:brushProperty name="height" value="0.05" units="cm"/>
    </inkml:brush>
  </inkml:definitions>
  <inkml:trace contextRef="#ctx0" brushRef="#br0">29 71 14915,'-24'1'1689,"20"2"-361,18-5 240,8-2-464,8-4-527,3-4-401,8-1 1392,1-1-1336,8 4-64,-1-2 40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8.761"/>
    </inkml:context>
    <inkml:brush xml:id="br0">
      <inkml:brushProperty name="width" value="0.05" units="cm"/>
      <inkml:brushProperty name="height" value="0.05" units="cm"/>
    </inkml:brush>
  </inkml:definitions>
  <inkml:trace contextRef="#ctx0" brushRef="#br0">163 1 18620,'-64'62'3338,"48"-49"-2844,1 0 0,1 2 1,0 0-1,-16 22 0,29-36-483,0 0 0,0 1 0,0-1 0,0 0 0,1 1 0,-1-1 0,0 0 0,1 1 0,-1-1 0,1 1 0,-1-1 0,1 1 0,0-1 0,0 1 0,0 0-1,0 2 1,0-3-9,0-1 0,1 1 0,-1-1 0,1 0 0,-1 1 0,1-1 0,-1 1 0,1-1 0,-1 0 0,1 1 0,-1-1 0,1 0 0,-1 0-1,1 1 1,-1-1 0,1 0 0,0 0 0,-1 0 0,1 0 0,-1 0 0,1 0 0,0 0 0,-1 0 0,1 0 0,0 0 0,-1 0 0,2 0-1,8-2-18,0-1 0,0 1-1,15-8 1,-17 7 5,115-39-265,-101 36 184,0 1 0,1 1-1,38-2 1,-57 6 89,0 0 0,-1 0 0,1 0 0,-1 0 0,1 1-1,-1 0 1,1-1 0,-1 1 0,1 1 0,-1-1 0,0 0-1,0 1 1,4 2 0,-6-3 14,0 0 1,0 0-1,0 0 0,0 1 0,0-1 0,0 1 1,0-1-1,0 0 0,-1 1 0,1 0 1,-1-1-1,1 1 0,-1-1 0,0 1 1,1-1-1,-1 1 0,0 0 0,0-1 0,0 1 1,0 0-1,0-1 0,-1 1 0,1-1 1,0 1-1,-1 0 0,1-1 0,-1 1 0,0-1 1,1 1-1,-2 1 0,-2 3 25,0 0 1,1 0-1,-2 0 0,1 0 1,-1-1-1,0 0 0,0 0 0,0 0 1,-10 7-1,12-10-91,0 0 0,0-1 0,-1 1 1,1-1-1,0 1 0,-1-1 0,1 0 0,0 0 0,-6 0 0,7 0-14,0-1-1,0 0 0,0-1 0,1 1 1,-1 0-1,0 0 0,0-1 1,1 1-1,-1-1 0,0 0 0,1 1 1,-1-1-1,1 0 0,-1 0 0,1 0 1,-1 0-1,1 0 0,-1 0 1,-1-3-1,-8-13-307,7-7-144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9.241"/>
    </inkml:context>
    <inkml:brush xml:id="br0">
      <inkml:brushProperty name="width" value="0.05" units="cm"/>
      <inkml:brushProperty name="height" value="0.05" units="cm"/>
    </inkml:brush>
  </inkml:definitions>
  <inkml:trace contextRef="#ctx0" brushRef="#br0">81 436 16692,'1'2'166,"-1"-1"1,1 0 0,0 1-1,-1-1 1,1 1 0,0-1 0,-1 1-1,0-1 1,1 1 0,-1-1 0,0 1-1,0-1 1,0 1 0,0-1-1,0 3 1,-4 31 484,1-14 282,2-1-176,1-1 0,3 22 0,-3-36-675,1 0 1,0 0-1,0 0 0,0 0 0,1-1 0,-1 1 1,1 0-1,0-1 0,1 1 0,-1-1 1,1 0-1,0 0 0,5 6 0,-7-9-70,0 0-1,0 0 0,1 0 0,-1 0 1,0 0-1,1 0 0,-1-1 1,1 1-1,-1 0 0,1-1 0,-1 1 1,1-1-1,-1 1 0,1-1 1,0 0-1,-1 0 0,1 0 1,0 0-1,-1 0 0,1 0 0,2-1 1,-1 1-3,0-2 1,-1 1-1,1 0 1,0 0-1,0-1 1,-1 0-1,1 1 1,-1-1-1,0 0 1,4-4-1,2-3 9,-1 0 0,0 0 0,-1-1 0,0 1-1,5-14 1,-1-4 24,0-1 0,-2-1 0,-1 0 0,-1 0 0,-1 0 0,-2 0 0,-1-1 0,-1 0 0,-2 1 0,-1-1 0,-1 1 0,-11-45 0,9 55-20,0 0 1,-2 1 0,-13-26-1,18 39-19,0 1-1,-1-1 1,1 1-1,-1 0 1,0 0-1,0 0 1,-1 0-1,1 1 1,-1-1-1,0 1 0,0 0 1,0 0-1,0 0 1,0 1-1,-1 0 1,1-1-1,-1 1 1,-8-2-1,10 4-2,0-1 0,0 1 0,0 0 0,0 0 0,0 0 0,-1 1 0,1-1 0,0 1 1,0-1-1,0 1 0,0 0 0,0 1 0,0-1 0,0 0 0,-4 3 0,3 0 2,-1-1 1,1 1-1,0 0 0,0 0 1,0 0-1,1 1 1,-1-1-1,-2 6 1,-1 4 16,0-1 1,1 1 0,1 0 0,0 0 0,-5 26-1,6-17 59,-3 44-1,6-61-61,1 0 0,0 0 1,1 0-1,-1 0 0,1 0 0,0 0 1,1 0-1,-1 0 0,1-1 0,0 1 0,1-1 1,4 9-1,-6-13-11,0 0-1,0 0 1,0 0 0,0 0-1,0 0 1,0 0 0,1 0-1,-1 0 1,0-1 0,0 1 0,1 0-1,-1-1 1,1 1 0,-1-1-1,0 1 1,1-1 0,-1 0-1,1 0 1,-1 0 0,1 0 0,-1 0-1,1 0 1,-1 0 0,1 0-1,-1 0 1,1-1 0,-1 1-1,0-1 1,1 1 0,-1-1 0,0 1-1,1-1 1,-1 0 0,0 0-1,2-1 1,5-4-24,0 0 0,0 0 0,-1-1 0,7-8 0,-11 12 4,35-41-190,-25 27 76,1 1 1,0 1-1,28-22 1,-40 35 112,0 0 1,1 0-1,-1 1 1,0-1-1,1 1 0,0 0 1,-1-1-1,1 1 1,0 0-1,-1 1 1,1-1-1,0 0 1,0 1-1,0 0 1,0-1-1,-1 1 0,1 0 1,0 1-1,0-1 1,0 0-1,0 1 1,0 0-1,-1-1 1,1 1-1,0 0 1,-1 1-1,1-1 0,0 0 1,-1 1-1,0-1 1,1 1-1,-1 0 1,0 0-1,0 0 1,4 4-1,3 6 33,1 1 0,-2 1 0,0-1 0,0 1 1,6 19-1,-7-18 37,-1-3-21,4 10 121,21 35 0,-31-57-185,1 1-1,-1 0 0,1 0 1,-1 0-1,1 0 0,-1 0 1,1 0-1,0 0 0,0-1 0,-1 1 1,1 0-1,0-1 0,0 1 1,0-1-1,0 1 0,0-1 1,0 1-1,0-1 0,0 1 1,0-1-1,0 0 0,0 0 0,0 1 1,0-1-1,0 0 0,0 0 1,0 0-1,0 0 0,0 0 1,0 0-1,0-1 0,0 1 1,0 0-1,0 0 0,0-1 0,0 1 1,0-1-1,0 1 0,0-1 1,0 1-1,0-1 0,0 0 1,0 1-1,-1-1 0,1 0 1,0 0-1,1-1 0,2-3-209,0-1 1,0 0-1,0 1 0,-1-1 0,5-12 0,6-17-291,1-4-202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2.781"/>
    </inkml:context>
    <inkml:brush xml:id="br0">
      <inkml:brushProperty name="width" value="0.05" units="cm"/>
      <inkml:brushProperty name="height" value="0.05" units="cm"/>
    </inkml:brush>
  </inkml:definitions>
  <inkml:trace contextRef="#ctx0" brushRef="#br0">56 320 15683,'-7'32'1976,"1"-9"-1570,3-3 317,1 0-1,1 31 1,1-44-588,1 0 1,-1 0 0,1 0-1,1 0 1,-1 0-1,1 0 1,1-1-1,-1 1 1,1-1-1,0 1 1,4 5-1,-5-10-99,-1 0 0,0-1 0,1 1 0,-1-1 0,1 1 0,0-1 0,-1 1 0,1-1 0,0 0 0,0 0 0,0 0 0,0 0-1,0 0 1,0-1 0,0 1 0,0 0 0,0-1 0,0 0 0,1 1 0,-1-1 0,0 0 0,0 0 0,0 0 0,0 0 0,1-1 0,-1 1 0,0-1-1,0 1 1,0-1 0,0 0 0,0 1 0,0-1 0,0 0 0,0-1 0,1 0 0,5-3 28,-1 0-1,0 0 1,0-1 0,-1 0-1,1 0 1,-1 0 0,7-11-1,-3 1 8,0 0 0,-2-1-1,0 1 1,-1-1-1,0-1 1,-1 1 0,-1-1-1,-1 0 1,-1-1 0,0 1-1,-2-1 1,0-20-1,-1 26-70,0-1 0,-1 1 0,-1 0 0,0 0 0,-1-1-1,0 2 1,-1-1 0,-1 0 0,0 1 0,-1 0-1,0 0 1,0 0 0,-2 1 0,1 0 0,-1 0 0,-1 1-1,-14-15 1,19 22-12,1 1 0,-1-1-1,0 1 1,1-1 0,-1 1-1,0 0 1,-1 0 0,1 1 0,0-1-1,0 1 1,-1 0 0,1 0-1,0 0 1,-1 1 0,1-1-1,-1 1 1,-5 1 0,7-1 10,-1 1 0,0 0 0,0 0-1,1 1 1,-1-1 0,1 1 0,-1 0 0,1-1 0,0 2 0,0-1 0,0 0 0,0 0 0,0 1 0,0 0-1,1 0 1,-1 0 0,1 0 0,0 0 0,-1 0 0,-1 5 0,0 0 27,0 1 0,1 0 1,0-1-1,1 1 0,0 0 1,0 0-1,1 1 0,0-1 0,0 0 1,2 16-1,-1-21-14,0 1 1,1-1-1,0 0 0,0 1 1,0-1-1,0 0 0,1 0 1,-1 0-1,1 0 0,0 0 1,0 0-1,1 0 0,-1-1 1,1 1-1,0-1 0,-1 1 1,2-1-1,-1 0 0,0 0 1,1-1-1,-1 1 0,1-1 1,0 1-1,4 1 0,11 2-72,0-1 0,39 6 0,2 1-254,-16 0-625,0 3 1,-1 1-1,-1 2 1,67 40 0,-106-56 753,30 14-882,-32-16 1012,0 1 1,1-1 0,-1 0-1,1 0 1,-1 1-1,1-1 1,-1 0 0,1 0-1,-1 0 1,1 0-1,-1-1 1,1 1 0,-1 0-1,1-1 1,-1 1-1,1-1 1,-1 1 0,0-1-1,1 0 1,-1 1-1,2-3 1,11-14-602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9.765"/>
    </inkml:context>
    <inkml:brush xml:id="br0">
      <inkml:brushProperty name="width" value="0.05" units="cm"/>
      <inkml:brushProperty name="height" value="0.05" units="cm"/>
    </inkml:brush>
  </inkml:definitions>
  <inkml:trace contextRef="#ctx0" brushRef="#br0">83 636 17964,'-4'0'184,"1"1"-1,-1 0 1,1-1 0,0 1 0,-1 0 0,1 1 0,0-1-1,-1 0 1,1 1 0,0 0 0,0 0 0,0 0-1,1 0 1,-1 0 0,0 1 0,1-1 0,-1 1-1,1 0 1,0-1 0,0 1 0,0 0 0,0 0 0,1 1-1,-1-1 1,-1 5 0,1-3-16,0 1-1,0-1 1,1 0 0,0 1-1,0-1 1,0 1 0,0 0-1,1-1 1,0 1 0,0 0-1,1-1 1,-1 1-1,1 0 1,1-1 0,1 7-1,-2-9-136,0 0 0,1 0-1,-1 0 1,1 0-1,-1 0 1,1-1 0,0 1-1,0-1 1,0 1 0,0-1-1,1 0 1,-1 0-1,1 0 1,-1 0 0,1 0-1,0 0 1,0-1-1,-1 1 1,1-1 0,0 0-1,0 0 1,1 0-1,-1 0 1,0-1 0,0 1-1,0-1 1,0 0-1,1 1 1,-1-2 0,0 1-1,0 0 1,0-1-1,0 1 1,1-1 0,-1 0-1,0 0 1,4-2 0,3-2-14,0 0 1,0 0 0,0-1 0,-1 0 0,0-1 0,-1 0-1,1 0 1,-1-1 0,12-15 0,-9 8-76,-1 0 0,-1 0 0,-1-1 0,0 0 0,0-1 0,-2 1 0,0-1 0,-1-1 0,-1 1-1,0-1 1,-2 0 0,0 0 0,-1 0 0,-2-35 0,1 50 6,-1-1 0,1 1 0,-1 0-1,0 0 1,0 0 0,0 0 0,0 0 0,-1 0-1,-3-6 1,5 9 39,0 0 1,0-1-1,-1 1 0,1 0 0,0 0 0,0-1 0,-1 1 1,1 0-1,0 0 0,-1-1 0,1 1 0,0 0 0,-1 0 1,1 0-1,-1 0 0,1-1 0,0 1 0,-1 0 1,1 0-1,0 0 0,-1 0 0,1 0 0,-1 0 0,1 0 1,0 0-1,-1 0 0,1 0 0,-1 0 0,1 1 1,-1-1-4,0 1 0,0 0-1,0 0 1,0 0 0,0 0 0,0 0 0,0 0 0,1 0 0,-1 0 0,1 0 0,-1 0 0,0 1 0,1-1 0,-1 2 0,-2 8 40,0 0-1,1 0 0,0 0 0,1 0 1,0 0-1,1 0 0,2 19 1,-2-23 28,1 0 0,0 1 1,1-1-1,0 0 0,0 0 1,0 0-1,1 0 0,0 0 1,0 0-1,1-1 0,-1 0 1,8 10-1,-10-15-35,0 0-1,0 0 0,0 0 1,0 0-1,1 0 1,-1 0-1,0 0 1,0-1-1,1 1 1,-1 0-1,0-1 1,1 1-1,-1-1 0,1 1 1,-1-1-1,1 0 1,-1 1-1,1-1 1,-1 0-1,1 0 1,-1 0-1,1 0 0,2-1 1,-2 0 0,1 0-1,-1 0 1,0 0 0,1-1-1,-1 1 1,0-1 0,1 1-1,-1-1 1,0 0 0,0 0 0,-1 0-1,3-3 1,3-4 11,-1-1-1,0 0 1,0 0-1,-1-1 1,4-12 0,-1-4 4,-1-1 0,-1-1 0,-1 1 0,-1-1 0,-1-42 0,-4 17-60,-16-105 0,15 148 13,0-5-20,-1 0 0,0 1 0,-1 0 0,-1-1 1,-11-25-1,8 32-17,4 14-13,3 23-14,3-6 118,1 0 0,2 0 1,0-1-1,1 1 1,1-1-1,1 0 0,0-1 1,2 0-1,19 30 1,-7-18 44,2-1 1,1-2-1,1 0 0,51 43 1,129 90 95,-189-155-118,-17-7-60,0 0 1,0 0-1,0 0 0,1 0 0,-1 0 1,0 0-1,0 0 0,0-1 1,1 1-1,-1 0 0,0 0 1,0 0-1,0 0 0,0 0 1,1-1-1,-1 1 0,0 0 1,0 0-1,0 0 0,0-1 0,0 1 1,0 0-1,0 0 0,0 0 1,0-1-1,1 1 0,-1 0 1,0 0-1,0-1 0,0 1 1,0 0-1,0 0 0,0 0 0,-1-1 1,1 1-1,0 0 0,0 0 1,0-1-1,-13-31 139,-4 4-42,0 0 1,-40-45-1,-52-45-114,26 37-224,69 70 161,0-1 1,-1 2-1,-1 0 0,-19-10 0,33 19 64,1 0 0,0 0-1,0 0 1,0 1 0,-1-1 0,1 1 0,0-1 0,0 1 0,-1-1-1,1 1 1,-1 0 0,1 0 0,0 0 0,-1-1 0,1 1 0,0 1-1,-1-1 1,1 0 0,-1 0 0,1 0 0,0 1 0,-1-1 0,1 1-1,0-1 1,0 1 0,-2 0 0,2 1 1,0 0 0,-1 0 0,2 1 0,-1-1 0,0 0 0,0 0 0,1 1 0,-1-1 0,1 0 0,0 1 0,-1-1 1,1 0-1,0 1 0,1 2 0,-1 5-52,1 0 1,0 0 0,1-1 0,5 20-1,-7-31 2,-1 0 0,0 0 0,1 1 0,-1-1 0,0 0 0,0 1 0,0-1 0,0 1 0,0-1 0,0 1 0,-1-1 0,1 1 0,0 0 0,-1-1 1,1 1-1,-1 0 0,1 0 0,-1 0 0,0 1 0,1-1 0,-1 0 0,0 0 0,0 1 0,1-1 0,-1 1 0,0 0 0,0-1 0,0 1 0,0 0 0,1 0 0,-4 1 0,2-1 9,0 1 1,0-1-1,1 1 1,-1 0-1,0 0 1,1 0-1,-1 1 1,1-1-1,-1 0 1,1 1-1,-1 0 0,1-1 1,0 1-1,0 0 1,0 0-1,0 1 1,1-1-1,-1 0 1,-2 5-1,3-7 60,1 1-1,0-1 1,0 0 0,0 0-1,0 0 1,0 0-1,0 1 1,0-1-1,0 0 1,0 0 0,0 0-1,0 1 1,0-1-1,0 0 1,0 0-1,0 0 1,0 1 0,0-1-1,0 0 1,0 0-1,0 0 1,0 1-1,0-1 1,0 0 0,0 0-1,0 0 1,0 1-1,1-1 1,-1 0-1,0 0 1,0 0 0,0 0-1,0 0 1,0 1-1,1-1 1,-1 0-1,0 0 1,0 0 0,0 0-1,0 0 1,1 0-1,-1 0 1,0 0-1,0 0 1,0 1 0,1-1-1,-1 0 1,0 0-1,0 0 1,0 0-1,1 0 1,-1 0 0,0 0-1,0 0 1,0-1-1,1 1 1,-1 0-1,0 0 1,0 0 0,0 0-1,1 0 1,-1 0-1,0 0 1,0 0-1,0 0 1,0-1 0,1 1-1,-1 0 1,16-6 195,43-22 315,-31 15-699,0-1 0,26-17 1,-51 28 150,1 1 0,-1-1 0,0 1 1,0-1-1,0 0 0,-1 0 0,1 0 1,-1-1-1,0 1 0,3-4 0,-2-12-221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0.649"/>
    </inkml:context>
    <inkml:brush xml:id="br0">
      <inkml:brushProperty name="width" value="0.05" units="cm"/>
      <inkml:brushProperty name="height" value="0.05" units="cm"/>
    </inkml:brush>
  </inkml:definitions>
  <inkml:trace contextRef="#ctx0" brushRef="#br0">1 137 13779,'0'-8'894,"-1"2"-381,1 1 1,0 0 0,0-1 0,2-8 0,-2 13-426,1 0 0,-1 1 0,0-1 0,0 1 0,0-1 0,1 0 0,-1 1 0,0-1 0,0 1 0,1-1 1,-1 0-1,1 1 0,-1-1 0,0 1 0,1-1 0,-1 1 0,1 0 0,-1-1 0,1 1 0,0-1 0,-1 1 0,1 0 0,-1 0 0,1-1 0,-1 1 0,1 0 0,0 0 0,-1 0 1,1-1-1,0 1 0,-1 0 0,1 0 0,0 0 0,-1 0 0,1 0 0,0 0 0,-1 1 0,1-1 0,0 0 0,-1 0 0,1 0 0,-1 1 0,1-1 0,0 0 0,-1 1 1,2-1-1,7 7 295,0-1-1,0 1 1,-1 1 0,1-1 0,-2 2 0,1-1 0,-1 1 0,10 16 0,4 3 29,116 137 627,-97-122-836,73 63 0,-104-99-189,-6-3-5,1-1 0,0 0 0,0 1-1,0-2 1,1 1 0,-1 0 0,1-1 0,0 0 0,5 2 0,-10-5-7,0 0 0,0 0 0,0 1 0,0-1 0,0 0 0,0 0 0,-1 0-1,1 0 1,0 0 0,-1 1 0,1-1 0,0 0 0,-1 0 0,1 0 0,-1 1 0,1-1 0,-2-1 0,-12-16-24,-1 0 0,-1 2 1,0-1-1,-1 2 0,-24-17 0,-4 0-149,-52-26-1,59 38 4,91 17-1273,-40 0 999,-1 1 1,1-2 0,0 0-1,-1 0 1,0-1 0,0-1 0,0 0-1,-1-1 1,0 0 0,15-12-1,-7 3-582,-1 0 0,-1-2 0,0 0 0,24-34 0,-8 0 344,-30 46 1079,0 1-1,-1-1 1,1 0 0,-1 0 0,-1-1 0,1 1 0,1-9-1,-3 15-367,0 0-1,0 0 1,0 0-1,0 0 0,0-1 1,0 1-1,0 0 1,0 0-1,0 0 0,0 0 1,0-1-1,0 1 0,0 0 1,0 0-1,0 0 1,0 0-1,0-1 0,0 1 1,0 0-1,0 0 1,0 0-1,0 0 0,0 0 1,0-1-1,0 1 1,0 0-1,0 0 0,-1 0 1,1 0-1,0 0 1,0-1-1,0 1 0,0 0 1,0 0-1,0 0 1,-1 0-1,1 0 0,0 0 1,0 0-1,0 0 1,0 0-1,0 0 0,-1-1 1,1 1-1,0 0 1,0 0-1,0 0 0,0 0 1,-1 0-1,1 0 1,0 0-1,0 0 0,0 0 1,0 0-1,-1 1 0,-10 8 1553,-10 16 667,12-11-1812,1-1-1,0 1 1,2 1 0,-1-1 0,2 1-1,0 0 1,-4 18 0,9-32-433,0-1-1,0 1 1,0 0 0,-1 0-1,1 0 1,0-1 0,0 1-1,0 0 1,0 0 0,1 0-1,-1 0 1,0-1 0,0 1-1,0 0 1,1 0 0,-1-1-1,0 1 1,1 0 0,-1 0-1,0-1 1,1 1 0,-1 0-1,1-1 1,-1 1 0,1 0-1,0-1 1,-1 1 0,1-1-1,0 1 1,-1-1 0,1 0 0,0 1-1,-1-1 1,1 1 0,0-1-1,0 0 1,0 0 0,-1 1-1,1-1 1,0 0 0,0 0-1,0 0 1,-1 0 0,1 0-1,0 0 1,0 0 0,0 0-1,0-1 1,-1 1 0,1 0-1,0 0 1,0-1 0,0 1-1,10-4-59,-1 1 1,0-1-1,14-8 0,-8 5-19,-15 6 69,15-6-203,32-8-1,-45 14 172,1 0 0,-1 0 0,1 1 0,-1-1 0,1 1 0,-1 0 0,1 0-1,-1 0 1,1 0 0,0 1 0,-1-1 0,0 1 0,1 0 0,-1 0 0,1 0 0,4 3-1,-7-3 31,0 0 0,0 0 0,0 0 0,-1 0-1,1 0 1,0 0 0,-1 0 0,1 0 0,-1 0-1,1 1 1,-1-1 0,1 0 0,-1 0-1,0 0 1,0 1 0,0-1 0,1 0 0,-1 1-1,0-1 1,-1 0 0,1 0 0,0 1 0,0-1-1,0 0 1,-1 0 0,1 1 0,-1-1 0,1 0-1,-1 0 1,1 0 0,-1 0 0,-1 2 0,-2 4 22,0 0 0,-1 0 1,-9 10-1,9-11 2,-50 52 63,51-53-254,-1-1 0,1-1 0,-1 1 0,0-1 0,0 0 0,0 0 0,-1 0 0,1 0 0,-1-1 0,-10 3 0,10-6-180,3-4-127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1.142"/>
    </inkml:context>
    <inkml:brush xml:id="br0">
      <inkml:brushProperty name="width" value="0.05" units="cm"/>
      <inkml:brushProperty name="height" value="0.05" units="cm"/>
    </inkml:brush>
  </inkml:definitions>
  <inkml:trace contextRef="#ctx0" brushRef="#br0">0 225 20812,'20'-11'1897,"2"-7"-1313,2-3-272,5-3 864,-1-5-352,3 2-904,-4 1-760,-1 0 720,-5 3-144,-12 3-160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2.026"/>
    </inkml:context>
    <inkml:brush xml:id="br0">
      <inkml:brushProperty name="width" value="0.05" units="cm"/>
      <inkml:brushProperty name="height" value="0.05" units="cm"/>
    </inkml:brush>
  </inkml:definitions>
  <inkml:trace contextRef="#ctx0" brushRef="#br0">0 313 17548,'2'0'129,"0"1"1,-1 0 0,1 0 0,0 0-1,-1 0 1,1 0 0,-1 0-1,1 0 1,-1 0 0,0 1-1,0-1 1,1 1 0,-1-1 0,0 1-1,0-1 1,0 1 0,1 2-1,3 5 167,45 74 1648,-4 2 0,40 103 0,-84-183-1906,6 14 139,0-1 51,0 1 0,1-1 0,1 0 0,20 28 0,-29-45-210,0 0 1,-1 0 0,1 0-1,0-1 1,0 1 0,0 0 0,0 0-1,0 0 1,0-1 0,0 1 0,0 0-1,0-1 1,0 1 0,1-1 0,-1 1-1,0-1 1,0 0 0,0 0 0,1 1-1,-1-1 1,0 0 0,0 0-1,3 0 1,-2-1-2,-1 0 1,1 1-1,-1-1 0,1 0 0,-1 0 1,0 0-1,1 0 0,-1 0 0,0 0 1,0-1-1,1 1 0,-1 0 1,0-1-1,0 1 0,1-2 0,2-7 38,1 1 0,-1-1 0,-1 1 0,5-20 0,1-19 53,-2-2-1,0-57 1,-7-104 89,-8 48-268,37 383-3526,-27-204 3328,0 0 0,2 0 0,-1 0 0,2-1 0,10 26 0,-12-36 277,0 1 1,1-1-1,-1 0 1,1 0-1,0 0 1,0-1 0,0 1-1,1-1 1,0 0-1,0 0 1,0-1 0,0 1-1,0-1 1,1 0-1,0 0 1,-1-1 0,12 3-1,-14-4 46,1 0 0,-1 0 0,1-1 0,-1 1 0,1-1 0,-1 0 0,1 0 0,-1 0 0,1-1 0,-1 1 0,1-1 0,-1 0 0,1 0 0,-1 0-1,0 0 1,6-4 0,-4 2 16,1-1 0,-1 0 1,0 0-1,0 0 0,-1-1 0,1 0 0,-1 0 0,5-8 0,3-6 75,-2 0 0,0-1 0,-2-1 0,9-27 0,15-67 279,-30 103-368,0 0-1,0 0 0,-1-1 0,-1 1 1,0-1-1,-1 1 0,-3-19 0,4 30-50,0 0 0,0 0-1,-1-1 1,1 1-1,0 0 1,-1 0-1,1 0 1,0 0-1,-1 0 1,0 0-1,1 0 1,-1 0-1,0 0 1,1 0 0,-1 0-1,0 0 1,0 0-1,0 1 1,0-1-1,0 0 1,0 0-1,0 1 1,0-1-1,0 1 1,0-1-1,0 1 1,-1-1-1,1 1-2,-1 1-1,1-1 0,0 0 0,-1 0 1,1 1-1,0-1 0,0 1 0,0 0 0,0-1 1,-1 1-1,1 0 0,0-1 0,0 1 0,0 0 1,1 0-1,-1 0 0,0 0 0,0 0 0,0 0 1,1 0-1,-1 0 0,0 0 0,1 0 1,-1 2-1,-2 3 2,0 1 0,0-1-1,1 1 1,0-1 0,1 1 0,0 0 0,-1 11 0,1-14-2,1 0 0,0-1 0,0 1 1,1 0-1,-1 0 0,1 0 0,0-1 1,0 1-1,0 0 0,1-1 0,-1 1 0,1-1 1,0 1-1,4 5 0,-6-8 0,1 0 0,0 0 0,0 0 0,0 0 0,0-1 1,0 1-1,0 0 0,0 0 0,0-1 0,0 1 0,0 0 0,0-1 0,0 1 0,1-1 0,-1 0 0,0 1 0,0-1 0,0 0 0,1 0 1,-1 0-1,0 0 0,1 0 0,-1 0 0,2 0 0,0-1 0,-1 0 1,1 0 0,-1 0-1,1 0 1,-1 0-1,0-1 1,1 1 0,-1-1-1,0 0 1,3-3-1,4-4 6,-2-1 0,0 1-1,0-1 1,5-11-1,3-10 9,-1-1 0,-2 0-1,12-50 1,-6 18-24,-18 63 8,0 1 0,0 0-1,0-1 1,0 1 0,0 0 0,1-1 0,-1 1 0,0 0 0,0-1 0,0 1 0,0 0 0,0-1-1,0 1 1,1 0 0,-1 0 0,0-1 0,0 1 0,0 0 0,1 0 0,-1-1 0,0 1-1,0 0 1,1 0 0,-1-1 0,0 1 0,1 0 0,-1 0 0,0 0 0,1 0 0,-1 0-1,0-1 1,1 1 0,-1 0 0,1 0 0,7 11-30,8 34-8,-11-30 32,8 20 49,29 55-1,-36-78-13,1-1 0,1 0 0,-1 0-1,2 0 1,-1-1 0,1-1 0,1 1-1,13 9 1,-21-18-27,-1 1 0,1-1 0,0 0 0,0 0 0,0 0 0,0 0 0,0-1-1,0 1 1,0 0 0,0-1 0,0 1 0,0-1 0,0 0 0,4 0 0,-5 0-46,1 0 0,-1 0-1,0-1 1,0 1 0,0-1 0,0 1 0,0-1-1,0 1 1,0-1 0,0 0 0,0 1 0,0-1 0,-1 0-1,1 0 1,0 0 0,0 1 0,-1-1 0,1 0 0,0 0-1,0-1 1,0-2-155,1 0 0,-1 0-1,0-1 1,0 1 0,0 0-1,-1 0 1,1 0-1,-1 0 1,0-1 0,-1 1-1,1 0 1,-2-8 0,-3-3-75,0 1 0,0-1 0,-2 2 0,-11-22-1,17 35 263,-31-55-957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2.520"/>
    </inkml:context>
    <inkml:brush xml:id="br0">
      <inkml:brushProperty name="width" value="0.05" units="cm"/>
      <inkml:brushProperty name="height" value="0.05" units="cm"/>
    </inkml:brush>
  </inkml:definitions>
  <inkml:trace contextRef="#ctx0" brushRef="#br0">0 32 15963,'2'1'1473,"4"9"-1025,2 2-184,5-2 464,3-1-536,8-7-632,3-2 480,2-7-272,-2-3-112</inkml:trace>
  <inkml:trace contextRef="#ctx0" brushRef="#br0" timeOffset="1">276 0 15299,'1'4'310,"0"0"-1,0 0 1,-1-1-1,1 1 1,-1 0-1,0 0 0,0 0 1,0 0-1,0 0 1,0-1-1,-3 8 1,2-7-68,0 1 0,1-1 1,-1 0-1,1 0 0,0 1 0,0-1 1,1 0-1,-1 0 0,3 9 0,-3-12-215,1 0 0,0 0 0,0 0 0,0 0 1,0 0-1,0 0 0,0 0 0,0 0 0,0 0 0,0 0 0,0-1 0,0 1 0,1 0 0,-1-1 0,2 1 0,26 8 64,-9-3-71,-12-3 13,0 1 0,0 0 0,-1 0 0,0 1 0,1 0 0,-2 0-1,1 0 1,0 1 0,-1 0 0,6 8 0,-8-8 78,0 0-1,0 0 1,-1 0 0,0 0-1,0 0 1,-1 1 0,0-1-1,0 1 1,0 0 0,-1-1-1,0 1 1,0 0 0,-1 9-1,-2 39 976,1-50-967,0 0 0,0 0 0,0 0 0,0 0 0,-1-1 0,0 1 0,0-1 0,0 1 0,-4 4 0,6-9-136,-1 1 1,1 0 0,-1-1 0,1 1 0,-1 0 0,0-1 0,1 1 0,-1-1 0,0 1 0,1-1 0,-1 1-1,0-1 1,0 1 0,0-1 0,1 0 0,-1 0 0,0 1 0,0-1 0,0 0 0,0 0 0,0 0-1,0 0 1,1 0 0,-1 0 0,0 0 0,0 0 0,0 0 0,0-1 0,0 1 0,0 0 0,1 0 0,-1-1-1,0 1 1,0-1 0,0 1 0,1 0 0,-1-1 0,0 0 0,1 1 0,-1-1 0,0 1 0,1-1-1,-1-1 1,-4-2-311,1-1-1,0-1 1,0 1-1,-6-10 1,4 2 46,0 1-1,0-1 1,1-1 0,0 1 0,2-1 0,-5-26-1,7-5-573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3.015"/>
    </inkml:context>
    <inkml:brush xml:id="br0">
      <inkml:brushProperty name="width" value="0.05" units="cm"/>
      <inkml:brushProperty name="height" value="0.05" units="cm"/>
    </inkml:brush>
  </inkml:definitions>
  <inkml:trace contextRef="#ctx0" brushRef="#br0">1 364 14043,'5'-2'130,"40"-17"1532,-2-2 1,60-38-1,-92 52-1404,0 0 0,-1-1 0,0-1 1,0 0-1,-1 0 0,-1-1 0,1 0 1,-2 0-1,1-1 0,-1 0 0,-1 0 0,0-1 1,-1 1-1,6-18 0,-10 25-190,0-1 0,0 0 0,0 0 0,-1 1 0,0-1 0,0 0 0,0 0 0,0 0 0,-1 1 0,0-1 0,-2-9 0,2 12-47,0 0-1,0 0 0,0 0 0,0 0 0,0 1 0,-1-1 1,1 0-1,0 1 0,-1-1 0,1 1 0,-1-1 0,1 1 1,-1 0-1,0-1 0,0 1 0,0 0 0,0 0 0,1 0 1,-1 1-1,0-1 0,-1 0 0,1 1 0,0-1 1,0 1-1,0 0 0,0 0 0,0 0 0,0 0 0,-3 0 1,1 1 6,0-1 1,0 1 0,0 1 0,0-1 0,0 1 0,0-1 0,0 1-1,1 0 1,-1 0 0,0 1 0,1-1 0,0 1 0,0 0 0,0 0 0,0 0-1,0 0 1,-3 4 0,-2 5 75,0 0 1,0 1-1,-9 23 0,9-17 37,1 1-1,0-1 0,2 1 1,1 1-1,-3 20 0,6-29-55,0 0 0,1-1 1,0 1-1,1 0 0,0-1 0,1 1 0,0-1 1,1 1-1,0-1 0,7 16 0,-7-22-53,1 0 1,-1 0-1,1-1 0,0 1 0,0 0 1,0-1-1,0 0 0,1 0 0,0-1 1,0 1-1,0-1 0,0 0 1,0 0-1,1-1 0,-1 1 0,1-1 1,0-1-1,0 1 0,-1-1 0,1 0 1,0 0-1,0 0 0,0-1 0,8-1 1,-6 1-139,1 0 0,0-1 1,-1 0-1,1-1 1,-1 0-1,1 0 0,-1-1 1,0 0-1,0 0 1,0-1-1,0 0 0,-1 0 1,1-1-1,-1 0 0,0-1 1,8-8-1,-13 13 75,-1-1 0,1-1 0,-1 1-1,0 0 1,1 0 0,-1 0 0,0-1-1,-1 1 1,1 0 0,0-1 0,-1 1 0,1-1-1,-1 1 1,0-1 0,1 1 0,-1-1-1,0 1 1,-1-1 0,1 1 0,0-1-1,-1 1 1,0-1 0,-1-3 0,-18-38-490</inkml:trace>
  <inkml:trace contextRef="#ctx0" brushRef="#br0" timeOffset="1">1 53 20228,'0'13'913,"13"-22"-913,2-11-8,10-13 376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4.288"/>
    </inkml:context>
    <inkml:brush xml:id="br0">
      <inkml:brushProperty name="width" value="0.05" units="cm"/>
      <inkml:brushProperty name="height" value="0.05" units="cm"/>
    </inkml:brush>
  </inkml:definitions>
  <inkml:trace contextRef="#ctx0" brushRef="#br0">852 20 16331,'43'-20'2622,"-43"20"-2606,0 0 0,0 0-1,0 1 1,0-1 0,0 0-1,0 0 1,0 0 0,0 0-1,-1 0 1,1 1 0,0-1-1,0 0 1,0 0 0,0 0-1,0 0 1,0 0 0,1 1-1,-1-1 1,0 0 0,0 0-1,0 0 1,0 0 0,0 0-1,0 0 1,0 1 0,0-1-1,0 0 1,0 0 0,0 0-1,0 0 1,0 0 0,1 0-1,-1 0 1,0 1 0,0-1-1,0 0 1,0 0 0,0 0-1,0 0 1,1 0 0,-1 0-1,0 0 1,0 0-1,0 0 1,0 0 0,0 0-1,1 0 1,-1 0 0,0 0-1,0 0 1,0 0 0,0 0-1,0 0 1,1 0 0,-1 0-1,0 0 1,0 0 0,0 0-1,0 0 1,0 0 0,0 0-1,1 0 1,-1 0 0,0-1-1,0 1 1,0 0 0,-7 14 775,-59 80 960,-109 123 0,66-88-1222,87-102-481,-480 561 292,501-587-394,0 0 0,1 0 0,-1 0 0,0 0 0,0-1 0,0 1 0,0 0 0,0 0 0,0-1 0,0 1 0,0 0 0,0-1 0,0 1 0,-2 0 0,3-2 15,-1 1 1,1 0-1,0-1 0,0 1 1,0-1-1,-1 1 1,1-1-1,0 1 0,0 0 1,0-1-1,0 1 1,0-1-1,0 1 0,0-1 1,0 1-1,0-1 1,0 1-1,0 0 0,0-1 1,0 1-1,1-1 1,-1 1-1,0-1 0,0 1 1,1-1-1,18-45-1321,60-98-35,-28 52 555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4.718"/>
    </inkml:context>
    <inkml:brush xml:id="br0">
      <inkml:brushProperty name="width" value="0.05" units="cm"/>
      <inkml:brushProperty name="height" value="0.05" units="cm"/>
    </inkml:brush>
  </inkml:definitions>
  <inkml:trace contextRef="#ctx0" brushRef="#br0">606 35 15251,'1'-6'372,"-1"-20"1387,0 26-1744,0 0 0,0-1 0,0 1 1,-1 0-1,1 0 0,0 0 0,0 0 1,0-1-1,0 1 0,0 0 0,0 0 0,-1 0 1,1 0-1,0 0 0,0 0 0,0 0 1,0 0-1,-1-1 0,1 1 0,0 0 1,0 0-1,0 0 0,0 0 0,-1 0 0,1 0 1,0 0-1,0 0 0,0 0 0,-1 0 1,1 0-1,0 0 0,0 0 0,0 0 1,0 0-1,-1 0 0,1 1 0,0-1 1,0 0-1,0 0 0,-15 12 357,-4 10 796,-32 49 1,-1 2-362,-26 24-190,-109 142 461,140-173-603,-64 121 1,105-174-420,-1 0 1,2 0-1,0 0 0,0 1 1,1 0-1,1 0 0,-2 21 1,5-30-46,-1-1 0,2 0 0,-1 1 1,0-1-1,1 0 0,0 1 0,0-1 0,0 0 1,1 0-1,-1 0 0,1 0 0,0 0 0,0 0 1,1-1-1,-1 1 0,1 0 0,-1-1 0,1 0 1,0 0-1,1 0 0,-1 0 0,0 0 0,1-1 1,-1 1-1,1-1 0,0 0 0,8 3 0,0 0-3,1-2 0,0 1 0,-1-2-1,1 0 1,0 0 0,1-1 0,-1-1 0,0 0-1,26-4 1,7-3-58,65-20 0,-29 2-1167,-1-4 1,-2-3 0,145-82 0,-139 64 302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5.151"/>
    </inkml:context>
    <inkml:brush xml:id="br0">
      <inkml:brushProperty name="width" value="0.05" units="cm"/>
      <inkml:brushProperty name="height" value="0.05" units="cm"/>
    </inkml:brush>
  </inkml:definitions>
  <inkml:trace contextRef="#ctx0" brushRef="#br0">515 52 17140,'-1'-4'235,"0"1"1,0-1 0,0 1 0,-1 0-1,0 0 1,1 0 0,-1 0-1,0 0 1,-1 0 0,1 0 0,-4-3-1,4 4-136,0 1 0,0 0-1,0 0 1,0 0 0,0 0-1,0 0 1,-1 1 0,1-1 0,0 1-1,0-1 1,-1 1 0,1 0-1,0 0 1,0 0 0,-1 0-1,1 0 1,0 0 0,-1 1-1,-2 0 1,-6 2 130,1 1 1,-1 0-1,1 1 1,0 0-1,1 1 0,-1 0 1,1 0-1,0 1 1,1 0-1,-9 9 0,-11 13 63,-33 45 0,18-17-166,-59 103 0,85-129-108,2 1-1,1 0 0,2 1 1,1 0-1,-10 48 0,19-68-8,0-1-1,1 1 0,0 0 1,1-1-1,1 1 0,0 0 1,0-1-1,5 17 0,-4-22-30,0-1-1,0 0 0,1 0 0,0 0 0,0-1 0,1 1 0,-1-1 0,1 0 0,0 0 0,0 0 0,1 0 0,0-1 1,0 1-1,0-1 0,0 0 0,0-1 0,11 6 0,-5-5-162,0 1 0,1-2 0,-1 1 0,1-2 0,0 1 0,0-2 0,0 1-1,16-2 1,-5 0-44,1-2-1,-1-1 0,31-7 0,5-8-336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6.034"/>
    </inkml:context>
    <inkml:brush xml:id="br0">
      <inkml:brushProperty name="width" value="0.05" units="cm"/>
      <inkml:brushProperty name="height" value="0.05" units="cm"/>
    </inkml:brush>
  </inkml:definitions>
  <inkml:trace contextRef="#ctx0" brushRef="#br0">180 641 17988,'-19'17'613,"1"1"0,0 1 1,1 0-1,1 1 0,-26 44 0,34-50-416,1 2 0,0-1 0,1 1 0,1 0 0,1 0 0,0 0 0,1 1-1,0-1 1,1 1 0,1 17 0,1-29-157,0 0 0,1-1 0,-1 1 0,1 0-1,0-1 1,0 1 0,0-1 0,1 1 0,-1-1 0,1 1 0,0-1 0,3 5 0,-3-7-19,0 0 1,0 0-1,0 0 1,0-1-1,0 1 1,1 0-1,-1-1 1,0 0-1,1 1 1,-1-1-1,1 0 1,-1 0-1,1 0 1,0-1 0,-1 1-1,1 0 1,0-1-1,0 0 1,-1 0-1,1 0 1,5 0-1,1-1 15,-1 0 0,0-1-1,0 1 1,0-2 0,0 1-1,0-1 1,0 0 0,-1-1 0,1 1-1,-1-1 1,0-1 0,0 0-1,0 0 1,-1 0 0,0-1-1,0 0 1,0 0 0,-1 0-1,8-12 1,-3 2 18,0-2 0,-2 1 0,0-1-1,-1-1 1,0 1 0,-2-1 0,5-24 0,-8 31-44,1-1 0,0 1 1,1 0-1,0 0 1,1 1-1,7-14 1,-6 17-6,-1 1 1,1-1 0,0 1-1,1 0 1,0 1 0,0-1-1,0 1 1,16-9 0,-4 3 9,0 2 0,38-16 0,-45 22-8,0 0 1,-1 1 0,1 1 0,0-1 0,0 2 0,22-1 0,-31 2-6,1 0 0,-1 1-1,1-1 1,-1 1 0,1 0 0,-1 0 0,0 0 0,0 0 0,1 0 0,-1 1 0,0-1 0,0 1 0,0 0 0,-1 0 0,1 0 0,0 1 0,-1-1 0,4 4 0,-3-1 4,0 0 1,0 0 0,0 0-1,-1 0 1,0 0-1,0 1 1,0-1-1,-1 1 1,1-1-1,-1 9 1,1 6 66,-2 1-1,-1-1 1,0 1 0,-1-1-1,-7 25 1,7-33 2,2-8-18,-1 1 1,0 0 0,0-1-1,0 1 1,-1-1-1,1 0 1,-1 0 0,0 1-1,-3 3 1,3-26 326,3-71-105,-6-208-134,6 286-154,5 13-13,6 2 8,18-4-732,-1-2 1,1 0 0,0-2 0,-1-2-1,33-10 1,-46 13 198,9-4-870,0 0 0,0-2 0,-1 0 0,0-2 0,41-24 0,-55 28 1055,-2 1-1,1-1 1,-1-1 0,0 1 0,0-2 0,-1 1 0,7-10 0,-10 11 552,-1 1 1,1-1-1,-1 0 1,0 0 0,-1 0-1,0 0 1,0 0-1,0 0 1,-1-1 0,0 1-1,0-12 1,-1 18-60,0 0 0,0 0 0,0-1 0,0 1 0,0 0 1,0 0-1,0 0 0,-1-1 0,1 1 0,0 0 0,-1 0 0,1 0 1,-1 0-1,1 0 0,-1 0 0,0 0 0,1 0 0,-1 0 0,0 0 1,-1-1-1,1 1 4,0 1 1,0-1-1,0 1 0,0 0 1,0-1-1,0 1 1,0 0-1,0 0 0,0 0 1,0 0-1,0 0 1,0 0-1,-1 0 1,1 0-1,0 0 0,0 0 1,0 1-1,-1 0 1,-3 0 205,0 2 0,0-1 0,0 1 0,1-1 0,-1 1 0,1 1 0,-6 5 0,-2 2-59,1 1 0,0 1 0,1 0 1,1 0-1,0 1 0,0 0 0,2 1 0,0 0 1,0 0-1,2 0 0,0 1 0,-6 28 1,11-41-247,0-1 1,-1 1-1,1 0 1,0-1-1,0 1 1,1 0-1,-1-1 1,0 1 0,1 0-1,0-1 1,-1 1-1,1-1 1,0 1-1,0-1 1,1 1-1,1 2 1,-1-3-17,-1-1 0,1 1 0,0-1 0,0 0 0,0 0 0,-1 0 0,1 0-1,0 0 1,1 0 0,-1 0 0,0 0 0,0-1 0,0 1 0,0-1 0,0 0 0,1 0 0,-1 0 0,0 0 0,0 0 0,3 0 0,7-2 13,0 0 0,0-1 1,0 0-1,0-1 0,-1 0 1,0-1-1,0 0 0,16-10 1,79-60 70,-103 72-100,161-136 32,-161 137-36,-1 0 1,1 0-1,0 0 1,0 0-1,0 1 1,0-1-1,0 1 1,4-2-1,-6 3 1,-1 0-1,1 0 1,-1 0-1,1 0 0,-1 0 1,1 0-1,-1 0 1,1 0-1,-1 0 0,1 0 1,-1 0-1,1 0 0,-1 0 1,0 0-1,1 1 1,-1-1-1,1 0 0,-1 0 1,0 1-1,1-1 1,-1 0-1,1 1 0,0 0 2,-1 0-1,1 0 0,0 1 0,-1-1 0,0 0 1,1 0-1,-1 0 0,0 0 0,1 1 1,-1-1-1,0 0 0,0 2 0,0 4 25,0 0 0,1-1 0,0 1 0,0 0 0,0-1 0,1 1 0,4 9 1,-5-15-16,0 1 0,0-1 0,0 1 0,0-1 0,0 1 0,1-1 0,-1 0 0,0 1 0,1-1 1,-1 0-1,1 0 0,0 0 0,-1 0 0,1 0 0,0-1 0,0 1 0,-1 0 0,1-1 0,0 1 1,0-1-1,0 0 0,0 0 0,0 1 0,-1-1 0,1 0 0,0-1 0,0 1 0,0 0 1,0 0-1,0-1 0,0 1 0,2-2 0,10-3 30,1 0 0,-1-1 0,-1-1 0,1 0 0,-1-1 0,0 0 0,-1-1-1,14-14 1,9-9-2,40-49-1,5-16-171,-65 85 73,-14 12 57,-1 0 1,0 0 0,1 0 0,-1 0 0,0 0-1,0 0 1,1 0 0,-1 0 0,0 0 0,1 0-1,-1 0 1,0 0 0,1 0 0,-1 0 0,0 0-1,0 0 1,1 0 0,-1 0 0,0 0 0,0 1 0,1-1-1,-1 0 1,0 0 0,0 0 0,1 1 0,-1-1-1,0 0 1,0 0 0,0 0 0,1 1 0,-1-1-1,1 4-6,0-1 0,0 0-1,0 1 1,0-1-1,0 1 1,-1 6-1,1 2 39,0-8-18,-1-1 0,1 1 0,0 0 0,0 0 0,0 0 0,0 0 0,1-1 0,-1 1 0,1-1 1,0 1-1,0-1 0,0 1 0,1-1 0,-1 0 0,5 4 0,-4-5-7,-1-1 0,1 1 0,0-1-1,-1 0 1,1 0 0,0 0 0,0 0 0,0 0 0,0 0 0,0-1 0,0 0 0,0 0 0,1 1-1,-1-2 1,0 1 0,0 0 0,0-1 0,0 1 0,0-1 0,5-2 0,2 0-209,-1 0 1,0-1-1,0-1 1,0 1-1,12-9 0,-17 10 113,-1 1-1,0 0 1,0-1 0,0 0-1,0 0 1,-1 0-1,1 0 1,-1 0-1,0 0 1,0 0-1,0-1 1,0 0-1,0 1 1,-1-1-1,0 0 1,2-5-1,-2-13-467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3.650"/>
    </inkml:context>
    <inkml:brush xml:id="br0">
      <inkml:brushProperty name="width" value="0.05" units="cm"/>
      <inkml:brushProperty name="height" value="0.05" units="cm"/>
    </inkml:brush>
  </inkml:definitions>
  <inkml:trace contextRef="#ctx0" brushRef="#br0">40 718 15763,'-2'1'193,"1"1"0,-1-1 0,1 0-1,-1 0 1,1 1 0,0-1 0,0 1-1,-1 0 1,1-1 0,0 1-1,0 0 1,1-1 0,-2 4 0,-8 26 819,8-24-454,0 3-68,0 0 1,0 0-1,-1 17 0,3-25-433,0 1 0,0-1 1,0 1-1,0 0 0,1-1 0,-1 1 1,0-1-1,1 1 0,0-1 1,0 1-1,0-1 0,0 1 0,0-1 1,0 0-1,1 1 0,-1-1 0,1 0 1,-1 0-1,3 2 0,-3-3-46,-1-1-1,1 1 1,0-1 0,0 0-1,-1 1 1,1-1-1,0 0 1,0 1-1,-1-1 1,1 0-1,0 0 1,0 1 0,0-1-1,-1 0 1,1 0-1,0 0 1,0 0-1,0 0 1,0-1-1,-1 1 1,1 0 0,0 0-1,0 0 1,1-1-1,-1 0-1,1 0-1,0 0 1,-1-1-1,1 1 1,-1 0-1,0-1 1,1 1-1,-1-1 1,0 1-1,1-3 1,2-3 3,0 0 1,0 0 0,4-15-1,-4 8-124,-1 0-1,0 0 0,-1-1 0,-1 1 0,0 0 1,-2-29-1,-2 36-413,1 14 283,0 13 86,1-11 227,1 0-1,0 0 0,1-1 0,0 1 1,0 0-1,1-1 0,0 1 0,0-1 1,1 0-1,0 0 0,1 0 0,5 10 1,-8-17-48,-1 0 1,1-1 0,0 1-1,0 0 1,-1 0-1,1 0 1,0-1 0,0 1-1,0 0 1,0-1 0,0 1-1,0-1 1,0 1 0,0-1-1,0 1 1,0-1 0,0 0-1,0 1 1,0-1 0,0 0-1,0 0 1,0 0 0,1 0-1,0 0 1,0-1 5,0 1 0,1-1 0,-1 0 1,0 0-1,-1 0 0,1 0 0,0 0 0,0 0 0,0-1 1,-1 1-1,4-4 0,2-2 31,-1-1 0,0-1 0,0 1 0,6-13-1,-3 2-13,-1 0-1,-1 0 0,-1-1 0,0 0 0,4-32 1,1-106-380,-10 128 155,-1-1 1,-2 1-1,-7-34 0,0 38-99,9 26 274,-1 0 1,1 0-1,0 0 0,0 0 1,0 0-1,0-1 0,0 1 1,0 0-1,0 0 0,0 0 1,-1 0-1,1 0 0,0-1 1,0 1-1,0 0 0,0 0 0,0 0 1,-1 0-1,1 0 0,0 0 1,0 0-1,0 0 0,0 0 1,-1 0-1,1 0 0,0 0 1,0 0-1,0 0 0,-1 0 1,1 0-1,0 0 0,0 0 1,0 0-1,0 0 0,-1 0 1,1 0-1,-4 13-76,2 12 209,1 0 1,1 0 0,1 0-1,1-1 1,7 30 0,-1-18 114,1 1 0,27 64 0,-20-64-207,2-1-1,2-1 0,1-1 0,41 52 1,-60-83-35,0-1 1,0 0 0,1 1-1,-1-1 1,1 0 0,-1 0-1,1 0 1,0-1 0,-1 1-1,5 1 1,-6-3 0,0 1 0,0-1-1,0 0 1,0 0 0,0 0 0,0 0-1,0 0 1,0-1 0,0 1 0,0 0-1,0 0 1,0-1 0,0 1 0,-1 0-1,1-1 1,0 1 0,0-1 0,0 1-1,-1-1 1,1 1 0,0-1 0,0 0-1,-1 1 1,1-1 0,0 0 0,-1 0-1,1 1 1,-1-1 0,1 0 0,-1 0-1,0 0 1,1 0 0,-1 0-1,0 0 1,1 0 0,-1 1 0,0-1-1,0-2 1,4-13 22,-1-1-1,0 1 1,-1-1-1,-1-30 0,-9-70 60,-36-157 15,29 211-126,-3 2 0,-32-74 0,42 121-65,10 23 64,10 27 4,110 223 18,-90-199 80,4-3 0,52 68 0,-87-124-58,0 0 0,0 1 0,0-1 0,0 0-1,1 0 1,-1 0 0,0 0 0,0 0 0,1 0 0,-1 0 0,0-1 0,1 1 0,2 1 0,-4-2-11,0 0 1,0 0-1,0 0 1,1 0-1,-1 0 1,0 0-1,0 0 0,0-1 1,0 1-1,0 0 1,0 0-1,1 0 1,-1 0-1,0 0 1,0 0-1,0 0 1,0 0-1,0 0 1,0 0-1,0-1 1,0 1-1,1 0 1,-1 0-1,0 0 1,0 0-1,0 0 1,0 0-1,0-1 1,0 1-1,0 0 1,0 0-1,0 0 1,0 0-1,0 0 1,0 0-1,0-1 0,0 1 1,0 0-1,0 0 1,0 0-1,0 0 1,0-1-1,-6-13 108,-6-6-11,-2 1 0,0 0 0,-26-26 0,-56-45-131,69 69-29,-16-17-176,43 38 228,1 0 0,-1-1 0,0 1 0,1 0 0,-1-1 0,1 1-1,-1 0 1,0 0 0,1-1 0,-1 1 0,1 0 0,-1 0 0,0 0-1,1 0 1,-1 0 0,1 0 0,-1-1 0,1 1 0,-1 0 0,1 0-1,-1 0 1,1 0 0,-1 1 0,0-1 0,1 0 0,-1 0 0,1 0-1,-1 0 1,1 0 0,0 1 0,20 0-36,-7 0 32,0-1-1,-1 0 1,1-1-1,0-1 1,-1 0-1,0-1 1,1-1-1,-1 0 1,0 0-1,-1-1 1,1-1-1,-1 0 1,0-1-1,0 0 1,-1-1-1,17-15 1,-20 17 6,-1-2 1,1 1-1,-1-1 1,-1 0-1,1 0 1,-2-1-1,1 0 0,-1 0 1,0 0-1,-1 0 1,0-1-1,0 0 1,-1 0-1,-1 0 1,0 0-1,0-1 1,-1 1-1,0 0 0,-1-1 1,0 1-1,0-1 1,-3-12-1,1 16-32,0 0 0,0-1 0,-1 1 0,1 1 0,-2-1-1,1 0 1,-1 1 0,-8-12 0,10 16 20,1 1 1,0-1-1,-1 0 1,0 1-1,1-1 1,-1 1-1,0-1 1,0 1-1,0 0 1,0-1-1,0 1 1,0 0-1,0 1 1,0-1-1,-1 0 1,1 0-1,0 1 1,-1 0-1,1-1 1,0 1-1,0 0 1,-1 0-1,1 0 1,0 0-1,-1 1 0,1-1 1,0 1-1,-1-1 1,1 1-1,0 0 1,-4 2-1,3-1 10,-1 1-1,1-1 0,0 1 0,0 0 1,0 0-1,0 0 0,0 1 1,1-1-1,-1 1 0,1-1 0,0 1 1,0 0-1,0 0 0,1 0 0,-1 0 1,1 0-1,0 0 0,-1 6 0,0 8 105,0 0-1,1 37 0,2-33 32,1 0 0,1 1 1,1-1-1,0-1 0,13 35 0,-14-48-80,0 1 0,1-1 0,0-1 0,0 1 0,0 0-1,1-1 1,0 0 0,1 0 0,-1 0 0,1-1 0,1 0 0,-1 0 0,1-1-1,0 1 1,0-1 0,1-1 0,9 5 0,-12-7-32,-1 0-1,1-1 1,0 1 0,0-1 0,0-1 0,1 1 0,-1-1-1,0 1 1,0-1 0,0-1 0,0 1 0,0-1-1,0 0 1,0 0 0,10-4 0,-9 2-6,0 0 1,-1 0-1,1-1 1,-1 0-1,1 0 0,-1 0 1,0-1-1,-1 0 1,1 0-1,6-11 0,-2 2-27,0-1 0,-2 0 0,0-1-1,-1 0 1,0 0 0,-1 0-1,-1-1 1,3-29 0,-5 36-28,-1 1 0,-1-1 1,0 0-1,0 1 0,-1-1 1,0 0-1,-2-9 0,0 28-205,4 10 251,4-2 60,0 0-1,0 0 1,2-1-1,0 1 1,1-2-1,0 1 1,1-1 0,1 0-1,1-1 1,0 0-1,18 16 1,-25-26-57,0-1 0,0 0 1,0 0-1,0 0 0,1-1 0,0 1 1,-1-1-1,1 0 0,0-1 0,5 2 1,-9-3-54,1 1 1,-1-1 0,1 0 0,-1 0-1,1 0 1,-1 0 0,1 0-1,-1-1 1,1 1 0,-1 0 0,1-1-1,-1 1 1,0-1 0,1 0-1,-1 1 1,0-1 0,1 0 0,-1 0-1,0 1 1,0-1 0,0 0 0,0 0-1,0-1 1,0 1 0,0 0-1,0 0 1,0 0 0,0-1 0,-1 1-1,1 0 1,-1-1 0,1 1-1,-1 0 1,1-1 0,-1 1 0,0-1-1,1 1 1,-1-1 0,0-1-1,1-7-100,-1 0-1,0 0 0,-1 0 1,0 0-1,0 1 0,-1-1 1,0 0-1,-1 1 0,0-1 0,0 1 1,-8-14-1,-15-34-599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7.123"/>
    </inkml:context>
    <inkml:brush xml:id="br0">
      <inkml:brushProperty name="width" value="0.05" units="cm"/>
      <inkml:brushProperty name="height" value="0.05" units="cm"/>
    </inkml:brush>
  </inkml:definitions>
  <inkml:trace contextRef="#ctx0" brushRef="#br0">160 175 16836,'-1'-4'234,"0"0"0,-1 1 0,1-1 0,-1 0 0,0 1 0,0 0 0,-4-6 0,5 8-203,1 0 1,-1 0-1,0 0 0,0 1 1,0-1-1,0 0 0,0 1 1,0-1-1,0 0 0,-1 1 1,1 0-1,0-1 0,0 1 1,0 0-1,0-1 0,-1 1 1,1 0-1,0 0 0,0 0 1,-1 0-1,1 0 1,0 0-1,0 0 0,0 1 1,-1-1-1,1 0 0,0 1 1,0-1-1,-2 2 0,-2 1 125,-1 0 0,1 0 0,1 1 0,-1 0-1,0 0 1,1 1 0,0-1 0,0 1 0,0 0-1,1 0 1,-1 0 0,1 0 0,-3 7 0,-1 5 106,-1 0 1,2 0-1,-5 22 1,8-27-193,-1 0 0,2 0 0,0 0 1,1 1-1,0-1 0,0 0 1,2 1-1,-1-1 0,6 24 0,-6-34-53,1 0 0,0 0-1,0 0 1,0 0 0,0 0-1,0 0 1,0 0 0,0-1-1,1 1 1,-1 0 0,0-1-1,1 1 1,0-1 0,-1 1-1,1-1 1,0 0 0,0 0-1,0 0 1,0 0 0,0 0-1,0 0 1,0-1 0,0 1-1,0-1 1,0 1 0,0-1-1,0 0 1,0 1 0,0-1-1,4-1 1,1 1 25,0-1 0,0 0 0,0-1 0,0 0 0,0 0 0,-1 0 0,1-1 0,7-4 0,3-3 49,0-1-1,-1-1 1,0-1-1,-1 0 1,-1-1-1,26-31 1,-14 12 87,-2-2 0,25-47 0,-33 48-6,-1 0-1,-1-1 0,11-48 0,-27 94-159,1 0 1,0 0 0,1 0 0,0-1-1,0 1 1,1 0 0,0 0-1,1 0 1,4 13 0,0-4-60,1-1 1,1 1-1,0-1 1,12 18-1,-13-25-50,0 0-1,1-1 0,1 0 1,0 0-1,0-1 0,1 0 1,0 0-1,1-2 0,0 1 1,1-1-1,-1-1 0,1 0 1,1 0-1,-1-2 1,1 1-1,0-1 0,15 3 1,-14-7-25,0 1 0,17-2 0,-31 0 122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8.525"/>
    </inkml:context>
    <inkml:brush xml:id="br0">
      <inkml:brushProperty name="width" value="0.05" units="cm"/>
      <inkml:brushProperty name="height" value="0.05" units="cm"/>
    </inkml:brush>
  </inkml:definitions>
  <inkml:trace contextRef="#ctx0" brushRef="#br0">14 70 13947,'-14'-69'2244,"50"208"3030,4 43-3343,40 163 716,-75-328-2497,13 44 316,-16-56-408,0 0 0,0 0 0,1 0-1,0-1 1,-1 1 0,1-1 0,1 0 0,-1 0 0,5 4 0,-7-7-38,1 0 1,-1 0 0,0 0 0,1 0-1,-1 0 1,1 0 0,-1-1-1,1 1 1,0-1 0,-1 1-1,1-1 1,0 0 0,-1 0-1,1 1 1,0-1 0,-1 0-1,1 0 1,0-1 0,-1 1-1,1 0 1,-1 0 0,1-1-1,0 1 1,-1-1 0,1 0-1,-1 1 1,3-3 0,2-1 28,0 0 0,0 0 0,-1-1 0,0 1 0,6-8 0,8-11 29,0-1 1,-1-1-1,-2 0 0,0-2 0,-2 0 0,-1 0 0,15-45 1,-16 33-137,-2-1 0,-1-1 0,-2 1 0,-2-1 0,1-44 0,-6 76-89,0-1-1,-1 1 1,0-1 0,0 1 0,-4-13 0,2 17-922,2 12 193,1 18-396,17 69-2302,4 42-870,-19-119 4086,-1 1-1,-1-1 0,-1 1 0,0-1 1,-7 29-1,9-46 377,-1 0-1,0 0 1,0-1-1,0 1 1,0 0-1,0 0 1,0 0 0,0 0-1,0 0 1,0 0-1,0 0 1,0 0-1,0 0 1,0 0-1,1 0 1,-1 0 0,0 0-1,0 0 1,0 0-1,0 0 1,0 0-1,0 0 1,0 0-1,0 0 1,0 0 0,1 0-1,-1 0 1,0 0-1,0 0 1,0 0-1,0 0 1,0 0 0,0 0-1,0 0 1,0 0-1,0 0 1,0 0-1,1 0 1,-1 0-1,0 0 1,0 0 0,0 0-1,0 0 1,0 1-1,0-1 1,0 0-1,0 0 1,0 0-1,0 0 1,0 0 0,0 0-1,0 0 1,0 0-1,0 0 1,0 0-1,0 1 1,0-1 0,0 0-1,0 0 1,0 0-1,0 0 1,0 0-1,0 0 1,0 0-1,0 0 1,0 0 0,0 1-1,12-10 930,18-17 413,-26 21-1087,27-24 724,-2-2-1,-2-2 1,40-57-1,-69 94-943,0 0 0,1 0 0,0 0 0,0 0 0,0 0 1,1 0-1,-1 0 0,1 0 0,0 1 0,0-1 0,0 0 0,1 0 0,-1 0 0,1 1 0,3 6 0,-4-9-17,0 0 1,1 0-1,0 1 1,0-1-1,-1 0 1,1 0-1,0 0 1,1 0 0,-1 0-1,0 0 1,1-1-1,-1 1 1,1 0-1,-1-1 1,1 1-1,0-1 1,-1 1-1,1-1 1,0 0-1,0 0 1,0 0-1,0 0 1,0 0-1,1 0 1,-1 0-1,0-1 1,0 1-1,0-1 1,1 0 0,-1 1-1,0-1 1,4-1-1,0 0 31,-1-1-1,1 0 1,-1 0 0,1 0-1,-1-1 1,0 0-1,0 0 1,0 0 0,0-1-1,-1 0 1,1 0-1,-1 0 1,0 0 0,0-1-1,0 1 1,-1-1-1,0 0 1,0 0 0,3-7-1,2-3 12,-2-1-1,0 1 0,0-1 1,-2-1-1,5-23 0,-8 32-70,1 2-9,-1 0 0,-1 0 0,1 0 0,-1 0 0,0 0 1,0-1-1,0 1 0,-3-10 0,0 12-28,0 11 9,0 13-11,2-7 25,1 0 0,1-1-1,0 1 1,0-1 0,1 1-1,1-1 1,0 0 0,6 13 0,-8-22 10,0 1 0,1 0 1,0-1-1,0 1 0,0-1 0,0 1 1,1-1-1,-1 0 0,1 0 1,0 0-1,0 0 0,0 0 1,0-1-1,0 0 0,1 1 0,-1-1 1,1 0-1,0-1 0,-1 1 1,1-1-1,0 1 0,0-1 0,0 0 1,0 0-1,0-1 0,0 0 1,0 1-1,0-1 0,4-1 0,2 0-12,-1-1 0,0-1 0,0 0-1,0 0 1,0-1 0,0 0-1,-1 0 1,1-1 0,-1 0 0,-1-1-1,1 1 1,-1-2 0,0 1-1,0-1 1,-1 0 0,1 0 0,-2-1-1,1 0 1,-1 0 0,0 0-1,-1 0 1,0-1 0,0 0 0,-1 0-1,0 0 1,-1 0 0,0-1-1,1-9 1,-6 3-254,3 16 249,0 0-1,-1-1 1,1 1-1,0 0 1,0 0-1,-1-1 1,1 1-1,0 0 1,-1 0-1,1 0 1,0 0-1,-1-1 1,1 1-1,-1 0 1,1 0-1,0 0 1,-1 0-1,1 0 1,0 0-1,-1 0 1,1 0-1,-1 0 1,1 0-1,-1 0 1,-1 1-48,1 0 1,-1 0-1,0-1 0,1 1 1,-1 0-1,1 0 1,-1 1-1,1-1 1,0 0-1,-1 0 1,1 1-1,0-1 1,-2 3-1,-3 8-535,0 0-1,0 0 1,-5 19-1,-4 9-62,3-17 89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8.937"/>
    </inkml:context>
    <inkml:brush xml:id="br0">
      <inkml:brushProperty name="width" value="0.05" units="cm"/>
      <inkml:brushProperty name="height" value="0.05" units="cm"/>
    </inkml:brush>
  </inkml:definitions>
  <inkml:trace contextRef="#ctx0" brushRef="#br0">0 7 19580,'5'-5'1825,"-4"3"-1425,2 2-136,4 3-872,5 0 736,12 4-416,9 0-161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9.341"/>
    </inkml:context>
    <inkml:brush xml:id="br0">
      <inkml:brushProperty name="width" value="0.05" units="cm"/>
      <inkml:brushProperty name="height" value="0.05" units="cm"/>
    </inkml:brush>
  </inkml:definitions>
  <inkml:trace contextRef="#ctx0" brushRef="#br0">381 240 17236,'-19'5'521,"0"0"-1,1 1 1,0 1 0,0 0 0,1 2 0,-18 11 0,15-9 110,-15 8 400,-52 37 1,78-50-926,0 2 0,0-1 1,1 1-1,0 0 0,0 1 0,1 0 0,0 0 0,0 0 1,1 1-1,-6 13 0,12-22-100,-1 0 1,1 0-1,-1 0 0,1 0 1,-1 0-1,1 1 1,-1-1-1,1 0 0,0 0 1,0 0-1,0 1 0,0-1 1,0 0-1,0 0 0,0 1 1,0-1-1,0 0 1,0 0-1,1 0 0,-1 1 1,0-1-1,1 0 0,-1 0 1,1 0-1,0 0 0,-1 0 1,1 0-1,0 0 1,-1 0-1,1 0 0,0 0 1,0 0-1,0 0 0,0-1 1,0 1-1,0 0 1,0-1-1,0 1 0,0 0 1,0-1-1,0 0 0,3 1 1,2 1-19,1-1 0,0 0 0,0-1 0,0 1 0,0-2 1,9 0-1,31-5-157,59-15 1,17-4-34,-103 23 162,-1 0-1,0 2 0,1 0 1,28 4-1,-41-3 34,0 0 0,-1 1 0,1 0-1,-1 0 1,0 1 0,0-1 0,0 1-1,0 1 1,0-1 0,8 7 0,-12-8 1,0 0 0,0-1 0,-1 1 1,1 0-1,0 0 0,-1 0 0,1 1 0,-1-1 1,0 0-1,0 0 0,0 1 0,0-1 0,0 1 1,0-1-1,0 1 0,-1-1 0,0 1 0,1 0 1,-1-1-1,0 1 0,0-1 0,0 1 0,-1 0 1,1-1-1,-1 1 0,1-1 0,-1 1 0,0-1 1,-1 4-1,0-2-128,0 0 0,-1 0 0,1 0 0,-1-1 0,0 1 0,0-1 0,0 0 0,-1 1 0,1-1 0,-1-1 0,1 1 0,-7 3 0,9-5 12,-1 0 0,0 0 1,0 0-1,0 0 0,0-1 0,0 1 0,0 0 1,0-1-1,0 0 0,0 1 0,0-1 0,0 0 0,0 0 1,0 0-1,0 0 0,0-1 0,0 1 0,0 0 1,0-1-1,0 1 0,0-1 0,0 0 0,0 0 0,0 0 1,0 0-1,1 0 0,-1 0 0,-3-3 0,-14-22-749,5-11-319</inkml:trace>
  <inkml:trace contextRef="#ctx0" brushRef="#br0" timeOffset="1">617 316 14571,'42'14'1544,"-26"-9"-610,0 0-1,25 4 0,-36-8-657,1-1 1,0 0 0,0 0 0,0 0-1,0-1 1,-1 1 0,1-2 0,0 1-1,-1 0 1,1-1 0,5-3-1,3-2 85,0-1 0,-1 0 0,0-1-1,-1 0 1,0-1 0,-1 0 0,13-15 0,-9 8-89,-2 0 1,0-1-1,0-1 1,13-28-1,-22 38-192,0-1-1,-1 0 0,0 0 1,-1 0-1,0 0 0,1-11 1,-2 18-61,-1 0 0,0 0 1,0 1-1,-1-1 0,1 0 1,-1 0-1,1 1 1,-1-1-1,0 1 0,0-1 1,0 0-1,-2-3 0,2 5-12,0 0 0,0-1 0,0 1 0,-1 0 0,1 0 0,0 0 0,0 0 0,-1 0 0,1 1 0,-1-1 0,1 0 0,-1 1 0,1-1 0,-1 1 0,1-1 0,-1 1 0,0 0 0,1 0 0,-1 0 0,0 0 0,1 0 0,-1 0 0,-1 0 0,-3 1-6,-1 1-1,2-1 1,-1 1-1,0 0 0,0 1 1,1 0-1,-1-1 1,1 2-1,0-1 1,0 1-1,0-1 1,0 1-1,0 1 1,1-1-1,-6 9 1,0-2-4,2 1 1,0 0 0,0 1 0,1 0 0,-8 20 0,10-20 12,1-1 0,0 1 0,1 0-1,0 0 1,-1 25 0,4-34-8,0 0 0,0 1 0,0-1-1,1 0 1,0 1 0,0-1 0,0 0 0,0 0-1,0 0 1,1 0 0,0 0 0,0 0-1,0 0 1,0-1 0,1 1 0,-1 0 0,1-1-1,0 0 1,0 0 0,0 0 0,7 5 0,-3-4-81,1 0 0,0-1 1,0 1-1,0-2 0,0 1 1,0-1-1,0 0 0,1-1 1,-1 0-1,1 0 0,15-1 1,-11-1-63,1 0 0,0-1 0,-1-1 0,1 0 1,-1-1-1,22-8 0,3-8-213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20.523"/>
    </inkml:context>
    <inkml:brush xml:id="br0">
      <inkml:brushProperty name="width" value="0.05" units="cm"/>
      <inkml:brushProperty name="height" value="0.05" units="cm"/>
    </inkml:brush>
  </inkml:definitions>
  <inkml:trace contextRef="#ctx0" brushRef="#br0">98 274 9162,'18'-26'1139,"30"-53"1,-42 66-607,-1 1 0,0 0 0,0-1 0,-1 0 1,-1 0-1,0 0 0,0-17 0,-2 28-345,-1 0-1,-1-1 1,1 1 0,0 0 0,0 0-1,-1-1 1,1 1 0,-1 0-1,-1-4 1,2 6-136,-1-1 1,1 1-1,0-1 0,-1 1 1,1-1-1,-1 1 0,1-1 0,-1 1 1,1-1-1,-1 1 0,1 0 1,-1-1-1,1 1 0,-1 0 0,1-1 1,-1 1-1,0 0 0,1 0 1,-1 0-1,1 0 0,-1-1 0,0 1 1,1 0-1,-1 0 0,0 0 1,1 0-1,-1 0 0,0 0 0,1 1 1,-1-1-1,1 0 0,-1 0 1,0 0-1,1 1 0,-1-1 0,1 0 1,-1 0-1,1 1 0,-1-1 1,0 1-1,-6 4 138,1 0 1,0 0-1,1 0 1,-1 1-1,1-1 1,0 1-1,1 1 0,-1-1 1,1 1-1,-3 7 1,-34 78 525,38-84-651,-8 18 24,1 1 0,1 0 0,2 1-1,0-1 1,2 1 0,2 1-1,-1 44 1,4-68-73,0 0 0,1 0 0,0 1-1,0-1 1,0 0 0,0 0 0,1-1 0,0 1 0,0 0-1,1 0 1,-1-1 0,5 7 0,-5-9-3,0 0-1,0 0 1,0-1 0,0 1 0,0-1-1,0 1 1,0-1 0,1 0-1,-1 1 1,0-1 0,1-1-1,-1 1 1,1 0 0,0 0-1,-1-1 1,1 0 0,-1 1 0,1-1-1,0 0 1,-1 0 0,1 0-1,-1-1 1,1 1 0,0-1-1,2 0 1,4-2 18,0-1 0,-1 0-1,0 0 1,0 0 0,0-1 0,-1 0-1,0 0 1,0-1 0,0 0-1,0-1 1,-1 1 0,11-15 0,-3 0 52,-1 0 0,0 0 0,14-36 0,-18 35-31,-1-1 0,-1 1-1,0-2 1,-2 1 0,-1-1 0,-1 1-1,-2-1 1,0-36 0,-1 54-40,-1 0 0,0-1 0,0 1 0,0 0 0,-1 0 0,0 0 1,0 0-1,0 0 0,-7-11 0,8 15-9,-1 0 0,1 0-1,-1 0 1,0 1 0,0-1 0,0 0 0,0 1-1,0-1 1,0 1 0,0-1 0,0 1 0,0 0 0,-1 0-1,1 0 1,-1 0 0,1 1 0,0-1 0,-1 1-1,1-1 1,-1 1 0,0 0 0,1 0 0,-1 0 0,1 0-1,-1 0 1,-4 2 0,-2 0-1,1 1-1,-1 0 1,1 1-1,-1 0 1,1 0-1,0 1 1,1 0-1,-1 0 1,1 0 0,0 1-1,-9 11 1,-3 3-1,2 0 1,-24 39 0,33-47-2,1 0 0,0 1 0,2 0 0,-1 0 0,1 1 0,1 0 0,1-1 0,-4 25 1,6-32-2,1-1 1,0 1 0,0 0-1,1 0 1,0 0 0,0 0 0,0-1-1,0 1 1,1 0 0,4 7 0,-4-9-1,0 0 1,0-1 0,1 1 0,0-1 0,0 1-1,0-1 1,0 0 0,0 0 0,1 0 0,-1-1 0,1 1-1,0-1 1,0 0 0,0 0 0,6 2 0,-1-1 1,0-1 0,0 0 0,1 0 0,-1-1-1,1-1 1,-1 0 0,1 0 0,-1 0 0,1-1 0,-1-1 0,0 0 0,17-5 0,-5 0-12,0-1 0,-1-1 0,0-1 0,26-17 0,-31 17-67,-1 0 1,-1-1-1,0-1 0,0 0 0,-1-1 1,-1 0-1,11-16 0,-18 22-11,0 0 1,0 1-1,-1-1 0,0 0 1,0 0-1,-1-1 0,0 1 0,1-10 1,-2 13 33,-1-1 1,0 1 0,0-1-1,0 0 1,-1 1 0,1-1 0,-1 1-1,0 0 1,0-1 0,-1 1-1,0 0 1,1-1 0,-1 1-1,-5-6 1,-13-12-366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2.684"/>
    </inkml:context>
    <inkml:brush xml:id="br0">
      <inkml:brushProperty name="width" value="0.05" units="cm"/>
      <inkml:brushProperty name="height" value="0.05" units="cm"/>
    </inkml:brush>
  </inkml:definitions>
  <inkml:trace contextRef="#ctx0" brushRef="#br0">1 16 15163,'0'-5'712,"1"-6"2625,7 14-935,6 5-2397,17 7 252,0 2 0,-1 2-1,46 37 1,73 78 7,6 4-64,-80-82-88,115 66 0,92 29 72,-218-119-106,-17-8-20,-1 2 1,-1 1 0,60 50-1,-93-70-707,-12-7 643,0 0 0,0 0-1,1 0 1,-1 0-1,0 0 1,0 0-1,0 0 1,0-1-1,0 1 1,0 0-1,0 0 1,0 0 0,1 0-1,-1 0 1,0 0-1,0 0 1,0 0-1,0-1 1,0 1-1,0 0 1,0 0-1,0 0 1,0 0-1,0 0 1,0 0 0,0-1-1,0 1 1,0 0-1,0 0 1,0 0-1,0 0 1,0 0-1,0 0 1,0-1-1,0 1 1,0 0 0,0 0-1,0 0 1,0 0-1,0 0 1,0 0-1,0-1 1,0 1-1,0 0 1,-1 0-1,0-3 17,0 1 0,0-1 0,-1 1 0,1 0 0,-1-1 0,1 1 0,-1 0 0,-3-2 0,-23-19-210,-7-5-65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3.102"/>
    </inkml:context>
    <inkml:brush xml:id="br0">
      <inkml:brushProperty name="width" value="0.05" units="cm"/>
      <inkml:brushProperty name="height" value="0.05" units="cm"/>
    </inkml:brush>
  </inkml:definitions>
  <inkml:trace contextRef="#ctx0" brushRef="#br0">19 15 15683,'-2'3'115,"0"0"0,0 1-1,0-1 1,0 1 0,1-1-1,-1 1 1,1 0 0,0-1-1,0 1 1,0 0-1,0 0 1,1 0 0,0 0-1,0 0 1,0 0 0,0 0-1,0 0 1,1 0 0,0 0-1,0-1 1,0 1 0,0 0-1,0 0 1,1-1 0,0 1-1,0-1 1,0 1 0,0-1-1,0 0 1,5 5-1,13 15 310,1-2-1,1 0 1,1-1-1,36 24 1,109 60 286,21 2-372,254 104 1,-439-208-341,1 0 83,1 0-1,0 0 1,-1 0 0,1 0-1,0-1 1,10 1-1,-15-2-50,0 0 0,0 0-1,0 0 1,0 0 0,0-1-1,0 1 1,0 0 0,0-1-1,0 1 1,0-1-1,0 1 1,0-1 0,-1 1-1,1-1 1,0 1 0,0-1-1,1-1 1,-1 1 13,0-1 1,0 0 0,0 1-1,-1-1 1,1 0 0,0 0-1,-1 1 1,1-1 0,-1 0-1,0 0 1,1 0 0,-1-3-1,0-19 207,0 0 0,-2 0-1,-1 0 1,-7-28-1,-31-93-26,21 93-730,-36-67 0,31 70-1006,-26-75 1,43 99 800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9.205"/>
    </inkml:context>
    <inkml:brush xml:id="br0">
      <inkml:brushProperty name="width" value="0.05" units="cm"/>
      <inkml:brushProperty name="height" value="0.05" units="cm"/>
    </inkml:brush>
  </inkml:definitions>
  <inkml:trace contextRef="#ctx0" brushRef="#br0">1 956 11634,'31'-17'3066,"245"-179"-434,-110 72-2282,492-347-208,-634 455-200,38-32-309,-56 42 285,1 0-1,-1 0 1,0-1 0,-1 0 0,0 0 0,7-11 0,-8 2-64,-4 15 139,0 1 0,0-1-1,0 1 1,0-1 0,0 1 0,0 0-1,0-1 1,-1 1 0,1-1-1,0 1 1,0 0 0,0-1-1,0 1 1,-1-1 0,1 1 0,0 0-1,-1-1 1,1 1 0,0 0-1,0-1 1,-1 1 0,1 0-1,-1 0 1,1-1 0,0 1 0,-1 0-1,1 0 1,0 0 0,-1 0-1,1-1 1,-1 1 0,1 0-1,-1 0 1,1 0 0,-1 0 0,-28 3-310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9.638"/>
    </inkml:context>
    <inkml:brush xml:id="br0">
      <inkml:brushProperty name="width" value="0.05" units="cm"/>
      <inkml:brushProperty name="height" value="0.05" units="cm"/>
    </inkml:brush>
  </inkml:definitions>
  <inkml:trace contextRef="#ctx0" brushRef="#br0">451 0 12139,'-18'24'665,"1"1"0,-21 39 0,5-6 75,-152 222 950,82-126-1166,94-140-476,-26 44 137,33-55-170,0 1 0,0 0 0,1 0 0,-1 0 0,1 1-1,0-1 1,0 0 0,1 0 0,-1 1 0,1-1 0,0 0 0,1 5-1,-1-7-10,0 0 0,1-1-1,0 1 1,-1 0 0,1-1-1,0 1 1,0-1-1,0 0 1,0 1 0,0-1-1,0 0 1,0 1 0,0-1-1,0 0 1,1 0 0,-1 0-1,0 0 1,1 0-1,-1 0 1,1 0 0,-1-1-1,1 1 1,0-1 0,-1 1-1,1-1 1,-1 1-1,1-1 1,2 0 0,4 1 4,-1-1 0,1 0 0,-1 0 0,15-3 0,41-11 45,0-3 0,78-33 1,1 0-108,46 1 46,-102 33-2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0.663"/>
    </inkml:context>
    <inkml:brush xml:id="br0">
      <inkml:brushProperty name="width" value="0.05" units="cm"/>
      <inkml:brushProperty name="height" value="0.05" units="cm"/>
    </inkml:brush>
  </inkml:definitions>
  <inkml:trace contextRef="#ctx0" brushRef="#br0">34 288 15003,'1'-1'112,"0"0"-1,0 0 1,0-1-1,1 1 1,-1 0-1,0 0 1,0 0-1,1 0 1,-1 0-1,1 1 1,-1-1-1,1 0 1,-1 1-1,1-1 1,-1 1-1,1-1 1,-1 1-1,1 0 1,0 0-1,-1-1 1,1 1-1,0 0 1,-1 1-1,1-1 1,-1 0-1,1 0 1,0 1 0,-1-1-1,1 1 1,-1-1-1,1 1 1,-1 0-1,1-1 1,-1 1-1,0 0 1,1 0-1,-1 0 1,0 0-1,0 0 1,1 1-1,-1-1 1,1 2-1,7 8 282,-1-1 0,-1 1 0,0 0-1,7 16 1,-9-17-258,153 299 545,-150-290-1179,-8-19 481,0 0 1,0 0-1,0 0 0,1 0 0,-1 0 0,0 0 1,0 0-1,0 0 0,0 0 0,0 0 1,0 0-1,0 0 0,0 1 0,0-1 1,0 0-1,0 0 0,0 0 0,0 0 0,0 0 1,0 0-1,0 0 0,0 0 0,0 0 1,0 1-1,0-1 0,0 0 0,0 0 1,0 0-1,0 0 0,0 0 0,0 0 1,0 0-1,0 0 0,0 1 0,0-1 0,0 0 1,0 0-1,0 0 0,0 0 0,0 0 1,0 0-1,-1 0 0,1 0 0,0 0 1,0 0-1,0 0 0,0 0 0,0 0 0,0 0 1,0 0-1,0 1 0,0-1 0,0 0 1,-1 0-1,1 0 0,0 0 0,0 0 1,0 0-1,0 0 0,0 0 0,0 0 0,0 0 1,0 0-1,-1 0 0,1 0 0,0 0 1,0-1-1,0 1 0,-7-3-495,-17-17-455,0-1 1,1-1-1,1-2 1,-21-27-1,27 31 610,-10-9 439,2-1 0,2-2 0,0 0 0,-27-58-1,47 87 47,1 0 0,0 1 0,0-1-1,1 0 1,-1 1 0,0-1 0,1 0 0,0 0-1,0 0 1,0 1 0,0-1 0,0 0 0,0 0-1,1 0 1,-1 1 0,1-1 0,0 0-1,0 1 1,0-1 0,0 0 0,0 1 0,1-1-1,-1 1 1,1 0 0,-1-1 0,1 1 0,3-3-1,4-2 328,0 0 0,0 1 0,0 0-1,1 1 1,16-8 0,-6 4-136,67-34 844,127-66-1188,-209 106-141,0 1 1,-1-1-1,1 0 0,-1 0 0,1 0 0,-1 0 0,0-1 1,0 0-1,5-7 0,-8 6-354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4.063"/>
    </inkml:context>
    <inkml:brush xml:id="br0">
      <inkml:brushProperty name="width" value="0.05" units="cm"/>
      <inkml:brushProperty name="height" value="0.05" units="cm"/>
    </inkml:brush>
  </inkml:definitions>
  <inkml:trace contextRef="#ctx0" brushRef="#br0">2 0 17932,'-2'8'1528,"8"3"-1120,5 5-160,7-3 384,3 1-568,9-2-696,2-1-136,5-5 552,3-3-240,2-3-200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1.133"/>
    </inkml:context>
    <inkml:brush xml:id="br0">
      <inkml:brushProperty name="width" value="0.05" units="cm"/>
      <inkml:brushProperty name="height" value="0.05" units="cm"/>
    </inkml:brush>
  </inkml:definitions>
  <inkml:trace contextRef="#ctx0" brushRef="#br0">1 135 14379,'21'4'1824,"9"-5"-799,6-8-385,9-6 1000,0-3-328,3-3-279,-1-2-185,-7 6-504,-8 0-344,-11 7-880,-8 2 504,-10 10 192,-3 4-120,-6 8-153</inkml:trace>
  <inkml:trace contextRef="#ctx0" brushRef="#br0" timeOffset="1">154 429 17164,'10'21'1912,"9"-22"-1048,5-9-368,5-14 873,-1-7-169,2-9-512,1-3-376,-6-3-936,-2 1-424,-8 4 808,-4 7-192,-2 8-209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1.615"/>
    </inkml:context>
    <inkml:brush xml:id="br0">
      <inkml:brushProperty name="width" value="0.05" units="cm"/>
      <inkml:brushProperty name="height" value="0.05" units="cm"/>
    </inkml:brush>
  </inkml:definitions>
  <inkml:trace contextRef="#ctx0" brushRef="#br0">0 290 13027,'0'0'170,"0"-1"0,0 0-1,0 0 1,0 0 0,0 1 0,1-1 0,-1 0 0,0 0 0,0 0 0,0 1 0,1-1 0,-1 0-1,0 1 1,1-1 0,-1 0 0,1 0 0,-1 1 0,1-2 0,0 2-50,-1 0 1,0 0 0,1 0 0,-1-1-1,1 1 1,-1 0 0,1 0-1,-1 0 1,1 0 0,-1 0-1,1 0 1,-1 0 0,1 0-1,-1 0 1,1 0 0,-1 0 0,0 0-1,1 0 1,-1 0 0,1 0-1,-1 0 1,1 1 0,1 0 70,0 0-1,-1 0 1,1 0 0,0 0 0,-1 0 0,1 0 0,-1 1 0,1-1 0,-1 1 0,0-1 0,0 1-1,0-1 1,1 3 0,3 6 197,-2-3-187,0-1-1,0 1 1,1-1-1,-1 0 1,1 0-1,8 7 1,-10-11-179,0 0 1,0-1-1,0 1 1,1-1-1,-1 0 0,0 1 1,1-1-1,-1-1 1,1 1-1,-1 0 0,1 0 1,0-1-1,-1 0 1,1 1-1,0-1 0,-1 0 1,1 0-1,0-1 1,-1 1-1,1 0 0,3-2 1,9-2 7,0-1 0,-1 0 0,0-1 0,0 0 1,0-1-1,-1-1 0,0 0 0,13-11 0,1-3 14,-1-1 0,34-39 0,-45 44-35,-8 9 23,-10 30-12,1-14-19,-8 45 26,10-50-23,-1 1 0,1 0 0,0-1 0,0 1 0,1 0 0,-1-1 0,0 1 0,1 0 1,0-1-1,-1 1 0,1-1 0,0 1 0,1-1 0,-1 1 0,0-1 0,3 4 0,-2-5 0,0 0-1,0 1 1,0-1 0,0 0-1,0 0 1,0 0-1,0-1 1,0 1 0,0 0-1,1-1 1,-1 0-1,0 1 1,0-1 0,1 0-1,-1 0 1,0 0-1,0 0 1,1-1 0,-1 1-1,0-1 1,0 1-1,0-1 1,1 0 0,3-2-1,3-1-16,1 0 0,-1-1 0,0 0 0,9-7 1,-10 5-253,0 0 1,0-1-1,-1 0 1,0 0 0,-1 0-1,0-1 1,0 0-1,-1 0 1,0 0 0,0-1-1,-1 0 1,0 0 0,-1 0-1,0 0 1,-1-1-1,0 1 1,-1 0 0,0-1-1,0 0 1,-1 1-1,0-1 1,-1 0 0,-4-18-1,-1 8-656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2.040"/>
    </inkml:context>
    <inkml:brush xml:id="br0">
      <inkml:brushProperty name="width" value="0.05" units="cm"/>
      <inkml:brushProperty name="height" value="0.05" units="cm"/>
    </inkml:brush>
  </inkml:definitions>
  <inkml:trace contextRef="#ctx0" brushRef="#br0">8 92 13219,'0'-8'1408,"0"1"-736,-1-1-248,-1 4 697,2 0 479,-3-3-368,2 2-1208,2 5-160,4-1-96,0 1-360,2-3 0,2-1 392,1-2-88,3-1-128</inkml:trace>
  <inkml:trace contextRef="#ctx0" brushRef="#br0" timeOffset="1">123 1 9130,'-7'0'456,"1"0"-328,0 0-96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3.209"/>
    </inkml:context>
    <inkml:brush xml:id="br0">
      <inkml:brushProperty name="width" value="0.05" units="cm"/>
      <inkml:brushProperty name="height" value="0.05" units="cm"/>
    </inkml:brush>
  </inkml:definitions>
  <inkml:trace contextRef="#ctx0" brushRef="#br0">26 1052 15499,'-1'0'119,"-1"0"0,1 0 0,0 0 0,0 0-1,0 0 1,0-1 0,0 1 0,0 0 0,0-1-1,0 1 1,0 0 0,0-1 0,0 0 0,1 1-1,-1-1 1,0 1 0,0-1 0,0 0 0,1 0-1,-1 1 1,0-1 0,1 0 0,-1 0 0,0 0 0,1 0-1,-1 0 1,1 0 0,0 0 0,-1 0 0,1 0-1,0 0 1,-1 0 0,1 0 0,0 0 0,0 0-1,0 0 1,0 0 0,0 0 0,0 0 0,0 0-1,1 0 1,-1 0 0,1-2 0,1-6 447,0-1 0,1 0 1,6-15-1,-7 20-360,16-41 672,28-78 120,-38 100-934,-2 1 0,-1-1 1,3-34-1,-8 55-61,0 0 0,1 0 0,-1 0 1,-1 1-1,1-1 0,0 0 0,-1 0 0,0 0 1,1 0-1,-3-4 0,3 7-3,0 0 1,0 0-1,0-1 0,0 1 1,-1 0-1,1 0 0,0 0 0,0-1 1,0 1-1,-1 0 0,1 0 1,0 0-1,0 0 0,0 0 0,-1 0 1,1-1-1,0 1 0,0 0 1,-1 0-1,1 0 0,0 0 0,0 0 1,-1 0-1,1 0 0,0 0 1,0 0-1,-1 0 0,1 0 0,0 0 1,0 0-1,-1 0 0,1 0 1,0 0-1,0 1 0,-1-1 0,1 0 1,0 0-1,-1 0 0,-12 18 4,0 8-9,2 1-1,0 1 0,2 0 0,1 0 0,2 0 0,0 1 1,-2 37-1,8-62 7,0-1 0,0 1 0,0 0 0,0 0-1,1-1 1,-1 1 0,1 0 0,0 0 0,0-1 0,0 1 0,3 5 0,-3-8 0,0 0 0,0 0 1,0 1-1,1-1 0,-1 0 0,0 0 0,0-1 0,1 1 0,-1 0 0,0 0 1,1 0-1,-1-1 0,1 1 0,-1-1 0,1 1 0,-1-1 0,1 0 0,-1 0 1,1 0-1,0 1 0,-1-1 0,1-1 0,-1 1 0,1 0 0,-1 0 1,1 0-1,0-1 0,-1 1 0,3-2 0,6-2 3,1 0 1,-1 0-1,-1-1 0,1-1 0,-1 0 0,12-9 1,51-48 32,-58 50-29,142-143 38,-154 154-45,0-1-1,1 1 1,-1 0-1,1 0 1,0 0-1,0 0 1,0 0-1,5-2 0,-7 4 1,-1 0-1,0 0 0,1 0 0,-1 0 0,0 0 0,1 0 0,-1 0 0,0 0 0,1 0 0,-1 0 0,0 0 1,1 1-1,-1-1 0,0 0 0,1 0 0,-1 0 0,0 0 0,1 0 0,-1 1 0,0-1 0,0 0 0,1 0 1,-1 1-1,0-1 0,0 0 0,0 0 0,1 1 0,-1-1 0,0 1 0,3 19 1,-7 22-1,3-31 6,-1 1-1,2 0 0,-1 0 1,2 0-1,2 19 0,-3-31-4,0 1 0,0-1 0,0 0 0,0 1 0,0-1 0,0 1 0,0-1-1,0 1 1,0-1 0,0 1 0,0-1 0,0 0 0,0 1 0,1-1 0,-1 1-1,0-1 1,0 0 0,0 1 0,1-1 0,-1 0 0,0 1 0,1-1 0,-1 0-1,0 1 1,1-1 0,-1 0 0,0 1 0,1-1 0,-1 0 0,1 0 0,-1 0-1,0 0 1,1 1 0,-1-1 0,1 0 0,-1 0 0,1 0 0,-1 0 0,0 0-1,1 0 1,-1 0 0,1 0 0,-1 0 0,1 0 0,-1 0 0,0 0-1,1 0 1,-1-1 0,1 1 0,-1 0 0,1 0 0,-1 0 0,0-1 0,1 1-1,-1 0 1,0 0 0,1-1 0,-1 1 0,0 0 0,1-1 0,-1 1 0,0 0-1,0-1 1,1 1 0,-1-1 0,3-2 8,0-1 0,-1 1 0,0-1-1,1 0 1,1-6 0,1-4 7,-1 0 0,-1 0 0,0 0 0,-1-1 0,-1 0-1,0 1 1,-1-1 0,0 0 0,-3-17 0,-2 1-45,-2 0-1,0 1 1,-15-38-1,20 64 30,1 0-105,-1 0 1,1 1-1,0-1 1,0 0 0,-1-8-1,2 11 47,0 0 0,1 0 0,-1 0 0,0 0 0,0 1 0,0-1 0,1 0 0,-1 0 0,0 0 0,1 0 0,-1 0 0,1 1 0,-1-1 0,1 0 0,-1 0 0,1 1 0,-1-1 0,1 0 0,0 1 0,-1-1 0,1 0 0,0 1 0,0-1 0,0 1 0,-1-1 0,1 1 0,0 0 0,0-1 0,0 1 0,1 0 0,22-7-1796,30-2 1,23-7-1239,-68 14 2781,-1-1 0,0 0 0,0 0 0,0-1-1,0 0 1,12-9 0,-20 13 342,1 0-1,-1 0 1,1-1-1,-1 1 1,1 0-1,-1-1 1,1 1 0,-1 0-1,0-1 1,1 1-1,-1-1 1,0 1-1,1-1 1,-1 1-1,0-1 1,1 1 0,-1-1-1,0 1 1,0-1-1,0 1 1,0-1-1,1 1 1,-1-1 0,0 1-1,0-1 1,0 1-1,0-1 1,0 0-1,0 1 1,0-1-1,-1 1 1,1-1 0,0 0-1,-1 1 38,1 0 0,0-1 0,-1 1 0,0 0 0,1 0 0,-1-1 0,1 1 0,-1 0 0,1 0-1,-1 0 1,1 0 0,-1 0 0,1 0 0,-1 0 0,0 0 0,1 0 0,-1 0 0,1 0 0,-1 0 0,1 1 0,-1-1 0,1 0 0,-1 0-1,1 0 1,-1 1 0,1-1 0,-1 0 0,1 1 0,-1-1 0,1 0 0,0 1 0,-1-1 0,0 1 0,-1 1 97,-1 1 1,0 0-1,1-1 1,-1 1-1,1 0 1,0 0-1,0 0 0,0 0 1,0 1-1,0-1 1,1 0-1,0 1 1,-1-1-1,1 1 1,1 0-1,-1-1 1,0 1-1,1 0 1,0-1-1,0 1 1,0 0-1,0-1 0,1 1 1,-1 0-1,1-1 1,2 6-1,2 8-60,2 0 0,0-1 0,1 0 0,14 20 0,-8-12 49,12 22-114,13 21-5,-3 2 0,28 74 1,-62-138-30,13 49 29,-14-52-25,-1 0 0,1 1 0,-1-1 0,0 1 0,0-1 0,0 0 1,0 1-1,0-1 0,0 1 0,-1-1 0,1 0 0,-1 1 0,0-1 0,1 0 0,-1 1 0,0-1 0,-1 0 0,1 0 0,-2 2 0,2-3 4,0 0 0,0 0 0,0 0 0,0 0 0,0 0 0,-1 0 0,1-1 0,0 1 0,-1 0 0,1-1 0,0 1 0,-1-1 0,1 0 0,-1 1 0,1-1 0,0 0 1,-1 0-1,1 0 0,-1 0 0,1 0 0,-1 0 0,1 0 0,-1-1 0,1 1 0,0-1 0,-1 1 0,1-1 0,0 1 0,-1-1 0,1 0 0,0 1 0,0-1 0,-1 0 0,1 0 0,0 0 0,0 0 0,0 0 0,-1-2 0,-3-2 27,1 0 0,0 0-1,0-1 1,0 0 0,1 0 0,0 0 0,-3-8 0,-2-8-2,2 0-1,1-1 1,1 0 0,0 0 0,2 0 0,1 0 0,1 0-1,0-1 1,2 1 0,9-43 0,-4 38-37,1 0 0,1 1 0,1 0 0,2 0 0,0 1 0,2 1 0,1 0 0,25-32 0,80-83 16,-120 140-19,0 0 1,0 0 0,0-1 0,1 1 0,-1 0 0,0 0-1,0 0 1,1 0 0,-1-1 0,0 1 0,0 0-1,1 0 1,-1 0 0,0 0 0,0 0 0,1 0 0,-1 0-1,0 0 1,1 0 0,-1 0 0,0 0 0,0 0 0,1 0-1,-1 0 1,0 0 0,0 0 0,1 0 0,-1 0-1,0 0 1,1 1 0,-1-1 0,0 0 0,0 0 0,0 0-1,1 0 1,-1 1 0,0-1 0,0 0 0,0 0 0,1 0-1,-1 1 1,0-1 0,0 0 0,0 0 0,0 1-1,1-1 1,6 16-10,-5-10 10,1-1-1,-1 0-1,1-1 1,0 1 0,1-1-1,-1 0 1,1 0-1,0 0 1,0 0 0,5 3-1,-7-6 3,0 0 1,0 0-1,0 0 0,0 0 0,0 0 0,1 0 0,-1-1 0,0 1 0,1-1 0,-1 0 0,0 1 0,1-1 0,-1 0 0,1 0 0,-1-1 0,0 1 0,1 0 1,-1-1-1,0 1 0,1-1 0,-1 0 0,0 0 0,3-1 0,2-2 4,-1-1-1,0 1 1,-1-1 0,1 0-1,-1 0 1,0 0 0,0-1-1,0 0 1,-1 0 0,0 0-1,5-10 1,1-4 21,-1 0 0,10-35-1,-18 50-19,16-62 49,-17 63-48,1 0 0,0 0 0,-1 0 1,0 0-1,0 1 0,0-1 1,-1 0-1,1 0 0,-1 0 0,0 0 1,0 0-1,0 1 0,-1-1 0,-2-5 1,4 9-7,0-1 1,-1 1 0,1 0 0,0-1 0,-1 1-1,1-1 1,0 1 0,-1 0 0,1 0-1,-1-1 1,1 1 0,-1 0 0,1 0-1,-1-1 1,1 1 0,-1 0 0,1 0 0,-1 0-1,1 0 1,-1 0 0,1 0 0,-1 0-1,1 0 1,-1 0 0,0 0 0,1 0 0,-1 0-1,1 0 1,-1 1 0,1-1 0,-1 0-1,1 0 1,-1 0 0,1 1 0,0-1 0,-1 0-1,1 1 1,-1-1 0,1 0 0,0 1-1,-1-1 1,1 0 0,0 1 0,-1-1 0,1 1-1,-1 0 1,-1 2 3,0 0 0,0 0 0,0 0 0,0 0 0,0 1 0,-1 3 0,0 4-4,0-1-1,1 1 1,0 0 0,1 0-1,0 0 1,1 0-1,0 0 1,1 0-1,0 0 1,1 0-1,0-1 1,0 1 0,1 0-1,1-1 1,0 0-1,0 1 1,1-2-1,0 1 1,1 0-1,0-1 1,0 0 0,1-1-1,9 10 1,-13-16-99,-1 0 1,0 0-1,1 0 1,0 0-1,-1-1 1,1 1-1,0-1 1,0 0-1,0 0 1,5 2-1,-7-3 59,0 0-1,0 0 1,0 0 0,0-1-1,0 1 1,0 0 0,-1 0-1,1 0 1,0-1 0,0 1-1,0 0 1,0-1-1,0 1 1,-1-1 0,1 1-1,0-1 1,0 1 0,-1-1-1,1 0 1,0 1 0,-1-1-1,1 0 1,0 1 0,-1-1-1,1 0 1,-1 0 0,0 0-1,1 1 1,-1-1 0,0 0-1,1 0 1,-1 0 0,0 0-1,0 0 1,0 0-1,0 0 1,0 0 0,0-1-1,2-33-418,-3-10-178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3.611"/>
    </inkml:context>
    <inkml:brush xml:id="br0">
      <inkml:brushProperty name="width" value="0.05" units="cm"/>
      <inkml:brushProperty name="height" value="0.05" units="cm"/>
    </inkml:brush>
  </inkml:definitions>
  <inkml:trace contextRef="#ctx0" brushRef="#br0">12 12 18324,'-10'-10'1568,"9"9"-1144,4 1-176,10 6 417,5 1-505,4 0-24,8 3-120,4 2-176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4.014"/>
    </inkml:context>
    <inkml:brush xml:id="br0">
      <inkml:brushProperty name="width" value="0.05" units="cm"/>
      <inkml:brushProperty name="height" value="0.05" units="cm"/>
    </inkml:brush>
  </inkml:definitions>
  <inkml:trace contextRef="#ctx0" brushRef="#br0">9 1 13995,'-2'7'462,"0"1"1,1-1-1,-1 1 0,1 0 0,1 0 1,-1 0-1,2 11 0,11 57 1414,-7-45-1082,29 143 1639,-28-150-2191,2-1 0,0 0-1,1 0 1,2 0 0,14 23 0,-21-40-158,1 1 0,0-1 0,0 0 0,0 0 1,1 0-1,0-1 0,0 0 0,1 0 0,-1-1 1,1 0-1,0 0 0,0 0 0,1-1 1,-1 0-1,0 0 0,15 2 0,-15-4-5,0 0 0,-1 0-1,1-1 1,-1 0-1,1-1 1,0 1 0,-1-1-1,1-1 1,-1 1 0,1-1-1,-1 0 1,0 0 0,0-1-1,0 0 1,0 0 0,0-1-1,-1 1 1,1-1 0,-1 0-1,7-7 1,-4 1-2,0 0 0,0 0 1,-1 0-1,-1-1 0,0 0 1,0 0-1,-1-1 0,0 1 1,5-25-1,0-7-44,6-64 0,-14 88-73,-1 9-5,1-1-225,0 0 0,-1 0 1,-1 0-1,0 0 1,0 0-1,-1 0 0,-4-21 1,5 32 233,0-1 0,0 1 1,0-1-1,-1 1 0,1-1 1,0 1-1,0-1 0,0 1 0,0 0 1,-1-1-1,1 1 0,0-1 0,0 1 1,-1 0-1,1-1 0,0 1 1,-1 0-1,1-1 0,0 1 0,-1 0 1,1 0-1,-1-1 0,1 1 0,0 0 1,-1 0-1,1 0 0,-1-1 1,1 1-1,-1 0 0,1 0 0,-1 0 1,1 0-1,0 0 0,-1 0 0,1 0 1,-1 0-1,1 0 0,-1 0 1,1 0-1,-1 0 0,1 1 0,0-1 1,-1 0-1,1 0 0,-1 0 1,1 1-1,-1-1 0,1 0 0,0 0 1,-1 1-1,1-1 0,-1 1 0,-16 19-614,16-19 584,-19 31-830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4.478"/>
    </inkml:context>
    <inkml:brush xml:id="br0">
      <inkml:brushProperty name="width" value="0.05" units="cm"/>
      <inkml:brushProperty name="height" value="0.05" units="cm"/>
    </inkml:brush>
  </inkml:definitions>
  <inkml:trace contextRef="#ctx0" brushRef="#br0">1 710 15267,'33'-6'1976,"37"-12"0,-47 12-1102,0 0-1,0 1 1,0 1 0,25-1 0,-47 5-833,0-1 0,0 1 0,0 0 0,0-1 0,0 1 0,0-1 1,0 0-1,0 1 0,-1-1 0,1 0 0,0 1 0,-1-1 0,1 0 1,0 0-1,-1 0 0,1 1 0,-1-1 0,1 0 0,-1 0 0,1 0 0,-1 0 1,1-1-1,10-31 125,-8 22-55,12-35-2,-2-2 1,-2 1 0,-2-1-1,4-91 1,-13 159-37,1 0 0,1-1 1,0 1-1,7 25 0,-8-40-61,0 0 1,1-1-1,-1 1 0,1 0 1,0-1-1,1 1 1,-1-1-1,1 0 0,-1 0 1,1 0-1,0 0 0,1 0 1,-1-1-1,1 1 0,0-1 1,0 0-1,0 0 0,0 0 1,0-1-1,0 0 0,1 1 1,-1-1-1,8 2 1,-8-4-4,0 1 0,0 0 1,0-1-1,0 0 1,0 0-1,0 0 1,-1-1-1,1 1 1,0-1-1,0 0 1,0 0-1,0 0 1,-1 0-1,1-1 1,4-2-1,-2 0 0,-1 0 1,0 0-1,0 0 0,0 0 1,0-1-1,-1 0 0,1 0 1,4-8-1,1-4 3,-1 1 0,-1-2 0,0 0 0,-1 0 0,5-22 1,-9 33-14,-1 0 1,-1 1-1,1-1 1,-1 0-1,0 0 1,-1 0-1,1 0 1,-1 0-1,-1 0 1,-1-7-1,2 14 1,0 0-1,0-1 1,0 1 0,0 0-1,0 0 1,0 0-1,0-1 1,0 1 0,0 0-1,0 0 1,0 0-1,0 0 1,0-1 0,0 1-1,0 0 1,0 0-1,0 0 1,0-1 0,-1 1-1,1 0 1,0 0-1,0 0 1,0 0-1,0 0 1,0 0 0,-1-1-1,1 1 1,0 0-1,0 0 1,0 0 0,-1 0-1,1 0 1,0 0-1,0 0 1,0 0 0,0 0-1,-1 0 1,1 0-1,-5 7-5,0 16-24,3-9-271,2 1 0,0 0-1,0-1 1,2 1 0,0 0 0,0-1-1,2 0 1,-1 1 0,2-1-1,0-1 1,1 1 0,11 21-1,-17-35 269,1 1 0,-1-1 0,0 1 0,1 0 0,-1-1 0,0 1-1,1-1 1,-1 1 0,0-1 0,1 1 0,-1-1 0,1 1 0,-1-1-1,1 0 1,-1 1 0,1-1 0,-1 0 0,1 1 0,0-1-1,-1 0 1,1 1 0,0-1 0,-1 0 0,1 0 0,-1 0 0,1 0-1,0 0 1,-1 0 0,1 0 0,0 0 0,-1 0 0,1 0 0,0 0-1,-1 0 1,1 0 0,0-1 0,-1 1 0,1 0 0,-1 0-1,1-1 1,0 1 0,8-19-814</inkml:trace>
  <inkml:trace contextRef="#ctx0" brushRef="#br0" timeOffset="1">640 22 16115,'-6'-17'1465,"6"14"-993,5 2-264,6 8 448,4 3-552,3 0 64,5 0-208,6-1-200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4.944"/>
    </inkml:context>
    <inkml:brush xml:id="br0">
      <inkml:brushProperty name="width" value="0.05" units="cm"/>
      <inkml:brushProperty name="height" value="0.05" units="cm"/>
    </inkml:brush>
  </inkml:definitions>
  <inkml:trace contextRef="#ctx0" brushRef="#br0">123 169 17180,'-14'4'1327,"-1"1"0,-24 12 0,34-15-1105,1 1 0,0-1 0,0 1 0,0 0 0,0 0 0,0 0 1,0 1-1,1-1 0,0 1 0,0 0 0,0 0 0,-3 6 0,5-9-190,0 0 1,1 1 0,0-1 0,-1 0-1,1 0 1,0 1 0,-1-1-1,1 0 1,0 1 0,0-1-1,0 1 1,0-1 0,0 0-1,1 1 1,-1-1 0,0 0-1,1 0 1,-1 1 0,0-1-1,1 0 1,0 0 0,-1 1-1,1-1 1,0 0 0,0 0-1,-1 0 1,1 0 0,0 0-1,0 0 1,0 0 0,0 0-1,0-1 1,0 1 0,1 0-1,-1 0 1,0-1 0,0 1 0,3 0-1,4 2-89,1 1 0,0-2 0,0 1 0,11 1 0,-18-4 40,79 11-1081,-44-6 49,38 8-1,-71-12 949,-1 0-1,0 0 0,1 1 1,-1-1-1,0 1 0,0-1 1,0 1-1,5 4 0,-7-6 106,-1 1-1,1 0 1,0 0-1,-1-1 0,1 1 1,0 0-1,-1 0 1,1 0-1,-1-1 0,0 1 1,1 0-1,-1 0 1,0 0-1,1 0 0,-1 0 1,0 0-1,0 0 0,0 0 1,0 0-1,0 0 1,0 0-1,0 0 0,0 0 1,0 0-1,-1 0 1,1 0-1,0 0 0,0 0 1,-1 0-1,1 0 1,-1 0-1,1-1 0,-1 1 1,0 1-1,-4 4 185,1-1 0,-1 0 0,0 0-1,-1 0 1,1-1 0,-1 1 0,-11 5 0,4-3 321,-1 0 0,-24 9 0,36-15-506,1-1 0,-1 1 0,0 0 0,0-1 0,0 0 0,0 1 0,0-1 0,0 0-1,0 0 1,0 0 0,0 0 0,0-1 0,0 1 0,0 0 0,0-1 0,1 1 0,-3-2 0,2 1-68,1 0 1,0 0-1,0 0 1,0 0-1,0 0 1,1 0-1,-1 0 1,0-1-1,0 1 1,1 0-1,-1 0 1,0-1 0,1 1-1,-1 0 1,1-1-1,0 1 1,0-1-1,-1 1 1,1-1-1,0 1 1,0 0-1,0-1 1,1-2-1,0-8-434,1 1 1,1-1-1,0 1 0,0-1 1,1 1-1,1 0 0,0 1 0,0-1 1,11-15-1,0 3-323,1 1 1,0 1-1,21-19 0,-20 23 606,0 1-1,23-15 1,-32 25 791,0 1 1,0 0-1,0 0 1,1 0-1,-1 2 1,1-1-1,15-3 1,-3 5 1671,-18 2-1917,-1 0 0,1 0-1,0-1 1,0 1 0,0-1 0,7-3 0,-10 4-299,0-1-1,1 0 1,-1 0 0,0 0-1,0 0 1,0 0 0,1 0-1,-1 0 1,0 0-1,-1-1 1,1 1 0,0 0-1,0-1 1,0 1 0,-1-1-1,1 1 1,-1-1 0,1 1-1,-1-1 1,0 1-1,1-1 1,-1-1 0,0 1 25,1 0 1,-1 0 0,0-1 0,0 1 0,0 0-1,0 0 1,0-1 0,0 1 0,-1 0 0,1 0-1,-1-1 1,0 1 0,1 0 0,-1 0 0,0 0-1,-2-2 1,2 3-30,0 0 0,0 0-1,0 1 1,0-1 0,0 0-1,0 1 1,0-1 0,-1 1-1,1-1 1,0 1 0,0 0-1,-1-1 1,1 1 0,0 0-1,-1 0 1,1 0 0,0 0-1,-1 0 1,1 0 0,0 0-1,0 1 1,-1-1 0,1 0-1,0 1 1,-1-1 0,1 1-1,0-1 1,0 1 0,-2 1-1,-3 1 54,0 0-1,0 1 0,1 0 0,-1 0 0,1 0 0,0 1 0,0 0 1,0 0-1,1 0 0,-1 1 0,1-1 0,1 1 0,-1 0 0,1 0 0,-4 11 1,6-14-52,-1 0 0,1 1 1,0-1-1,1 1 0,-1-1 1,1 1-1,-1-1 0,1 1 1,0 0-1,0-1 1,1 1-1,-1-1 0,1 1 1,0 0-1,-1-1 0,2 0 1,-1 1-1,0-1 0,1 0 1,-1 1-1,1-1 1,0 0-1,0 0 0,0 0 1,1-1-1,-1 1 0,1 0 1,-1-1-1,1 0 0,0 0 1,4 3-1,4 1-104,0-1-1,0 0 1,1 0-1,0-1 1,0-1-1,0 0 1,22 3-1,1-3-705,54-2 0,-41-5 403,-5-7-144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5.687"/>
    </inkml:context>
    <inkml:brush xml:id="br0">
      <inkml:brushProperty name="width" value="0.05" units="cm"/>
      <inkml:brushProperty name="height" value="0.05" units="cm"/>
    </inkml:brush>
  </inkml:definitions>
  <inkml:trace contextRef="#ctx0" brushRef="#br0">20 232 16203,'1'3'211,"0"0"-1,0 0 0,-1 0 0,1 1 0,-1-1 0,1 0 0,-1 0 0,0 1 0,-1-1 0,1 0 0,-1 0 0,-1 6 0,1 4 259,-5 29 1026,-7 104 1347,12-126-2565,2-1-1,0 1 1,1-1 0,1 0-1,6 26 1,-8-41-225,1 0 0,-1 1 0,1-1 1,0 0-1,0 0 0,0 0 0,0 0 0,1-1 0,-1 1 0,1-1 0,0 1 1,0-1-1,1 0 0,-1 0 0,0 0 0,1-1 0,0 1 0,0-1 1,0 0-1,0 0 0,0 0 0,5 1 0,-3-2-6,1 1-1,0-2 1,-1 1-1,1-1 1,0 0-1,0-1 1,0 1-1,-1-1 1,1-1-1,0 1 1,-1-1-1,1 0 1,10-6-1,-3 1 10,0-2 0,0 1 0,-1-2 0,0 0 0,-1 0 1,0-1-1,-1-1 0,0 0 0,17-25 0,-7 6-4,-1-2 1,-2 0-1,15-39 1,-18 37-49,-3-1 0,0 0 1,-3-1-1,-1 0 0,-1 0 1,-3-1-1,1-48 0,-5 86-3,-2-30-18,-3 16 5,4 14 12,1 0 1,0 0-1,0 0 1,0-1 0,0 1-1,-1 0 1,1 0-1,0 0 1,0-1-1,-1 1 1,1 0-1,0 0 1,0 0-1,-1 0 1,1 0 0,0 0-1,0 0 1,-1-1-1,1 1 1,0 0-1,-1 0 1,1 0-1,0 0 1,0 0-1,-1 0 1,1 0-1,0 0 1,-1 1 0,1-1-1,0 0 1,0 0-1,-1 0 1,1 0-1,0 0 1,-1 1-1,0 0-1,0 0 0,-1 1-1,1-1 1,0 1-1,0-1 1,0 1 0,0 0-1,0 0 1,0-1 0,0 1-1,1 0 1,-1 0-1,1 0 1,-1 0 0,1 0-1,0 0 1,0 0 0,0 3-1,1 39-2,0-34-59,1 0 0,0 0 0,1 0 0,0 0 0,1-1 0,0 1 0,0-1 0,1 0 0,8 12 0,-9-16-110,0 1 0,0-1 0,0 0 0,1 0 0,0 0 0,0-1 0,0 0 0,0 0 0,1 0 0,0-1 0,0 1 0,0-1 0,0-1 0,0 1 0,9 1 0,3-2-486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6.122"/>
    </inkml:context>
    <inkml:brush xml:id="br0">
      <inkml:brushProperty name="width" value="0.05" units="cm"/>
      <inkml:brushProperty name="height" value="0.05" units="cm"/>
    </inkml:brush>
  </inkml:definitions>
  <inkml:trace contextRef="#ctx0" brushRef="#br0">0 138 17116,'7'15'699,"-1"0"0,-1 0 0,-1 0 1,4 21-1,4 12 707,-7-30-868,39 113 1961,-39-118-2342,1-1 0,0 1 0,1-2 0,0 1 0,1-1 0,0 0 0,19 19 0,-23-26-109,0-1-1,-1 0 1,1-1-1,0 1 1,1 0 0,-1-1-1,0 0 1,1 0 0,-1 0-1,1-1 1,-1 0-1,1 1 1,0-2 0,0 1-1,-1 0 1,1-1 0,0 0-1,8-1 1,-7 0 8,0-1 1,0 1-1,0-2 0,0 1 1,-1 0-1,1-1 1,-1 0-1,1-1 1,-1 1-1,0-1 0,0 0 1,-1 0-1,1 0 1,3-6-1,6-8 55,0 0-1,-2-1 1,0 0 0,-2 0-1,15-36 1,27-108 64,-50 155-193,23-93-148,-23 89-86,0 0 0,-1 0-1,0-1 1,-1 1-1,-2-22 1,2 33 198,0 1 0,0 0-1,0-1 1,0 1 0,0 0-1,0-1 1,-1 1 0,1 0-1,0-1 1,0 1 0,0 0-1,0-1 1,0 1 0,0 0 0,-1-1-1,1 1 1,0 0 0,0-1-1,-1 1 1,1 0 0,0 0-1,0 0 1,-1-1 0,1 1-1,0 0 1,0 0 0,-1 0 0,1-1-1,0 1 1,-1 0 0,1 0-1,-1 0 1,-9 6-975,-5 15 293,-3 11-102,0 10-173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4.423"/>
    </inkml:context>
    <inkml:brush xml:id="br0">
      <inkml:brushProperty name="width" value="0.05" units="cm"/>
      <inkml:brushProperty name="height" value="0.05" units="cm"/>
    </inkml:brush>
  </inkml:definitions>
  <inkml:trace contextRef="#ctx0" brushRef="#br0">41 333 16067,'-7'22'1270,"-3"5"881,-9 48 0,17-66-1901,1 1 0,0-1 0,1 1 0,0-1 0,0 0 0,1 1 1,1-1-1,-1 0 0,5 12 0,-5-18-195,0 1 1,0-1-1,1 0 0,-1 0 1,1 0-1,0-1 1,0 1-1,0 0 1,0-1-1,0 1 0,0-1 1,1 0-1,3 3 1,-4-4-42,0 0 0,0 0 0,0 0 0,0 0 1,0 0-1,0 0 0,0-1 0,1 1 0,-1-1 1,0 0-1,0 0 0,0 0 0,1 0 0,-1 0 1,0 0-1,0 0 0,1-1 0,-1 1 0,0-1 1,0 0-1,3-1 0,2-1-3,-1-1 1,0 0-1,0 0 1,0-1-1,0 0 1,-1 0-1,0 0 0,0 0 1,0-1-1,7-12 1,-1 0 10,-1 0 0,13-33 0,-12 17-18,0-2 1,-3 0-1,0 0 0,-3 0 1,-1-1-1,-2 0 0,-3-59 1,0 84-8,0-1 0,0 1-1,-1 0 1,-1 0 0,-5-16 0,-2 13-8,10 15 10,0 0 1,-1-1 0,1 1 0,0 0 0,-1 0 0,1 0 0,0-1-1,-1 1 1,1 0 0,-1 0 0,1 0 0,0 0 0,-1 0 0,1 0 0,0 0-1,-1 0 1,1 0 0,-1 0 0,1 0 0,0 0 0,-1 0 0,1 0-1,-1 0 1,0 1 3,0 0 0,0 0 0,0 0-1,0 0 1,0 0 0,0 0 0,0 0-1,0 0 1,0 0 0,1 0 0,-1 0-1,1 1 1,-1-1 0,1 0 0,-1 1-1,1-1 1,-1 2 0,-3 15 65,1 0 1,1 1 0,1-1-1,0 0 1,1 1 0,1-1-1,1 0 1,0 0 0,7 25-1,-6-33-23,1 0 0,0 0 0,0 0 0,1-1 0,0 0 0,0 1 0,12 13 0,-12-17-23,1-1 0,-1 0 0,1 0 0,0 0 0,0-1 0,0 0 0,0 0-1,1 0 1,0-1 0,-1 0 0,15 4 0,-9-4-15,0-1-1,0 0 0,0-1 0,0 0 0,0-1 1,0 0-1,0-1 0,1 0 0,-1-1 0,-1-1 1,1 1-1,0-2 0,-1 0 0,1 0 0,-1-1 1,0-1-1,0 1 0,-1-2 0,0 0 1,0 0-1,-1-1 0,0 0 0,0 0 0,0-1 1,7-11-1,-13 15 0,1 0-1,-2-1 1,1 1 0,-1-1 0,1 1 0,-2-1 0,1 0 0,-1 0-1,0 0 1,0 0 0,0 0 0,-1-12 0,0 15-4,0 1-1,0-1 1,-1 1 0,1-1 0,-1 1-1,0-1 1,1 1 0,-1 0 0,0-1-1,0 1 1,-1 0 0,1 0 0,0 0-1,-1 0 1,1 0 0,-1 0 0,0 0 0,1 0-1,-1 1 1,0-1 0,0 0 0,0 1-1,0 0 1,-1 0 0,1-1 0,0 1-1,0 0 1,-1 1 0,1-1 0,-1 0 0,1 1-1,-1-1 1,-3 1 0,2 0 2,-1 0 0,1 0 0,-1 1 0,1-1 1,-1 1-1,1 0 0,-1 1 0,1-1 0,0 1 0,0-1 0,-1 1 1,1 1-1,1-1 0,-1 0 0,0 1 0,1 0 0,-1 0 1,1 0-1,0 0 0,0 1 0,0-1 0,0 1 0,-3 6 0,3-6 4,1 1-1,-1-1 0,1 1 0,0 0 0,1 0 0,-1 0 0,1 0 0,0 0 1,0 0-1,1 0 0,-1 0 0,1 0 0,0 1 0,1-1 0,-1 0 1,1 0-1,0 0 0,0 0 0,1 0 0,2 8 0,0-7-4,-1 0-1,1-1 1,0 1 0,0-1-1,1 0 1,0 0-1,0 0 1,0-1 0,0 0-1,1 0 1,0 0-1,-1 0 1,1-1 0,1 0-1,-1 0 1,12 3-1,-2-2-169,0 0-1,0-2 1,0 1-1,0-2 1,0 0-1,18-2 1,3-4-61,-6-5-98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6.741"/>
    </inkml:context>
    <inkml:brush xml:id="br0">
      <inkml:brushProperty name="width" value="0.05" units="cm"/>
      <inkml:brushProperty name="height" value="0.05" units="cm"/>
    </inkml:brush>
  </inkml:definitions>
  <inkml:trace contextRef="#ctx0" brushRef="#br0">1 502 13211,'5'1'442,"0"-1"0,1 0 1,-1 0-1,0 0 0,1-1 0,-1 0 1,0 0-1,0 0 0,11-4 1,44-25 2061,-22 11-1073,3-1-397,0 3 1,70-20 0,-107 36-980,0 0 0,1 1-1,-1-1 1,0 1 0,0 0-1,1 0 1,-1 0-1,8 1 1,-11 0-41,0-1 0,0 1-1,0-1 1,0 1 0,0-1-1,0 1 1,0-1 0,0 1 0,0 0-1,0-1 1,-1 1 0,1 0-1,0 0 1,0 0 0,-1 0 0,1 0-1,0 0 1,-1 0 0,1 0-1,-1 0 1,1 0 0,-1 0 0,0 0-1,1 0 1,-1 0 0,0 0-1,0 1 1,0-1 0,0 0 0,0 0-1,0 0 1,0 0 0,0 0-1,-1 1 1,1 1 0,-21 76 606,23-68-436,5-11 21,-5-1-180,0-1 0,0 1 0,-1-1 0,1 1 0,-1-1 0,1 1 0,-1-1-1,2-3 1,3-8 32,0 0 0,-1-1-1,-1 1 1,0-1-1,3-20 1,3-72 52,-8-50-884,1 144-512,4 11 304,13 15-627,-13-9 851,2 1 122,0 0-1,1-1 0,0 0 1,1-1-1,-1 0 0,18 4 0,-24-7 345,0 0 0,0 0 0,-1 0 0,1-1 0,0 1 0,0-1 0,0 0 0,0-1 0,0 1 0,0 0 0,-1-1 0,1 0 0,0 0 0,0 0 0,-1-1 0,1 1 0,-1-1 0,1 0 0,-1 0 0,0 0 0,1 0 0,2-4 0,-4 4 398,-1 0 0,1 0 0,-1 0 1,0 0-1,0 0 0,0 0 0,0 0 0,0-1 1,-1 1-1,1 0 0,0-1 0,-1 1 1,0 0-1,0-1 0,0 1 0,0-1 1,0 1-1,0 0 0,0-1 0,-1 1 1,0-1-1,1 1 0,-1 0 0,0 0 0,-2-4 1,2 4 88,0 0 0,0 1 0,0-1 0,0 0 0,0 1 1,0-1-1,-1 1 0,1 0 0,-1-1 0,1 1 0,-1 0 1,1 0-1,-1 0 0,0 0 0,0 0 0,1 0 0,-1 1 1,0-1-1,0 1 0,0-1 0,0 1 0,0-1 0,0 1 0,0 0 1,1 0-1,-1 0 0,0 0 0,0 1 0,0-1 0,0 0 1,0 1-1,-3 0 0,1 2 22,-1-1 1,0 1 0,1 0-1,0 0 1,-1 0-1,1 0 1,1 1-1,-1 0 1,0-1-1,1 2 1,0-1-1,0 0 1,0 1-1,0-1 1,1 1 0,0 0-1,0-1 1,-2 8-1,1-2-21,0 0-1,0 1 1,1 0-1,1-1 1,0 1-1,0 0 1,2 21-1,0-28-156,-1-1-1,1 1 1,0 0-1,0 0 1,0-1-1,1 1 0,-1-1 1,1 1-1,0-1 1,0 0-1,0 1 1,0-1-1,0 0 0,1 0 1,-1-1-1,1 1 1,0 0-1,5 2 0,-5-3-27,-1-1 0,1 1 0,0-1 0,0 0 0,0 0 0,1 0-1,-1 0 1,0-1 0,0 1 0,0-1 0,1 0 0,-1 0-1,0 0 1,0-1 0,0 1 0,1-1 0,-1 1 0,0-1 0,0 0-1,0 0 1,0 0 0,4-3 0,2-1-3,0-1 0,-1-1 1,0 1-1,0-1 0,0-1 1,-1 1-1,0-1 0,0-1 0,-1 1 1,10-19-1,-3 3-9,-2 0 1,-1 0-1,10-33 0,-17 48-2,-1 4-1,0 0 0,-1-1 1,1 1-1,-1 0 0,0-1 1,-1 1-1,1-1 0,-1 1 1,0-1-1,-1-6 0,1 12 5,0 0-1,0 0 0,0 0 1,0 0-1,0-1 1,0 1-1,0 0 0,-1 0 1,1 0-1,0 0 1,0 0-1,0 0 0,0 0 1,0-1-1,0 1 1,0 0-1,0 0 0,-1 0 1,1 0-1,0 0 0,0 0 1,0 0-1,0 0 1,0 0-1,-1 0 0,1 0 1,0 0-1,0 0 1,0 0-1,0 0 0,0 0 1,0 0-1,-1 0 1,1 0-1,0 0 0,0 0 1,0 0-1,0 0 0,0 0 1,-1 0-1,1 0 1,0 0-1,0 1 0,0-1 1,0 0-1,0 0 1,0 0-1,0 0 0,0 0 1,-1 0-1,1 0 1,0 0-1,0 1 0,0-1 1,0 0-1,0 0 0,0 0 1,0 0-1,0 1 1,-6 8-16,3 2-5,0 0 0,1 0-1,0 0 1,1 0 0,0 0 0,1 0-1,0 0 1,1 0 0,3 21-1,-2-24-131,-1 0-1,2 1 1,-1-1-1,1 0 0,0 0 1,1 0-1,0-1 1,0 1-1,1-1 0,0 0 1,0 0-1,0-1 1,10 9-1,-12-13 87,-1 1-1,1-1 0,0 0 1,0-1-1,0 1 0,1 0 1,-1-1-1,0 0 0,1 0 1,-1 0-1,0 0 0,1 0 1,-1-1-1,1 1 1,0-1-1,-1 0 0,1 0 1,-1 0-1,1-1 0,-1 1 1,1-1-1,-1 0 0,1 0 1,4-2-1,22-16-641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7.424"/>
    </inkml:context>
    <inkml:brush xml:id="br0">
      <inkml:brushProperty name="width" value="0.05" units="cm"/>
      <inkml:brushProperty name="height" value="0.05" units="cm"/>
    </inkml:brush>
  </inkml:definitions>
  <inkml:trace contextRef="#ctx0" brushRef="#br0">3 193 14187,'-1'8'717,"0"0"0,1 0 0,0 0 0,0 0 0,1 0 0,0 1 0,0-1-1,1 0 1,0 0 0,0-1 0,5 11 0,-3-10-321,0 0 1,0-1-1,1 1 0,0-1 0,1 0 1,-1 0-1,1 0 0,1-1 0,11 10 1,-12-12-356,0 0 0,0 0 1,0 0-1,0-1 1,1 0-1,0 0 1,0 0-1,-1-1 1,1 0-1,1 0 1,-1-1-1,0 0 1,0-1-1,0 1 1,1-1-1,-1 0 1,0-1-1,0 0 1,1 0-1,-1-1 1,0 0-1,0 0 1,-1 0-1,1-1 1,0 0-1,-1 0 0,7-5 1,-3 1-72,0-1 1,-1 1-1,0-2 1,-1 1-1,0-1 0,13-19 1,-2-2-121,15-32 1,-21 37 75,-13 24 73,0 1 1,1-1 0,-1 0-1,0 1 1,1-1 0,-1 0-1,1 1 1,-1-1 0,0 0-1,1 1 1,-1-1-1,1 1 1,0-1 0,-1 1-1,1-1 1,-1 1 0,1 0-1,0-1 1,-1 1-1,1 0 1,0-1 0,0 1-1,-1 0 1,1 0 0,0-1-1,0 1 1,16 10 86,2 2-27,-10-9-46,0-1 0,0 0 0,0 0 0,0-1 0,0 0 0,0-1 0,0 0 0,0 0 0,0-1 0,0 0 0,0-1 0,0 0 0,-1 0 0,11-4 0,1-2-4,0 0 0,-1-2 0,0 0 0,33-24 0,-52 34-9,1-1 0,-1 1 0,1 0 0,-1-1 0,1 1 1,-1 0-1,1 0 0,0-1 0,-1 1 0,1 0 1,-1 0-1,1 0 0,0 0 0,-1 0 0,1 0 0,0 0 1,-1 0-1,1 0 0,0 0 0,-1 0 0,1 0 0,-1 0 1,1 1-1,0-1 0,-1 0 0,1 0 0,-1 1 1,1-1-1,-1 0 0,1 1 0,-1-1 0,1 1 0,-1-1 1,1 1-1,16 23 28,-4-4-12,-9-17-40,0 0-1,1 0 1,-1 0-1,1 0 1,-1-1-1,1 1 1,0-1-1,0-1 1,0 1-1,0-1 1,0 1-1,0-2 1,1 1-1,-1 0 1,0-1-1,0 0 1,8-1-1,-10 0-110,0 1 0,1-1 0,-1 0 0,0 0 0,0 0 0,0 0 0,0 0 0,0-1 0,-1 1 0,1-1 0,0 0 0,-1 0 0,1 0 0,-1 0 0,1-1 0,-1 1 0,0 0 0,0-1 0,0 0 0,-1 1 0,1-1 0,0 0 0,-1 0 0,0 0 0,0 0 0,0 0 0,0 0 0,0 0 0,0-7 0,0-4-190,-1 0 0,-1-1 1,0 1-1,-3-16 1,-5-20-677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7.887"/>
    </inkml:context>
    <inkml:brush xml:id="br0">
      <inkml:brushProperty name="width" value="0.05" units="cm"/>
      <inkml:brushProperty name="height" value="0.05" units="cm"/>
    </inkml:brush>
  </inkml:definitions>
  <inkml:trace contextRef="#ctx0" brushRef="#br0">33 35 15843,'-15'-4'2761,"3"0"-1449,8-2-552,2 0 2473,10 2-1705,4 0-407,6 1-1185,2 0-600,1 6 567,-1 1-167,2 5-176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8.261"/>
    </inkml:context>
    <inkml:brush xml:id="br0">
      <inkml:brushProperty name="width" value="0.05" units="cm"/>
      <inkml:brushProperty name="height" value="0.05" units="cm"/>
    </inkml:brush>
  </inkml:definitions>
  <inkml:trace contextRef="#ctx0" brushRef="#br0">88 291 17804,'2'1'229,"1"0"1,-1 0-1,0 0 1,0-1-1,1 1 0,-1 0 1,0-1-1,1 0 1,-1 1-1,1-1 1,-1 0-1,0 0 1,1 0-1,-1-1 0,0 1 1,1 0-1,-1-1 1,0 0-1,1 1 1,-1-1-1,0 0 1,0 0-1,0 0 0,3-3 1,8-3 620,0-1-1,17-14 1,-30 22-828,9-7 111,-1-1 0,-1 1 0,1-1 0,-1-1 1,-1 1-1,0-1 0,0-1 0,0 1 0,7-19 0,-11 23-126,0 1 0,-1-1 0,1 1 0,-1-1 0,0 0 0,0 0 0,-1 1 0,0-1 0,1 0 0,-2 0 0,1 1 0,0-1 0,-1 0 0,0 0 0,0 1 0,0-1 0,-1 0 0,0 1 0,1-1 0,-2 1 0,1 0 0,0 0 0,-1 0 0,-4-5 0,4 6-7,0 0 0,0 1 0,0-1 0,0 1 0,0 0 0,0 0 0,-1 0 0,1 1 0,-1-1 0,1 1 0,-1 0 1,0 0-1,1 0 0,-1 0 0,0 1 0,0-1 0,1 1 0,-1 0 0,0 0 0,0 1 0,0-1 0,0 1 0,1 0 0,-1-1 1,0 2-1,1-1 0,-1 0 0,-6 4 0,1 0-3,0 0 0,0 1 0,1 0 0,0 0 0,0 1 0,0 0 0,1 0 0,0 1 0,-9 13 0,7-8 1,1 1-1,0 0 1,1 0 0,1 0 0,0 1 0,1 0 0,0 1 0,2-1 0,0 1 0,-2 19 0,5-25 4,0 0 0,0 0 0,1 0 0,0 0 0,1-1 0,0 1-1,0 0 1,1-1 0,0 1 0,1-1 0,0 0 0,1 0 0,0 0 0,0-1 0,1 0 0,0 0 0,10 10 0,-8-10-71,1 0 1,1-1 0,-1 0-1,1 0 1,1-1 0,-1 0 0,1-1-1,0-1 1,0 1 0,0-2-1,1 1 1,0-2 0,-1 0-1,1 0 1,14 0 0,-11-1-60,-1-2-1,0 1 1,0-2 0,0 0 0,0 0 0,0-2-1,0 1 1,-1-2 0,1 0 0,-1-1 0,0 0 0,16-11-1,27-23-371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8.647"/>
    </inkml:context>
    <inkml:brush xml:id="br0">
      <inkml:brushProperty name="width" value="0.05" units="cm"/>
      <inkml:brushProperty name="height" value="0.05" units="cm"/>
    </inkml:brush>
  </inkml:definitions>
  <inkml:trace contextRef="#ctx0" brushRef="#br0">0 1763 14995,'28'-18'3309,"-1"-1"-2934,380-216 4240,19 18-3416,-262 135-805,980-447 463,-777 365-819,264-111 7,-471 209-58,194-74-606,-315 127 160,-39 11 229,-7 1 145,-12-1-35,-27 2-176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12.186"/>
    </inkml:context>
    <inkml:brush xml:id="br0">
      <inkml:brushProperty name="width" value="0.05" units="cm"/>
      <inkml:brushProperty name="height" value="0.05" units="cm"/>
    </inkml:brush>
  </inkml:definitions>
  <inkml:trace contextRef="#ctx0" brushRef="#br0">955 96 10666,'-68'-6'752,"-6"5"-576,-2 0-72,-2 1 209,2 0-105,0-2-40,0-1 0,6-1-24,1-3-24,4-5-152,5 1-192,3-4 200,4-2-32,-3 0-16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12.920"/>
    </inkml:context>
    <inkml:brush xml:id="br0">
      <inkml:brushProperty name="width" value="0.05" units="cm"/>
      <inkml:brushProperty name="height" value="0.05" units="cm"/>
    </inkml:brush>
  </inkml:definitions>
  <inkml:trace contextRef="#ctx0" brushRef="#br0">569 183 6385,'-16'12'81,"-213"195"718,205-181-686,2 0 0,0 1-1,2 2 1,1 0 0,2 1 0,-27 62 0,18-18 195,4 2 1,-15 86-1,-11 160 389,44-289-636,-7 59 115,4 1 0,8 165 0,3-211-141,2-1-1,2 0 1,2 0-1,2-1 1,2 0-1,2-1 1,32 63-1,-11-44 25,3-1 0,2-2 0,3-2 0,3-2 0,59 53 0,-17-27 30,3-5 1,133 85-1,-153-115-83,2-3 0,2-4 0,1-2 0,3-5 0,120 35 0,-53-34-26,1-6 0,1-6 0,1-8 0,0-5 0,1-8 0,171-19 0,-215 4 50,0-5-1,-1-4 1,-2-5 0,119-48 0,-164 50-10,-2-2 1,0-3-1,-2-3 0,-2-2 0,-1-2 1,-2-3-1,-2-1 0,-1-3 1,71-88-1,-87 92 21,-2-2 0,-2 0 0,-2-2 1,-2-1-1,-1-1 0,-3-1 0,-2-1 0,14-61 0,-22 64 27,-2-1 0,-2 0-1,-2 0 1,-3 0 0,-1 0-1,-2-1 1,-2 1-1,-3 0 1,-14-54 0,-1 25-32,-5 0 1,-2 2 0,-4 1 0,-3 2 0,-3 1-1,-3 2 1,-2 2 0,-60-66 0,15 32-89,-4 4 0,-5 4 0,-3 5 0,-116-76 1,124 99 56,-3 5 0,-2 4 1,-178-71-1,198 98-5,-1 3 1,-2 4-1,0 3 0,-1 3 0,-144-5 0,113 20-5,1 4 1,-127 23-1,-15 22 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21.956"/>
    </inkml:context>
    <inkml:brush xml:id="br0">
      <inkml:brushProperty name="width" value="0.05" units="cm"/>
      <inkml:brushProperty name="height" value="0.05" units="cm"/>
    </inkml:brush>
  </inkml:definitions>
  <inkml:trace contextRef="#ctx0" brushRef="#br0">2473 350 11138,'-5'-23'70,"-1"-1"0,0 1 0,-2-1 0,-1 2 0,0-1 0,-2 2 0,-1-1 1,0 1-1,-24-29 0,28 41-52,-1 1 0,1 0-1,-2 1 1,1-1 0,-1 2 0,0-1 0,-1 2 0,1-1 0,-1 1 0,0 1 0,0 0 0,-1 1 0,1 0 0,-20-3 0,-6 2 28,0 2-1,0 1 0,-53 5 0,-17 7-5,1 5 1,-193 55-1,164-27-27,-217 103 1,277-109 13,2 2 0,2 5-1,2 2 1,2 3-1,-83 80 1,102-81 9,1 2 1,3 2-1,2 2 1,3 2-1,2 2 1,-55 119-1,66-115 10,2 0 0,4 2-1,2 0 1,3 1 0,3 1 0,3 0-1,0 70 1,9-83-20,2 1 0,3 0 1,2-1-1,3 0 0,1 0 0,4-1 1,1-1-1,3-1 0,28 57 0,-26-67-23,2-2 1,2-1-1,1 0 0,42 45 0,-46-60-10,2 0 0,0-2 0,1 0-1,1-2 1,1-1 0,55 27 0,-45-29-9,2-1 1,0-3-1,1-1 1,0-2-1,1-2 1,-1-1-1,1-2 1,0-2-1,1-2 1,42-5-1,-18-3-4,-1-3 1,0-3-1,-1-2 1,0-3-1,91-41 0,-81 23 14,-2-3-1,-1-3 0,-2-4 1,119-104-1,-147 113 18,-1-2 0,-2-1 0,-1-3 0,-3 0 0,-2-3 0,-1 0-1,-3-2 1,-2-1 0,22-61 0,-34 73 5,-2 0 1,-1-1-1,-3 0 0,-1 0 0,-1-1 0,-3 0 1,-1 0-1,-2 0 0,-2 0 0,-1 0 1,-2 0-1,-2 0 0,-19-61 0,15 69-19,-1 1 0,-2 0 0,-1 1 0,-1 1 0,-2 0 0,-1 1 0,0 1 0,-3 1 0,0 1 0,-42-37 0,-60-27 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22.977"/>
    </inkml:context>
    <inkml:brush xml:id="br0">
      <inkml:brushProperty name="width" value="0.05" units="cm"/>
      <inkml:brushProperty name="height" value="0.05" units="cm"/>
    </inkml:brush>
  </inkml:definitions>
  <inkml:trace contextRef="#ctx0" brushRef="#br0">1284 5 9922,'-31'-3'170,"1"2"-1,0 1 1,0 2 0,-1 1-1,1 1 1,0 1-1,1 2 1,0 1 0,0 1-1,-54 26 1,35-8-2,1 3 0,1 2 0,1 2 0,2 1 0,2 3 0,1 1 0,2 2 0,-48 67 0,30-26-32,4 2 1,3 3 0,-71 176 0,81-157-209,5 2 0,-33 188 0,44-144-132,-3 223 0,25-343 218,1-1 1,2 1 0,2-1-1,12 58 1,-12-76 10,1 1 1,0-1-1,0-1 1,1 1-1,1-1 1,0 0-1,1 0 1,0-1-1,1 0 0,0-1 1,0 1-1,1-2 1,16 13-1,-3-7 37,0-2 0,0 0 0,2-1 0,-1-1-1,1-2 1,1 0 0,27 5 0,4-2 41,1-3 0,68 2 0,-77-9-94,0-2 0,-1-2 0,1-2 0,-1-2 0,1-2 0,-2-3-1,0-1 1,0-3 0,-1-1 0,51-27 0,-40 11-29,-1-2 0,-2-3 0,-2-1 0,-1-3 0,-3-3 1,-1-1-1,-2-2 0,-2-3 0,-3-1 0,-2-2 0,-2-1 1,-2-2-1,-3-1 0,-3-2 0,-2-1 0,-3 0 0,18-76 0,-30 91-7,-3-1-1,-2 0 1,-2 0-1,-1-1 1,-3 1 0,-9-75-1,5 95-9,-1-1 0,-1 1-1,-2 0 1,0 0 0,-1 1 0,-2 0 0,-1 1-1,-1 0 1,0 1 0,-2 0 0,-1 1-1,-32-35 1,-36-14-80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23.594"/>
    </inkml:context>
    <inkml:brush xml:id="br0">
      <inkml:brushProperty name="width" value="0.05" units="cm"/>
      <inkml:brushProperty name="height" value="0.05" units="cm"/>
    </inkml:brush>
  </inkml:definitions>
  <inkml:trace contextRef="#ctx0" brushRef="#br0">694 11 11442,'-20'-4'87,"1"1"-1,-1 1 0,1 1 0,-1 0 0,0 2 1,0 0-1,1 1 0,-1 1 0,1 1 0,0 0 1,0 2-1,0 0 0,1 1 0,0 1 0,0 1 1,1 0-1,0 2 0,-18 13 0,11-3-36,1 2 0,2 0 0,0 1-1,1 1 1,2 1 0,0 1 0,2 0 0,-24 56-1,17-26-24,3 1 0,3 0-1,-18 107 1,24-86-54,4 1 1,3 0-1,4 0 1,12 97-1,-3-108 17,3 0-1,4-1 0,2-1 1,3-1-1,35 75 0,-39-105 65,2 0-1,2-1 1,1-1-1,2-2 1,1 0-1,34 34 1,-37-45 8,1-1-1,0-1 1,2 0 0,0-2-1,1-2 1,0 0-1,1-1 1,56 18 0,-37-19 18,0-3-1,1-2 1,0-2 0,0-2 0,0-2 0,1-2 0,-1-2 0,0-2 0,0-3 0,0-1-1,-1-2 1,0-3 0,-1-1 0,56-26 0,-69 24-23,0-1 0,-2-2-1,0-1 1,-1-2 0,-1 0 0,0-2-1,-2-1 1,41-52 0,-42 44-31,-3-1 1,0 0-1,-3-2 1,0-1-1,-3 0 0,-1-1 1,16-64-1,-22 60-42,-1-1-1,-2 0 1,-3-1 0,-1 1 0,-2-1-1,-9-71 1,0 60-121,-2 2 1,-3-1-1,-1 2 0,-43-94 1,42 112 51,-2 0 0,-1 0 1,-2 2-1,-1 1 0,-2 0 0,-1 2 1,-1 1-1,-1 1 0,-2 1 1,-43-31-1,-67-28-257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4.874"/>
    </inkml:context>
    <inkml:brush xml:id="br0">
      <inkml:brushProperty name="width" value="0.05" units="cm"/>
      <inkml:brushProperty name="height" value="0.05" units="cm"/>
    </inkml:brush>
  </inkml:definitions>
  <inkml:trace contextRef="#ctx0" brushRef="#br0">1 1 15435,'28'25'1969,"8"13"-977,1 6-408,3 8 1464,3 4-759,-2-2-361,0 2-232,-9-12-448,-2-3-160,-6-14-440,-4-10-216,-4-14-552,-10-7 72,-11-14 671,-8-6-255,-17-10-208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24.369"/>
    </inkml:context>
    <inkml:brush xml:id="br0">
      <inkml:brushProperty name="width" value="0.05" units="cm"/>
      <inkml:brushProperty name="height" value="0.05" units="cm"/>
    </inkml:brush>
  </inkml:definitions>
  <inkml:trace contextRef="#ctx0" brushRef="#br0">694 1 8178,'-33'15'175,"0"2"1,2 2 0,0 1-1,1 1 1,1 1-1,1 2 1,1 1 0,-44 54-1,27-24 131,3 3-1,3 1 0,-52 106 1,57-95-7,4 2 0,3 0 0,-30 131 0,48-159-224,1 1 0,2 0 0,3 0-1,1 0 1,2 0 0,2 0 0,16 78 0,-14-102-69,1-1 0,1-1 0,1 0 0,0 0 0,2 0 0,0-1 0,1 0 0,0-1 0,2 0 0,0-1 0,1-1 0,0 0 0,2-1 0,-1 0 0,2-1 0,0-1 0,0-1 0,1 0 0,0-1 0,1-1 0,0-1 0,1-1 0,32 8 0,-19-9 0,1-1 0,1-2 0,-1-1 0,0-2 0,0-1 0,1-2 0,-1-1 0,0-2 0,-1-1 0,53-19 0,-28 5 7,-1-3 1,-1-3 0,-2-2-1,0-2 1,53-42 0,-60 37 8,-1-3 0,-2-1 0,-2-2 0,-2-2 0,58-83 0,-73 90-4,-2 0 1,-2-2-1,-2 0 0,-1-2 1,-2 0-1,-2 0 1,-2-1-1,11-63 0,-20 76-31,-1 0 0,-1 0 0,-1 0-1,-2 0 1,0 0 0,-2 1 0,-2-1 0,0 1 0,-2 0-1,-1 1 1,-1 0 0,-2 0 0,0 1 0,-2 0 0,0 2-1,-2-1 1,-1 2 0,-1 0 0,-1 1 0,0 1-1,-2 1 1,-1 0 0,0 2 0,-34-21 0,27 22-22,-60-23 0,-35-5-63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24.834"/>
    </inkml:context>
    <inkml:brush xml:id="br0">
      <inkml:brushProperty name="width" value="0.05" units="cm"/>
      <inkml:brushProperty name="height" value="0.05" units="cm"/>
    </inkml:brush>
  </inkml:definitions>
  <inkml:trace contextRef="#ctx0" brushRef="#br0">521 1 10578,'-34'26'184,"1"2"1,2 2-1,1 0 0,1 2 0,2 2 0,1 0 1,2 1-1,-23 46 0,13-8-309,3 1 0,-28 103 0,-16 162-478,36-1 6,37-272 458,3-1-1,2 1 0,14 74 0,-11-110 128,1 0 1,1-1-1,2 0 0,1 0 1,1-1-1,20 33 0,-19-40 70,1 0 0,1-1-1,1-1 1,1 0-1,1-1 1,0-1-1,41 29 1,-32-29 76,1-1-1,0-1 1,1-1-1,1-2 1,0-1 0,0-1-1,1-2 1,1-1-1,-1-1 1,1-2 0,60 1-1,-46-7 58,0-1 0,0-3 0,-1-1 0,0-3-1,0-1 1,-1-3 0,71-31 0,-48 13 3,-1-2-1,69-49 1,-91 51-117,-1-1 0,-1-3-1,58-65 1,-37 28 45,69-105 1,-104 133 28,-1 0 1,-3-2 0,-2-1-1,17-52 1,-31 75-118,-1 0 0,-1 0 0,5-44 0,-11 41 5,-1 1 1,-2-1-1,-5-27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7:41.889"/>
    </inkml:context>
    <inkml:brush xml:id="br0">
      <inkml:brushProperty name="width" value="0.05" units="cm"/>
      <inkml:brushProperty name="height" value="0.05" units="cm"/>
    </inkml:brush>
  </inkml:definitions>
  <inkml:trace contextRef="#ctx0" brushRef="#br0">577 435 7962,'-47'28'519,"2"2"0,1 2 0,1 2 0,2 2 0,2 1 0,1 2 0,2 2 0,-35 52 0,46-56-388,2 2 1,2 0-1,1 2 0,3 0 0,1 1 0,-17 70 0,27-86-111,1 0 0,2 1 1,1 0-1,0 0 0,2 0 0,2 0 0,0 0 0,2 0 0,0-1 0,2 1 0,1-1 0,12 30 0,-10-36-18,1-1-1,1 0 1,1 0 0,0-1-1,1 0 1,1-2-1,0 1 1,28 22-1,-18-20 2,0-1 1,1-1-1,1-1 0,0-2 0,49 19 0,-24-15 0,2-3 0,0-2 0,0-2 0,1-3 1,0-1-1,89-3 0,-56-8-2,1-3 0,-1-5 0,0-3 0,-1-4 1,109-39-1,-107 26 3,-2-4 1,-1-4-1,-2-4 1,141-99-1,-163 97 33,-3-2 0,-2-2 0,54-63 0,-85 84-3,-1-2 1,-1 0-1,-2-1 1,-2-1-1,0-1 0,-3-1 1,24-67-1,-33 76-5,-1 0 0,-2 0 0,0 0 0,-1-1 0,-2 1 0,-1-1-1,-1 0 1,-1 1 0,-7-35 0,4 40-15,-1-1 0,-1 1 1,-1 0-1,-1 1 0,0-1 0,-2 2 0,0 0 0,-2 0 0,0 1 1,0 0-1,-23-21 0,1 7-3,-1 1 0,-2 2 0,-1 2 0,0 1-1,-46-20 1,19 15-13,-1 2-1,-111-30 0,128 45-24,-1 3 1,0 1-1,0 3 0,-1 3 1,0 1-1,0 3 0,0 2 1,1 2-1,-1 2 0,-90 24 1,59-2-122,0 3 0,2 3 0,-128 75 0,74-24-122,-140 115 1,142-90 101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16.433"/>
    </inkml:context>
    <inkml:brush xml:id="br0">
      <inkml:brushProperty name="width" value="0.05" units="cm"/>
      <inkml:brushProperty name="height" value="0.05" units="cm"/>
    </inkml:brush>
  </inkml:definitions>
  <inkml:trace contextRef="#ctx0" brushRef="#br0">17 8015 12251,'-2'4'474,"0"0"-43,0 1 0,-1-1-1,2 1 1,-1-1 0,0 1 0,-1 10 0,3-15-372,1 1 1,-1-1 0,0 1-1,1-1 1,-1 0 0,0 1-1,1-1 1,-1 0 0,1 1 0,-1-1-1,0 0 1,1 0 0,-1 1-1,1-1 1,-1 0 0,1 0-1,-1 0 1,1 0 0,-1 0-1,1 0 1,-1 1 0,1-1-1,-1 0 1,1 0 0,-1-1-1,1 1 1,-1 0 0,1 0 0,-1 0-1,1 0 1,0 0 0,16-3 646,-1-2-134,0-1 86,1 2 0,22-4-1,-32 7-539,-1 1 0,1 0 0,0 0 0,0 1 0,0 0-1,-1 0 1,1 0 0,0 1 0,7 3 0,47 21 414,-45-18-440,0-1 1,1 0 0,0-1-1,0-1 1,1 0-1,18 1 1,21-3 81,74-7-1,-67 1-107,-35 2-34,-1-2-1,1-1 1,-1-1-1,0-2 1,0 0-1,47-21 0,-64 24-7,1 0 0,0 1-1,0 1 1,0-1 0,19 1 0,-19 1-12,-1 0 0,1-1 0,0 0 0,-1-1 0,22-7 0,5-9 9,-19 10-7,0 0 1,0 1-1,35-9 1,41-12-11,-75 21-1,1 1 1,0 2-1,0 0 1,1 1 0,36-3-1,-9 5-8,0-3 0,-1-2 0,74-20 0,-80 17 9,9-2-5,61-14 10,133-48 1,-56 7 4,145-62-47,-292 107 19,0-2 1,52-41-1,71-69-162,-75 59-41,-56 48 128,103-90-152,-108 90 200,-1-2 0,36-48 0,-16 10 33,1 3-1,102-100 1,24 25 1,-115 96 22,-3-3 1,53-55 0,-28 18-22,72-83-19,82-87 73,-138 150-40,-65 66-15,1 0 0,2 3 1,62-46-1,188-98 6,-235 151-7,0 2 1,2 3 0,105-29 0,-23 21 2,0 5 0,171-8 0,-277 32-7,0 2 1,0 1-1,52 11 1,82 30 9,-101-25 17,39 17-10,-75-24 0,-1-2-1,1 0 1,0-2 0,1-1-1,27 2 1,-13-6 3,-1-3 1,0-1-1,46-9 0,118-31 26,-145 27-27,-1-2 1,-1-3 0,0-2 0,61-35-1,-94 43-2,-1-1 0,-1-1 0,0-1 0,-1-1 0,-1-1 0,25-30 0,93-139 26,-32 39-19,-62 94-49,-3-2 1,-2-2 0,50-104-1,-80 142 22,13-28-24,1 0-1,3 1 1,59-83-1,-8 34 12,99-117-91,-141 177 23,2 1-1,1 3 1,2 1-1,1 2 1,2 1-1,0 3 1,2 1-1,1 3 1,0 1-1,65-19 1,-96 35 79,0 1 0,0 1 1,1 0-1,-1 0 1,0 2-1,1 0 0,-1 1 1,1 0-1,-1 2 1,1-1-1,-1 2 0,18 5 1,-27-6 6,46 14-127,89 42-1,-126-50 114,0 0 0,-1 1-1,0 1 1,0 0 0,-1 1 0,0 1 0,-1 0-1,-1 0 1,0 1 0,10 16 0,10 24-61,41 98 0,-18-31 69,-30-65 10,-2 2 0,19 75-1,8 27-15,-37-130 18,0-1 0,2 0 0,22 36 0,-23-47 2,0-1 0,1 0 0,1-1 0,0 0-1,1-1 1,35 23 0,-8-10-2,83 36-1,-113-57-2,0-1-1,0-1 0,0 0 1,1-1-1,-1 0 1,19 1-1,-26-3 8,0-1 0,-1 0-1,1-1 1,0 1 0,0-1 0,0 0 0,-1 0 0,1-1 0,0 0-1,-1 0 1,1 0 0,-1-1 0,0 1 0,0-1 0,0-1-1,0 1 1,6-6 0,-8 5-6,0 0-1,0 0 1,-1 0 0,1 0-1,-1 0 1,0 0-1,0-1 1,0 1 0,-1 0-1,0-1 1,0 0-1,0 1 1,0-7 0,1-10-208,-3-37 0,-1 21-10,3 17 162,1 0-1,0 0 1,2 0 0,11-36 0,35-76 71,-34 95-21,155-325-7,-98 218 14,-70 139 5,109-206 4,-94 183-3,1 0 0,2 1-1,0 1 1,2 1 0,27-23-1,-28 29 0,136-120 5,-123 103-2,-1 0 1,36-51-1,-16 9 3,-26 35-9,1 1 0,3 2 1,53-55-1,78-75 0,-58 55 22,-7 7 30,-54 58 13,94-85 0,52 5-42,-140 100-12,-1-3-1,-1-1 0,54-52 0,-57 39 1,71-98 0,-96 118-5,1 0 0,2 2-1,0 0 1,2 1 0,0 2-1,2 0 1,0 2 0,49-27-1,-15 10-24,-1-2 0,-2-4 0,-3-1 0,-1-3 0,51-57 0,-65 63-21,3 2 0,1 2 0,2 1 0,96-55 1,26-13-131,-139 82 131,-2-1 0,0-1 0,36-41 0,-19 14-21,81-71-1,-97 98 27,1 2 0,1 1 0,2 1 0,51-24 0,-22 18 4,2 2 0,0 4 0,1 2 0,1 3-1,0 2 1,1 4 0,0 3 0,88 2 0,-119 7-127,0 1 0,68 19 1,-43-9 130,7 4 33,-1 3 0,0 2 0,-2 4 1,116 66-1,128 71 65,-284-151-54,0-1 0,1-1 0,0-1 0,0-1 0,45 8 0,-51-14-7,0-1 0,0 0 1,0-1-1,1-2 0,-1 0 0,0-1 1,0 0-1,32-10 0,-46 10-3,-1 0 0,1 0 0,-1 0 0,1-1 0,-1 1 0,0-1 0,0 0 0,0-1 0,0 1 0,0-1 0,-1 1 0,0-1-1,0 0 1,0-1 0,0 1 0,0 0 0,-1-1 0,0 1 0,0-1 0,0 0 0,1-7 0,3-11 14,-2-1 1,0 1-1,0-33 1,-2 25-17,0 6-19,0 2 41,7-38 1,-8 54-51,1 0 0,1 0 0,-1 0 0,1 0 0,0 1 0,1-1 0,-1 1 0,1 0 0,7-9 0,14-8-460,-20 20 358,-1 0 0,0-1 0,0 1-1,-1-1 1,1 0 0,-1 0 0,1 0-1,-1 0 1,0-1 0,-1 1 0,1-1 0,-1 0-1,3-9 1,-3-4-152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24.971"/>
    </inkml:context>
    <inkml:brush xml:id="br0">
      <inkml:brushProperty name="width" value="0.05" units="cm"/>
      <inkml:brushProperty name="height" value="0.05" units="cm"/>
    </inkml:brush>
  </inkml:definitions>
  <inkml:trace contextRef="#ctx0" brushRef="#br0">1189 90 12163,'-14'2'636,"0"-1"0,0 0 0,-26-3 0,21 1 116,-31 2 0,-3 6-74,0 3 0,0 2 0,1 2-1,-93 39 1,-185 117-384,303-154-281,0 2 1,1 1 0,2 0 0,-37 37 0,45-38-8,1 0 0,1 1 1,0 1-1,1 0 0,1 0 1,-15 40-1,10-17-6,3 2 0,1-1-1,3 2 1,2-1 0,1 1 0,3 1 0,1-1 0,5 62 0,0-86-8,1-1 0,1 0 0,1 0 0,1 0 0,0-1 0,2 0 0,0 0 0,12 19 0,-14-29 2,0-1-1,0 1 1,1-1-1,0-1 0,1 1 1,0-1-1,1-1 1,-1 0-1,1 0 1,1 0-1,-1-1 1,1-1-1,0 1 1,0-2-1,1 1 0,19 4 1,-14-6 7,0 0 0,0-2 0,0 0 0,0-1 1,0 0-1,0-1 0,0-1 0,0-1 0,0 0 0,-1-1 0,0 0 0,17-8 1,11-7 58,-2-2 0,75-51 0,-51 26 45,-2-3 0,-2-2 0,58-66 1,-31 19 66,81-118 0,-138 172-36,-1-1-1,-3-2 1,-2-1 0,-1-1-1,-3-1 1,22-80 0,-39 116-56,-1 0 0,-1 0 0,0 0 0,-1-1 1,0 1-1,-2 0 0,1 0 0,-2-1 0,-5-25 1,4 32-51,0-1 0,0 1 0,0 0 0,-1 0 0,0 1 1,-1-1-1,0 1 0,0 0 0,-1 1 0,1-1 1,-2 1-1,1 0 0,-1 0 0,1 1 0,-1 0 0,-16-9 1,6 6-15,0 1 1,-1 1-1,0 0 1,0 1-1,0 1 1,-1 0-1,-36-1 1,14 4-2,0 2 1,-63 10-1,54-2-15,1 2 0,-1 2 0,2 2 0,-81 38 0,61-19-10,2 4 1,-91 66-1,133-87 2,1 2 0,1 0 0,0 2 0,-26 32 0,39-41-26,0 0 0,1 1 0,1 1 0,0-1 0,1 1 0,0 0 0,1 0 0,1 1 1,0-1-1,-3 23 0,4-1-158,2-1 0,0 1 1,3 0-1,1-1 1,2 1-1,1-1 1,1 0-1,2-1 1,2 0-1,21 47 0,-21-61 54,0 0 0,2 0-1,0-1 1,1-1-1,1 0 1,1-1-1,22 18 1,-28-25 69,1-1 0,1-1-1,0 0 1,0-1 0,1 0 0,-1 0 0,1-2-1,1 0 1,-1 0 0,1-1 0,0-1 0,26 3-1,-27-6 27,0 0 0,-1-2 0,1 1 1,0-2-1,-1 0 0,1 0 0,-1-1 0,22-11 0,7-5-8,42-30 1,-71 43 52,59-43 51,-1-2 1,-3-4-1,-3-2 0,-2-3 1,68-86-1,-100 109 8,-2-2-1,-1 0 1,31-65 0,-46 80 13,-2 1 1,-1-2 0,-1 1 0,-1-1 0,-1 0 0,-1-1 0,2-48-1,-7 63-10,0 0 0,-1 1-1,-1-1 1,0 1-1,0-1 1,-1 1 0,0 0-1,-1 0 1,-1 0-1,0 1 1,-11-19-1,11 22-17,0 0 0,-1 0 0,1 1 0,-1 0-1,-1 0 1,1 1 0,-1 0 0,0 0 0,0 0-1,-1 1 1,1 0 0,-1 0 0,0 1 0,0 0 0,0 1-1,-15-3 1,3 2-14,0 2 0,0 0 1,0 1-1,-1 1 0,1 1 0,0 1 0,0 1 0,-28 9 0,-4 4-142,-93 47 0,100-40-313,1 1-1,-54 43 0,-70 72-1277,123-100 1209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2.783"/>
    </inkml:context>
    <inkml:brush xml:id="br0">
      <inkml:brushProperty name="width" value="0.05" units="cm"/>
      <inkml:brushProperty name="height" value="0.05" units="cm"/>
    </inkml:brush>
  </inkml:definitions>
  <inkml:trace contextRef="#ctx0" brushRef="#br0">86 99 16964,'-20'-31'2060,"17"23"-1595,-1 1 0,-1 0 1,1 0-1,-1 0 0,0 1 1,-1 0-1,0 0 0,-6-6 1,12 12-430,-1 0 1,1 0-1,0-1 1,0 1-1,-1 0 1,1 0 0,0 0-1,-1 0 1,1 0-1,0-1 1,-1 1 0,1 0-1,0 0 1,-1 0-1,1 0 1,0 0-1,-1 0 1,1 0 0,0 0-1,-1 0 1,1 0-1,-1 0 1,1 1-1,0-1 1,-1 0 0,1 0-1,0 0 1,0 0-1,-1 0 1,1 1-1,0-1 1,-1 0 0,1 0-1,0 0 1,0 1-1,-1-1 1,1 0-1,0 1 1,0-1 0,0 0-1,-1 0 1,1 1-1,0-1 1,0 0-1,0 1 1,0-1 0,0 0-1,0 1 1,-3 18 456,3-19-487,0 18 111,2-1 0,-1 1 0,2 0 1,8 28-1,27 69-98,-30-93 7,0-1-20,0 1 0,1-1 0,19 31 0,-27-51-6,-1 0 0,1-1 0,-1 1 1,1 0-1,-1 0 0,1 0 0,0-1 1,-1 1-1,1 0 0,0-1 1,0 1-1,-1 0 0,1-1 0,0 1 1,0-1-1,0 1 0,0-1 0,0 0 1,1 1-1,-2-1 0,1-1 1,-1 1 0,0 0-1,1 0 1,-1-1-1,1 1 1,-1 0-1,0-1 1,1 1-1,-1 0 1,0-1 0,1 1-1,-1-1 1,0 1-1,0-1 1,1 1-1,-1 0 1,0-1-1,0 1 1,0-1-1,0 1 1,1-1 0,-1 1-1,0-1 1,0 0-1,0-6 12,1 0-1,-1 0 1,-1-14-1,-6-19 80,-2 1-1,-1 0 1,-2 0 0,-24-53-1,33 86-72,1 0 8,-1 0-1,0 0 1,0 0 0,0 0-1,-1 1 1,-5-7 0,9 12-25,0 0 1,0 1 0,0-1 0,0 0-1,0 0 1,0 1 0,0-1-1,0 0 1,0 0 0,0 1-1,0-1 1,0 0 0,0 0-1,0 1 1,0-1 0,-1 0 0,1 0-1,0 1 1,0-1 0,0 0-1,0 0 1,-1 0 0,1 0-1,0 1 1,0-1 0,0 0-1,-1 0 1,1 0 0,0 0 0,0 0-1,-1 1 1,1-1 0,0 0-1,0 0 1,-1 0 0,1 0-1,0 0 1,0 0 0,-1 0-1,1 0 1,0 0 0,-1 0 0,1 0-1,0 0 1,0 0 0,-1 0-1,1 0 1,0 0 0,0-1-1,-1 1 1,1 0 0,0 0-1,0 0 1,0 0 0,-1 0 0,1-1-1,0 1 1,0 0 0,0 0-1,-1 0 1,1-1 0,0 1-1,3 26 25,3 2-124,1 0 0,1-1 0,2 0 0,25 51 0,-33-76-12,-1 1-1,1 0 1,0-1 0,0 1-1,0-1 1,0 1-1,0-1 1,1 0-1,-1 0 1,1 0-1,2 2 1,-4-4 50,1 1-1,-1-1 1,0 0 0,0 1-1,0-1 1,0 0 0,0 0-1,0 0 1,1 0 0,-1 0-1,0 0 1,0 0 0,0 0-1,0 0 1,0-1 0,0 1-1,1 0 1,-1-1 0,0 1-1,0-1 1,0 1 0,0-1-1,0 0 1,0 1 0,-1-1-1,1 0 1,0 0 0,0 1-1,0-1 1,-1 0 0,1 0-1,0 0 1,0-1 0,14-23-570,0-10-163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3.343"/>
    </inkml:context>
    <inkml:brush xml:id="br0">
      <inkml:brushProperty name="width" value="0.05" units="cm"/>
      <inkml:brushProperty name="height" value="0.05" units="cm"/>
    </inkml:brush>
  </inkml:definitions>
  <inkml:trace contextRef="#ctx0" brushRef="#br0">0 1 18324,'2'18'682,"1"0"1,0 0-1,1 0 0,1-1 0,13 30 1,-6-12-315,-5-15-206,-5-10-83,1-1 1,1 1 0,-1-1 0,2 0 0,4 8-1,-9-17-76,0 0-1,0 0 0,0 1 1,1-1-1,-1 0 0,0 0 1,0 0-1,0 0 1,0 0-1,0 1 0,0-1 1,0 0-1,0 0 0,0 0 1,1 0-1,-1 0 0,0 0 1,0 0-1,0 0 1,0 0-1,0 1 0,1-1 1,-1 0-1,0 0 0,0 0 1,0 0-1,0 0 0,0 0 1,1 0-1,-1 0 0,0 0 1,0 0-1,0 0 1,0 0-1,0 0 0,1 0 1,-1 0-1,0 0 0,0 0 1,0 0-1,0-1 0,0 1 1,1 0-1,-1 0 1,0 0-1,0 0 0,0 0 1,0 0-1,0 0 0,1-1 1,2-10 53,0-15-21,-3-13 16,-3 0-1,-13-77 0,11 102-17,2 21 37,1 27 34,3-8 43,1 1 1,1-1-1,8 29 0,-11-54-139,0 0 1,0 0-1,0 0 0,0 0 0,1 0 0,-1-1 0,1 1 0,-1 0 0,0 0 1,1 0-1,0 0 0,-1 0 0,1-1 0,-1 1 0,1 0 0,0 0 1,-1-1-1,2 1 0,-1-1-3,-1 0 0,1 0 0,-1 0 1,0 0-1,1 0 0,-1 0 0,1 0 0,-1 0 1,0 0-1,1-1 0,-1 1 0,1 0 0,-1 0 0,0-1 1,1 1-1,-1 0 0,0 0 0,1-1 0,-1 1 1,0-1-1,1 1 0,-1 0 0,0-1 0,0 1 0,0 0 1,1-1-1,2-5 16,-1 0 1,1 0-1,-1 0 0,1-7 1,6-33 27,-3 9-10,-3 28-91,-2 10-80,1 29-289,-2-15-320,1 0 0,0 0 0,2 0 0,6 24-1,-3-31-1087,-2-14 733,1-14 245,-2-13-95,0-10 51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3.777"/>
    </inkml:context>
    <inkml:brush xml:id="br0">
      <inkml:brushProperty name="width" value="0.05" units="cm"/>
      <inkml:brushProperty name="height" value="0.05" units="cm"/>
    </inkml:brush>
  </inkml:definitions>
  <inkml:trace contextRef="#ctx0" brushRef="#br0">0 16 12851,'2'-16'1408,"1"16"-688,0 13-272,0 13 817,1 4-209,0 7-248,2 1-72,0-2-176,-1-5-112,2-9-144,-1-7-72,3-8-232,-2-7-200,2-11-456,-1-6-208,-1-6 632,-1-3-152,-3-4-200</inkml:trace>
  <inkml:trace contextRef="#ctx0" brushRef="#br0" timeOffset="1">104 18 15515,'7'17'1609,"1"10"-753,2 3-280,5 10 784,2 0-151,5 3-241,-2-4-152,0-7-320,0-4-296,1-15-928,-5-9-160,-3-19 672,-3-8-168,-13-9-185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9.688"/>
    </inkml:context>
    <inkml:brush xml:id="br0">
      <inkml:brushProperty name="width" value="0.05" units="cm"/>
      <inkml:brushProperty name="height" value="0.05" units="cm"/>
    </inkml:brush>
  </inkml:definitions>
  <inkml:trace contextRef="#ctx0" brushRef="#br0">10 276 12515,'-1'-1'104,"0"0"1,0 0 0,0-1-1,1 1 1,-1 0 0,0 0-1,1 0 1,-1-1 0,1 1-1,-1 0 1,1 0 0,-1-1-1,1 1 1,0 0 0,0-1-1,0 1 1,0 0 0,0-1-1,0 1 1,0-1-1,1-1 1,-1-3 176,-1-3 9,2 1 0,-1-1 0,1 0 1,0 1-1,1-1 0,0 1 0,1-1 0,-1 1 0,2 0 0,6-14 1,-7 17-226,1 0 1,-1 0 0,1 1-1,-1 0 1,1 0 0,0 0-1,1 0 1,-1 0 0,1 1 0,-1 0-1,1 0 1,0 0 0,1 0-1,-1 1 1,0 0 0,1 0-1,7-2 1,27-2 39,59-2-1,15-2-85,-17-8-6,-46 8-3,62-5 1,-95 14-10,0 1 0,0 0-1,0 2 1,-1 0 0,1 1 0,-1 0-1,25 10 1,99 50 8,-98-42 4,1-1-1,49 15 1,92 5 5,-123-29 5,111 35 0,-134-31 15,63 33-1,-85-39 41,-2 1-1,1 0 1,-1 1-1,-1 1 0,0 0 1,16 19-1,-30-31-100,0 0-1,0 0 0,0 0 1,0 0-1,-1 0 0,1 0 1,0 0-1,0 0 0,0 0 1,-1 0-1,1 1 0,0-1 1,0 0-1,0 0 1,0 0-1,-1 0 0,1 0 1,0 0-1,0 0 0,0 0 1,0 0-1,0 1 0,-1-1 1,1 0-1,0 0 0,0 0 1,0 0-1,0 1 0,0-1 1,0 0-1,0 0 0,0 0 1,-1 0-1,1 1 0,0-1 1,0 0-1,0 0 0,0 0 1,0 0-1,0 1 0,0-1 1,0 0-1,0 0 0,0 0 1,0 1-1,0-1 0,0 0 1,1 0-1,-1 0 1,0 0-1,0 1 0,0-1 1,0 0-1,-17-6-908,7 0 493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40.126"/>
    </inkml:context>
    <inkml:brush xml:id="br0">
      <inkml:brushProperty name="width" value="0.05" units="cm"/>
      <inkml:brushProperty name="height" value="0.05" units="cm"/>
    </inkml:brush>
  </inkml:definitions>
  <inkml:trace contextRef="#ctx0" brushRef="#br0">1 501 13283,'0'1'81,"0"0"0,0 1 1,0-1-1,0 0 0,0 1 1,1-1-1,-1 0 0,0 0 0,1 1 1,-1-1-1,1 0 0,-1 0 1,1 0-1,0 0 0,-1 0 1,1 1-1,0-1 0,0-1 0,0 1 1,0 0-1,0 0 0,1 1 1,27 16 461,-22-14-280,116 58 1855,223 79 0,-315-130-1924,0-1 1,0-1-1,1-2 0,39 5 1,-61-12-105,0 1 0,1-1-1,-1-1 1,1 0 0,-1-1 0,0 0 0,15-4 0,-19 3-18,0 1 1,0-1-1,-1 0 0,1 0 1,-1-1-1,0 1 1,1-1-1,-2-1 1,1 1-1,0-1 0,-1 1 1,0-1-1,4-7 1,-3 3 9,-1 0 1,0-1-1,0 1 1,-1-1-1,0 0 1,-1 0-1,0 0 1,0 0 0,-1 0-1,-1-1 1,1 1-1,-2 0 1,-2-17-1,-2-9 31,-3-1-1,-15-47 0,-1 10-774,-3 1 0,-4 1-1,-57-99 1,78 155 250,1 4-67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5.305"/>
    </inkml:context>
    <inkml:brush xml:id="br0">
      <inkml:brushProperty name="width" value="0.05" units="cm"/>
      <inkml:brushProperty name="height" value="0.05" units="cm"/>
    </inkml:brush>
  </inkml:definitions>
  <inkml:trace contextRef="#ctx0" brushRef="#br0">10 318 16259,'-10'13'1857,"10"-8"-1041,4-5-320,18-8 1289,4-6-481,18-10-328,5-3-192,10-8-288,1-1-72,1-4-112,-5 1-136,-8 2-400,-5 7-296,-19 7-584,-7 7-200,-17 9 880,-1 7-248,-12 12-217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49.939"/>
    </inkml:context>
    <inkml:brush xml:id="br0">
      <inkml:brushProperty name="width" value="0.05" units="cm"/>
      <inkml:brushProperty name="height" value="0.05" units="cm"/>
    </inkml:brush>
  </inkml:definitions>
  <inkml:trace contextRef="#ctx0" brushRef="#br0">633 229 13971,'-18'-6'168,"0"1"0,-1 1 0,0 1 1,0 0-1,0 2 0,0 0 0,0 1 0,-1 1 0,1 1 0,0 0 0,1 2 1,-31 8-1,32-6-51,0 0 1,1 1 0,-1 1-1,2 0 1,-1 2 0,1-1-1,0 2 1,1 0 0,1 0-1,-1 2 1,2 0-1,0 0 1,-16 23 0,10-5 49,1 0 1,1 1 0,2 1-1,2 0 1,0 1-1,-10 55 1,12-30-47,2 1 0,3 0-1,3 65 1,2-97-87,2-1-1,1 0 1,1 1 0,2-1-1,12 38 1,-14-54-31,0-1 0,0 0 0,1 0 0,1 0 0,-1 0 0,2-1 0,-1 0 0,1-1-1,1 1 1,0-1 0,0 0 0,0-1 0,1 0 0,0-1 0,0 1 0,14 5 0,-8-6-10,1 0 0,-1-2 0,1 0 0,0 0 0,0-2 0,1 0 0,-1-1 0,0 0 0,1-2-1,-1 0 1,0 0 0,24-7 0,-12 2-1,1-2 1,-2-2-1,1 0 0,-1-2 0,-1 0 0,28-19 1,-13 4 81,-2-2 1,-2-2-1,0-1 1,-2-2 0,-2-1-1,-1-2 1,-2-1 0,44-72-1,-52 72 54,-2-1 0,-1-1-1,-2 0 1,-2-1 0,-2-1-1,-2 0 1,-1-1 0,-2 0-1,3-82 1,-11 103-66,0 0 0,-2 1 0,-1-1 0,-1 1 0,0 0 0,-2 0 0,0 1 0,-1-1 0,-1 1 0,-12-19 0,15 29-57,-2 0 1,1 0-1,-1 1 1,-1 0-1,0 0 1,0 1-1,-1 0 1,0 0-1,0 1 0,-1 0 1,1 1-1,-2 0 1,1 0-1,-1 1 1,1 1-1,-2-1 0,1 2 1,0 0-1,-20-3 1,12 4-55,1 1 1,-1 1 0,0 0-1,0 2 1,1 0-1,-1 1 1,-28 8-1,19-1-273,1 0-1,0 1 0,0 2 0,-29 19 0,43-24-93,-16 11-488,0-2 0,-64 27-1,63-36 62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15.090"/>
    </inkml:context>
    <inkml:brush xml:id="br0">
      <inkml:brushProperty name="width" value="0.05" units="cm"/>
      <inkml:brushProperty name="height" value="0.05" units="cm"/>
    </inkml:brush>
  </inkml:definitions>
  <inkml:trace contextRef="#ctx0" brushRef="#br0">7271 300 11178,'-204'-40'1402,"-90"-14"-737,-442-25-107,298 42-175,-350-21-507,676 54 117,-907-23-45,846 28 38,0 8 0,0 7 0,-252 57 0,187-12 18,-312 124 0,473-152 3,1 4 0,2 4 0,2 2 0,2 4 0,2 2 0,3 4 0,-81 82 0,71-55-6,4 3 1,3 3 0,4 3-1,4 2 1,-57 118-1,-31 140-1,25 12-31,74-208 22,-187 624-10,67 17 5,62 367 32,95 4 5,41-291 21,75-7 8,-60-658-33,85 241-1,114 185 8,190 275-56,-382-810 24,50 89-85,8-4-1,8-5 1,262 305 0,-299-399 5,104 86 1,107 58-100,-186-155 86,4-4 1,2-5 0,174 75 0,-186-100 22,3-5 1,1-4-1,1-5 0,166 22 1,-124-36 36,1-7-1,0-6 1,-1-6 0,1-7 0,185-41 0,-106 1-8,-3-10 1,346-147-1,-437 152 71,-3-7-1,170-112 1,-54 4 94,-188 127-70,-2-1 1,55-62 0,-6-16 30,-4-4 1,-7-4-1,-5-5 1,98-207 0,199-624-65,-157 213-486,-36-8-964,62-564-134,-114-16 3852,-121 227-289,-74 3-1486,-32 288-624,55 639 4,-8 2 1,-88-248-1,78 302-66,-111-206-1,109 247 93,-4 2 0,-129-154 0,58 105-3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31.040"/>
    </inkml:context>
    <inkml:brush xml:id="br0">
      <inkml:brushProperty name="width" value="0.05" units="cm"/>
      <inkml:brushProperty name="height" value="0.05" units="cm"/>
    </inkml:brush>
  </inkml:definitions>
  <inkml:trace contextRef="#ctx0" brushRef="#br0">2577 77 11554,'-666'-49'2019,"519"49"-1864,0 6 1,-222 38-1,270-22-201,1 4 0,1 3 0,2 6 0,-164 82 1,181-73-2,1 4 0,2 2 0,-97 88 0,152-120 45,1 1 1,0 1 0,2 0 0,0 2 0,1 0 0,2 0 0,0 2 0,1 0-1,-10 27 1,18-36 0,0 0 1,1 0-1,0 0 0,1 1 0,1-1 0,1 1 0,0 0 0,1-1 1,0 1-1,1 0 0,1-1 0,1 1 0,0-1 0,1 0 0,1 0 1,0 0-1,8 15 0,-5-14-2,2 0 0,0-1 0,0 0 0,2 0 0,-1-1 0,28 23 0,-19-20 0,2 0-1,0-2 1,1-1 0,29 14-1,-6-8-4,1-2 0,0-2 0,1-3 0,87 14 1,-36-15-7,1-5 0,0-4 0,0-4 0,159-23 1,-124 2 16,-2-6 0,239-85 1,-279 77 38,-2-3 0,137-83 0,-172 87 4,-2-3-1,-2-2 0,-2-2 0,86-93 0,-117 112-24,-1 0 0,-1-2-1,-1 0 1,-1-1 0,-1 0 0,-1-1 0,-2-1 0,-1 0 0,12-50-1,-19 61-7,-1 0 0,-1 0 0,0 0 0,-1 0 0,0 0 0,-2 0 0,-6-32-1,4 36-7,0 1-1,-1-1 1,0 1-1,-1 0 1,0 0-1,-1 1 1,0 0-1,0 0 1,-2 1-1,1-1 1,-12-8-1,2 3-16,0 2 0,-1 0 0,-1 2-1,0 0 1,-1 1 0,0 1 0,0 1-1,-1 0 1,-1 2 0,-26-5 0,-9 1-92,0 3 0,-114-2 0,36 12 21,1 6-49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31.843"/>
    </inkml:context>
    <inkml:brush xml:id="br0">
      <inkml:brushProperty name="width" value="0.05" units="cm"/>
      <inkml:brushProperty name="height" value="0.05" units="cm"/>
    </inkml:brush>
  </inkml:definitions>
  <inkml:trace contextRef="#ctx0" brushRef="#br0">702 207 11674,'-27'19'208,"-318"239"1039,305-222-1150,0 2 1,3 1 0,1 2 0,2 1-1,-54 88 1,79-115-89,1 0 0,1 1 0,1-1 0,0 1 0,1 1 1,1-1-1,-5 34 0,9-40-11,-1 0 1,2 0-1,-1-1 1,2 1-1,-1 0 0,1-1 1,0 1-1,1-1 1,1 1-1,-1-1 1,1 0-1,1-1 1,-1 1-1,1-1 0,9 11 1,6 4-6,1-1-1,0-1 1,2-1-1,0-1 1,36 21 0,134 68-12,-105-67 18,2-4 0,2-4-1,1-3 1,1-5 0,1-4-1,184 16 1,-121-29 5,0-6 0,1-8 0,-2-6 0,1-7 0,-2-8 0,-1-6 0,-2-6 0,195-79 0,-269 86-22,-2-4 1,93-59-1,-130 68 5,-1-1 0,0-2 1,-3-1-1,0-3 0,45-55 1,-66 70 11,-1-1 1,-1-1-1,-1 0 1,0-1 0,-2 0-1,-1-1 1,0 0 0,-2-1-1,5-27 1,-8 32 9,-2 0 1,0-1 0,-1 1-1,-1-1 1,-1 1 0,-1 0-1,0-1 1,-1 1-1,-2 0 1,0 0 0,0 1-1,-11-21 1,4 16 14,0 2 0,-2 0 0,-1 0 0,0 1 0,-1 1 0,-2 1 0,0 0 0,0 1 0,-2 1 0,0 1 0,-44-25 0,15 14 29,-2 1 1,0 4-1,-1 1 0,-74-17 1,26 15 17,0 4 0,-1 5 1,-146 0-1,-308 45 9,-239 108-105,513-76-2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28.762"/>
    </inkml:context>
    <inkml:brush xml:id="br0">
      <inkml:brushProperty name="width" value="0.05" units="cm"/>
      <inkml:brushProperty name="height" value="0.05" units="cm"/>
    </inkml:brush>
  </inkml:definitions>
  <inkml:trace contextRef="#ctx0" brushRef="#br0">2186 111 12203,'-194'-26'1057,"-91"-15"-746,207 28-294,0 4 0,0 3 1,-1 3-1,1 4 0,-1 3 0,1 4 0,0 3 1,-89 25-1,104-19 26,2 3 1,0 3 0,1 2-1,2 3 1,1 2 0,1 3-1,2 2 1,1 3-1,2 1 1,-62 63 0,85-72-14,1 0 1,1 2 0,2 1 0,1 0-1,1 2 1,-20 46 0,35-65-34,1 1 0,1 0 0,0 0 0,1 0 0,1 1 0,1-1 0,0 23 0,2-28-8,1 1 0,0 0-1,1 0 1,1-1 0,0 0 0,0 1-1,1-1 1,1 0 0,0 0-1,1-1 1,7 12 0,-2-7-15,1 0 1,0 0 0,1-2 0,1 1-1,1-1 1,0-1 0,17 12 0,-8-10-9,0 0 1,1-2 0,1-1 0,38 14 0,-12-11 8,1-2 0,0-2 0,1-2 0,94 2 1,-77-10 67,-1-3 0,0-3 1,0-3-1,0-3 1,-1-3-1,-1-3 0,-1-3 1,0-3-1,-2-3 1,99-54-1,-71 25 17,89-67 1,-128 80-36,-1-2 0,81-90 0,-99 94 3,-1-2 0,-2-1 1,26-48-1,-48 72-8,-1 0 1,0-1-1,-2 0 1,7-27 0,-12 34-2,1 0 0,-2-1 1,0 1-1,0-1 1,-1 1-1,-1-1 0,-4-22 1,3 25 0,-1 0 0,0 1 0,-1-1 0,0 1 0,-1 0 0,0 0 0,-1 0 0,0 1 0,0 0-1,-15-17 1,11 16-25,-1 1-1,0-1 0,0 2 0,-1 0 1,0 0-1,-1 1 0,-21-9 0,2 5-42,1 2 0,-1 1-1,0 1 1,-1 2-1,1 1 1,-57 1-1,-24 7-40,4 7-27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30.066"/>
    </inkml:context>
    <inkml:brush xml:id="br0">
      <inkml:brushProperty name="width" value="0.05" units="cm"/>
      <inkml:brushProperty name="height" value="0.05" units="cm"/>
    </inkml:brush>
  </inkml:definitions>
  <inkml:trace contextRef="#ctx0" brushRef="#br0">1705 9 9962,'-91'-6'394,"0"3"1,0 5-1,0 3 0,-123 24 0,138-14-216,1 4 0,0 3 0,2 3 0,0 4 0,-97 53 0,125-55-148,0 2 0,2 2 0,1 1 0,1 3 0,2 1-1,2 2 1,1 1 0,3 2 0,-47 73 0,59-79-53,2 1 0,1 0 1,2 1-1,1 1 0,2 0 1,2 1-1,2 1 1,1 0-1,2 0 0,2 0 1,1 1-1,2-1 0,6 47 1,-2-62 19,1 1 1,1-1-1,2-1 1,17 47-1,-16-53 10,1-1-1,1-1 0,0 1 0,1-1 0,0-1 1,2 0-1,16 15 0,6 2 14,1-2 0,1-2 0,2-1 0,1-2 0,1-2 0,1-2 0,1-1 0,0-3-1,80 22 1,-71-27-2,0-3 0,0-1-1,0-3 1,1-2-1,0-3 1,0-2-1,-1-2 1,78-16 0,-54 1 1,0-3 0,-1-4 0,-2-2 0,113-63 0,-93 37 9,-3-4-1,153-128 0,-175 126-17,-4-3 0,-2-3 0,-3-3-1,78-118 1,-120 160-2,-1-1 0,-2 0 0,0-1-1,-3-1 1,0 0 0,12-59 0,-20 75-15,-1 0 1,0 0 0,-2 0 0,1 0 0,-2 0-1,0 0 1,0 0 0,-2 0 0,0 0 0,0 0-1,-1 1 1,-1 0 0,0 0 0,-1 0 0,0 0-1,-1 1 1,-16-22 0,10 19-27,-2 1 1,1 1-1,-2 0 1,0 1-1,0 1 1,-1 1-1,0 0 1,-1 1-1,0 1 1,0 0-1,-1 2 1,-30-8-1,-65-9-72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2:07.840"/>
    </inkml:context>
    <inkml:brush xml:id="br0">
      <inkml:brushProperty name="width" value="0.05" units="cm"/>
      <inkml:brushProperty name="height" value="0.05" units="cm"/>
    </inkml:brush>
  </inkml:definitions>
  <inkml:trace contextRef="#ctx0" brushRef="#br0">418 140 11891,'-9'0'159,"0"-1"0,0 1 0,0 0 0,0 1 0,0 0 0,0 1 0,0 0 1,1 0-1,-1 1 0,1 0 0,-1 0 0,-11 7 0,-6 5 299,1 0 0,-35 29 0,46-32-314,0 0 0,1 1 1,1 0-1,0 1 1,0 1-1,2 0 0,0 0 1,-16 33-1,15-22-50,2-1-1,1 2 1,1-1-1,1 1 1,-4 38-1,6-8-6,2 0-1,2 0 1,17 113-1,-3-91-52,4-1 0,34 95 0,7-29-24,-49-125-17,0-1 0,1 0 0,1-1 0,1 0 0,17 18 0,-25-30 1,-1-1 0,1 1 0,1-1 0,-1 0 0,0-1 0,1 1 0,0-1 0,0 0 0,0-1 0,0 1 0,0-1 0,0 0 0,1-1 0,10 2 0,-10-3-3,1 0 1,0 0 0,0-1-1,-1 0 1,1-1 0,0 0-1,-1 0 1,1 0 0,-1-1-1,13-7 1,-1-1-5,-1-2 1,1 0-1,-2-2 0,0 0 0,-1 0 1,0-2-1,18-25 0,-5 1 10,-2-1 1,-1-1-1,-3-1 1,-2-2-1,-1 0 0,-3 0 1,12-53-1,-10 19 24,-4-1 0,-4 0 0,3-125 0,-14 145 9,-13-109 1,9 145-25,0 1 1,-2 0-1,-1 0 1,-1 1 0,-1 0-1,-1 0 1,-15-25-1,20 39-7,-1 1 0,0-1 0,0 2 0,-1-1 0,0 1 0,0 0-1,-1 0 1,0 1 0,0 0 0,0 0 0,-1 1 0,0 0 0,0 1 0,0 0 0,-1 0 0,1 1-1,-1 0 1,0 1 0,0 0 0,0 0 0,0 1 0,0 0 0,0 1 0,0 0 0,-1 1 0,1 0-1,-10 3 1,0 1-51,1 2 0,0 0-1,1 1 1,0 0 0,0 2-1,1 0 1,-20 15 0,-107 98-703,91-75 528,26-23-16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37.842"/>
    </inkml:context>
    <inkml:brush xml:id="br0">
      <inkml:brushProperty name="width" value="0.05" units="cm"/>
      <inkml:brushProperty name="height" value="0.05" units="cm"/>
    </inkml:brush>
  </inkml:definitions>
  <inkml:trace contextRef="#ctx0" brushRef="#br0">0 299 11314,'83'27'650,"0"-4"-1,163 23 1,-140-39-505,126-8-1,105-25-89,-166 11-43,1923-54 376,-1126 88-77,-201-2-95,2529-50 569,-721-62-154,-2282 83-676,2848-103-639,-816 54 761,2 50-165,-189 47-447,-1409-7 433,-559-20-77,-48-6 88,-84-6 31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10.281"/>
    </inkml:context>
    <inkml:brush xml:id="br0">
      <inkml:brushProperty name="width" value="0.05" units="cm"/>
      <inkml:brushProperty name="height" value="0.05" units="cm"/>
    </inkml:brush>
  </inkml:definitions>
  <inkml:trace contextRef="#ctx0" brushRef="#br0">7008 254 12531,'-351'-49'1035,"-47"-4"-787,125 36-222,-491 32 0,-267 120-6,246 32-22,534-100-8,-448 182 0,139 15-9,30 59 1,424-248-1,4 5 0,-161 161 0,-21 76-47,202-216 29,-87 141 1,108-142 27,6 3-1,3 1 1,-47 142 0,76-175 5,4 0 1,2 2-1,4 0 1,3 0 0,3 1-1,3 95 1,9-91-5,3 0 1,3 0 0,27 92 0,-8-71-26,82 186 0,-41-140 32,6-4 0,6-3 1,7-4-1,5-4 0,6-4 0,5-5 0,5-4 1,5-5-1,5-6 0,5-5 0,171 106 1,-42-59 48,542 226 0,-486-259-20,514 120 1,-552-180 0,3-11 1,1-13 0,1-12-1,1-12 1,0-12-1,285-42 1,-400 22-13,-1-7 0,314-107 1,-293 68 26,-4-8 0,207-124 0,-307 153-14,-2-4 1,-2-2-1,97-95 1,-90 67-8,-4-3 1,92-132 0,-152 191-19,327-501 119,-188 236 38,-13-8 0,118-357 0,-215 499-131,-7-1 0,-6-3 0,18-239 0,-28-502 69,-37 573-55,-29 2-13,26 261-25,-2 0-1,-45-111 1,41 132-6,-2 1 1,-2 1 0,-2 1 0,-47-59-1,26 47 6,-3 1 0,-2 3 0,-111-84 0,87 82 18,-2 4 0,-144-68 0,102 67-63,-3 6 0,-1 4 0,-3 7-1,-220-32 1,-354 22-283,456 44 226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9:00.505"/>
    </inkml:context>
    <inkml:brush xml:id="br0">
      <inkml:brushProperty name="width" value="0.05" units="cm"/>
      <inkml:brushProperty name="height" value="0.05" units="cm"/>
    </inkml:brush>
  </inkml:definitions>
  <inkml:trace contextRef="#ctx0" brushRef="#br0">1 1 14507,'0'3'38,"0"-1"0,0 1 0,0-1 1,0 1-1,1-1 0,-1 1 0,1-1 0,0 1 0,-1-1 0,1 1 0,0-1 0,0 0 1,1 1-1,-1-1 0,0 0 0,1 0 0,-1 0 0,1 0 0,0 0 0,0 0 0,0-1 1,0 1-1,0-1 0,0 1 0,0-1 0,4 2 0,5 2-43,-1-1 0,1 0 0,1 0 0,19 2 0,22 3-40,1-3-1,93 0 1,112-21-108,-156 7 78,67-2-81,0 7-1,240 27 1,-11 39 71,132 15 130,-284-63 70,299-19 0,246-58 226,-228 13-98,0 26-49,149 63-70,-5 51-49,-254-32 33,2-33-46,-401-26-79,-1-3 0,0-2-1,0-3 1,-1-1 0,99-33-1,-48-3-10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5.795"/>
    </inkml:context>
    <inkml:brush xml:id="br0">
      <inkml:brushProperty name="width" value="0.05" units="cm"/>
      <inkml:brushProperty name="height" value="0.05" units="cm"/>
    </inkml:brush>
  </inkml:definitions>
  <inkml:trace contextRef="#ctx0" brushRef="#br0">0 257 15963,'3'25'2113,"6"-10"-1225,14-17-272,10-11 921,11-12-265,3-7-208,5-8-288,-2-3-240,-1 1-600,-5 7-416,-15 5-600,-9 5 936,-13 17-280,-5 6-128</inkml:trace>
  <inkml:trace contextRef="#ctx0" brushRef="#br0" timeOffset="1">274 503 16123,'6'15'1681,"8"-15"-993,5-8-312,7-15 696,2-2-408,2-16-880,-1-4-240,-8-13 424,-3 0-240,-7 0-248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0:49.319"/>
    </inkml:context>
    <inkml:brush xml:id="br0">
      <inkml:brushProperty name="width" value="0.05" units="cm"/>
      <inkml:brushProperty name="height" value="0.05" units="cm"/>
    </inkml:brush>
  </inkml:definitions>
  <inkml:trace contextRef="#ctx0" brushRef="#br0">1 0 13379,'9'13'134,"1"-1"0,1-1 0,0 0 0,1 0 0,0-1 0,0 0-1,1-1 1,27 13 0,-4-5-112,0-1 0,52 14 0,-13-10 27,151 21 1,83-16-67,1034 0-75,-901-24 95,1445-11 45,-402 23 191,139 0-46,-1058-16-67,272-8-138,-539-7-54,-161 5-6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07.398"/>
    </inkml:context>
    <inkml:brush xml:id="br0">
      <inkml:brushProperty name="width" value="0.05" units="cm"/>
      <inkml:brushProperty name="height" value="0.05" units="cm"/>
    </inkml:brush>
  </inkml:definitions>
  <inkml:trace contextRef="#ctx0" brushRef="#br0">5985 249 15027,'-594'-171'1046,"458"143"-1108,-1 7 0,-202-7 0,201 28-53,0 7 0,0 5 0,-242 54 1,204-20 21,2 8 0,-233 107 1,201-63 177,4 10 1,-281 199-1,239-124 108,-305 296-1,330-257-100,-242 316 0,334-369-60,-183 326-1,231-343-13,7 3 0,-84 265-1,123-298-14,5 2-1,5 1 0,6 1 0,-2 193 0,21-149-12,8-1 1,7 0-1,7-1 0,7-1 1,8-2-1,6-1 0,118 274 1,-109-320-4,6-4 0,4-2 0,4-3 1,6-3-1,4-3 0,117 119 0,-113-142-1,2-3 0,5-4-1,2-4 1,3-4 0,2-4-1,4-5 1,143 60 0,-113-67 9,1-6-1,3-5 1,1-6 0,226 23 0,-194-43 9,0-7 0,0-7 0,252-36 0,-168-5-1,-2-11 0,-3-11 0,442-179-1,-370 100-69,-6-14-1,370-252 0,-490 277 22,-6-9-1,192-188 0,-233 185 35,194-248 0,-259 285 55,-6-3 0,-5-3 0,78-172 0,-97 166 41,-4-2-1,-7-2 1,-4-2-1,19-139 1,-41 165-5,-4 0 1,-4-1-1,-5 1 1,-4-1 0,-33-185-1,11 172-46,-4 1 0,-6 1 0,-5 2-1,-4 1 1,-5 3 0,-5 2 0,-4 3 0,-4 2-1,-84-98 1,22 50-171,-6 5 0,-6 7-1,-284-216 1,271 244-136,-4 7 0,-4 7 1,-195-82-1,211 116 44,-2 6 1,-2 7-1,-1 6 0,-184-25 1,145 44 39,-326 5 1,148 33 38,360-16 150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9:48.407"/>
    </inkml:context>
    <inkml:brush xml:id="br0">
      <inkml:brushProperty name="width" value="0.05" units="cm"/>
      <inkml:brushProperty name="height" value="0.05" units="cm"/>
    </inkml:brush>
  </inkml:definitions>
  <inkml:trace contextRef="#ctx0" brushRef="#br0">14 319 13299,'-13'-7'68,"26"12"-7,4 2-29,80 23 220,123 23-1,-56-22 41,235 12-1,172-31-146,25-46-122,-1-48 6,-564 77-27,577-90 19,9 33 70,18 40 161,141-10 137,460-62-11,-657 48-265,-118 26 57,-393 21-240,1 4 0,-1 3 1,0 3-1,112 32 0,-170-39-255,-3-2 102,1 1 0,0-1 0,0 0-1,0 0 1,0-1 0,14 0 0,-13-2-217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9:50.732"/>
    </inkml:context>
    <inkml:brush xml:id="br0">
      <inkml:brushProperty name="width" value="0.05" units="cm"/>
      <inkml:brushProperty name="height" value="0.05" units="cm"/>
    </inkml:brush>
  </inkml:definitions>
  <inkml:trace contextRef="#ctx0" brushRef="#br0">5822 2 12099,'-1366'-1'2619,"1222"5"-2821,-1 7 1,2 7 0,0 5-1,-174 53 1,118-12-179,2 8 1,-236 124-1,-182 149 409,437-229 218,-216 184 0,233-157-65,-193 221 1,241-229-157,5 5 0,-96 168 0,98-125-34,9 4 0,-142 389 1,197-441 0,6 2 1,6 2-1,-16 179 0,37-201 3,6 1 0,5 0-1,5-1 1,28 154 0,-7-142 5,5-2 0,5-1 0,6-1 0,81 160 0,-70-180-20,5-2 1,4-3-1,4-2 0,5-4 1,87 87-1,-81-105-32,4-3 0,2-4 0,4-4 0,186 103 0,-116-88-24,3-7 1,224 67-1,-186-82 122,2-9 1,2-9-1,2-9 0,0-9 0,2-9 0,212-14 0,-244-13 10,-1-7 0,0-8 1,-3-8-1,-1-7 0,170-69 0,-100 16-25,-5-10 0,396-247 0,-438 225-41,-6-8 0,-6-8 0,-6-8 0,258-292 1,-300 280 71,-8-5-1,-7-7 1,-8-4 0,138-306 0,-187 340 72,-6-3 0,-7-3-1,-7-1 1,44-314 0,-75 359-57,-5-1 1,-4 0-1,-5 0 0,-6 1 1,-4 0-1,-4 0 0,-52-172 1,40 192-43,-4 2 0,-4 1 0,-3 1 0,-5 3 0,-2 2 0,-4 1 1,-4 3-1,-3 3 0,-87-87 0,48 70-140,-3 3 0,-5 6 0,-155-94 0,127 99-654,-4 6 0,-235-85-1,194 98-283,-3 7-1,-1 9 0,-2 7 0,-2 8 1,-299-2-1,138 38-350,322-9 1296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4.264"/>
    </inkml:context>
    <inkml:brush xml:id="br0">
      <inkml:brushProperty name="width" value="0.05" units="cm"/>
      <inkml:brushProperty name="height" value="0.05" units="cm"/>
    </inkml:brush>
  </inkml:definitions>
  <inkml:trace contextRef="#ctx0" brushRef="#br0">0 1 14243,'4'2'120,"-1"1"0,0 1 0,0-1 0,-1 0 0,1 1 1,0-1-1,-1 1 0,0 0 0,0 0 0,0 0 0,-1 0 0,1 0 0,-1 0 0,0 1 0,0-1 0,1 7 0,-1 7 242,-1-1-1,-4 35 0,2-18-71,-19 453 1037,52 615-1,-18-944-1263,24 348 221,-36 0 58,-51-14-116,17-203-201,30-259-53,0-6-179,1 1-1,1-1 1,3 36 0,-2-59 161,0 0 1,0-1 0,0 1-1,0-1 1,0 1 0,0-1-1,0 1 1,0-1 0,0 1-1,0 0 1,1-1 0,-1 1-1,0-1 1,0 1 0,1-1-1,-1 1 1,0-1 0,1 0 0,-1 1-1,0-1 1,1 1 0,0-1-1,5-7-827,3-18 285,-4-14 34,-3-7-154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4.806"/>
    </inkml:context>
    <inkml:brush xml:id="br0">
      <inkml:brushProperty name="width" value="0.05" units="cm"/>
      <inkml:brushProperty name="height" value="0.05" units="cm"/>
    </inkml:brush>
  </inkml:definitions>
  <inkml:trace contextRef="#ctx0" brushRef="#br0">0 352 14395,'0'2'39,"0"-1"0,0 1-1,0-1 1,1 0 0,-1 1 0,0-1-1,0 0 1,1 1 0,-1-1 0,1 0-1,-1 1 1,1-1 0,0 0-1,-1 0 1,1 1 0,0-1 0,0 0-1,0 0 1,0 0 0,0 0 0,0 0-1,0 0 1,0-1 0,0 1 0,1 0-1,-1 0 1,0-1 0,2 1 0,4 2-24,1 0-1,-1 0 1,15 1 0,-19-3 38,50 8 100,0-3 1,67 1-1,108-12 248,-224 4-392,705-57 1190,-383 26-734,1059-36 1250,-826 48-1140,673-111 0,-1049 99-516,161-22 25,-246 43-57,146 2-1,-143 17-23,-89-6-82,0 0 1,1 1-1,-1 0 1,-1 1-1,19 9 1,-29-13-5,0 0 1,0 1-1,0-1 1,0 1-1,0-1 1,0 1-1,0 0 1,0-1-1,0 1 1,0 0-1,-1-1 1,1 1-1,0 0 1,-1 0-1,1 0 1,1 2 0,-2-3 10,-1 0 1,1 1 0,0-1-1,0 0 1,-1 1 0,1-1-1,0 0 1,0 1 0,-1-1-1,1 0 1,0 0 0,-1 1 0,1-1-1,-1 0 1,1 0 0,0 0-1,-1 1 1,1-1 0,0 0-1,-1 0 1,1 0 0,-1 0 0,1 0-1,0 0 1,-1 0 0,1 0-1,-2 0 1,-2 0-230,0 0 0,0 0 1,-1 0-1,1 0 0,0-1 0,0 0 0,-6-1 1,-5-7-698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5.237"/>
    </inkml:context>
    <inkml:brush xml:id="br0">
      <inkml:brushProperty name="width" value="0.05" units="cm"/>
      <inkml:brushProperty name="height" value="0.05" units="cm"/>
    </inkml:brush>
  </inkml:definitions>
  <inkml:trace contextRef="#ctx0" brushRef="#br0">0 62 13435,'3'-2'301,"0"1"0,0-1 0,1 1 0,-1 0 0,0 0 0,0 0 1,1 0-1,3 0 0,49-9 554,128-21 447,-138 26-1179,1 2 1,46 2-1,-85 1-98,1 1 0,-1 0 0,1 0 1,-1 1-1,0 0 0,0 1 0,1 0 0,-2 0 0,15 8 0,-17-8-1,0 1-1,1 1 1,-1-1 0,-1 0-1,1 1 1,-1 0-1,0 0 1,0 1 0,0-1-1,-1 1 1,1 0-1,-2 0 1,5 9-1,-3 1 27,1 0-1,-2 1 0,0-1 0,-1 1 0,-1 0 0,0-1 0,-2 1 0,-3 32 0,-4-4 76,-2-2 0,-16 49 0,9-45 2,-2 0 1,-2-1 0,-2-1 0,-46 67 0,27-54-138,-2-2 1,-85 82-1,115-124-96,0 0-1,-1-1 0,0-1 1,-2 0-1,-24 13 0,38-23 92,0 0-1,0-1 1,-1 0-1,1 0 1,0 0-1,-1 0 1,1 0-1,-1-1 1,1 0-1,-8 0 1,9 0-6,-1-1 0,1 0 0,-1 0 0,1 0 1,-1 0-1,1-1 0,0 1 0,0-1 1,0 1-1,0-1 0,-3-3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6.063"/>
    </inkml:context>
    <inkml:brush xml:id="br0">
      <inkml:brushProperty name="width" value="0.05" units="cm"/>
      <inkml:brushProperty name="height" value="0.05" units="cm"/>
    </inkml:brush>
  </inkml:definitions>
  <inkml:trace contextRef="#ctx0" brushRef="#br0">3 1023 13683,'-1'-3'151,"0"-1"1,1 1-1,-1 0 0,1-1 1,0 1-1,0 0 0,0-1 1,1 1-1,-1 0 0,1-1 1,0 1-1,1-4 0,18-37 50,-16 37-51,41-66 554,4 2 0,76-87 0,-80 102-500,402-478 608,-422 506-793,-18 24-7,-4 7-6,-5 13 1,-34 129 28,14-58 3,-15 106 0,33-164-177,1 0-1,2 0 1,1 0-1,4 39 1,-3-64 111,3 17-50,-3-20 73,-1-1-1,0 1 1,0 0-1,1-1 1,-1 1-1,0-1 0,1 1 1,-1-1-1,0 1 1,1-1-1,-1 1 1,1-1-1,-1 0 0,1 1 1,-1-1-1,1 0 1,-1 1-1,1-1 1,-1 0-1,1 1 0,0-1 1,-1 0-1,1 0 1,-1 0-1,1 0 1,0 0-1,-1 0 0,2 0 1,11-4-191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6.820"/>
    </inkml:context>
    <inkml:brush xml:id="br0">
      <inkml:brushProperty name="width" value="0.05" units="cm"/>
      <inkml:brushProperty name="height" value="0.05" units="cm"/>
    </inkml:brush>
  </inkml:definitions>
  <inkml:trace contextRef="#ctx0" brushRef="#br0">0 0 14963,'3'76'1608,"3"0"0,18 93 0,50 143-949,36 42-326,-103-335-265,-11-27 1,-12-32 11,-12-43-52,3 0 0,3-2 1,4-1-1,4 0 0,-4-116 0,18 180-44,0-1 0,1 1 0,2-1 0,0 1 0,11-37 0,-12 52 3,0 0 1,1-1 0,0 1 0,1 0 0,0 1 0,0-1 0,0 1 0,1 0 0,0 0 0,0 0 0,0 0 0,1 1 0,0 0 0,0 0-1,0 1 1,1 0 0,-1 0 0,1 0 0,14-5 0,-8 5-6,0 1-1,0 0 1,0 1-1,1 0 1,-1 1-1,1 1 0,-1 0 1,1 1-1,-1 0 1,1 1-1,-1 1 1,0 0-1,0 0 1,0 1-1,0 1 1,-1 1-1,18 9 1,-27-13 20,-1-1 0,0 1 1,1 0-1,-1-1 0,0 1 0,0 0 1,-1 0-1,1 1 0,0-1 1,-1 0-1,1 0 0,-1 1 0,1-1 1,-1 1-1,0 0 0,0-1 0,-1 1 1,1 0-1,0-1 0,-1 1 1,0 0-1,1 0 0,-1-1 0,0 1 1,-1 0-1,1 0 0,0 0 1,-1-1-1,1 1 0,-1 0 0,0-1 1,0 1-1,0-1 0,-2 5 0,-3 3 31,0 0 0,-1-1-1,0 0 1,0 0-1,-1 0 1,0-1-1,-9 8 1,-17 11 79,-2-1-1,0-1 1,-1-2 0,-2-2 0,-57 23 0,85-40-132,0 1 1,0-2-1,-12 3 1,19-5 17,1-1 0,-1 1 1,0-1-1,1 0 0,-1 0 1,0-1-1,1 1 0,-1-1 1,1 0-1,-1 0 0,1 0 1,-1 0-1,-5-3 0,8 3 3,-1 0-1,0 1 0,1-1 0,-1 0 1,1 0-1,0-1 0,-1 1 0,1 0 1,0 0-1,-1-1 0,1 1 0,0 0 1,0-1-1,0 1 0,1-1 0,-1 0 1,0 1-1,0-1 0,1 0 0,-1-2 1,1 0-6,1 0 1,0 0-1,0 0 1,0 0 0,0 0-1,1 0 1,-1 0-1,1 1 1,4-7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7.502"/>
    </inkml:context>
    <inkml:brush xml:id="br0">
      <inkml:brushProperty name="width" value="0.05" units="cm"/>
      <inkml:brushProperty name="height" value="0.05" units="cm"/>
    </inkml:brush>
  </inkml:definitions>
  <inkml:trace contextRef="#ctx0" brushRef="#br0">659 1 15043,'1'0'77,"-1"1"1,0 0-1,0-1 0,1 1 0,-1 0 1,0 0-1,0-1 0,0 1 0,0 0 0,1 0 1,-1 0-1,0-1 0,-1 1 0,1 0 0,0 0 1,0-1-1,0 1 0,0 0 0,-1 0 1,1-1-1,0 1 0,0 0 0,-1 0 0,1-1 1,-1 1-1,0 0 0,0 2 97,-16 35 807,-1 0 0,-30 44 0,-56 66 40,-81 93-377,-78 109-961,263-348 244,-1-1 0,0 0 1,1 0-1,-1 1 0,0-1 0,0 0 1,0 0-1,0 0 0,0 0 1,0 0-1,0 0 0,0-1 0,0 1 1,0 0-1,-2 0 0,3-2 2,-1 0-1,1 0 1,-1 0-1,1 0 1,-1 0-1,1 0 1,0 0-1,-1 0 1,1-1-1,0 1 1,0 0-1,0 0 1,0 0-1,0 0 1,0-1-1,0 0 0,1-93-942,1 26 323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6.217"/>
    </inkml:context>
    <inkml:brush xml:id="br0">
      <inkml:brushProperty name="width" value="0.05" units="cm"/>
      <inkml:brushProperty name="height" value="0.05" units="cm"/>
    </inkml:brush>
  </inkml:definitions>
  <inkml:trace contextRef="#ctx0" brushRef="#br0">1 340 15587,'3'35'1362,"-2"-23"-964,0 1-1,0 0 0,1-1 0,1 1 0,0-1 1,1 0-1,9 22 0,-12-32-302,0 0 1,0-1-1,0 1 0,0-1 0,1 1 1,-1-1-1,0 0 0,1 1 0,-1-1 1,1 0-1,-1 0 0,1 0 0,-1 0 1,1 0-1,0 0 0,0 0 1,-1-1-1,1 1 0,0-1 0,2 1 1,-1-1-2,-1 0 1,1 0 0,0 0 0,0-1-1,-1 1 1,1-1 0,0 0 0,-1 0-1,1 0 1,-1 0 0,1 0 0,3-2-1,4-4 108,0-1-1,0 0 0,-1-1 0,16-18 0,0-5-1,-1-1 0,34-65-1,-3 5-239,-55 91 35,1 1 0,0-1 0,0 1 0,0 0 0,0-1 0,1 1 0,-1 0 0,0 0 0,0 0 0,1 0 0,-1 0 0,1 0-1,-1 0 1,1 0 0,1 0 0,-2 1 4,0 0-1,0-1 0,0 1 0,0 0 0,0 1 0,0-1 0,-1 0 0,1 0 1,0 0-1,0 0 0,0 1 0,0-1 0,0 0 0,0 1 0,-1-1 0,1 1 1,0-1-1,0 1 0,0-1 0,0 2 0,4 3 14,0 1 0,-1 0-1,0 0 1,0 0 0,5 12 0,1 1 89,-9-16-78,1-1-1,0 1 1,0-1 0,0 1-1,0-1 1,0 0 0,0 0-1,1 0 1,-1 0 0,3 1-1,-4-2-21,0-1-1,0 0 1,0 1-1,0-1 1,0 0-1,0 0 1,0 0 0,0 0-1,0 0 1,0 0-1,0 0 1,0 0-1,0 0 1,0 0-1,0 0 1,0 0-1,0-1 1,0 1-1,0-1 1,0 1-1,-1 0 1,1-1-1,0 1 1,0-1-1,0 0 1,0 1-1,-1-1 1,1 0-1,0 1 1,-1-1-1,1 0 1,-1 0 0,1 0-1,-1 0 1,2-1-1,2-5-238,0-1 0,-1 0 0,1 0 1,-1 0-1,-1 0 0,0 0 0,0-1 0,1-13 0,-1-9-262,-1-33 0,-2 57 476,-1-67-618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7.908"/>
    </inkml:context>
    <inkml:brush xml:id="br0">
      <inkml:brushProperty name="width" value="0.05" units="cm"/>
      <inkml:brushProperty name="height" value="0.05" units="cm"/>
    </inkml:brush>
  </inkml:definitions>
  <inkml:trace contextRef="#ctx0" brushRef="#br0">0 0 14483,'22'35'1472,"-1"12"-775,6 5-225,8-5 712,2-4-128,5-10-288,-1-6-136,1-8-223,-3-5-153,-5-5-456,-4-1-329,-7-2 441,-4-3-104,-6-3-72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8.361"/>
    </inkml:context>
    <inkml:brush xml:id="br0">
      <inkml:brushProperty name="width" value="0.05" units="cm"/>
      <inkml:brushProperty name="height" value="0.05" units="cm"/>
    </inkml:brush>
  </inkml:definitions>
  <inkml:trace contextRef="#ctx0" brushRef="#br0">1 4 12827,'6'-2'189,"0"1"0,0 1 0,0 0 0,1-1 0,-1 2 0,0-1 0,0 1 0,0 0 0,0 0 0,0 1 0,8 2 0,7 5 367,35 19 0,13 13 640,122 94-1,51 72-242,-174-147-772,603 505 581,129 125-213,-557-466-417,268 228 102,-456-409-266,267 196 371,-279-212-453,1-2 0,1-1 1,1-3-1,1-2 0,88 25 1,-128-42 85,1 0 1,-1-1-1,0 0 1,1 0-1,-1 0 0,1-1 1,-1 0-1,1 0 1,-1-1-1,1 0 1,7-2-1,9-10-199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8.856"/>
    </inkml:context>
    <inkml:brush xml:id="br0">
      <inkml:brushProperty name="width" value="0.05" units="cm"/>
      <inkml:brushProperty name="height" value="0.05" units="cm"/>
    </inkml:brush>
  </inkml:definitions>
  <inkml:trace contextRef="#ctx0" brushRef="#br0">230 3548 12795,'-26'20'472,"0"-2"0,-1 0 1,-1-2-1,-1-1 0,-32 13 1,36-21 101,25-7-561,0 0-1,0 1 0,-1-1 0,1 0 0,0 0 0,0 0 1,-1 0-1,1 0 0,0 0 0,0 0 0,0 0 0,-1 0 1,1 0-1,0 0 0,0 0 0,-1 0 0,1 0 0,0 0 1,0 0-1,0 0 0,-1 0 0,1-1 0,0 1 0,0 0 0,-1 0 1,1 0-1,0 0 0,0 0 0,0 0 0,0-1 0,-1 1 1,1 0-1,0 0 0,0 0 0,0 0 0,0-1 0,0 1 1,0 0-1,-1 0 0,1-1 0,0 1 0,0 0 0,0 0 1,0 0-1,0-1 0,0 1 0,0 0 0,0 0 0,0-1 0,0 1 1,0 0-1,0 0 0,0-1 0,8-14 402,77-84 676,118-112-84,-80 84-629,608-602 578,-408 422-876,220-202 154,-329 313-106,190-168 130,-327 297-204,593-535 175,-370 315-1057,-279 266 597,2 1-1,1 1 1,0 1 0,1 1-1,42-21 1,-30 20-68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9.578"/>
    </inkml:context>
    <inkml:brush xml:id="br0">
      <inkml:brushProperty name="width" value="0.05" units="cm"/>
      <inkml:brushProperty name="height" value="0.05" units="cm"/>
    </inkml:brush>
  </inkml:definitions>
  <inkml:trace contextRef="#ctx0" brushRef="#br0">446 6 14627,'4'-2'240,"8"-2"862,-10 7-612,-7 7-217,-89 126 1385,44-66-1333,-234 359-256,282-425-127,-20 30-529,15-29-169,11-22-576,9-19 828,5-12-168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0.031"/>
    </inkml:context>
    <inkml:brush xml:id="br0">
      <inkml:brushProperty name="width" value="0.05" units="cm"/>
      <inkml:brushProperty name="height" value="0.05" units="cm"/>
    </inkml:brush>
  </inkml:definitions>
  <inkml:trace contextRef="#ctx0" brushRef="#br0">197 0 13043,'6'17'1424,"-6"21"-728,0 3-272,1 8 577,4 4-89,5 3-224,0-2-136,7-4-264,0-4-88,3-7-192,0 0-104,-2-6-256,-3 0-120,-9-9-224,-3-1 24,-9-7 392,-5-8-169,-14-11-127</inkml:trace>
  <inkml:trace contextRef="#ctx0" brushRef="#br0" timeOffset="1">1 470 13643,'4'-11'1464,"12"-4"-992,24 0-120,9-2 569,10-2-265,4 0-72,7 3-360,2 5-232,-1 5-464,-8 6-993,-17 16 1225,-6 7-232,-11 10-184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0.468"/>
    </inkml:context>
    <inkml:brush xml:id="br0">
      <inkml:brushProperty name="width" value="0.05" units="cm"/>
      <inkml:brushProperty name="height" value="0.05" units="cm"/>
    </inkml:brush>
  </inkml:definitions>
  <inkml:trace contextRef="#ctx0" brushRef="#br0">88 0 13259,'10'6'1736,"-7"30"-904,-4 15-368,-9 22 1593,-4 8-1185,-2 10-368,-1 4-144,1-3-296,3-8-224,4-19-360,5-15-152,4-26 464,1-12-144,8-22 56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0.889"/>
    </inkml:context>
    <inkml:brush xml:id="br0">
      <inkml:brushProperty name="width" value="0.05" units="cm"/>
      <inkml:brushProperty name="height" value="0.05" units="cm"/>
    </inkml:brush>
  </inkml:definitions>
  <inkml:trace contextRef="#ctx0" brushRef="#br0">10 642 13323,'-4'23'422,"1"1"0,1 0 0,1 0 0,2 0 0,6 47 0,-6-64-308,1 0 0,0 1-1,1-1 1,-1 0 0,1 0-1,1 0 1,0-1 0,0 1-1,9 11 1,-9-14-24,0 0 0,1 0 0,-1-1-1,1 1 1,0-1 0,0 0 0,0 0 0,0-1 0,0 1 0,1-1 0,-1-1-1,1 1 1,0-1 0,8 2 0,-3-2-21,0 0 0,0-1 0,0 0 0,0 0 1,-1-1-1,1-1 0,0 0 0,0 0 0,-1-1 0,0-1 0,15-5 0,-13 2 2,0 0 0,0-1 0,0 0-1,-1 0 1,0-1 0,0-1 0,17-21 0,-11 9 34,-2 0 0,-1-1 1,0-1-1,-2 0 1,-1-1-1,0 0 1,-2 0-1,10-47 0,-8 1 379,5-136 0,-2 11 167,-13 183-796,2-1 0,4-17-1,-6 28 86,0 0 1,0-1-1,1 1 0,-1 0 0,0 0 0,1 0 0,0 0 0,0 1 0,0-1 0,0 0 0,0 1 0,1-1 0,-1 1 0,1 0 0,3-3 0,8 1-220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9.306"/>
    </inkml:context>
    <inkml:brush xml:id="br0">
      <inkml:brushProperty name="width" value="0.05" units="cm"/>
      <inkml:brushProperty name="height" value="0.05" units="cm"/>
    </inkml:brush>
  </inkml:definitions>
  <inkml:trace contextRef="#ctx0" brushRef="#br0">0 207 18988,'48'8'412,"0"-2"1,94 0-1,-96-5-290,505-25-371,1-43-1193,-139 14-529,-325 43 1533,589-57 74,-650 64 704,-16 2-58,-1-1 0,1 2 0,-1 0 0,1 0 0,-1 0 0,1 2 0,18 3 0,-21 1-37,-14-1-1264,5-4 917,-1 0-1,1-1 0,-1 1 0,0-1 0,1 0 0,-1 0 0,1 1 0,-1-1 0,0 0 0,-2-1 0,-7-5-411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00.033"/>
    </inkml:context>
    <inkml:brush xml:id="br0">
      <inkml:brushProperty name="width" value="0.05" units="cm"/>
      <inkml:brushProperty name="height" value="0.05" units="cm"/>
    </inkml:brush>
  </inkml:definitions>
  <inkml:trace contextRef="#ctx0" brushRef="#br0">1 116 16420,'-1'51'799,"3"0"1,1 0-1,14 67 1,-5-36-399,4 26-110,15 172 738,-32-271-513,-1-14-180,-3-34 33,3-2-1,1 1 1,7-65-1,-5 90-328,5-74 8,22-106 0,-22 166-68,1 0-1,1 1 0,2 0 1,1 0-1,1 1 0,1 0 0,28-40 1,-37 61 14,0 0 0,1 1 0,0-1-1,0 1 1,1 0 0,-1 0 0,1 1 0,0 0 0,0 0 0,1 0 0,-1 1 0,1-1 0,-1 2 0,1-1 0,14-3 0,-12 5 0,0 1 1,-1 0 0,1 0 0,0 0-1,-1 1 1,1 0 0,-1 1 0,1 0-1,-1 0 1,1 1 0,-1 0 0,15 8-1,-5-1-6,0 1-1,0 0 0,23 20 0,-35-26 9,-1 0 1,0 0-1,0 0 1,0 1-1,0 0 1,-1 0-1,0 0 0,0 0 1,-1 0-1,1 1 1,-2 0-1,1 0 1,2 8-1,-5-12 5,0 0 0,1 0-1,-1 0 1,-1 0 0,1 0 0,0 0 0,-1 0 0,0 0-1,1 0 1,-1-1 0,0 1 0,0 0 0,-1 0 0,1-1-1,-1 1 1,1-1 0,-1 1 0,0-1 0,0 0 0,0 1-1,0-1 1,0 0 0,0-1 0,-1 1 0,1 0-1,-5 2 1,-5 3 15,-1-1 0,0 0 0,0-1 0,-17 5-1,-7 1 37,-1-1-1,-46 5 1,67-13-148,0 0 1,0-2 0,0 0-1,0-1 1,0 0 0,0-2 0,-25-6-1,38 8 100,1 0 0,-1 0 0,0 0 0,1-1 0,-1 0 1,1 0-1,-1 0 0,1 0 0,0 0 0,0-1 0,0 1 0,0-1 0,0 0 0,1 0 0,-1 0 0,1 0 0,0 0 0,0-1 0,0 1 0,0-1 0,0 1 0,1-1 0,0 0 0,-1 0 0,2 1 0,-1-1 0,0 0 1,0-7-1,1-27-171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23.987"/>
    </inkml:context>
    <inkml:brush xml:id="br0">
      <inkml:brushProperty name="width" value="0.05" units="cm"/>
      <inkml:brushProperty name="height" value="0.05" units="cm"/>
    </inkml:brush>
  </inkml:definitions>
  <inkml:trace contextRef="#ctx0" brushRef="#br0">0 0 12251,'4'4'167,"-1"0"1,0 0 0,0 1 0,0-1 0,0 1 0,-1-1 0,1 1 0,-1 0-1,2 8 1,1-1 69,28 70 73,55 119-110,-71-167-190,1-2-1,2-1 0,45 56 1,-11-33 23,109 88 1,-116-105-17,-1 2 0,-2 2 1,54 66-1,-24-8 11,112 133 91,-85-134-25,125 96 1,125 68 197,-330-247-269,339 237 386,-211-148-178,-70-50-109,162 118 225,-16 18-179,-215-180-193,40 39-521,74 57 0,-130-109-1652,-10-6 1888,-7-1-152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6.949"/>
    </inkml:context>
    <inkml:brush xml:id="br0">
      <inkml:brushProperty name="width" value="0.05" units="cm"/>
      <inkml:brushProperty name="height" value="0.05" units="cm"/>
    </inkml:brush>
  </inkml:definitions>
  <inkml:trace contextRef="#ctx0" brushRef="#br0">54 206 17932,'7'39'1182,"2"0"-1,1-1 1,27 64 0,-24-75-736,1 0 0,1-1 1,1-1-1,2 0 0,30 33 0,-10-19-119,45 33 0,-49-43-283,-31-26-46,0-1 1,-1 1 0,1-1 0,-1 1-1,0 0 1,0 0 0,0 0-1,2 4 1,-4-7 0,0 0 0,1 1 0,-1-1 0,0 0-1,0 0 1,0 0 0,0 1 0,0-1 0,0 0 0,0 0 0,0 1-1,0-1 1,0 0 0,0 0 0,0 1 0,0-1 0,0 0 0,0 0-1,0 1 1,0-1 0,0 0 0,-1 0 0,1 1 0,0-1 0,0 0-1,0 0 1,0 0 0,0 1 0,-1-1 0,1 0 0,0 0 0,0 0-1,0 0 1,0 1 0,-1-1 0,1 0 0,0 0 0,-2 0-5,1 1 0,-1-1 0,1 0 1,-1 0-1,1-1 0,-1 1 0,1 0 1,-1 0-1,1-1 0,-1 1 0,-1-2 1,-22-8-98,1-2 1,1 0 0,-43-31 0,42 27 53,-211-148 169,235 162 61,7 1-67,18 2-50,25-2-318,-34-2-22,0-2-1,-1 0 0,1 0 0,-1-2 0,27-15 0,65-52-1814,-77 50 1677,2 2-1,45-24 1,-72 44 474,0-1 0,0 1 0,0 0 1,0 1-1,1-1 0,-1 1 0,1 0 1,-1 1-1,1-1 0,-1 1 0,1 0 0,-1 0 1,1 1-1,10 2 0,-12-2 15,-1 0-1,1 1 1,-1 0 0,1 0-1,-1 0 1,0 0-1,0 0 1,0 1 0,0-1-1,0 1 1,0 0-1,-1 0 1,1 0 0,-1 0-1,0 0 1,0 1-1,0-1 1,0 1-1,-1-1 1,1 1 0,1 7-1,1 7 225,-2 1 0,1 0 0,-2-1 0,-1 1 0,0 0-1,-5 31 1,2-17 76,2-32-361,1 0 0,0-1 0,0 1 0,0 0 0,0 0 0,0 0-1,0 0 1,0 0 0,0-1 0,0 1 0,0 0 0,0 0 0,1 0-1,-1 0 1,0-1 0,1 1 0,-1 0 0,0 0 0,1-1 0,0 2-1,-1-2-9,1 0-1,-1 0 0,1 0 0,-1 0 1,1 0-1,-1 0 0,1 0 0,-1 0 1,1 0-1,-1-1 0,1 1 0,-1 0 1,0 0-1,1 0 0,-1-1 0,1 1 1,-1 0-1,1 0 0,-1-1 0,0 1 1,1 0-1,-1-1 0,0 1 0,1-1 1,21-29-70,-9 3-74,-3 0-1,0-1 0,-1-1 1,-2 1-1,6-45 0,-4 22-168,-9 51 298,0-1 1,0 1-1,0-1 1,0 1-1,0-1 1,0 1-1,0 0 1,0-1-1,0 1 1,0-1 0,0 1-1,1-1 1,-1 1-1,0-1 1,0 1-1,1 0 1,-1-1-1,0 1 1,1-1-1,-1 1 1,0 0-1,1-1 1,-1 1 0,0 0-1,1-1 1,6 11-105,5 32 124,-9-29-2,2 2 38,1 0-1,0 0 1,1 0 0,1-1 0,0 0-1,1-1 1,12 15 0,-17-23-15,0-1-1,1 0 1,-1 0 0,1 0 0,0-1 0,0 1 0,0-1 0,0 0 0,11 4 0,-13-6-6,1 0 1,0-1 0,0 1 0,0-1-1,0 1 1,-1-1 0,1 0 0,0-1-1,0 1 1,0-1 0,0 1 0,0-1-1,-1 0 1,1 0 0,0-1 0,4-2-1,-3 2 0,-1-1-1,0 0 0,0 1 0,0-2 1,0 1-1,0 0 0,-1-1 0,0 0 1,1 1-1,-1-1 0,0-1 1,3-5-1,-3 2 9,1 0 1,-1 0 0,-1 0 0,1-1-1,-1 1 1,1-15 0,-2 4 3,0-1 1,-2 1 0,0 0-1,-1-1 1,-8-31-1,7 40-34,0 0 0,0 0 0,-1 0 0,0 0 0,-12-19 0,16 29-2,0 1-1,0 0 1,0 0 0,0-1-1,0 1 1,0 0-1,0 0 1,0-1-1,-1 1 1,1 0-1,0 0 1,0-1 0,0 1-1,0 0 1,0 0-1,0 0 1,-1-1-1,1 1 1,0 0-1,0 0 1,0 0 0,-1 0-1,1 0 1,0-1-1,0 1 1,0 0-1,-1 0 1,1 0-1,0 0 1,0 0 0,-1 0-1,1 0 1,0 0-1,0 0 1,-1 0-1,1 0 1,0 0 0,0 0-1,-1 0 1,1 0-1,0 0 1,0 0-1,-1 0 1,1 0-1,0 0 1,0 0 0,-1 0-1,1 1 1,0-1-1,-1 14-31,3-8 29,0-1 0,0 1 0,0-1 0,1 0 0,0 0 0,0 0 0,0 0 0,1 0 0,-1-1 0,1 1 0,0-1 0,0 0 0,1 0 0,-1-1 0,7 5 0,-7-6 6,-1-1 1,0 1 0,1-1-1,-1 1 1,1-1 0,0 0-1,-1 0 1,1-1 0,0 1-1,-1-1 1,1 0 0,0 0 0,0 0-1,-1 0 1,1 0 0,0-1-1,0 0 1,-1 0 0,1 0-1,-1 0 1,1-1 0,-1 1 0,0-1-1,1 0 1,2-2 0,2-2 4,-1 0 1,0-1-1,-1 1 0,1-1 1,-1-1-1,-1 1 1,0-1-1,0 0 1,0 0-1,-1 0 1,0-1-1,0 0 0,-1 0 1,-1 0-1,1 0 1,-1 0-1,-1 0 1,0-1-1,0 1 1,-1 0-1,0-1 0,0 1 1,-4-18-1,-1 15-1,1 12 3,3 1-9,0 0 0,1 0 0,-1 0-1,1 0 1,0 0 0,-1 0 0,1 0 0,0 0 0,-1 1-1,1-1 1,0 0 0,0 0 0,0 0 0,0 2 0,1 7 13,0 1 0,1-1-1,0 0 1,1 0 0,0 0 0,0-1 0,10 20 0,-11-24-7,1-1 1,0 1-1,0 0 0,0-1 0,1 1 1,-1-1-1,1 0 0,0-1 0,0 1 1,1 0-1,-1-1 0,1 0 0,0 0 1,0-1-1,-1 1 0,9 2 0,-11-4-37,-1-1-1,1 1 0,0-1 0,-1 1 0,1-1 1,0 0-1,-1 1 0,1-1 0,0 0 1,0 0-1,-1 0 0,1-1 0,0 1 0,-1 0 1,1-1-1,0 1 0,-1-1 0,1 1 1,0-1-1,-1 0 0,1 0 0,-1 1 0,0-1 1,1 0-1,-1 0 0,0-1 0,1 1 0,-1 0 1,0 0-1,0-1 0,0 1 0,0 0 1,0-1-1,0 1 0,0-1 0,-1 1 0,1-1 1,-1 0-1,2-2 0,-1-2-246,-1 0 0,1 0 0,-1 0 1,0 0-1,0 1 0,0-1 0,-1 0 0,0 0 0,0 0 0,-3-7 0,-3-6-521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24.530"/>
    </inkml:context>
    <inkml:brush xml:id="br0">
      <inkml:brushProperty name="width" value="0.05" units="cm"/>
      <inkml:brushProperty name="height" value="0.05" units="cm"/>
    </inkml:brush>
  </inkml:definitions>
  <inkml:trace contextRef="#ctx0" brushRef="#br0">1 3929 10786,'551'-539'1431,"-281"257"-1398,-90 92-50,276-294-39,-83 86 282,549-537 1583,-263 321-1242,-447 437-571,22-19-628,-220 184 579,-1-1-1,0 0 1,-1-1 0,13-19-1,-24 31 37,0 0 1,0 0-1,-1-1 0,1 1 0,-1 0 0,1 0 0,-1-1 1,1 1-1,-1 0 0,0-4 0,0 6 17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25.459"/>
    </inkml:context>
    <inkml:brush xml:id="br0">
      <inkml:brushProperty name="width" value="0.05" units="cm"/>
      <inkml:brushProperty name="height" value="0.05" units="cm"/>
    </inkml:brush>
  </inkml:definitions>
  <inkml:trace contextRef="#ctx0" brushRef="#br0">1121 141 8986,'-27'-5'213,"0"0"0,0 2 0,-1 1 0,1 1 0,0 1 0,-1 1 0,1 2 0,0 1 0,0 1 0,0 1 0,1 1 0,0 1 0,0 2 0,1 1 0,0 0 0,1 2 0,0 1 0,1 1 0,-41 35-1,12-1-27,2 2 0,3 2-1,-65 96 1,51-55 84,-76 160 1,119-215-210,2 2 0,1 0-1,2 0 1,2 1 0,2 1-1,2 0 1,-3 63 0,9-74-40,2 1 1,1 0-1,2-1 0,1 0 1,2 0-1,1 0 0,1-1 1,2 0-1,1 0 0,23 43 1,-18-45-18,2 0 0,0 0 0,2-2 0,0 0 0,45 40 1,-50-53-6,-1-2 1,1 0 0,1-1 0,0-1-1,1-1 1,0 0 0,0-1 0,1-1-1,0-1 1,0 0 0,26 3 0,-18-6 4,1-2 1,-1 0-1,0-2 1,1-1-1,-1-1 1,0-1 0,-1-2-1,1-1 1,-1 0-1,0-2 1,-1-1 0,0-2-1,36-21 1,-13 3 24,-1-3-1,-2-1 1,-2-2 0,-1-3 0,56-65 0,-64 63 40,-2-1 0,-2-2 0,-1-1 1,-3-1-1,29-72 0,-38 76 22,-2-1 1,-2 0 0,-2-1-1,-2-1 1,-2 1-1,2-80 1,-10 90-56,-1 1 1,-1-1-1,-3 1 0,0-1 1,-2 2-1,-2-1 0,-1 1 1,-1 1-1,-2 0 0,-1 0 1,-1 2-1,-2 0 0,0 1 1,-2 1-1,-2 0 0,0 2 1,-1 0-1,-2 2 0,-33-25 1,0 6-28,-1 4 0,-3 1 1,-123-52-1,103 57-212,-1 5 1,-154-32-1,202 54 121,0 0 0,-65 2 0,28 7-91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0:59.980"/>
    </inkml:context>
    <inkml:brush xml:id="br0">
      <inkml:brushProperty name="width" value="0.05" units="cm"/>
      <inkml:brushProperty name="height" value="0.05" units="cm"/>
    </inkml:brush>
  </inkml:definitions>
  <inkml:trace contextRef="#ctx0" brushRef="#br0">1 719 19236,'28'-13'1528,"27"-14"-1175,7-10-137,24-16 456,27-16-152,19-10-192,0 0-88,-5 5-272,-7 6-248,-21 11-632,-11 4 136,-39 8 567,-18 7-191,-29 12-160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0.393"/>
    </inkml:context>
    <inkml:brush xml:id="br0">
      <inkml:brushProperty name="width" value="0.05" units="cm"/>
      <inkml:brushProperty name="height" value="0.05" units="cm"/>
    </inkml:brush>
  </inkml:definitions>
  <inkml:trace contextRef="#ctx0" brushRef="#br0">416 1 14699,'-67'34'1270,"21"-11"24,-57 37 1,90-51-931,1 0-1,0 1 1,1 0-1,0 1 1,0 0-1,1 1 1,1 0-1,-16 25 1,11-9-223,1 1-1,1 0 1,1 0-1,2 1 1,1 0-1,1 1 1,-4 53-1,11-80-139,-1 0-1,1 0 1,0 0-1,1-1 0,-1 1 1,0 0-1,1 0 1,0 0-1,0 0 1,0 0-1,1-1 1,-1 1-1,1-1 0,0 1 1,0-1-1,0 1 1,0-1-1,0 0 1,1 0-1,0 0 1,0 0-1,-1-1 0,1 1 1,1-1-1,-1 0 1,0 0-1,1 0 1,-1 0-1,5 2 1,10 2-9,0 0 1,0-2 0,1 0-1,-1 0 1,1-2 0,0 0-1,0-2 1,24-1 0,23-5-193,65-14 0,-66 6-92,0-3-1,-1-3 1,110-50 0,-59 12-21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0.962"/>
    </inkml:context>
    <inkml:brush xml:id="br0">
      <inkml:brushProperty name="width" value="0.05" units="cm"/>
      <inkml:brushProperty name="height" value="0.05" units="cm"/>
    </inkml:brush>
  </inkml:definitions>
  <inkml:trace contextRef="#ctx0" brushRef="#br0">3 307 16636,'-2'42'3394,"4"12"-2710,3 0 1,2-1-1,25 93 1,-31-140-551,1 1 0,1-1 0,-1 1 0,7 10 1,-8-16-107,-1-1 0,1 1 0,-1 0 0,1 0 0,-1-1 0,1 1 0,0-1 0,-1 1 0,1-1 0,0 1 0,0-1 0,-1 1 0,1-1 0,0 1 0,0-1 0,0 0 0,-1 0 0,1 1 0,1-1-1,-1 0 8,0 0 0,0-1 0,0 1 0,1 0 0,-1-1 0,0 1 0,0-1 0,0 1 0,0-1 0,-1 1 0,1-1 0,0 0 0,0 1 0,0-1 0,0 0 0,-1 0-1,1 0 1,0 1 0,0-3 0,4-4 73,-1 0 0,0 0 0,-1-1 0,0 0 0,0 1 0,0-1 0,-1 0-1,-1 0 1,3-16 0,-1-83 376,-3 88-405,-1-27-2,-3-1 0,-1 1-1,-2 0 1,-25-87 0,30 126-81,0 0-1,-1 0 1,0 0-1,0 0 1,-1 0 0,0 1-1,0 0 1,-1 0-1,-7-9 1,11 14 3,1 1 0,0 0 0,-1-1 0,1 1 0,-1 0-1,1 0 1,-1-1 0,1 1 0,-1 0 0,1 0 0,-1 0 0,1 0 0,-1-1 0,1 1 0,-1 0 0,1 0-1,-1 0 1,1 0 0,-1 0 0,1 0 0,-1 0 0,1 1 0,-1-1 0,1 0 0,-1 0 0,1 0-1,-1 0 1,1 1 0,-1-1 0,1 0 0,0 0 0,-1 1 0,1-1 0,-1 0 0,1 1 0,0-1-1,-1 1 1,1 0 0,-2 0-2,1 1 0,0 0 0,0 0 0,1-1-1,-1 1 1,0 0 0,1 0 0,-1 0 0,0 2-1,1 7 0,-1 0-1,2 0 1,-1-1-1,1 1 1,1 0-1,0-1 0,7 21 1,-5-17 1,2 1 0,0-2 0,1 1 0,0-1 0,11 16 0,-14-23 4,0-1 1,1 0-1,-1-1 1,1 1-1,0-1 1,0 1-1,0-2 1,1 1-1,0 0 1,-1-1-1,1 0 1,0-1-1,1 1 1,-1-1-1,0 0 1,1-1-1,-1 1 1,1-1-1,-1-1 1,1 1-1,-1-1 1,1 0-1,0-1 1,7-1-1,-3 0 4,0-1 0,0 0-1,0-1 1,-1 0 0,0-1-1,0 0 1,0-1-1,0 0 1,-1 0 0,0-1-1,-1-1 1,1 1 0,10-14-1,-5 5 2,-2-1-1,0 0 1,-1 0-1,-1-1 1,0-1-1,-1 0 0,-1 0 1,-1-1-1,-1 0 1,-1 0-1,-1 0 1,3-22-1,-7 41-6,0 0-1,0 1 1,0-1 0,1 0 0,-1 0-1,0 0 1,0 0 0,0 0-1,0 0 1,-1 0 0,1 0-1,0 0 1,0 1 0,0-1 0,-1 0-1,1 0 1,0 0 0,-1 0-1,1 1 1,-1-1 0,1 0 0,-1 0-1,0 0 1,0 1-1,0 1-1,0 0 1,0 0-1,0 0 1,0 0 0,0 0-1,0 0 1,0 0 0,1 0-1,-1 0 1,1 0 0,-1 0-1,0 0 1,1 1-1,0-1 1,-1 0 0,1 0-1,-1 3 1,-6 24-23,1 0 0,1 0 0,2 1-1,0 0 1,2 0 0,1 0 0,5 34 0,-4-56-86,0 0 0,1 1 0,-1-1 0,1 0 0,1 0 0,0 0 0,-1 0 0,2-1 0,-1 1 0,1-1 0,0 0 0,1 0 0,-1 0 0,1-1 0,0 1 0,0-1 1,1 0-1,0-1 0,0 1 0,0-1 0,0-1 0,1 1 0,-1-1 0,1 0 0,0 0 0,0-1 0,0 0 0,0 0 0,0-1 0,9 1 0,34 1-554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1.397"/>
    </inkml:context>
    <inkml:brush xml:id="br0">
      <inkml:brushProperty name="width" value="0.05" units="cm"/>
      <inkml:brushProperty name="height" value="0.05" units="cm"/>
    </inkml:brush>
  </inkml:definitions>
  <inkml:trace contextRef="#ctx0" brushRef="#br0">168 354 18252,'-44'32'1994,"14"-12"-627,-44 39 1,56-36-76,17-22-1267,1-1 0,0 0 0,0 0 0,0 1 0,0-1 0,0 0 0,0 1 0,0-1 0,-1 0 0,1 1 0,0-1 0,0 0 0,0 1-1,0-1 1,1 1 0,-1-1 0,0 0 0,0 1 0,0-1 0,0 0 0,0 0 0,0 1 0,0-1 0,1 0 0,-1 1 0,14 3 402,13-6-327,-1-1 0,0-1-1,1-1 1,-2-1-1,39-15 1,8-1-53,-55 17-44,7-2 1,-1 0 0,1 2-1,0 1 1,0 1-1,27 0 1,-49 3 4,-1 0 0,1 0 0,-1 0 0,1 0 0,-1 0 0,1 0 0,0 1-1,-1-1 1,1 1 0,-1-1 0,1 1 0,-1 0 0,0-1 0,1 1 0,-1 0 0,0 0 0,1 0 0,-1 0 0,0 0 0,0 0 0,0 0 0,0 1 0,0-1 0,0 0 0,0 0 0,0 1 0,0-1-1,-1 1 1,1-1 0,-1 1 0,1-1 0,-1 1 0,1-1 0,-1 1 0,0-1 0,0 1 0,0 0 0,0 2 0,4 17 278,-4-21-277,0 1 0,0-1 1,1 0-1,-1 0 0,0 1 0,0-1 1,0 0-1,0 0 0,0 1 0,1-1 0,-1 0 1,0 0-1,0 1 0,0-1 0,1 0 1,-1 0-1,0 0 0,0 0 0,1 1 0,-1-1 1,0 0-1,0 0 0,1 0 0,-1 0 1,0 0-1,1 0 0,-1 0 0,0 0 0,1 0 1,-1 0-1,0 0 0,0 0 0,1 0 1,-1 0-1,0 0 0,1 0 0,-1 0 0,0 0 1,0 0-1,1 0 0,-1 0 0,0-1 1,1 1-1,11-8 165,-12 8-167,9-8 37,-1-1 1,0 1-1,0-2 1,-1 1 0,0-1-1,-1 0 1,0 0-1,-1-1 1,0 1-1,5-17 1,-1-1-73,-1-1-1,7-56 1,-9-27-981,-6 109 873,0 1 1,0 0 0,0-1 0,1 1 0,-1 0-1,1-1 1,-1 1 0,1 0 0,0 0-1,-1-1 1,1 1 0,1 0 0,-1 0 0,0 0-1,2-2 1,0 1-135,0 1 0,0-1 1,0 1-1,1-1 0,-1 1 0,1 0 0,7-2 0,12-8-490,3-2-151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2.007"/>
    </inkml:context>
    <inkml:brush xml:id="br0">
      <inkml:brushProperty name="width" value="0.05" units="cm"/>
      <inkml:brushProperty name="height" value="0.05" units="cm"/>
    </inkml:brush>
  </inkml:definitions>
  <inkml:trace contextRef="#ctx0" brushRef="#br0">50 92 15275,'-1'-1'102,"0"1"1,0-1-1,0 0 0,0 1 0,0-1 0,0 1 0,0 0 1,0-1-1,0 1 0,0 0 0,0 0 0,0 0 0,0-1 1,-1 1-1,1 0 0,0 0 0,0 1 0,0-1 0,0 0 1,0 0-1,0 0 0,0 1 0,0-1 0,0 1 0,0-1 1,0 1-1,0-1 0,0 1 0,0-1 0,0 1 0,1 0 1,-1-1-1,0 1 0,0 0 0,1 0 0,-1 0 0,0 0 1,1 0-1,-1-1 0,1 1 0,-1 0 0,1 0 0,-1 0 1,1 0-1,0 1 0,-1 0 0,-1 6 362,0 0-1,1 0 1,-1 1 0,1 13-1,0 34-82,3-1-1,3 0 0,1 0 0,3-1 0,21 70 0,-28-118-381,0 0 0,0 0 1,0 0-1,1-1 0,0 1 0,0-1 1,0 0-1,6 8 0,-8-12 2,0 0-1,0-1 0,0 1 1,0 0-1,0 0 0,0 0 0,1-1 1,-1 1-1,0-1 0,0 1 1,1-1-1,-1 1 0,0-1 1,0 0-1,1 1 0,-1-1 1,3 0-1,-2 0 1,0-1 0,0 1 0,0-1 1,0 0-1,0 0 0,0 0 0,0 1 0,0-2 0,-1 1 0,1 0 1,0 0-1,-1-1 0,1 1 0,-1 0 0,3-3 0,4-7 5,0 0 1,0 0-1,-1-1 0,0 1 0,-1-2 0,7-17 0,22-82-35,-17 27-233,-21 100 221,1 1-1,1 0 0,1 24 1,1-33 41,0 1-1,-1-1 1,2 0 0,-1 0 0,1 0 0,1 0 0,-1 0 0,1-1-1,0 1 1,4 6 0,-6-11 2,1 0-1,-1-1 0,0 1 1,1 0-1,-1-1 0,1 1 1,-1-1-1,1 0 0,0 1 1,0-1-1,0 0 1,0 0-1,-1 0 0,1-1 1,0 1-1,0 0 0,1-1 1,-1 1-1,0-1 0,0 0 1,0 1-1,0-1 1,0 0-1,0 0 0,1-1 1,-1 1-1,0 0 0,0-1 1,0 1-1,0-1 0,0 0 1,0 1-1,0-1 0,0 0 1,0 0-1,2-2 1,5-3 4,-1-1 1,1 1 0,-1-1-1,-1 0 1,0-1 0,8-10 0,-2 0 5,-1-1 0,0 0 1,-2 0-1,0-1 1,-2 0-1,0-1 1,7-28-1,-7 15-7,-2-1 0,-1 0-1,1-66 1,-6 95-6,1 3 0,-1 0 1,0 0-1,0 0 1,0 0-1,-1 0 1,1 0-1,-1 0 1,0 0-1,1 0 1,-1 0-1,-1 0 1,0-3-1,2 6 1,-1 0 1,1 0-1,0 0 0,0-1 0,0 1 1,0 0-1,0 0 0,0 0 0,0 0 0,0 0 1,0 0-1,0-1 0,0 1 0,0 0 0,-1 0 1,1 0-1,0 0 0,0 0 0,0 0 1,0 0-1,0 0 0,0 0 0,-1-1 0,1 1 1,0 0-1,0 0 0,0 0 0,0 0 0,0 0 1,-1 0-1,1 0 0,0 0 0,0 0 1,0 0-1,0 0 0,-1 0 0,1 0 0,0 0 1,0 0-1,0 0 0,0 1 0,0-1 0,-1 0 1,1 0-1,0 0 0,0 0 0,0 0 1,-4 10 14,3 15 22,3 1 11,2 0-1,1 0 1,1 0 0,2-1 0,0 1-1,1-2 1,2 1 0,19 32-1,18 22-155,60 75 0,-85-123-54,-29-34-577,-8-10 567,-77-89-322,-91-136 1,177 231 548,2 4-16,1 1 1,0-1-1,0 0 1,1 0-1,-1 0 1,0 0-1,1 0 1,0 0-1,0 0 1,0 0-1,0-1 1,0 1-1,0-7 1,1 9-22,0 0 0,1 1 0,-1-1 0,0 0 0,1 0 0,-1 1 0,0-1 0,1 0 0,-1 1 0,1-1 0,-1 0 0,1 1 0,-1-1 0,1 1 0,0-1 0,-1 1 0,1-1 0,0 1 0,0-1 0,-1 1 0,1-1 0,0 1 0,0 0 0,-1 0 0,1-1 0,0 1 0,0 0 0,0 0 0,-1 0 0,1 0 0,0 0 0,1 0 0,35 3 286,-27-2-235,16 2-207,161 13-822,-130-14 675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2.609"/>
    </inkml:context>
    <inkml:brush xml:id="br0">
      <inkml:brushProperty name="width" value="0.05" units="cm"/>
      <inkml:brushProperty name="height" value="0.05" units="cm"/>
    </inkml:brush>
  </inkml:definitions>
  <inkml:trace contextRef="#ctx0" brushRef="#br0">32 32 13227,'-5'-6'783,"-13"-17"977,18 22-1718,0 1 0,0 0 1,0 0-1,0 0 1,-1 0-1,1-1 1,0 1-1,0 0 1,0 0-1,0 0 1,-1 0-1,1 0 0,0-1 1,0 1-1,0 0 1,-1 0-1,1 0 1,0 0-1,0 0 1,-1 0-1,1 0 1,0 0-1,0 0 0,-1 0 1,1 0-1,0 0 1,0 0-1,0 0 1,-1 0-1,1 0 1,0 0-1,-1 1 0,0 13 2252,10 58 254,22 87 0,-10-64-1655,44 279 1379,-63-343-1944,-2-23-8,-1-20 345,-2-47-593,2 1 0,3 0 0,2-1-1,3 1 1,19-78 0,-23 125-111,0 1-1,1 0 1,1-1-1,-1 1 1,2 1 0,-1-1-1,1 1 1,1 0-1,11-14 1,-14 19 8,1 1 0,-1-1 0,1 0 0,0 1-1,-1 0 1,1 0 0,1 1 0,-1-1 0,0 1 0,1 0 0,-1 1 0,1-1 0,-1 1 0,1 0 0,0 1-1,0-1 1,-1 1 0,1 0 0,0 1 0,6 0 0,-11-1 18,0 0 0,0 0-1,0 0 1,0 1 0,1-1 0,-1 0-1,0 0 1,0 1 0,0-1 0,0 1-1,0-1 1,0 1 0,0-1 0,-1 1-1,1 0 1,0-1 0,0 1 0,0 0-1,-1 0 1,1 0 0,1 1 0,-2-1 2,0 0 1,1 0-1,-1 0 0,0 0 1,0 0-1,0 0 1,0 1-1,0-1 1,-1 0-1,1 0 1,0 0-1,0 0 1,-1 0-1,1 0 0,-1 0 1,1 0-1,-1 0 1,0 0-1,-4 7-30,0-1 0,-1-1 0,0 1 0,-8 6 1,11-10 28,-35 32-259,-3-1 0,-60 38-1,94-70-872,12-10 172,14-14 37,52-50-331,-27 27 352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3.199"/>
    </inkml:context>
    <inkml:brush xml:id="br0">
      <inkml:brushProperty name="width" value="0.05" units="cm"/>
      <inkml:brushProperty name="height" value="0.05" units="cm"/>
    </inkml:brush>
  </inkml:definitions>
  <inkml:trace contextRef="#ctx0" brushRef="#br0">11 3 16660,'-5'81'3414,"1"-49"-1827,2 40 0,2-63-1369,1 0 0,0-1 0,0 1 0,1 0 0,0 0 0,1-1 0,0 1 0,0-1 0,5 9 0,-6-15-170,-1 1 0,1-1-1,0 1 1,0-1 0,0 0 0,0 1-1,1-1 1,-1 0 0,1-1 0,-1 1-1,1 0 1,-1-1 0,6 3 0,-7-4-41,1 1 1,-1-1-1,0 0 1,1 0 0,-1 1-1,0-1 1,1 0-1,-1 0 1,0-1 0,1 1-1,-1 0 1,0 0-1,0-1 1,1 1 0,-1 0-1,0-1 1,0 1 0,1-1-1,-1 0 1,0 1-1,0-1 1,0 0 0,0 0-1,0 0 1,0 0-1,0 0 1,0 0 0,0 0-1,-1 0 1,1 0 0,0 0-1,-1 0 1,1 0-1,0-2 1,1-3 2,0-1-1,0 1 1,0 0 0,-1-1 0,0 1-1,0-1 1,-1 1 0,0-1 0,0 1-1,-2-13 1,-2-5-30,-10-36 0,11 48-11,-1 0 0,0 0 0,0 1 0,-1-1 0,-1 1 0,-9-14 1,10 20-13,3 7 32,8 11 38,-1-9-13,-1 0 0,1-1 0,1 0 0,-1 0 0,0 0 0,1 0 0,0-1 0,-1 0 0,1 0 0,0-1 1,9 2-1,5 0-44,1-1 0,20-1 0,-23-1-173,0-1 1,-1-1-1,31-6 1,-40 6 21,-1 0 0,0-1 0,0 0 1,0 0-1,0 0 0,0-1 0,-1 0 0,1 0 1,-1-1-1,0 1 0,6-8 0,-11 11 161,-1 1 0,1-1 0,-1 1 0,1-1 0,-1 1 1,1-1-1,-1 0 0,1 1 0,-1-1 0,0 0 0,0 1 0,1-1 0,-1 0 0,0 0 0,0 1 0,0-1 0,0-1 0,-6-4 22,4 6 25,1-1 0,-1 1 0,0 0 0,1 0 0,-1 0 0,0 0 0,1 0 0,-1 0 0,1 1-1,-1-1 1,0 1 0,1-1 0,-2 1 0,2 0 21,1-1-69,0 0 0,0 0-1,0 0 1,0 0-1,0 1 1,0-1 0,0 0-1,0 0 1,0 0-1,0 0 1,0 0 0,0 1-1,0-1 1,0 0-1,0 0 1,0 0 0,1 0-1,-1 0 1,0 0-1,0 0 1,0 1 0,0-1-1,0 0 1,0 0 0,1 0-1,-1 0 1,0 0-1,0 0 1,0 0 0,0 0-1,0 0 1,1 0-1,-1 0 1,0 0 0,0 0-1,0 0 1,0 0-1,0 0 1,1 0 0,-1 0-1,0 0 1,0 0-1,0 0 1,0 0 0,0 0-1,1 0 1,9-4-645,-2 0 470,-1 3-102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3.976"/>
    </inkml:context>
    <inkml:brush xml:id="br0">
      <inkml:brushProperty name="width" value="0.05" units="cm"/>
      <inkml:brushProperty name="height" value="0.05" units="cm"/>
    </inkml:brush>
  </inkml:definitions>
  <inkml:trace contextRef="#ctx0" brushRef="#br0">90 198 15043,'3'-5'618,"14"-30"1251,-16 34-1725,0-1-1,-1 1 0,1-1 1,-1 0-1,1 1 1,-1-1-1,0 1 0,1-1 1,-1 0-1,0 1 0,0-1 1,0 0-1,0 1 0,0-1 1,-1 1-1,1-1 1,-1 0-1,1 1 0,-1-3 1,0 4-46,1-1 1,-1 1 0,1-1-1,-1 1 1,1-1 0,-1 1-1,0-1 1,1 1 0,-1-1-1,0 1 1,1-1-1,-1 1 1,0 0 0,1 0-1,-1-1 1,0 1 0,0 0-1,1 0 1,-1 0 0,0 0-1,0 0 1,0 0 0,1 0-1,-1 0 1,-1 0 0,0 1 37,0-1 1,-1 1-1,1 0 1,0 0-1,0 0 1,0 0-1,0 0 1,-3 3-1,-1 0 31,1 1-1,-1 0 0,1 0 0,-7 10 1,7-7-88,0 1 1,0 0 0,1 0-1,0 1 1,1-1 0,0 1 0,-3 16-1,6-21-38,-1 0-1,1 0 0,0 1 1,0-1-1,0 0 1,1 0-1,1 8 1,-2-11-7,1 1 1,0-1 0,0 0-1,0 1 1,0-1 0,1 0 0,-1 0-1,0 0 1,1 0 0,0 0-1,-1 0 1,1 0 0,0 0 0,0-1-1,4 3 1,-4-2 5,0-1 0,0 0-1,0 0 1,0 0 0,0-1 0,0 1-1,0 0 1,1-1 0,-1 1 0,0-1-1,0 0 1,1 0 0,-1 0 0,0 0-1,0 0 1,1 0 0,-1-1 0,0 1-1,4-2 1,-3 0 21,1 1 0,-1-1-1,1 0 1,-1-1 0,0 1 0,0 0-1,0-1 1,0 0 0,0 0 0,3-5-1,-1 1-12,0 1 0,-1-1 0,0 0 0,-1-1 0,0 1 0,0-1-1,0 0 1,-1 1 0,0-1 0,1-13 0,-8-13-775,4 31 240,0-1 1,1 1 0,-1-1-1,1 0 1,0 1-1,0-8 1,0 9 349,1 0 1,-1 1-1,1-1 0,0 0 0,-1 1 1,1-1-1,0 0 0,0 1 1,0-1-1,0 1 0,1 0 0,-1-1 1,0 1-1,0 0 0,1 0 0,-1-1 1,1 1-1,1-1 0,14-6-1969,0-1-1,0 2 0,33-9 0,-6 1 972,-36 12 1260,134-44 4632,-124 42-3727,1 1 1,0 0 0,-1 2 0,1 0 0,32 2 0,-46 0-871,-1 1-1,0-1 1,0 1 0,0 0 0,1 0 0,-1 0 0,0 1 0,0 0 0,0-1 0,-1 1 0,1 1 0,5 3-1,-7-5-118,-1 1 1,0-1-1,0 1 0,0-1 0,0 1 0,0 0 0,0-1 0,0 1 0,-1 0 0,1 0 0,0-1 0,-1 1 0,0 0 0,1 0 0,-1 0 0,0 0 0,0 0 0,0-1 0,0 1 0,0 0 1,-1 0-1,1 0 0,0 0 0,-1 0 0,1-1 0,-1 1 0,0 0 0,0 0 0,0-1 0,-1 2 0,-6 11 135,-1 0 0,-1-1 0,0-1 0,-1 0 0,-22 20-1,18-18 50,0 2 0,-20 25 0,34-40-210,0 1 0,0-1 0,0 1 0,0-1 0,0 1 1,0-1-1,0 1 0,1 0 0,-1-1 0,1 1 0,-1 0 0,1-1 1,0 1-1,-1 0 0,1 0 0,0 0 0,0-1 0,0 1 0,1 0 1,-1 0-1,1 2 0,0-3-6,0 1 0,0 0-1,0-1 1,1 0 0,-1 1 0,0-1 0,1 0 0,-1 0-1,1 0 1,-1 0 0,1 0 0,-1 0 0,1 0 0,0 0-1,0-1 1,-1 1 0,1-1 0,0 1 0,0-1 0,3 1-1,19 2-35,-1-2-1,1 0 1,0-1-1,30-5 0,95-21-1773,-132 23 1351,31-8-1110,-44 10 1287,0 0-1,-1 0 1,1-1-1,-1 1 0,1-1 1,-1 0-1,0 0 0,1 0 1,3-4-1,-7 6 241,0 0 0,0-1-1,1 1 1,-1 0 0,0-1-1,0 1 1,0 0 0,0-1 0,1 1-1,-1-1 1,0 1 0,0 0-1,0-1 1,0 1 0,0-1 0,0 1-1,0 0 1,0-1 0,0 1-1,0-1 1,0 1 0,0 0 0,0-1-1,0 1 1,0-1 0,-1 1 0,1 0-1,0-1 1,0 1 0,0 0-1,-1-1 1,1 1 0,0 0 0,0-1-1,-1 1 1,1 0 0,-1-1-1,-14-9-860,-19-5-241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1:23.377"/>
    </inkml:context>
    <inkml:brush xml:id="br0">
      <inkml:brushProperty name="width" value="0.05" units="cm"/>
      <inkml:brushProperty name="height" value="0.05" units="cm"/>
    </inkml:brush>
  </inkml:definitions>
  <inkml:trace contextRef="#ctx0" brushRef="#br0">39 0 17428,'-5'3'768,"-10"-3"-560,-3-1-96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7.399"/>
    </inkml:context>
    <inkml:brush xml:id="br0">
      <inkml:brushProperty name="width" value="0.05" units="cm"/>
      <inkml:brushProperty name="height" value="0.05" units="cm"/>
    </inkml:brush>
  </inkml:definitions>
  <inkml:trace contextRef="#ctx0" brushRef="#br0">7 1 19652,'-6'7'1609,"6"-1"-1177,4 2-208,3 4 656,5-1-408,2 1-856,5-1-384,4-5-449,1 4 945,3-1-288,2-5-216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4.396"/>
    </inkml:context>
    <inkml:brush xml:id="br0">
      <inkml:brushProperty name="width" value="0.05" units="cm"/>
      <inkml:brushProperty name="height" value="0.05" units="cm"/>
    </inkml:brush>
  </inkml:definitions>
  <inkml:trace contextRef="#ctx0" brushRef="#br0">25 32 14963,'-21'1'1649,"17"1"-705,6-1-272,13-1 856,7 0-143,9-1-281,7-2-280,9-3-816,5 0-512,-1-1 528,-1 0-184,-4 1-216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4.827"/>
    </inkml:context>
    <inkml:brush xml:id="br0">
      <inkml:brushProperty name="width" value="0.05" units="cm"/>
      <inkml:brushProperty name="height" value="0.05" units="cm"/>
    </inkml:brush>
  </inkml:definitions>
  <inkml:trace contextRef="#ctx0" brushRef="#br0">0 281 16524,'1'0'154,"-1"1"1,1-1 0,0 1 0,-1-1 0,1 1 0,0-1 0,-1 0 0,1 1 0,0-1 0,-1 0 0,1 0 0,0 1 0,0-1 0,-1 0 0,1 0 0,0 0 0,0 0 0,0 0 0,-1 0-1,1 0 1,0 0 0,0 0 0,-1-1 0,2 1 0,20-3 1366,-2-1-838,0-2 1,0 0-1,-1-1 1,29-14-1,-40 17-645,-1 0 0,1 0 0,-1-1-1,0 0 1,0-1 0,-1 0 0,0 0 0,0 0-1,0 0 1,-1-1 0,0 0 0,0 0-1,5-12 1,-9 18-27,0-1-1,0 1 1,-1-1 0,1 0-1,0 0 1,-1 1 0,0-1-1,1 0 1,-1 0 0,0 1-1,0-1 1,0 0 0,0 0-1,0 0 1,0 1 0,-1-1-1,1 0 1,-1 0 0,1 1-1,-1-1 1,1 0 0,-1 1-1,0-1 1,0 1 0,-1-3-1,0 3 4,1 0-1,-1 0 0,0 0 0,1 0 1,-1 0-1,0 1 0,0-1 1,1 0-1,-1 1 0,0-1 1,0 1-1,0 0 0,0 0 0,0 0 1,0-1-1,0 2 0,0-1 1,1 0-1,-1 0 0,0 1 0,0-1 1,0 1-1,0-1 0,-1 2 1,-6 2 27,2-1 0,-1 2 1,0-1-1,1 1 0,0 0 1,0 0-1,0 1 0,0 0 1,1 1-1,-8 10 0,6-7 36,1 1 0,-1 0-1,2 0 1,0 0-1,0 1 1,-6 19 0,11-29-98,0 1 0,1-1 0,-1 1 0,0-1 0,1 1 0,0 0 0,-1-1 0,1 1 0,0 0 0,0-1 0,0 1 0,1 0 0,-1-1 0,1 1 0,0-1 0,-1 1 0,1-1 0,0 1 0,0-1 0,1 1 0,-1-1 0,0 0 0,1 0 0,-1 0 0,1 0 0,0 0 0,0 0 0,0 0 0,0 0 0,0-1 0,0 1 0,0-1 0,1 1 0,-1-1 0,0 0 0,1 0 0,-1 0 0,1 0 0,-1-1 1,6 2-1,4 0-314,0 0 1,0-1 0,0 0-1,0-1 1,1 0 0,-1-1 0,19-4-1,19-8-334,4-6-211</inkml:trace>
  <inkml:trace contextRef="#ctx0" brushRef="#br0" timeOffset="1">711 60 17228,'1'-2'160,"0"1"1,0-1-1,0 0 0,0 0 1,-1 0-1,1 0 1,0 0-1,-1 0 1,0 0-1,0 0 0,1 0 1,-1 0-1,0 0 1,0 0-1,-1 0 1,1 0-1,0 0 0,-2-4 1,1 5-36,0-1-1,0 1 1,0 0 0,-1-1-1,1 1 1,0 0 0,-1 0-1,1 0 1,-1 0 0,1 0-1,-1 0 1,1 0 0,-1 1-1,0-1 1,0 0 0,1 1-1,-1-1 1,0 1 0,0 0 0,1 0-1,-1 0 1,-2 0 0,-10 0 141,1 1 1,0 0 0,0 2 0,0-1 0,0 1 0,0 1-1,1 0 1,-1 1 0,1 1 0,0 0 0,1 0-1,-1 1 1,-18 16 0,27-21-269,1 0 0,-1 0-1,1 1 1,0-1 0,-1 1-1,1-1 1,1 1 0,-1 0 0,0 0-1,1 0 1,-1 0 0,0 4 0,2-6-15,-1 0 1,1 1 0,0-1-1,0 0 1,0 0 0,0 1-1,0-1 1,1 0 0,-1 0-1,0 1 1,1-1 0,-1 0-1,0 0 1,1 0 0,0 0-1,-1 0 1,1 0 0,0 1-1,-1-1 1,1-1 0,0 1-1,0 0 1,0 0 0,0 0-1,0 0 1,0-1 0,0 1-1,0 0 1,0-1 0,0 1-1,0-1 1,0 1 0,0-1-1,1 1 1,1-1 0,20 5-356,1 0 1,-1-2-1,1-1 1,0-1 0,34-2-1,-27 0 69,17-1-129,-26 1 217,0 0 1,1 1-1,42 7 0,-63-7 227,-1 1-1,1-1 1,0 0-1,-1 1 1,1-1-1,-1 1 1,1-1-1,0 1 1,-1 0-1,0 0 1,1 0-1,-1 0 1,1 0-1,-1 0 1,0 0-1,0 0 1,0 0-1,0 1 1,1-1-1,-2 0 1,1 1-1,1 1 1,-2-1 24,0-1 1,0 1-1,0 0 0,0-1 1,0 1-1,0 0 0,0-1 1,-1 1-1,1 0 0,-1-1 1,1 1-1,-1 0 1,0-1-1,1 1 0,-1-1 1,0 1-1,0-1 0,0 0 1,0 1-1,0-1 0,-3 2 1,-7 9 288,-2-1 0,1 0 0,-2-1 0,1-1 0,-22 12 0,8-7 285,-1-2-1,-32 11 0,52-20-522,-33 9 463,38-12-548,0 1-1,1-1 0,-1 1 1,0-1-1,0 0 0,0 0 1,1 0-1,-1-1 0,0 1 1,0 0-1,1-1 0,-4-1 1,5 2-62,1 0 0,0-1 0,-1 1 0,1-1 0,-1 1 0,1 0 1,0-1-1,-1 1 0,1-1 0,0 1 0,-1-1 0,1 1 0,0-1 0,0 1 0,-1-1 1,1 0-1,0 1 0,0-1 0,0 1 0,0-1 0,0 1 0,0-1 0,0 0 1,0 1-1,0-1 0,0 1 0,0-1 0,0 1 0,1-1 0,-1 1 0,0-1 1,0 0-1,0 1 0,1-1 0,-1 1 0,0-1 0,1 1 0,0-1 0,14-19-1206,4 6 584,10-2-214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5.266"/>
    </inkml:context>
    <inkml:brush xml:id="br0">
      <inkml:brushProperty name="width" value="0.05" units="cm"/>
      <inkml:brushProperty name="height" value="0.05" units="cm"/>
    </inkml:brush>
  </inkml:definitions>
  <inkml:trace contextRef="#ctx0" brushRef="#br0">432 5 15491,'-1'-1'134,"0"1"-1,0-1 1,0 1-1,0-1 1,0 1-1,0-1 0,0 1 1,-1 0-1,1 0 1,0 0-1,0-1 1,0 1-1,-1 0 1,1 0-1,0 1 0,0-1 1,0 0-1,-1 0 1,1 1-1,-1-1 1,-5 2 251,-9 1 161,1 0 1,-1 2 0,1-1 0,0 2 0,1 0-1,-1 1 1,1 1 0,1 0 0,-1 0-1,1 2 1,1-1 0,0 2 0,-20 21 0,29-29-490,1 0 1,-1 0-1,1 1 1,0-1 0,-1 1-1,2-1 1,-1 1 0,0 0-1,1 0 1,0-1-1,0 1 1,0 0 0,-1 6-1,3-7-47,-1-1 0,0 0-1,1 0 1,-1 0 0,1 0 0,0 0-1,-1 0 1,1 0 0,0 0 0,0 0-1,0 0 1,1 0 0,-1-1-1,0 1 1,1 0 0,-1-1 0,1 1-1,-1-1 1,1 0 0,0 1-1,0-1 1,0 0 0,-1 0 0,1 0-1,0 0 1,0 0 0,4 0 0,17 6-100,2-1 0,-1-1 0,0-1 0,50 1 0,-2 0-131,-38-2 107,35 5-176,-63-7 258,1 1-1,-1 0 1,1 0-1,-1 0 0,1 1 1,-1 0-1,8 5 1,-13-8 32,-1 0 1,1 1-1,0-1 1,-1 0-1,1 1 1,-1-1-1,1 1 1,-1-1-1,1 1 1,-1-1-1,1 1 1,-1 0-1,1-1 1,-1 1-1,0-1 1,1 1-1,-1 0 1,0-1-1,0 1 1,1 0-1,-1-1 1,0 1-1,0 0 1,0 0-1,0-1 1,0 1-1,0 0 1,0 0-1,0-1 1,0 1-1,0 0 1,-1 0-1,0 1 10,0 0-1,0-1 0,0 1 0,-1 0 1,1-1-1,-1 1 0,1-1 0,-1 0 1,1 1-1,-1-1 0,-2 1 0,-7 4 74,-1 0-1,-20 7 0,-35 8 177,-95 17 0,-74-1-735,166-28 292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4:31.496"/>
    </inkml:context>
    <inkml:brush xml:id="br0">
      <inkml:brushProperty name="width" value="0.05" units="cm"/>
      <inkml:brushProperty name="height" value="0.05" units="cm"/>
    </inkml:brush>
  </inkml:definitions>
  <inkml:trace contextRef="#ctx0" brushRef="#br0">2970 2318 10250,'-147'68'847,"-152"75"337,208-94-618,-103 73-1,108-58-563,2 3-1,4 5 1,3 2 0,-89 111-1,-522 780-1245,618-851 1152,-162 268 16,26 17 240,107-165-29,10 4-1,11 4 1,-91 486 0,116-348-175,16 1-1,13 402 1,36-439-9,15-1 0,105 507 0,-56-538 45,186 486 1,-24-282 43,44-25 25,43-32 27,41-34-9,-216-266-51,269 219-1,-289-278-38,3-6 0,261 138-1,-162-124-9,365 116-1,261 22 12,-744-216 5,1028 228 128,20-108 280,1288-111-166,-1942-75-251,-1-22 1,-4-21 0,511-152-1,-218-7 5,-16-56 26,-459 150-29,314-192-1,360-294-31,-591 332 40,-292 204-1,143-151-1,-11-32-31,-24-20-12,-35 4 13,188-285 206,-242 393-70,159-171 0,-156 212-90,177-146 0,-259 250-11,109-66 0,67-16 36,-101 58 30,247-126 157,-124 65-106,60-39-59,-13-23 4,30-62 72,-254 185-86,-3-2 0,75-93-1,-110 116-44,-3-1 0,-2-1 1,-1-2-1,-3-1 0,-2-1 0,-1 0 0,-4-2 0,-1-1 0,17-84 0,-20 46-7,-4-1 0,-1-160 0,-15 134-2,-33-198 0,15 210 9,-3 1 0,-6 1 0,-61-138 0,17 81 11,-124-193-1,-12 45 31,109 163-31,-381-493 31,-217-165-113,444 537-24,-560-442-1,21 128 196,620 455-54,-568-390 335,496 352-261,-384-242-232,-30 53-493,498 283 318,-279-76 0,-188 17-137,-12 66 202,1 44 261,-983 102 306,7 110-255,1172-136-131,-988 170-64,1008-135 116,-549 195 0,50 85 111,465-166 596,9 21 0,-523 353-1,512-266 267,252-168-473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0.708"/>
    </inkml:context>
    <inkml:brush xml:id="br0">
      <inkml:brushProperty name="width" value="0.05" units="cm"/>
      <inkml:brushProperty name="height" value="0.05" units="cm"/>
    </inkml:brush>
  </inkml:definitions>
  <inkml:trace contextRef="#ctx0" brushRef="#br0">0 1 15603,'1'3'79,"-1"0"-1,1 0 1,0 0-1,0 0 1,0 0 0,0 0-1,1 0 1,-1 0-1,1 0 1,0 0-1,-1-1 1,1 1-1,1-1 1,1 3-1,3 3 49,227 268 169,75 157-328,-28 20-203,19 10 31,43-31 444,-258-340-63,4-4 0,4-5 0,104 72 0,-188-148-176,5 3-69,-1 0 0,1-1 0,0 0 0,1-1 0,0-1 0,31 10 0,-39-16 28,-6-3-12,-14-8-82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1.173"/>
    </inkml:context>
    <inkml:brush xml:id="br0">
      <inkml:brushProperty name="width" value="0.05" units="cm"/>
      <inkml:brushProperty name="height" value="0.05" units="cm"/>
    </inkml:brush>
  </inkml:definitions>
  <inkml:trace contextRef="#ctx0" brushRef="#br0">51 1815 16492,'-4'-3'81,"0"-1"1,0 0 0,0 0 0,1 0-1,-1 0 1,1-1 0,0 1 0,0-1-1,1 0 1,0 0 0,-4-10-1,3 6-35,1-1-1,1 0 0,-1 1 1,2-1-1,-1 1 0,2-13 1,3-11-53,1 0 1,2 0 0,11-31 0,-11 39 66,70-225-146,10 3 1,11 4-1,137-244 0,-215 449 33,2 0 0,2 1-1,49-59 1,-69 92 44,0-1-1,1 0 1,-1 1-1,1 0 1,0 0 0,1 0-1,-1 1 1,0 0-1,1 0 1,0 0 0,0 1-1,7-3 1,-11 5 6,1 0 0,-1-1 0,1 1 1,-1 0-1,0 1 0,1-1 0,-1 0 0,0 1 1,1-1-1,-1 1 0,0 0 0,1 0 1,-1 0-1,3 1 0,-1 1 1,0 0 1,-1 0-1,1 0 1,-1 1-1,1-1 0,-1 1 1,0-1-1,-1 1 1,4 7-1,13 26 2,-1 2 1,12 43-1,-7-17 2,121 290 1,-101-264-23,97 155 1,-89-172-93,4-2 1,2-2 0,4-3 0,3-3-1,2-2 1,3-4 0,2-2-1,143 83 1,-58-58-92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1.854"/>
    </inkml:context>
    <inkml:brush xml:id="br0">
      <inkml:brushProperty name="width" value="0.05" units="cm"/>
      <inkml:brushProperty name="height" value="0.05" units="cm"/>
    </inkml:brush>
  </inkml:definitions>
  <inkml:trace contextRef="#ctx0" brushRef="#br0">1122 238 16027,'4'-18'115,"-2"0"0,0-1 0,-1 0 0,-1 1 0,-1-1-1,0 1 1,-2-1 0,-4-19 0,6 35-112,0 0 0,0 1 0,0-1 0,0 0 0,0 1 0,-1-1 0,1 1 0,-1-1 0,1 1 0,-1 0 0,0 0 0,0 0 0,0 0 0,-1 0 0,1 0 0,0 0 0,-1 1 0,1-1 0,-1 1 0,1 0 1,-1 0-1,0 0 0,0 0 0,1 0 0,-1 0 0,0 1 0,0-1 0,0 1 0,0 0 0,-5 0 0,-4 2-4,0 0 0,0 0 0,0 1 0,0 1 1,1 0-1,-14 7 0,-16 9-7,2 1 0,1 3 1,1 1-1,-55 48 0,-126 135-39,207-197 48,-53 56 55,3 3 1,-81 120 0,107-135 20,3 1 0,2 1 0,3 2 0,-30 93-1,50-128-47,1-1-1,1 1 1,1 0-1,1 0 0,1 0 1,2 0-1,0 1 1,1-1-1,5 24 0,-4-36-22,1-1 0,0 0 0,0 0 0,1 0 0,1-1 0,0 1 0,0-1 0,1 0 0,0-1-1,1 1 1,0-1 0,0 0 0,1-1 0,0 0 0,1 0 0,0-1 0,0 0 0,0 0 0,1-1 0,19 9 0,-13-9-4,2 0 0,-1-1 0,1-1 0,-1-1 1,1 0-1,0-2 0,0 0 0,0-1 0,0 0 1,0-2-1,0 0 0,0-1 0,-1 0 1,20-8-1,-14 4 3,0-1 0,-1-2 0,0 0 1,-1-1-1,0-1 0,-1-1 0,0-1 1,-1 0-1,-1-2 0,19-19 0,-29 26-1,-1 0 0,1-1 0,-2 0 0,1 0 1,-1 0-1,-1-1 0,0 0 0,5-15 0,-8 19-3,-1 1 1,1-1 0,-1 0-1,-1 0 1,1 0 0,-1 0-1,0 0 1,-1 0-1,1 0 1,-1 0 0,-1 1-1,1-1 1,-1 0 0,-1 1-1,-4-11 1,2 8 6,-1 1 0,0 0 0,0 0 0,-1 0 1,0 1-1,0 0 0,-1 0 0,0 0 0,0 1 0,-1 1 0,0-1 0,0 1 1,0 1-1,0 0 0,-15-5 0,17 7 12,1 1 0,-1-1-1,0 1 1,1 1 0,-1-1 0,0 1 0,1 0-1,-1 0 1,0 1 0,-12 3 0,15-3 1,-1 1 0,0 0 1,1 0-1,-1 0 0,1 1 0,0-1 1,0 1-1,0 0 0,0 0 0,1 1 1,-1-1-1,1 1 0,-1 0 1,1-1-1,-4 10 0,4-10-6,2 0 1,-1 1-1,0-1 0,1 1 0,-1-1 1,1 1-1,0-1 0,0 1 1,0 0-1,1 0 0,0 0 0,-1-1 1,1 1-1,1 0 0,-1 0 1,0 0-1,1-1 0,0 1 0,0 0 1,0-1-1,0 1 0,0 0 1,1-1-1,0 0 0,0 1 0,0-1 1,0 0-1,4 5 0,-1-3-3,1 0 0,0 0-1,0 0 1,0 0 0,1-1-1,-1 0 1,1 0 0,0-1-1,0 0 1,0 0 0,1-1-1,-1 0 1,12 2 0,0-1-32,1-2 0,-1 0 1,1-2-1,0 0 0,-1-1 1,30-6-1,115-40-242,-117 33 180,-37 12 63,-3 0 1,1 0 0,0 0 1,0 1-1,0 1 0,1-1 0,-1 1 0,0 1 1,1-1-1,11 2 0,-18 0 17,0 0 0,0-1 0,0 1 1,1 0-1,-1 0 0,0 0 0,0 0 0,0 1 0,0-1 0,-1 1 1,1-1-1,0 1 0,-1-1 0,1 1 0,-1 0 0,1 0 0,-1 0 0,0 0 1,1 0-1,-1 0 0,-1 0 0,1 0 0,1 5 0,1 4 13,-1 0 0,0 1 0,1 19 0,-3-24-6,2 128 77,4 38-702,0-137 504,-6-35 106,0 0 0,0 0 1,1 0-1,-1 1 0,0-1 0,1 0 0,-1 0 1,1 0-1,-1 0 0,1 0 0,0 0 1,-1 0-1,1 0 0,0 0 0,0 0 1,0 0-1,0 0 0,0 0 0,2 1 1,-3-2-5,1 0 0,0-1 1,0 1-1,-1 0 1,1 0-1,0 0 1,-1-1-1,1 1 0,0 0 1,-1-1-1,1 1 1,0-1-1,-1 1 1,1-1-1,-1 1 0,1-1 1,-1 1-1,1-2 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2.533"/>
    </inkml:context>
    <inkml:brush xml:id="br0">
      <inkml:brushProperty name="width" value="0.05" units="cm"/>
      <inkml:brushProperty name="height" value="0.05" units="cm"/>
    </inkml:brush>
  </inkml:definitions>
  <inkml:trace contextRef="#ctx0" brushRef="#br0">298 1142 16355,'-27'14'672,"0"-2"-1,-49 16 0,3-2 172,67-23-840,0-1 1,1 1-1,-1 1 0,1-1 1,0 1-1,0 0 0,0 0 1,1 1-1,-1-1 0,1 1 1,0 0-1,0 0 0,1 0 1,0 1-1,0-1 0,0 1 0,0 0 1,1 0-1,0 0 0,0 0 1,-1 11-1,-1 8-2,2 1 1,1-1-1,1 0 1,4 27-1,-4-52-1,1 17-2,1-1 0,0 0-1,2 0 1,0 0 0,0 0-1,2-1 1,8 19 0,-11-30 2,-1 0 0,0 0 0,1 0 0,0-1 0,0 1 0,0-1 0,0 0 0,0 0 0,1 0 1,-1 0-1,1 0 0,0-1 0,4 3 0,-4-4 3,0 0-1,-1 0 1,1 0 0,0-1 0,-1 1 0,1-1-1,0 0 1,0 0 0,-1-1 0,1 1 0,0-1-1,0 1 1,-1-1 0,1 0 0,-1 0 0,1-1 0,-1 1-1,5-3 1,2-2 11,0-1-1,-1 0 1,0 0 0,0 0 0,0-1-1,-1-1 1,0 1 0,-1-1-1,0-1 1,-1 1 0,7-14-1,2-5 39,-1-2-1,18-54 1,-21 47 12,-1 0 0,6-51 0,-14 67-13,0 0 0,-2 0-1,0-1 1,-1 1-1,-8-38 1,-3 18 87,11 39-122,0 0-1,-1 0 1,1 0-1,0 0 1,0 0-1,-1 0 1,1 1-1,-1-1 1,0 0-1,0 1 1,1-1 0,-1 1-1,0 0 1,0 0-1,-4-2 1,4 2 0,1 1 0,-1 0 1,0 0-1,0 0 0,0 0 1,1 0-1,-1 0 0,0 0 1,0 0-1,0 1 0,1-1 0,-1 1 1,0 0-1,1-1 0,-1 1 1,0 0-1,1 0 0,-1 0 1,1 0-1,-1 0 0,1 0 1,0 0-1,0 1 0,-1-1 0,1 0 1,0 1-1,0-1 0,0 1 1,-1 2-1,-3 5 75,-1 0 0,2 0 0,-8 19 0,6-10 6,1 0 0,1 0-1,0 0 1,2 1 0,0-1-1,1 26 1,1-35-69,0-1-1,1 1 1,0-1-1,0 1 1,1-1-1,1 1 1,-1-1-1,1 0 1,0 0 0,1 0-1,0 0 1,0-1-1,1 0 1,0 0-1,11 12 1,-13-16-23,0-1 0,0 1 0,0-1 0,1 0 0,-1 0 0,1 0 0,-1 0 1,1-1-1,0 1 0,0-1 0,-1 0 0,1 0 0,0 0 0,0-1 0,6 1 0,-3-2-6,1 1 0,0-1 0,-1 0 0,1-1 1,-1 0-1,0 0 0,12-5 0,4-5-19,-1-1 0,0 0 0,37-30 0,-22 11-4,0-2 0,-3-1 0,-1-1 0,52-75 0,-43 45 3,-2-2 0,39-92-1,-54 100 30,-4-1 0,-1-2-1,-4 1 1,-3-2 0,-2 0-1,-3-1 1,0-82 0,-8 135-6,0-16 6,-4-37-1,4 59-5,-1 0 0,0-1 0,-1 1-1,0 0 1,0-1 0,0 1 0,0 0-1,-1 1 1,0-1 0,-1 0 0,-5-7-1,8 12 0,0 0 0,-1-1-1,1 1 1,-1 0-1,1 0 1,-1 0-1,0 0 1,1 0 0,-1 0-1,0 0 1,0 1-1,0-1 1,1 1-1,-1-1 1,0 1 0,0 0-1,0 0 1,0 0-1,0 0 1,0 0-1,0 0 1,0 0 0,0 1-1,1-1 1,-1 1-1,0-1 1,0 1-1,0 0 1,1-1 0,-1 1-1,0 0 1,-2 2-1,-4 3 3,0 0 0,1 0 1,0 0-1,0 1 0,-7 8 0,-6 11 0,1 1 0,1 0 0,1 1-1,2 1 1,-12 32 0,1 7 7,-21 85-1,30-81 0,3 1 1,3 1-1,3-1 0,3 135 1,8-152-13,3-1 0,1 0 0,3-1 0,3 0 0,2 0 1,2-2-1,26 56 0,-33-85-26,2 0 0,21 30-1,-29-47-23,1 0-1,-1-1 1,1 0 0,-1 0-1,2 0 1,-1-1-1,0 0 1,1 0-1,0 0 1,0-1-1,0 0 1,0 0-1,13 4 1,-15-6 4,0 0 1,0 0-1,0-1 1,1 0-1,-1 0 0,0 0 1,0 0-1,0-1 1,0 0-1,1 0 1,-1 0-1,0 0 1,-1 0-1,1-1 1,0 0-1,0 0 1,-1 0-1,1 0 1,4-4-1,4-4-30,-2-1-1,1 1 0,-1-1 1,11-17-1,32-50-308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2.982"/>
    </inkml:context>
    <inkml:brush xml:id="br0">
      <inkml:brushProperty name="width" value="0.05" units="cm"/>
      <inkml:brushProperty name="height" value="0.05" units="cm"/>
    </inkml:brush>
  </inkml:definitions>
  <inkml:trace contextRef="#ctx0" brushRef="#br0">494 969 15731,'-104'96'3162,"-31"34"-2324,92-83-662,2 3-1,2 2 1,-57 101 0,90-143-134,1 1 1,0 0 0,1 0-1,0 0 1,1 0 0,0 1-1,1-1 1,-1 15 0,3-24-30,0 0 0,0 1 0,0-1 0,0 0 0,1 0 0,-1 0 0,1 0 0,0 1 0,-1-1 0,1 0 0,0 0 0,2 3 0,-2-4-5,0 0 0,0 0 1,-1-1-1,1 1 0,0 0 1,0-1-1,0 1 0,0 0 1,0-1-1,0 1 0,0-1 0,1 1 1,-1-1-1,0 0 0,0 1 1,0-1-1,3 0 0,-1 0 6,1-1 0,0 1 0,-1-1 1,1 0-1,0 0 0,-1 0 0,1 0 0,-1-1 0,0 0 0,1 1 0,-1-1 0,6-5 0,11-10 17,-1-1 0,-1-1 0,-1-1 0,28-39 0,5-16-12,-3-1 1,71-158-1,33-180 30,-67 117-1,-64 207 19,12-115 0,-28 143-12,-3 59-47,-1-1 0,0 0 0,0 1 0,-1-1 0,1 0-1,-1 0 1,0 1 0,0-1 0,0 1 0,-2-5 0,3 8-7,0 0 0,0 0 0,0 0-1,0 0 1,0-1 0,0 1 0,-1 0 0,1 0 0,0 0 0,0 0 0,0 0 0,0 0 0,0 0 0,0 0 0,-1 0 0,1 0 0,0 0 0,0 0 0,0 0 0,0 0-1,0 0 1,0 0 0,-1 0 0,1 0 0,0 0 0,0 0 0,0 0 0,0 0 0,0 0 0,-1 0 0,1 0 0,0 0 0,0 0 0,0 0 0,0 0 0,0 0 0,0 0 0,0 0-1,-1 0 1,1 0 0,0 1 0,0-1 0,0 0 0,0 0 0,0 0 0,0 0 0,-7 11 45,2 2-19,1-1 0,0 1 0,0 0-1,2 0 1,-2 17 0,-1 73 75,5-98-97,1 67 40,4-1 0,2 0-1,31 127 1,85 204-129,-104-348-209,-2 1 0,-3 1 0,8 63 0,-21-108 242,0 0 0,-1 1 0,-1 13 0,-11 19-231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3.386"/>
    </inkml:context>
    <inkml:brush xml:id="br0">
      <inkml:brushProperty name="width" value="0.05" units="cm"/>
      <inkml:brushProperty name="height" value="0.05" units="cm"/>
    </inkml:brush>
  </inkml:definitions>
  <inkml:trace contextRef="#ctx0" brushRef="#br0">63 1033 13499,'-8'3'298,"-3"1"197,1 1-1,-20 12 1,30-17-486,-1 0 1,1 0 0,0 0 0,0 0 0,0 0 0,0 0-1,0 0 1,-1 0 0,1 0 0,0 0 0,0 1 0,0-1-1,0 0 1,0 0 0,0 0 0,-1 0 0,1 0 0,0 0 0,0 1-1,0-1 1,0 0 0,0 0 0,0 0 0,0 0 0,0 1-1,0-1 1,0 0 0,0 0 0,0 0 0,0 0 0,0 1-1,0-1 1,0 0 0,0 0 0,0 0 0,0 0 0,0 1-1,0-1 1,0 0 0,0 0 0,0 0 0,0 0 0,0 1-1,1-1 1,-1 0 0,0 0 0,0 0 0,0 0 0,0 0 0,0 0-1,0 0 1,1 1 0,-1-1 0,0 0 0,0 0 0,0 0-1,0 0 1,0 0 0,1 0 0,-1 0 0,0 0 0,0 0-1,0 0 1,0 0 0,1 0 0,-1 0 0,0 0 0,0 0-1,1 0 1,17 2 549,199-11 407,-66 1-834,185-2-61,422-20 294,1-54 460,60-98 264,-9-52-182,327-133-537,-927 291-374,-41 6-16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7.836"/>
    </inkml:context>
    <inkml:brush xml:id="br0">
      <inkml:brushProperty name="width" value="0.05" units="cm"/>
      <inkml:brushProperty name="height" value="0.05" units="cm"/>
    </inkml:brush>
  </inkml:definitions>
  <inkml:trace contextRef="#ctx0" brushRef="#br0">157 387 17356,'0'-1'88,"0"0"0,0-1 0,0 1 1,-1 0-1,1 0 0,0-1 0,-1 1 0,1 0 1,-1 0-1,0-1 0,1 1 0,-1 0 1,0 0-1,0 0 0,0 0 0,1 0 0,-1 0 1,0 0-1,0 0 0,-1 1 0,1-1 1,0 0-1,0 1 0,0-1 0,0 0 0,-1 1 1,1-1-1,0 1 0,0 0 0,-1 0 0,1-1 1,0 1-1,-1 0 0,1 0 0,0 0 1,-1 0-1,1 0 0,0 1 0,-1-1 0,-1 1 1,-2 0 95,0 1 0,1 1 0,-1-1 1,1 1-1,0-1 0,0 1 1,0 1-1,0-1 0,-6 7 1,2-1-20,1 0 0,0 1 1,0 0-1,1 1 0,1-1 1,0 1-1,0 0 1,1 1-1,0-1 0,-2 13 1,5-18-110,0 1 0,0 0 0,1-1 0,0 1 0,0 0 0,1-1 0,-1 1 0,4 11 0,-3-14-22,1 0 1,-1 0 0,1 0-1,0 0 1,0-1 0,1 1-1,-1 0 1,1-1 0,-1 0-1,1 1 1,0-1 0,1 0-1,-1-1 1,5 4 0,-3-3-16,0 0-1,1 0 1,-1-1 0,1 0-1,-1 0 1,1-1 0,-1 1 0,1-1-1,0 0 1,0-1 0,0 0 0,0 0-1,-1 0 1,1 0 0,0-1-1,0 0 1,0 0 0,-1-1 0,1 1-1,-1-1 1,8-4 0,-3 1-13,0 0 0,0-1 0,0 0 1,-1 0-1,1-1 0,-2-1 0,1 0 0,-1 0 1,0 0-1,7-11 0,-4 2-24,-1-1 0,0 0 0,-2-1 0,0 0 0,-1-1 0,0 1-1,-2-1 1,0 0 0,-2-1 0,0 1 0,-1-1 0,-1 1 0,-1-1 0,-1 0 0,-1 1 0,-1-1 0,0 1 0,-1 0 0,-2 0 0,0 0 0,-16-35 0,18 48-2,-1 0 0,1 1 1,-1-1-1,0 1 1,0 0-1,-1 0 0,1 1 1,-1-1-1,-1 1 1,1 1-1,-1-1 1,0 1-1,0 0 0,0 1 1,-10-4-1,11 5 13,0 0 0,0 1 0,0 0 0,-1 0-1,1 0 1,0 1 0,-1 0 0,1 0 0,0 1 0,-1-1 0,1 2 0,0-1-1,0 0 1,0 1 0,0 1 0,0-1 0,0 1 0,0 0 0,-8 5-1,7-2 10,0-1-1,1 1 1,-1 0-1,1 1 1,1-1-1,-1 1 1,1 0-1,0 1 0,-4 7 1,8-12-1,-1 0 0,0 0 0,1 0 0,0 0 1,0 1-1,0-1 0,0 0 0,1 0 0,-1 1 0,1-1 0,0 1 1,0-1-1,0 0 0,0 1 0,0-1 0,1 1 0,0-1 0,-1 0 0,1 0 1,1 1-1,-1-1 0,0 0 0,1 0 0,-1 0 0,4 4 0,2 0-10,0 0-1,0 0 0,1-1 0,0 0 0,0-1 1,10 6-1,58 25-42,-17-9 24,-31-12 66,0 1 0,-2 1 0,42 35 0,-59-45-204,-1 1-1,0 1 1,0 0 0,-1 0-1,0 0 1,-1 1 0,0 0 0,0 0-1,-1 0 1,0 1 0,-1 0-1,0 0 1,2 13 0,-5-22 19,-1-4-38,1-10-283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7.349"/>
    </inkml:context>
    <inkml:brush xml:id="br0">
      <inkml:brushProperty name="width" value="0.05" units="cm"/>
      <inkml:brushProperty name="height" value="0.05" units="cm"/>
    </inkml:brush>
  </inkml:definitions>
  <inkml:trace contextRef="#ctx0" brushRef="#br0">36 98 12707,'-3'0'146,"1"-1"0,-1 1 0,0 0 0,1 0 0,-1 0 0,0 0 0,1 0 0,-5 1 0,6-1-128,1 0-1,0 0 0,-1 1 1,1-1-1,-1 0 0,1 0 0,0 0 1,-1 1-1,1-1 0,0 0 1,-1 0-1,1 1 0,0-1 0,0 0 1,-1 0-1,1 1 0,0-1 1,0 0-1,-1 1 0,1-1 1,0 1-1,0-1 0,0 0 0,-1 1 1,1 0 28,1 0 0,-1 0 0,0 0 0,0 0 0,0 0 0,1 0 0,-1 0 0,0 0 1,1-1-1,-1 1 0,0 0 0,1 0 0,-1 0 0,1-1 0,1 2 0,2 3-20,1 0-1,0-1 0,1 0 0,-1 0 1,1 0-1,-1-1 0,1 0 0,0 0 1,0 0-1,1-1 0,9 3 0,14 3-54,34 4 1,8-3 3,107 0 1,74-17 9,-32 1 15,305 27 41,2 36 55,139 13 62,5-55-47,101-87-5,-7-56 378,-706 118-411,667-98 602,-555 93 141,1 8-1,208 16 1,-203 17-516,-16 12 40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38.738"/>
    </inkml:context>
    <inkml:brush xml:id="br0">
      <inkml:brushProperty name="width" value="0.05" units="cm"/>
      <inkml:brushProperty name="height" value="0.05" units="cm"/>
    </inkml:brush>
  </inkml:definitions>
  <inkml:trace contextRef="#ctx0" brushRef="#br0">4 1 13587,'-1'5'135,"-1"29"557,2 51 0,1-73-539,1 0 1,0-1 0,1 1-1,0-1 1,0 0 0,1 0 0,1 0-1,7 14 1,3-3-135,0-1-1,1-1 1,1 0 0,1-1 0,1-1 0,1-1-1,0-1 1,1 0 0,1-2 0,0 0-1,42 18 1,-15-11-44,1-2 0,1-3-1,0-1 1,95 13 0,-31-17 36,0-4 1,161-11-1,228-47 32,652-110 31,402-51-8,-926 159-61,-451 50 12,271 27 1,304 96 1269,-608-101-1142,-128-18-140,0 0 1,0-2 0,0-1 0,0 0 0,25-7 0,-8-3-34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00.910"/>
    </inkml:context>
    <inkml:brush xml:id="br0">
      <inkml:brushProperty name="width" value="0.05" units="cm"/>
      <inkml:brushProperty name="height" value="0.05" units="cm"/>
    </inkml:brush>
  </inkml:definitions>
  <inkml:trace contextRef="#ctx0" brushRef="#br0">0 66 12483,'80'8'565,"131"-6"-1,80-23-551,-213 15 85,3-1-67,481-35 134,2 48-105,39 83-43,-8 48 142,148 28 509,294-31 787,7-85-521,-165-46-2047,-754-7 916,-7-3-70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5.849"/>
    </inkml:context>
    <inkml:brush xml:id="br0">
      <inkml:brushProperty name="width" value="0.05" units="cm"/>
      <inkml:brushProperty name="height" value="0.05" units="cm"/>
    </inkml:brush>
  </inkml:definitions>
  <inkml:trace contextRef="#ctx0" brushRef="#br0">44 310 16420,'-10'8'550,"6"-5"-288,0 0 1,0 0-1,0 0 0,1 1 1,-1-1-1,-4 8 1,7-11-241,1 0 1,0 1 0,0-1 0,0 0-1,0 0 1,0 0 0,0 0-1,-1 1 1,1-1 0,0 0 0,0 0-1,0 0 1,0 1 0,0-1 0,0 0-1,0 0 1,0 0 0,0 1-1,0-1 1,0 0 0,0 0 0,0 1-1,0-1 1,0 0 0,0 0 0,0 0-1,0 1 1,0-1 0,0 0-1,0 0 1,1 0 0,-1 1 0,0-1-1,0 0 1,0 0 0,0 0-1,0 0 1,1 1 0,-1-1 0,0 0-1,0 0 1,0 0 0,0 0 0,1 0-1,-1 0 1,0 1 0,15-1 840,22-8 297,274-91 1683,-4 1-2063,41 7-344,-139 39-1401,-195 47 132,-14 5 818,0 0 0,0 0 0,0 0 0,0 0 0,0 0 1,0 0-1,0 0 0,0 0 0,-1 0 0,1 0 0,0 0 0,0 0 1,0 0-1,0 0 0,0 0 0,0 0 0,0 0 0,0 0 0,0 0 1,0 0-1,0 0 0,0 0 0,0-1 0,0 1 0,0 0 0,0 0 1,0 0-1,0 0 0,0 0 0,0 0 0,0 0 0,0 0 0,0 0 1,0 0-1,0 0 0,0 0 0,0 0 0,0 0 0,0 0 0,0 0 1,0-1-1,0 1 0,0 0 0,0 0 0,0 0 0,0 0 0,0 0 1,0 0-1,0 0 0,0 0 0,0 0 0,0 0 0,0 0 0,0 0 1,0 0-1,1 0 0,-1 0 0,0 0 0,0 0 0,0 0 0,0 0 1,0 0-1,0 0 0,0 0 0,-20-2-990,16 2 1115,-37 0-713,-12 5-160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6.334"/>
    </inkml:context>
    <inkml:brush xml:id="br0">
      <inkml:brushProperty name="width" value="0.05" units="cm"/>
      <inkml:brushProperty name="height" value="0.05" units="cm"/>
    </inkml:brush>
  </inkml:definitions>
  <inkml:trace contextRef="#ctx0" brushRef="#br0">496 20 17708,'0'-1'78,"0"1"1,-1 0 0,1-1-1,0 1 1,-1-1 0,1 1-1,0 0 1,0-1-1,-1 1 1,1-1 0,0 1-1,0-1 1,0 1-1,0-1 1,0 1 0,0-1-1,0 1 1,0-1 0,0 1-1,0-1 1,0 1-1,0-1 1,0 1 0,0-1-1,0 1 1,0-1 0,0 1-1,1 0 1,-1-1-1,0 1 1,0-1 0,1 1-1,-1-1 1,0 1 0,1 0-1,-1-1 1,0 1-1,1 0 1,-1-1 0,0 1-1,1 0 1,-1 0-1,1-1 1,-1 1 0,1 0-1,-1 0 1,0 0 0,1-1-1,-1 1 1,1 0-1,-1 0 1,1 0 0,-1 0-1,1 0 1,-1 0 0,1 0-1,0 0 1,0 0-26,-1 0 1,1 1-1,0-1 1,-1 0-1,1 0 1,-1 0 0,1 1-1,0-1 1,-1 0-1,1 1 1,-1-1-1,1 1 1,-1-1-1,1 0 1,-1 1-1,1-1 1,-1 1-1,0-1 1,1 1 0,-1 0-1,0-1 1,1 1-1,-1-1 1,0 1-1,1 0 1,-1-1-1,0 1 1,0-1-1,0 1 1,0 0-1,0-1 1,0 1 0,0 0-1,0-1 1,0 1-1,0 0 1,0-1-1,0 1 1,0 0-1,-1-1 1,1 1-1,0-1 1,0 1 0,-1 0-1,1 0 1,-7 10 95,1-1 1,-2 0 0,1 0 0,-1 0 0,-16 14-1,4-4-26,-140 135 623,92-93-312,-106 126 0,169-182-413,1 1 0,-1-1 1,1 1-1,0 0 0,0 0 1,-3 10-1,7-16-19,-1 0 1,1 1-1,0-1 0,0 1 1,-1-1-1,1 0 0,0 1 1,0-1-1,1 1 1,-1-1-1,0 0 0,0 1 1,1-1-1,-1 0 0,1 1 1,0 1-1,0-1-2,1-1-1,-1 0 0,0 1 0,0-1 1,1 0-1,-1 0 0,1 0 1,-1 0-1,1 0 0,0 0 0,-1 0 1,1-1-1,0 1 0,-1 0 1,1-1-1,2 1 0,12 2-74,1-1 1,-1-1-1,0 0 0,0-2 0,21-1 0,-3-3-478,54-14-1,-24-1 238,65-32 1,-23 5-84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7.191"/>
    </inkml:context>
    <inkml:brush xml:id="br0">
      <inkml:brushProperty name="width" value="0.05" units="cm"/>
      <inkml:brushProperty name="height" value="0.05" units="cm"/>
    </inkml:brush>
  </inkml:definitions>
  <inkml:trace contextRef="#ctx0" brushRef="#br0">1 1 19220,'4'17'1536,"3"20"-1119,0 3-193,-4 16 880,2 14-768,0 4-88,2-3-40,4-11-384,-1-8-216,-6-19-424,-3-4-225,-9-18 745,-8-9-192,-11-11-232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7.655"/>
    </inkml:context>
    <inkml:brush xml:id="br0">
      <inkml:brushProperty name="width" value="0.05" units="cm"/>
      <inkml:brushProperty name="height" value="0.05" units="cm"/>
    </inkml:brush>
  </inkml:definitions>
  <inkml:trace contextRef="#ctx0" brushRef="#br0">1 204 14827,'0'-9'369,"0"0"0,0 0 0,1 1 0,0-1 0,4-13 0,-4 18-276,1 0 0,-1 0-1,1 0 1,0 0 0,1 1-1,-1-1 1,1 0 0,-1 1-1,1 0 1,0 0 0,0 0-1,1 0 1,4-4 0,6-2 310,0 1 1,1 0 0,0 1 0,0 1 0,1 0 0,22-5-1,5 2 353,53-5 0,-68 10-600,0 2 1,1 2-1,-1 0 1,1 2-1,-1 1 1,0 1-1,30 9 1,-47-10-126,0 2 0,0-1-1,0 1 1,0 1 0,-1 0 0,0 0-1,0 1 1,12 11 0,-15-12 2,-1 1 1,0 0-1,0 1 0,-1-1 1,0 1-1,0 0 1,0 1-1,-1-1 0,-1 1 1,0 0-1,5 17 1,-6-9 76,1-1 0,-2 1 1,0 0-1,-2 0 1,1 0-1,-2 0 0,0 0 1,-1-1-1,-1 1 0,-1-1 1,-9 23-1,9-24 22,-2-2 0,1 1 0,-2-1-1,0 0 1,0 0 0,-1-1 0,-1 0 0,0 0-1,-1-1 1,0-1 0,0 0 0,-25 16 0,26-21-114,1 0 0,-1-1 0,0 0-1,-1-1 1,1 0 0,0 0 0,-13 0 0,19-2-145,0 0 0,0-1 0,-1 0-1,1 0 1,0 0 0,0 0 0,0-1-1,-1 0 1,1 0 0,0 0 0,0 0-1,0 0 1,0-1 0,0 0 0,1 0-1,-1 0 1,0 0 0,1-1 0,0 1-1,-6-6 1,8 6 69,-1 0-1,1 0 1,0 0-1,0-1 1,0 1-1,0 0 1,0 0 0,1-1-1,-1 1 1,1 0-1,-1-1 1,1 1 0,0-1-1,0 1 1,0-1-1,0 1 1,1 0-1,-1-1 1,1 1 0,0-4-1,17-25-793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8.512"/>
    </inkml:context>
    <inkml:brush xml:id="br0">
      <inkml:brushProperty name="width" value="0.05" units="cm"/>
      <inkml:brushProperty name="height" value="0.05" units="cm"/>
    </inkml:brush>
  </inkml:definitions>
  <inkml:trace contextRef="#ctx0" brushRef="#br0">98 515 17748,'-4'11'488,"-1"0"-1,0 0 1,-1 0 0,-9 13-1,-10 16 445,19-28-669,0 0 0,0 0 1,1 1-1,1 0 0,0 0 1,-2 14-1,6-27-248,0 1 1,0 0-1,-1-1 1,1 1 0,0 0-1,0 0 1,0-1-1,0 1 1,0 0-1,0-1 1,0 1-1,1 0 1,-1 0-1,0-1 1,0 1-1,0 0 1,1-1-1,-1 1 1,0 0-1,1-1 1,-1 1-1,0-1 1,1 1-1,-1-1 1,1 1-1,-1-1 1,1 1-1,-1-1 1,1 1 0,0-1-1,-1 1 1,1-1-1,0 0 1,-1 1-1,1-1 1,0 0-1,-1 0 1,1 0-1,0 1 1,-1-1-1,1 0 1,0 0-1,-1 0 1,1 0-1,0 0 1,0 0-1,-1 0 1,1 0-1,0-1 1,-1 1-1,2 0 1,5-2 44,0-1 0,0 0-1,0 0 1,7-4 0,-7 3-11,30-14 72,87-41 150,-107 53-265,1 0 1,0 0 0,0 2-1,0 0 1,25-1 0,-35 4-13,0 1 0,0 1 0,-1 0 0,11 1 0,-16-1 18,0-1 0,0 0 0,-1 1 0,1 0 1,0-1-1,0 1 0,0 0 0,-1 0 0,1 0 0,0 0 1,-1 0-1,1 0 0,-1 0 0,1 1 0,-1-1 0,1 1 1,-1-1-1,0 1 0,0-1 0,0 1 0,2 2 0,-3-3 1,0-1 0,0 0 0,0 0 0,1 0-1,-1 1 1,0-1 0,0 0 0,0 0 0,0 1-1,0-1 1,0 0 0,0 1 0,1-1 0,-1 0-1,0 0 1,0 1 0,0-1 0,0 0 0,0 1 0,0-1-1,0 0 1,0 0 0,0 1 0,-1-1 0,1 0-1,0 1 1,0-1 0,0 0 0,0 0 0,0 1-1,0-1 1,-1 0 0,1 0 0,0 1 0,0-1-1,0 0 1,-1 0 0,1 0 0,0 1 0,0-1 0,0 0-1,-1 0 1,1 0 0,0 0 0,0 0 0,-1 1-1,1-1 1,0 0 0,-1 0 0,1 0 0,0 0-1,-1 0 1,0 0 38,0-1 0,0 1-1,0 0 1,0-1 0,0 1-1,0-1 1,0 1 0,0-1-1,1 0 1,-1 1 0,0-1-1,0 0 1,0 0 0,-1-1-1,-7-13 141,-1 0-1,2 0 0,0 0 0,1-1 1,0-1-1,1 1 0,1-1 0,-4-22 1,9 38-197,0 0 0,0 0 0,0 1 0,0-1 0,0 0 1,1 1-1,-1-1 0,0 0 0,0 1 0,0-1 0,1 0 1,-1 1-1,0-1 0,0 0 0,1 1 0,-1-1 0,1 1 1,-1-1-1,1 0 0,-1 1 0,1-1 0,-1 1 0,1 0 0,-1-1 1,1 1-1,-1-1 0,1 1 0,0 0 0,-1-1 0,1 1 1,0 0-1,-1 0 0,1 0 0,0-1 0,-1 1 0,1 0 1,0 0-1,-1 0 0,2 0 0,37 2-209,-22-1 110,-4-1 31,1-1-1,-1-1 1,0 0-1,1-1 1,-1 0-1,0-1 0,-1 0 1,1-1-1,-1-1 1,0 0-1,0-1 1,0 0-1,-1 0 1,-1-1-1,1-1 1,-1 0-1,0 0 1,-1-1-1,11-15 0,-7 7 48,0-1 0,-2 0 0,0-1 0,-2 0 0,0-1 0,-1 0 0,-1 0 0,-1-1 0,-1 1 0,5-43 0,-10 59 25,1-34-12,0 38 13,-1 0-1,0-1 1,-1 1 0,1-1 0,0 1-1,0-1 1,-1 1 0,1 0-1,-1-1 1,1 1 0,-1 0 0,1-1-1,-1 1 1,0 0 0,0 0-1,0 0 1,0 0 0,0-1 0,0 1-1,0 0 1,-1-1 0,1 2 0,0 0 1,0 0-1,0 0 0,0 0 1,0 0-1,0 0 0,0 0 1,0 1-1,0-1 1,0 0-1,0 0 0,0 1 1,0-1-1,0 1 1,0-1-1,0 0 0,0 1 1,1 0-1,-1-1 0,0 1 1,0 0-1,1-1 1,-1 1-1,0 0 0,1 0 1,-1 0-1,1-1 0,-1 1 1,1 0-1,-1 0 1,0 2-1,-16 35-13,15-33 14,0 1 9,-4 7 45,1 0 1,1 1-1,0 0 0,1 0 1,-3 22-1,6-36-45,0 0-1,0 1 1,0-1 0,0 0-1,0 0 1,0 0 0,0 0-1,0 0 1,0 0-1,0 0 1,0 0 0,0 0-1,0 1 1,1-1 0,-1 0-1,0 0 1,0 0-1,0 0 1,0 0 0,0 0-1,0 0 1,0 0 0,0 0-1,0 0 1,0 0-1,0 0 1,1 0 0,-1 0-1,0 0 1,0 1 0,0-1-1,0 0 1,0 0-1,0 0 1,0 0 0,0 0-1,1 0 1,-1 0 0,0 0-1,0 0 1,0 0-1,0-1 1,0 1 0,0 0-1,0 0 1,0 0 0,0 0-1,1 0 1,-1 0 0,0 0-1,0 0 1,0 0-1,0 0 1,0 0 0,0 0-1,0 0 1,0 0 0,0 0-1,0 0 1,0-1-1,0 1 1,0 0 0,0 0-1,0 0 1,1 0 0,8-10 253,5-9-103,-14 19-160,0 0 0,1 1 0,-1-1 1,1 0-1,-1 1 0,0-1 0,0 1 0,1-1 0,-1 1 0,0-1 0,0 1 1,1-1-1,-1 1 0,0-1 0,0 1 0,0-1 0,0 1 0,0-1 0,0 1 1,0 0-1,0-1 0,0 1 0,0-1 0,0 1 0,0-1 0,0 1 0,0-1 1,0 1-1,-1-1 0,1 1 0,0-1 0,0 1 0,-1-1 0,1 1 0,0-1 1,-1 1-1,1-1 0,0 0 0,-1 1 0,0 0 0,-9 10-8,6-6 8,-10 16-8,-14 27 0,24-42 7,1 1 1,0 0-1,1 0 1,0 0 0,0 0-1,0 0 1,1 1-1,-1 11 1,2-17 0,0 0 1,1-1 0,-1 1 0,0-1 0,1 1-1,-1-1 1,1 1 0,-1-1 0,1 0 0,0 1-1,0-1 1,0 0 0,0 1 0,0-1-1,0 0 1,0 0 0,0 0 0,0 0 0,0 0-1,1 0 1,-1 0 0,0 0 0,1 0-1,-1-1 1,1 1 0,-1-1 0,3 1 0,5 2-3,0 0 1,1-1-1,13 1 1,-11-1 0,49 5-5,-22-3-3,41 10 1,-69-11 4,0 0 1,-1 1 0,1 0 0,-1 0 0,1 1 0,-1 1 0,-1-1 0,12 10-1,-18-13 10,0 1-1,0-1 1,0 1-1,-1-1 0,1 1 1,-1 0-1,0 0 1,0 0-1,0 0 0,0 0 1,-1 1-1,1-1 1,-1 0-1,0 1 0,0-1 1,0 1-1,0 0 1,-1-1-1,1 1 0,-1 0 1,0-1-1,0 1 0,0 0 1,-1-1-1,1 1 1,-1 0-1,0-1 0,0 1 1,0-1-1,-1 0 1,-2 6-1,0-2 35,0-1-1,0 0 1,-1 0 0,1 0 0,-1 0-1,-1-1 1,1 1 0,-1-1 0,0-1-1,0 1 1,-1-1 0,1 0-1,-1-1 1,-9 4 0,5-3-11,-1 0-1,1-1 1,-1 0 0,0-1-1,0-1 1,0 0 0,0 0-1,0-1 1,0-1 0,0 0-1,-21-4 1,28 3-156,-1 1-1,1-1 1,-1 0 0,1 0-1,0-1 1,0 0 0,0 0-1,0 0 1,1 0 0,-1-1-1,1 1 1,0-1 0,0-1-1,0 1 1,0 0 0,1-1-1,-1 0 1,1 0 0,1 0 0,-1 0-1,1 0 1,0 0 0,0-1-1,0 1 1,1-1 0,-1-6-1,0 2-72,2-1-1,-1 1 1,1 0 0,1-1-1,0 1 1,4-18 0,7-22-714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0.170"/>
    </inkml:context>
    <inkml:brush xml:id="br0">
      <inkml:brushProperty name="width" value="0.05" units="cm"/>
      <inkml:brushProperty name="height" value="0.05" units="cm"/>
    </inkml:brush>
  </inkml:definitions>
  <inkml:trace contextRef="#ctx0" brushRef="#br0">1 272 16692,'1'1'155,"1"0"1,-1 0 0,0 0 0,1 1 0,-1-1 0,0 0 0,0 1-1,0-1 1,1 0 0,-1 1 0,-1-1 0,1 1 0,0 0 0,0-1 0,-1 1-1,1 0 1,-1-1 0,1 1 0,-1 0 0,1 2 0,-1 42 843,0-27-28,0 35 154,3-1 0,14 74 0,-12-101-932,1-1 1,1 0-1,2 0 1,0-1-1,1 0 1,2-1-1,14 23 1,-25-45-180,22 29 249,-22-28-234,0-1 0,1 1 0,0-1 0,-1 1 0,1-1 0,0 0 0,0 0 0,0 0 0,0 0 0,0 0 0,0 0 0,0 0 0,4 0 0,-6 0-21,0-1 0,1 0 0,-1 0 1,1 0-1,-1 0 0,1 0 0,-1 0 1,0 0-1,1 0 0,-1 0 0,1-1 1,-1 1-1,0 0 0,1 0 0,-1 0 0,1 0 1,-1-1-1,0 1 0,1 0 0,-1 0 1,0-1-1,1 1 0,-1 0 0,0 0 1,1-1-1,-1 1 0,0 0 0,0-1 1,1 1-1,-1-1 0,0 1 0,0 0 1,1-1-1,-2-18 176,-11-17 56,6 24-215,0 1 1,0-1 0,-1 1 0,0 0 0,-1 1-1,0-1 1,-1 2 0,-14-14 0,14 18-157,26 14 24,-4-5 90,0-1-1,0-1 1,0 0 0,0-1-1,0 0 1,0-1-1,0-1 1,0 0-1,0-1 1,0 0-1,0-1 1,18-6 0,-22 6 11,0 0 0,-1 0 0,0-1 0,1 0 0,-1-1 0,-1 0 0,1 0 0,-1-1 0,0 0 0,0 0 0,0 0 0,-1-1 0,0 0 0,-1-1 0,1 1 0,-1-1 0,-1 0 0,6-13 0,-8 15-6,-1 0-1,1-1 0,-2 1 0,1-1 0,-1 1 1,1-1-1,-2 1 0,0-8 0,1 12 1,-1-1 0,0 0 0,1 0 0,-1 1 0,0-1-1,0 0 1,-1 1 0,1-1 0,-2-2 0,2 4 3,0 0 1,0 0 0,0 0 0,0 0-1,0 0 1,0 0 0,0 1-1,0-1 1,0 0 0,0 1 0,0-1-1,-1 1 1,1-1 0,0 1-1,0 0 1,-1-1 0,1 1-1,0 0 1,0 0 0,-3 0 0,1 0-4,1 1 1,-1-1 0,1 1 0,0 0 0,-1 0 0,1 0 0,0 0-1,0 0 1,0 1 0,-1-1 0,1 1 0,0-1 0,1 1 0,-1 0 0,0 0-1,0 0 1,1 0 0,-1 0 0,1 0 0,0 0 0,0 0 0,0 1 0,0-1-1,0 0 1,0 1 0,0 2 0,-3 6-14,2 1 0,-1-1-1,2 1 1,-2 16 0,3-21 24,0 0 1,0 1-1,1-1 1,0 1-1,0-1 1,1 0-1,0 0 1,0 1-1,1-1 0,4 9 1,-4-12 1,-1 0 1,1 0 0,0 0-1,1 0 1,-1 0 0,1 0-1,-1-1 1,1 0-1,0 0 1,0 0 0,0 0-1,1-1 1,-1 1-1,1-1 1,0 0 0,6 1-1,0 1 5,0-2 0,0 0 0,0 0 0,1-1 0,-1-1 0,1 0 0,-1 0 0,0-1 0,1 0 0,-1-1 0,0-1-1,0 1 1,0-2 0,0 0 0,0 0 0,-1-1 0,18-11 0,-15 7 1,0 0 0,0-1 1,-1-1-1,0 0 0,-1-1 0,-1 0 0,1-1 0,-2 0 1,0-1-1,-1 1 0,0-2 0,6-15 0,2-11 0,-1-1-1,-2 0 0,-1-1 1,9-86-1,-22 93-26,1 36 20,0-1-1,0 1 0,0 0 1,0-1-1,0 1 1,0 0-1,0 0 0,0-1 1,0 1-1,0 0 1,-1 0-1,1-1 0,0 1 1,0 0-1,0 0 0,0 0 1,-1-1-1,1 1 1,0 0-1,0 0 0,-1 0 1,1-1-1,0 1 1,0 0-1,-1 0 0,1 0 1,0 0-1,0 0 0,-1 0 1,1 0-1,0 0 1,0 0-1,-1-1 0,0 2-1,0-1 1,0 1-1,0 0 0,0-1 0,0 1 0,0 0 0,0 0 0,0-1 0,0 1 0,1 0 0,-1 0 0,0 0 0,0 2 0,-11 14 2,1 1 1,1 1-1,0 0 0,2 0 1,0 1-1,2 0 0,0 0 1,1 1-1,0-1 0,2 1 1,-1 25-1,5-32 29,0 1 1,1-1-1,0 0 1,1-1-1,1 1 0,0-1 1,11 23-1,-15-36-15,0 0-1,0 0 1,0 0 0,0 0-1,0 1 1,1-1 0,-1 0-1,0 0 1,0 0 0,0 0-1,0 0 1,1 0 0,-1 1-1,0-1 1,0 0 0,0 0 0,1 0-1,-1 0 1,0 0 0,0 0-1,1 0 1,-1 0 0,0 0-1,0 0 1,0 0 0,1 0-1,-1 0 1,0 0 0,0 0-1,0 0 1,1-1 0,-1 1-1,0 0-9,1 0-1,-1 0 0,0 0 0,1 0 1,-1 0-1,1 0 0,-1 0 0,0 0 1,1 0-1,-1 0 0,0 0 1,1 0-1,-1 0 0,0 0 0,1 0 1,-1 0-1,0 0 0,1 0 0,-1 0 1,0 0-1,1 1 0,-1-1 0,0 0 1,1 0-1,-1 0 0,0 1 0,0-1 1,1 0-1,-1 1 0,0-1 0,0 0 1,0 0-1,1 1 0,-1-1 0,0 0 1,0 1-1,0-1 0,0 0 0,0 1 1,0-1-1,1 0 0,-1 1 0,0 0 1,2 6 9,0 0 0,1-1 0,0 1 0,1 0 0,-1-1-1,1 1 1,1-1 0,-1 0 0,1-1 0,8 9 0,-10-12-9,-1 0-1,1 0 0,-1 0 0,1 0 0,0 0 0,0-1 0,0 1 1,0-1-1,0 0 0,0 0 0,0 0 0,0 0 0,1 0 1,-1-1-1,0 1 0,0-1 0,1 0 0,-1 0 0,0 0 1,0-1-1,1 1 0,-1-1 0,0 0 0,0 0 0,0 0 1,4-2-1,6-4 7,-1 0 0,0-1 1,-1 0-1,0-1 0,0-1 1,-1 0-1,12-15 0,57-83 16,-76 105-26,37-58-16,-3-1 0,-3-2 1,-2-2-1,27-81 0,-57 142 8,10-42-57,-11 45 58,-1 0 0,0-1 0,0 1-1,0 0 1,0 0 0,0 0-1,0-1 1,0 1 0,-1 0-1,1 0 1,-1 0 0,1 0 0,-1-1-1,0 1 1,0 0 0,0 0-1,-2-2 1,2 3 2,0 0-1,0 0 1,0 0 0,-1 0-1,1 1 1,0-1 0,0 1-1,0-1 1,-1 0-1,1 1 1,0 0 0,-1-1-1,1 1 1,0 0 0,-1 0-1,1 0 1,-1 0 0,1 0-1,0 0 1,-1 0 0,1 0-1,-1 0 1,1 1 0,0-1-1,-1 1 1,1-1-1,0 1 1,-3 1 0,-3 2-12,-1 0 1,1 1 0,-10 8 0,12-9 11,-7 6 7,1 0 1,0 1 0,1 1-1,0-1 1,0 2 0,2-1 0,-1 1-1,2 1 1,0 0 0,0 0-1,1 0 1,1 0 0,-5 23 0,7-24 19,0 0 1,1 0-1,1 1 1,0-1-1,1 0 1,1 1-1,0-1 1,0 0 0,1 0-1,1 1 1,0-1-1,1-1 1,0 1-1,1-1 1,12 22-1,-14-30-16,-1 1 0,1-1-1,1 0 1,-1 0 0,1 0 0,-1 0-1,1-1 1,0 1 0,0-1-1,1 0 1,-1 0 0,1-1-1,0 1 1,-1-1 0,1 0-1,0 0 1,0-1 0,0 1-1,0-1 1,1 0 0,-1-1-1,0 1 1,0-1 0,1 0 0,-1 0-1,0-1 1,0 1 0,1-1-1,-1-1 1,0 1 0,0-1-1,0 1 1,0-1 0,-1-1-1,1 1 1,0-1 0,7-5-1,-1 0-1,0-1-1,-1-1 1,0 1-1,0-2 1,-1 1-1,0-1 1,14-24-1,-1-5 3,18-46-1,-35 73-8,-2 27 2,0-1-1,0 0 1,1 0-1,12 23 0,-14-33 5,0 0-1,0-1 1,1 1-1,-1-1 1,1 1-1,0-1 1,-1 0-1,1 0 1,0 0-1,1-1 1,-1 1-1,0-1 1,0 1-1,6 0 1,-2 0-12,-1-1-1,0-1 1,0 1 0,1-1 0,-1 0 0,0-1 0,11-1-1,2-3-97,-1 0 0,1-2 0,-1 0 0,23-12-1,85-55-1429,-105 60 1106,-19 13 376,-1 0-1,1 0 1,-1 0 0,1 0 0,0 0 0,-1 0 0,1 1-1,0-1 1,-1 0 0,1 1 0,0 0 0,0-1-1,0 1 1,-1 0 0,4 0 0,-3 1 44,-1-1 1,0 1 0,0 0 0,0 0 0,0 0-1,0 0 1,0 0 0,0 0 0,-1 1 0,1-1-1,0 0 1,0 0 0,-1 1 0,1-1 0,-1 0-1,1 1 1,-1-1 0,0 0 0,0 1 0,1 1-1,3 9 190,0 1 0,1-1-1,0 0 1,1-1 0,11 17 0,44 53 278,-20-30-494,-41-51 36,22 30-159,23 41 0,-40-62 127,-1 0 1,1 1-1,-1 0 1,-1 0-1,0 0 1,0 0 0,-1 1-1,-1-1 1,1 14-1,-1-22 52,-1 1 0,0-1 0,0 0 0,0 1 0,-1-1 0,1 0 0,-1 0 0,1 1 0,-1-1 0,0 0 0,0 0 0,0 0 0,0 0 0,0 0 0,0 0 0,0 0 0,-1 0 0,1 0 0,-1-1 0,1 1 0,-1 0 0,0-1 0,0 1 0,1-1 0,-1 0 0,0 0 0,0 0 0,0 0 0,-1 0 0,1 0-1,0 0 1,0-1 0,0 1 0,-1-1 0,-2 1 0,-1-1 42,0 0 0,0 0 0,0-1 0,0 1 0,0-1 0,0-1 0,0 1 0,1-1 0,-1 0-1,1 0 1,-1-1 0,-8-5 0,5 2-25,1 0-1,0 0 0,1-1 1,0 0-1,0 0 1,0-1-1,1 1 1,0-2-1,0 1 0,1-1 1,0 1-1,1-1 1,-5-14-1,7 17-99,0-1 0,1 1-1,-1-1 1,2 0 0,-1 1 0,1-1-1,0 0 1,0 0 0,1 1 0,0-1-1,0 0 1,0 1 0,1-1-1,0 1 1,1 0 0,-1-1 0,1 1-1,0 0 1,1 1 0,7-11 0,82-89-1702,-84 95 1619,30-30-437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1.039"/>
    </inkml:context>
    <inkml:brush xml:id="br0">
      <inkml:brushProperty name="width" value="0.05" units="cm"/>
      <inkml:brushProperty name="height" value="0.05" units="cm"/>
    </inkml:brush>
  </inkml:definitions>
  <inkml:trace contextRef="#ctx0" brushRef="#br0">163 360 18540,'3'-8'383,"0"-1"-1,-1 1 1,0-1-1,-1 0 1,1 0-1,-1-13 1,-1 20-306,0 0 1,0 1 0,0-1-1,-1 0 1,1 0-1,0 0 1,-1 1 0,1-1-1,-1 0 1,0 0-1,1 1 1,-1-1 0,0 1-1,0-1 1,0 0-1,0 1 1,0 0-1,-1-1 1,1 1 0,0 0-1,-1 0 1,1-1-1,-1 1 1,1 0 0,-1 0-1,1 1 1,-1-1-1,0 0 1,1 0 0,-1 1-1,0-1 1,0 1-1,0 0 1,1-1-1,-1 1 1,0 0 0,0 0-1,-3 1 1,0-1 3,0 1 0,0 0 0,0 1 0,0-1 1,0 1-1,0 0 0,0 0 0,1 1 0,-1-1 0,1 1 1,-1 0-1,1 0 0,0 0 0,0 1 0,1 0 0,-1-1 0,-3 6 1,2-2-66,-1 0 1,1 1 0,1-1 0,-1 1 0,1 0 0,1 0 0,0 0 0,0 1 0,-2 11 0,4-19-15,1 1 0,0-1 1,0 1-1,-1 0 1,1-1-1,1 1 1,-1 0-1,0-1 1,0 1-1,0-1 1,1 1-1,-1 0 1,2 1-1,-2-3 1,0 1 1,1 0-1,-1-1 0,1 1 0,-1-1 0,1 1 1,-1-1-1,1 1 0,0-1 0,-1 1 0,1-1 1,-1 1-1,1-1 0,0 0 0,-1 0 0,1 1 1,0-1-1,0 0 0,-1 0 0,2 1 0,1-2 6,0 1 0,0 0 0,-1 0 0,1-1 0,0 0 0,-1 1-1,1-1 1,-1 0 0,1-1 0,-1 1 0,1 0 0,-1-1 0,0 1-1,3-3 1,13-12 32,-1 0-1,0-1 1,-2 0-1,0-2 1,14-22 0,-3 0 32,29-65 0,-35 56-93,-25 65 12,1 0 0,0 0 0,1 1 0,1-1 0,1 1 0,0-1 0,2 25 0,-1-26 9,2-1 0,0 0 0,0 0 0,2 0 0,-1 0-1,1 0 1,1-1 0,1 0 0,7 14 0,-10-21 3,0 0 0,0-1 0,1 0 0,0 0 0,0 0 0,0 0 0,0-1 0,0 0 0,1 0 0,-1 0 0,1 0 0,0 0 0,0-1 0,0 0 0,0 0 0,0-1 0,0 1 0,1-1 0,-1 0 0,0 0 0,1-1 0,-1 0 0,1 0 0,-1 0 0,1 0 0,-1-1 0,0 0 0,1 0 0,-1-1 0,0 1 0,0-1 0,0 0 0,0-1 0,0 1 0,0-1 0,-1 0 0,1 0 0,-1 0 0,0-1 0,0 0 0,4-4 0,1-1 7,-1-1 0,0 0-1,-1-1 1,0 0 0,-1 0 0,0 0 0,0 0-1,-2-1 1,1 0 0,3-17 0,-8 33-15,0 0 1,1 1 0,0-1 0,0 0-1,0 0 1,0 0 0,1 0 0,-1 0-1,1 0 1,4 6 0,-2-3-3,0 0 0,1 0 0,0 0 0,0-1 0,9 9 0,-8-11 15,0 0 0,0-1 0,0 0 0,0 0 0,1 0 0,-1-1 0,1 1 0,0-2 0,-1 1 0,1-1 0,0 0 1,0 0-1,0-1 0,0 0 0,0 0 0,0-1 0,0 1 0,12-4 0,-14 3 0,-1 0 0,1-1 0,-1 1 0,1-1 0,-1 0 0,1 0 0,-1 0 0,0 0 0,0-1 0,0 0-1,-1 0 1,1 0 0,0 0 0,-1 0 0,0-1 0,0 0 0,0 1 0,0-1 0,-1 0 0,1-1 0,-1 1 0,0 0 0,-1-1 0,1 1 0,-1-1 0,1 1 0,0-10-1,-3 0 63,0 1-1,-1-1 1,0 1-1,-1-1 1,0 1-1,-1 0 1,-1 0-1,0 1 1,-10-18-1,-10-28 256,24 56-316,0 1 0,0-1 1,1 0-1,-1 0 0,1 1 0,-1-1 0,1 0 0,0 0 0,0 0 0,0 0 0,0 0 0,0 0 0,0 0 0,0 1 0,0-1 0,1 0 0,-1 0 1,1 0-1,0-1 0,1 1-4,-1 1 1,0 0-1,1 0 1,-1 0-1,1 0 0,-1 0 1,1 0-1,0 0 1,-1 0-1,1 0 1,0 1-1,0-1 1,-1 1-1,1 0 1,0-1-1,0 1 1,0 0-1,0 0 1,3 0-1,85 0-688,73-4-526,-106-5 834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8.724"/>
    </inkml:context>
    <inkml:brush xml:id="br0">
      <inkml:brushProperty name="width" value="0.05" units="cm"/>
      <inkml:brushProperty name="height" value="0.05" units="cm"/>
    </inkml:brush>
  </inkml:definitions>
  <inkml:trace contextRef="#ctx0" brushRef="#br0">0 88 17460,'0'13'472,"0"-1"0,1 1 0,0-1 0,1 1 0,0-1 0,1 0 1,9 23-1,-8-20-120,1 0-191,0 0 0,1 0 0,1 0 1,0-1-1,0 0 0,2-1 1,0 1-1,13 14 0,-17-23-126,-1 0-1,1-1 0,1 1 1,-1-1-1,0-1 0,1 1 1,0-1-1,0 1 0,0-2 1,0 1-1,1-1 0,-1 0 1,1 0-1,-1-1 1,1 0-1,-1 0 0,1 0 1,0-1-1,0 0 0,-1 0 1,1-1-1,8-1 0,-4-1-4,0 0 0,-1 0 0,1-1 0,-1-1-1,0 1 1,0-2 0,-1 1 0,1-1 0,-1-1-1,14-13 1,2-5 69,44-57 0,-51 59-75,-18 22-25,1 1 0,0-1 0,-1 0 0,1 0 1,-1 0-1,1 1 0,0-1 0,0 0 0,-1 1 0,1-1 1,0 1-1,0-1 0,0 1 0,0-1 0,-1 1 0,1-1 0,0 1 1,0 0-1,0-1 0,0 1 0,0 0 0,0 0 0,0 0 1,0 0-1,0 0 0,0 0 0,0 0 0,0 0 0,0 0 0,0 1 1,0-1-1,0 0 0,0 0 0,0 1 0,0-1 0,0 1 1,0-1-1,-1 1 0,1-1 0,1 2 0,3 3-7,0 0 1,-1 0-1,1 0 1,-1 1-1,4 7 0,12 14 0,-18-25 14,1 0 0,-1 0 0,1 0 0,-1 0 1,1 0-1,0-1 0,0 1 0,0-1 1,0 0-1,0 1 0,0-1 0,0-1 1,1 1-1,-1 0 0,0-1 0,0 0 0,1 0 1,4 0-1,-3-1 7,0 0-1,0-1 1,0 1 0,0-1 0,0 0-1,-1 0 1,1-1 0,-1 1 0,1-1-1,6-5 1,3-5 13,-1 0 1,0-1-1,-1-1 0,0 0 0,12-21 1,21-37-313,-45 73 283,0 0 0,0-1-1,1 1 1,-1 0 0,0 0 0,1 0-1,-1-1 1,0 1 0,0 0 0,1 0-1,-1 0 1,0 0 0,1 0 0,-1 0 0,0 0-1,1-1 1,-1 1 0,1 0 0,-1 0-1,0 0 1,1 0 0,-1 1 0,0-1-1,1 0 1,-1 0 0,0 0 0,1 0-1,-1 0 1,0 0 0,1 0 0,-1 1-1,0-1 1,0 0 0,1 0 0,-1 0-1,0 1 1,0-1 0,1 0 0,-1 0-1,0 1 1,0-1 0,1 0 0,-1 1-1,0-1 1,0 0 0,0 1 0,0-1-1,0 0 1,1 1 0,13 25-211,-5-10 142,6 2 78,2-1 0,0-1 0,0-1 0,2 0 0,34 21 0,8 7 5,-38-26-21,-1 2-1,-1 0 1,-1 1 0,-1 1 0,23 32 0,-35-44 11,-1 1 0,-1 0 0,1-1 0,-2 2 0,1-1 0,-2 0 0,1 1 0,-1 0 0,-1 0 0,0 0 0,0 0 0,-1 0 0,-1 0 0,0 0 0,0 1 0,-4 17 0,4-26 27,-1-1 0,1 1 1,-1-1-1,1 1 0,-1-1 0,0 0 1,0 1-1,0-1 0,0 0 1,0 0-1,-1 0 0,1 0 0,-1 0 1,1 0-1,-1 0 0,0 0 0,0 0 1,1-1-1,-1 1 0,-1-1 1,1 1-1,0-1 0,0 0 0,0 0 1,-1 0-1,1 0 0,0-1 0,-1 1 1,1 0-1,-1-1 0,1 0 1,-1 1-1,1-1 0,-1 0 0,1 0 1,-1-1-1,1 1 0,-1 0 0,1-1 1,-5-1-1,-3-1 83,1-1 0,-1 0 0,1 0 0,0-1 1,0-1-1,0 1 0,1-1 0,-15-14 0,11 9-56,2 0 0,-1-1 0,2-1 0,-1 1 0,2-1 0,0-1-1,0 0 1,2 0 0,-1-1 0,-6-24 0,10 28-58,1 0 1,1 0-1,-1-1 0,2 1 0,-1 0 0,2-1 0,0 1 0,0 0 1,1-1-1,0 1 0,1 0 0,0 0 0,0 0 0,2 1 1,7-16-1,-2 10-20,0 0 0,1 1 0,1 0 0,19-19 0,61-48-688,-35 33 30,-31 23 451,-8-2-82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1.813"/>
    </inkml:context>
    <inkml:brush xml:id="br0">
      <inkml:brushProperty name="width" value="0.05" units="cm"/>
      <inkml:brushProperty name="height" value="0.05" units="cm"/>
    </inkml:brush>
  </inkml:definitions>
  <inkml:trace contextRef="#ctx0" brushRef="#br0">1 57 16676,'9'10'872,"-1"0"1,0 1 0,0 0 0,-1 1 0,0 0 0,9 22 0,21 79 1289,-35-109-2117,43 181 1582,-45-185-1619,0 0 0,0 0-1,0 0 1,0 0-1,0 0 1,0-1-1,0 1 1,0 0 0,0 0-1,0 0 1,0 0-1,1 0 1,-1 0 0,0 0-1,0 0 1,0 0-1,0 0 1,0 0 0,0 0-1,0 0 1,0 0-1,0 0 1,0 0 0,0 0-1,0 0 1,0 0-1,0 0 1,0 0 0,1 0-1,-1 0 1,0 0-1,0 0 1,0 0-1,0 0 1,0 0 0,0 0-1,0 0 1,0 1-1,0-1 1,0 0 0,0 0-1,0 0 1,0 0-1,0 0 1,0 0 0,0 0-1,0 0 1,0 0-1,0 0 1,0 0 0,0 0-1,0 0 1,2-8 137,-2-10 3,-1-1-1,-1 0 1,-1 1-1,-7-25 1,-25-74 164,31 107-293,0-3-20,-1 1 0,-10-22 0,19 41-3,0-1 0,1 0-1,-1 0 1,1-1 0,1 1 0,-1-1 0,1 0-1,0 0 1,0-1 0,0 0 0,1 0-1,12 5 1,-9-5 6,1-1 0,0 0-1,0 0 1,0-1 0,0-1 0,0 1-1,23-2 1,-15-2 9,-1 0 1,0-1-1,1 0 1,-1-2-1,0 0 0,-1-1 1,0-1-1,0-1 0,0 0 1,20-14-1,-30 17-2,0-1 0,-1 0 0,1 0 0,-1 0 1,0-1-1,-1 0 0,0 0 0,9-14 0,-13 19-8,0-1 1,0 1-1,0 0 1,0 0-1,0-1 1,0 1-1,-1-1 0,1 1 1,-1 0-1,1-1 1,-1 1-1,0-1 1,0 1-1,0-1 0,-1 1 1,1-1-1,0 1 1,-1-1-1,0 1 1,1 0-1,-1-1 0,0 1 1,0 0-1,-1-1 1,1 1-1,0 0 1,-1 0-1,1 0 0,-1 0 1,0 1-1,1-1 1,-1 0-1,0 1 1,0-1-1,-3-1 0,2 1-2,0 0-1,-1 0 1,1 1-1,-1-1 0,0 1 1,1 0-1,-1 0 1,0 0-1,0 0 0,0 1 1,0-1-1,0 1 1,0 0-1,0 0 0,0 1 1,1-1-1,-1 1 1,-5 1-1,4 0-1,0 0 0,0 0 1,0 1-1,0-1 0,1 1 0,-1 0 0,1 0 1,0 1-1,0-1 0,0 1 0,0 0 0,-4 7 1,5-8 2,0 0 1,1 1 0,-1 0-1,1 0 1,0-1 0,0 1-1,1 1 1,-1-1 0,1 0-1,0 0 1,0 0-1,0 1 1,0-1 0,1 0-1,0 1 1,0-1 0,0 1-1,1-1 1,-1 0 0,1 1-1,0-1 1,0 0 0,0 0-1,1 0 1,0 1 0,0-1-1,0-1 1,0 1 0,0 0-1,1-1 1,-1 1-1,1-1 1,0 1 0,5 3-1,1-1-63,0 0 1,1-1-1,0 0 0,0 0 0,0-1 0,0 0 0,0-1 0,1 0 0,0-1 0,-1 0 0,15 0 0,-3 0-203,-1-2 0,1-1 0,0 0 0,37-8 0,-15-3-130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2.294"/>
    </inkml:context>
    <inkml:brush xml:id="br0">
      <inkml:brushProperty name="width" value="0.05" units="cm"/>
      <inkml:brushProperty name="height" value="0.05" units="cm"/>
    </inkml:brush>
  </inkml:definitions>
  <inkml:trace contextRef="#ctx0" brushRef="#br0">1 21 17188,'0'-1'150,"0"0"-1,0 0 1,0 0 0,-1 0 0,1 0 0,0 0 0,1 0 0,-1 0 0,0 0 0,0 0 0,0 0-1,0 0 1,1 0 0,-1 0 0,1 0 0,-1 0 0,0 0 0,2-1 0,6 14 1624,8 36 69,15 83 222,15 53-833,-33-142-986,2 0 1,24 49 0,-36-85-273,0-1 1,0 1-1,1-1 1,-1 0-1,1 0 1,0 0-1,1 0 1,-1-1-1,8 6 1,-10-8-71,0-1 0,0 0 0,0 0 0,0-1-1,0 1 1,0 0 0,0-1 0,0 1 0,1-1 0,-1 0 0,0 0 0,0 0 0,0 0 0,0 0 0,0 0-1,1 0 1,-1-1 0,0 1 0,0-1 0,0 1 0,0-1 0,0 0 0,0 0 0,0 0 0,0 0-1,0 0 1,-1-1 0,1 1 0,0 0 0,-1-1 0,3-2 0,4-5-172,0 0 0,0-1 0,-1 0 0,12-20 0,4-18-675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3.189"/>
    </inkml:context>
    <inkml:brush xml:id="br0">
      <inkml:brushProperty name="width" value="0.05" units="cm"/>
      <inkml:brushProperty name="height" value="0.05" units="cm"/>
    </inkml:brush>
  </inkml:definitions>
  <inkml:trace contextRef="#ctx0" brushRef="#br0">63 398 16828,'-11'17'1049,"1"1"-1,0 0 1,-9 27 0,16-38-766,1 1 1,0-1-1,0 1 0,1-1 0,0 1 0,0-1 0,1 1 0,0 0 0,0-1 1,1 1-1,0 0 0,2 8 0,-2-14-214,-1 1 1,1-1-1,0 0 1,0 0-1,0 0 1,0 0-1,0 0 1,1 0-1,-1 0 1,0 0-1,1 0 1,0 0-1,-1-1 1,1 1-1,0-1 1,0 1-1,0-1 1,4 2-1,-3-2-17,0 0-1,1 0 1,-1 0 0,0-1-1,1 1 1,-1-1 0,0 0-1,1 0 1,-1 0 0,0 0-1,1-1 1,3 0 0,0-1-17,1-1 0,0 0 0,-1 0 0,1 0 0,-1-1 0,0 0 0,0 0 0,-1-1 1,1 0-1,7-7 0,-6 3-25,-1 0 1,-1 0 0,0-1-1,0 0 1,-1 0 0,0 0-1,-1 0 1,0-1 0,0 0-1,-1 0 1,-1 0 0,0 0-1,0 0 1,-1-21 0,-3 15-29,-2 13-22,3 6 36,0-1 1,0 0-1,1 0 0,-1 0 1,0 0-1,1 1 0,-1-1 1,1 0-1,0 1 0,-1-1 1,1 0-1,0 1 0,0-1 1,0 0-1,0 1 0,0-1 0,0 2 1,0 8-15,1-1-1,0 1 1,1-1 0,0 0-1,5 14 1,-6-19-5,1-1 0,0 1 0,0-1-1,0 1 1,0-1 0,1 0 0,0 0-1,0 0 1,0 0 0,0-1 0,0 1-1,1-1 1,7 6 0,-8-8-7,-1 0 0,0 0-1,1 0 1,-1 0 0,1-1 0,-1 1-1,1-1 1,-1 0 0,1 0 0,-1 0 0,1 0-1,-1 0 1,1 0 0,-1-1 0,1 1 0,-1-1-1,1 1 1,-1-1 0,0 0 0,1 0-1,-1 0 1,0-1 0,0 1 0,0 0 0,3-3-1,3-3-214,0 0 0,0 0-1,-1 0 1,11-16 0,-6 6-222,0-1 0,-2-1 0,-1 0 1,0 0-1,-1 0 0,-1-1 0,-1-1 1,6-33-1,-8 29-89,-1 0 1,-1-1-1,-1 1 1,-2 0-1,0 0 0,-10-47 1,9 63 443,0 0 1,-1 1-1,-5-12 1,7 18 132,1 1 0,-1-1 1,0 0-1,0 1 0,0-1 0,0 1 1,0-1-1,0 1 0,0-1 0,-1 1 1,1 0-1,0 0 0,-1 0 0,1 0 1,-1 0-1,0 0 0,1 0 0,-1 0 1,0 0-1,1 1 0,-1-1 0,-2 0 1,3 1 24,0 1 0,-1-1 0,1 0 0,0 1 0,0-1 0,0 1 0,0 0 0,0-1 0,0 1 0,0 0-1,0-1 1,0 1 0,0 0 0,0 0 0,0 0 0,0 0 0,1 0 0,-1 0 0,0 0 0,1 0 0,-1 0 0,1 0 0,-1 0 0,1 1 0,-1-1 0,1 0 0,0 0 0,0 0 0,-1 3 0,-4 43 1006,5-42-896,-1 23 301,1 1 1,2-1-1,1 0 1,1 0-1,1 0 1,2 0-1,0-1 1,2 0 0,1 0-1,1-1 1,2-1-1,0 0 1,27 38-1,-34-56-349,0-1 0,0 1 0,1-1 0,13 10 0,-18-14-87,0-1 0,0 0-1,0 0 1,1 0 0,-1 0 0,0 0-1,1 0 1,-1 0 0,5 0 0,-6-1-14,0 0 0,0 0 1,0 0-1,1 0 1,-1 0-1,0-1 1,0 1-1,0 0 1,0-1-1,0 1 1,0-1-1,0 1 0,0-1 1,0 1-1,-1-1 1,1 1-1,0-1 1,0 0-1,0 0 1,-1 1-1,1-1 1,1-2-1,-1 1 5,1-1 0,-1 0-1,0 1 1,0-1 0,0 0 0,-1 1 0,1-1-1,-1 0 1,1 0 0,-1 0 0,0 0-1,0 1 1,0-1 0,-1 0 0,0-5 0,-14-42 85,15 50-96,-7-19 23,-1 1 1,0 0 0,-2 0 0,0 1 0,0 0-1,-26-29 1,34 44-25,-1-1 1,0 1-1,1 0 0,-1 0 1,0 1-1,0-1 0,0 1 0,0-1 1,-4 0-1,7 2 0,-1-1 0,1 1 0,-1 0 0,1 0 0,-1 0 0,1 0 0,-1 0 0,1 0 0,-1 0 0,1 0 0,-1 0 0,1 0 0,-1 0 0,1 0 0,-1 0 0,1 1 0,-1-1 0,1 0 0,-1 0 0,1 1 0,-1-1 0,1 0 0,-1 1 0,0 0 0,1 0 0,0-1 0,-1 1 0,1 0 0,0 0 0,0 0 0,0 0 0,0 0 0,0 0 0,0 0 0,0-1 0,0 1 0,0 0 0,0 0 0,0 0 0,0 0 0,1 0 0,-1 0 0,1 0 0,0 4 0,1 0 1,0-1 0,0 1-1,0-1 1,1 1 0,-1-1-1,1 0 1,0 0-1,1 0 1,-1 0 0,1-1-1,-1 0 1,1 1 0,0-1-1,0 0 1,1-1-1,-1 1 1,0-1 0,1 0-1,0 0 1,-1 0 0,1-1-1,0 1 1,0-1-1,0-1 1,8 2 0,-2-2-15,1 1 1,-1-2-1,0 0 1,1 0-1,-1-1 0,0 0 1,0-1-1,0 0 1,0-1-1,19-9 1,-11 1-98,-2 0 0,1 0 0,26-26 0,11-9-301,-54 46 402,-1 0 0,1 1 0,0-1 0,0 1 0,0-1 0,0 1 0,0-1 0,0 1 0,0-1 0,0 1-1,0 0 1,0-1 0,0 1 0,0 0 0,0 0 0,0 0 0,0 0 0,1 0 0,-1 0 10,-1 1-1,1-1 1,-1 0-1,1 1 0,0-1 1,-1 0-1,1 1 0,-1-1 1,1 1-1,-1-1 0,1 1 1,-1-1-1,0 1 0,1-1 1,-1 1-1,1 0 0,-1-1 1,0 1-1,0 0 0,1 0 1,0 6 44,1-1 0,-1 1 0,-1-1-1,1 12 1,-1-5 29,1 3 32,6 55 388,-6-65-430,1 0 1,-1 0-1,1 0 1,0 0-1,0-1 1,1 1 0,0-1-1,0 0 1,5 7-1,-6-9-38,0-1-1,1 0 0,-1-1 1,1 1-1,-1 0 0,1-1 1,0 1-1,0-1 1,-1 0-1,1 0 0,0 0 1,0 0-1,0 0 0,1-1 1,-1 1-1,0-1 1,0 0-1,0 0 0,0 0 1,0 0-1,0-1 1,4 0-1,8-3 16,1 0 0,-1 0 1,16-8-1,-20 8-18,2-1-6,5-2-5,-1 0 0,1-1 0,29-19 0,-46 27-21,0-2 0,0 1 0,0 0 0,0 0 0,0 0 0,0 0 0,-1-1 0,1 1 0,0 0 0,-1-1 0,1 1 0,-1 0 0,1-1 0,-1 1 0,0-1 0,1 1 0,-1-1 0,0 1-1,0-1 1,0 1 0,0-1 0,-1 1 0,1-1 0,0 1 0,-1-2 0,-14-39-1798,10 31 927,-7-16-469,-29-48-1,40 73 1308,-24-40-969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3.639"/>
    </inkml:context>
    <inkml:brush xml:id="br0">
      <inkml:brushProperty name="width" value="0.05" units="cm"/>
      <inkml:brushProperty name="height" value="0.05" units="cm"/>
    </inkml:brush>
  </inkml:definitions>
  <inkml:trace contextRef="#ctx0" brushRef="#br0">1 0 16275,'-1'0'1617,"4"6"-1025,4 3-248,7-2 776,2 0-360,6 2-776,1-5-408,-3-3 416,0 1-160,-3-2-152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4.071"/>
    </inkml:context>
    <inkml:brush xml:id="br0">
      <inkml:brushProperty name="width" value="0.05" units="cm"/>
      <inkml:brushProperty name="height" value="0.05" units="cm"/>
    </inkml:brush>
  </inkml:definitions>
  <inkml:trace contextRef="#ctx0" brushRef="#br0">16 180 14387,'11'-3'4107,"15"-3"-2525,-13 2-969,-1-1 0,1 0-1,-1-1 1,-1 0 0,13-9 0,-21 13-535,0 0 1,0-1-1,0 1 1,0-1-1,0 1 1,0-1-1,-1 0 1,1 0-1,-1 0 1,0-1-1,0 1 1,0 0-1,0-1 1,-1 0-1,0 1 1,1-1 0,-1 0-1,0 1 1,-1-1-1,1 0 1,-1-7-1,0 9-74,0-1-1,-1 1 0,1-1 1,-1 1-1,0-1 1,0 1-1,0 0 1,0 0-1,0-1 0,-1 1 1,1 0-1,0 0 1,-1 0-1,0 0 1,0 1-1,1-1 0,-1 0 1,0 1-1,0-1 1,0 1-1,-1-1 1,1 1-1,0 0 1,0 0-1,-1 0 0,1 0 1,-1 1-1,1-1 1,0 1-1,-1-1 1,1 1-1,-5 0 0,2-1-4,-1 1 0,1 0-1,-1 1 1,0-1 0,1 1-1,-1 0 1,1 0 0,-1 1-1,1-1 1,0 1 0,-1 1-1,1-1 1,-8 6 0,9-5 5,1-1-1,0 1 1,0 1 0,1-1 0,-1 0 0,0 1 0,1-1 0,0 1-1,0 0 1,0 0 0,0 0 0,1 0 0,0 0 0,0 0-1,0 0 1,0 0 0,0 0 0,1 1 0,0-1 0,0 0-1,0 0 1,0 1 0,1-1 0,-1 0 0,3 7 0,-2-7 4,1 1 0,-1 0 0,1 0 0,0-1 0,1 0 0,-1 1 0,1-1 0,0 0 0,0 0 0,0 0 0,0 0 0,1-1 1,-1 0-1,1 1 0,0-1 0,0 0 0,0-1 0,1 1 0,-1-1 0,1 0 0,7 3 0,0-3-2,-1 0 1,1-1-1,0 0 0,0-1 1,0 0-1,0-1 0,0 0 0,0-1 1,0 0-1,-1-1 0,1-1 1,12-5-1,17-8 22,71-42 0,-57 26-15,37-21 88,-91 54-72,0-1-1,0 0 0,-1 1 1,1-1-1,0 1 1,0-1-1,0 1 0,0-1 1,0 1-1,0 0 1,0-1-1,0 1 0,0 0 1,0 0-1,0 0 1,0 0-1,0 0 0,0 0 1,0 0-1,0 0 1,0 0-1,0 0 0,0 1 1,-1-1-1,1 0 1,0 1-1,0-1 1,0 0-1,0 1 0,0-1 1,0 1-1,-1 0 1,1-1-1,0 1 0,0 0 1,-1-1-1,1 1 1,0 0-1,-1 0 0,1 0 1,0 1-1,3 2 133,-3-3-99,1 1-1,0-1 1,0 0 0,0 1 0,0-1 0,0 0-1,0 0 1,0 0 0,1 0 0,-1-1-1,0 1 1,1-1 0,-1 1 0,0-1 0,1 0-1,-1 0 1,3 0 0,44-7 283,-40 5-260,56-13 104,-44 9-1052,0 0 0,1 2 0,40-3 0,-51 7 187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4.671"/>
    </inkml:context>
    <inkml:brush xml:id="br0">
      <inkml:brushProperty name="width" value="0.05" units="cm"/>
      <inkml:brushProperty name="height" value="0.05" units="cm"/>
    </inkml:brush>
  </inkml:definitions>
  <inkml:trace contextRef="#ctx0" brushRef="#br0">294 157 17604,'0'0'62,"0"1"1,0-1 0,0 0-1,0 0 1,0 1-1,0-1 1,0 0 0,0 0-1,0 1 1,0-1 0,0 0-1,0 0 1,1 1-1,-1-1 1,0 0 0,0 0-1,0 1 1,1-1-1,-1 0 1,0 0 0,0 0-1,0 0 1,1 1-1,-1-1 1,0 0 0,0 0-1,1 0 1,-1 0 0,0 0-1,0 0 1,1 0-1,-1 1 1,0-1 0,0 0-1,1 0 1,-1 0-1,0 0 1,1 0 0,-1 0-1,0 0 1,0-1 0,1 1-1,-1 0 1,0 0-1,0 0 1,1 0 0,-1 0-1,0 0 1,0 0-1,1-1 1,-1 1 0,0 0-1,0 0 1,1 0-1,-1 0 1,0-1 0,0 1-1,0 0 1,0 0 0,1-1-1,-1 1 1,1 34 820,-1-23-71,12 172 2387,32 88-2541,-42-265-787,4 32-280,-6-37 351,0-1 1,0 1-1,0-1 0,0 1 1,0 0-1,0-1 0,0 1 1,0-1-1,0 1 0,0 0 1,0-1-1,0 1 0,0-1 1,0 1-1,0-1 0,-1 1 1,1-1-1,0 1 0,0 0 1,-1-1-1,1 1 0,0-1 1,-1 1-1,1-1 0,0 0 0,-1 1 1,1-1-1,-1 1 0,1-1 1,-1 0-1,1 1 0,-1-1 1,1 0-1,-1 0 0,1 1 1,-1-1-1,1 0 0,-1 0 1,0 0-1,1 0 0,-1 0 1,1 1-1,-1-1 0,0 0 1,1 0-1,-1-1 0,0 1 1,-9-3-489,1-1 0,0 0 1,0 0-1,1-1 0,0 0 0,-14-10 1,-45-45-1527,37 30 1452,1-1 1,-34-49-1,50 61 801,0-2 0,2 1-1,0-1 1,1-1-1,-13-43 1,20 57-13,1 0 1,1 0 0,-1 0-1,1 0 1,1 0-1,-1 0 1,1-1-1,1 1 1,-1 0-1,2 0 1,-1 0-1,1 0 1,0 0-1,1 0 1,-1 0-1,2 1 1,-1-1-1,1 1 1,0 0-1,0 0 1,1 0-1,0 1 1,1 0-1,-1 0 1,1 0-1,0 0 1,13-8-1,1 1 369,0 1 0,1 1 0,1 0 0,-1 2-1,41-12 1,-43 16-279,1 0 0,-1 2 0,1 0 0,0 1 0,0 1 0,0 1 0,23 3 0,-39-2-224,0-1 0,0 1 0,-1 0-1,1 0 1,0 0 0,-1 1 0,1-1-1,-1 1 1,6 3 0,-8-4-27,1 0-1,-1 1 1,0-1-1,0 0 1,0 1 0,1-1-1,-1 1 1,-1-1-1,1 1 1,0-1 0,0 1-1,0 0 1,-1-1-1,1 1 1,-1 0 0,0 0-1,1 0 1,-1-1-1,0 1 1,0 0 0,0 0-1,0 0 1,-1 2 0,0 4-1,-1 0 0,0-1 0,-1 1 0,0 0 0,0-1 0,-1 1 0,1-1 0,-10 13 0,-48 54 48,39-48-32,-18 20 16,9-11-216,-50 73 1,80-105 41,-1 0 0,0 0-1,1 0 1,0 0 0,0 0 0,0 0 0,0 0 0,-1 6-1,2-9 105,0 0 0,0 1 0,0-1-1,0 1 1,0-1 0,0 0 0,0 1-1,0-1 1,0 1 0,1-1-1,-1 0 1,0 1 0,0-1 0,0 1-1,1-1 1,-1 0 0,0 1-1,0-1 1,1 0 0,-1 0 0,0 1-1,0-1 1,1 0 0,0 1 0,0-1 8,0 0 0,0 1 0,0-1 0,0 0 0,0 0 1,0 0-1,0 0 0,0 0 0,0 0 0,0 0 0,0 0 1,0-1-1,0 1 0,1-1 0,29-13-439,9-14-161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5.307"/>
    </inkml:context>
    <inkml:brush xml:id="br0">
      <inkml:brushProperty name="width" value="0.05" units="cm"/>
      <inkml:brushProperty name="height" value="0.05" units="cm"/>
    </inkml:brush>
  </inkml:definitions>
  <inkml:trace contextRef="#ctx0" brushRef="#br0">1 251 19284,'-1'69'2193,"1"30"-220,1-89-1618,0 0 0,1 1 0,0-1 0,1 0 0,0 0 0,8 19 0,-9-26-286,-1 0-1,1-1 1,0 1 0,0-1-1,0 1 1,0-1 0,0 0 0,0 0-1,1 0 1,-1 0 0,0-1 0,1 1-1,0-1 1,-1 1 0,1-1-1,0 0 1,4 2 0,-5-3-50,0 0-1,1 1 1,-1-1 0,0 0 0,0 0 0,0 0-1,0-1 1,0 1 0,0 0 0,0-1 0,0 1-1,0-1 1,0 0 0,0 1 0,0-1-1,0 0 1,-1 0 0,1-1 0,0 1 0,-1 0-1,1 0 1,0-1 0,-1 1 0,0-1 0,1 1-1,-1-1 1,1-2 0,2-3-19,0 0 1,-1-1-1,0 1 0,-1-1 0,0 0 1,0 0-1,0 0 0,-1 0 1,0 0-1,-1 0 0,0 0 0,0 0 1,-1 0-1,-3-15 0,2 8-103,-2 1-1,0-1 1,-1 1-1,0 0 0,-1 0 1,0 1-1,-10-15 1,10 21-294,9 14 271,10 16 82,-9-19 45,0 1-1,0-1 1,1 0 0,0-1-1,0 1 1,-1-1 0,2 0 0,-1 0-1,0 0 1,1-1 0,-1 0-1,1 0 1,0 0 0,0-1 0,-1 1-1,1-1 1,0-1 0,0 1-1,0-1 1,0 0 0,0-1-1,0 0 1,0 1 0,0-2 0,0 1-1,0-1 1,-1 0 0,1 0-1,-1 0 1,1-1 0,-1 0-1,0 0 1,0 0 0,0-1 0,8-7-1,-4 2 4,0-1 0,0 1-1,-1-1 1,0-1-1,-1 0 1,10-18 0,-13 20-4,1 0 0,-2 0 0,1 0 1,-1-1-1,-1 1 0,0-1 1,0 1-1,-1-1 0,0-13 0,-3 14-3,-2 10 6,-5 19 31,6-6-2,1 0 0,0 1 0,1-1 0,0 1 0,1-1 0,2 21 0,-1-26-6,1 0 0,-1 0 1,2 0-1,-1 0 0,1 0 1,0-1-1,1 1 0,0-1 1,0 0-1,1 0 0,7 10 1,-9-15-18,0 0 0,0 0 0,0-1 1,0 1-1,0 0 0,1-1 0,-1 0 0,1 0 1,-1 0-1,1 0 0,0-1 0,0 1 1,0-1-1,0 0 0,0 0 0,0 0 0,0-1 1,0 0-1,0 1 0,0-1 0,0-1 0,1 1 1,-1 0-1,0-1 0,0 0 0,0 0 1,0 0-1,0-1 0,6-3 0,0 0-2,0-1 0,0 0 0,0-1 0,-1 0 0,0-1 0,0 0-1,-1 0 1,0-1 0,9-13 0,-8 8-3,0 0 0,0-1 0,-1-1 0,-1 1 0,7-26-1,-10 29-7,-1 0 0,-1 0 0,0 0 0,0-1-1,-1 1 1,-1-1 0,0 1 0,-3-18-1,3 28 3,-1-1 0,1 0 0,-1 1-1,0-1 1,0 1 0,0-1 0,0 1-1,-1 0 1,1-1 0,0 1 0,-1 0-1,0 0 1,-3-3 0,5 5 1,-1-1 0,1 1 1,-1-1-1,1 1 0,-1 0 0,1 0 1,-1-1-1,1 1 0,-1 0 1,1 0-1,-1 0 0,0 0 0,1 0 1,-1 0-1,1 0 0,-1 0 1,0 0-1,1 0 0,-1 0 0,1 0 1,-1 0-1,1 0 0,-2 1 0,1-1 1,0 1-1,0 0 1,0 0-1,0 0 1,0 0-1,0 0 1,0 0-1,0 0 0,0 0 1,0 0-1,1 0 1,-1 1-1,0-1 1,0 2-1,-2 6 12,0 0-1,1 1 1,0-1 0,0 0-1,1 1 1,0-1 0,1 1-1,0 0 1,3 17 0,0-6 30,1 0 1,1 0 0,11 27 0,-11-33-15,1-2 0,1 1 1,14 20-1,-17-28-56,-1-1 0,1 0 0,0-1 0,1 1 0,-1-1 0,1 1 0,0-2 0,0 1 0,0 0 0,1-1 0,6 3 0,-11-5-40,1-1 1,-1 1-1,1-1 1,-1 1-1,1-1 1,0 0-1,-1 0 1,1 0-1,-1 0 1,1 0-1,-1 0 1,1-1-1,0 1 0,-1 0 1,1-1-1,-1 1 1,1-1-1,-1 1 1,0-1-1,1 0 1,-1 0-1,0 0 1,1 0-1,-1 0 1,0 0-1,0 0 1,0 0-1,0 0 1,0 0-1,0 0 1,0-1-1,0 1 1,0-1-1,-1 1 1,2-3-1,1-3-272,0 0 1,-1 0-1,0 0 0,0-1 1,-1 1-1,1-11 0,-2-3-26,0 1 0,-2 0 0,0 1 0,-6-21 0,-7-32-728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5.741"/>
    </inkml:context>
    <inkml:brush xml:id="br0">
      <inkml:brushProperty name="width" value="0.05" units="cm"/>
      <inkml:brushProperty name="height" value="0.05" units="cm"/>
    </inkml:brush>
  </inkml:definitions>
  <inkml:trace contextRef="#ctx0" brushRef="#br0">11 4 14451,'0'-1'50,"0"1"0,-1 0-1,1 0 1,0-1 0,0 1 0,-1 0 0,1 0-1,0 0 1,0-1 0,-1 1 0,1 0-1,0 0 1,-1 0 0,1 0 0,0 0 0,-1-1-1,1 1 1,0 0 0,-1 0 0,1 0-1,0 0 1,-1 0 0,1 0 0,0 0 0,-1 0-1,1 0 1,0 0 0,-1 1 0,1-1-1,0 0 1,-1 0 0,1 0 0,-1 0 0,4 12 853,14 18 699,-8-21-1617,0-1 0,0 0-1,1 0 1,0-1-1,0-1 1,0 1 0,1-1-1,0-1 1,0 0 0,1-1-1,-1 0 1,17 3-1,-2-2-546,1 0 0,0-2 0,-1-1 0,44-2 0,-65 0 694,1 0 1,0 0-1,-1-1 0,1 0 0,-1 0 0,1 0 0,-1-1 0,0 0 1,1 0-1,-1 0 0,0-1 0,7-4 0,-11 7-73,-1 0-1,0 0 1,1-1-1,-1 1 1,0 0-1,0 0 1,1 0 0,-1-1-1,0 1 1,0 0-1,1 0 1,-1-1-1,0 1 1,0 0-1,1 0 1,-1-1 0,0 1-1,0 0 1,0-1-1,0 1 1,0 0-1,1-1 1,-1 1-1,0 0 1,0-1 0,0 1-1,0 0 1,0-1-1,0 1 1,0 0-1,0-1 1,0 1-1,0-1 1,-1 1 0,1 0-1,0-1 1,0 1-1,0 0 1,0 0-1,0-1 1,-1 1 0,1 0-1,0-1 1,0 1-1,0 0 1,-1 0-1,1-1 1,0 1-1,-1 0 1,1 0 0,0-1-1,0 1 1,-1 0-1,1 0 1,0 0-1,-1 0 1,1 0-1,0 0 1,-1-1 0,1 1-1,0 0 1,-1 0-1,1 0 1,0 0-1,-1 0 1,0 0 0,-25 0 2300,14 2-1761,0 1-1,1 0 1,-1 1 0,-15 7 0,21-8-512,1-1 0,0 1 0,0 0 0,0 1 0,1-1 0,-1 1 0,1-1 1,0 1-1,0 1 0,0-1 0,-4 8 0,7-12-80,1 1 0,-1 0 0,1 0 0,0 0 1,-1 0-1,1-1 0,0 1 0,0 0 0,0 0 0,-1 0 0,1 0 0,0 0 1,0 0-1,0 0 0,1 0 0,-1-1 0,0 1 0,0 0 0,0 0 1,1 0-1,-1 0 0,0 0 0,1 0 0,-1-1 0,1 1 0,-1 0 0,1 0 1,-1-1-1,1 1 0,0 0 0,-1-1 0,1 1 0,0-1 0,-1 1 0,1-1 1,0 1-1,0-1 0,-1 1 0,1-1 0,0 0 0,0 1 0,0-1 1,1 0-1,6 3-45,0-1 0,0 0 0,15 1 1,-18-2 15,78 6-447,-55-6 215,0 1 0,0 1 0,-1 2 1,39 11-1,-62-14 232,0-1 0,-1 0 0,1 1 1,-1 0-1,0 0 0,0 0 1,1 0-1,-1 1 0,0-1 0,-1 1 1,1-1-1,2 5 0,-4-6 33,0 1-1,0 0 0,0 0 0,0 0 1,0 0-1,-1 0 0,1 0 0,-1 0 1,1 0-1,-1 0 0,0 0 0,0 0 0,0 1 1,0-1-1,0 0 0,-1 0 0,1 0 1,0 0-1,-1 0 0,0 0 0,1 0 1,-3 4-1,-3 4 81,0 0-1,-1 0 1,0-1 0,-1 0-1,0 0 1,0-1 0,-1 0-1,0 0 1,0-1 0,-1 0-1,0-1 1,0 0 0,-1 0-1,0-1 1,1-1 0,-24 7-1,32-11-148,0 1 0,-1-1 1,1 0-1,-1 0 0,1 0 0,-1 0 0,1-1 0,0 1 0,-1-1 0,1 1 0,0-1 0,-1 0 1,1 0-1,0 0 0,0 0 0,0 0 0,0 0 0,0-1 0,0 1 0,0-1 0,0 1 0,0-1 1,1 0-1,-1 0 0,1 1 0,-1-1 0,1 0 0,0-1 0,0 1 0,0 0 0,0 0 1,0 0-1,0-1 0,0 1 0,1 0 0,-1-1 0,1 1 0,0-1 0,0 1 0,0 0 0,0-1 1,0-2-1,3-28-535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6.163"/>
    </inkml:context>
    <inkml:brush xml:id="br0">
      <inkml:brushProperty name="width" value="0.05" units="cm"/>
      <inkml:brushProperty name="height" value="0.05" units="cm"/>
    </inkml:brush>
  </inkml:definitions>
  <inkml:trace contextRef="#ctx0" brushRef="#br0">14 222 16676,'27'-2'1203,"0"-2"0,-1-2 0,0 0 0,26-10 1,-45 14-994,0-1 0,0 0 0,0-1 0,0 1 0,0-1 1,-1 0-1,0-1 0,0 0 0,0 0 0,0 0 0,-1-1 0,0 1 1,0-1-1,0-1 0,-1 1 0,0-1 0,0 1 0,4-13 0,-7 17-196,0 0-1,0-1 1,0 1-1,-1 0 1,1-1-1,-1 1 1,1 0-1,-1-1 1,0 1-1,0 0 1,0-1-1,0 1 1,-1 0-1,1-1 0,-1 1 1,1 0-1,-1-1 1,0 1-1,0 0 1,0 0-1,0 0 1,0 0-1,0 0 1,-1 0-1,1 0 1,-1 0-1,1 0 1,-1 1-1,0-1 1,1 1-1,-1-1 1,0 1-1,0-1 0,0 1 1,0 0-1,-5-1 1,1 0-3,0 0-1,0 1 1,0 0 0,-1 0 0,1 0 0,0 1-1,-1 0 1,1 0 0,0 1 0,-1 0-1,1 0 1,0 0 0,-6 3 0,1 0 8,1 1-1,-1-1 1,1 2 0,1 0 0,-1 0-1,1 0 1,0 1 0,0 1 0,1-1-1,0 2 1,0-1 0,1 1 0,-7 11-1,10-15 2,1 1 0,0-1 0,0 1 0,1 0 0,-1 0 0,1 1 0,0-1 0,1 0-1,0 0 1,0 1 0,0-1 0,1 1 0,-1-1 0,2 1 0,-1-1 0,1 1 0,0-1 0,0 1 0,1-1-1,0 0 1,0 0 0,0 0 0,1 0 0,4 7 0,-1-4-4,0-1-1,1 0 1,0 0 0,0-1-1,1 0 1,-1 0 0,2-1-1,-1 0 1,1 0 0,0-1-1,11 5 1,-6-4-188,0-1 0,0 0 0,0 0 0,1-2 0,0 0 0,-1 0 0,17-1 0,-25-1 115,0-1 0,1-1 0,-1 1 0,0-1 0,0-1 1,0 1-1,0-1 0,0 0 0,0 0 0,9-5 0,7-12-361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6.595"/>
    </inkml:context>
    <inkml:brush xml:id="br0">
      <inkml:brushProperty name="width" value="0.05" units="cm"/>
      <inkml:brushProperty name="height" value="0.05" units="cm"/>
    </inkml:brush>
  </inkml:definitions>
  <inkml:trace contextRef="#ctx0" brushRef="#br0">2 293 15507,'2'-1'271,"0"1"1,-1-1-1,1 0 0,0 0 0,-1 0 0,1 0 1,0 0-1,-1-1 0,0 1 0,1 0 0,-1-1 0,0 1 1,1-1-1,-1 0 0,0 1 0,1-4 0,6-6 923,9-10 300,0-1 0,18-34 0,-28 44-1345,-1-1 1,0 0-1,-1-1 0,0 1 0,-1-1 1,3-18-1,-6 30-144,-1 0 0,1 1 0,-1-1 0,0 0 0,0 1 0,1-1 0,-1 0 0,-1 0 0,1 1 0,0-1 0,0 0 0,-1 1 0,1-1 0,-1 0 0,1 1 0,-1-1 0,0 1 0,1-1 0,-1 0 0,0 1 0,0 0 0,0-1 0,0 1 0,-1 0 0,1-1 0,0 1 1,0 0-1,-4-2 0,3 3-3,0 0 0,0-1 0,0 1 0,0 0 0,0 0 1,0 0-1,0 1 0,0-1 0,0 0 0,1 1 0,-1-1 1,0 1-1,0 0 0,0 0 0,0 0 0,0 0 0,1 0 1,-1 0-1,1 0 0,-1 0 0,0 1 0,1-1 0,0 0 1,-3 4-1,-5 6-24,0 0 0,1 1 0,1 0 0,0 0 1,0 0-1,1 1 0,-5 16 0,7-19-139,1 1 0,0 0 0,1 0 0,0 0 0,1 0 0,0 0 0,0 1 0,1-1 0,3 16 0,-3-25 132,0 0-1,1 0 1,-1 0-1,1 0 0,0 0 1,-1 0-1,1-1 1,0 1-1,2 2 0,12 6-354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28.182"/>
    </inkml:context>
    <inkml:brush xml:id="br0">
      <inkml:brushProperty name="width" value="0.05" units="cm"/>
      <inkml:brushProperty name="height" value="0.05" units="cm"/>
    </inkml:brush>
  </inkml:definitions>
  <inkml:trace contextRef="#ctx0" brushRef="#br0">3156 651 9762,'-17'-10'168,"-1"0"0,2-1 0,-1-1 0,2-1 0,-24-23 0,-61-82 70,-6-6-292,87 106 73,-1 1 0,-1 1 0,0 1 0,-1 0 0,-28-13 0,16 13 3,0 0 1,-2 3-1,-36-9 0,3 6 30,0 4 0,0 2 0,-1 4 0,0 3 1,1 3-1,-97 13 0,-410 98 155,546-105-208,-88 23 16,2 5 0,-202 90 0,234-83 0,2 3 1,1 4-1,3 3 1,-86 75 0,134-101-8,0 2 1,2 0-1,2 3 1,0 0-1,-39 64 1,55-77-10,1 0 0,1 0 0,0 1 0,1 0 1,2 0-1,0 1 0,0 0 0,2 0 1,1 0-1,0 0 0,1 0 0,2 0 0,3 32 1,2-21-48,1-1 0,2-1 0,1 1 0,1-1 0,1-1 0,1 0 0,2-1 1,1-1-1,1 0 0,1-1 0,1-1 0,1 0 0,2-2 0,0 0 0,1-2 1,1 0-1,1-2 0,0 0 0,55 26 0,-29-22 101,1-2 0,1-2 0,0-2 0,1-3 1,1-2-1,0-3 0,90 2 0,-23-10 154,0-5 0,172-30 0,-63-8-131,-3-10 0,305-113 0,-223 44-73,319-176-1,-320 116 25,-240 135-9,-2-4-1,75-73 1,-124 107 13,0-2 0,-2-1 1,0 0-1,-1 0 0,-1-2 0,-1 0 1,19-46-1,-28 58 1,0 0 0,-1-1-1,-1 0 1,1 1 0,-2-1 0,0 0-1,0 0 1,-1 0 0,0 0 0,-1 0 0,0 1-1,0-1 1,-2 0 0,1 1 0,-1-1 0,-1 1-1,0 0 1,0 0 0,-1 0 0,-12-18-1,6 14 25,0 0 0,-2 1-1,1 0 1,-2 1-1,0 0 1,0 1-1,-16-9 1,-15-6 101,-56-24-1,24 18-59,-2 4 1,0 3-1,-2 3 0,0 4 1,-1 4-1,-87-5 0,39 13-40,-1 5-1,1 7 0,-146 23 1,-252 85 186,404-84-229,37-20 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0.920"/>
    </inkml:context>
    <inkml:brush xml:id="br0">
      <inkml:brushProperty name="width" value="0.05" units="cm"/>
      <inkml:brushProperty name="height" value="0.05" units="cm"/>
    </inkml:brush>
  </inkml:definitions>
  <inkml:trace contextRef="#ctx0" brushRef="#br0">15 372 14355,'-1'0'70,"1"-1"-1,-1 1 1,1 0-1,-1 0 1,1 1-1,-1-1 1,0 0 0,1 0-1,-1 0 1,1 0-1,-1 0 1,1 1-1,-1-1 1,1 0 0,-1 0-1,1 1 1,-1-1-1,1 0 1,-1 1-1,1-1 1,0 0 0,-1 1-1,1-1 1,-1 1-1,1-1 1,0 1-1,0-1 1,-1 1-1,3 0 60,0 0-1,-1-1 0,1 0 0,0 0 0,0 1 0,0-1 0,0 0 0,0 0 0,0-1 0,3 0 0,300-50 2914,1-22-2091,-196 46-695,428-124-1803,-529 148 1403,-2 1 13,0 0-1,0-1 1,0 0-1,0 0 0,0-1 1,-1 0-1,1 0 0,11-10 1,-18 14 103,1-1-1,0 0 1,0 1 0,-1-1 0,1 0 0,0 0 0,-1 0 0,1 0-1,-1 1 1,1-1 0,-1 0 0,0 0 0,1 0 0,-1 0 0,0 0-1,0 0 1,1 0 0,-1-2 0,-1 1-30,0 1 0,1-1-1,-1 1 1,0-1 0,0 1 0,0 0 0,0-1-1,0 1 1,0 0 0,-3-3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1.314"/>
    </inkml:context>
    <inkml:brush xml:id="br0">
      <inkml:brushProperty name="width" value="0.05" units="cm"/>
      <inkml:brushProperty name="height" value="0.05" units="cm"/>
    </inkml:brush>
  </inkml:definitions>
  <inkml:trace contextRef="#ctx0" brushRef="#br0">510 1 14643,'-16'2'478,"-1"0"0,1 1 1,0 1-1,-28 11 0,35-11-260,0 1 1,0 0-1,1 0 1,0 1-1,0 0 1,0 0-1,1 1 1,0 0-1,-9 11 1,-184 253 885,128-170-1048,69-97-55,-3 4-1,0 0 0,1 1 0,0-1 1,-5 13-1,9-20 1,1 1-1,-1-1 1,1 1 0,-1-1 0,1 1 0,0-1-1,-1 1 1,1 0 0,0-1 0,0 1 0,0-1-1,0 1 1,0 0 0,0-1 0,1 1 0,-1-1 0,1 1-1,-1-1 1,1 1 0,-1-1 0,1 1 0,0-1-1,0 1 1,0-1 0,0 0 0,0 1 0,0-1-1,0 0 1,0 0 0,0 0 0,0 0 0,1 0 0,1 1-1,3 1 10,0 0-1,1 0 1,0 0-1,-1-1 1,1 0-1,0 0 1,14 1-1,55-2 68,-46-2-47,407-19-252,-57 0-2096,-232 17 1884,-6 0-179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2.264"/>
    </inkml:context>
    <inkml:brush xml:id="br0">
      <inkml:brushProperty name="width" value="0.05" units="cm"/>
      <inkml:brushProperty name="height" value="0.05" units="cm"/>
    </inkml:brush>
  </inkml:definitions>
  <inkml:trace contextRef="#ctx0" brushRef="#br0">0 1203 15107,'2'0'88,"0"0"-1,-1 0 0,1 0 1,0-1-1,0 1 1,-1 0-1,1-1 0,0 1 1,-1-1-1,1 0 1,-1 0-1,1 0 0,-1 0 1,1 0-1,-1 0 1,0 0-1,1 0 0,-1 0 1,2-2-1,22-33 160,-16 22-11,53-76 722,-5-2 0,49-106 0,-61 96-489,-5-3 0,52-208 0,-75 200-300,-16 102-154,-1 0 1,0 0 0,0 0 0,-1 1 0,-1-1-1,0 0 1,-6-19 0,8 29-14,-1 0 1,1-1-1,-1 1 0,0-1 1,0 1-1,1 0 0,-1-1 1,0 1-1,0 0 0,0 0 1,-2-2-1,2 2 0,1 1-1,-1 0 1,1 0-1,0 0 1,-1 0-1,1-1 1,-1 1-1,1 0 1,-1 0 0,1 0-1,0 0 1,-1 0-1,1 0 1,-1 0-1,1 0 1,-1 0-1,1 0 1,-1 0-1,1 0 1,0 1 0,-1-1-1,1 0 1,-1 0-1,1 0 1,0 1-1,-1-1 1,-2 2 5,1 1 0,0-1 1,0 0-1,1 1 0,-1 0 1,0-1-1,1 1 0,0 0 0,0-1 1,-1 1-1,1 4 0,-7 24 57,2 1-1,2-1 1,-2 51-1,5-57-21,-1 63 175,3-1 0,5 0 0,3 0-1,4 0 1,45 158 0,-55-233-192,30 89 143,-27-86-144,0-1 1,1 0-1,0 0 0,14 18 0,-20-30-19,0-1 0,1 1-1,-1-1 1,0 1-1,0-1 1,1 0-1,-1 1 1,1-1-1,-1 0 1,1 0-1,-1 0 1,1-1 0,3 2-1,-5-2-15,1 0-1,-1 1 1,1-1-1,0-1 1,-1 1-1,1 0 1,-1 0-1,1 0 1,0 0-1,-1 0 1,1 0-1,-1-1 1,1 1-1,-1 0 1,1-1-1,-1 1 1,1 0-1,-1-1 1,1 1-1,-1 0 1,1-1-1,-1 1 1,1-1-1,-1 1 1,0-1-1,1 0 1,1-4-150,0 0 0,0 1 1,0-1-1,-1 0 0,0 0 1,0 0-1,0-9 0,4-110-1391,-5 79 1168,0-26-302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2.745"/>
    </inkml:context>
    <inkml:brush xml:id="br0">
      <inkml:brushProperty name="width" value="0.05" units="cm"/>
      <inkml:brushProperty name="height" value="0.05" units="cm"/>
    </inkml:brush>
  </inkml:definitions>
  <inkml:trace contextRef="#ctx0" brushRef="#br0">0 228 13275,'1'0'93,"0"1"1,-1-1-1,1 1 1,0-1-1,-1 1 1,1-1-1,-1 1 1,1-1-1,0 1 1,-1 0-1,0-1 1,1 1-1,-1 0 1,1-1-1,-1 1 1,0 0-1,1-1 1,-1 1-1,0 0 1,0 0-1,1 0 1,-1-1-1,0 1 1,0 0-1,0 0 1,0 1-1,2 28 515,-2-27-373,0 31 1275,-1-19-1106,1 1 1,1-1 0,0 1-1,1-1 1,0 0-1,2 1 1,7 21 0,-10-34-380,1 0 1,0 0-1,0-1 1,0 1-1,0-1 1,0 1-1,0-1 1,1 0-1,0 0 1,-1 0 0,1 0-1,0 0 1,0-1-1,0 1 1,0-1-1,0 1 1,0-1-1,0 0 1,0-1-1,0 1 1,6 0 0,3 0-1,0 0 1,0-1-1,-1-1 1,22-3-1,-13 0-6,0 0-1,0-2 1,-1-1 0,0 0-1,-1-1 1,22-13-1,98-71 110,-89 57-69,-48 34-55,0 0 0,1 0 0,-1 0 0,1 0 0,0 0 0,-1 1 0,1-1 0,0 0 0,0 1 0,-1-1 0,1 1 0,2-1 0,-3 1 1,0 1-1,-1-1 0,1 0 0,-1 0 0,1 0 1,-1 0-1,1 1 0,0-1 0,-1 0 0,1 0 1,-1 1-1,1-1 0,-1 0 0,1 1 0,-1-1 1,0 1-1,1-1 0,-1 0 0,1 1 0,-1-1 1,0 1-1,1-1 0,-1 1 0,0 0 0,2 4 34,-1 0 0,0 0-1,0 0 1,-1 0-1,0 1 1,0 8-1,0-4 14,0 33 403,2-38-107,3-11-201,2-10-37,5-21 47,8-50-1,-13 52-47,20-61 0,-26 92-92,0 1 0,1 0-1,-1-1 1,1 1 0,0 0 0,0 0-1,0 0 1,0 0 0,0 0-1,6-4 1,-6 6-1,0 0-1,0-1 0,0 1 1,1 0-1,-1 1 0,1-1 1,-1 0-1,0 1 1,1-1-1,-1 1 0,1 0 1,-1 0-1,1 0 1,-1 0-1,1 0 0,3 1 1,40 7 71,-16-3 43,42 2-1,-64-6-316,0-1 0,0-1 1,0 1-1,-1-2 0,1 1 0,0-1 1,-1 0-1,1 0 0,-1-1 1,11-5-1,-17 8 106,0-1 0,0 1 0,0-1-1,0 0 1,0 1 0,0-1 0,0 0 0,0 0 0,0 0 0,0 0-1,-1 1 1,1-1 0,0 0 0,-1 0 0,1 0 0,-1 0 0,1-1-1,-1 1 1,1 0 0,-1 0 0,0 0 0,0 0 0,1 0 0,-1-1 0,0 1-1,0 0 1,0 0 0,0 0 0,-1-2 0,0 0-10,0 0-1,0 0 1,0 0 0,-1 0 0,1 0 0,-1 1 0,0-1-1,0 1 1,0-1 0,-4-3 0,-26-21-955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3.193"/>
    </inkml:context>
    <inkml:brush xml:id="br0">
      <inkml:brushProperty name="width" value="0.05" units="cm"/>
      <inkml:brushProperty name="height" value="0.05" units="cm"/>
    </inkml:brush>
  </inkml:definitions>
  <inkml:trace contextRef="#ctx0" brushRef="#br0">0 176 17996,'19'-4'1896,"14"-2"-1080,7-4-303,10-1 783,3-5-160,3 2-424,-2-5-488,-6-4 0,-11-7-112,-10-13-160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3.907"/>
    </inkml:context>
    <inkml:brush xml:id="br0">
      <inkml:brushProperty name="width" value="0.05" units="cm"/>
      <inkml:brushProperty name="height" value="0.05" units="cm"/>
    </inkml:brush>
  </inkml:definitions>
  <inkml:trace contextRef="#ctx0" brushRef="#br0">440 376 18244,'1'-10'590,"0"6"-369,-1 0 0,1 1 0,-1-1-1,1 0 1,0 0 0,0 0 0,1 1 0,3-8 0,-5 11-210,0 0 0,0 0 0,0 0 0,0 0 0,1 0 0,-1 0 0,0 0 1,0 0-1,0 0 0,0 0 0,0 0 0,1 0 0,-1 0 0,0 0 0,0 0 0,0 0 0,0 0 1,1 0-1,-1 0 0,0 0 0,0 0 0,0 0 0,0 0 0,0 0 0,1 0 0,-1 0 0,0 0 1,0 0-1,0 0 0,0 0 0,0 0 0,1 1 0,-1-1 0,0 0 0,0 0 0,0 0 0,0 0 0,0 0 1,0 0-1,0 1 0,0-1 0,0 0 0,1 0 0,-1 0 0,0 0 0,0 0 0,0 1 0,0-1 1,0 0-1,0 0 0,0 0 0,0 0 0,0 1 0,0-1 0,0 0 0,3 10 341,-1 1 0,1-1 1,-2 0-1,1 1 0,-1 0 0,-1 15 0,1 6 43,8 110 88,53 267 0,-58-387-764,-5-17-535,-3-9 311,4 3 454,-21-27-1855,-17-31 1,-2-4 113,-193-269-1978,76 111 5948,147 208-1854,4 4 71,-1 0 1,2 0-1,-1 0 1,1-1-1,-7-18 0,12 27-333,0 0 0,-1 0-1,1 0 1,0 0-1,0 0 1,0 0-1,0 0 1,0 0-1,0 0 1,0 0-1,0 0 1,0 1-1,0-1 1,1 0 0,-1 0-1,0 0 1,1 0-1,-1 0 1,0 0-1,1 0 1,0 0-1,-1 0 1,1 1-1,-1-1 1,1 0 0,0 0-1,-1 1 1,1-1-1,0 1 1,0-1-1,0 0 1,0 1-1,1-1 1,4-2 186,0 1 0,0 1 1,0-1-1,10-1 0,-1 1 153,45-11 380,423-105 1078,-323 67-2818,-135 43 671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4.673"/>
    </inkml:context>
    <inkml:brush xml:id="br0">
      <inkml:brushProperty name="width" value="0.05" units="cm"/>
      <inkml:brushProperty name="height" value="0.05" units="cm"/>
    </inkml:brush>
  </inkml:definitions>
  <inkml:trace contextRef="#ctx0" brushRef="#br0">224 322 20132,'0'-1'76,"0"0"0,0 0-1,0 0 1,0 1 0,0-1 0,0 0-1,0 0 1,0 0 0,-1 0 0,1 1-1,0-1 1,-1 0 0,1 0-1,0 0 1,-1 1 0,1-1 0,-1 0-1,1 1 1,-1-1 0,0 0 0,1 1-1,-1-1 1,0 1 0,1-1 0,-1 1-1,0-1 1,0 1 0,1 0-1,-1-1 1,0 1 0,0 0 0,0-1-1,-1 1 1,-2-1 16,0 0-1,0 0 1,1 1-1,-1-1 1,0 1-1,-5 0 1,2 2-38,0-1 0,1 1 1,-1 0-1,1 0 0,-1 1 1,1 0-1,0 0 0,0 0 1,1 1-1,-1 0 0,1 0 1,-1 1-1,1-1 0,1 1 1,-1 0-1,-7 11 0,3-4-44,0 1 0,2 0 0,0 0 0,0 0-1,1 1 1,-7 24 0,10-27 0,1 0 0,0-1 0,0 1 0,1 19 0,1-27-6,0-1 0,0 1-1,0-1 1,0 0 0,1 1-1,-1-1 1,1 1 0,-1-1-1,1 0 1,0 0 0,0 1-1,0-1 1,0 0 0,1 0-1,-1 0 1,0 0 0,1 0-1,0 0 1,-1-1 0,1 1-1,0 0 1,0-1 0,0 1 0,0-1-1,0 0 1,0 0 0,3 2-1,0-2 4,-1 0 1,1-1-1,0 1 0,0-1 0,-1 0 1,1 0-1,0-1 0,-1 1 0,1-1 1,0 0-1,-1 0 0,1-1 0,4-1 1,5-3 8,0-1 1,24-15 0,-19 9-4,1-2-1,-2 0 1,0-2-1,-1 0 0,-1 0 1,0-2-1,16-26 1,-20 27-4,0-1 0,-2 0 0,0-1 0,-2 0 0,0-1 0,-1 0 0,-1 0 1,3-26-1,-8 44-9,1-34 9,-2 35-9,0 0 1,0 1 0,0-1-1,-1 0 1,1 0-1,-1 0 1,1 1-1,-1-1 1,0 0-1,0 0 1,0 1 0,0-1-1,0 1 1,0-1-1,0 1 1,-2-3-1,2 4 1,0-1-1,0 0 0,1 1 0,-1 0 0,0-1 1,0 1-1,1-1 0,-1 1 0,0 0 0,0 0 1,0-1-1,1 1 0,-1 0 0,0 0 0,0 0 1,0 0-1,0 0 0,0 0 0,0 0 0,1 0 0,-1 0 1,0 1-1,0-1 0,0 0 0,0 1 0,1-1 1,-1 0-1,0 1 0,-1 0 0,-19 19 2,15-11 1,0 1 0,0-1 0,1 1 0,0 0 0,0 0-1,1 1 1,1-1 0,-4 18 0,3-9 9,1 1 0,1 0 0,1 38 0,1-50-2,1 0 0,0 1 1,1-1-1,-1 0 1,2 0-1,-1 0 0,1-1 1,0 1-1,1-1 0,0 1 1,0-1-1,0 0 0,1 0 1,11 11-1,-11-13 5,0-1-1,0 0 0,0 0 1,1 0-1,-1-1 0,1 0 1,0 0-1,0 0 0,1-1 1,-1 1-1,0-2 1,1 1-1,-1-1 0,1 0 1,-1 0-1,1-1 0,0 1 1,-1-2-1,8 0 0,-3 0 6,0-1 0,0-1 0,-1 1-1,1-2 1,-1 0 0,1 0 0,-1-1 0,0 0-1,-1 0 1,12-9 0,-9 4 4,-1 1 0,0-2 0,-1 0 0,0 0 0,-1-1 0,16-24 0,-12 12-4,-1 0 1,-2-1 0,0-1-1,-2 1 1,0-1-1,-2-1 1,-1 1 0,2-28-1,-6 46-18,-1 1 1,1-1-1,-1 1 0,0-1 1,-1 1-1,-3-14 0,4 21-2,0 0 0,0 0 0,0-1 0,0 1 0,0 0 0,0 0 0,0 0 0,0-1 0,0 1 0,-1 0 0,1 0 0,0 0 1,0 0-1,0-1 0,0 1 0,-1 0 0,1 0 0,0 0 0,0 0 0,0 0 0,-1 0 0,1 0 0,0 0 0,0-1 0,0 1 0,-1 0 0,1 0 0,0 0 0,0 0 0,0 0 0,-1 0 0,1 0 0,0 0 0,0 0 0,-1 0 0,1 1 0,0-1 0,0 0 0,0 0 0,-1 0 0,1 0 0,0 0 0,0 0 0,0 0 0,0 0 0,-1 1 0,1-1 0,0 0 0,0 0 0,0 0 0,0 0 0,0 1 0,-1-1 0,1 0 1,0 0-1,0 0 0,0 0 0,0 1 0,0-1 0,-8 15 0,3 1 3,0 0 0,1 0 0,0 1 1,2 0-1,0-1 0,1 1 0,0 0 1,1 0-1,1 0 0,7 33 1,-7-47-1,0 0 0,0 0 0,0 0 1,0 0-1,1 0 0,0 0 0,-1 0 1,1 0-1,0 0 0,0-1 0,1 1 1,-1-1-1,0 0 0,1 1 0,-1-1 1,1 0-1,0-1 0,0 1 0,0 0 1,6 2-1,-5-3 1,1 0-1,0 0 1,-1-1 0,1 1 0,0-1 0,-1 0 0,1 0-1,0-1 1,0 1 0,-1-1 0,1 0 0,0 0-1,-1-1 1,6-2 0,6-3 6,-1-1 0,0-1 0,-1 0 0,0-1 0,0-1 0,-1 0 0,0-1 0,18-22 0,-13 12 0,-1-2 0,0 0 0,-2 0 0,17-37 0,-29 53-9,13-31 3,-14 36-3,-1 0-1,-1-1 1,1 1-1,0 0 1,-1 0-1,1 0 1,-1-1-1,0 1 1,0 0-1,-1-4 1,1 7-1,0 0 0,0 0-1,0 0 1,0 0 0,0 0 0,-1-1 0,1 1 0,0 0 0,0 0 0,0 0 0,0 0 0,0 0 0,0 0 0,0 0 0,0 0 0,-1 0 0,1 0 0,0-1 0,0 1 0,0 0 0,0 0 0,0 0 0,0 0 0,-1 0-1,1 0 1,0 0 0,0 0 0,0 0 0,0 0 0,0 0 0,-1 0 0,1 0 0,0 0 0,0 0 0,0 0 0,0 1 0,0-1 0,0 0 0,-1 0 0,1 0 0,0 0 0,0 0 0,0 0 0,0 0 0,0 0 0,0 0-1,0 0 1,0 1 0,0-1 0,-1 0 0,1 0 0,0 0 0,0 0 0,0 0 0,0 0 0,0 0 0,0 1 0,0-1 0,0 0 0,0 0 0,0 0 0,0 0 0,0 0 0,0 1 0,-6 10-7,0 5 9,1 0-1,0 0 1,1 1 0,1 0-1,1-1 1,0 1-1,1 25 1,1-34-68,1 0 0,0-1 0,1 1 0,0 0 1,0 0-1,0-1 0,8 15 0,-8-17-65,1-1 0,0 0 0,0 1 0,0-1 0,1 0 0,-1-1 0,1 1 0,0-1 0,0 1 0,0-1 0,1 0 0,-1-1 0,6 4 0,-5-5 70,-1 1 1,0-1 0,1 0-1,-1 0 1,1-1 0,-1 1-1,1-1 1,-1 0-1,1 0 1,-1 0 0,1-1-1,-1 0 1,1 1 0,6-4-1,28-14-540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5.095"/>
    </inkml:context>
    <inkml:brush xml:id="br0">
      <inkml:brushProperty name="width" value="0.05" units="cm"/>
      <inkml:brushProperty name="height" value="0.05" units="cm"/>
    </inkml:brush>
  </inkml:definitions>
  <inkml:trace contextRef="#ctx0" brushRef="#br0">264 2 19492,'-5'0'266,"1"-1"0,-1 1 0,1 0 0,-1 0 0,1 0 0,-1 0 0,1 1 0,-1 0 0,1 0 0,-9 3 0,1 0 137,-12 2 220,1 1-1,-1 1 1,2 1 0,-1 1 0,-35 22 0,56-32-614,1 1 1,-1 0-1,1 0 1,-1 1-1,1-1 1,0 0-1,-1 0 1,1 1 0,0-1-1,0 1 1,0-1-1,0 1 1,0-1-1,0 4 1,1-5-15,0 1 0,0 0 1,0 0-1,0-1 1,0 1-1,1 0 0,-1 0 1,0-1-1,1 1 0,-1 0 1,0-1-1,1 1 0,-1 0 1,1-1-1,-1 1 0,1-1 1,-1 1-1,1-1 0,0 1 1,-1-1-1,1 1 0,0-1 1,-1 1-1,1-1 0,0 0 1,-1 0-1,1 1 0,0-1 1,0 0-1,-1 0 0,1 0 1,0 0-1,0 0 0,0 0 1,29 6-233,-1-2 1,1-2 0,43 0 0,23 1-332,-77-2 448,6 1-116,28 6 0,-47-7 199,-1 0-1,1 1 1,-1-1 0,0 1-1,0 0 1,0 1 0,0-1-1,0 1 1,0 0 0,-1 0-1,5 5 1,-8-7 34,0 0 1,0 0-1,0 0 0,0 0 0,0 1 0,0-1 1,-1 0-1,1 1 0,0-1 0,-1 0 0,1 1 1,-1-1-1,0 1 0,1-1 0,-1 1 1,0-1-1,0 1 0,0-1 0,0 0 0,0 3 1,-1-1 12,0 0-1,0 0 1,0 0 0,-1 0 0,1 0 0,0-1 0,-1 1 0,0 0 0,-3 3 0,-3 3 78,-2 0-1,1 0 1,-19 12 0,6-5 186,-38 19 0,51-30-245,0-1 0,0-1 1,-1 1-1,1-1 1,-1-1-1,0 0 1,-16 1-1,23-3-89,0 1 1,0-2-1,0 1 1,0 0-1,0 0 0,1-1 1,-1 0-1,0 1 1,0-1-1,0 0 0,1-1 1,-4 0-1,5 1 38,-1-1-1,1 1 1,0 0-1,0 0 1,0 0-1,0-1 1,0 1-1,0 0 1,0-1-1,0 1 1,1-1-1,-1 1 1,0-1-1,1 0 1,-1 1-1,1-1 1,0 0-1,-1 1 1,1-1-1,0 0 1,0 1-1,0-1 1,1-3-1,0-1-23,0-1 0,1 0 1,0 1-1,0 0 0,1-1 0,0 1 0,0 0 0,0 0 1,1 1-1,5-8 0,28-27-458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5.521"/>
    </inkml:context>
    <inkml:brush xml:id="br0">
      <inkml:brushProperty name="width" value="0.05" units="cm"/>
      <inkml:brushProperty name="height" value="0.05" units="cm"/>
    </inkml:brush>
  </inkml:definitions>
  <inkml:trace contextRef="#ctx0" brushRef="#br0">145 532 15531,'-3'1'282,"0"0"0,0 0 0,0 0 0,0 0-1,0 0 1,1 0 0,-1 1 0,0-1 0,1 1 0,-5 3-1,-1 1 204,-3 1 159,0 1 0,1 0 0,0 0 0,-16 18-1,23-22-494,-1 0-1,1 0 0,0 0 0,0 1 0,1-1 0,-1 1 0,1 0 0,0 0 1,0 0-1,0 0 0,1 0 0,0 0 0,0 0 0,-1 8 0,2-11-112,0-1-1,1 1 1,-1-1-1,0 1 1,0 0-1,1-1 1,-1 0-1,1 1 1,-1-1-1,1 1 1,0-1-1,0 0 1,-1 1-1,1-1 1,0 0-1,0 0 1,0 1-1,0-1 1,1 0-1,0 1 1,1-1 4,-1 1 0,1-1 0,0 0 0,0 1 0,0-1 0,0-1 0,0 1 0,0 0 0,5 0 0,3-1 28,0 0 0,0 0 1,0-1-1,20-5 0,-7 0-39,0-2 1,-1 0-1,-1-2 0,1 0 0,-2-2 1,1 0-1,-2-2 0,0 0 0,0-1 0,29-30 1,-27 22-18,-1 0 0,-1-2 0,-1 0 0,-1-1 0,-1-1 0,-2 0 0,24-58 0,-31 61-5,-1 0 0,0 0 0,5-44 0,-11 60-7,0 1 0,-1-1 1,0 0-1,0 0 0,-1 1 0,0-1 1,0 0-1,0 1 0,-1-1 0,0 1 0,-1 0 1,0-1-1,0 1 0,0 1 0,-1-1 0,-6-8 1,7 12-1,0 0-1,0 0 1,0 0 0,0 1 0,0-1 0,-1 1 0,1 0 0,-1 0 0,0 0 0,1 0 0,-1 1 0,0-1 0,0 1 0,-7-1-1,4 1 3,1 1-1,-1 0 0,0 0 0,0 1 1,0 0-1,1 0 0,-1 0 1,-8 3-1,0 2 9,0 0 0,0 1 0,1 1 0,0 0 0,1 1 0,-24 18 0,27-17 3,-1-1 0,2 2 1,-1-1-1,1 1 0,1 0 1,0 1-1,1 0 0,-8 17 1,13-25-9,1-1 1,0 1 0,0 0 0,0 0-1,0 0 1,1 0 0,-1-1-1,1 1 1,0 0 0,0 0 0,1 0-1,-1 0 1,1 0 0,1 5 0,0-5-2,0-1 1,0 1-1,0-1 1,0 0-1,0 0 1,1 0 0,-1 0-1,1 0 1,0-1-1,0 1 1,0-1-1,0 1 1,0-1-1,1 0 1,-1-1 0,1 1-1,4 1 1,16 5-21,0-1 1,0-2 0,0 0-1,49 2 1,41 8-83,-102-12 91,-1 0 0,1 1 0,-1 0 1,1 0-1,-1 1 0,-1 1 0,14 8 0,-19-10 30,-1 0-1,1 0 0,-1 0 0,0 1 0,0-1 1,0 1-1,-1 0 0,1 0 0,-1 1 1,0-1-1,-1 1 0,0-1 0,1 1 1,-2 0-1,1 0 0,-1 0 0,0 0 0,0 0 1,0 0-1,-1 7 0,-1 7-532,0 0 1,-2 0-1,0 0 0,-11 35 1,13-53-5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5.972"/>
    </inkml:context>
    <inkml:brush xml:id="br0">
      <inkml:brushProperty name="width" value="0.05" units="cm"/>
      <inkml:brushProperty name="height" value="0.05" units="cm"/>
    </inkml:brush>
  </inkml:definitions>
  <inkml:trace contextRef="#ctx0" brushRef="#br0">4 1351 16668,'0'0'56,"-1"0"0,1 1 0,0-1 1,0 0-1,-1 0 0,1 1 0,0-1 1,0 0-1,-1 1 0,1-1 1,0 0-1,0 1 0,0-1 0,0 0 1,-1 1-1,1-1 0,0 1 1,0-1-1,0 0 0,0 1 0,0-1 1,0 0-1,0 1 0,0-1 0,0 1 1,0-1-1,0 0 0,0 1 1,1-1-1,-1 0 0,0 1 0,0-1 1,0 1-1,0-1 0,1 0 0,-1 1 1,0-1-1,0 0 0,1 0 1,-1 1-1,0-1 0,0 0 0,1 0 1,-1 1-1,0-1 0,1 0 1,-1 0-1,24 3 675,47-6 612,0-3 0,123-27 0,-140 23-1039,572-134 1370,-7-36-1090,515-224-137,-22-72-1687,-923 394-138,-147 61 967,-28 12-157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29.545"/>
    </inkml:context>
    <inkml:brush xml:id="br0">
      <inkml:brushProperty name="width" value="0.05" units="cm"/>
      <inkml:brushProperty name="height" value="0.05" units="cm"/>
    </inkml:brush>
  </inkml:definitions>
  <inkml:trace contextRef="#ctx0" brushRef="#br0">3110 185 9122,'-496'-71'2251,"88"14"-1143,59 9-641,246 40-398,-148 7 1,135 12-34,0 4 0,0 6 0,2 4 0,1 6 0,2 4 0,-133 62 0,190-72-7,2 2-1,0 2 1,3 3 0,0 2-1,2 2 1,2 2 0,-67 71-1,99-94-26,1 1-1,1-1 0,0 2 1,1 0-1,1 0 0,0 0 1,1 1-1,1 1 0,-7 29 1,11-31-3,0 0 1,2 0 0,-1 0 0,2 0-1,1 1 1,0-1 0,1 0 0,1 0 0,0 0-1,1 0 1,8 18 0,-1-7-1,2 0 1,1 0-1,1-2 0,2 1 1,32 38-1,-16-27-12,1-1 0,69 55 0,-59-59-8,2-3 0,1-1 0,1-2 0,97 39 0,-58-35-9,0-4 0,106 19-1,-94-29 26,0-5 0,1-3 0,0-6 0,1-3 0,-1-5-1,0-4 1,-1-4 0,0-5 0,-1-4 0,-1-5 0,-2-3 0,178-85 0,-163 58-6,188-132 1,-239 144-3,-2-1 0,-3-3 0,-1-3 0,65-83 0,-99 110 12,-1 0 0,-2-2 1,0 0-1,-2-1 0,-1 0 0,18-58 0,-27 72 12,0-1-1,-2 1 0,0-1 0,0 1 0,-2-1 1,1 0-1,-2 1 0,0-1 0,-1 0 1,0 1-1,-1-1 0,-1 1 0,0 0 1,-1 0-1,-1 1 0,-11-22 0,4 16 10,-1 0-1,0 2 0,-1 0 1,-1 0-1,-1 2 0,0 0 1,-1 1-1,0 0 0,-1 2 1,-36-18-1,8 8 5,-1 2 0,-1 2-1,-84-18 1,54 20-45,0 4-1,-1 3 0,-120 3 0,81 11-34,-202 35 1,127-1 16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5.276"/>
    </inkml:context>
    <inkml:brush xml:id="br0">
      <inkml:brushProperty name="width" value="0.05" units="cm"/>
      <inkml:brushProperty name="height" value="0.05" units="cm"/>
    </inkml:brush>
  </inkml:definitions>
  <inkml:trace contextRef="#ctx0" brushRef="#br0">85 277 14987,'-17'3'1231,"-19"1"281,34-4-1403,1 0-1,-1 0 1,1-1 0,-1 1 0,1 0 0,-1 0-1,1-1 1,-1 1 0,1-1 0,-1 0-1,1 1 1,0-1 0,-1 0 0,1 0 0,0 1-1,0-1 1,0 0 0,-1 0 0,0-2 0,2 3-56,0 0 0,-1-1 0,1 1 0,0-1 0,0 1 0,-1-1 0,1 1 0,0-1 0,0 1 0,0-1 0,0 1 1,0-1-1,-1 0 0,1 1 0,0-1 0,0 1 0,0-1 0,1 1 0,-1-1 0,0 1 0,0-1 0,0 1 0,0-1 1,0 1-1,1-1 0,-1 1 0,0-1 0,0 1 0,1-1 0,-1 1 0,0-1 0,1 1 0,-1 0 0,0-1 0,1 1 1,-1 0-1,1-1 0,-1 1 0,1 0 0,0-1 0,24-10 1007,44-5-186,137-16-1,-93 18-729,534-124-611,-568 118-50,-61 16 244,-2-1-437,0 2 0,0 0 0,32-2 0,-36 6-156,-10 1-12,-19 6-282,-11 1 300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5.712"/>
    </inkml:context>
    <inkml:brush xml:id="br0">
      <inkml:brushProperty name="width" value="0.05" units="cm"/>
      <inkml:brushProperty name="height" value="0.05" units="cm"/>
    </inkml:brush>
  </inkml:definitions>
  <inkml:trace contextRef="#ctx0" brushRef="#br0">681 13 14787,'-2'-1'160,"-7"-1"414,1-1-1,0 1 1,-16-2 0,21 3-389,0 1 0,0 0 0,0 1 0,0-1 0,0 0 1,0 1-1,0 0 0,0-1 0,1 1 0,-1 0 0,0 1 0,0-1 0,1 0 0,-1 1 0,-3 2 0,-312 272 3329,274-236-3227,37-33-262,-104 100 267,97-91-262,0 1 1,0 0 0,2 1 0,-20 38 0,29-52-30,1 1 1,0 0 0,1-1-1,-1 1 1,1 0 0,0 0-1,0 0 1,0 0 0,1 0-1,0 0 1,0 0 0,0 0-1,0 0 1,1 0 0,2 7-1,-2-9-1,1 1-1,0-1 0,0 1 0,0-1 1,0 0-1,1 0 0,-1 0 0,1 0 0,0 0 1,0 0-1,0-1 0,0 0 0,0 1 1,1-1-1,-1 0 0,1-1 0,-1 1 1,1 0-1,0-1 0,5 1 0,12 4-18,0-2 0,0-1 0,1 0 0,35-1 0,93-12-237,-104 7 232,73-8 471,167-37-1,-138 11-348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6.660"/>
    </inkml:context>
    <inkml:brush xml:id="br0">
      <inkml:brushProperty name="width" value="0.05" units="cm"/>
      <inkml:brushProperty name="height" value="0.05" units="cm"/>
    </inkml:brush>
  </inkml:definitions>
  <inkml:trace contextRef="#ctx0" brushRef="#br0">7 1 16652,'-3'49'1385,"0"11"-82,6 93 0,-2-142-1175,15 105 973,-13-101-948,0-1 0,1 0-1,1 0 1,0 0 0,13 22 0,-17-34-124,0 0 0,0 0 0,0 0 1,1 0-1,-1 0 0,1-1 0,-1 1 0,1 0 1,0-1-1,-1 1 0,1-1 0,0 0 1,0 1-1,0-1 0,0 0 0,0 0 0,0 0 1,0-1-1,1 1 0,-1 0 0,4 0 0,-3-2-1,1 1 1,-1 0-1,0-1 0,0 0 0,0 0 0,0 0 0,0 0 0,0 0 0,0-1 0,-1 1 0,1-1 1,0 0-1,4-4 0,6-6 46,0-1 1,-1-1 0,-1 0-1,13-21 1,-21 30-54,77-126 291,20-27-86,-81 137-191,-19 20-34,0 1 0,0 0 0,0 0 0,1-1-1,-1 1 1,0 0 0,0 0 0,1 0 0,-1-1 0,0 1 0,0 0 0,1 0 0,-1 0 0,0 0-1,0 0 1,1 0 0,-1-1 0,0 1 0,1 0 0,-1 0 0,0 0 0,1 0 0,-1 0-1,0 0 1,1 0 0,-1 0 0,0 0 0,1 0 0,-1 0 0,0 1 0,0-1 0,1 0 0,-1 0-1,0 0 1,1 0 0,-1 0 0,0 1 0,0-1 0,1 0 0,-1 0 0,0 0 0,0 1-1,1-1 1,-1 0 0,0 0 0,0 1 0,0-1 0,0 0 0,1 1 0,-1-1 0,0 0 0,0 0-1,0 1 1,0-1 0,0 0 0,0 1 0,0-1 0,0 0 0,0 1 0,0-1 0,0 0-1,0 1 1,0-1 0,0 0 0,0 1 0,0-1 0,-1 94 114,1-93-112,0 0 0,0 0 0,0 0 0,0 0 0,0 0 0,1 0 0,-1 0 1,0 0-1,0 0 0,1 0 0,-1 0 0,1 0 0,-1 0 0,1 0 0,-1 0 0,1 0 0,0 0 1,-1-1-1,1 1 0,0 0 0,0 0 0,-1-1 0,1 1 0,0 0 0,1 0 0,0-1 2,0 1 0,-1-1-1,1 0 1,0 0-1,-1 0 1,1 0 0,0 0-1,0 0 1,-1 0 0,1-1-1,0 1 1,0-1-1,-1 1 1,2-2 0,9-3 20,-1-1 0,0 0 0,14-11 0,-20 13-17,58-47 64,-49 38-55,0 1 0,1 0 0,1 1-1,0 0 1,0 1 0,28-11 0,-42 20-15,0 0 0,0 0 0,1 1 1,-1-1-1,0 1 0,1 0 0,-1-1 0,1 1 1,-1 0-1,0 0 0,1 1 0,-1-1 0,1 1 1,-1-1-1,0 1 0,1-1 0,-1 1 0,0 0 1,3 2-1,-2-1 2,-1 0 0,1 0 0,-1 0 0,0 1 0,0-1 0,0 1 0,0 0 1,0-1-1,-1 1 0,1 0 0,-1 0 0,0 0 0,2 6 0,23 91-68,-23-96-1336,-2-16 971,-2-21 231,1 32 167,-1-42-382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7.080"/>
    </inkml:context>
    <inkml:brush xml:id="br0">
      <inkml:brushProperty name="width" value="0.05" units="cm"/>
      <inkml:brushProperty name="height" value="0.05" units="cm"/>
    </inkml:brush>
  </inkml:definitions>
  <inkml:trace contextRef="#ctx0" brushRef="#br0">48 2 20860,'-15'-1'1841,"2"1"-1337,2 4-248,5 3 776,3 0-360,5 2-1144,5 2-648,12 2 896,2 0-200,13-4-160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7.527"/>
    </inkml:context>
    <inkml:brush xml:id="br0">
      <inkml:brushProperty name="width" value="0.05" units="cm"/>
      <inkml:brushProperty name="height" value="0.05" units="cm"/>
    </inkml:brush>
  </inkml:definitions>
  <inkml:trace contextRef="#ctx0" brushRef="#br0">8 1 18180,'-5'131'2693,"3"58"-585,9-103-1487,5-1 0,3 0 1,4-2-1,45 123 0,-62-199-604,3 6 45,0-1 1,0 1-1,12 19 1,-7-21 37,-4-11 51,-5-2-132,-1 0 0,1 0 0,-1 1 0,0-1 0,1 0 0,-1 0 0,0 0 0,0 0 0,0 0 0,0 1 0,-1-1 0,0-3 0,-3-21 110,-2 0 0,-17-46-1,-27-51 95,45 112-209,-39-73-59,49 92 28,0-1 0,1 0 0,-1-1 0,2 1 0,-1-1 0,1 0 0,0 0 0,0-1 0,9 5 0,-4-3-2,0 0 0,1-1 0,0-1 0,-1 0 0,19 4 0,-19-7 13,-1-1 0,1 0 0,-1 0 0,1-1 0,0 0 0,-1-1 0,1-1 1,0 0-1,-1-1 0,0 0 0,0 0 0,0-1 0,20-10 0,-23 10 7,0-1 0,0 0 0,-1 0-1,0 0 1,0-1 0,-1 0 0,1 0 0,-1-1 0,-1 0-1,1 0 1,-1 0 0,0 0 0,-1-1 0,0 0 0,0 0 0,-1 0-1,1-1 1,2-14 0,-6 22 0,1 0 1,-1-1-1,0 1 0,0 0 0,1 0 0,-1 0 0,0 0 1,0-1-1,-1 1 0,1 0 0,0 0 0,0 0 1,0 0-1,-1-1 0,1 1 0,-1 0 0,1 0 1,-1 0-1,1 0 0,-1 0 0,1 0 0,-1 0 1,0 0-1,-1-1 0,1 1 0,0 1 0,0 0 0,0 0 0,0 0 0,0-1-1,0 1 1,0 0 0,0 0 0,0 1 0,0-1 0,0 0 0,-1 0 0,1 0 0,1 1 0,-1-1-1,0 0 1,0 1 0,0-1 0,0 1 0,0-1 0,0 1 0,0-1 0,0 1 0,1 0 0,-1 0-1,0-1 1,1 1 0,-2 1 0,-5 6 5,1 0 1,0 0-1,0 1 1,0 0-1,1 0 0,-7 19 1,9-22-6,1 0 1,0 0-1,0 0 1,1 0 0,0 0-1,0 0 1,0 1-1,1-1 1,0 0 0,0 1-1,1-1 1,2 12-1,-2-15 1,0-1-1,1 1 0,-1 0 0,1 0 0,0-1 0,0 1 0,0-1 0,0 1 0,0-1 0,0 0 1,1 0-1,-1 0 0,1 0 0,0 0 0,-1 0 0,1-1 0,0 0 0,5 2 0,5 2-1,1-1 1,27 4-1,-38-8 0,357 28-14,-357-27 17,5-1 2,1 0-1,-1 0 1,0-1-1,11-2 1,-17 3 2,-1 0 1,0 0 0,0 0-1,0-1 1,0 1-1,0 0 1,0-1 0,0 1-1,0-1 1,0 1 0,0-1-1,0 0 1,0 1 0,-1-1-1,1 0 1,0 0 0,0 1-1,-1-1 1,1 0 0,0 0-1,-1 0 1,1 0 0,-1 0-1,1 0 1,-1 0 0,1 0-1,-1 0 1,0 0 0,1 0-1,-1 0 1,0 0 0,0 0-1,0-1 1,0 1 0,0 0-1,0 0 1,0 0 0,-1 0-1,1 0 1,0 0 0,-1-1-1,-2-6 65,0-1 1,-1 2-1,0-1 0,-1 0 0,1 1 0,-1 0 0,-9-9 1,-48-47 363,37 40-262,-52-51 85,77 74-273,0 0-1,-1 0 1,1-1-1,-1 1 0,1 0 1,0-1-1,-1 1 1,1 0-1,0-1 1,0 1-1,-1 0 0,1-1 1,0 1-1,0 0 1,-1-1-1,1 1 1,0-1-1,0 1 1,0 0-1,0-1 0,0 1 1,0-1-1,0 1 1,0-1-1,0 1 1,0 0-1,0-1 0,0 1 1,0-1-1,0 1 1,0-1-1,0 1 1,0 0-1,0-1 1,0 1-1,1-1 0,-1 1 1,0 0-1,0-1 1,1 1-1,-1-1 1,0 1-1,1 0 0,-1 0 1,0-1-1,1 1 1,-1 0-1,0-1 1,1 1-1,0 0 1,23-6-1028,-23 6 1006,91-5-770,-33 1 308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8.413"/>
    </inkml:context>
    <inkml:brush xml:id="br0">
      <inkml:brushProperty name="width" value="0.05" units="cm"/>
      <inkml:brushProperty name="height" value="0.05" units="cm"/>
    </inkml:brush>
  </inkml:definitions>
  <inkml:trace contextRef="#ctx0" brushRef="#br0">0 28 13763,'1'-1'165,"9"-23"2649,-10 24-2761,1 0 0,-1 0 0,0 0 0,0-1 0,0 1-1,1 0 1,-1 0 0,0 0 0,0-1 0,0 1 0,1 0-1,-1 0 1,0 0 0,1 0 0,-1 0 0,0 0-1,0-1 1,1 1 0,-1 0 0,0 0 0,1 0 0,-1 0-1,0 0 1,0 0 0,1 0 0,-1 0 0,1 1-1,8 10 1653,3 19-578,-1 0 0,-1 1 1,6 38-1,-1-6-531,2 0-165,111 380 1165,-125-435-1580,0 0 13,-1 0 0,1 0-1,1 0 1,-1-1-1,1 0 1,0 1 0,6 6-1,-9-14-20,-1 1 0,1 0 1,0-1-1,-1 1 0,1 0 0,0-1 0,-1 1 0,1-1 1,0 1-1,0-1 0,-1 1 0,1-1 0,0 0 0,0 1 0,0-1 1,1 0-1,-2 0-3,1 0 1,-1 0-1,1 0 1,-1 0 0,1 0-1,-1 0 1,1-1-1,-1 1 1,0 0-1,1 0 1,-1-1 0,1 1-1,-1 0 1,0 0-1,1-1 1,-1 1 0,0 0-1,1-1 1,-1 1-1,0-1 1,1 1-1,-1-1 1,2-3 15,-1 1 1,0-1-1,0 1 1,0-1-1,0 0 1,-1 1-1,1-7 1,0-10 38,-2-1 1,0 1-1,-6-29 1,-18-64 107,15 73-111,-6-19-16,-4-22-36,21 71-11,6 11-4,14 18-8,-14-12 16,19 18-19,-10-9 11,1 1 1,1-2 0,1 0-1,31 18 1,-46-30 9,0-1 1,1 0-1,-1 0 0,1 0 1,-1-1-1,1 1 0,0-1 0,0 0 1,0 0-1,0-1 0,0 0 1,-1 1-1,1-2 0,0 1 1,0 0-1,0-1 0,0 0 0,0 0 1,0-1-1,-1 1 0,1-1 1,-1 0-1,1 0 0,-1-1 0,0 1 1,0-1-1,7-5 0,-2-2 7,-1 0 0,0 0 0,0 0 0,-1-1 0,0 0 0,-1-1 0,6-14-1,3-5 17,-15 31-23,0 0 0,1 0 0,-1-1 0,0 1 0,0 0 1,0 0-1,0-1 0,1 1 0,-1 0 0,0 0 0,0-1 0,0 1 1,1 0-1,-1 0 0,0 0 0,0 0 0,1-1 0,-1 1 0,0 0 1,1 0-1,-1 0 0,0 0 0,0 0 0,1 0 0,-1 0 1,0 0-1,1 0 0,-1 0 0,0 0 0,1 0 0,-1 0 0,0 0 1,0 0-1,1 0 0,-1 0 0,0 0 0,1 0 0,-1 0 0,0 1 1,0-1-1,1 0 0,-1 0 0,0 0 0,0 0 0,1 1 0,-1-1 1,0 0-1,0 0 0,0 0 0,0 1 0,1-1 0,-1 0 0,0 1 1,0-1-1,0 0 0,0 0 0,0 1 0,0-1 0,1 0 0,-1 0 1,0 1-1,0-1 0,0 1 0,12 30 2,-5-13 5,-4-14-1,-1 1-1,1-1 0,0 0 1,0 0-1,0 0 1,1-1-1,0 1 0,-1-1 1,1 0-1,0 0 0,0 0 1,1 0-1,-1-1 1,1 0-1,7 3 0,-5-3 8,0 0 0,-1-1-1,1 0 1,0 0 0,0-1 0,0 0-1,-1 0 1,1-1 0,0 0 0,0 0-1,7-2 1,31-12 86,-1-1 0,79-43 0,7-3 27,-122 59-116,1-1 1,-1 2 0,18-4-1,-24 5-20,-1 1-1,1 0 1,0-1-1,0 1 1,-1 0-1,1 1 1,0-1-1,0 0 1,-1 0-1,1 1 1,0-1-1,0 1 1,-1-1-1,1 1 1,-1 0-1,1 0 1,0-1-1,-1 1 1,0 0-1,1 1 1,-1-1-1,1 0 1,-1 0-1,0 0 1,2 4-1,1 1 106,10 13-2252,-6-18 744,-1-14 593,-1-11 89,3-7-220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8.890"/>
    </inkml:context>
    <inkml:brush xml:id="br0">
      <inkml:brushProperty name="width" value="0.05" units="cm"/>
      <inkml:brushProperty name="height" value="0.05" units="cm"/>
    </inkml:brush>
  </inkml:definitions>
  <inkml:trace contextRef="#ctx0" brushRef="#br0">10 1 17916,'0'30'1424,"-5"39"0,3-39-651,0 36-1,5-23 57,2 0 0,18 70 0,35 79 76,11 43-496,-65-214-364,1 0 38,-1-1 0,-1 1 0,1 23 0,-11-82 493,-8-107-256,0 15-289,4-236 0,12 343-80,1-1 0,1 1 0,1 0 0,10-31 0,-12 48 29,0-1 0,1 1 0,0 0 0,0 0 0,0 0-1,1 0 1,0 0 0,0 1 0,0 0 0,1 0 0,0 0 0,0 0 0,0 1-1,1 0 1,-1 0 0,1 0 0,0 0 0,0 1 0,9-3 0,-5 3-9,0 0 1,1 0 0,-1 1 0,0 1-1,1 0 1,-1 0 0,14 2-1,-20-1 21,0 1 0,-1-1 0,1 1 0,0 0 0,-1 0 0,1 0-1,-1 1 1,0-1 0,1 1 0,4 4 0,-6-5 6,0 1 1,0-1 0,-1 1-1,1 0 1,-1 0-1,1 0 1,-1 0 0,0 0-1,0 0 1,0 1-1,0-1 1,0 0-1,0 0 1,-1 1 0,1-1-1,-1 1 1,1 4-1,-1 0 19,-1 1 0,1 0 0,-2-1 0,1 1 0,-1-1 0,0 1 0,-1-1 0,1 0-1,-1 0 1,-1 0 0,0 0 0,0-1 0,-4 7 0,-5 4 54,1-1-1,-2-1 1,-26 24-1,33-32-105,0-1 0,-1 1-1,0-2 1,0 1 0,0-1-1,0 0 1,-1-1 0,0 0 0,0-1-1,-10 4 1,18-7-20,0 0 1,0 0-1,0 0 1,0 0-1,1 0 1,-1 0-1,0 0 1,0 0-1,0 0 0,0 0 1,0 0-1,1-1 1,-1 1-1,0 0 1,0-1-1,0 1 1,1-1-1,-1 1 0,0-1 1,0 1-1,1-1 1,-1 1-1,0-1 1,0-1-1,0 1-47,0-1 0,1 1 1,-1-1-1,1 1 0,-1-1 0,1 1 0,0-1 0,-1 0 0,1 1 0,0-1 1,0 0-1,0-1 0,1-4-94,0 1-1,0 0 1,1 0 0,-1 0-1,1 0 1,3-7 0,18-24-599,5-1-227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9.356"/>
    </inkml:context>
    <inkml:brush xml:id="br0">
      <inkml:brushProperty name="width" value="0.05" units="cm"/>
      <inkml:brushProperty name="height" value="0.05" units="cm"/>
    </inkml:brush>
  </inkml:definitions>
  <inkml:trace contextRef="#ctx0" brushRef="#br0">100 145 17732,'0'4'236,"0"0"0,0 0 0,-1-1-1,1 1 1,-1 0 0,0-1 0,0 1 0,-1 0 0,1-1 0,-1 0 0,-3 6 0,-28 38 1011,14-20 81,11-17-924,-11 21 438,18-29-802,0 0 0,0 0 0,1 0 0,-1-1 0,0 1 0,1 0 0,-1 0 0,1 0-1,0 0 1,0 0 0,0 0 0,0 0 0,0 0 0,0 2 0,1-3-26,-1 0 1,1 0 0,-1 0-1,1 0 1,0-1 0,-1 1-1,1 0 1,0-1 0,0 1 0,-1 0-1,1-1 1,0 1 0,0-1-1,0 1 1,0-1 0,0 0-1,0 1 1,0-1 0,0 0-1,0 0 1,-1 1 0,1-1 0,0 0-1,0 0 1,0 0 0,0 0-1,0 0 1,2-1 0,29-5 195,-23 4-174,0-1-1,-1-1 1,0 0 0,0 0 0,0 0 0,0-1 0,-1 0-1,1-1 1,-1 1 0,6-8 0,-10 9 4,0 1 0,0-1 0,0 1 0,-1-1 1,0 0-1,0 0 0,0 0 0,0 0 0,0-1 0,-1 1 1,0 0-1,0-1 0,0 1 0,0-1 0,-1 1 0,0-1 1,1 1-1,-2-1 0,1 1 0,-1-1 0,-1-8 0,-2 1 138,-2-12 347,7 23-516,-1 0 0,0 0 0,0 0-1,1 0 1,-1 1 0,0-1 0,1 0 0,-1 0 0,1 0 0,-1 1 0,1-1 0,-1 0 0,1 1 0,-1-1 0,1 1 0,0-1 0,-1 0 0,1 1 0,0-1 0,0 1 0,-1 0 0,1-1 0,0 1 0,0 0 0,0-1 0,-1 1 0,3 0 0,14-4-16,1 1-1,-1 1 1,1 1 0,0 0 0,0 2-1,-1 0 1,19 3 0,-14-1-136,0-1 1,0-2-1,42-3 1,-63 3 135,0 0 0,0 0-1,0 0 1,1-1 0,-1 1 0,0 0 0,0-1 0,0 1-1,0-1 1,0 1 0,0-1 0,0 0 0,0 0 0,0 1-1,0-1 1,0 0 0,0 0 0,0 0 0,-1 0 0,1 0 0,0 0-1,-1 0 1,1 0 0,0 0 0,-1 0 0,0 0 0,1 0-1,-1 0 1,0-1 0,1 1 0,-1 0 0,0 0 0,0 0 0,0-1-1,0 0 1,-1-5-69,0 0-1,0 0 0,-1 0 1,0 0-1,-3-7 0,0-2-784,5 16 784,0-1-1,0 1 1,1-1 0,-1 1 0,0-1 0,1 0-1,-1 1 1,0-1 0,1 1 0,-1-1 0,1 1-1,-1 0 1,1-1 0,-1 1 0,1-1 0,-1 1-1,1 0 1,-1 0 0,1-1 0,-1 1 0,1 0-1,0 0 1,-1-1 0,1 1 0,-1 0 0,2 0-1,29-8 170,-9 2-614,16-9 23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9.891"/>
    </inkml:context>
    <inkml:brush xml:id="br0">
      <inkml:brushProperty name="width" value="0.05" units="cm"/>
      <inkml:brushProperty name="height" value="0.05" units="cm"/>
    </inkml:brush>
  </inkml:definitions>
  <inkml:trace contextRef="#ctx0" brushRef="#br0">235 610 18292,'-11'1'342,"0"1"0,0 0 0,0 1 0,1 0 0,0 1 1,-1 0-1,1 1 0,1 0 0,-1 0 0,1 1 0,0 1 0,-11 8 0,11-7-101,1 0-1,-1 0 1,1 0-1,1 1 1,-1 1-1,2-1 1,-1 1-1,1 0 1,1 0-1,0 1 1,-5 14-1,9-21-191,0 0 0,0 0 0,0-1 0,1 1 0,-1 0 0,1 0 0,0 0 0,0-1 0,1 1 0,-1 0 0,1 0 0,0 0 0,0-1 0,0 1 0,0 0 0,3 4 0,-3-6-30,1 1-1,0-1 0,0 0 0,0 1 1,0-1-1,1 0 0,-1-1 1,1 1-1,-1 0 0,1-1 0,-1 1 1,1-1-1,0 0 0,0 0 0,0 0 1,-1 0-1,1 0 0,0-1 1,0 1-1,0-1 0,4 0 0,5 0-7,0 0-1,0-1 0,0-1 0,0 0 0,0-1 0,0 0 0,0-1 0,-1 0 1,0-1-1,0 0 0,0-1 0,0 0 0,-1 0 0,0-2 0,10-8 1,-6 5-24,-2-1 1,1-1 0,-2 0 0,1 0 0,-2-1 0,0 0 0,-1-1 0,0 0 0,-1-1 0,6-16 0,-2-15-191,-12 47 201,0 0-1,0 0 1,0 0-1,0 0 1,0 0 0,0 0-1,0 0 1,0 0 0,0 0-1,0 0 1,0 0-1,0 0 1,0 0 0,0 0-1,0 0 1,0 0-1,-1 1 1,1-1 0,0 0-1,0 0 1,0 0-1,0 0 1,0 0 0,0 0-1,0 0 1,0 0-1,0 0 1,0 0 0,0 0-1,0 0 1,0 0-1,-1 0 1,1 0 0,0 0-1,0 0 1,0 0 0,0 0-1,0 0 1,0-1-1,0 1 1,0 0 0,0 0-1,0 0 1,0 0-1,0 0 1,0 0 0,0 0-1,0 0 1,0 0-1,0 0 1,0 0 0,-1 0-1,1 0 1,0 0-1,0 0 1,0 0 0,0 0-1,0-1 1,0 1-1,0 0 1,0 0 0,-5 7-46,-1 8 53,1 0 0,1 1-1,0 0 1,1 0 0,0 0 0,2 0 0,0 1-1,0-1 1,4 22 0,-3-33 6,1-1-1,-1 0 1,1 1-1,1-1 1,-1 0 0,1 0-1,-1 0 1,1 0-1,0 0 1,1-1-1,-1 1 1,1 0 0,4 4-1,-4-5-3,-1-1 0,1 0 0,0 0 0,0 0 0,0-1 0,0 1 0,0-1 0,0 0 0,1 1 0,-1-2 0,0 1 0,1 0 0,-1-1 0,0 1 0,1-1-1,-1 0 1,7 0 0,0-2 0,1 0-1,-1 0 0,1-1 0,-1 0 0,0-1 0,0 0 0,0 0 0,0-1 0,13-9 0,-1-3 2,1 0 0,28-29-1,-19 12 2,-1-2-1,-1 0 0,-2-2 0,35-63 0,-32 41-4,-1-2 0,30-96 1,-31 56-5,-26 91 1,-1 0 0,-1-1 0,0 1 0,0-1 0,-1 1 1,-3-21-1,3 31-1,0 0 0,0-1 1,0 1-1,0-1 0,-1 1 1,1-1-1,-1 1 0,1 0 1,-1-1-1,0 1 0,1 0 1,-1 0-1,0-1 0,0 1 1,0 0-1,0 0 0,0 0 1,0 0-1,0 0 0,0 0 1,0 0-1,0 1 0,-1-1 1,-1-1-1,0 2 3,1 0 0,0 0 0,0 0 0,0 0 0,0 0 1,0 0-1,0 0 0,-1 1 0,1 0 0,0-1 0,0 1 0,0 0 0,0 0 0,-3 2 1,-6 4 31,-1 1 1,2 1 0,-1-1-1,-9 12 1,-2 3 97,1 2-1,1 0 1,1 0-1,1 2 1,-17 34-1,27-46-51,2 0 0,-1 1 0,2-1 0,0 1 0,1 0 0,0 1-1,2-1 1,0 1 0,0-1 0,2 1 0,2 31 0,0-39-86,0 1 0,1 0 0,0-1 0,1 0 1,0 0-1,0 0 0,1 0 0,0 0 0,0-1 0,1 0 0,0 0 1,0 0-1,1-1 0,0 0 0,1-1 0,-1 1 0,1-1 0,1-1 1,-1 1-1,10 3 0,-1-1-90,0-1 0,0 0 0,0-1 0,1-2 0,0 1 1,0-2-1,0-1 0,1 0 0,-1-1 0,22-1 0,54-10-238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0.689"/>
    </inkml:context>
    <inkml:brush xml:id="br0">
      <inkml:brushProperty name="width" value="0.05" units="cm"/>
      <inkml:brushProperty name="height" value="0.05" units="cm"/>
    </inkml:brush>
  </inkml:definitions>
  <inkml:trace contextRef="#ctx0" brushRef="#br0">471 316 16355,'-8'51'6237,"6"18"-3799,7 74-1165,0-79-861,12 65-1,-13-108-392,1-1 0,1 0 0,0 0 0,2 0 0,0-1 0,1-1 0,14 23 0,-7-25-356,-10-14-178,-8-10-420,-4-1 451,0 0 1,-1 0 0,1 0 0,-2 1-1,1 0 1,-12-9 0,-11-12-444,-178-198-3764,84 90 2139,-15-30 3964,137 165-1265,1 0 1,-1 0-1,1 0 0,-1 0 1,1-1-1,0 1 0,0 0 1,0 0-1,0-1 0,0 1 1,0-1-1,1 1 0,-1 0 1,1-1-1,0-3 1,0 4 41,1 0 0,0 1 0,1-1 0,-1 1 0,0-1 0,0 1 0,1 0 0,-1-1 1,0 1-1,1 0 0,-1 0 0,1 0 0,0 0 0,-1 0 0,1 0 0,0 0 1,0 1-1,-1-1 0,4 0 0,219-75 4670,-22 8-5074,-186 62 19,-1 0-1,0-1 1,0 0 0,0-1 0,-1-1 0,-1 0 0,1-1 0,15-15 0,0-11-376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32.046"/>
    </inkml:context>
    <inkml:brush xml:id="br0">
      <inkml:brushProperty name="width" value="0.05" units="cm"/>
      <inkml:brushProperty name="height" value="0.05" units="cm"/>
    </inkml:brush>
  </inkml:definitions>
  <inkml:trace contextRef="#ctx0" brushRef="#br0">2249 44 11642,'-132'-15'733,"-151"2"-1,216 15-618,-1 2-1,1 4 1,1 2-1,-77 23 1,68-9-85,2 3 0,-93 48 0,-126 95 0,212-115-18,2 4 1,2 3-1,3 4 1,3 2-1,4 4 1,2 2-1,-66 102 1,106-141-2,1 2 1,2 0-1,2 1 0,1 1 1,2 1-1,2 0 1,1 1-1,-9 58 0,17-59-4,2 0-1,1 0 0,2 0 0,2 1 1,2-1-1,2 0 0,1-1 0,2 0 1,2 0-1,1-1 0,2 0 1,2-1-1,1-1 0,2 0 0,1-1 1,2-2-1,2 0 0,0-1 0,37 35 1,-29-35-7,2-2 1,2-1-1,0-2 1,2-2-1,1-1 1,1-1-1,81 31 1,-71-36-19,0-3 0,2-2 0,-1-3-1,2-1 1,-1-3 0,84-1 0,-61-8-30,0-3-1,100-22 0,143-55-107,-157 32 79,-3-6 0,-2-8 0,-3-6 0,158-100 0,-139 62 51,214-176 1,-330 235 63,-2-2-1,-2-2 1,56-77 0,-81 94 18,-2-1-1,-2-1 0,-1-1 1,-2-2-1,-2 0 1,20-69-1,-33 90-25,-1-1-1,0 1 1,-2-1 0,-1 0 0,0 0 0,-2 1-1,0-1 1,-2 0 0,0 1 0,-2-1-1,-10-31 1,6 29-11,-1 1-1,-1 0 1,-1 0-1,-1 1 1,-1 1-1,-1 0 1,0 1-1,-2 1 1,-34-31-1,12 18-20,-1 1-1,-2 3 0,-1 1 1,-1 3-1,-47-20 1,4 9-50,-167-45 0,114 49-43,-245-23 0,-150 32 60,219 25-1,-4 7-3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1.346"/>
    </inkml:context>
    <inkml:brush xml:id="br0">
      <inkml:brushProperty name="width" value="0.05" units="cm"/>
      <inkml:brushProperty name="height" value="0.05" units="cm"/>
    </inkml:brush>
  </inkml:definitions>
  <inkml:trace contextRef="#ctx0" brushRef="#br0">32 412 16588,'1'5'320,"0"0"1,0 0 0,1 0 0,0 0 0,0 0 0,0 0 0,1 0 0,0-1 0,6 9 0,-8-12-199,1 0 0,-1 1 1,1-1-1,0 0 0,-1 0 1,1 0-1,0 0 0,0 0 0,0 0 1,0-1-1,0 1 0,0-1 0,0 1 1,0-1-1,0 0 0,0 0 1,0 0-1,0 0 0,0 0 0,0 0 1,0-1-1,0 1 0,0 0 0,0-1 1,0 0-1,0 0 0,0 1 0,0-1 1,3-2-1,4-2 82,0-1 0,0 0-1,-1-1 1,0 1 0,0-2 0,0 1-1,-1-1 1,0 0 0,-1-1 0,1 1-1,-2-1 1,7-12 0,-7 10-124,0 1 0,-1 0 0,0-1 0,-1 0 0,0 0 0,0 0 1,-1 0-1,-1 0 0,0 0 0,-1-1 0,-1-16 0,1 22-71,-1 1 0,0-1-1,-1 1 1,1 0 0,-1 0 0,0 0-1,0 0 1,-1 0 0,1 0 0,-1 0-1,0 1 1,-1-1 0,1 1 0,-1 0 0,1 0-1,-1 0 1,-1 0 0,1 1 0,0 0-1,-1 0 1,0 0 0,0 0 0,1 1-1,-2 0 1,1 0 0,0 0 0,0 0-1,-1 1 1,1 0 0,0 0 0,-1 1-1,1-1 1,-1 1 0,1 0 0,-1 1-1,1-1 1,-1 1 0,1 0 0,0 1 0,-1-1-1,1 1 1,0 0 0,-7 4 0,7-3-8,1 0 0,0 0 0,-1 0 0,1 1 1,1 0-1,-1 0 0,0 0 0,1 0 0,0 1 1,0-1-1,0 1 0,1 0 0,-1-1 0,-1 7 1,2-5-3,0 1 0,0 0 1,1 0-1,-1 0 0,2 0 1,-1 0-1,1 0 0,0 1 1,0-1-1,2 8 0,-2-13 2,0 0-1,1 0 1,-1-1 0,1 1-1,0 0 1,-1 0-1,1-1 1,0 1-1,0 0 1,0-1 0,0 1-1,0-1 1,0 0-1,0 1 1,1-1-1,-1 0 1,0 1 0,1-1-1,-1 0 1,1 0-1,1 1 1,0-1-1,1 0 0,-1 0 1,0-1-1,0 1 0,0-1 0,1 1 1,-1-1-1,0 0 0,0 0 0,1-1 0,3 0 1,9-3 0,0 0-1,0-1 1,27-13 0,-32 13 3,23-11 3,-14 6-3,1 1 0,0 1 0,0 1 0,0 0 0,32-4 0,-52 11-2,1-1 1,-1 1-1,0 0 1,1-1-1,-1 1 1,0 0-1,1 0 1,-1 0-1,0 0 1,1 1-1,-1-1 1,1 0-1,-1 0 1,0 1-1,0-1 1,1 1-1,-1-1 1,0 1-1,0 0 1,1-1-1,-1 1 1,0 0-1,0 0 1,0 0 0,0 0-1,1 1 1,-14-13 429,7 0-349,1 0 0,1 1 1,0-1-1,1-1 0,0 1 1,0 0-1,1-1 0,1 1 1,0 0-1,1-1 1,1-12-1,-1 21-98,0 1 0,-1-1 0,1 0 1,0 1-1,0-1 0,0 1 0,1-1 0,-1 1 1,1 0-1,-1-1 0,1 1 0,0 0 0,0 0 1,0 0-1,0 0 0,0 0 0,0 1 0,0-1 1,1 1-1,-1-1 0,0 1 0,1 0 0,0 0 1,-1 0-1,1 0 0,0 0 0,-1 1 0,1-1 0,0 1 1,4 0-1,11-1-556,-1 1 0,1 0 1,31 6-1,-25-3-251,8 1 134,46-2-1,-17-6-166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2.057"/>
    </inkml:context>
    <inkml:brush xml:id="br0">
      <inkml:brushProperty name="width" value="0.05" units="cm"/>
      <inkml:brushProperty name="height" value="0.05" units="cm"/>
    </inkml:brush>
  </inkml:definitions>
  <inkml:trace contextRef="#ctx0" brushRef="#br0">310 125 21213,'-16'-5'504,"-1"2"-1,0 0 1,0 1 0,0 1 0,0 0 0,0 1 0,-22 4 0,31-3-420,1 1 0,-1-1 0,1 2-1,-1-1 1,1 1 0,0 0 0,0 1 0,0 0-1,0 0 1,1 0 0,0 1 0,0 0-1,0 0 1,0 1 0,1-1 0,0 1 0,-9 13-1,10-12-74,1 1 0,-1-1-1,1 1 1,1-1 0,-1 1-1,1 0 1,1 0 0,-1 0-1,1 0 1,1 0 0,0 0-1,0 0 1,2 15 0,-2-19-7,1 0 1,0 0 0,0 0-1,0 0 1,0 0-1,1 0 1,-1-1 0,1 1-1,0-1 1,0 1 0,0-1-1,1 0 1,-1 1-1,1-1 1,-1-1 0,1 1-1,0 0 1,1-1 0,-1 1-1,0-1 1,1 0-1,-1 0 1,1 0 0,-1-1-1,1 1 1,0-1 0,0 0-1,0 0 1,4 1-1,1-2 14,-1 0 0,0-1 0,1 1 0,-1-2-1,0 1 1,0-1 0,0 0 0,0-1 0,0 0 0,0 0-1,-1-1 1,1 0 0,-1 0 0,0-1 0,0 0-1,-1 0 1,8-7 0,2-3 60,-1 0 0,-1-1 0,0-1 0,-1-1 0,15-26 0,-19 28 42,11-29 0,-18 40-85,0 0-1,0 0 1,-1 0-1,0-1 1,0 1-1,0-1 1,-1 1-1,0-1 1,0-6-1,0 12-30,0-1-1,0 1 1,0 0 0,0 0-1,0 0 1,-1 0 0,1 0-1,0 0 1,0 0 0,0 0-1,0 0 1,0-1 0,0 1-1,0 0 1,0 0 0,0 0-1,0 0 1,0 0 0,-1 0-1,1 0 1,0 0-1,0 0 1,0 0 0,0 0-1,0 0 1,0 0 0,0 0-1,-1 0 1,1 0 0,0 0-1,0 0 1,0 0 0,0 0-1,0 0 1,0 0 0,0 0-1,0 0 1,-1 0 0,1 0-1,0 0 1,0 0 0,0 0-1,0 0 1,0 0 0,0 0-1,0 0 1,0 0 0,-1 1-1,1-1 1,0 0 0,0 0-1,0 0 1,0 0-1,0 0 1,0 0 0,0 0-1,0 0 1,0 0 0,0 1-1,0-1 1,0 0 0,0 0-1,0 0 1,0 0 0,0 0-1,-6 10 25,0 6-19,1 0 0,0 1 0,1-1 0,-2 24 0,5-33-2,1-1 1,-1 1-1,1 0 1,0 0-1,1 0 1,0-1-1,0 1 1,0 0-1,1-1 1,0 1-1,0-1 1,1 1-1,6 10 1,-8-15 0,0 0-1,1 0 1,-1 0 0,1 0 0,0-1 0,0 1 0,-1-1 0,1 1-1,0-1 1,0 0 0,0 0 0,1 0 0,-1 0 0,0 0 0,0 0-1,0 0 1,1-1 0,2 1 0,-2-1 5,1 0-1,-1 0 1,1-1-1,0 1 1,-1-1-1,1 0 1,-1 0-1,0 0 1,1 0 0,5-3-1,2-3 20,-1 0 0,1 0 0,-1-1 1,-1 0-1,15-15 0,-10 7 9,-1-1 0,0 0 0,-2-1 0,18-34 0,-22 38-29,-1 0 1,-1 0-1,0-1 1,-1 0-1,-1 0 1,0 0-1,1-20 1,-7 19-26,3 15 14,0 1 1,0 0-1,0 0 1,0 0-1,-1 0 0,1-1 1,0 1-1,0 0 1,0 0-1,0 0 0,-1 0 1,1 0-1,0-1 1,0 1-1,-1 0 0,1 0 1,0 0-1,0 0 1,-1 0-1,1 0 0,0 0 1,0 0-1,0 0 1,-1 0-1,1 0 0,0 0 1,0 0-1,-1 0 1,1 0-1,0 0 0,0 0 1,-1 1-1,1-1 1,-1 1-2,-1 0 1,1 0 0,-1 0-1,1 0 1,0 1 0,0-1-1,0 0 1,0 1 0,0-1-1,0 1 1,0-1 0,0 1 0,0 2-1,-2 3 6,1 0-1,0 1 1,0-1-1,1 0 0,0 0 1,1 1-1,-1-1 1,1 0-1,1 1 1,0-1-1,2 13 0,-2-17 3,0 0-1,0 0 0,0 0 0,0 0 0,1 0 1,-1 0-1,1 0 0,0 0 0,0 0 0,0-1 1,0 1-1,0-1 0,1 0 0,-1 0 0,1 1 1,-1-2-1,1 1 0,0 0 0,0 0 0,0-1 1,0 0-1,0 1 0,0-1 0,0 0 0,0-1 1,0 1-1,1 0 0,3-1 0,0 0-14,0-1-1,0 0 1,0 0-1,0 0 0,-1-1 1,1 0-1,-1 0 1,1-1-1,-1 0 1,0 0-1,0 0 0,0-1 1,0 0-1,-1 0 1,1-1-1,-1 1 1,0-1-1,0 0 0,-1-1 1,0 1-1,0-1 1,4-7-1,-5 1-348,-8 7-1014,4 5 1260,0 0 0,1 1 0,-1-1-1,0 0 1,0 0 0,0 1-1,0-1 1,0 0 0,0 1 0,0-1-1,0 1 1,1 0 0,-1-1-1,0 1 1,0 0 0,1-1 0,-1 1-1,0 0 1,0 1 0,-5 8-579,3 0-104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2.464"/>
    </inkml:context>
    <inkml:brush xml:id="br0">
      <inkml:brushProperty name="width" value="0.05" units="cm"/>
      <inkml:brushProperty name="height" value="0.05" units="cm"/>
    </inkml:brush>
  </inkml:definitions>
  <inkml:trace contextRef="#ctx0" brushRef="#br0">145 25 19980,'-1'-2'176,"-1"0"-1,1 0 1,0 0-1,-1 0 1,0 0-1,1 1 0,-1-1 1,0 0-1,0 1 1,0 0-1,-3-3 1,4 4-122,-1 0 1,1-1-1,-1 1 1,0 0 0,1 0-1,-1 0 1,1 0-1,-1 0 1,0 0-1,1 0 1,-1 0 0,1 1-1,-1-1 1,1 0-1,-1 1 1,1 0-1,-1-1 1,1 1 0,0 0-1,-2 1 1,-4 3 199,0 0 0,1 1 1,-1 0-1,1 0 1,1 0-1,-1 1 0,1 0 1,1 0-1,-1 0 1,-3 9-1,4-10-189,1 1 0,0 0 0,0 1 0,1-1 0,0 0 0,0 1 0,1-1 0,-1 1 0,2-1 0,-1 1 0,1 11 0,1-18-64,-1 1 0,1 0 0,-1-1 0,1 1 1,0 0-1,-1-1 0,1 1 0,0-1 0,0 0 0,0 1 1,0-1-1,0 0 0,1 1 0,-1-1 0,0 0 0,0 0 1,1 0-1,-1 0 0,1 0 0,-1 0 0,1-1 0,-1 1 1,1 0-1,2 0 0,4 1-49,0 0 0,0-1 0,16 1 0,-16-1-7,57 0-349,-50-2 219,1 1-1,0 0 0,0 1 0,-1 1 1,1 0-1,23 8 0,-37-10 182,0 1 0,-1-1 0,0 1 0,1-1 0,-1 1 0,1 0 0,-1 0 1,0-1-1,1 1 0,-1 0 0,0 0 0,0 0 0,0 0 0,1 1 0,-1-1 0,-1 0 0,1 0 0,0 1 0,0-1 0,0 0 0,-1 1 0,1-1 1,0 1-1,-1-1 0,0 1 0,1-1 0,-1 1 0,0-1 0,0 1 0,1-1 0,-1 1 0,-1 0 0,1-1 0,0 1 0,0-1 0,0 1 0,-1-1 1,1 1-1,-1-1 0,1 1 0,-1-1 0,0 0 0,-1 3 0,-3 4 88,0-1 1,0 1-1,-1-1 0,0 0 1,-1 0-1,-7 6 0,9-9-30,-57 46 764,56-45-754,-1-1 0,0 0 0,0 0 0,-1 0 0,1-1 0,-1 0-1,-11 2 1,18-4-115,0-1-1,0 1 0,0-1 1,-1 0-1,1 0 0,0 0 1,0 1-1,-1-1 0,1-1 1,0 1-1,0 0 0,-1 0 1,1 0-1,0-1 0,0 1 1,-1 0-1,1-1 0,0 1 1,0-1-1,0 0 0,0 1 0,0-1 1,0 0-1,0 0 0,-2-1 1,2 0-15,1 0-1,-1 0 1,0 1 0,1-1 0,-1 0 0,1 0 0,0 0-1,0 0 1,0 0 0,0 0 0,0 0 0,0 0 0,0 0-1,1-3 1,3-8-119,0 0 0,0 0 1,11-19-1,-14 30 193,25-46-663,13-4-106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2.851"/>
    </inkml:context>
    <inkml:brush xml:id="br0">
      <inkml:brushProperty name="width" value="0.05" units="cm"/>
      <inkml:brushProperty name="height" value="0.05" units="cm"/>
    </inkml:brush>
  </inkml:definitions>
  <inkml:trace contextRef="#ctx0" brushRef="#br0">1 463 13195,'5'-2'323,"-1"1"-3,0-1 0,1 1-1,-1 1 1,0-1 0,7 0 0,-10 1-265,-1 0 1,1 0-1,0 0 0,0 0 1,-1 0-1,1 1 1,0-1-1,0 0 1,-1 0-1,1 1 1,0-1-1,-1 0 1,1 1-1,0-1 0,-1 0 1,1 1-1,-1-1 1,1 1-1,-1-1 1,1 1-1,-1 0 1,1-1-1,-1 1 1,1-1-1,-1 1 1,0 0-1,1-1 0,-1 1 1,0 0-1,1-1 1,-1 1-1,0 0 1,0 0-1,0-1 1,0 1-1,0 0 1,0 0-1,0-1 1,0 1-1,0 1 0,-2 8 698,1 0 0,-2-1 0,1 1-1,-2-1 1,-4 11 0,5-13-409,0 1-1,0 0 1,0 0 0,1 0 0,0 0 0,0 1 0,1-1 0,1 0 0,-1 10-1,1-16-301,1 0 0,-1 0 0,0 0 0,1 0 0,0-1 0,-1 1 0,1 0 0,0 0 0,0 0 0,0-1 0,0 1-1,0 0 1,0-1 0,1 1 0,-1-1 0,0 1 0,1-1 0,-1 0 0,1 0 0,0 1 0,-1-1 0,1 0 0,0-1-1,0 1 1,-1 0 0,1 0 0,0-1 0,0 1 0,0-1 0,0 0 0,0 1 0,3-1 0,3 0 16,1 0 1,0 0 0,-1-1-1,1 0 1,-1-1 0,13-3-1,-1-2-60,0 0-1,-1-2 1,1-1-1,-2 0 1,1-1 0,-1-1-1,-1-1 1,0 0-1,-1-1 1,-1-1-1,0-1 1,24-33-1,-24 28-32,-1 0 0,0-2 0,-2 0 0,-1 0 0,-1-1 0,-1 0 0,-1-1 0,-1 0 0,-1 0 0,4-35 0,-9 44 13,0 0 0,-1-1 0,-1 1 0,0 0 1,-5-19-1,5 30 18,0 1 1,0-1-1,-1 1 1,0-1-1,0 1 1,0 0-1,-1 0 0,1 0 1,-7-7-1,7 9 3,0 0 0,0 0 0,-1 0 0,1 1 0,-1-1 0,1 1 0,-1-1 0,1 1 0,-1 0 0,0 0 0,0 0 0,0 0 0,0 1 0,1-1 0,-1 1 0,0 0-1,-4 0 1,4 0 10,0 0-1,0 1 0,0-1 0,-1 1 0,1 0 0,0 0 0,0 0 0,0 0 0,0 0 0,1 1 1,-1 0-1,0-1 0,0 1 0,1 0 0,-1 0 0,1 0 0,0 1 0,0-1 0,0 1 0,0-1 1,0 1-1,0-1 0,1 1 0,-3 5 0,2-3 8,0 1 0,0-1 0,0 0 0,1 1 0,0-1 1,0 1-1,0-1 0,1 1 0,0-1 0,0 1 0,0 0 0,1-1 0,2 11 0,5 5 5,1 1-1,1-1 0,1-1 0,16 24 0,-9-17-119,16 38 0,-27-50 34,-2 0 0,0 0 0,-1 0 0,3 21-1,-5-28 54,-2 1 0,1-1-1,-1 0 1,0 1 0,-1-1-1,0 0 1,0 1 0,-1-1-1,0 0 1,-4 9 0,0-5-10,-1-1-1,0 1 1,-1-1 0,-10 11 0,17-21 21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4.923"/>
    </inkml:context>
    <inkml:brush xml:id="br0">
      <inkml:brushProperty name="width" value="0.05" units="cm"/>
      <inkml:brushProperty name="height" value="0.05" units="cm"/>
    </inkml:brush>
  </inkml:definitions>
  <inkml:trace contextRef="#ctx0" brushRef="#br0">8 344 13811,'-1'-1'134,"0"0"0,1 1 0,-1-1 0,1 0 0,-1 0 1,0 0-1,1 1 0,0-1 0,-1 0 0,1 0 0,-1 0 0,1 0 0,0 0 0,0 0 1,0 0-1,-1 0 0,1 0 0,0 0 0,0 0 0,0 0 0,0 0 0,1 0 0,-1 0 1,0 0-1,0 0 0,1 0 0,-1-1 0,11-30 1424,2 3-667,2 1-1,0 0 1,28-36-1,-31 47-708,1 2-1,1-1 0,1 2 1,0 0-1,0 0 0,26-15 1,-38 27-160,1-1-1,-1 2 1,1-1 0,0 0 0,-1 1 0,1-1-1,0 1 1,0 0 0,8 0 0,-10 1-14,-1 0-1,1 0 1,0 0 0,0 1-1,-1-1 1,1 0-1,0 1 1,0 0 0,-1-1-1,1 1 1,0 0 0,-1 0-1,1 0 1,-1 0 0,1 0-1,-1 0 1,0 1 0,1-1-1,-1 0 1,0 1 0,0-1-1,0 0 1,0 1 0,1 3-1,3 4 28,-1 1 0,-1 0-1,0 0 1,0 1 0,-1-1 0,0 1-1,0 14 1,-2 81 238,-1-66-161,-2 6 8,2-33-107,-1 0 1,2 0 0,0 1-1,1-1 1,4 25-1,-5-37-19,0-1-1,0 1 1,0 0-1,0-1 1,0 1-1,0-1 1,1 1-1,-1-1 1,0 1-1,0-1 0,1 1 1,-1-1-1,0 1 1,0-1-1,1 0 1,-1 1-1,1-1 1,-1 1-1,0-1 1,1 0-1,-1 1 1,1-1-1,-1 0 1,1 0-1,-1 1 0,1-1 1,-1 0-1,1 0 1,-1 0-1,1 0 1,-1 1-1,1-1 1,0 0-1,-1 0 1,1 0-1,-1 0 1,1 0-1,1-1 0,-1 0 0,0 1 1,1-1-1,-1 0 0,0 0 0,0 1 0,0-1 0,0 0 0,1 0 1,-2 0-1,1 0 0,0-1 0,2-1 0,5-13-113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42.811"/>
    </inkml:context>
    <inkml:brush xml:id="br0">
      <inkml:brushProperty name="width" value="0.05" units="cm"/>
      <inkml:brushProperty name="height" value="0.05" units="cm"/>
    </inkml:brush>
  </inkml:definitions>
  <inkml:trace contextRef="#ctx0" brushRef="#br0">5 397 13355,'-2'8'304,"2"-5"-216,-1 1 0,1-1-1,-1 0 1,1 1 0,0-1-1,0 0 1,1 5 0,-1-7-84,1 0 1,-1 0 0,1 0 0,-1 0-1,1 0 1,-1 0 0,1 0-1,0 0 1,-1-1 0,1 1-1,0 0 1,0 0 0,0-1 0,0 1-1,-1 0 1,1-1 0,0 1-1,0-1 1,0 0 0,0 1-1,0-1 1,0 0 0,1 1 0,-1-1-1,0 0 1,0 0 0,1 0-1,6 1 23,1-1-1,-1 0 0,0 0 0,0-1 0,0 0 0,0 0 0,13-4 1,57-25 11,-56 20-34,209-91-134,208-83-675,-357 156 443,0 3 0,2 4 0,131-16 0,-118 30 52,0 4-1,138 14 0,190 51 295,31 14 812,643 25 0,178-71-705,1-28 69,446-47 19,-1677 43-203,23-1-368,0-2 0,71-15 0,-100 10 136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43.425"/>
    </inkml:context>
    <inkml:brush xml:id="br0">
      <inkml:brushProperty name="width" value="0.05" units="cm"/>
      <inkml:brushProperty name="height" value="0.05" units="cm"/>
    </inkml:brush>
  </inkml:definitions>
  <inkml:trace contextRef="#ctx0" brushRef="#br0">5540 0 8794,'-1218'89'2283,"-876"46"675,691-87-2186,728 1-1204,654-46 372,-47 8-235,63-10 200,0 0 0,1 0 0,-1 1 0,0 0 0,1 0 0,-1 0 0,1 1 0,-1-1 0,1 1 0,-5 5 0,8-8 63,1 1 1,-1-1 0,1 1-1,-1-1 1,1 1-1,0 0 1,-1-1 0,1 1-1,0-1 1,0 1-1,0 0 1,-1-1 0,1 1-1,0-1 1,0 1-1,0 0 1,0-1 0,0 1-1,0 0 1,0-1-1,0 1 1,0 0 0,0-1-1,1 1 1,-1 0-1,0-1 1,1 2 0,0 0-42,0-1 0,0 1 0,0-1 0,0 0 0,0 1 1,1-1-1,-1 0 0,0 1 0,1-1 0,2 1 0,18 9-314,1-1 0,0 0 1,0-2-1,44 9 0,-45-12 249,69 15 9,0-4-1,96 4 1,185-8 1048,1096-39 1484,-1077 14-2103,-131 5-173,2564-106 338,-998 8 378,-1468 81-686,-301 20-138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51.947"/>
    </inkml:context>
    <inkml:brush xml:id="br0">
      <inkml:brushProperty name="width" value="0.05" units="cm"/>
      <inkml:brushProperty name="height" value="0.05" units="cm"/>
    </inkml:brush>
  </inkml:definitions>
  <inkml:trace contextRef="#ctx0" brushRef="#br0">0 0 16772,'12'18'337,"-2"1"1,9 20 0,13 24-337,-14-34-4,2 0-1,1-1 0,1-1 1,1-2-1,1 0 0,38 31 1,-29-32-9,1-1 1,0-2-1,1-1 1,2-2-1,50 18 1,7-5-11,2-4 0,166 24 1,204-6 6,853 7 31,-1-46 0,1491-56 21,-1581-13-532,-964 42 401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57.688"/>
    </inkml:context>
    <inkml:brush xml:id="br0">
      <inkml:brushProperty name="width" value="0.05" units="cm"/>
      <inkml:brushProperty name="height" value="0.05" units="cm"/>
    </inkml:brush>
  </inkml:definitions>
  <inkml:trace contextRef="#ctx0" brushRef="#br0">0 607 8866,'358'-7'1169,"-48"2"-783,308-35-109,-3-22 162,381-29 259,421 48-13,-86 5 477,-334-38-127,-6-24-396,-204 19-322,6 21-745,-770 58 370,-17 1 35,1 1 0,-1 0 0,0 0 0,0 0 0,12 3 0,-8 1-95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9:30.673"/>
    </inkml:context>
    <inkml:brush xml:id="br0">
      <inkml:brushProperty name="width" value="0.05" units="cm"/>
      <inkml:brushProperty name="height" value="0.05" units="cm"/>
    </inkml:brush>
  </inkml:definitions>
  <inkml:trace contextRef="#ctx0" brushRef="#br0">3782 8 9250,'37'-7'238,"-35"6"-179,-4 2 1,-18 3 56,-234 42 686,-2 0-367,122-18-417,2 7 1,-135 53 0,-75 63-974,233-95 280,-107 74 0,-3 26-201,-280 259 0,459-379 889,-206 193 368,13 17 426,-145 242 627,314-388-1217,5 2 0,4 3 0,4 3 1,-62 194-1,80-186-135,-33 229 0,34 125-41,32-375-41,4 1 0,4-1 0,4-1 0,4 0 0,5-1 0,3-1 0,51 122 0,132 200 65,-147-316 25,109 141 0,99 70 140,-193-234-125,169 132 1,110 31 31,-233-168-81,240 99 1,147 8 11,-293-115-93,3-9 0,336 38-1,-386-77-95,1-7 0,0-7 0,332-44 0,-338 15 44,-2-7 1,-1-7-1,-3-6 0,-2-8 1,229-117-1,-319 136 59,-2-2 1,-1-2-1,-3-4 0,-1-2 0,61-66 1,-55 44-13,-4-2 1,-3-2-1,82-143 1,44-149-3,-144 271 112,52-197 0,-54 111 202,17-215 1,-23-187 403,-30-10-161,-54 2-291,41 520-221,-3 1 0,-3 0 0,-3 1 0,-3 1 0,-3 1 1,-41-73-1,23 62-11,-2 3 1,-4 2-1,-3 2 0,-123-124 1,-277-211-1020,326 304-364,-245-147-1,205 159 794,-4 5-177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04.573"/>
    </inkml:context>
    <inkml:brush xml:id="br0">
      <inkml:brushProperty name="width" value="0.05" units="cm"/>
      <inkml:brushProperty name="height" value="0.05" units="cm"/>
    </inkml:brush>
  </inkml:definitions>
  <inkml:trace contextRef="#ctx0" brushRef="#br0">46 4924 7842,'-1'1'75,"1"0"1,-1 0-1,1 0 1,-1-1-1,1 1 1,-1 0-1,1-1 1,-1 1-1,1 0 1,-1-1-1,0 1 1,1-1-1,-1 1 1,0-1-1,0 0 1,0 1-1,1-1 1,-1 1-1,0-1 1,0 0-1,0 0 1,0 0-1,1 1 1,-1-1-1,0 0 1,0 0-1,0 0 1,0 0-1,0 0 1,1-1-1,-1 1 1,0 0-1,0 0 1,0-1-1,0 1 1,1 0-1,-1-1 1,0 1-1,0 0 1,1-1-1,-1 1 1,0-1-1,0 0 1,-1-1 16,1 1 0,0 0 0,0 0 0,0-1 1,0 1-1,1-1 0,-1 1 0,0-1 0,0 1 1,1-1-1,-1 1 0,1-1 0,0 0 0,-1 1 1,1-1-1,0 1 0,0-1 0,0 0 0,0 1 1,0-1-1,0 0 0,1-2 0,10-35 150,8-50-1,-2 5 3,34-204 513,-13 59-174,-26 174-445,3 0-1,22-56 0,-21 75-90,1 1-1,2 0 0,37-52 1,-22 35-17,-4-1 1,36-83-1,6-12 31,-47 97-44,32-87 0,5-58-5,11-33 6,-27 118-14,5 3 1,4 1-1,4 3 1,91-119-1,-126 189-2,-1-1-1,-3-1 0,0-1 1,-3 0-1,22-65 0,44-142-104,-65 202-13,1 2 0,2 0 0,46-64-1,35-30-91,84-119 122,-79 83 64,-31 47 4,105-129 0,-68 124 22,144-127-1,-252 250 0,-1 2-16,-1-1 1,1 1 0,0 0 0,-1 1-1,9-5 1,-7 7 3,-4 6-6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9:35.546"/>
    </inkml:context>
    <inkml:brush xml:id="br0">
      <inkml:brushProperty name="width" value="0.05" units="cm"/>
      <inkml:brushProperty name="height" value="0.05" units="cm"/>
    </inkml:brush>
  </inkml:definitions>
  <inkml:trace contextRef="#ctx0" brushRef="#br0">1 226 10930,'56'22'242,"2"-3"0,0-1 1,1-4-1,76 10 0,245 3 172,-26-18-102,298 14-34,-581-18-257,501 28 155,5-24-66,102-42 7,0-26 49,-69 4 2,-119 19-69,598-57-59,-632 21-39,-426 66-5,-18 4-12,0 0-1,0-1 1,0-1 0,0 0-1,-1 0 1,0-1 0,1-1 0,10-7-1,-22 12 17,0 1-1,0-1 1,0 0-1,0 1 0,-1-1 1,1 0-1,0 0 1,0 1-1,-1-1 0,1 0 1,-1 0-1,1 0 1,-1 0-1,1 0 0,-1 0 1,1 0-1,-1-2 1,0 2-1,0 0 0,0 0-1,-1 0 1,1 0 0,0 0 0,-1 0 0,1 0 0,-1 0 0,1 0 0,-1 1 0,0-1 0,1 0 0,-2-1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9:37.508"/>
    </inkml:context>
    <inkml:brush xml:id="br0">
      <inkml:brushProperty name="width" value="0.05" units="cm"/>
      <inkml:brushProperty name="height" value="0.05" units="cm"/>
    </inkml:brush>
  </inkml:definitions>
  <inkml:trace contextRef="#ctx0" brushRef="#br0">4760 227 10850,'-162'-41'544,"-425"-93"396,465 113-893,0 6 0,-231 0 0,266 20-731,0 5 1,1 3 0,0 4-1,1 3 1,-145 57 0,96-20-930,2 6 1,-202 132 0,168-83 1792,-276 244 0,176-97 1488,190-175-773,-85 120-1,40-20 397,-148 300 0,-38 226 146,224-492-1172,10 4-1,-64 330 0,116-427-257,5 1 0,6 1-1,5 0 1,6 0 0,5 0 0,27 145 0,-9-151-18,5-1 1,5-2 0,5-2 0,87 178 0,-75-196 5,3-2-1,5-3 1,4-2 0,4-3-1,115 117 1,-95-123 1,169 120 0,123 31-60,35-41-161,17-42-182,434 55-563,20-97 870,-625-92 332,0-10 0,308-35 0,-405 10-160,0-8-1,-1-6 1,-3-8 0,249-98 0,-265 77-19,-4-7 1,211-137-1,-254 139-26,-4-4 0,-2-5 1,-4-3-1,84-99 0,-117 113-11,-3-2 0,-3-3 1,-3-1-1,-3-3 0,-3-1 0,40-114 0,-42 78-3,-5-2 1,-5-1-1,-5-1 0,6-123 0,-10-87 65,-28-334 0,-5 429 131,-52-257 1,38 340-31,-8 1 0,-100-252 0,89 283-66,-6 1-1,-138-210 1,98 196-26,-5 5 0,-206-197 0,200 226-145,-4 4 0,-4 5 0,-168-94 0,147 106-216,-4 6 0,-223-75 0,119 67 60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29:54.335"/>
    </inkml:context>
    <inkml:brush xml:id="br0">
      <inkml:brushProperty name="width" value="0.05" units="cm"/>
      <inkml:brushProperty name="height" value="0.05" units="cm"/>
    </inkml:brush>
  </inkml:definitions>
  <inkml:trace contextRef="#ctx0" brushRef="#br0">1 135 10602,'35'9'350,"1"-2"0,71 5 0,74-9-43,-171-3-283,344-22 109,2-24-38,-160 19-73,274-25-9,5 33 5,228 51 199,-154-3 81,243-21 197,2-22-153,-304 4-246,311 8 98,0 64 224,-734-52-366,396 74-93,-389-62 21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0:05.385"/>
    </inkml:context>
    <inkml:brush xml:id="br0">
      <inkml:brushProperty name="width" value="0.05" units="cm"/>
      <inkml:brushProperty name="height" value="0.05" units="cm"/>
    </inkml:brush>
  </inkml:definitions>
  <inkml:trace contextRef="#ctx0" brushRef="#br0">36 551 12171,'-4'-2'108,"1"1"1,-1 0 0,0 0 0,0 0 0,0 1 0,0-1 0,-5 1-1,27-12-17,43-5-104,0 2 0,1 2-1,85-5 1,192 7-25,353 21 44,-86 0-1,1-20-21,1273-109-18,-879 50-7,-483 38 48,543-40 220,-800 50-168,983-99-76,-916 84-353,-321 36 330,-2 2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0:25.163"/>
    </inkml:context>
    <inkml:brush xml:id="br0">
      <inkml:brushProperty name="width" value="0.05" units="cm"/>
      <inkml:brushProperty name="height" value="0.05" units="cm"/>
    </inkml:brush>
  </inkml:definitions>
  <inkml:trace contextRef="#ctx0" brushRef="#br0">5 385 13347,'0'1'29,"-1"0"1,1-1-1,-1 1 1,1 0-1,-1 0 1,1 0-1,0 0 0,-1 0 1,1-1-1,0 1 1,0 0-1,0 0 1,0 0-1,0 0 1,0 0-1,0 0 1,0 0-1,0 0 0,0 0 1,1 0-1,-1 0 1,0-1-1,1 1 1,-1 0-1,0 0 1,1 0-1,-1 0 0,1-1 1,0 1-1,-1 0 1,1 0-1,-1-1 1,1 1-1,0-1 1,0 1-1,-1 0 1,1-1-1,0 1 0,0-1 1,0 0-1,0 1 1,-1-1-1,2 1 1,6 2-4,-1-1-1,1 0 1,0 0 0,8 1 0,-11-2 39,38 5-41,0-2 1,45-1 0,90-11-82,-23 1 53,186 9 208,177-6 101,330-98-228,-144 11-323,-61 57 115,2 30 127,-87 2 19,1640-69 942,-2175 70-951,138-14 4,-144 13 109,0-2 1,-1 0-1,1-1 0,-1 0 1,0-2-1,0 1 1,16-12-1,-26 15-90,-1-1-1,0-1 1,0 1-1,6-7 1,12-18 162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2:49.811"/>
    </inkml:context>
    <inkml:brush xml:id="br0">
      <inkml:brushProperty name="width" value="0.05" units="cm"/>
      <inkml:brushProperty name="height" value="0.05" units="cm"/>
    </inkml:brush>
  </inkml:definitions>
  <inkml:trace contextRef="#ctx0" brushRef="#br0">5251 355 12083,'-77'-23'601,"-23"-5"-598,-137-60 1,-58-29-451,227 96 262,-2 3 0,-102-14 0,-338 5-100,-4 41 735,186-3 19,-123-8 17,-41 1-230,390 0-242,0 4-1,0 5 0,2 5 0,0 3 0,-186 67 0,160-36 29,-216 120-1,277-131-21,1 2-1,2 2 0,2 4 1,-92 96-1,118-107-15,3 1-1,1 2 1,2 1-1,2 2 1,-34 74-1,48-89-7,1 0 0,1 2-1,1-1 1,2 1 0,2 0-1,0 0 1,2 1 0,1 0-1,2-1 1,4 34 0,-1-43-2,1-1 0,1 1 0,1-1 0,1-1 1,0 1-1,2-1 0,1-1 0,0 1 1,1-2-1,14 19 0,-6-14-3,1-1 0,0-1 0,2 0 1,0-2-1,1-1 0,42 26 0,-17-17-10,1-2 0,96 34 0,105 11-29,352 31-245,10-45-14,1173 38 419,-692-85 340,-800-24-373,498-88-1,-338-5-56,-328 70-25,183-82 0,-263 99 5,0-1 0,-2-3 0,-1-2 0,56-45-1,-82 57 1,0-1 0,0 0 0,-2-1 0,0 0-1,12-22 1,-18 26 1,-1-1 1,0 0-1,-1 0 0,-1 0 0,0-1 1,-1 0-1,-1 0 0,2-19 1,-3 17 11,-2-1 0,0 1 0,-1 0 0,-1 0 0,0 0 0,-1 0 0,-1 0 0,-1 0 0,0 1 0,-1 0 0,-1 0 0,0 1 0,-1-1 0,-1 2 0,0-1 0,-1 1 0,-1 1 0,-22-23 0,1 6 25,-1 2 1,-1 1-1,-2 2 0,0 1 1,-2 2-1,-61-26 0,12 13 60,-183-47 1,-328-24 48,-13 46-174,421 43-45,-335-32 4,265 18 27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3:27.375"/>
    </inkml:context>
    <inkml:brush xml:id="br0">
      <inkml:brushProperty name="width" value="0.05" units="cm"/>
      <inkml:brushProperty name="height" value="0.05" units="cm"/>
    </inkml:brush>
  </inkml:definitions>
  <inkml:trace contextRef="#ctx0" brushRef="#br0">2591 49 10226,'-192'-24'-345,"-202"0"0,242 24 122,-283 39 0,337-20 560,0 3 1,2 5-1,-106 45 0,-261 152 344,406-191-469,1 2 0,-82 66 0,116-82-154,1 1 0,1 1-1,1 0 1,0 2 0,2 0 0,0 1-1,2 1 1,-17 36 0,26-48-56,2 0 1,-1 1-1,2 0 0,0 0 0,0 0 1,1 0-1,1 0 0,1 0 1,0 0-1,2 16 0,1-11-36,0 0-1,2 0 1,0-1-1,1 0 1,1 0-1,17 31 1,-5-18-100,1-1 0,1-1 0,2-1 0,1 0 0,1-2 0,1-1 0,45 33 0,-4-11-156,3-4 1,1-2-1,2-4 1,1-3-1,2-3 1,98 25-1,-8-13-165,331 38 0,-178-55 260,467-20-1,314-100 183,-145-74 721,-799 127-203,-2-8-1,-1-5 0,283-148 0,-302 119-108,-112 66-279,0-1 0,-1 0 0,28-33 0,-42 43-76,-2 1-1,1-1 1,-1 0 0,0 0 0,0 0 0,-1-1 0,5-16 0,-7 20-26,-1 0 0,0 0 0,0 0 0,-1-1 0,0 1 1,0 0-1,0 0 0,0 0 0,-1-1 0,0 1 0,0 0 1,0 0-1,-1 0 0,0 0 0,-4-9 0,1 5 10,-1 0-1,-1 0 0,1 0 1,-1 1-1,-1 0 0,0 0 1,0 1-1,0 0 1,-16-10-1,1 3 39,0 2 0,-49-20-1,16 13 16,-1 3 0,-1 2-1,-72-9 1,-180-1 93,106 17-98,-20 5-6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3:32.033"/>
    </inkml:context>
    <inkml:brush xml:id="br0">
      <inkml:brushProperty name="width" value="0.05" units="cm"/>
      <inkml:brushProperty name="height" value="0.05" units="cm"/>
    </inkml:brush>
  </inkml:definitions>
  <inkml:trace contextRef="#ctx0" brushRef="#br0">1 95 8034,'121'29'900,"1"-5"1,152 9 0,574-25 181,2-56-1058,-548 28 15,301-23-84,147-9-54,0 27 94,726 66 1114,-1247-31-730,365 30 615,-494-25 418,-89-14-1147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3:36.077"/>
    </inkml:context>
    <inkml:brush xml:id="br0">
      <inkml:brushProperty name="width" value="0.05" units="cm"/>
      <inkml:brushProperty name="height" value="0.05" units="cm"/>
    </inkml:brush>
  </inkml:definitions>
  <inkml:trace contextRef="#ctx0" brushRef="#br0">1 457 12971,'0'0'17,"0"0"1,-1 1-1,1-1 0,0 0 1,0 0-1,0 1 1,0-1-1,0 0 1,0 0-1,0 0 0,1 1 1,-1-1-1,0 0 1,0 0-1,0 0 0,0 1 1,0-1-1,0 0 1,0 0-1,0 0 1,0 1-1,1-1 0,-1 0 1,0 0-1,0 0 1,0 0-1,0 1 1,1-1-1,-1 0 0,0 0 1,0 0-1,0 0 1,1 0-1,-1 0 0,0 0 1,0 0-1,0 0 1,1 1-1,-1-1 1,0 0-1,0 0 0,0 0 1,1 0-1,-1 0 1,0 0-1,0 0 1,1-1-1,-1 1 0,0 0 1,0 0-1,0 0 1,1 0-1,19 0-132,-14-1 200,482-41 94,-428 34-174,483-67-154,101-12-48,313 7 195,4 25 47,-696 41-15,2072-79 547,-1461 86-465,-5 47-304,-424-2-108,-337-30 211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4:04.988"/>
    </inkml:context>
    <inkml:brush xml:id="br0">
      <inkml:brushProperty name="width" value="0.05" units="cm"/>
      <inkml:brushProperty name="height" value="0.05" units="cm"/>
    </inkml:brush>
  </inkml:definitions>
  <inkml:trace contextRef="#ctx0" brushRef="#br0">4086 426 7634,'-636'96'1233,"196"9"153,-434 167-1,634-175-1205,-416 235-1,170 2 61,437-298-226,-39 32 37,4 3 0,-79 86 1,104-92 22,3 3 1,2 2 0,-47 84 0,86-126-40,1 0-1,1 1 0,1 1 1,1 0-1,2 1 1,1 0-1,2 0 1,1 0-1,1 1 1,2 0-1,2 42 1,2-47-19,0 0 0,2-1 0,2 1 1,0-1-1,1 0 0,2 0 1,1-1-1,1 0 0,0-1 0,2 0 1,1-1-1,1 0 0,30 34 1,-18-30-5,1 0 1,1-2 0,1-1 0,1-2 0,1-1 0,1-1-1,64 27 1,-4-11 9,175 43-1,-14-22 43,1-12 0,433 21 0,-297-60-15,428-48-1,-722 34-51,653-71 24,-11-58 95,-608 101-90,-3-7 1,-1-5-1,-3-5 0,-2-6 1,214-139-1,-283 160 5,-1-2 0,-2-2-1,64-71 1,-80 74 19,-1-2-1,-2-1 1,-2-1-1,42-86 1,-57 95-19,-1 0-1,-2-1 0,-1 0 1,-2-1-1,-1 0 1,-2-1-1,-1 1 1,-2-1-1,-2 0 0,-7-56 1,0 38-8,-4 0 0,-1 0 1,-3 2-1,-2-1 0,-3 2 0,-33-64 1,-5 9-14,-5 3 0,-5 2 0,-93-107 0,60 94-65,-5 5 0,-135-108 1,154 148-44,-2 4 0,-4 4 0,-2 4 1,-3 5-1,-1 3 0,-3 5 1,-204-59-1,61 51-54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07.122"/>
    </inkml:context>
    <inkml:brush xml:id="br0">
      <inkml:brushProperty name="width" value="0.05" units="cm"/>
      <inkml:brushProperty name="height" value="0.05" units="cm"/>
    </inkml:brush>
  </inkml:definitions>
  <inkml:trace contextRef="#ctx0" brushRef="#br0">3022 102 12355,'-47'-19'246,"0"3"1,-1 2-1,-1 1 1,-94-10-1,-203 7-171,315 15-31,-594 28-355,450-5 15,-267 68 0,352-65 345,0 5 0,2 3 0,2 4 0,-87 51 0,128-62 74,1 2-1,2 3 0,1 1 0,1 1 0,2 3 1,1 1-1,2 1 0,-55 81 0,71-88-59,2 0 0,1 2 1,1 0-1,2 1 0,2 0 0,1 1 0,1 0 0,2 0 0,-4 65 0,10-72-49,1 0 0,1 0 1,1 0-1,2 0 0,1-1 0,1 1 0,1-1 1,1-1-1,2 1 0,1-1 0,1-1 0,0 0 1,19 25-1,-8-20-9,2 0 0,1-2 1,1 0-1,1-2 0,2-2 0,0 0 0,50 28 1,-12-14-10,2-2 1,125 43 0,-53-33-23,227 43-1,156-20-23,-302-55 33,392-26 0,-453-5 12,-1-6-1,0-7 1,175-57-1,-217 46 16,218-106 0,-252 101-1,-2-4 1,-3-3 0,80-68 0,-104 70 29,-2-1 1,-2-3-1,-3-2 1,58-88-1,-87 115-2,-2-1 0,-1-2 0,-1 1 0,-2-2 0,-1 0 0,8-36 0,-16 45 14,0-1 0,-2 0 0,0 0 1,-2 0-1,-1-1 0,-1 1 0,-1 0 0,-11-51 0,6 57-4,0 0 1,-1 0-1,0 1 0,-2 0 0,0 1 0,-2 0 1,0 0-1,-1 1 0,0 1 0,-1 0 1,-1 1-1,-27-22 0,5 9 57,0 2 0,-2 2 1,-1 1-1,-80-34 0,44 29-30,-1 4 0,-1 3 0,0 3 0,-113-10 0,64 18-209,0 6 0,-137 13 0,153 2 40,1 4 0,0 6-1,1 4 1,2 6 0,-125 51-1,-27 37-159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5:27.507"/>
    </inkml:context>
    <inkml:brush xml:id="br0">
      <inkml:brushProperty name="width" value="0.05" units="cm"/>
      <inkml:brushProperty name="height" value="0.05" units="cm"/>
    </inkml:brush>
  </inkml:definitions>
  <inkml:trace contextRef="#ctx0" brushRef="#br0">1 0 10546,'42'26'384,"1"-3"0,2-2 1,77 27-1,-6-18-60,219 27 1,128-23-274,513-22-201,-206-9 232,893 29 541,-625-12-290,-4 38-88,-551 3-104,-5 27-186,-462-84 24,72 13-74,107 8 1,-119-23 39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5:31.227"/>
    </inkml:context>
    <inkml:brush xml:id="br0">
      <inkml:brushProperty name="width" value="0.05" units="cm"/>
      <inkml:brushProperty name="height" value="0.05" units="cm"/>
    </inkml:brush>
  </inkml:definitions>
  <inkml:trace contextRef="#ctx0" brushRef="#br0">1 1 13083,'11'7'98,"1"0"1,0-1-1,1 0 0,0 0 1,-1-2-1,2 0 0,-1 0 1,0-1-1,18 1 1,18 1-114,57-2 1,-95-3 47,414-25-40,-107 3-143,601 23-300,-2 42 686,-620-26-24,1046 32 531,-378-70-810,-221 2-190,-2 25 61,-577 1 190,490 2-203,-540-19 172,-18-5-3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5:36.602"/>
    </inkml:context>
    <inkml:brush xml:id="br0">
      <inkml:brushProperty name="width" value="0.05" units="cm"/>
      <inkml:brushProperty name="height" value="0.05" units="cm"/>
    </inkml:brush>
  </inkml:definitions>
  <inkml:trace contextRef="#ctx0" brushRef="#br0">1 35 10282,'68'3'199,"104"-9"0,-18 0-31,-25 12 268,161 28 1,29 2-75,119-34 98,0-30-125,134-4-154,154 51-88,-103 1 113,312-41 169,-49 0-222,-20 28-66,490-8-17,570-22-133,-1725 23 33,400-13-168,268 2-202,-325 55-112,-463-35 485,30 3-39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6:07.831"/>
    </inkml:context>
    <inkml:brush xml:id="br0">
      <inkml:brushProperty name="width" value="0.05" units="cm"/>
      <inkml:brushProperty name="height" value="0.05" units="cm"/>
    </inkml:brush>
  </inkml:definitions>
  <inkml:trace contextRef="#ctx0" brushRef="#br0">60 208 10970,'-33'-4'1113,"31"4"-1074,1 0 0,-1 0 1,1-1-1,-1 1 1,1-1-1,0 1 0,-1-1 1,1 1-1,0-1 1,-1 0-1,1 0 0,0 0 1,0 1-1,0-1 1,-1 0-1,1-1 1,0 1-1,1 0 0,-2-2 1,2 3-29,1-1 1,0 0-1,0 1 1,-1-1-1,1 1 1,0-1 0,0 0-1,0 1 1,0 0-1,0-1 1,0 1-1,0 0 1,0-1-1,0 1 1,0 0 0,0 0-1,0 0 1,0 0-1,0 0 1,1 0-1,0 0 8,437-26 39,-138 15-69,-32-12-76,491-17-2,-24 75 344,-186-5-65,-56-30-64,1-24-50,16 0-28,756-4-23,153 51 21,-917-8-31,758 58-19,-1153-63 47,1 5-1,135 36 0,-204-42 2,0-2-1,1-1 1,0-2 0,73-3 0,166-28 89,-109 7-121,171-1-4,136-16-1,212-44 52,5 35-109,-174 19 13,-70 3-7,328 24 49,-166 5 8,-475-7 11,715 5 40,-384 39 30,-387-24-146,110 38 0,-207-61 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6:20.230"/>
    </inkml:context>
    <inkml:brush xml:id="br0">
      <inkml:brushProperty name="width" value="0.05" units="cm"/>
      <inkml:brushProperty name="height" value="0.05" units="cm"/>
    </inkml:brush>
  </inkml:definitions>
  <inkml:trace contextRef="#ctx0" brushRef="#br0">6984 356 9066,'-425'-145'812,"345"122"-1092,-148-23 0,-87 10 506,151 20 201,-766-66 1584,-5 75-1925,319 57-181,0 23 139,311-36-2,-386 53-66,11 44 366,602-113-157,-125 51-1,162-53-141,1 1 1,1 2-1,1 1 0,-55 45 1,26-11-88,2 2 0,4 3 0,-56 73 0,97-108 17,1 2 1,2 0 0,1 1 0,1 0-1,2 1 1,1 1 0,1 0-1,2 1 1,1 0 0,2 0 0,1 1-1,2-1 1,1 1 0,2 0 0,1 0-1,6 39 1,-2-48 13,2 0 1,0 0-1,2-1 1,0 0-1,2 0 1,1-1-1,0 0 1,2-2-1,20 26 0,1-4-20,2-1 0,3-2 1,51 41-1,-35-38 3,2-3 1,2-2 0,1-3-1,2-2 1,1-3 0,120 37-1,421 75-299,428-18 163,7-83 334,-923-38-172,352 12 54,432 7 82,-2-70-96,-544 1 41,611-164 1,-581 78 116,-312 101-46,-3-4 0,0-2 0,73-54 0,-104 63-77,-1-2-1,-1-2 1,-2-1 0,-1-2-1,-2-1 1,46-70-1,-57 73-26,-2 0 0,-2-1 0,-1-1 0,-2 0 0,-1-1 0,-2-1 0,-1 0 0,8-73 0,-15 77-59,-2-1 0,-1 1 0,-2-1 0,-6-34 1,3 44-1,0 0 1,-2 1 0,-1 0-1,-1 0 1,-1 1 0,-16-26-1,7 17 1,-1 2 0,-2 0 0,-2 2 0,0 0 0,-2 2 0,0 0 0,-2 2 1,-1 1-1,-56-34 0,40 32 29,-1 3 0,-1 1 0,-1 2 0,-1 2 1,0 2-1,-76-11 0,-16 6 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7:10.861"/>
    </inkml:context>
    <inkml:brush xml:id="br0">
      <inkml:brushProperty name="width" value="0.05" units="cm"/>
      <inkml:brushProperty name="height" value="0.05" units="cm"/>
    </inkml:brush>
  </inkml:definitions>
  <inkml:trace contextRef="#ctx0" brushRef="#br0">1 0 8498,'254'18'1035,"-9"0"-813,56-8-76,397 16 513,-321-5-249,270 10 379,0-31-24,-85-29-404,156-7-235,1 41-134,694 125 214,-1301-113 24,133 40-1,-239-55-180,8 2 169,-12-6-130,-7-5-65,-9-7-10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7:11.971"/>
    </inkml:context>
    <inkml:brush xml:id="br0">
      <inkml:brushProperty name="width" value="0.05" units="cm"/>
      <inkml:brushProperty name="height" value="0.05" units="cm"/>
    </inkml:brush>
  </inkml:definitions>
  <inkml:trace contextRef="#ctx0" brushRef="#br0">0 263 6321,'938'-25'3743,"-581"11"-3529,2288-32 420,-509-21 645,-2115 66-1271,308-25 70,-10-25-51,-197 18-24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7:28.493"/>
    </inkml:context>
    <inkml:brush xml:id="br0">
      <inkml:brushProperty name="width" value="0.05" units="cm"/>
      <inkml:brushProperty name="height" value="0.05" units="cm"/>
    </inkml:brush>
  </inkml:definitions>
  <inkml:trace contextRef="#ctx0" brushRef="#br0">0 0 11955,'0'3'38,"1"-1"1,-1 1 0,1-1 0,-1 1 0,1-1 0,0 0 0,0 0 0,0 1 0,0-1 0,1 0 0,-1 0 0,0 0-1,1 0 1,-1 0 0,1 0 0,0-1 0,0 1 0,0 0 0,0-1 0,0 1 0,0-1 0,0 0 0,0 0 0,0 0-1,1 0 1,-1 0 0,4 1 0,7 2-9,1-1-1,0 0 0,21 2 1,-28-5 19,38 4 34,86-5 1,45-15-158,-82 5 36,289-2-56,1 31 161,840 60 1174,-496-60-922,-82-5-247,490 37 227,-1044-45-257,-36-1-148,87-4 1,-122-4 55,-10-4-18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54.249"/>
    </inkml:context>
    <inkml:brush xml:id="br0">
      <inkml:brushProperty name="width" value="0.05" units="cm"/>
      <inkml:brushProperty name="height" value="0.05" units="cm"/>
    </inkml:brush>
  </inkml:definitions>
  <inkml:trace contextRef="#ctx0" brushRef="#br0">542 19 14363,'-1'-1'99,"1"0"0,-1 0 1,1 0-1,-1 0 0,0 0 0,1 0 0,-1 0 1,0 0-1,0 0 0,0 0 0,0 0 0,0 1 1,0-1-1,0 0 0,0 1 0,0-1 0,0 0 1,0 1-1,0 0 0,0-1 0,-1 1 0,1 0 1,0-1-1,0 1 0,0 0 0,-3 0 0,-34 2 839,17 3-625,0 1 0,0 0 0,0 2 0,1 1 0,0 0 0,0 1 0,2 1 0,-1 1 0,1 1 0,-22 20 0,10-6-50,2 1 1,0 2-1,2 1 1,-38 59 0,55-76-210,1 1 1,0 0-1,0 0 1,2 1-1,0 0 1,-6 26-1,11-37-48,0-1 0,0 1 0,1-1 0,0 1 0,0-1 0,0 1 0,0-1 0,1 1 0,-1-1-1,1 1 1,0-1 0,1 0 0,-1 1 0,1-1 0,0 0 0,0 0 0,0 0 0,1 0-1,-1 0 1,1-1 0,0 1 0,0-1 0,0 0 0,0 0 0,1 0 0,-1 0 0,1 0 0,0-1-1,5 3 1,6 2 35,0-1-1,0 0 0,1-2 1,-1 1-1,1-2 1,0 0-1,1-1 0,30 0 1,-9-3 102,0-2 0,64-12-1,-65 7-588,-1-1-1,0-2 0,0-1 0,39-21 1,-63 26-544,-15 10 295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48.064"/>
    </inkml:context>
    <inkml:brush xml:id="br0">
      <inkml:brushProperty name="width" value="0.05" units="cm"/>
      <inkml:brushProperty name="height" value="0.05" units="cm"/>
    </inkml:brush>
  </inkml:definitions>
  <inkml:trace contextRef="#ctx0" brushRef="#br0">17 8 13611,'6'-7'1120,"-4"7"-378,-7 15 10,-1 2-319,1 6-298,2 0-1,0-1 1,2 1-1,0 0 1,1 1 0,2-1-1,0-1 1,2 1-1,11 42 1,-15-64-209,0 0 0,1 0 0,-1 0 0,0 0 0,1 1 0,-1-1 0,1 0 0,-1 0 0,1 0 0,0 0 0,-1-1 0,1 1 0,0 0 0,0 0 0,-1 0 0,1 0 0,0-1 0,0 1 0,0-1 0,0 1 0,0 0 0,0-1 0,0 1 0,0-1 0,2 1 0,-2-1-59,1-1 1,-1 1-1,1 0 1,-1-1-1,1 1 1,-1-1-1,0 0 1,1 1-1,-1-1 1,0 0-1,0 0 1,1 0-1,-1 1 1,0-1-1,0-1 1,1 0-1,5-7-352,0 1 0,-1-1-1,-1 0 1,6-12 0,39-95-2024,-21 38 5239,-28 73-2333,1 1 754,-1 6-237,-3 15 340,-6 24-94,-1-1-524,1-11-434,2 2 1,1-1-1,-2 37 1,7-67-271,0 1 0,0-1 0,0 1 0,1 0 1,-1-1-1,0 1 0,0 0 0,0-1 0,0 1 0,1-1 1,-1 1-1,0 0 0,0-1 0,1 1 0,-1-1 0,1 1 1,-1-1-1,0 1 0,1-1 0,-1 0 0,1 1 0,-1-1 0,1 1 1,-1-1-1,1 0 0,-1 1 0,1-1 0,0 0 0,3 3-186,1 0-345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10.604"/>
    </inkml:context>
    <inkml:brush xml:id="br0">
      <inkml:brushProperty name="width" value="0.05" units="cm"/>
      <inkml:brushProperty name="height" value="0.05" units="cm"/>
    </inkml:brush>
  </inkml:definitions>
  <inkml:trace contextRef="#ctx0" brushRef="#br0">21 2484 12259,'-16'2'625,"16"-2"-617,-1 0 1,1 0 0,0 0 0,0 0 0,-1 0-1,1-1 1,0 1 0,0 0 0,-1 0 0,1 0 0,0-1-1,0 1 1,0 0 0,0 0 0,-1-1 0,1 1-1,0 0 1,0 0 0,0-1 0,0 1 0,0 0-1,0-1 1,0 1 0,0 0 0,0 0 0,0-1-1,0 1 1,0 0 0,0 0 0,0-1 0,0 1-1,0-1 1,1-1 7,0-1-1,0 0 0,1 1 0,-1-1 1,0 1-1,1 0 0,0-1 0,0 1 1,0 0-1,0 0 0,3-3 1,49-38 284,84-52 1,-81 58-229,652-411 377,627-285 157,-466 294-171,-304 159-152,-22 11-30,-344 176-400,-171 84-1,-28 10 52,-6 3-1,-41 20-111,-297 145-377,-74 35 459,-230 108 169,25-10 28,-139 71 6,173-83-156,392-193-168,174-88 165,16-8 4,32-23-67,46-24-26,99-46 1,-77 44 99,119-64-27,681-345 248,-491 258 10,-223 109-59,20 0 178,-184 87-219,-16 3-59,0 0 0,0 0 0,0 0 0,0 0 0,0 0 0,1 0 0,-1 0 0,0 0 0,0 0 0,0 0 0,0 0 0,0 0 0,0 0 0,0 0 0,0 0 0,1 0 0,-1 1 0,0-1 0,0 0 0,0 0 0,0 0 0,0 0 0,0 0 0,0 0 0,0 0 1,0 0-1,0 1 0,0-1 0,0 0 0,0 0 0,0 0 0,0 0 0,0 0 0,0 0 0,0 1 0,0-1 0,0 0 0,0 0 0,0 0 0,0 0 0,0 0 0,0 0 0,0 0 0,0 1 0,0-1 0,0 0 0,0 0 0,0 0 0,0 0 0,-1 0 0,1 0 0,0 0 0,0 0 0,0 0 0,-5 7 17,-1-2 0,1 1 0,-1 0 0,-8 4 0,-168 134-10,-53 44-4,29-16 32,-18 17-53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57.861"/>
    </inkml:context>
    <inkml:brush xml:id="br0">
      <inkml:brushProperty name="width" value="0.05" units="cm"/>
      <inkml:brushProperty name="height" value="0.05" units="cm"/>
    </inkml:brush>
  </inkml:definitions>
  <inkml:trace contextRef="#ctx0" brushRef="#br0">3729 652 11626,'-88'-72'740,"-3"3"-1,-3 5 1,-2 4-1,-127-58 0,102 67-864,-2 6 0,-2 5 0,-159-30 0,136 45-85,-2 6 0,-235 0-1,141 28 118,-406 66 0,328-5 90,255-50 10,0 3 0,-105 53 0,152-66-4,1 1 0,1 1-1,0 1 1,0 0-1,2 2 1,0 0 0,0 0-1,1 1 1,1 1-1,1 1 1,0 0 0,2 0-1,0 2 1,1-1-1,1 1 1,0 0 0,2 1-1,0 0 1,2 0 0,0 1-1,1-1 1,-1 37-1,6-17 0,1 1-1,2-1 0,2 0 1,1-1-1,3 1 0,17 46 1,107 231-80,-111-267 45,69 138-47,8-4-1,137 192 1,-167-283 108,4-4 0,4-2 1,164 142-1,-137-145 2,5-4 0,3-5 0,130 64 0,-5-25-23,442 147 0,279 15 181,-887-258-153,903 216 330,-787-201-287,2-8 1,1-9 0,233-8-1,-225-28-70,-160 12 0,1-1-1,72-27 0,-90 26-2,0-1-1,-1 0 0,0-2 1,-1-1-1,0 0 1,18-17-1,-24 17 0,-1-1 0,0 0 0,0-1 0,-2 0 0,0-1-1,0-1 1,-2 1 0,11-25 0,-11 17 22,0-2 0,-1 0-1,-2 0 1,-1 0 0,3-41-1,-6 27 11,-2 0-1,-1-1 1,-9-42 0,-7-6 46,-5 0 1,-48-128-1,18 85-26,-6 4 0,-5 1-1,-113-169 1,72 149-39,-6 4 1,-161-163-1,90 133-162,-231-172-1,266 236 13,-5 6 0,-260-132-1,150 113-10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03.368"/>
    </inkml:context>
    <inkml:brush xml:id="br0">
      <inkml:brushProperty name="width" value="0.05" units="cm"/>
      <inkml:brushProperty name="height" value="0.05" units="cm"/>
    </inkml:brush>
  </inkml:definitions>
  <inkml:trace contextRef="#ctx0" brushRef="#br0">1 0 9258,'113'15'1784,"217"21"-266,292-23-1295,-69-3-89,831 24 380,-1154-36-494,663-2 26,1 27-5,467 20 44,5-61 12,-676 6-87,-234 3-35,619 0-129,-478 45 255,-507-29-70,-79-7-30,-1 0 0,1-1 0,-1 0 0,0-1 1,1 0-1,12-5 0,-4-3-1,-6-5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05.928"/>
    </inkml:context>
    <inkml:brush xml:id="br0">
      <inkml:brushProperty name="width" value="0.05" units="cm"/>
      <inkml:brushProperty name="height" value="0.05" units="cm"/>
    </inkml:brush>
  </inkml:definitions>
  <inkml:trace contextRef="#ctx0" brushRef="#br0">4874 397 8658,'-400'-109'2372,"-77"-18"-1250,-6 29-879,202 62-34,-2 12 1,-492 21 0,586 20-157,-212 46 1,-38 60-108,312-83 36,23-7-13,1 4 1,1 5 0,-184 106-1,251-124 24,1 1-1,1 1 0,1 2 0,1 1 1,2 1-1,1 2 0,1 1 0,2 1 1,-24 42-1,34-48-11,1 0 1,0 1 0,3 0-1,0 2 1,2-1 0,1 1-1,2 0 1,0 0 0,3 1-1,0 0 1,2-1 0,6 58-1,3-40-2,3 0 0,1 0 0,3-1 1,38 86-1,-5-37-32,72 108 1,-55-113-28,3-2 0,3-4 0,5-3 0,102 87 0,-88-94 8,4-5 0,3-3 0,178 92 0,-182-115 57,1-5 0,159 46 1,210 20 82,-268-73-3,2-8 0,0-9 0,1-8 0,0-10 0,243-31 1,123-68-702,-382 55 44,184-72 1,-243 68-256,-1-5 1,-4-6 0,-2-4-1,132-100 1,-195 123 244,-1-1 0,83-92 0,-100 95 1016,-2-2-1,-2-2 1,-2 0 0,26-54 0,-44 73-152,-1 0 1,-1 0-1,-1-1 1,-2 1-1,0-2 0,-2 1 1,-1-1-1,-1 1 1,-1-1-1,-1 0 1,-8-52-1,-1 33 185,-1 0 0,-3 1 0,-2 1 1,-1 0-1,-45-82 0,-145-217 366,140 248-676,-115-126 1,-18 18-86,154 162-193,-2 3 1,-86-56-1,68 57 70,-2 3-1,-90-33 1,-12 8-53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4:16.129"/>
    </inkml:context>
    <inkml:brush xml:id="br0">
      <inkml:brushProperty name="width" value="0.05" units="cm"/>
      <inkml:brushProperty name="height" value="0.05" units="cm"/>
    </inkml:brush>
  </inkml:definitions>
  <inkml:trace contextRef="#ctx0" brushRef="#br0">3627 108 9346,'-192'-39'1123,"-2"9"0,-278-8-1,350 37-1045,1 6-1,-1 5 1,2 5-1,0 6 1,-129 39-1,102-13-70,2 7 0,3 6 0,3 6 0,3 6 0,-223 157 0,3 56-4,299-232-8,3 3 0,2 2 0,-82 118 0,106-131 0,2 0 1,2 2-1,2 0 1,2 2-1,2 0 1,-22 100-1,34-115 8,1 1 1,2 0-1,2-1 0,1 1 0,1 0 0,2 0 0,1-1 0,2 0 0,2 0 0,1 0 0,19 47 0,-10-43 21,2-1 0,1-1 0,2 0 0,2-2 0,1 0 0,1-2 0,2-1 0,54 46 0,2-11 33,3-2 0,112 59 0,-16-20 21,234 94 0,-290-147-33,2-6 0,257 52 0,-218-72 13,284 6 0,175-56 71,-360-4-38,-1-12 0,464-136 0,-454 88-45,-5-12 1,-5-11 0,344-201-1,-592 303-41,122-72 4,144-112-1,-245 164 23,-2-2 0,-1-1 0,-2-2-1,-1-2 1,-2-1 0,-1-1 0,47-87 0,-67 105-11,-1 0 0,-1-1 0,-2-1 0,0 1 0,-1-1 0,-2-1 0,0 1 0,-2 0 0,0-1 0,-2 0 0,0 1 0,-2-1 0,-1 1 0,-1 0 0,-1-1 0,-1 2 0,-1-1 0,-1 1 0,-1 0 0,-1 0 0,-1 1 0,-1 1 0,-1 0 0,-29-36 0,21 35-46,0 0 0,-2 1 0,0 1 0,-1 1 0,-1 2 0,-37-21 0,8 11 12,-1 1 0,-76-23 0,-108-14-85,-63 17-24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4:34.074"/>
    </inkml:context>
    <inkml:brush xml:id="br0">
      <inkml:brushProperty name="width" value="0.05" units="cm"/>
      <inkml:brushProperty name="height" value="0.05" units="cm"/>
    </inkml:brush>
  </inkml:definitions>
  <inkml:trace contextRef="#ctx0" brushRef="#br0">93 252 12827,'-24'6'609,"-35"12"1,50-12-270,10-1-172,17 1-92,20-3-89,-1-2 0,1-2 0,47-7 1,-37 3-20,133-9-150,-1 8 0,208 20-1,823 50 702,-323-79 207,1-22-287,266-8-266,739-76 139,-1699 94-473,-159 20 98,0-2-1,0-1 1,41-19-1,-40 7-153,-28 10-179,-9 11 365,0 1 1,0 0-1,-1-1 1,1 1-1,0 0 1,0-1-1,-1 1 1,1 0-1,0-1 1,0 1-1,-1 0 1,1-1-1,0 1 0,-1 0 1,1 0-1,0 0 1,-1-1-1,1 1 1,0 0-1,-1 0 1,1 0-1,-1 0 1,1 0-1,0 0 1,-1 0-1,1-1 1,-1 1-1,1 0 1,0 0-1,-1 1 0,1-1 1,-1 0-1,1 0 1,-1 0-1,-7 1-38,0 0-1,0 0 0,0 1 0,1 0 1,-1 0-1,0 1 0,1 0 0,0 0 0,-11 6 1,8-3-7,-66 33-348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5.207"/>
    </inkml:context>
    <inkml:brush xml:id="br0">
      <inkml:brushProperty name="width" value="0.05" units="cm"/>
      <inkml:brushProperty name="height" value="0.05" units="cm"/>
    </inkml:brush>
  </inkml:definitions>
  <inkml:trace contextRef="#ctx0" brushRef="#br0">1 74 15555,'0'-2'171,"0"-1"0,1 1 0,0 0-1,-1-1 1,1 1 0,0 0 0,0-1-1,1 1 1,-1 0 0,0 0 0,1 0 0,-1 0-1,1 0 1,0 0 0,3-2 0,-1 1 21,0 0 0,1 0 0,-1 0 0,1 1 0,0 0 0,0 0 0,5-2 0,9 0 165,-1 0-1,1 1 1,21 0 0,-40 3-355,14-1 138,0 1 0,0 1 1,0 0-1,0 0 1,14 5-1,-26-6-116,1 1 0,0 0-1,0 0 1,-1 0 0,1 0 0,0 1 0,-1-1-1,1 1 1,-1 0 0,0-1 0,1 1 0,-1 0-1,3 4 1,-4-5-13,-1 1-1,1 0 1,0 0-1,-1-1 1,1 1-1,-1 0 0,1 0 1,-1 0-1,0 0 1,0-1-1,0 1 1,0 0-1,0 0 1,0 0-1,0 0 1,-1 0-1,1-1 1,-1 1-1,1 0 1,-1 0-1,0-1 1,1 1-1,-3 2 1,-1 2 8,0 1 1,0-1 0,-1-1 0,0 1 0,0-1 0,0 0 0,-1 0 0,0 0 0,-10 6 0,-63 32 119,66-37-124,-10 3 6,19-8-17,-1 1 0,1-1 1,-1 1-1,1 0 0,0 0 0,0 1 0,0-1 0,0 1 0,0 0 0,0 0 0,-5 6 1,8-8-6,1 0 0,0-1 0,0 1 0,-1 0 0,1 0 1,0-1-1,0 1 0,0 0 0,0 0 0,0 0 0,0-1 0,0 1 1,0 0-1,0 0 0,0-1 0,1 1 0,-1 0 0,0 0 1,0-1-1,1 1 0,-1 0 0,0-1 0,1 1 0,-1 0 0,1-1 1,-1 1-1,1-1 0,-1 1 0,2 0 0,21 16-41,-15-12 31,12 8-7,1 1-16,0 0 0,-1 1 0,31 31 0,-47-41 33,0-1-1,0 0 1,-1 1-1,1 0 1,-1 0-1,0 0 0,-1 0 1,1 0-1,-1 0 1,0 1-1,0-1 1,-1 1-1,0 0 0,0-1 1,0 1-1,0 0 1,-1 0-1,0 0 1,0-1-1,-1 1 0,-2 11 1,1-12 50,0 0 0,0 0 0,-1 0 0,0 0 0,0 0 0,0 0 0,-1-1 0,1 0 0,-1 1 0,0-1 0,-1-1 1,1 1-1,0-1 0,-1 1 0,0-1 0,0-1 0,0 1 0,0-1 0,0 1 0,-1-2 0,1 1 0,-10 1 0,7-1 24,0 0 0,0-1-1,-1 0 1,1 0 0,0-1-1,0-1 1,0 1 0,0-1-1,-1 0 1,1-1 0,0 0-1,1 0 1,-1-1 0,0 0-1,-9-5 1,16 7-102,-1 0 1,1 0-1,0 0 0,-1 1 0,1-1 1,0 0-1,0-1 0,0 1 0,0 0 1,0 0-1,0 0 0,0-1 0,0 1 1,0 0-1,1-1 0,-1 1 0,0-1 1,1 1-1,0-1 0,-1 1 0,1-1 1,0 1-1,-1-1 0,1 1 0,0-1 1,1-2-1,1-14-230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5.900"/>
    </inkml:context>
    <inkml:brush xml:id="br0">
      <inkml:brushProperty name="width" value="0.05" units="cm"/>
      <inkml:brushProperty name="height" value="0.05" units="cm"/>
    </inkml:brush>
  </inkml:definitions>
  <inkml:trace contextRef="#ctx0" brushRef="#br0">48 0 17612,'2'3'1589,"-4"8"-817,-6 20-302,3-14 176,-7 39-207,3 2 0,2-1 0,2 1 0,3 0 0,3 0 0,8 64 0,-7-105-400,7 40 72,-8-54-106,0 0 0,0 1 0,0-1 0,0 1-1,0-1 1,1 0 0,0 0 0,0 0-1,0 0 1,0 0 0,0 0 0,4 3 0,-6-6-22,0 1 0,1-1 0,-1 0 0,1 1 0,-1-1 0,1 0 1,-1 1-1,0-1 0,1 0 0,-1 0 0,1 0 0,-1 0 1,1 1-1,-1-1 0,1 0 0,-1 0 0,1 0 0,-1 0 1,1 0-1,-1 0 0,1 0 0,-1 0 0,1 0 0,-1 0 1,1-1-1,-1 1 0,1 0 0,-1 0 0,1-1 0,8-13-762,-3-23 55,-7-2 379,-4-8-95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6.484"/>
    </inkml:context>
    <inkml:brush xml:id="br0">
      <inkml:brushProperty name="width" value="0.05" units="cm"/>
      <inkml:brushProperty name="height" value="0.05" units="cm"/>
    </inkml:brush>
  </inkml:definitions>
  <inkml:trace contextRef="#ctx0" brushRef="#br0">1 207 15091,'7'1'213,"0"0"0,0-1 1,0 0-1,0 0 0,0-1 0,1 0 0,-1 0 0,0 0 0,0-1 1,-1 0-1,1-1 0,0 1 0,-1-1 0,1-1 0,-1 1 0,0-1 0,0 0 1,0 0-1,6-7 0,-4 4-76,-1 0-1,1-1 1,-2 1 0,1-2-1,-1 1 1,0-1 0,-1 0 0,0 0-1,0 0 1,-1-1 0,0 1-1,4-18 1,-8 25-108,1 0 0,-1 0 0,0 0 0,0 0 0,0 0 0,0 0 0,0 0 0,0 1 0,0-1 0,-2-4 0,2 6-11,0-1 1,-1 0 0,1 1 0,0-1-1,-1 1 1,1-1 0,-1 0-1,1 1 1,0-1 0,-1 1 0,0-1-1,1 1 1,-1 0 0,1-1 0,-1 1-1,1 0 1,-1-1 0,0 1 0,1 0-1,-2-1 1,0 1 6,0 0 1,0 0-1,1 0 1,-1 0-1,0 1 1,0-1-1,1 1 0,-1-1 1,0 1-1,1-1 1,-1 1-1,1 0 0,-1 0 1,1 0-1,-1 0 1,1 0-1,-1 0 1,1 0-1,0 0 0,-2 3 1,-6 6 26,2 1 1,-1 0-1,2 1 1,-1 0-1,2 0 1,-1 0-1,2 1 1,0-1-1,0 1 1,1 0-1,1 0 1,0 0-1,0 1 1,2-1-1,1 25 1,-1-35-46,1 0 0,-1 0 0,1-1 0,-1 1 0,1-1 1,0 1-1,0-1 0,0 1 0,0-1 0,1 1 0,-1-1 0,1 0 0,-1 0 0,1 0 0,0 0 1,0 0-1,0 0 0,3 2 0,-3-3-4,0 0 1,0 0-1,0 0 1,1-1-1,-1 1 1,0-1-1,0 1 1,1-1-1,-1 0 1,0 0-1,0 0 0,1 0 1,-1 0-1,0-1 1,0 1-1,1-1 1,-1 1-1,0-1 1,0 0-1,0 0 1,0 0-1,2-1 1,9-6 8,0-1 0,-1 0 0,0-1 1,0 0-1,-1-1 0,0 0 0,11-16 0,59-92 167,-72 105-146,-23 69 160,13-52-189,-19 81 97,18-72-77,0-1 0,1 1 0,1-1 0,0 1 0,2 15-1,-2-25-14,0 1-1,0-1 0,1 0 1,-1 0-1,1 0 0,-1 1 0,1-1 1,0 0-1,0 0 0,0 0 1,0 0-1,0 0 0,0 0 0,0-1 1,1 1-1,-1 0 0,1 0 0,0-1 1,-1 1-1,1-1 0,0 0 1,0 1-1,0-1 0,0 0 0,0 0 1,0 0-1,0-1 0,0 1 0,0 0 1,0-1-1,0 1 0,1-1 1,-1 0-1,0 0 0,5 0 0,-1-1 22,1 0-1,-1 0 1,0-1-1,1 0 0,-1 0 1,0-1-1,0 1 1,-1-1-1,1-1 0,0 1 1,5-6-1,6-5 62,-1-2 1,-1 0-1,0-1 0,21-32 0,-27 36-60,0-1 0,-1 0 0,-1-1 0,0 1 0,7-24 0,-16 48-58,-12 68-94,13-72 47,1 0 0,0 0 0,0 0 0,0 0 0,0 0 0,1 0 0,0 0 0,0 0 0,1 0 0,3 8 0,-5-14 35,0 1 1,0-1-1,1 1 0,-1 0 0,1-1 0,-1 1 0,0-1 0,1 1 1,-1-1-1,1 1 0,-1-1 0,1 1 0,0-1 0,-1 0 1,1 1-1,-1-1 0,1 0 0,0 0 0,-1 1 0,1-1 0,0 0 1,-1 0-1,1 0 0,0 0 0,-1 0 0,1 0 0,0 0 1,-1 0-1,1 0 0,0 0 0,0 0 0,-1 0 0,1 0 1,0 0-1,-1-1 0,1 1 0,-1 0 0,1-1 0,0 1 0,21-18-1241,-8 4 817,-1-2 0,0 0 0,-1 0 0,-1-1 0,9-19 0,10-22-386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6.958"/>
    </inkml:context>
    <inkml:brush xml:id="br0">
      <inkml:brushProperty name="width" value="0.05" units="cm"/>
      <inkml:brushProperty name="height" value="0.05" units="cm"/>
    </inkml:brush>
  </inkml:definitions>
  <inkml:trace contextRef="#ctx0" brushRef="#br0">56 1 15395,'-6'36'1706,"-13"47"0,-4 23 347,19-73-1464,1 1-1,3 50 1,1-70-529,0 1 1,1-1-1,1 0 0,0 0 1,1 0-1,0 0 0,1-1 1,10 19-1,-15-32-60,0 0 0,0 0 0,0 0 0,0 0 0,0 0 0,0 1 0,0-1 0,0 0 0,0 0 0,0 0 0,0 0 0,0 0 0,0 1 0,0-1 1,0 0-1,0 0 0,0 0 0,0 0 0,0 0 0,0 1 0,0-1 0,0 0 0,1 0 0,-1 0 0,0 0 0,0 0 0,0 0 0,0 0 0,0 0 0,0 0 0,1 1 0,-1-1 0,0 0 0,0 0 0,0 0 0,0 0 0,0 0 0,1 0 0,-1 0 0,0 0 0,0 0 1,0 0-1,0 0 0,0 0 0,1 0 0,-1 0 0,0 0 0,0 0 0,0 0 0,0 0 0,0-1 0,1 1 0,-1 0 0,0 0 0,0 0 0,0 0 0,0 0 0,0 0 0,0 0 0,0 0 0,1 0 0,-1-1 0,0 1 0,0 0 0,0 0 0,0 0 0,0 0 0,0 0 1,0-1-1,2-17-46,-3-23-160,-6-15-479,-18-67 0,21 112 276,4 15 316,6 20 143,-2-16-17,0-1 0,0 0 0,1 0 0,0 0 0,0-1 0,1 0 0,0 0 0,0 0 0,0-1 1,1 1-1,0-2 0,0 1 0,10 4 0,-7-4 14,1-1 1,0 0-1,0-1 0,0 0 1,0 0-1,1-2 0,-1 1 1,1-1-1,14-1 0,-13-1 18,0 0-1,0-1 0,-1 0 0,1-1 1,0-1-1,-1 0 0,0 0 0,13-8 0,-16 7 1,0 1 0,-1-2 0,0 1-1,-1-1 1,1-1 0,-1 1-1,0-1 1,-1-1 0,1 1 0,-1-1-1,5-9 1,-10 14-24,1 0 0,-1 1 0,0-1 0,0 0 1,0 0-1,0 0 0,0 0 0,-1-1 0,1-3 0,-1 6-32,0 0 0,0 1-1,0-1 1,0 0 0,-1 1 0,1-1 0,0 0-1,0 1 1,0-1 0,-1 1 0,1-1 0,0 0-1,-1 1 1,1-1 0,0 1 0,-1-1 0,1 1-1,-1-1 1,1 1 0,-1-1 0,1 1 0,-1 0-1,1-1 1,-1 1 0,1-1 0,-1 1 0,0 0-1,1 0 1,-1-1 0,0 1 0,1 0 0,-1 0 0,0 0-1,1 0 1,-1 0 0,0 0 0,1 0 0,-1 0-1,0 0 1,1 0 0,-1 0 0,0 0 0,1 0-1,-1 1 1,1-1 0,-1 0 0,-1 1 0,-3 1 15,0 0 0,0 0 0,0 1 0,1-1 0,-1 1 0,1 1 0,-1-1 0,1 0 0,0 1 0,0 0 0,1 0 0,-1 0 0,-3 6 0,-1 1 15,2 0 1,-1 0-1,1 0 1,-7 21-1,11-25-18,0 0-1,0 0 1,0 0 0,1 0 0,0 0-1,0 1 1,1-1 0,0 0-1,0 1 1,1-1 0,-1 0-1,2 1 1,-1-1 0,4 8 0,-3-9-109,1-1 0,0 0 1,0 0-1,0 0 1,0-1-1,1 1 0,0-1 1,0 0-1,0 0 1,0 0-1,1 0 0,-1-1 1,1 0-1,0 0 1,0 0-1,0 0 1,1-1-1,7 3 0,-8-4 28,0 0 1,-1 0-1,1 0 0,0-1 0,0 1 0,0-1 0,0 0 0,0 0 0,0-1 0,0 0 0,4-1 1,22-10-388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7.467"/>
    </inkml:context>
    <inkml:brush xml:id="br0">
      <inkml:brushProperty name="width" value="0.05" units="cm"/>
      <inkml:brushProperty name="height" value="0.05" units="cm"/>
    </inkml:brush>
  </inkml:definitions>
  <inkml:trace contextRef="#ctx0" brushRef="#br0">297 0 18636,'0'1'79,"1"-1"1,-1 1-1,0 0 0,0-1 0,1 1 1,-1 0-1,0 0 0,0-1 1,0 1-1,0 0 0,0 0 1,0-1-1,0 1 0,0 0 0,0 0 1,0-1-1,0 1 0,-1 0 1,1 0-1,0-1 0,0 1 1,-1 0-1,1-1 0,0 1 0,-1 0 1,0 0-1,-11 23 229,-60 98 1484,-107 196-1300,165-295-631,-4 8-1501,22-47 1316,1 0 0,1 0-1,7-15 1,-3 10 59,12-34-391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11.492"/>
    </inkml:context>
    <inkml:brush xml:id="br0">
      <inkml:brushProperty name="width" value="0.05" units="cm"/>
      <inkml:brushProperty name="height" value="0.05" units="cm"/>
    </inkml:brush>
  </inkml:definitions>
  <inkml:trace contextRef="#ctx0" brushRef="#br0">3016 882 12571,'-9'-8'211,"-116"-94"1187,104 87-1300,0 2 1,-1 0-1,-1 1 1,-31-12-1,3 8-10,-1 2 0,0 2 0,-73-7 0,-162 2-102,119 14-64,-287 32 0,371-17 86,2 3 1,0 4-1,1 4 1,1 3-1,-107 51 1,120-43 60,1 4 1,3 2 0,1 2 0,2 4-1,2 2 1,2 2 0,2 3 0,-72 92 0,80-85 7,3 2 0,3 2 0,2 1 0,3 2 0,4 1 0,-36 111 0,55-137-58,2 1 1,2 1-1,2 0 1,2 0-1,2 52 1,4-61-28,1 0 1,2-1-1,1 1 1,2-1-1,1-1 1,2 0-1,18 41 1,-9-36-18,2 0 1,2-1 0,1-1-1,1-1 1,2-2-1,2 0 1,1-2 0,65 50-1,-33-35-9,1-4 0,2-2 0,1-4 0,90 35 0,-85-44 33,1-3 0,0-4-1,2-2 1,0-4 0,1-4-1,0-2 1,141-6 0,-125-8 67,0-5 0,0-3 1,-2-5-1,0-3 0,-1-4 0,99-45 1,-67 16 92,-3-6 0,-3-5 0,-2-4 0,-4-6 0,128-115 0,-113 77-33,-5-6 0,-5-5 0,169-243-1,-213 264-236,-4-4-1,-6-2 1,67-170-1,-101 209-53,-4-2-1,20-112 1,-34 129 17,-2-2 1,-2 1 0,-9-110-1,2 140 99,-1 1-1,-1 0 1,-1 0 0,-1 1-1,-1 0 1,-2 0-1,-14-27 1,13 34 31,0-1 1,-1 1-1,-1 1 0,-1 0 0,-1 1 1,0 0-1,-1 2 0,0 0 1,-25-17-1,13 14 25,0 2 1,-1 0-1,-1 2 0,-1 1 1,1 2-1,-2 0 0,-48-7 1,23 9 27,0 3 0,-1 2 0,-85 6 0,-132 34 39,-39 42 248,-31 32 1150,-415 236-542,359-123-501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7.946"/>
    </inkml:context>
    <inkml:brush xml:id="br0">
      <inkml:brushProperty name="width" value="0.05" units="cm"/>
      <inkml:brushProperty name="height" value="0.05" units="cm"/>
    </inkml:brush>
  </inkml:definitions>
  <inkml:trace contextRef="#ctx0" brushRef="#br0">138 0 14867,'-1'25'1849,"-4"6"-1129,1 11-264,1 5 1168,3 9-784,6 0-111,6-4-273,2-4-104,4-6-176,0-6-96,-5-15-304,-3-8-224,-9-13-513,-4-10 793,-14-13-128,-3-8-144</inkml:trace>
  <inkml:trace contextRef="#ctx0" brushRef="#br0" timeOffset="0.49">1 185 14395,'1'12'1424,"12"1"-847,4-2-225,9-1 752,7-1-424,8-5-632,5-3 232,2-5-176,0-3-56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9.435"/>
    </inkml:context>
    <inkml:brush xml:id="br0">
      <inkml:brushProperty name="width" value="0.05" units="cm"/>
      <inkml:brushProperty name="height" value="0.05" units="cm"/>
    </inkml:brush>
  </inkml:definitions>
  <inkml:trace contextRef="#ctx0" brushRef="#br0">436 21 17748,'0'0'93,"1"0"1,-1-1 0,1 1-1,-1-1 1,0 1 0,1-1-1,-1 1 1,0-1-1,0 1 1,0-1 0,1 1-1,-1-1 1,0 1 0,0-1-1,0 0 1,0 1 0,0-1-1,0 1 1,0-1-1,0 1 1,0-1 0,0 0-1,0 1 1,0-1 0,0 1-1,-1-1 1,1 0-1,-1 0-7,0 1 0,1-1 0,-1 1 0,0-1-1,0 1 1,1 0 0,-1-1 0,0 1-1,0 0 1,0-1 0,0 1 0,1 0-1,-1 0 1,0 0 0,-2 0 0,-38 4 1108,21 1-1067,0 0 0,0 2 0,1 0 0,0 2 1,0 0-1,0 0 0,1 2 0,-23 18 1,20-12-48,0 0 0,2 2 0,0 0 1,1 1-1,1 1 0,-16 24 1,27-36-36,1 1 1,0-1 0,0 1-1,1 0 1,0 0-1,1 0 1,-3 13 0,6-19-30,-1-1 0,1 1 0,0 0 0,0 0 0,0 0 0,0 0 0,0 0 0,1 0 0,0 0 0,0 0 1,0-1-1,0 1 0,1 0 0,-1-1 0,1 1 0,0-1 0,0 1 0,0-1 0,1 0 0,-1 0 0,1 0 0,4 4 0,2-1-90,0 0-1,1 0 1,-1-1-1,1-1 1,0 0-1,0 0 1,0-1 0,1 0-1,-1 0 1,22 1-1,6-1-687,66-2 0,-91-2 628,-1 0 0,20-4 0,19-13-389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0.370"/>
    </inkml:context>
    <inkml:brush xml:id="br0">
      <inkml:brushProperty name="width" value="0.05" units="cm"/>
      <inkml:brushProperty name="height" value="0.05" units="cm"/>
    </inkml:brush>
  </inkml:definitions>
  <inkml:trace contextRef="#ctx0" brushRef="#br0">52 28 13475,'-5'1'1137,"-1"0"0,0 0 0,0-1 1,0 0-1,0 0 0,-10-2 0,19 0-761,0 0-1,0 0 1,0 0-1,0 1 1,1-1-1,4-1 1,11-2-28,31-3 1,-42 7-324,-1 0 0,1 1 0,0 0 0,-1 1 0,1-1 0,-1 2 0,11 1 0,-17-2-19,1 0 1,0 0-1,0 0 0,0 0 0,0 0 0,-1 0 0,1 0 0,-1 1 0,1-1 1,-1 1-1,1-1 0,-1 1 0,0-1 0,0 1 0,1 0 0,-1 0 0,0-1 1,-1 1-1,1 0 0,0 0 0,-1 0 0,1 0 0,-1 0 0,1 0 1,-1 0-1,0 0 0,0 0 0,0 0 0,0 1 0,0-1 0,0 0 0,-1 0 1,0 2-1,-2 8 16,0 0 0,0 0 1,-1 0-1,-7 12 0,-22 41 39,21-43-32,0 0 0,-14 43 0,25-63-30,1 0-1,-1 0 1,1 0-1,-1-1 1,1 1-1,0 0 1,0 0-1,0 0 1,0 0-1,0 0 0,0 0 1,0 0-1,0-1 1,2 4-1,-1-4-4,0 1 0,0-1 1,0 0-1,0 0 0,0 0 0,0 0 0,1 0 0,-1 0 0,0 0 0,1 0 0,-1 0 0,0-1 1,1 1-1,-1-1 0,1 1 0,0-1 0,2 1 0,16 4-70,1 1 1,-1 1-1,-1 0 0,32 18 1,-45-22 64,-1 1 0,1-1 0,-1 1 0,0 0 0,-1 1 0,1-1 0,-1 1 1,0 0-1,0 0 0,0 0 0,-1 0 0,1 1 0,-1 0 0,-1-1 0,1 1 0,-1 0 1,0 0-1,0 1 0,1 10 0,-3-14 16,1 0-1,-1 0 1,0-1 0,0 1 0,0 0-1,-1 0 1,1 0 0,-1-1 0,1 1-1,-1 0 1,0-1 0,0 1 0,0 0-1,-1-1 1,1 1 0,0-1 0,-1 0-1,0 1 1,1-1 0,-4 3 0,1-2 30,0-1 0,0 1-1,0 0 1,0-1 0,0 0 0,-1 0 0,1 0 0,-1-1 0,1 1 0,-1-1 0,-5 0 0,-2 1 27,-1-1 1,0-1 0,1 0 0,-1 0 0,1-1 0,-1-1 0,1 0-1,-16-5 1,3-6-1373,21 5-447,4 7 1693,0 1 0,1-1 0,-1 1 0,1 0 1,-1-1-1,0 1 0,1-1 0,-1 1 0,1 0 0,-1-1 1,1 1-1,-1 0 0,1 0 0,-1 0 0,1-1 0,0 1 1,-1 0-1,1 0 0,-1 0 0,1 0 0,0 0 1,12-1-726,4 1-167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0.957"/>
    </inkml:context>
    <inkml:brush xml:id="br0">
      <inkml:brushProperty name="width" value="0.05" units="cm"/>
      <inkml:brushProperty name="height" value="0.05" units="cm"/>
    </inkml:brush>
  </inkml:definitions>
  <inkml:trace contextRef="#ctx0" brushRef="#br0">440 32 16716,'-2'-2'110,"0"-1"1,0 1 0,0 0 0,0-1 0,-1 1 0,1 0 0,0 0 0,-1 0 0,0 1 0,1-1 0,-1 1-1,0-1 1,0 1 0,0 0 0,0 0 0,0 0 0,0 1 0,0-1 0,0 1 0,0-1 0,0 1 0,0 0-1,0 0 1,-1 1 0,-2 0 0,-6 0 145,0 1 1,0 0-1,1 1 0,0 1 0,-17 7 1,8-2-60,1 2 1,1 0-1,0 1 1,0 1-1,2 1 1,-1 0-1,2 1 1,0 1-1,-15 21 1,18-22-75,1 0 1,1 1-1,1 0 0,0 1 1,1 0-1,1 0 1,1 1-1,0 0 0,1 0 1,-5 36-1,10-49-104,0 0 0,0 0 0,0 1 0,0-1 0,1 0 0,-1 0 0,2 0 0,-1 0 0,0 0 0,1 0-1,0 0 1,0-1 0,0 1 0,1 0 0,0-1 0,-1 0 0,2 0 0,3 5 0,-4-6-17,0-1 1,1 1-1,0 0 1,0-1-1,0 0 1,0 0-1,0 0 1,0 0-1,0-1 1,0 1-1,1-1 1,-1 0-1,1-1 1,-1 1-1,1-1 1,-1 0-1,1 0 1,-1 0-1,1-1 1,-1 1-1,5-2 1,0-1 5,0 0 1,-1 0-1,1-1 0,-1 0 0,1 0 1,-2-1-1,1 0 0,0 0 0,-1-1 1,10-9-1,-14 12 9,-1 0 1,1 0-1,-1 0 1,1-1-1,-1 1 1,0-1-1,0 1 1,0-1-1,-1 0 1,0 0-1,2-6 1,-2 8-1,-1-1 0,0 1 1,0-1-1,0 1 0,-1-1 0,1 1 1,0-1-1,-1 1 0,0-1 0,1 1 0,-1-1 1,0 1-1,0 0 0,0 0 0,-1-1 1,1 1-1,-1 0 0,1 0 0,-4-3 0,2 2 8,-1 0 0,1 1-1,-1 0 1,1-1-1,-1 1 1,0 0-1,0 1 1,0-1-1,0 1 1,0 0-1,0 0 1,0 0-1,0 0 1,0 1-1,-1 0 1,-6 0 0,6 0-12,0 0 1,0 1 0,1-1 0,-1 1 0,0 0-1,0 1 1,0-1 0,1 1 0,-1 0 0,1 0-1,-1 0 1,1 1 0,0-1 0,-4 4 0,7-5-15,0-1 0,1 1 1,-1 0-1,0 0 1,1-1-1,-1 1 0,0 0 1,1 0-1,-1 0 1,1 0-1,-1-1 0,1 1 1,0 0-1,-1 0 1,1 0-1,0 0 0,-1 2 1,2-3-1,-1 1 0,0-1 1,0 1-1,0-1 0,0 1 0,1-1 1,-1 1-1,0-1 0,0 0 1,1 1-1,-1-1 0,0 1 0,1-1 1,-1 0-1,0 1 0,1-1 0,-1 0 1,1 1-1,-1-1 0,1 0 1,-1 0-1,1 0 0,0 1 0,2 0-1,0 0 0,0-1 0,0 1-1,0-1 1,0 0 0,1 1 0,-1-2-1,0 1 1,5-1 0,17-5-14,-1-2 0,-1 0 0,34-17 0,25-9-16,-81 34 29,0-1-1,0 1 1,0-1 0,1 1-1,-1 0 1,0-1 0,0 1 0,1 0-1,-1 0 1,0 0 0,0 0-1,1 0 1,-1 0 0,0 0 0,0 0-1,1 1 1,-1-1 0,0 1-1,0-1 1,0 0 0,0 1-1,3 1 1,-4-1 0,1 0-1,0 0 1,0 1-1,0-1 1,-1 0 0,1 0-1,-1 1 1,1-1-1,-1 1 1,1-1-1,-1 0 1,0 1-1,0-1 1,0 1 0,0-1-1,0 3 1,-1 8-8,-1 0 0,0-1 1,-8 23-1,6-23 20,0 3-4,-4 13 46,1 1-1,-4 35 1,11-62-58,0 1-1,0-1 0,0 0 1,-1 1-1,1-1 0,1 0 1,-1 1-1,0-1 0,0 0 1,0 1-1,1-1 0,-1 0 1,1 0-1,-1 1 0,1-1 1,-1 0-1,1 0 0,0 0 1,-1 0-1,1 0 0,0 0 1,0 0-1,1 2 1,0-3-64,-1 1 1,1-1-1,-1 1 1,1-1-1,-1 0 1,1 0-1,-1 1 1,1-1 0,-1 0-1,1 0 1,-1 0-1,1-1 1,-1 1-1,1 0 1,-1-1-1,1 1 1,-1-1 0,1 1-1,-1-1 1,2-1-1,6-2-159,-1-1-1,0 0 1,-1 0-1,1-1 1,-1 0-1,0-1 1,-1 0 0,1 0-1,8-12 1,15-26-546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1.505"/>
    </inkml:context>
    <inkml:brush xml:id="br0">
      <inkml:brushProperty name="width" value="0.05" units="cm"/>
      <inkml:brushProperty name="height" value="0.05" units="cm"/>
    </inkml:brush>
  </inkml:definitions>
  <inkml:trace contextRef="#ctx0" brushRef="#br0">38 11 17972,'-17'51'2856,"12"-39"-1952,0 1-1,-4 21 0,9-33-872,-1-1-1,1 1 1,0 0-1,0 0 1,0-1-1,0 1 0,0 0 1,0 0-1,0 0 1,0-1-1,0 1 1,0 0-1,0 0 1,0 0-1,0-1 0,1 1 1,-1 0-1,0 0 1,1-1-1,-1 1 1,0 0-1,1-1 1,-1 1-1,1 0 0,-1-1 1,1 1-1,-1-1 1,1 1-1,0-1 1,-1 1-1,1-1 1,0 1-1,-1-1 0,1 1 1,0-1-1,0 0 1,-1 0-1,1 1 1,0-1-1,0 0 1,-1 0-1,1 0 0,0 0 1,0 0-1,0 0 1,-1 0-1,1 0 1,1 0-1,3-1-29,-1 0 0,1 0 0,-1 0 0,0 0 0,0-1 0,1 0-1,4-2 1,9-9-16,0-1 0,-1 0 0,-1-1-1,0-1 1,-1 0 0,20-29 0,-35 45 14,0 0 1,0 0 0,0 0 0,0 1-1,0-1 1,0 0 0,0 0 0,0 0 0,0 0-1,0 0 1,0 0 0,0 0 0,0 0-1,0 0 1,1 0 0,-1 0 0,0 0-1,0 0 1,0 0 0,0 0 0,0 0 0,0 0-1,0 0 1,0 0 0,0 0 0,0 0-1,0 0 1,0 0 0,0 0 0,0 0-1,0 0 1,0 0 0,0 0 0,1 0-1,-1 0 1,0 0 0,0 0 0,0 0 0,0 0-1,0 0 1,0 0 0,0 0 0,0 0-1,0 0 1,0 0 0,-3 13-6,-10 29 5,6-21 5,2-6-1,0 1 1,1-1-1,1 1 0,0 0 0,2 0 0,-1 0 1,2 19-1,0-33-17,0 0 0,1 0 0,-1-1 0,1 1 0,-1 0 0,1 0 0,-1-1 0,1 1 0,0 0 1,0-1-1,0 1 0,0-1 0,0 1 0,0-1 0,3 3 0,-3-3-35,0-1-1,0 1 1,0-1-1,0 1 1,0-1 0,1 1-1,-1-1 1,0 1-1,0-1 1,0 0-1,1 0 1,-1 0 0,0 0-1,1 0 1,-1 0-1,0 0 1,2 0-1,1-1-115,0-1 0,0 1 0,0-1-1,0 1 1,0-1 0,0 0 0,-1-1-1,1 1 1,-1-1 0,0 1 0,5-6-1,2-4 36,0-1-1,-2 1 0,0-2 1,0 1-1,-1-1 1,0 0-1,4-18 0,-2 10-97,19-48-430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1.948"/>
    </inkml:context>
    <inkml:brush xml:id="br0">
      <inkml:brushProperty name="width" value="0.05" units="cm"/>
      <inkml:brushProperty name="height" value="0.05" units="cm"/>
    </inkml:brush>
  </inkml:definitions>
  <inkml:trace contextRef="#ctx0" brushRef="#br0">95 1 16948,'-59'173'4363,"47"-125"-3302,-7 54 0,17-83-928,1 1 0,0-1 0,1 1 1,1-1-1,7 37 0,-1-34-132,-7-22-1,0 0-1,0 0 1,0 0-1,0-1 1,0 1-1,0 0 1,0 0-1,0 0 1,0 0-1,0-1 1,1 1 0,-1 0-1,0 0 1,0 0-1,0 0 1,0 0-1,0 0 1,0 0-1,1-1 1,-1 1-1,0 0 1,0 0-1,0 0 1,0 0-1,1 0 1,-1 0-1,0 0 1,0 0-1,0 0 1,0 0 0,1 0-1,-1 0 1,0 0-1,0 0 1,0 0-1,0 0 1,1 0-1,-1 0 1,0 0-1,0 0 1,0 0-1,0 0 1,1 0-1,-1 0 1,0 1-1,0-1 1,0 0-1,0 0 1,0 0 0,1 0-1,-1 0 1,0 0-1,0 1 1,0-1-1,0 0 1,0 0-1,0 0 1,0 0-1,4-17 1,-3 15-1,6-60-41,-6 43 29,1 0-1,5-21 0,-7 40 14,0-1-1,0 1 0,0 0 1,0-1-1,0 1 1,0 0-1,0-1 0,0 1 1,0-1-1,1 1 0,-1 0 1,0-1-1,0 1 1,0 0-1,0-1 0,1 1 1,-1 0-1,0-1 1,0 1-1,0 0 0,1 0 1,-1-1-1,0 1 1,1 0-1,-1 0 0,0-1 1,0 1-1,1 0 0,-1 0 1,1 0-1,-1-1 1,0 1-1,1 0 0,-1 0 1,0 0-1,1 0 1,-1 0-1,0 0 0,1 0 1,-1 0-1,1 0 1,-1 0-1,0 0 0,1 0 1,-1 0-1,0 0 1,1 0-1,-1 1 0,0-1 1,1 0-1,-1 0 0,0 0 1,1 0-1,0 1 1,14 17-34,-11-13 30,2 3 6,0 0-1,0-1 0,1 0 1,1 0-1,14 11 0,-20-17 0,0 0-1,0 1 1,1-1-1,-1 0 1,0-1-1,0 1 1,0 0 0,1-1-1,-1 1 1,0-1-1,1 0 1,-1 0-1,0 0 1,1 0-1,-1 0 1,0 0 0,1 0-1,-1-1 1,0 1-1,0-1 1,1 0-1,-1 0 1,0 0-1,0 0 1,0 0 0,0 0-1,0 0 1,0-1-1,0 1 1,-1-1-1,3-1 1,-1-1 4,0 1 0,0-1 0,-1 1 0,1-1 0,-1 0 0,0 0 0,3-7 0,-4 9-1,0 0 0,0 0 0,-1 0 0,1 0-1,-1-1 1,1 1 0,-1 0 0,0 0 0,0 0 0,0-1 0,0 1 0,0 0 0,-1 0 0,1 0 0,-1-1 0,1 1 0,-2-2 0,2 4-5,0-1 1,0 1 0,0 0 0,-1 0 0,1-1 0,0 1 0,0 0 0,-1-1 0,1 1 0,0 0 0,0 0 0,-1 0 0,1-1 0,0 1 0,-1 0 0,1 0 0,0 0 0,-1 0 0,1-1 0,0 1 0,-1 0 0,1 0 0,0 0 0,-1 0 0,1 0 0,0 0 0,-1 0 0,1 0 0,0 0 0,-1 0 0,1 0 0,-1 0 0,1 1 0,0-1 0,-1 0 0,1 0 0,0 0 0,-1 0 0,1 0 0,0 1 0,0-1 0,-1 0 0,1 0 0,0 1 0,0-1 0,-1 0 0,1 0 0,0 1 0,0-1 0,0 0 0,-1 1 0,1-1 0,0 0 0,0 1 0,0-1 0,0 1 0,-11 20-9,10-17 9,-1 0-1,1 0 0,0 0 1,1 1-1,-1-1 0,1 0 1,0 0-1,0 0 0,0 1 1,0-1-1,1 0 1,0 0-1,0 0 0,2 6 1,-2-7 1,1 0 0,-1 0 0,1 0 0,0-1 0,0 1 0,1 0 1,-1-1-1,1 0 0,-1 0 0,1 1 0,-1-1 0,1-1 0,0 1 1,0 0-1,0-1 0,0 1 0,0-1 0,7 1 0,18 6 7,1-2 0,0-2 1,44 2-1,88-7 205,-160 2-185,0-1 0,0 0 1,0 0-1,0 0 1,0 0-1,1 0 0,-1-1 1,0 1-1,0 0 1,0 0-1,0-1 1,0 1-1,0-1 0,0 1 1,0-1-1,0 1 1,0-1-1,0 1 0,-1-1 1,1 0-1,0 0 1,0 1-1,0-1 1,-1 0-1,1 0 0,-1 0 1,1 0-1,0 0 1,-1 0-1,1 0 0,-1 0 1,1-2-1,-1-1 109,0-1-1,0 1 1,-1-1-1,1 1 1,-1-1-1,-2-8 1,-2-19 265,5 29-431,0 0 0,0 1 1,0-1-1,1 0 0,-1 0 1,1 1-1,0-1 0,0 0 0,0 1 1,0-1-1,0 1 0,1-1 1,-1 1-1,1 0 0,0-1 1,-1 1-1,1 0 0,0 0 0,0 0 1,0 1-1,1-1 0,-1 0 1,0 1-1,4-2 0,-4 2-27,-1 0 0,0 1 0,1-1 0,-1 0 0,0 0 0,0 1 0,1-1 0,-1 0 0,0 0 0,0-1 0,0 1 0,0 0 0,0 0 0,0 0 0,-1-1 0,1 1 0,0 0 0,0-1 0,-1 1 0,1-1 0,-1 1 0,0-1 0,1-1 0,-2-15-383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2.426"/>
    </inkml:context>
    <inkml:brush xml:id="br0">
      <inkml:brushProperty name="width" value="0.05" units="cm"/>
      <inkml:brushProperty name="height" value="0.05" units="cm"/>
    </inkml:brush>
  </inkml:definitions>
  <inkml:trace contextRef="#ctx0" brushRef="#br0">0 0 19644,'15'3'1897,"1"1"-1281,-4-1-280,6-3 776,3-1-832,4 4 40,-5 2-184,-6 8-304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4.951"/>
    </inkml:context>
    <inkml:brush xml:id="br0">
      <inkml:brushProperty name="width" value="0.05" units="cm"/>
      <inkml:brushProperty name="height" value="0.05" units="cm"/>
    </inkml:brush>
  </inkml:definitions>
  <inkml:trace contextRef="#ctx0" brushRef="#br0">409 14 15179,'8'-4'826,"-6"3"-633,0 0 0,0-1 0,1 1 0,-1 0 0,1 0 0,-1 0 0,1 1 0,0-1 0,-1 1 0,1-1 0,3 1 0,-6 1-102,0-1 1,0 1-1,0 0 0,0-1 0,0 1 0,0-1 0,0 1 0,-1 0 0,1-1 1,0 1-1,0-1 0,0 1 0,-1-1 0,1 1 0,0 0 0,-1-1 0,1 1 1,0-1-1,-1 1 0,1-1 0,0 0 0,-1 1 0,1-1 0,-1 1 1,-13 14 603,-17 18-20,-1-1 0,-58 41-1,65-55-432,0-2-1,-1-1 1,-1-1-1,-51 20 1,72-32-189,0-1 0,1 1 1,-1-1-1,0-1 1,0 1-1,0-1 1,1 0-1,-1 0 0,0 0 1,-8-2-1,12 1-44,1 1 1,0 0-1,-1-1 0,1 1 0,0-1 1,0 0-1,0 1 0,0-1 0,-1 0 1,1 0-1,0 1 0,0-1 1,0 0-1,1 0 0,-1 0 0,0 0 1,0-1-1,0 1 0,0-2 0,0 1-10,1 0-1,0 0 1,-1 0 0,1 0-1,0-1 1,0 1-1,1 0 1,-1 0-1,0 0 1,1 0-1,-1 0 1,1 0 0,0 0-1,-1 0 1,1 0-1,2-3 1,2-3-21,0 1 0,0-1 0,0 1 1,1 0-1,0 0 0,0 1 0,0 0 1,1 0-1,0 1 0,1-1 0,-1 1 1,13-6-1,-15 9 10,1 0-1,-1-1 1,0 2 0,1-1-1,-1 1 1,1 0 0,-1 0-1,1 0 1,0 1 0,-1-1-1,1 2 1,0-1 0,-1 0 0,1 1-1,-1 0 1,1 1 0,-1-1-1,1 1 1,-1 0 0,9 5-1,8 8 8,-2 0-1,0 1 1,0 2-1,-2 0 1,0 1-1,28 39 1,-41-52-125,-1 1 0,0 0 0,-1 0 0,0 0 0,3 9 0,-5-13 54,0 0-1,0 0 1,-1 0-1,1-1 1,-1 1-1,0 0 1,1 0 0,-1 0-1,-1 0 1,1 0-1,0 0 1,-1 0-1,0 0 1,1 0-1,-1-1 1,-3 6-1,-3 3-309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6.608"/>
    </inkml:context>
    <inkml:brush xml:id="br0">
      <inkml:brushProperty name="width" value="0.05" units="cm"/>
      <inkml:brushProperty name="height" value="0.05" units="cm"/>
    </inkml:brush>
  </inkml:definitions>
  <inkml:trace contextRef="#ctx0" brushRef="#br0">1 954 15979,'8'-42'4467,"3"-13"-3239,34-110-266,7 3 0,109-230 0,-152 371-969,23-40 42,-29 55-49,0 1 0,1 0 0,-1 1 0,1-1 0,0 1 0,1-1 0,-1 1 1,7-5-1,-10 9-6,0-1 0,0 0 0,0 0 0,1 0 0,-1 1 0,0-1 0,0 0 0,0 1 0,0-1 0,1 1 0,-1 0 1,0-1-1,0 1 0,1 0 0,-1 0 0,0 0 0,1 0 0,-1 0 0,0 0 0,1 0 0,-1 0 0,0 0 1,0 1-1,1-1 0,-1 0 0,0 1 0,0-1 0,0 1 0,1 0 0,-1-1 0,0 1 0,0 0 0,0 0 0,0-1 1,0 1-1,0 0 0,0 0 0,-1 0 0,1 0 0,0 0 0,0 1 0,-1-1 0,1 0 0,-1 0 0,1 0 0,-1 0 1,1 1-1,-1-1 0,0 2 0,2 4-34,0 1 1,-1-1-1,0 0 1,-1 1-1,0-1 0,0 1 1,-1 9-1,-11 29 11,9-37 29,0 0-1,1 0 1,0 1 0,1-1-1,-1 19 1,2-27-2,0 0 0,0 0 1,1 0-1,-1 0 0,1 0 0,-1 0 1,1 0-1,-1 0 0,1 0 0,-1 0 1,1 0-1,0 0 0,-1 0 0,1-1 1,0 1-1,0 0 0,0 0 0,0-1 1,1 2-1,26 11-255,-1 0 121,-24-10 151,0 1 1,0-1 0,-1 0 0,1 1 0,-1 0-1,1-1 1,-1 1 0,-1 0 0,1 0-1,0 0 1,-1 0 0,0 1 0,0-1-1,0 0 1,0 8 0,-1-6 72,1 1-1,-1-1 1,-1 1 0,0 0 0,0-1-1,0 1 1,0-1 0,-1 1-1,-4 9 1,5-15-4,-1 1-1,1 0 1,0-1-1,-1 1 1,1-1-1,0 1 1,-1-1-1,0 0 1,1 0-1,-1 1 0,0-1 1,0-1-1,0 1 1,0 0-1,1 0 1,-1-1-1,0 1 1,0-1-1,0 1 1,-4-1-1,-48 1 948,36-2-735,16 1-98,-36-3-757,38 4 535,0-1 1,0 0-1,0 0 0,-1-1 0,1 1 0,0 0 0,0 0 0,-1 0 0,1 0 0,0 0 0,0 0 0,0 0 1,-1 0-1,1 0 0,0 0 0,0 0 0,0-1 0,0 1 0,-1 0 0,1 0 0,0 0 0,0 0 0,0-1 1,0 1-1,0 0 0,-1 0 0,1 0 0,0-1 0,0 1 0,0 0 0,0 0 0,0 0 0,0-1 0,0 1 1,0 0-1,0 0 0,0 0 0,0-1 0,0 1 0,0 0 0,16-12-1130,-1 5 508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8.784"/>
    </inkml:context>
    <inkml:brush xml:id="br0">
      <inkml:brushProperty name="width" value="0.05" units="cm"/>
      <inkml:brushProperty name="height" value="0.05" units="cm"/>
    </inkml:brush>
  </inkml:definitions>
  <inkml:trace contextRef="#ctx0" brushRef="#br0">91 0 15099,'-1'13'1641,"-4"3"-1161,-2 8-216,-2 6 984,-1 8-688,-1 0-232,4 5-384,-2-1-128,3-9-232,1-5-72,0-10-224,5-16-72,-5 3 432,0-15-137,0-12 73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02:01.329"/>
    </inkml:context>
    <inkml:brush xml:id="br0">
      <inkml:brushProperty name="width" value="0.05" units="cm"/>
      <inkml:brushProperty name="height" value="0.05" units="cm"/>
    </inkml:brush>
  </inkml:definitions>
  <inkml:trace contextRef="#ctx0" brushRef="#br0">0 21 15419,'10'-16'1441,"0"11"-1025,-1 8-192,-1 16 800,7 5-488,3 6-192,2 8-136,6 10-128,4 7-56,2 5-40,-2 0-40,-1-1-152,-1-2-112,-3-4-312,-4 0 1128,-9-4-616,-5-3-40,-7-12 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0.317"/>
    </inkml:context>
    <inkml:brush xml:id="br0">
      <inkml:brushProperty name="width" value="0.05" units="cm"/>
      <inkml:brushProperty name="height" value="0.05" units="cm"/>
    </inkml:brush>
  </inkml:definitions>
  <inkml:trace contextRef="#ctx0" brushRef="#br0">132 232 10010,'-39'-75'1400,"-42"-72"1710,72 137-2549,7 16-49,6 26 17,90 285 192,-53-195-664,-2 2-37,135 409 35,22-8-12,-90-288-213,11-6 1,162 239-1,-222-377 83,-10-10-28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9.249"/>
    </inkml:context>
    <inkml:brush xml:id="br0">
      <inkml:brushProperty name="width" value="0.05" units="cm"/>
      <inkml:brushProperty name="height" value="0.05" units="cm"/>
    </inkml:brush>
  </inkml:definitions>
  <inkml:trace contextRef="#ctx0" brushRef="#br0">1 0 11314,'3'30'1521,"1"3"-849,2-1-168,4-3 1104,1-4-711,3-6-9,5-9-24,1-6-48,3-9-192,1-5-88,1-9-288,-1-3-232,-2-3 1641,-1-4-1433,-5-1 0,-2 1 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8.429"/>
    </inkml:context>
    <inkml:brush xml:id="br0">
      <inkml:brushProperty name="width" value="0.05" units="cm"/>
      <inkml:brushProperty name="height" value="0.05" units="cm"/>
    </inkml:brush>
  </inkml:definitions>
  <inkml:trace contextRef="#ctx0" brushRef="#br0">8 0 18004,'3'15'1376,"-5"13"-1104,-1 5-104,3 13 224,0 4-312,0 6-520,3-1-240,-3-7 528,-1-3-192,-6-14-120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38.988"/>
    </inkml:context>
    <inkml:brush xml:id="br0">
      <inkml:brushProperty name="width" value="0.05" units="cm"/>
      <inkml:brushProperty name="height" value="0.05" units="cm"/>
    </inkml:brush>
  </inkml:definitions>
  <inkml:trace contextRef="#ctx0" brushRef="#br0">0 40 16315,'13'-7'397,"0"1"-1,0 1 1,1 0-1,0 1 1,-1 1-1,1 0 1,1 1-1,16-1 1,4 1 221,1 2 1,37 6-1,-63-5-511,-3-1-37,-1 0 0,1 1 0,0-1 0,0 2 0,-1-1 0,1 1 0,-1 0 0,1 0 0,-1 1 1,0 0-1,0 0 0,9 7 0,-14-9-61,0-1 0,0 1 1,-1 0-1,1 0 0,0 1 0,0-1 0,-1 0 1,1 0-1,0 0 0,-1 0 0,1 1 1,-1-1-1,0 0 0,1 1 0,-1-1 1,0 0-1,0 0 0,0 1 0,0-1 1,0 0-1,0 1 0,0-1 0,0 0 1,-1 1-1,1-1 0,0 0 0,-1 0 0,1 1 1,-1-1-1,1 0 0,-1 0 0,0 0 1,1 0-1,-1 1 0,0-1 0,0 0 1,-1 1-1,-5 5 13,0-1 0,0 1 1,0-1-1,-10 5 0,11-6 5,-13 7 21,14-9-72,1 0 0,-1 0 0,1 0 0,0 1 0,-1-1 0,-5 9 0,9-12 1,1 1-1,0-1 0,0 0 1,-1 1-1,1-1 1,0 1-1,0-1 1,0 1-1,0-1 0,0 0 1,0 1-1,0-1 1,0 1-1,0-1 0,0 1 1,0-1-1,0 1 1,0-1-1,0 1 0,0-1 1,0 0-1,0 1 1,1-1-1,-1 1 0,0-1 1,0 1-1,0-1 1,1 0-1,-1 1 0,0-1 1,1 0-1,-1 1 1,0-1-1,1 0 1,-1 1-1,0-1 0,1 0 1,-1 0-1,1 1 1,-1-1-1,0 0 0,1 0 1,-1 0-1,1 0 1,-1 0-1,1 1 0,28 6-840,-23-6 658,9 3-127,0 0-1,0 1 0,0 0 1,-1 1-1,0 1 0,0 0 1,15 11-1,-26-16 353,1 1 0,-1-1 1,0 1-1,1 0 0,-1 0 0,-1 0 0,1 0 0,0 1 0,-1-1 1,0 1-1,1 0 0,-1-1 0,-1 1 0,1 0 0,-1 0 0,1 0 1,-1 0-1,0 0 0,-1 1 0,1-1 0,-1 0 0,0 0 0,0 1 1,0-1-1,0 0 0,-1 0 0,1 0 0,-1 1 0,0-1 0,-1 0 1,-2 5-1,1-2 175,-1 0 1,-1 0-1,1-1 0,-1 1 1,-1-1-1,1 0 1,-1-1-1,0 1 1,0-1-1,0-1 0,-1 1 1,0-1-1,0 0 1,0 0-1,-10 3 0,-5 1 575,0 0-1,-1-1 0,-45 6 1,67-13-746,-5 2 0,0-1 0,-1 0 1,1-1-1,0 0 0,-1 0 0,1 0 0,0-1 0,-1 1 0,-5-3 0,11 3-56,1 0-1,0-1 1,0 1-1,-1 0 1,1-1-1,0 1 0,0 0 1,0-1-1,0 1 1,-1 0-1,1-1 1,0 1-1,0 0 1,0-1-1,0 1 0,0 0 1,0-1-1,0 1 1,0-1-1,0 1 1,0 0-1,0-1 0,0 1 1,1 0-1,-1-1 1,0 1-1,0 0 1,0-1-1,0 1 1,0 0-1,1-1 0,-1 1 1,0 0-1,0 0 1,1-1-1,-1 1 1,0 0-1,0 0 0,1-1 1,-1 1-1,0 0 1,1 0-1,-1 0 1,15-14-121,-15 13 48,21-17-426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9.728"/>
    </inkml:context>
    <inkml:brush xml:id="br0">
      <inkml:brushProperty name="width" value="0.05" units="cm"/>
      <inkml:brushProperty name="height" value="0.05" units="cm"/>
    </inkml:brush>
  </inkml:definitions>
  <inkml:trace contextRef="#ctx0" brushRef="#br0">17 2 15011,'1'-1'57,"-1"1"-1,0 0 1,0 0 0,0 0-1,1 0 1,-1 0-1,0-1 1,0 1 0,1 0-1,-1 0 1,0 0-1,0 0 1,0 0 0,1 0-1,-1 0 1,0 0-1,0 0 1,1 0-1,-1 0 1,0 0 0,0 0-1,1 0 1,-1 0-1,0 0 1,0 0 0,1 1-1,-1-1 1,0 0-1,0 0 1,1 0 0,-1 0-1,0 0 1,0 0-1,0 1 1,1-1 0,3 11 1118,-1 18 111,-3-28-1154,-3 243 1344,-1-125-1660,-7-159-2002,-4 4 1626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50.206"/>
    </inkml:context>
    <inkml:brush xml:id="br0">
      <inkml:brushProperty name="width" value="0.05" units="cm"/>
      <inkml:brushProperty name="height" value="0.05" units="cm"/>
    </inkml:brush>
  </inkml:definitions>
  <inkml:trace contextRef="#ctx0" brushRef="#br0">0 98 12395,'1'9'464,"1"1"1,0-1 0,1 0-1,0 1 1,0-1-1,1-1 1,0 1 0,1 0-1,-1-1 1,2 0 0,-1 0-1,7 7 1,-9-12-289,0 1 1,1-1-1,-1 0 0,0 0 0,1-1 1,0 1-1,-1-1 0,1 1 1,0-1-1,0 0 0,0-1 1,1 1-1,-1-1 0,0 0 1,1 0-1,-1 0 0,0-1 1,1 1-1,-1-1 0,1 0 0,-1 0 1,1-1-1,-1 1 0,1-1 1,-1 0-1,0 0 0,8-4 1,0-1 14,0 0 1,0-1-1,-1-1 1,0 0 0,0 0-1,-1-1 1,0-1-1,10-12 1,64-92-1283,-60 78 124,-13 22 478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47.971"/>
    </inkml:context>
    <inkml:brush xml:id="br0">
      <inkml:brushProperty name="width" value="0.05" units="cm"/>
      <inkml:brushProperty name="height" value="0.05" units="cm"/>
    </inkml:brush>
  </inkml:definitions>
  <inkml:trace contextRef="#ctx0" brushRef="#br0">127 1 15803,'-3'9'1475,"-1"2"-1202,0 1 0,1 0 0,0 0 0,1 0-1,1 0 1,0 24 0,8 74 509,19 22 359,1 3-188,-25-118-847,-1-1 1,-1 0 0,0 1-1,-1-1 1,-1 0 0,-5 21-1,6-33-77,0 0-1,0 0 0,-1 0 0,1 0 1,-1 0-1,0 0 0,0-1 1,-1 1-1,1-1 0,-1 1 1,0-1-1,1 0 0,-2 0 0,-5 4 1,7-6-6,1 0 0,-1 0 0,0 0 0,-1 0 0,1 0 1,0-1-1,0 1 0,0-1 0,0 0 0,-1 1 0,1-1 0,0 0 1,0 0-1,0 0 0,-1-1 0,1 1 0,0 0 0,0-1 1,0 0-1,0 1 0,0-1 0,0 0 0,0 0 0,0 0 0,0 0 1,0 0-1,0-1 0,0 1 0,-2-3 0,-2-2 28,1 0 0,0 0 0,0-1 0,0 0 0,1 0 0,0 0 1,0 0-1,0-1 0,1 1 0,1-1 0,-1 0 0,1 0 0,0 0 0,1 0 0,0 0 0,0 0 0,1-13 0,0 6-19,1-1-1,1 1 0,0 0 1,1-1-1,1 1 1,0 0-1,1 1 0,10-20 1,-8 19-15,2 2 0,-1-1 0,2 1 0,0 1 0,0 0 0,1 0 0,1 1 0,17-14 0,5 1 41,0 2 0,40-19-1,-68 38-37,1-1-1,-1 1 0,0-2 0,-1 1 0,1-1 0,-1 0 0,7-6 0,-11 9-32,0 1-1,0 0 0,0-1 0,0 1 1,0-1-1,-1 1 0,1-1 0,0 0 1,-1 1-1,1-1 0,-1 1 0,1-1 0,-1 0 1,0 0-1,0 1 0,0-1 0,0 0 1,0 0-1,0 1 0,0-1 0,0 0 0,-1 1 1,1-1-1,-1 0 0,1 1 0,-1-1 1,0 0-1,1 1 0,-1-1 0,0 1 1,0 0-1,0-1 0,0 1 0,-1 0 0,-1-2 1,1 1-135,1 0 79,-1 0 0,1 1 1,-1-1-1,0 0 0,0 1 0,0 0 0,0-1 0,0 1 1,0 0-1,0 0 0,-4-1 0,-1 1-227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39:50.666"/>
    </inkml:context>
    <inkml:brush xml:id="br0">
      <inkml:brushProperty name="width" value="0.05" units="cm"/>
      <inkml:brushProperty name="height" value="0.05" units="cm"/>
    </inkml:brush>
  </inkml:definitions>
  <inkml:trace contextRef="#ctx0" brushRef="#br0">170 0 17300,'1'1'149,"0"0"1,0 1 0,1-1-1,-1 0 1,-1 1 0,1-1-1,0 1 1,0-1 0,0 1 0,-1-1-1,1 1 1,-1-1 0,1 1-1,-1 0 1,0-1 0,0 1-1,0 0 1,1-1 0,-1 1-1,-1 3 1,-6 39 1151,5-32-719,-7 37 340,-11 74 152,19-108-1095,0-1 0,1 1 0,1 0 1,0 0-1,1-1 0,5 20 0,-3-22-2106,-10-33 832,-4-5 593</inkml:trace>
  <inkml:trace contextRef="#ctx0" brushRef="#br0" timeOffset="1">4 259 14755,'-2'14'594,"1"0"-1,0 0 0,2 0 1,-1 0-1,2 0 0,4 21 1,-4-26-260,1 0 0,-1 0 0,2-1 0,-1 0 0,1 1 0,0-1 1,1-1-1,0 1 0,0-1 0,1 0 0,7 8 0,-11-14-276,0 1 1,-1-1-1,1 0 0,0 0 0,0 0 0,0 0 1,-1 0-1,1 0 0,0 0 0,0-1 0,1 1 1,-1-1-1,0 0 0,0 1 0,0-1 0,0 0 1,0 0-1,0 0 0,0 0 0,0-1 0,1 1 1,-1-1-1,0 1 0,0-1 0,0 0 0,0 0 1,-1 1-1,1-1 0,3-2 0,4-3 60,0-1 1,0 0-1,-1 0 0,10-11 0,-14 15-62,18-20-339,-1-1 0,-1-1-1,-1-1 1,-1-1 0,-1 0 0,14-32 0,-3 7-664,-17 33 274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1.818"/>
    </inkml:context>
    <inkml:brush xml:id="br0">
      <inkml:brushProperty name="width" value="0.05" units="cm"/>
      <inkml:brushProperty name="height" value="0.05" units="cm"/>
    </inkml:brush>
  </inkml:definitions>
  <inkml:trace contextRef="#ctx0" brushRef="#br0">60 1 18204,'0'6'1616,"-1"8"-1264,-1 15-160,-5 5 633,2 13-497,0 3-80,-1 5-56,2-1-88,1-4-272,2-4-184,-2-13-409,2-4-191,-5-12 696,-1-7-176,-2-6-192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2.314"/>
    </inkml:context>
    <inkml:brush xml:id="br0">
      <inkml:brushProperty name="width" value="0.05" units="cm"/>
      <inkml:brushProperty name="height" value="0.05" units="cm"/>
    </inkml:brush>
  </inkml:definitions>
  <inkml:trace contextRef="#ctx0" brushRef="#br0">0 74 17196,'18'-11'374,"-1"2"0,1 0 0,0 0 1,1 2-1,0 0 0,0 2 0,1 0 0,-1 1 1,1 1-1,0 0 0,0 2 0,0 0 0,0 2 1,32 4-1,-48-5-350,1 1 1,-1-1-1,0 1 1,0 1-1,0-1 1,1 0-1,-2 1 1,1 0-1,0 0 1,0 0-1,0 1 1,-1-1-1,0 1 1,1 0-1,-1 0 1,0 0-1,0 0 1,-1 0-1,4 6 1,-4-5-17,0 0 0,0 1-1,-1-1 1,0 1 0,0 0 0,0-1 0,0 1-1,-1 0 1,0 0 0,0 0 0,0-1 0,0 1 0,-1 0-1,0 0 1,0-1 0,0 1 0,-2 4 0,-5 11 50,-1-1 0,0-1 0,-1 0 1,-2 0-1,1-1 0,-2 0 0,0-1 1,-22 20-1,35-36-56,-1 0 0,1 0 0,0 0 0,-1 1-1,1-1 1,0 0 0,0 0 0,-1 0 0,1 1 0,0-1 0,0 0 0,-1 0 0,1 1 0,0-1 0,0 0 0,0 1 0,-1-1 0,1 0 0,0 0 0,0 1-1,0-1 1,0 0 0,0 1 0,0-1 0,0 0 0,0 1 0,0-1 0,0 0 0,0 1 0,0-1 0,0 1 0,0-1 0,0 0 0,0 1 0,0-1 0,0 0-1,0 1 1,0-1 0,0 0 0,1 0 0,-1 1 0,0-1 0,0 0 0,0 1 0,1-1 0,17 5-93,-3-2 15,1 3 21,-1 1 0,0 1-1,0 0 1,-1 1 0,0 1-1,-1 0 1,0 1 0,0 0-1,-1 1 1,-1 1 0,0-1-1,-1 2 1,0-1 0,-1 2-1,7 14 1,-13-24 57,-2 0 0,1 0-1,-1 0 1,1 0 0,-1 0 0,-1 0 0,1 0 0,-1 0-1,0 0 1,0 0 0,0 1 0,-1-1 0,1 0 0,-1 0-1,-1 0 1,1 0 0,-3 6 0,0-4 57,1-1-1,-1 1 1,-1-1 0,1 0 0,-1 0 0,0 0-1,0-1 1,-1 1 0,0-1 0,-12 8-1,9-7 67,-1 0-1,0-1 0,0 0 0,0-1 0,0 0 0,-1 0 0,0-1 1,0-1-1,1 0 0,-2 0 0,1-1 0,0 0 0,0-1 0,0-1 1,0 0-1,-14-2 0,19 1-122,0-1 0,0 1 0,0-1 0,0 0 1,-6-4-1,11 6-67,-1 0 1,0 0 0,1 0 0,-1-1-1,1 1 1,-1 0 0,1-1-1,0 1 1,0-1 0,-1 1-1,1-1 1,0 1 0,0-1-1,0 0 1,1 0 0,-1 1-1,0-1 1,1 0 0,-1 0 0,0-4-1,4 0-231,5 2-120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3.224"/>
    </inkml:context>
    <inkml:brush xml:id="br0">
      <inkml:brushProperty name="width" value="0.05" units="cm"/>
      <inkml:brushProperty name="height" value="0.05" units="cm"/>
    </inkml:brush>
  </inkml:definitions>
  <inkml:trace contextRef="#ctx0" brushRef="#br0">4 0 16716,'2'3'182,"-1"-1"1,1 0-1,-1 1 1,0-1 0,0 1-1,0-1 1,0 1-1,-1-1 1,1 1 0,-1 0-1,1-1 1,-1 1-1,0 0 1,0 3 0,-6 42 1150,3-31-616,2-10-530,-2 10 270,2-1-1,-1 30 1,2-45-432,0 0 0,0 0-1,1 0 1,-1 0 0,0 0 0,0 0-1,0 0 1,1 0 0,-1 0 0,0 0-1,1 0 1,-1 0 0,1 0-1,-1 0 1,1 0 0,0-1 0,-1 1-1,1 0 1,0 0 0,0 0 0,-1-1-1,1 1 1,0-1 0,2 2 0,-1-2 3,-1 1 0,1-1 1,0 1-1,0-1 0,0 0 1,0 0-1,0 0 0,0 0 1,0 0-1,0-1 1,-1 1-1,5-2 0,3-1 54,1-1 1,-1 0-1,0-1 0,10-6 0,14-13 230,-2 0 1,36-36-1,-30 26-80,-35 31-213,0 1 1,0 0-1,1 0 0,-1 0 0,1 0 0,0 1 0,0-1 0,-1 1 0,1-1 0,5 0 0,-8 2-15,1 0 1,-1 0-1,1 0 0,-1 0 1,1 0-1,-1 0 1,1 0-1,-1 0 1,1 0-1,-1 0 0,1 0 1,-1 1-1,0-1 1,1 0-1,-1 0 1,1 1-1,-1-1 0,0 0 1,1 1-1,-1-1 1,1 0-1,-1 1 1,0-1-1,0 0 0,1 1 1,0 1-1,0 0 0,-1 0 0,1 0 0,0 0 0,-1 0 0,0 0 0,1 0 0,-1 0 0,0 3 0,0 16 1,0-12-3,0 0 1,0 1 0,1-1 0,3 14-1,-4-23 0,1 1-1,-1-1 1,0 1-1,0 0 1,1-1-1,-1 1 0,0-1 1,1 1-1,-1-1 1,1 1-1,-1-1 1,0 1-1,1-1 1,-1 0-1,1 1 1,0-1-1,-1 1 0,1-1 1,-1 0-1,1 0 1,-1 1-1,1-1 1,0 0-1,-1 0 1,1 0-1,-1 0 1,1 0-1,0 1 1,-1-1-1,1 0 0,0-1 1,-1 1-1,1 0 1,0 0-1,-1 0 1,1 0-1,-1 0 1,1-1-1,0 1 1,-1 0-1,1-1 1,24-14 44,-6-1-5,-13 11-33,-1 0 1,1 0 0,-1 1 0,1 0 0,0 0-1,1 0 1,-1 1 0,1 0 0,0 0 0,7-2 0,-13 5-11,0 0 0,0-1 0,0 1 0,0 0 0,0 0 0,0 0 1,0 1-1,-1-1 0,1 0 0,0 0 0,0 0 0,0 1 0,0-1 0,0 0 1,-1 1-1,1-1 0,0 1 0,0-1 0,0 1 0,-1-1 0,1 1 1,0 0-1,-1-1 0,1 1 0,-1 0 0,1 0 0,-1-1 0,1 1 0,-1 0 1,1 1-1,1 2-45,-1 1 0,0-1 1,-1 0-1,1 1 0,-1 6 0,0-8-161,0 0 0,0 0-1,0 0 1,1 0-1,-1 0 1,1 0-1,2 6 1,-3-9 162,0 0 0,1 1 0,-1-1 0,0 0 0,1 0 0,-1 1 0,0-1 0,1 0 0,-1 0 0,1 0-1,-1 0 1,0 0 0,1 1 0,-1-1 0,1 0 0,-1 0 0,0 0 0,1 0 0,-1 0 0,1 0 0,-1 0 0,0 0 0,1 0 0,-1-1 0,1 1 0,-1 0 0,0 0 0,1 0 0,-1 0 0,0 0 0,1-1 0,-1 1 0,0 0 0,1 0 0,-1-1 0,0 1 0,1-1 0,12-10-438,-13 11 471,14-16-732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3.915"/>
    </inkml:context>
    <inkml:brush xml:id="br0">
      <inkml:brushProperty name="width" value="0.05" units="cm"/>
      <inkml:brushProperty name="height" value="0.05" units="cm"/>
    </inkml:brush>
  </inkml:definitions>
  <inkml:trace contextRef="#ctx0" brushRef="#br0">760 92 13491,'54'-92'2634,"-107"184"1491,49-85-4071,-261 389 1573,49-137-1240,161-199-460,-3-4 0,-75 58 0,116-105-568,17-9 616,0 0 0,-1 0-1,1 1 1,0-1 0,0 0 0,-1 0-1,1 0 1,0 0 0,-1 0-1,1 0 1,0 0 0,-1-1-1,1 1 1,0 0 0,-1 0-1,1 0 1,0 0 0,-1 0-1,1 0 1,0-1 0,0 1-1,-1 0 1,1 0 0,0 0 0,0-1-1,-1 1 1,1 0 0,-1-3-44,0 1 1,0 0-1,1-1 1,-1 1 0,1-1-1,0 1 1,0-1-1,0 1 1,0-5 0,1-20-362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3.723"/>
    </inkml:context>
    <inkml:brush xml:id="br0">
      <inkml:brushProperty name="width" value="0.05" units="cm"/>
      <inkml:brushProperty name="height" value="0.05" units="cm"/>
    </inkml:brush>
  </inkml:definitions>
  <inkml:trace contextRef="#ctx0" brushRef="#br0">86 38 18540,'-26'20'1618,"19"-16"-1232,0 1 0,0 1 0,1-1 1,0 1-1,-9 10 0,13-14-319,1 0 0,0 1 1,0-1-1,0 0 0,0 0 1,0 1-1,0-1 0,0 1 1,1-1-1,-1 1 0,1-1 1,0 1-1,0-1 0,0 1 1,0-1-1,0 1 0,1-1 1,-1 1-1,1-1 0,-1 1 1,1-1-1,0 0 0,2 4 0,-2-2-54,1 0-1,0-1 0,1 0 1,-1 0-1,1 1 0,-1-2 1,1 1-1,0 0 0,0 0 1,0-1-1,0 1 0,1-1 1,-1 0-1,0 0 0,1-1 1,0 1-1,-1-1 0,1 1 1,0-1-1,0 0 0,0 0 1,0-1-1,6 1 0,-8-1 14,1 0-1,0 0 1,0-1-1,0 1 0,0 0 1,0-1-1,0 0 0,-1 0 1,1 0-1,0 0 0,-1 0 1,1-1-1,-1 1 0,1-1 1,-1 1-1,0-1 0,1 0 1,-1 0-1,0 0 0,0 0 1,0 0-1,-1-1 0,1 1 1,0-1-1,-1 1 0,0-1 1,1 1-1,-1-1 0,0 0 1,-1 0-1,1 1 0,0-5 1,0 1 19,-1 0 0,1 0 1,-2 1-1,1-1 0,0 0 1,-1 0-1,0 0 0,-1 1 0,1-1 1,-1 1-1,0-1 0,-4-5 1,2 3-50,0 0 1,-1 0 0,0 1 0,0 0-1,-1 0 1,0 0 0,-8-6 0,13 12-83,-1 0 0,1-1 0,-1 1 0,0 1 0,0-1 0,1 0 1,-1 0-1,0 1 0,0-1 0,0 1 0,0-1 0,-3 1 1,5-1 49,0 1 1,-1 0 0,1 0-1,0 0 1,0 0 0,0 0 0,0 0-1,0 0 1,0 0 0,-1 0-1,1 0 1,0 0 0,0 0 0,0 0-1,0 0 1,0 1 0,-1-1-1,1 0 1,0 0 0,0 0 0,0 0-1,0 0 1,0 0 0,0 0-1,0 0 1,-1 0 0,1 0 0,0 0-1,0 1 1,0-1 0,0 0-1,0 0 1,0 0 0,0 0 0,0 0-1,0 0 1,0 1 0,0-1-1,0 0 1,0 0 0,0 0 0,0 0-1,0 0 1,0 1 0,0-1-1,0 0 1,11 10-1479,-1-4 1027,1-1 1,17 6 0,6 0-468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4.201"/>
    </inkml:context>
    <inkml:brush xml:id="br0">
      <inkml:brushProperty name="width" value="0.05" units="cm"/>
      <inkml:brushProperty name="height" value="0.05" units="cm"/>
    </inkml:brush>
  </inkml:definitions>
  <inkml:trace contextRef="#ctx0" brushRef="#br0">112 371 17652,'-8'6'499,"-10"10"613,-28 29 0,41-40-956,1 0 0,0 0 0,0 1 0,1-1 0,0 1 0,0 0 0,0 0 0,1 0 0,0 0 0,0 0 0,-1 8 0,2-12-119,1 0-1,0 1 0,0-1 0,0 0 0,0 1 0,0-1 1,0 1-1,1-1 0,-1 0 0,1 1 0,0-1 0,-1 0 0,1 0 1,0 0-1,1 1 0,-1-1 0,0 0 0,0 0 0,1-1 1,-1 1-1,1 0 0,0 0 0,0-1 0,-1 1 0,1-1 1,0 1-1,0-1 0,0 0 0,1 0 0,-1 0 0,0 0 0,0 0 1,0 0-1,1-1 0,-1 1 0,0-1 0,3 1 0,4 0-19,-1 0 0,0-1 0,0 1-1,1-2 1,-1 1 0,0-1 0,0 0 0,1-1-1,12-4 1,-12 2-2,-1 0 1,1 0-1,-1 0 1,0-1-1,-1-1 0,1 1 1,-1-1-1,0 0 1,9-11-1,-7 5 17,0 0 0,-1 0 0,0-1 1,-1 0-1,7-19 0,-1-5 47,-1-1 0,-2 0 0,7-62 0,-14 75-19,1-36-1,-4 52-36,-1 0-1,1-1 1,-1 1 0,-1 0-1,0 0 1,-6-18-1,7 25-14,0 0 0,0 0 0,0 0 0,0 0 0,0 0 0,0 0 0,-1 1 0,1-1 0,0 0-1,-1 1 1,0-1 0,1 1 0,-1-1 0,0 1 0,0 0 0,0 0 0,0 0 0,0 0 0,0 0 0,0 0 0,-2 0-1,0 0 14,1 1 1,0 0-1,-1 0 0,1 0 0,0 1 0,0-1 0,-1 1 0,1-1 0,0 1 0,0 0 0,0 1 0,-6 1 0,1 2 41,0 0 0,0 0 0,1 1 1,-1-1-1,1 2 0,0-1 0,1 1 0,-12 15 0,16-19-57,0 0-1,0 0 0,0 0 1,1 1-1,-1-1 0,1 1 1,0-1-1,0 1 1,0 0-1,0-1 0,1 1 1,-1 0-1,1-1 0,0 1 1,0 0-1,0 0 1,1-1-1,-1 1 0,1 0 1,0 0-1,0-1 0,0 1 1,1-1-1,-1 1 0,1-1 1,0 0-1,0 0 1,0 1-1,4 3 0,6 6-218,1-1 0,0 0 0,1-1 0,0-1 0,19 11 0,7 5-511,-27-16 374,1 1 0,-1 1 0,-1 0 0,19 24 0,-27-31 300,0 0 0,0 1-1,-1 0 1,0-1 0,0 1-1,0 0 1,-1 1 0,0-1-1,0 0 1,-1 1 0,1-1-1,-1 1 1,-1-1 0,1 1-1,-2 8 1,1-15 50,-1 11-826,2-14-665,5-18 470,3-4 406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4.666"/>
    </inkml:context>
    <inkml:brush xml:id="br0">
      <inkml:brushProperty name="width" value="0.05" units="cm"/>
      <inkml:brushProperty name="height" value="0.05" units="cm"/>
    </inkml:brush>
  </inkml:definitions>
  <inkml:trace contextRef="#ctx0" brushRef="#br0">39 0 18716,'-2'31'1119,"-1"0"1,-9 41-1,-2 9 280,10-52-1047,2 0-1,1 1 1,1-1-1,4 37 1,-3-63-330,0 1-1,0-1 1,0 0 0,0 0 0,0 0 0,1 1 0,3 4 0,-5-8-23,1 1-1,-1-1 1,0 1 0,1-1 0,-1 1-1,1-1 1,-1 1 0,0-1 0,1 0 0,-1 1-1,1-1 1,-1 0 0,1 1 0,0-1 0,-1 0-1,1 0 1,-1 1 0,1-1 0,-1 0 0,1 0-1,0 0 1,-1 0 0,1 0 0,0 0 0,-1 0-1,1 0 1,-1 0 0,1 0 0,0 0 0,-1 0-1,1-1 1,-1 1 0,1 0 0,-1 0-1,1-1 1,-1 1 0,1 0 0,-1-1 0,1 1-1,-1 0 1,1-1 0,-1 1 0,1-1 0,-1 1-1,0-1 1,1 1 0,-1-1 0,0 1 0,1-2-1,4-6-102,0-1 0,-1 0 0,0 0-1,0 0 1,-1 0 0,-1-1 0,1 0-1,0-12 1,8-24-749,-11 45 849,0 1 0,0 0 0,0 0 0,1 0 0,-1 0-1,0 0 1,0-1 0,0 1 0,0 0 0,1 0 0,-1 0-1,0 0 1,0 0 0,0 0 0,1 0 0,-1 0 0,0 0-1,0 0 1,0 0 0,1 0 0,-1 0 0,0 0 0,0 0-1,0 0 1,1 0 0,-1 0 0,0 0 0,0 0 0,0 0-1,1 0 1,-1 0 0,0 1 0,0-1 0,0 0 0,1 0-1,-1 0 1,0 0 0,0 0 0,0 0 0,0 1 0,0-1-1,1 0 1,-1 0 0,0 0 0,0 1 0,0-1 0,0 0 0,0 0-1,0 0 1,0 1 0,0-1 0,0 0 0,0 1 0,15 18 53,-3-3 42,-5-8-29,1-1-1,0 0 1,0 0-1,1-1 1,0 0-1,0-1 1,0 0-1,1 0 1,0-1-1,0 0 1,0-1-1,0 0 1,0 0-1,1-1 1,-1-1-1,1 0 1,0 0-1,-1-1 1,1 0-1,0-1 1,-1 0-1,1-1 1,-1 0-1,1-1 1,16-6-1,-23 7-29,0 0 0,-1-1 0,1 1 0,-1-1-1,1 0 1,-1 0 0,0 0 0,0 0 0,0 0 0,-1-1-1,1 0 1,-1 1 0,4-8 0,-6 10-25,1 0 0,0 0 0,-1-1-1,0 1 1,1 0 0,-1 0 0,0-1 0,0 1 0,1 0 0,-1-1 0,0 1 0,0 0 0,0-1 0,-1 1 0,1 0 0,0 0-1,0-1 1,-1 1 0,1 0 0,-1-1 0,1 1 0,-1 0 0,0 0 0,1 0 0,-1 0 0,0 0 0,0 0 0,1 0 0,-1 0-1,0 0 1,0 0 0,0 0 0,0 0 0,-1 1 0,1-1 0,0 0 0,0 1 0,0-1 0,-1 1 0,1-1 0,0 1 0,0 0 0,-1 0-1,1-1 1,0 1 0,-2 0 0,-3-1-2,0 1 1,0-1-1,1 1 0,-1 1 0,0-1 1,0 1-1,0 0 0,0 0 1,1 1-1,-1-1 0,0 1 0,1 0 1,0 1-1,-1 0 0,1 0 0,0 0 1,0 0-1,-4 5 0,4-5-6,1 1 1,0-1-1,1 1 0,-1 0 1,1 1-1,0-1 0,0 1 1,0-1-1,0 1 0,1 0 1,0 0-1,0 0 0,0 0 1,1 0-1,-1 0 1,1 1-1,1-1 0,-1 0 1,1 11-1,1-11-5,0-1 1,0 1 0,1-1-1,0 1 1,-1-1-1,2 0 1,-1 0-1,0 0 1,1 0 0,0 0-1,0-1 1,0 1-1,0-1 1,1 0-1,-1 0 1,1 0 0,0 0-1,-1-1 1,6 3-1,-2-1-229,0 0 0,0 0-1,0-1 1,1 0-1,-1-1 1,1 0 0,0 0-1,0 0 1,-1-1-1,12 0 1,-18-1 194,0 0-1,0 0 1,0 0 0,0 0-1,0 0 1,0 0 0,0 0-1,0-1 1,0 1 0,0 0-1,0-1 1,0 1 0,0 0-1,0-1 1,0 1-1,-1-1 1,1 0 0,0 1-1,0-1 1,-1 0 0,1 1-1,0-1 1,0-1 0,-2-11-663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5.100"/>
    </inkml:context>
    <inkml:brush xml:id="br0">
      <inkml:brushProperty name="width" value="0.05" units="cm"/>
      <inkml:brushProperty name="height" value="0.05" units="cm"/>
    </inkml:brush>
  </inkml:definitions>
  <inkml:trace contextRef="#ctx0" brushRef="#br0">4 6 19132,'-3'-4'1672,"14"3"-1191,8 1-217,5 0 192,6 0-624,2 7 328,-2 1-136,-1 1-264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5.611"/>
    </inkml:context>
    <inkml:brush xml:id="br0">
      <inkml:brushProperty name="width" value="0.05" units="cm"/>
      <inkml:brushProperty name="height" value="0.05" units="cm"/>
    </inkml:brush>
  </inkml:definitions>
  <inkml:trace contextRef="#ctx0" brushRef="#br0">320 0 16764,'3'5'179,"-2"0"1,1 0 0,0 1-1,-1-1 1,0 0 0,0 1-1,-1-1 1,1 1 0,-1-1-1,-1 1 1,1-1 0,-1 0-1,0 1 1,0-1 0,0 0-1,-3 7 1,-4 9 364,0 0 1,-19 30-1,22-42-264,-10 19 309,-1-2-1,-31 38 0,40-54-446,-1-1-1,-1-1 1,0 1 0,0-1-1,0-1 1,-1 1-1,-1-2 1,1 1-1,-18 6 1,26-12-113,0 0 0,0 0 0,0 0 0,-1-1 0,1 1 0,0-1 0,-1 1 0,1-1-1,-1 0 1,1 0 0,0 0 0,-1 0 0,1-1 0,-1 1 0,1-1 0,0 1 0,-1-1 0,1 0 0,-4-1 0,4 0-33,0 0 1,-1 0-1,1 0 1,0 0-1,0 0 1,1-1-1,-1 1 1,0-1-1,1 1 0,-1-1 1,1 1-1,0-1 1,-2-5-1,0-6-153,0-1 0,1 1-1,1 0 1,0-1 0,1-16-1,0 30 143,0-14-208,1 1-1,3-17 1,-4 28 180,1 0 0,-1 1 0,1-1 0,0 1 0,0-1 0,0 0 0,0 1 0,0 0 0,0-1 0,1 1 0,-1 0 1,1-1-1,-1 1 0,1 0 0,0 0 0,0 0 0,0 1 0,0-1 0,3-2 0,-3 4 30,-1-1 0,1 1 0,0 0-1,-1 0 1,1-1 0,-1 1 0,1 0 0,-1 0 0,1 1 0,0-1 0,-1 0 0,1 0-1,-1 1 1,1-1 0,-1 1 0,1 0 0,-1-1 0,1 1 0,-1 0 0,0 0-1,3 1 1,27 27 130,-21-18-81,34 30 147,1-2-1,68 44 1,-102-76-194,-1 1 1,0-1-1,11 13 0,-5-4-42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6.374"/>
    </inkml:context>
    <inkml:brush xml:id="br0">
      <inkml:brushProperty name="width" value="0.05" units="cm"/>
      <inkml:brushProperty name="height" value="0.05" units="cm"/>
    </inkml:brush>
  </inkml:definitions>
  <inkml:trace contextRef="#ctx0" brushRef="#br0">374 39 16716,'0'-1'67,"1"0"0,-1 0 0,1 1 0,-1-1 0,1 0 0,-1 0 0,0 0 0,0 0 0,1 0 0,-1 0 0,0 0 0,0 0 0,0 1 0,0-1 0,0 0 0,0 0 0,0 0 0,0 0 1,0 0-1,0 0 0,-1 0 0,1 0 0,0 0 0,0 0 0,-1 1 0,1-1 0,-1 0 0,1 0 0,-1 0 0,1 1 0,-1-1 0,0 0 0,1 1 0,-1-1 0,0 0 0,0 1 0,1-1 0,-1 1 1,0-1-1,0 1 0,0-1 0,1 1 0,-1 0 0,0-1 0,0 1 0,0 0 0,-2 0 0,-2-2 146,-1 1 0,0 1 0,0-1-1,1 1 1,-1 0 0,0 0 0,-8 2 0,-2 2-57,0 0 0,0 2 0,0 0 0,1 0 0,0 1 1,0 1-1,1 1 0,0 0 0,-24 20 0,25-17-99,0 0-1,1 1 1,0 0-1,1 1 0,0 0 1,1 1-1,1 0 1,1 0-1,-9 21 0,14-29-29,1 0-1,0 0 0,0 0 0,1 1 0,0-1 0,0 0 0,1 0 1,0 1-1,0-1 0,2 14 0,-1-16-35,1 0 0,-1 0 0,1 0 0,0-1 0,0 1 0,1 0 0,-1-1 0,1 1 0,0-1 0,0 0 0,1 0 0,-1 0 0,1 0 0,0-1 0,8 6 0,-1-2-183,1 0-1,-1-1 0,2 0 1,-1-1-1,0-1 0,1 0 0,13 2 1,96 11-1307,-82-13 1276,18 2-432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6.883"/>
    </inkml:context>
    <inkml:brush xml:id="br0">
      <inkml:brushProperty name="width" value="0.05" units="cm"/>
      <inkml:brushProperty name="height" value="0.05" units="cm"/>
    </inkml:brush>
  </inkml:definitions>
  <inkml:trace contextRef="#ctx0" brushRef="#br0">10 1 17468,'2'0'2416,"-2"0"-2343,0 14 1149,-3 22 264,0-12-950,1-12-442,0 0 0,1 0 1,0 0-1,1 0 1,1 1-1,0-1 0,4 20 1,-5-30-93,0-1 1,1 0 0,-1 0-1,1 0 1,-1 0 0,1 0-1,0 1 1,-1-1-1,1 0 1,0-1 0,0 1-1,0 0 1,-1 0-1,1 0 1,0 0 0,0-1-1,0 1 1,0 0 0,1-1-1,-1 1 1,0-1-1,0 1 1,1 0 0,1-1 3,-1 0 0,0 0 0,0 0 0,0 0-1,0-1 1,0 1 0,1 0 0,-1-1 0,0 1 0,0-1 0,0 0 0,2-1 0,6-3 35,-1-1 0,0 0-1,0 0 1,8-9 0,52-55 440,-68 70-475,-1-1-1,0 1 1,0 0-1,0 0 1,1-1-1,-1 1 1,0 0-1,0 0 1,1 0-1,-1-1 1,0 1 0,1 0-1,-1 0 1,0 0-1,0 0 1,1 0-1,-1 0 1,0 0-1,1-1 1,-1 1-1,0 0 1,1 0-1,-1 0 1,0 0-1,1 1 1,-1-1-1,0 0 1,1 0-1,-1 0 1,0 0-1,0 0 1,1 0-1,-1 0 1,0 0-1,1 1 1,-1-1-1,0 0 1,5 15 103,-4 27-43,-1-34-49,-1-5-11,1-1 0,0 1 0,0 0 1,0-1-1,1 1 0,-1-1 0,0 1 0,1 0 1,0-1-1,0 1 0,-1-1 0,1 0 0,1 1 1,-1-1-1,0 0 0,1 1 0,-1-1 1,1 0-1,0 0 0,-1 0 0,1 0 0,0-1 1,0 1-1,0 0 0,0-1 0,1 0 0,-1 1 1,0-1-1,1 0 0,-1 0 0,1 0 1,-1 0-1,1-1 0,-1 1 0,1-1 0,-1 0 1,1 1-1,0-1 0,-1 0 0,1 0 0,0-1 1,-1 1-1,4-1 0,6-1 28,0-1-1,0 0 1,-1-1-1,23-10 1,21-7-49,-55 21 1,1 0 0,-1 0-1,0 1 1,0-1 0,0 0-1,0 0 1,1 1 0,-1-1-1,0 0 1,0 1 0,0-1-1,0 0 1,0 0 0,0 1-1,0-1 1,0 0 0,0 1-1,0-1 1,0 0 0,0 1-1,0-1 1,0 0-1,0 1 1,0-1 0,0 0-1,0 0 1,0 1 0,0-1-1,0 0 1,0 1 0,-1-1-1,1 0 1,0 1 0,-6 21-971,1-3-218,4-18 1201,1 0-1,0 0 1,0 0-1,-1 0 1,1 0-1,0 0 1,0 0-1,0 0 1,0 0-1,1 0 1,-1 0-1,0 0 1,0 0-1,1 0 1,-1 0-1,0 0 1,1 0-1,-1-1 1,1 1-1,-1 0 1,1 0-1,0 0 1,-1 0-1,1-1 1,0 1-1,-1 0 1,1-1-1,0 1 1,0 0-1,1 0 1,14 5-386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7.408"/>
    </inkml:context>
    <inkml:brush xml:id="br0">
      <inkml:brushProperty name="width" value="0.05" units="cm"/>
      <inkml:brushProperty name="height" value="0.05" units="cm"/>
    </inkml:brush>
  </inkml:definitions>
  <inkml:trace contextRef="#ctx0" brushRef="#br0">186 19 15827,'-3'-1'247,"-1"1"-1,1-1 0,-1 1 0,1 0 0,-1 0 1,1 0-1,-1 0 0,1 0 0,-1 1 0,1-1 0,0 1 1,-1 0-1,1 0 0,0 1 0,-1-1 0,-3 3 1,-4 1 323,1 1 1,1 1 0,-15 11-1,15-10-259,0 0-1,1 1 1,0 0-1,-11 16 0,17-22-266,0 0-1,0 0 1,1 0-1,-1 0 1,1 0-1,-1 1 1,1-1-1,0 0 0,0 1 1,1-1-1,-1 1 1,1-1-1,-1 0 1,1 1-1,0-1 1,1 1-1,-1-1 1,1 1-1,-1-1 1,3 6-1,-2-8-31,-1 1-1,1-1 1,1 1 0,-1-1 0,0 0-1,0 0 1,0 0 0,1 0-1,-1 0 1,0 0 0,1 0-1,-1 0 1,1 0 0,-1 0 0,1-1-1,-1 1 1,1-1 0,0 1-1,-1-1 1,1 0 0,0 1 0,-1-1-1,1 0 1,0 0 0,-1 0-1,1-1 1,0 1 0,-1 0 0,1-1-1,0 1 1,-1-1 0,1 1-1,2-2 1,2 0 25,0 0 0,0-1 0,0 0 0,0 0 0,-1-1 0,1 1 0,7-8-1,-7 5 2,-1-1-1,1 1 1,-1-1-1,-1 0 1,1-1-1,-2 1 1,1-1 0,4-11-1,-6 13-22,0-1 0,-1 1 0,1 0 0,-1-1 1,0 1-1,-1 0 0,0-1 0,0 1 0,0-1 0,-1 1 0,-2-12 0,3 17-14,0 0 0,0 0 0,-1 0 0,1 0 0,0 0 0,-1 0 0,1 0 0,0 1-1,-1-1 1,1 0 0,-1 0 0,0 0 0,1 1 0,-1-1 0,0 0 0,1 0 0,-1 1 0,0-1 0,0 1-1,1-1 1,-1 1 0,-2-1 0,3 1 1,-1 0-1,0 0 0,0 0 1,0 0-1,0 0 0,0 0 1,0 1-1,0-1 0,1 0 0,-1 1 1,0-1-1,0 0 0,0 1 1,1-1-1,-1 1 0,0 0 1,1-1-1,-1 1 0,0 0 1,-3 4-33,0 0 0,0 0 0,0 0 0,1 1 0,-4 6 0,2 2-1076,5-12-382,5-8 578,2-2 261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7.952"/>
    </inkml:context>
    <inkml:brush xml:id="br0">
      <inkml:brushProperty name="width" value="0.05" units="cm"/>
      <inkml:brushProperty name="height" value="0.05" units="cm"/>
    </inkml:brush>
  </inkml:definitions>
  <inkml:trace contextRef="#ctx0" brushRef="#br0">214 422 13403,'4'-4'500,"0"1"-1,1 0 1,-1-1 0,0 0 0,5-6 0,-9 9-428,1 1 1,-1-1-1,1 1 1,-1-1 0,1 1-1,-1-1 1,1 1 0,-1-1-1,0 1 1,1-1-1,-1 1 1,0-1 0,0 0-1,1 1 1,-1-1 0,0 0-1,0 1 1,0-1-1,0 0 1,0 1 0,0-1-1,0 0 1,0 1 0,0-1-1,0 1 1,0-1-1,0 0 1,-1 1 0,1-1-1,0 0 1,0 1 0,-1-1-1,1 1 1,0-1-1,-1 1 1,1-1 0,0 0-1,-1 1 1,1 0 0,-1-1-1,1 1 1,-1-1-1,1 1 1,-1-1 0,1 1-1,-1 0 1,0 0 0,1-1-1,-1 1 1,1 0-1,-1 0 1,0 0 0,1-1-1,-1 1 1,0 0 0,1 0-1,-1 0 1,0 0-1,0 0 1,-6 0 138,0 0 0,1 0 0,-1 1-1,0-1 1,0 2 0,1-1 0,-1 1 0,1 0-1,-1 0 1,1 0 0,-11 7 0,1 0-37,0 0 0,0 2 0,-14 12 0,26-20-132,-37 35 252,39-36-281,0 0-1,0 0 1,1-1 0,-1 1-1,1 0 1,0 0 0,-1 1-1,1-1 1,0 0-1,0 0 1,0 1 0,1-1-1,-1 0 1,0 1 0,1-1-1,0 1 1,-1-1 0,1 4-1,1-4-13,0-1 0,0 1-1,-1-1 1,1 1 0,0-1-1,0 0 1,1 1 0,-1-1-1,0 0 1,0 0 0,0 0-1,1 0 1,-1 0 0,1 0-1,-1-1 1,1 1 0,-1 0-1,1-1 1,-1 1 0,1-1 0,0 1-1,-1-1 1,1 0 0,0 0-1,-1 1 1,1-1 0,0 0-1,-1-1 1,3 1 0,6-1-91,0 0 0,-1 0 0,16-5 1,-9 1-54,-1-1 0,0-1 1,-1 0-1,0-1 1,0-1-1,-1 0 1,0 0-1,0-2 1,-1 1-1,0-2 0,16-21 1,4-7-262,-3-2 1,32-61-1,-56 95 376,45-88-100,-46 86 187,0 0 0,0 0 0,-1 0 0,0-1 0,-1 1 0,0-1 0,1-16 0,-3 26-37,0 0-1,0 0 1,0 0-1,0 0 0,0 0 1,-1 0-1,1 0 1,0 0-1,0 0 1,-1 0-1,1 0 0,0 0 1,-1 0-1,1 1 1,-1-1-1,0 0 1,1 0-1,-1 0 0,1 1 1,-1-1-1,0 0 1,0 0-1,1 1 1,-1-1-1,-1 0 0,0 0 12,0 1 0,1 0 0,-1-1 0,0 1-1,1 0 1,-1 0 0,0 0 0,1 0-1,-1 0 1,0 1 0,0-1 0,1 0-1,-4 2 1,-3 1 109,-1 1 0,1 0 0,-1 1-1,-8 6 1,-2 3 143,1 0 1,-28 29-1,39-36-233,-1 2 1,2-1-1,-1 1 0,1 0 1,1 0-1,-1 1 0,2 0 1,-5 10-1,8-18-52,1 1 1,-1-1-1,0 1 0,1-1 0,-1 1 0,1-1 0,0 1 1,0-1-1,0 1 0,0 0 0,1-1 0,-1 1 1,1-1-1,0 4 0,0-4-17,0-1 0,0 1 1,0-1-1,0 0 0,0 1 0,1-1 1,-1 0-1,0 0 0,1 0 0,-1 0 1,0 0-1,1 0 0,-1 0 0,1 0 0,0 0 1,-1-1-1,1 1 0,0-1 0,-1 1 1,1-1-1,3 1 0,9 0-249,1 0 0,22-2 0,-25 0 109,-1 1-1,0 0 1,0 1 0,20 3 0,-27-3 132,-1 0-1,1 1 1,0-1 0,0 1 0,-1 0 0,1 0 0,-1 0 0,0 1 0,0-1 0,0 1-1,0-1 1,0 1 0,0 0 0,-1 0 0,1 1 0,-1-1 0,3 5 0,-1 2-23,0-1 0,0 0 1,-1 1-1,-1 0 0,0 0 1,0 0-1,1 20 1,-2-13-504,3-6-273,-4-11 815,0 0-1,0 0 1,1 0 0,-1 0-1,0 0 1,0 0 0,0 0-1,1 0 1,-1 0 0,0 0-1,0 0 1,1 0 0,-1 0-1,0 0 1,0 0 0,0 0-1,1 0 1,-1-1 0,0 1-1,0 0 1,0 0 0,1 0-1,-1 0 1,0 0 0,0-1-1,0 1 1,0 0 0,1 0-1,-1 0 1,0-1 0,0 1-1,0 0 1,0 0 0,0 0-1,0-1 1,0 1 0,0 0-1,1 0 1,-1 0 0,0-1-1,0 1 1,0 0 0,0 0-1,0-1 1,0 1 0,-1 0-1,8-18-408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8.442"/>
    </inkml:context>
    <inkml:brush xml:id="br0">
      <inkml:brushProperty name="width" value="0.05" units="cm"/>
      <inkml:brushProperty name="height" value="0.05" units="cm"/>
    </inkml:brush>
  </inkml:definitions>
  <inkml:trace contextRef="#ctx0" brushRef="#br0">2 0 15339,'0'0'67,"1"0"0,-1 0-1,0 0 1,1 0 0,-1 0-1,0 0 1,1 0 0,-1 0-1,0 0 1,1 0 0,-1 0 0,0 1-1,1-1 1,-1 0 0,0 0-1,1 0 1,-1 0 0,0 0-1,0 1 1,1-1 0,-1 0-1,0 0 1,1 1 0,-1-1-1,0 0 1,0 0 0,0 1-1,1-1 1,-1 0 0,0 1 0,0-1-1,0 0 1,0 0 0,0 1-1,1-1 1,-1 0 0,0 1-1,0-1 1,0 1 0,0-1-1,0 0 1,0 1 0,0-1-1,0 0 1,0 1 0,0-1 0,-1 1-1,-1 26 624,1-15 168,-6 203 2178,8-165-2857,2 0 1,13 65-1,-16-114-177,0 0 0,0-1 0,0 1 0,1 0 0,-1-1 0,0 1 0,0 0-1,0-1 1,0 1 0,1-1 0,-1 1 0,0 0 0,1-1 0,-1 1 0,0-1 0,1 1-1,-1-1 1,1 1 0,-1-1 0,1 1 0,-1-1 0,1 1 0,0 0 0,0-2-1,-1 1 0,1 0 0,-1 0 0,1-1 0,-1 1 0,1 0 1,-1-1-1,1 1 0,-1-1 0,1 1 0,-1 0 0,0-1 0,1 1 1,-1-1-1,0 1 0,1-1 0,-1 1 0,0-1 0,1-1 0,11-34-41,0-17-209,6-73-1,-13 86-4,-5 40 250,0 0 0,0 0 0,0 0 0,1 0 0,-1 0 0,0 1 0,0-1 1,0 0-1,0 0 0,0 0 0,0 0 0,1 0 0,-1 0 0,0 0 0,0 0 0,0 0 0,0 0 0,1 0 0,-1 0 0,0 0 1,0 1-1,0-1 0,0 0 0,1 0 0,-1-1 0,0 1 0,0 0 0,0 0 0,1 0 0,-1 0 0,0 0 0,0 0 0,0 0 1,0 0-1,0 0 0,1 0 0,-1 0 0,0 0 0,0 0 0,0-1 0,0 1 0,0 0 0,0 0 0,1 0 0,-1 0 1,0 0-1,0-1 0,0 1 0,0 0 0,0 0 0,0 0 0,0 0 0,0-1 0,0 1 0,0 0 0,0 0 0,0 0 0,0 0 1,0-1-1,0 1 0,0 0 0,0 0 0,8 14-12,-7-13 4,9 20-3,2 0 0,0-1 0,17 20 0,-26-35 35,1 0 1,0-1-1,0 1 0,1-1 0,-1 0 0,1 0 0,0-1 0,0 1 1,0-1-1,1 0 0,-1 0 0,1-1 0,-1 1 0,1-1 0,0-1 1,0 1-1,10 0 0,-14-2-3,0 0 1,1 0-1,-1 0 1,1 0-1,-1-1 0,0 1 1,1-1-1,-1 0 1,0 0-1,0 1 0,1-2 1,-1 1-1,0 0 1,0 0-1,0-1 0,0 1 1,0-1-1,-1 1 1,3-3-1,-2 1 11,0 0 0,0 0 0,0 0 0,0-1 0,-1 1 0,1-1 0,-1 1 0,0-1 0,0 0 0,0 1 0,1-7 0,-2 6-11,1-1-1,-1 1 1,0 0-1,0-1 1,0 1-1,-1-1 1,0 1-1,0-1 1,0 1-1,0 0 1,0 0-1,-1 0 1,0-1-1,0 1 0,0 1 1,0-1-1,-1 0 1,0 1-1,1-1 1,-1 1-1,-5-5 1,6 7-16,1 0-1,-1 0 1,0 0 0,1 0 0,-1 1 0,0-1-1,0 0 1,0 1 0,0-1 0,1 1 0,-1 0-1,0-1 1,0 1 0,0 0 0,0 0 0,0 0-1,0 1 1,0-1 0,0 0 0,0 1 0,0-1-1,1 1 1,-1 0 0,0-1 0,0 1 0,1 0-1,-1 0 1,0 0 0,1 1 0,-1-1 0,1 0-1,-1 0 1,1 1 0,0-1 0,0 1 0,-1-1-1,1 1 1,0 0 0,-1 2 0,-1 2-3,-1 0 0,1 0 0,0 1 0,1-1 0,0 1 0,0 0 0,0 0 0,1 0 0,-2 12 0,3-8-119,1 1 0,0 0 1,0-1-1,1 1 0,0-1 0,1 0 1,1 1-1,-1-1 0,2-1 0,0 1 1,0-1-1,1 1 0,0-2 0,12 16 1,-17-24 15,6 6-62,-7-7 159,0 1 0,0-1 0,0 0 0,0 0 0,0 0 0,0 0 0,1 0 0,-1 0 0,0 0 0,0 0 0,0 0 0,0 1 0,0-1 0,0 0 0,0 0 0,1 0 1,-1 0-1,0 0 0,0 0 0,0 0 0,0 0 0,0 0 0,0 0 0,1 0 0,-1 0 0,0 0 0,0 0 0,0 0 0,0 0 0,0 0 0,0 0 0,1 0 0,-1 0 0,0 0 0,0 0 0,0 0 0,0-1 1,0 1-1,0 0 0,0 0 0,1 0 0,-1 0 0,0 0 0,0 0 0,0 0 0,0 0 0,0 0 0,0 0 0,0-1 0,0 1 0,0 0 0,0 0 0,1-11-442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4.330"/>
    </inkml:context>
    <inkml:brush xml:id="br0">
      <inkml:brushProperty name="width" value="0.05" units="cm"/>
      <inkml:brushProperty name="height" value="0.05" units="cm"/>
    </inkml:brush>
  </inkml:definitions>
  <inkml:trace contextRef="#ctx0" brushRef="#br0">117 1 13691,'-4'30'924,"-1"1"0,-2-1 0,-19 56 0,5-21 210,13-37-717,-27 105 1023,31-114-1260,1 0-1,1 1 1,1 0 0,2 35 0,-1-52-167,0 0 0,0 0 0,1 0 1,0 0-1,-1 0 0,1 0 0,0 0 1,1 0-1,-1 0 0,0 0 0,1-1 1,0 1-1,-1-1 0,1 1 0,0-1 1,0 0-1,0 0 0,5 4 0,-4-4 5,1 0-1,0 0 1,0-1 0,1 1-1,-1-1 1,0 0-1,0 0 1,1 0-1,-1-1 1,0 0 0,1 0-1,6 0 1,19-3 112,-1-1 1,1-1 0,-1-1 0,32-12-1,110-50 31,-123 47-366,-1-1-1,71-48 0,-69 32-7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18.972"/>
    </inkml:context>
    <inkml:brush xml:id="br0">
      <inkml:brushProperty name="width" value="0.05" units="cm"/>
      <inkml:brushProperty name="height" value="0.05" units="cm"/>
    </inkml:brush>
  </inkml:definitions>
  <inkml:trace contextRef="#ctx0" brushRef="#br0">3 1 19180,'-2'4'1640,"12"5"-1191,10-2-177,8 7-248,8 2 424,6-5-256,2 1-56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0.647"/>
    </inkml:context>
    <inkml:brush xml:id="br0">
      <inkml:brushProperty name="width" value="0.05" units="cm"/>
      <inkml:brushProperty name="height" value="0.05" units="cm"/>
    </inkml:brush>
  </inkml:definitions>
  <inkml:trace contextRef="#ctx0" brushRef="#br0">1 421 17260,'1'0'105,"0"0"1,0 0 0,0 0-1,0 0 1,-1 1-1,1-1 1,0 0 0,0 0-1,0 1 1,0-1 0,0 1-1,0-1 1,-1 0 0,1 1-1,0 0 1,0-1-1,0 1 1,-1-1 0,1 1-1,0 0 1,-1 0 0,1-1-1,-1 1 1,1 0 0,-1 0-1,1 0 1,-1 1-1,19 32 840,-14-23-497,43 78 328,51 105-252,-76-145-277,31 104 1,-53-149-160,5 18 39,-6-21-93,0-1 0,0 1-1,0-1 1,0 1 0,1-1-1,-1 1 1,0-1 0,0 1-1,0 0 1,0-1 0,0 1 0,0-1-1,0 1 1,0-1 0,-1 1-1,1-1 1,0 1 0,0-1-1,0 1 1,0-1 0,-1 1-1,1-1 1,0 1 0,-1-1-1,1 1 1,0-1 0,-1 1 0,0 0-1,-17-30 1870,15 25-1764,3 3-111,-1 0 1,1 0-1,0 1 1,-1-1-1,0 0 1,1 0-1,-1 1 1,0-1-1,1 0 1,-1 1-1,0-1 1,1 0 0,-1 1-1,0-1 1,0 1-1,0-1 1,0 1-1,0 0 1,0-1-1,1 1 1,-1 0-1,0 0 1,-2-1-1,3 1-41,-10-1 4,7-6 200,11-4-380,-7 10 180,-1 1 3,1-3 9,-1 3-1,0 1-1,0-1 0,-1 1 1,1-1-1,0 1 1,0-1-1,-1 1 0,1-1 1,0 0-1,0 1 1,-1-1-1,1 1 1,0-1-1,-1 0 0,1 1 1,0-1-1,-1 0 1,1 0-1,-1 1 0,1-1 1,-1 0-1,0 1-1,1-1-1,0 0 0,0 0 1,-1 0-1,1 0 0,0 0 1,0 0-1,0 0 1,-1 1-1,1-1 0,0 0 1,0 0-1,0 0 1,0 0-1,-1 1 0,1-1 1,0 0-1,0 0 0,0 1 1,0-1-1,0 0 1,0 0-1,0 0 0,0 1 1,0-1-1,-1 0 0,1 0 1,0 1-1,0-1 1,0 0-1,0 0 0,0 1 1,1-1-1,-1 0 1,6 41-123,-4-35 105,-1 0-1,0 0 0,0 0 0,0 0 1,-1 0-1,0 0 0,-1 9 0,-2 9-13,-8 29 87,11-53-51,0 0 0,0 1 1,0-1-1,0 0 0,0 0 0,0 0 0,0 0 0,-1 0 0,1 0 1,0 0-1,0 0 0,0 1 0,0-1 0,0 0 0,0 0 0,-1 0 1,1 0-1,0 0 0,0 0 0,0 0 0,0 0 0,0 0 0,-1 0 1,1 0-1,0 0 0,0 0 0,0 0 0,0 0 0,0 0 0,-1 0 1,1 0-1,0 0 0,0 0 0,0 0 0,0 0 0,0 0 0,0 0 1,-1-1-1,1 1 0,0 0 0,0 0 0,0 0 0,0 0 0,0 0 1,0 0-1,0 0 0,-1 0 0,1-1 0,0 1 0,0 0 0,0 0 1,0 0-1,0 0 0,0 0 0,0 0 0,0-1 0,0 1 0,-6-9 143,0-12 19,0 1 0,1-1 0,1 0 0,-2-39 0,2 19-63,-24-259 136,25 211-336,9-121-1,-3 188 40,0 1 0,1 0 1,0 1-1,2-1 0,1 1 0,1 0 0,0 0 0,15-25 0,-17 36 29,0 0 1,0 0-1,1 1 1,0 0 0,0 0-1,1 0 1,0 1-1,1 0 1,-1 1 0,1-1-1,1 2 1,-1 0-1,1 0 1,0 0 0,0 1-1,0 1 1,1 0-1,11-2 1,-15 3 18,1 2 0,0-1 0,0 1 0,-1 0 0,1 1 0,0-1 0,0 2 1,-1-1-1,1 1 0,-1 0 0,1 1 0,9 4 0,-14-5 6,1 0 1,-1 0-1,0 0 1,1 0-1,-1 1 0,0 0 1,-1-1-1,1 1 0,0 0 1,-1 0-1,0 1 1,0-1-1,0 0 0,0 1 1,0-1-1,-1 1 0,1 0 1,-1 0-1,0-1 1,0 1-1,-1 0 0,1 0 1,-1 0-1,1 0 0,-1 0 1,-1 5-1,0-2 1,0 1-1,-1-1 0,0 0 1,0 0-1,-1 0 1,0 0-1,0 0 1,-1-1-1,1 1 1,-1-1-1,-1 0 0,1 0 1,-1 0-1,-9 7 1,-7 6-16,-1-1 1,-36 22 0,35-24-17,22-16 22,-1 1-1,1 0 0,0-1 0,-1 1 0,1 0 0,0 0 0,0 0 0,0 0 1,0 1-1,0-1 0,0 0 0,0 0 0,0 1 0,0-1 0,0 0 1,1 1-1,-1-1 0,0 1 0,1-1 0,0 1 0,-1 1 0,1-1-17,1 0 0,0 0 0,0-1 0,0 1-1,-1 0 1,2-1 0,-1 1 0,0 0 0,0-1 0,0 1 0,1-1-1,-1 0 1,1 1 0,-1-1 0,1 0 0,2 2 0,24 18-346,45 43 0,-61-51 361,0 1 0,-1 0 0,0 1 0,-1 0 0,10 21 0,-15-26 60,0 0 0,-1-1 0,-1 1 1,0 0-1,0 1 0,-1-1 0,0 0 0,0 15 0,-2-21 20,0 1-1,0-1 1,-1 1 0,0-1-1,0 0 1,0 0 0,0 1-1,-1-1 1,0 0 0,1 0 0,-2 0-1,1 0 1,0-1 0,-1 1-1,0-1 1,1 1 0,-1-1-1,-1 0 1,1 0 0,0 0-1,-1 0 1,-4 2 0,-1 0 110,-1 0 0,0 0 0,1-1 0,-2 0 0,-19 4 0,26-7-213,0 0 0,0 0-1,0 0 1,0-1 0,0 0 0,0 0 0,0 0-1,1 0 1,-1 0 0,0-1 0,0 0 0,0 0-1,0 0 1,0 0 0,1-1 0,-1 1-1,0-1 1,1 0 0,-4-2 0,6 3-18,0 0 0,1 0 1,-1 0-1,0 0 0,1 0 0,-1 0 0,0 0 1,1 0-1,0 0 0,-1 0 0,1 0 0,0 0 1,-1 0-1,1-1 0,0 1 0,0 0 1,0 0-1,0 0 0,0 0 0,0 0 0,0-1 1,1 0-1,9-26-406,5 4-89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36.322"/>
    </inkml:context>
    <inkml:brush xml:id="br0">
      <inkml:brushProperty name="width" value="0.05" units="cm"/>
      <inkml:brushProperty name="height" value="0.05" units="cm"/>
    </inkml:brush>
  </inkml:definitions>
  <inkml:trace contextRef="#ctx0" brushRef="#br0">578 160 15027,'0'-7'117,"-1"0"0,1 0 0,-1 1 0,0-1 0,-1 0 0,0 1 0,0-1 0,0 1 0,-1-1 0,0 1 0,0 0 0,0 0 0,-1 0 0,0 1 0,0-1 0,-1 1-1,1 0 1,-1 0 0,0 1 0,0-1 0,-1 1 0,1 0 0,-1 1 0,0-1 0,0 1 0,0 0 0,-1 1 0,1-1 0,-1 1 0,1 1 0,-1-1 0,0 1 0,1 0 0,-1 0 0,0 1 0,0 0 0,0 0 0,0 1 0,-13 3 0,5 0-12,1 1 1,-1 0-1,1 2 1,0 0-1,0 0 1,1 1-1,-1 1 1,-22 20-1,12-7 58,0 1 0,2 1 0,-25 35 0,31-36-44,0 1-1,2 1 1,1 0-1,1 1 0,-13 41 1,20-51-70,0 0 1,2 0 0,0 1-1,1 0 1,0-1-1,1 1 1,1 0 0,1 0-1,1 0 1,5 26-1,-5-36-36,0-1 0,0 1-1,0-1 1,1 0-1,0 0 1,1 0-1,-1 0 1,1-1-1,0 1 1,1-1-1,6 7 1,-8-9-9,1-1 0,-1 1 0,1-1 0,-1 0 0,1 0 0,0 0 0,0 0 1,0-1-1,0 0 0,0 1 0,0-1 0,0-1 0,1 1 0,-1-1 0,0 1 0,0-1 0,1-1 0,-1 1 0,6-1 1,1-2 5,0-1 1,-1 1 0,1-2-1,-1 1 1,1-2 0,-2 1-1,1-1 1,-1-1 0,1 1-1,12-14 1,-8 6 49,-2 1-1,1-1 1,-2-1 0,0 0 0,16-29 0,-23 36-11,-1-1 1,1 1 0,-1-1-1,-1 0 1,0 0 0,0 0-1,-1 0 1,1-17 0,-2 24-35,0 0 0,0-1 0,0 1-1,0 0 1,0 0 0,-1 0 0,1 0 0,-1 0 0,0 0 0,1 0 0,-1 0 0,0 0 0,0 0 0,0 1-1,0-1 1,0 0 0,-1 1 0,1-1 0,-1 0 0,1 1 0,-1 0 0,1-1 0,-1 1 0,0 0 0,1 0-1,-1 0 1,0 0 0,0 0 0,0 0 0,0 0 0,0 1 0,0-1 0,0 1 0,0-1 0,0 1 0,0 0-1,0 0 1,-1 0 0,1 0 0,0 0 0,0 1 0,-4 0 0,4-1-8,0 1 0,0-1-1,1 1 1,-1 0 0,0-1 0,0 1 0,0 0 0,1 0-1,-1 0 1,0 0 0,1 1 0,-1-1 0,1 0 0,0 1 0,-2 1-1,2-3-4,1 1-1,-1 0 0,1-1 0,0 1 0,-1 0 0,1 0 0,0-1 1,0 1-1,0 0 0,-1 0 0,1-1 0,0 1 0,0 0 0,0 0 1,0 0-1,0-1 0,0 1 0,1 0 0,-1 0 0,0-1 0,0 1 1,1 0-1,-1 0 0,0-1 0,1 1 0,-1 0 0,0-1 0,1 1 1,-1 0-1,1-1 0,-1 1 0,1-1 0,-1 1 0,1-1 0,0 1 1,-1-1-1,1 1 0,0-1 0,-1 0 0,1 1 0,0-1 0,0 0 1,6 4 3,1-1 0,-1-1 0,0 0 1,1 0-1,-1 0 0,1-1 0,0 0 1,12 0-1,66-5 28,0-11-12,-58 9-14,43-3 1,-69 8-8,-1 1 0,1 0 0,0 0 0,-1 0 0,1 0 1,-1 0-1,1 1 0,-1-1 0,1 0 0,-1 1 0,1-1 1,-1 1-1,1-1 0,-1 1 0,1 0 0,-1 0 0,0-1 1,1 1-1,-1 0 0,0 0 0,0 0 0,0 1 0,0-1 1,0 0-1,0 0 0,0 1 0,0-1 0,0 0 0,0 1 1,-1-1-1,1 1 0,-1-1 0,1 1 0,-1-1 0,1 1 1,-1-1-1,0 1 0,0-1 0,0 3 0,0 6 3,-1 0 0,0-1 0,0 1 0,-1-1 0,-3 11 0,3-14-1,-12 42 15,-9 33 64,21-71-99,1-1-1,-1 1 0,2 0 0,-1-1 1,1 1-1,2 10 0,-2-19-20,0 0 1,0-1-1,0 1 0,0 0 1,0 0-1,0 0 0,1-1 1,-1 1-1,0 0 0,0 0 1,1-1-1,-1 1 0,1 0 1,-1-1-1,0 1 0,1 0 1,-1-1-1,1 1 0,0 0 1,-1-1-1,1 1 0,0-1 1,-1 1-1,1-1 1,0 0-1,-1 1 0,2-1 1,-1 0 3,0 0 1,1 0 0,-1 0 0,0 0 0,0 0 0,1-1 0,-1 1 0,0 0 0,0-1 0,0 1 0,0-1 0,1 1 0,-1-1 0,0 0 0,1-1 0,4-3-55,0 0 1,-1 0 0,1 0 0,7-12 0,14-24-339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36.938"/>
    </inkml:context>
    <inkml:brush xml:id="br0">
      <inkml:brushProperty name="width" value="0.05" units="cm"/>
      <inkml:brushProperty name="height" value="0.05" units="cm"/>
    </inkml:brush>
  </inkml:definitions>
  <inkml:trace contextRef="#ctx0" brushRef="#br0">1 525 15867,'4'2'239,"0"-1"0,0 1 0,0-1 0,0 1 0,0-1-1,0-1 1,1 1 0,-1 0 0,0-1 0,8 0 0,46-6 829,-48 4-708,18-3 157,-1 0-1,37-14 1,-50 15-329,-1-2 0,0 0 1,0 0-1,0-2 0,-1 1 0,16-13 0,-25 17-119,0 0 0,0 1 0,-1-1 0,1 0-1,-1 0 1,0 0 0,0 0 0,2-4 0,-4 6-54,0 0 0,1 0 0,-1 0 0,0 1 0,0-1 0,1 0 0,-1 0 0,0 0 0,0 1 0,0-1 0,0 0 0,0 0 0,0 0 0,0 0 0,-1 0 0,1 1 0,0-1 1,0 0-1,-1 0 0,1 1 0,0-1 0,-1 0 0,1 0 0,-1 1 0,1-1 0,-1 0 0,1 1 0,-1-1 0,1 0 0,-1 1 0,0-1 0,1 1 0,-1-1 0,0 1 0,0 0 0,1-1 0,-1 1 0,0 0 0,0-1 0,-1 1 0,-6-2 17,0 0-1,1 0 1,-1 1-1,0 0 0,0 1 1,0-1-1,-1 2 0,1-1 1,0 1-1,0 0 0,-11 4 1,0 1-27,0 0 0,0 1 0,-26 15 0,34-16-1,1 0 1,0 0-1,1 1 1,0 1-1,0 0 1,-12 12-1,18-15 0,-1-1 0,1 0 0,0 1 0,0 0 0,0 0 0,1 0 0,-1 0 0,1 0 0,1 0 0,-1 0 0,1 1 0,0-1-1,0 1 1,0-1 0,1 11 0,0-13-1,0 0 0,1 0-1,0 0 1,0 0 0,0 0-1,0-1 1,0 1 0,0 0 0,1-1-1,-1 1 1,1 0 0,0-1-1,0 0 1,0 1 0,0-1-1,0 0 1,0 0 0,1 0 0,-1 0-1,1-1 1,-1 1 0,1-1-1,0 1 1,-1-1 0,1 0-1,0 0 1,0 0 0,0-1 0,0 1-1,5 0 1,3 0 3,0 0-1,0 0 1,0-1 0,0-1-1,0 0 1,0 0 0,15-5 0,2-2 3,-1-2 1,0-1-1,37-22 1,70-54 8,-99 61-16,-2-2 1,0-2 0,-3 0-1,0-2 1,-2-2 0,-1 0-1,-2-2 1,23-44 0,-40 66-2,-1-1 0,9-25 0,-15 37-2,0 0 1,0-1-1,0 1 0,-1-1 1,1 1-1,-1-1 1,0 1-1,0-1 0,0 1 1,0-1-1,-1 1 1,1-1-1,-1 1 1,0-1-1,0 1 0,0-1 1,0 1-1,-3-4 1,3 5 0,0 1-1,0 0 1,0 0 0,0 0 0,-1 0 0,1 0 0,0 0 0,-1 0 0,1 0-1,0 0 1,-1 1 0,1-1 0,-1 0 0,1 1 0,-1-1 0,1 1 0,-1 0 0,0-1-1,1 1 1,-1 0 0,0 0 0,1 0 0,-1 0 0,1 1 0,-1-1 0,0 0 0,1 1-1,-1-1 1,1 1 0,-3 1 0,-3 0-2,0 2 0,1-1 1,0 1-1,0 0 0,-8 7 0,-8 9 1,1 0 0,1 2 0,0 0 0,2 1 0,-22 37 0,29-42 14,1 1 1,0 0 0,2 1 0,0 0-1,1 0 1,2 1 0,0 0 0,-3 26-1,7-40-8,1 1 0,0 0-1,0 0 1,1 0 0,0-1-1,0 1 1,1 0 0,0-1-1,0 1 1,1-1 0,0 0-1,0 1 1,9 12 0,-8-15-101,0 0 0,0 0-1,1-1 1,-1 1 0,1-1 0,0 0 0,1 0-1,-1 0 1,1-1 0,-1 0 0,1 0 0,0 0 0,0-1-1,0 0 1,1 0 0,-1-1 0,8 2 0,0-2-122,0-1 1,0 0 0,0 0 0,0-1-1,0-1 1,0-1 0,0 0 0,-1 0-1,15-7 1,27-12-546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37.454"/>
    </inkml:context>
    <inkml:brush xml:id="br0">
      <inkml:brushProperty name="width" value="0.05" units="cm"/>
      <inkml:brushProperty name="height" value="0.05" units="cm"/>
    </inkml:brush>
  </inkml:definitions>
  <inkml:trace contextRef="#ctx0" brushRef="#br0">227 237 14723,'-8'0'417,"0"0"-1,0 0 0,1 1 1,-1 0-1,0 1 1,1 0-1,-1 0 1,1 0-1,-1 1 1,-8 4-1,1 1 193,-1 1-1,2 0 1,-22 16-1,30-19-432,1-1 0,-1 1 0,1 0 0,1 0 0,-1 0 0,1 1 1,0 0-1,-5 12 0,8-18-143,0 0-1,1 1 1,-1-1 0,1 1 0,0 0 0,-1-1-1,1 1 1,0-1 0,0 1 0,0 0 0,0-1 0,0 1-1,0-1 1,1 1 0,-1-1 0,1 1 0,-1-1-1,1 1 1,0 2 0,1-3-16,-1 0 0,1 0 1,-1 1-1,1-1 0,-1 0 0,1 0 1,0 0-1,0 0 0,-1-1 0,1 1 1,0 0-1,0-1 0,0 1 0,0-1 1,0 0-1,0 0 0,0 0 0,0 0 1,0 0-1,3 0 0,9-2 3,0 1 0,-1-2 0,1 0 0,0-1 0,-1 0-1,0-1 1,0 0 0,0-1 0,-1-1 0,0 0 0,0-1 0,17-13 0,-1-3-11,-2 0 0,0-2 1,38-49-1,-63 73-9,60-84 0,-54 76 1,-1 0 0,0-1 0,-1 0 0,0-1 0,-1 1 0,4-17 0,-8 14-2,-1 13 1,1 1 0,0 0-1,0 0 1,0 0 0,0 0 0,-1 0-1,1 0 1,0 0 0,0 0-1,-1 0 1,1 0 0,0 0 0,0 0-1,0 0 1,-1 0 0,1 0 0,0 0-1,0 0 1,-1 0 0,1 0-1,0 0 1,0 0 0,0 0 0,-1 0-1,1 0 1,0 0 0,0 0 0,0 0-1,0 1 1,-1-1 0,1 0-1,0 0 1,0 0 0,-20 23-5,11-8 39,0 0 0,2 1 0,-1 0 0,2 0 0,0 1 0,1 0 0,1 0 0,0 0 0,2 0 0,-2 30 0,4-37 3,0 1 0,1-1 1,0 1-1,0-1 0,1 0 0,1 0 0,0 0 1,0 0-1,1 0 0,0 0 0,1-1 0,0 0 0,0 0 1,1 0-1,0 0 0,0-1 0,1 0 0,1-1 1,10 10-1,-13-13-21,0-1 1,1 1-1,0-1 1,0 0-1,0 0 1,0-1-1,1 1 1,-1-2-1,1 1 1,6 1-1,24 0 38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5.953"/>
    </inkml:context>
    <inkml:brush xml:id="br0">
      <inkml:brushProperty name="width" value="0.05" units="cm"/>
      <inkml:brushProperty name="height" value="0.05" units="cm"/>
    </inkml:brush>
  </inkml:definitions>
  <inkml:trace contextRef="#ctx0" brushRef="#br0">27 26 12771,'6'-9'852,"9"-8"1206,-10 21-887,-3 13 238,-2 44-79,-3 0 0,-15 81 0,6-51-713,4-35-309,2-15 122,-2 85 0,8-124-414,0-1-1,0 1 1,0 0 0,1 0-1,-1 0 1,1 0 0,-1 0-1,1 0 1,-1 0 0,1-1-1,0 1 1,0 0 0,2 2 0,-2-3-7,-1 0 0,1-1 0,0 1 0,0-1 0,0 1 0,0-1 0,-1 1 0,1-1 1,0 1-1,0-1 0,0 0 0,0 1 0,0-1 0,0 0 0,0 0 0,0 0 1,0 0-1,0 0 0,2 0 0,1-1 7,0 0 1,0 0-1,1-1 0,-1 0 0,-1 1 1,1-1-1,0-1 0,0 1 0,-1-1 1,1 1-1,3-5 0,20-18 38,-2-2-1,33-44 1,40-69 15,-74 104-49,0-2-2,-12 19-2,0 1-1,20-23 1,-32 41-16,0-1 1,0 1-1,0 0 0,0 0 0,0 0 1,0 0-1,0-1 0,0 1 0,0 0 1,0 0-1,0 0 0,0 0 0,0 0 1,0-1-1,0 1 0,1 0 1,-1 0-1,0 0 0,0 0 0,0 0 1,0 0-1,0-1 0,0 1 0,1 0 1,-1 0-1,0 0 0,0 0 0,0 0 1,0 0-1,1 0 0,-1 0 1,0 0-1,0 0 0,0 0 0,0 0 1,1 0-1,-1 0 0,0 0 0,0 0 1,0 0-1,0 0 0,1 0 1,-1 0-1,0 0 0,0 0 0,0 0 1,0 0-1,1 0 0,-1 0 0,0 0 1,0 1-1,0-1 0,0 0 0,0 0 1,0 0-1,1 0 0,-1 0 1,0 0-1,0 1 0,-1 10 3,-21 81 9,12-59 3,-7 52 0,17-84-16,-1 0 0,1 0 1,0 1-1,0-1 0,0 0 0,0 1 0,0-1 0,0 0 0,0 1 0,0-1 0,1 0 0,-1 1 0,0-1 0,1 0 0,-1 0 0,1 1 0,-1-1 0,2 2 0,-1-3 1,0 0-1,-1 1 1,1-1-1,0 0 0,-1 1 1,1-1-1,0 0 1,-1 0-1,1 0 1,0 0-1,0 0 0,-1 0 1,1 0-1,0 0 1,-1 0-1,1 0 1,0 0-1,0 0 0,-1 0 1,1-1-1,0 1 1,-1 0-1,2-1 1,4-2-2,-1 0 0,1-1 0,-1 1 0,0-1 0,8-8 1,72-87-7,-57 63 6,-16 25 1,-12 11 1,0 0 0,0 0 0,1 0 0,-1 0 0,0 0 0,0 0 0,0 0-1,0 1 1,0-1 0,1 0 0,-1 0 0,0 0 0,0 0 0,0 0 0,0 0 0,0 0 0,0 0 0,0 0 0,1 0 0,-1 1-1,0-1 1,0 0 0,0 0 0,0 0 0,0 0 0,0 0 0,0 0 0,0 1 0,0-1 0,0 0 0,0 0 0,0 0 0,0 0-1,1 0 1,-1 1 0,0-1 0,0 0 0,0 0 0,-1 0 0,1 0 0,0 1 0,0-1 0,0 0 0,0 0 0,-5 29-12,2-20 7,2-3 3,0-1 0,0 0 0,1 1-1,0-1 1,0 0 0,0 1 0,1 7 0,0-12 2,-1 0 0,0 0-1,0 0 1,1 0 0,-1-1 0,0 1 0,1 0 0,-1 0 0,1-1 0,-1 1-1,1 0 1,0-1 0,-1 1 0,1 0 0,0-1 0,-1 1 0,1-1 0,0 1 0,-1-1-1,2 1 1,0-1 0,0 1 0,0-1-1,-1 0 1,1 0-1,0 0 1,-1 0 0,1 0-1,0-1 1,-1 1 0,1 0-1,0-1 1,-1 1-1,1-1 1,2-1 0,6-3 0,-1 0 0,0-1 0,0-1 1,0 1-1,12-13 0,-12 10 2,1 0-1,22-14 0,-32 23-1,0 0-1,1 0 1,-1 0 0,0 0 0,0 0-1,0 0 1,0-1 0,0 1 0,1 0-1,-1 0 1,0 0 0,0 0 0,0 0-1,1 0 1,-1 0 0,0 0 0,0 0-1,0 0 1,0 0 0,1 0 0,-1 0-1,0 0 1,0 0 0,0 0 0,0 0-1,1 0 1,-1 0 0,0 1 0,0-1-1,0 0 1,0 0 0,1 0 0,-1 0-1,0 0 1,0 0 0,0 0 0,0 1-1,0-1 1,0 0 0,1 0 0,-1 0-1,0 0 1,0 0 0,0 1 0,0-1-1,0 0 1,0 0 0,0 1 0,0 14-4,-8 24 7,7-31-2,-1-2 1,0 2-25,0 1 1,0 0 0,1 0-1,0-1 1,1 1-1,0 0 1,0 0-1,2 13 1,-2-21-10,0-1 1,0 1-1,0 0 1,1-1-1,-1 1 1,0 0-1,0-1 0,0 1 1,1 0-1,-1-1 1,0 1-1,1-1 1,-1 1-1,0 0 0,1-1 1,-1 1-1,1-1 1,-1 1-1,1-1 1,-1 0-1,1 1 1,0-1-1,-1 1 0,1-1 1,-1 0-1,1 1 1,0-1-1,-1 0 1,1 0-1,0 0 0,-1 0 1,1 1-1,0-1 1,-1 0-1,1 0 1,0 0-1,0 0 0,-1 0 1,1-1-1,0 1 1,-1 0-1,1 0 1,0 0-1,-1-1 1,1 1-1,-1 0 0,1-1 1,0 1-1,-1 0 1,1-1-1,-1 1 1,1-1-1,0 0 0,2-1-84,1-1 0,-1 0 0,0-1 0,0 1 0,-1 0-1,1-1 1,2-3 0,6-17-413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6.435"/>
    </inkml:context>
    <inkml:brush xml:id="br0">
      <inkml:brushProperty name="width" value="0.05" units="cm"/>
      <inkml:brushProperty name="height" value="0.05" units="cm"/>
    </inkml:brush>
  </inkml:definitions>
  <inkml:trace contextRef="#ctx0" brushRef="#br0">167 13 18220,'7'-13'1202,"-7"13"-1184,0 0 0,0 0 0,0 0 0,0 0 0,0 0 0,0 0-1,0 0 1,0 1 0,0-1 0,0 0 0,0 0 0,0 0 0,0 0 0,0 0 0,0 0 0,0 0 0,0 0 0,0 0 0,0 0-1,0 0 1,0 0 0,0 0 0,0 0 0,0 0 0,0 0 0,1 1 0,-1-1 0,0 0 0,0 0 0,0 0 0,0 0 0,0 0 0,0 0-1,0 0 1,0 0 0,0 0 0,0 0 0,0 0 0,0 0 0,0 0 0,0 0 0,0 0 0,0 0 0,0 0 0,0 0 0,1 0 0,-1 0-1,0 0 1,0 0 0,0 0 0,0 0 0,0 0 0,0 0 0,0 0 0,0 0 0,0 0 0,0 0 0,0 0 0,0 0 0,-6 26 1314,5-22-1283,-25 114 768,5 2 0,6 1 0,-1 209 0,16-330-818,-1 0 0,1 0 0,0 0 0,0 0 0,0-1 1,0 1-1,0 0 0,0 0 0,0 0 0,0 0 0,0 0 0,-1 0 1,1 0-1,0 0 0,0 0 0,0 0 0,0 0 0,0 0 0,0 0 0,0 0 1,-1 0-1,1 0 0,0 0 0,0 0 0,0 0 0,0 0 0,0 0 1,0 0-1,0 1 0,0-1 0,0 0 0,-1 0 0,1 0 0,0 0 1,0 0-1,0 0 0,0 0 0,0 0 0,0 0 0,0 0 0,0 0 1,0 1-1,0-1 0,0 0 0,0 0 0,0 0 0,0 0 0,0 0 1,-5-11-45,-70-238-511,74 248 554,0-3 1,0 1 0,0 0 1,0-1-1,0 0 0,1 1 0,-1-5 0,1 7 4,1 0-1,-1 1 0,0-1 0,0 1 0,0-1 1,1 1-1,-1-1 0,0 0 0,0 1 0,1-1 1,-1 1-1,1 0 0,-1-1 0,0 1 0,1-1 1,-1 1-1,1-1 0,-1 1 0,1 0 0,-1 0 1,1-1-1,-1 1 0,1 0 0,-1 0 0,1-1 1,0 1-1,-1 0 0,1 0 0,-1 0 0,1 0 1,0 0-1,-1 0 0,1 0 0,-1 0 0,1 0 1,0 0-1,-1 0 0,1 0 0,-1 0 0,1 1 1,-1-1-1,1 0 0,1 1 0,28 7 78,-10-3 64,36 5-1,-51-9-206,0-1 1,0 0-1,0 0 0,0 0 1,0 0-1,0-1 1,0 0-1,0 0 1,0-1-1,0 1 1,-1-1-1,8-3 0,-11 4 3,1-1 0,0 1 0,-1 0 0,1-1 0,-1 1-1,1-1 1,-1 1 0,1-1 0,-1 0 0,0 1-1,0-1 1,0 0 0,0 0 0,0 0 0,-1 0-1,1 0 1,-1 0 0,2-4 0,-2 1-6,0 0 1,1 0 0,-2-1-1,1 1 1,0 0-1,-3-10 1,-11-24-435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6.911"/>
    </inkml:context>
    <inkml:brush xml:id="br0">
      <inkml:brushProperty name="width" value="0.05" units="cm"/>
      <inkml:brushProperty name="height" value="0.05" units="cm"/>
    </inkml:brush>
  </inkml:definitions>
  <inkml:trace contextRef="#ctx0" brushRef="#br0">30 1 15699,'-20'0'1777,"15"14"-1041,0-2-304,14-4 1032,8 2-624,8-4-904,3-3 1849,8 3-1609,-2 2-8,8 4-32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7.394"/>
    </inkml:context>
    <inkml:brush xml:id="br0">
      <inkml:brushProperty name="width" value="0.05" units="cm"/>
      <inkml:brushProperty name="height" value="0.05" units="cm"/>
    </inkml:brush>
  </inkml:definitions>
  <inkml:trace contextRef="#ctx0" brushRef="#br0">258 6 17436,'0'-1'247,"0"-3"1114,-8 8-721,-5 5-370,1 1 1,0 0-1,1 1 0,1 1 1,-1 0-1,2 0 0,0 1 1,-9 15-1,-4 14 347,-25 61 1,29-56-75,-24 95 0,37-118-398,1 0 0,0 1 0,2 0 0,1 0 0,4 45 0,-2-66-124,-1-1-1,1 1 1,-1-1 0,1 0 0,0 1-1,1-1 1,-1 0 0,1 0-1,-1 0 1,1 0 0,0 0 0,0 0-1,0 0 1,0 0 0,1-1-1,-1 1 1,6 3 0,-7-5-13,1 0 0,0-1 0,0 1 0,0 0 0,0-1 1,0 1-1,0-1 0,0 0 0,0 0 0,0 0 0,0 0 1,0 0-1,-1 0 0,1 0 0,0-1 0,0 1 0,0-1 0,0 1 1,0-1-1,0 0 0,0 0 0,-1 0 0,1 0 0,0 0 0,-1 0 1,1 0-1,-1 0 0,1-1 0,-1 1 0,0-1 0,2-1 1,1-2 10,1-1 1,-1 1 0,-1-1 0,1 0 0,-1 0 0,0-1 0,0 1 0,-1 0-1,0-1 1,2-11 0,-3 13-14,0 1 0,0-1-1,-1 1 1,0-1-1,0 0 1,0 1 0,0-1-1,-1 0 1,0 1 0,0-1-1,0 1 1,0-1 0,-1 1-1,1 0 1,-1 0 0,-5-8-1,6 11-4,1 0 0,-1 0 0,0 0 0,0 0 0,0 0 0,0 1 0,1-1 0,-1 0 0,0 1-1,0-1 1,0 0 0,-1 1 0,1-1 0,0 1 0,0 0 0,0-1 0,0 1 0,0 0 0,-1-1 0,1 1 0,0 0-1,0 0 1,0 0 0,-1 0 0,1 0 0,0 1 0,0-1 0,0 0 0,0 0 0,-1 1 0,1-1 0,0 1 0,0-1-1,0 1 1,0-1 0,0 1 0,0 0 0,-1 1 0,1-1 0,-1 0 0,1 0-1,0 0 1,0 0 0,0 1 0,0-1-1,0 1 1,0-1 0,1 0 0,-1 1 0,0-1-1,1 1 1,-1 0 0,1-1 0,0 1-1,-1-1 1,1 1 0,0 0 0,0-1-1,0 1 1,0 0 0,0-1 0,0 1 0,1-1-1,-1 1 1,0 0 0,2 2 0,-1-2-2,0-1 1,1 0 0,-1 1 0,1-1 0,-1 0-1,1 1 1,-1-1 0,1 0 0,-1 0 0,1 0-1,0 0 1,0-1 0,0 1 0,0 0-1,-1-1 1,1 1 0,0-1 0,0 0 0,0 0-1,0 1 1,0-1 0,0-1 0,0 1 0,0 0-1,3-1 1,6-1-3,0 0 0,0 0 0,12-5 0,2-4 3,0 0 0,-1-2 0,-1-1 0,35-26 0,6-3 2,-64 43-1,0 0 1,0 1 0,0-1 0,0 0 0,0 0 0,0 0 0,0 0-1,0 1 1,0-1 0,0 0 0,0 0 0,0 0 0,0 0 0,0 1-1,0-1 1,0 0 0,0 0 0,0 0 0,0 0 0,1 0 0,-1 0-1,0 1 1,0-1 0,0 0 0,0 0 0,0 0 0,0 0 0,1 0-1,-1 0 1,0 0 0,0 0 0,0 0 0,0 0 0,0 0 0,1 1-1,-1-1 1,0 0 0,0 0 0,0 0 0,0 0 0,1 0 0,-1 0-1,0 0 1,0 0 0,0-1 0,0 1 0,1 0 0,-1 0 0,0 0-1,0 0 1,0 0 0,-8 15 47,8-15-48,-6 9 25,-18 29 188,2 0 0,2 1 0,-20 52 0,39-88-227,0 0-1,0 0 1,0-1 0,1 1 0,-1 0 0,1 0 0,0 0-1,0 0 1,0 0 0,0 0 0,1 5 0,0-8-26,-1 1 0,0-1 1,0 1-1,0-1 1,1 1-1,-1-1 1,0 1-1,1-1 0,-1 0 1,0 1-1,1-1 1,-1 1-1,1-1 0,-1 0 1,1 1-1,-1-1 1,1 0-1,-1 0 1,1 1-1,-1-1 0,1 0 1,-1 0-1,2 0 1,-1 0-102,1 0 0,-1 0 0,1 0 0,0 0 0,-1 0 0,1-1 0,-1 1 0,1-1 0,-1 1 0,1-1 1,2-1-1,4-3-108,-1 1 1,0-1-1,0-1 1,11-10-1,10-13-560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7.950"/>
    </inkml:context>
    <inkml:brush xml:id="br0">
      <inkml:brushProperty name="width" value="0.05" units="cm"/>
      <inkml:brushProperty name="height" value="0.05" units="cm"/>
    </inkml:brush>
  </inkml:definitions>
  <inkml:trace contextRef="#ctx0" brushRef="#br0">1 475 18068,'1'2'184,"1"-1"0,-1 0 1,1 0-1,-1 1 0,1-1 1,0 0-1,0 0 0,-1-1 1,1 1-1,0 0 0,0-1 1,0 1-1,0-1 0,0 1 1,0-1-1,0 0 0,0 0 1,0 0-1,0 0 0,0 0 1,3-1-1,44-10 1346,-28 4-1391,-1 0 0,1-2 1,-2-1-1,1 0 0,-2-1 0,1-1 0,-1-1 1,-1-1-1,-1 0 0,16-17 0,-13 2-88,-19 28-48,1 1 0,-1-1 0,1 0 1,-1 0-1,1 0 0,-1 0 0,0 0 1,0 0-1,1 0 0,-1 0 0,0 0 0,0 0 1,0 0-1,0 0 0,0 0 0,0 0 0,0 0 1,-1 0-1,1 1 0,0-1 0,0 0 1,-1 0-1,1 0 0,-1 0 0,1 0 0,-1 0 1,1 0-1,-1 1 0,1-1 0,-1 0 0,0 0 1,1 1-1,-3-2 0,1 1 6,-1 0 0,0 0-1,0 0 1,0 0 0,0 1 0,0-1-1,0 1 1,0 0 0,0 0 0,0 0-1,-1 0 1,1 0 0,0 1 0,0-1-1,0 1 1,0 0 0,1 0 0,-1 0-1,0 0 1,-4 3 0,-5 2 22,0 1-1,1 0 1,-16 14 0,12-8-8,0 0 1,1 1-1,1 1 0,0 0 1,1 1-1,0 0 1,2 1-1,0 0 1,1 1-1,0 0 0,2 0 1,0 1-1,1 0 1,1 0-1,-3 21 1,7-34-15,1-1 0,0 0 1,-1 1-1,2-1 0,-1 0 1,1 1-1,0-1 0,0 0 1,0 0-1,4 10 0,-4-13-5,1 1 0,-1-1 0,1 0 0,0 1 0,0-1 1,0 0-1,0 0 0,0 0 0,0-1 0,0 1 0,1 0 0,-1-1 0,1 1 0,-1-1 0,1 0 0,-1 0 0,1 0 0,0 0 0,0 0 0,-1-1 1,7 1-1,2 0-15,1-1 0,-1 0 0,1-1 0,0 0 0,-1-1 1,0 0-1,1-1 0,-1-1 0,0 1 0,0-2 0,-1 1 1,18-12-1,2-3-49,0-1 1,48-45 0,-33 24 20,-3-1 0,-1-3 0,-2-1 0,-3-2 0,-1-2 0,-3-1 0,42-88 0,-68 125 48,-2 7 3,-1 0 0,0 0 0,0 0 0,-1 0 1,1-1-1,-2 1 0,1-1 0,0-8 0,-2 15-9,0 1-1,0-1 1,0 0-1,0 1 0,0-1 1,0 0-1,0 1 0,0-1 1,0 0-1,0 1 0,-1-1 1,1 0-1,0 1 1,0-1-1,-1 0 0,1 1 1,0-1-1,-1 0 0,1 1 1,0-1-1,-1 1 0,1-1 1,-1 1-1,1-1 1,-1 1-1,1-1 0,-1 1 1,1 0-1,-1-1 0,0 1 1,1 0-1,-1-1 0,0 1 1,1 0-1,-1 0 0,0 0 1,1-1-1,-1 1 1,0 0-1,1 0 0,-1 0 1,0 0-1,1 0 0,-1 0 1,0 0-1,0 1 0,1-1 1,-2 0-1,-2 2 9,-1-1 0,1 1 0,0 0 1,-1 0-1,1 1 0,-6 4 0,-8 8 28,1 0-1,0 2 1,1 0 0,1 0 0,1 1 0,0 1-1,-13 27 1,9-14 27,2 2 0,1 0 0,-19 66-1,29-79-45,0 0-1,1 0 0,1 0 0,2 1 0,0-1 1,1 0-1,1 1 0,0-1 0,8 32 0,-8-49-88,0 0-1,0 0 0,1 0 0,-1-1 0,1 1 0,0-1 0,0 1 1,0-1-1,1 0 0,-1 1 0,1-1 0,0-1 0,-1 1 0,1 0 1,1-1-1,-1 1 0,0-1 0,1 0 0,-1 0 0,1 0 1,4 1-1,-4-2-21,0 0 0,0 0 0,0-1 0,0 0 0,0 0 1,0 0-1,0 0 0,0-1 0,0 0 0,0 1 0,0-1 0,0-1 1,0 1-1,0-1 0,0 1 0,-1-1 0,1 0 0,-1 0 0,1-1 1,4-4-1,6-5-117,-1-1 1,0 0-1,13-20 1,9-16-242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4.908"/>
    </inkml:context>
    <inkml:brush xml:id="br0">
      <inkml:brushProperty name="width" value="0.05" units="cm"/>
      <inkml:brushProperty name="height" value="0.05" units="cm"/>
    </inkml:brush>
  </inkml:definitions>
  <inkml:trace contextRef="#ctx0" brushRef="#br0">90 17 17004,'-4'-15'1228,"4"15"-1205,-1 0 0,1 0 1,0-1-1,0 1 0,0 0 0,0 0 0,0 0 0,-1 0 0,1 0 0,0 0 0,0 0 0,0 0 0,0-1 0,-1 1 0,1 0 1,0 0-1,0 0 0,0 0 0,0 0 0,-1 0 0,1 0 0,0 0 0,0 0 0,0 0 0,-1 0 0,1 0 0,0 0 0,0 0 1,0 0-1,0 1 0,-1-1 0,1 0 0,0 0 0,0 0 0,0 0 0,0 0 0,-1 0 0,1 1 0,-2 1 74,1 0-1,-1 0 1,1 0-1,0 0 0,0 0 1,0 1-1,0-1 1,0 0-1,-1 5 0,-12 47 780,-13 102 0,8 58-270,13-71-105,7-114-294,0 1 1,11 52-1,-12-77-173,2 0 1,-1 0-1,0 0 0,1 0 0,0-1 1,0 1-1,1-1 0,-1 1 0,1-1 1,5 7-1,-6-10-18,0 1 0,0 0-1,0-1 1,0 0 0,0 1 0,1-1 0,-1 0 0,0 0 0,1 0-1,-1 0 1,0-1 0,1 1 0,-1 0 0,1-1 0,-1 0 0,1 0-1,-1 0 1,1 0 0,0 0 0,-1 0 0,1-1 0,4 0 0,4-3-162,0 0 1,0 0 0,0-1 0,0-1-1,0 1 1,-1-2 0,0 1 0,16-16-1,-2 0-762,-1-1-1,21-27 1,-8 1 246,-4-1-262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8.507"/>
    </inkml:context>
    <inkml:brush xml:id="br0">
      <inkml:brushProperty name="width" value="0.05" units="cm"/>
      <inkml:brushProperty name="height" value="0.05" units="cm"/>
    </inkml:brush>
  </inkml:definitions>
  <inkml:trace contextRef="#ctx0" brushRef="#br0">221 44 16716,'0'0'41,"0"-1"0,0 1 0,0 0 0,0-1 0,1 1 0,-1 0 1,0-1-1,0 1 0,0 0 0,0-1 0,0 1 0,0-1 1,0 1-1,0 0 0,0-1 0,0 1 0,0 0 0,-1-1 0,1 1 1,0-1-1,0 1 0,0 0 0,0-1 0,0 1 0,-1 0 0,1 0 1,0-1-1,0 1 0,-1 0 0,1-1 0,0 1 0,0 0 0,-1 0 1,1-1-1,0 1 0,-1 0 0,1 0 0,0 0 0,-1 0 1,1 0-1,0-1 0,-1 1 0,1 0 0,-1 0 0,1 0 0,0 0 1,-1 0-1,1 0 0,0 0 0,-1 0 0,1 0 0,-1 0 0,1 0 1,0 0-1,-1 1 0,1-1 0,0 0 0,-1 0 0,-3 1 53,1 1-1,0-1 0,-1 1 0,1-1 1,0 1-1,-4 3 0,-8 7 334,1 1-1,0 0 1,1 1-1,0 1 1,1 0-1,1 1 1,-16 28-1,17-23-255,0-1-1,1 1 1,1 0 0,1 1-1,1 0 1,-4 28 0,9-43-130,0-1 0,1 1 0,0 0 1,0 0-1,0-1 0,1 1 0,0 0 1,1 0-1,-1-1 0,1 1 0,1-1 1,3 10-1,-4-13-22,1 0 1,-1 0-1,0 1 0,1-1 1,0 0-1,-1-1 1,1 1-1,0-1 1,1 1-1,-1-1 0,0 0 1,1 0-1,-1 0 1,1 0-1,-1-1 0,1 0 1,0 1-1,0-1 1,0-1-1,0 1 1,0 0-1,7-1 0,0-1-2,0 1-1,0-2 1,1 0-1,-1 0 1,0-1-1,-1-1 1,1 0-1,-1 0 1,1-1-1,-1 0 1,10-7-1,10-8 23,-1-2 0,32-30 0,-25 18-11,-2-2 0,31-40 0,-45 50-26,-1-1 1,-2-1 0,-1-1 0,14-31 0,-19 24-5,-11 36 2,1-1 0,-1 1-1,0-1 1,0 1 0,0-1 0,0 1-1,0-1 1,1 1 0,-1-1 0,0 1-1,0 0 1,0-1 0,0 1 0,-1-1-1,1 1 1,0-1 0,0 1 0,0-1-1,0 1 1,0-1 0,-1 1 0,1-1-1,0 1 1,0 0 0,-1-1 0,1 1-1,0 0 1,0-1 0,-1 1 0,1-1-1,-1 1 1,1 0 0,0 0-1,-1-1 1,1 1 0,-1 0 0,1 0-1,0 0 1,-1-1 0,1 1 0,-1 0-1,1 0 1,-1 0 0,1 0 0,-1 0-1,1 0 1,-1 0 0,1 0 0,-1 0-1,1 0 1,-1 0 0,1 0 0,-1 0-1,1 0 1,0 1 0,-1-1 0,1 0-1,-1 0 1,1 0 0,-1 1 0,1-1-1,0 0 1,-1 1 0,1-1 0,0 0-1,-1 1 1,1-1 0,-6 4-1,1 1 0,0-1 1,0 1-1,0 0 0,1 0 1,0 1-1,-5 7 0,-24 47 32,29-52-28,-11 22 6,1 1 0,2 0-1,-11 40 1,20-57-91,0 0 0,0 1 0,1-1-1,1 1 1,0 0 0,2-1 0,-1 1-1,2-1 1,5 28 0,-6-39 63,0 0 1,0 0-1,0 0 0,0 0 1,1 0-1,0 0 0,1 2 1,-2-4 0,0 0 1,0 0 0,0 0-1,0-1 1,0 1 0,0 0-1,0-1 1,0 1 0,0-1-1,0 1 1,0-1 0,3 1-1</inkml:trace>
  <inkml:trace contextRef="#ctx0" brushRef="#br0" timeOffset="1">1217 90 18252,'7'-3'2200,"2"3"-1407,-8 12-297,-1 5 1152,-4 16-632,-2 3-144,0 9-416,1 1-175,2-1-305,0-4-216,3-14-561,4-6-295,0-21 56,2-13 664,-2-22-272,2-3-217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9.015"/>
    </inkml:context>
    <inkml:brush xml:id="br0">
      <inkml:brushProperty name="width" value="0.05" units="cm"/>
      <inkml:brushProperty name="height" value="0.05" units="cm"/>
    </inkml:brush>
  </inkml:definitions>
  <inkml:trace contextRef="#ctx0" brushRef="#br0">34 9 15379,'1'-8'2297,"-2"9"-1313,-8 5-432,-1 1 2321,3 5-1889,1-1-352,5-1-848,4 0-496,5-5 608,2-4-152,3 3-160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9.513"/>
    </inkml:context>
    <inkml:brush xml:id="br0">
      <inkml:brushProperty name="width" value="0.05" units="cm"/>
      <inkml:brushProperty name="height" value="0.05" units="cm"/>
    </inkml:brush>
  </inkml:definitions>
  <inkml:trace contextRef="#ctx0" brushRef="#br0">211 28 19268,'-2'-2'173,"-1"-1"-1,1 1 1,-1-1-1,0 1 0,0 0 1,0 0-1,0 1 1,0-1-1,0 0 1,0 1-1,0 0 1,-1 0-1,1 0 1,0 0-1,-1 0 1,1 1-1,-5-1 0,2 2-10,0-1 0,0 0 0,1 1 0,-1 0 0,0 1 0,0-1 0,1 1 0,-1 0 0,-9 6 0,9-5-131,0 0 1,0 0-1,1 1 0,-1 0 1,1 0-1,0 1 1,0-1-1,0 1 1,1 0-1,0 1 1,0-1-1,0 1 1,1 0-1,0 0 0,0 0 1,0 0-1,1 0 1,-4 12-1,6-15-31,0-1-1,1 1 1,-1 0 0,0 0-1,1 0 1,0 0-1,-1 0 1,1-1 0,0 1-1,1 0 1,-1-1-1,0 1 1,1-1-1,-1 1 1,1-1 0,0 0-1,0 1 1,0-1-1,0 0 1,0 0 0,1 0-1,-1-1 1,0 1-1,1-1 1,-1 1-1,1-1 1,5 2 0,7 3-2,0-1 1,0 0-1,26 5 1,-40-10 1,24 4 0,43 16-1,-62-18 4,0 0 0,0 1 0,0-1 0,0 2 0,-1-1 0,0 0 0,1 1 0,-1 0 0,-1 0-1,1 1 1,0-1 0,6 11 0,-10-13 3,1 0 0,-1 0 0,0 0 0,0 0-1,-1 0 1,1 0 0,0 0 0,-1 0 0,1 0-1,-1 0 1,0 1 0,0-1 0,0 0 0,0 0-1,0 0 1,0 1 0,-1-1 0,1 0 0,-1 0-1,0 3 1,-1-1 14,0-1-1,0 1 0,0-1 1,-1 1-1,0-1 0,1 0 1,-1 0-1,0 0 0,0 0 1,-4 2-1,-6 4 67,1-2-1,-1 1 0,-1-2 0,1 0 1,-17 5-1,-35 7 224,59-17-317,0 0 1,0 0-1,-1-1 1,1 1-1,0-2 1,-1 1-1,1-1 1,-9-1-1,14 2-39,0-1 0,0 1-1,0-1 1,0 1 0,-1-1-1,1 1 1,0-1-1,0 0 1,0 0 0,0 1-1,0-1 1,0 0-1,1 0 1,-1 0 0,0 0-1,0 0 1,1 0-1,-1 0 1,0 0 0,1 0-1,-1-1 1,1 1-1,0 0 1,-1 0 0,1 0-1,0-1 1,0 1-1,0 0 1,-1 0 0,1-1-1,1 1 1,-1 0-1,0 0 1,0-1 0,0 1-1,1 0 1,0-2-1,1-4-146,0-1 0,1 1 0,0 0-1,8-13 1,18-23-340,6-4-188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9.940"/>
    </inkml:context>
    <inkml:brush xml:id="br0">
      <inkml:brushProperty name="width" value="0.05" units="cm"/>
      <inkml:brushProperty name="height" value="0.05" units="cm"/>
    </inkml:brush>
  </inkml:definitions>
  <inkml:trace contextRef="#ctx0" brushRef="#br0">252 1 19748,'-43'99'2961,"28"-68"-2248,-14 41 1,21-45-624,2 0 0,0 1 0,2 0 1,1 0-1,1 0 0,2 1 0,0-1 1,2 0-1,1 0 0,2 0 0,0 0 0,2 0 1,13 32-1,-12-32-787,-8-28 683,0 0 0,0 0 0,0 0 1,0 0-1,0 0 0,0 0 0,0 0 0,0 0 0,0 0 0,-1 0 0,1 0 1,0 0-1,0 0 0,0 0 0,0 0 0,0 0 0,0 0 0,0 0 0,0 0 1,0 0-1,0 0 0,0 0 0,0 0 0,0 0 0,0 0 0,0 0 0,0 0 0,0 0 1,-1 0-1,1 0 0,0 0 0,0 1 0,0-1 0,0 0 0,0 0 0,0 0 1,0 0-1,0 0 0,0 0 0,0 0 0,0 0 0,0 0 0,0 0 0,0 0 1,0 0-1,0 0 0,0 0 0,0 1 0,0-1 0,0 0 0,0 0 0,0 0 1,0 0-1,0 0 0,0 0 0,0 0 0,0 0 0,1 0 0,-1 0 0,0 0 1,0 0-1,-9-12-750,-7-13 36,-124-222-1791,137 240 2686,0 1 1,0-1-1,1 0 0,-1 0 0,1 0 1,-1-13-1,3 19-106,0 0 1,0-1-1,0 1 0,0-1 0,1 1 1,-1 0-1,0-1 0,1 1 0,-1 0 0,1 0 1,-1-1-1,1 1 0,0 0 0,-1 0 1,1 0-1,2-2 0,-2 1 19,1 1 0,0 0 0,0 0 0,0-1-1,0 1 1,0 1 0,0-1 0,0 0 0,0 0 0,0 1-1,0-1 1,1 1 0,2 0 0,18-1 251,1 1 0,-1 1 0,28 5 0,-31-2-407,0-2 0,1 0 0,-1-2 0,35-2 0,-14-11-120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1.230"/>
    </inkml:context>
    <inkml:brush xml:id="br0">
      <inkml:brushProperty name="width" value="0.05" units="cm"/>
      <inkml:brushProperty name="height" value="0.05" units="cm"/>
    </inkml:brush>
  </inkml:definitions>
  <inkml:trace contextRef="#ctx0" brushRef="#br0">267 280 13243,'4'-9'616,"-1"1"0,0-1 1,-1 0-1,0 0 0,-1 1 1,1-1-1,-2 0 0,0-19 1,0 26-499,0 0 1,0-1-1,0 1 1,0 0 0,-1-1-1,1 1 1,-1 0-1,0 0 1,0 0 0,0-1-1,0 1 1,0 0-1,0 0 1,0 0-1,-1 1 1,1-1 0,-1 0-1,0 0 1,1 1-1,-1-1 1,0 1 0,0-1-1,0 1 1,0 0-1,0 0 1,0 0-1,0 0 1,0 0 0,0 0-1,-1 1 1,1-1-1,0 1 1,-1-1 0,1 1-1,0 0 1,-1 0-1,1 0 1,0 0-1,-3 1 1,-1 0-46,1 0 0,-1 1-1,1 0 1,-1 0 0,1 0 0,0 1-1,0-1 1,0 1 0,0 0 0,0 1 0,1-1-1,0 1 1,-7 7 0,-4 5 3,2 1 0,-16 24 0,17-24-63,1 1-1,0 1 1,2 0-1,0 0 1,1 1 0,1 0-1,1 0 1,-6 39-1,11-55-11,1 0-1,0 0 0,0 0 0,0 0 1,0 0-1,1 0 0,-1 0 0,3 6 1,-3-8-1,1-1 0,0 0 0,-1 0 0,1 0 0,0 0 0,-1 0 1,1 0-1,0 0 0,0 0 0,0 0 0,0-1 0,0 1 0,0 0 0,0 0 1,0-1-1,0 1 0,0-1 0,0 1 0,0-1 0,1 1 0,-1-1 1,0 0-1,0 0 0,1 1 0,-1-1 0,0 0 0,0 0 0,1 0 0,-1 0 1,0-1-1,0 1 0,2-1 0,5-1 2,0 0 0,0-1-1,0 0 1,-1-1 0,0 0 0,1 0 0,-2 0-1,1-1 1,0 0 0,-1 0 0,0-1-1,8-9 1,9-11 70,31-47 0,-29 34 120,36-71 0,-52 91-113,-1 1-1,-1-1 0,-1 0 1,-1-1-1,-1 1 1,4-32-1,-8 46-43,0-17 75,0 21-105,0 1 1,0-1-1,0 1 1,0-1-1,0 1 0,-1-1 1,1 1-1,0-1 0,0 1 1,0-1-1,-1 1 0,1-1 1,0 1-1,0-1 0,-1 1 1,1 0-1,0-1 0,-1 1 1,1 0-1,-1-1 0,1 1 1,0 0-1,-1-1 0,1 1 1,-1 0-1,1 0 1,-1-1-1,1 1 0,-1 0 1,1 0-1,-1 0 0,1 0 1,-1 0-1,-1 0 0,1 1 0,-1-1 0,1 1 0,-1 0 0,1 0 0,0 0-1,-1 0 1,1 0 0,0 0 0,0 0 0,0 0 0,0 0 0,0 1 0,0-1 0,0 0 0,0 1 0,0-1 0,1 1 0,-1-1 0,1 1 0,-1-1-1,1 1 1,-1 1 0,-2 3 4,-6 18 0,0 1 0,2 0 0,-9 50 0,14-61-6,0 0 0,1 0 0,1 1-1,0-1 1,1 0 0,1 1 0,0-1-1,8 24 1,-9-34-4,0-1 1,0 0-1,1 1 1,0-1-1,0 0 0,0 0 1,0 0-1,0 0 1,0 0-1,1 0 0,-1-1 1,1 1-1,0-1 1,0 0-1,3 3 0,-3-4 1,-1 0-1,1-1 0,-1 1 1,1 0-1,-1-1 0,1 1 1,-1-1-1,1 0 0,-1 0 1,1 0-1,-1 0 0,1 0 0,-1-1 1,1 1-1,-1-1 0,1 0 1,-1 1-1,1-1 0,-1 0 1,0-1-1,1 1 0,1-2 1,4-2-3,-1 0 0,0-1 1,0 0-1,-1 0 0,1-1 0,-1 0 1,-1 0-1,9-13 0,1-6 14,14-36-1,-15 31 0,-14 31-9,0 0-1,0 0 0,0-1 0,0 1 0,0 0 1,0 0-1,0-1 0,0 1 0,0 0 1,1 0-1,-1 0 0,0-1 0,0 1 0,0 0 1,0 0-1,1-1 0,-1 1 0,0 0 0,0 0 1,0 0-1,1 0 0,-1 0 0,0-1 1,0 1-1,0 0 0,1 0 0,-1 0 0,0 0 1,0 0-1,1 0 0,-1 0 0,0 0 1,1 0-1,3 8 12,-1 23 9,-3-27-19,1 10-1,1-1-1,0 1 1,0-1 0,2 0-1,0 0 1,0 0 0,10 20-1,-11-28 1,-1-2-1,1 1 0,0 0 0,0 0 0,0-1 1,0 0-1,0 1 0,1-1 0,0 0 0,-1-1 1,1 1-1,0-1 0,0 0 0,1 0 0,-1 0 1,0 0-1,1-1 0,-1 1 0,1-1 0,-1-1 1,1 1-1,0 0 0,-1-1 0,1 0 0,9-1 1,-2-1 2,1-1 1,-1 0-1,0-1 1,0 0 0,0 0-1,-1-2 1,0 1-1,0-1 1,0-1 0,0 0-1,-1-1 1,0 0-1,-1 0 1,10-12 0,-9 10 8,0-1 0,-1-1-1,0 0 1,-1 0 0,0 0 0,-1-1 0,0-1 0,-2 1 0,1-1 0,-1 0 0,5-26 0,-11 17 18,1 23-30,0-1 1,0 1 0,0-1-1,-1 1 1,1-1 0,0 1-1,0-1 1,0 1 0,-1 0-1,1-1 1,0 1 0,-1-1-1,1 1 1,0 0 0,-1-1 0,1 1-1,0 0 1,-1-1 0,1 1-1,-1 0 1,1 0 0,-1 0-1,1-1 1,-1 1 0,0 0-1,-1 1 1,1-1 0,-1 0 0,1 1 0,-1 0 0,1-1-1,-1 1 1,1 0 0,0 0 0,0 0 0,-1-1-1,1 1 1,0 0 0,0 1 0,0-1 0,0 0-1,0 0 1,0 0 0,0 1 0,1-1 0,-1 0 0,-1 3-1,-5 10 0,1 0-1,0 0 0,1 1 0,0 0 1,1 0-1,1 0 0,1 1 0,0-1 0,1 1 1,0-1-1,3 26 0,-1-37-24,0 1 0,0 0 1,0-1-1,1 1 0,0-1 0,0 0 0,0 0 0,0 1 0,1-1 1,-1-1-1,4 5 0,-5-7-38,0 0-1,0 0 1,-1 0 0,1 0 0,0 0-1,0-1 1,0 1 0,0 0-1,0 0 1,1-1 0,-1 1-1,0-1 1,0 1 0,0-1 0,1 1-1,-1-1 1,0 0 0,0 0-1,1 0 1,-1 1 0,0-1 0,0 0-1,1 0 1,-1-1 0,0 1-1,0 0 1,1 0 0,-1-1 0,0 1-1,0-1 1,0 1 0,1-1-1,-1 1 1,0-1 0,0 0 0,0 1-1,0-1 1,0 0 0,0 0-1,0 0 1,0 0 0,-1 0 0,1 0-1,0 0 1,0 0 0,0-1-1,2-4-72,0 0-1,0 0 0,-1 0 1,0 0-1,0 0 1,0 0-1,-1 0 0,2-13 1,0-28-704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1.723"/>
    </inkml:context>
    <inkml:brush xml:id="br0">
      <inkml:brushProperty name="width" value="0.05" units="cm"/>
      <inkml:brushProperty name="height" value="0.05" units="cm"/>
    </inkml:brush>
  </inkml:definitions>
  <inkml:trace contextRef="#ctx0" brushRef="#br0">87 6 19900,'-18'-6'1817,"1"15"-1233,1 3-304,6 2 112,0 0 320,1 3-416,2-2-184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2.281"/>
    </inkml:context>
    <inkml:brush xml:id="br0">
      <inkml:brushProperty name="width" value="0.05" units="cm"/>
      <inkml:brushProperty name="height" value="0.05" units="cm"/>
    </inkml:brush>
  </inkml:definitions>
  <inkml:trace contextRef="#ctx0" brushRef="#br0">56 0 15971,'-6'24'5031,"-6"35"-3164,10-51-1567,-10 48 141,3 1 0,2-1 0,0 73 0,7-127-432,4 30 124,-4-32-124,0 1-1,0 0 1,0-1-1,0 1 1,1-1-1,-1 1 1,0 0-1,0-1 1,1 1 0,-1-1-1,0 1 1,0-1-1,1 1 1,-1-1-1,1 1 1,-1-1-1,0 1 1,1-1-1,-1 0 1,1 1 0,-1-1-1,1 0 1,-1 1-1,1-1 1,0 0-1,-1 1 1,1-1-1,-1 0 1,1 0 0,-1 0-1,1 0 1,0 0-1,-1 1 1,1-1-1,0 0 1,-1-1-1,1 1 1,-1 0-1,1 0 1,0 0 0,-1 0-1,1 0 1,-1 0-1,1-1 1,-1 1-1,1 0 1,1-1-1,6-6 76,0 1-1,0-2 1,0 1-1,-1-1 1,0 0-1,11-17 0,3-4 67,273-282 799,-293 310-992,0 1 0,0-1 0,0 0 0,0 0 0,0 0 0,0 0 0,-1 0 0,1 0 0,0 0 0,-1 0 0,1 0 0,-1-1 0,1-1 0,-1 3 34,0 0 0,0 0-1,0-1 1,0 1 0,0 0 0,0-1-1,-1 1 1,1 0 0,0 0 0,0 0-1,0-1 1,0 1 0,-1 0-1,1 0 1,0 0 0,0-1 0,-1 1-1,1 0 1,0 0 0,0 0 0,-1 0-1,1 0 1,0-1 0,0 1-1,-1 0 1,1 0 0,0 0 0,0 0-1,-1 0 1,1 0 0,0 0-1,-1 0 1,1 0 0,0 0 0,-35 6-330,3 3 17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2.761"/>
    </inkml:context>
    <inkml:brush xml:id="br0">
      <inkml:brushProperty name="width" value="0.05" units="cm"/>
      <inkml:brushProperty name="height" value="0.05" units="cm"/>
    </inkml:brush>
  </inkml:definitions>
  <inkml:trace contextRef="#ctx0" brushRef="#br0">1 0 15619,'24'28'2041,"5"-5"-1273,6-16-368,3-3 1384,3-5-1568,1-1-424,-2-11 280,-1-1-216,-2-5-240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3.261"/>
    </inkml:context>
    <inkml:brush xml:id="br0">
      <inkml:brushProperty name="width" value="0.05" units="cm"/>
      <inkml:brushProperty name="height" value="0.05" units="cm"/>
    </inkml:brush>
  </inkml:definitions>
  <inkml:trace contextRef="#ctx0" brushRef="#br0">122 36 16868,'-5'0'194,"-1"1"-1,1 0 1,0 0 0,0 0 0,0 1 0,0 0 0,0 0 0,0 0 0,0 1 0,1-1 0,-1 1-1,1 0 1,0 0 0,0 1 0,0-1 0,0 1 0,0 0 0,1 0 0,0 0 0,0 1 0,0-1 0,0 1-1,1-1 1,-3 6 0,3-4-98,-1-1 0,1 1-1,0-1 1,1 1 0,-1 0 0,1 0-1,0 0 1,0 0 0,1 0-1,0 0 1,0 0 0,0 0 0,1 0-1,0-1 1,0 1 0,0 0-1,1 0 1,0 0 0,0-1 0,1 1-1,2 4 1,-3-7-58,0-1 1,0 1-1,0-1 1,0 0-1,0 0 0,1 0 1,-1 0-1,1 0 0,-1 0 1,1-1-1,0 0 0,0 1 1,-1-1-1,1 0 0,0 0 1,0 0-1,0-1 0,0 1 1,0-1-1,1 1 1,-1-1-1,0 0 0,0 0 1,0-1-1,0 1 0,0-1 1,0 1-1,0-1 0,0 0 1,0 0-1,5-3 0,1 0 75,0-1 0,0 0 0,0-1 0,-1 0 0,1 0 0,-2 0-1,1-1 1,9-11 0,-10 9 17,-1 1 1,0-1-1,0 0 0,-1-1 0,0 1 0,4-15 0,-7 18-47,0-1 0,0 0 0,0 0 0,-1 0-1,-1 0 1,1 0 0,-1 0 0,0 0-1,0 0 1,-3-11 0,3 17-66,0-1 0,-1 0 0,1 1 0,-1-1 0,1 0-1,-1 1 1,0-1 0,0 1 0,0-1 0,1 1 0,-2-1 0,1 1 0,0 0 0,0-1 0,-2 0 0,2 1-9,1 1 0,-1-1 0,0 1 0,0 0 0,0-1 1,0 1-1,0 0 0,0 0 0,1 0 0,-1 0 0,0 0 0,0 0 1,0 0-1,0 0 0,0 0 0,0 0 0,0 0 0,0 0 1,1 1-1,-3 0 0,0 0-1,0 1 1,0 0-1,1 0 1,-1 0-1,0 0 1,1 0-1,0 1 1,-1-1-1,1 1 1,0-1-1,0 1 1,1 0-1,-3 5 1,1-3-11,1 1 1,0-1 0,0 1 0,1 0-1,0 0 1,0 0 0,0 0-1,1 9 1,0-14 0,0 0 0,0 0 1,0 1-1,0-1 0,1 0 0,-1 0 0,0 0 0,1 0 0,-1 0 0,0-1 1,1 1-1,-1 0 0,1 0 0,0 0 0,-1 0 0,1 0 0,0-1 1,-1 1-1,1 0 0,0 0 0,1 0 0,-1-1-2,1 1 0,-1-1 0,1 0 0,0 0 0,-1 1 1,1-1-1,-1 0 0,1-1 0,-1 1 0,1 0 0,0 0 0,-1-1 0,1 1 0,-1-1 0,1 1 0,-1-1 1,0 1-1,3-3 0,8-4-47,-1 0 0,0-1 1,19-17-1,-20 16-6,1-1 1,0 2-1,17-11 0,-27 19 54,-1 0 0,1-1-1,-1 1 1,1 0-1,-1-1 1,1 1 0,0 0-1,-1 0 1,1-1-1,-1 1 1,1 0 0,0 0-1,-1 0 1,1 0 0,-1 0-1,1 0 1,0 0-1,-1 0 1,1 0 0,0 0-1,-1 0 1,1 0-1,-1 1 1,1-1 0,0 0-1,-1 0 1,1 1 0,-1-1-1,1 0 1,-1 1-1,1-1 1,-1 0 0,1 1-1,-1-1 1,1 1-1,-1-1 1,0 1 0,1-1-1,-1 1 1,0-1 0,1 1-1,-1 0 1,2 4-7,-1 0 1,0 0 0,0 0-1,1 9 1,3 14-8,-5-27 19,1 0 1,0 1-1,1-1 1,-1 0-1,0 1 1,0-1-1,1 0 1,-1 0-1,0 0 0,1 0 1,-1 0-1,1 0 1,-1-1-1,1 1 1,0 0-1,-1-1 1,1 1-1,0-1 0,-1 0 1,1 1-1,0-1 1,-1 0-1,1 0 1,0 0-1,0 0 1,-1-1-1,1 1 0,0 0 1,-1-1-1,4 0 1,7-3 14,-1 0-1,0-1 1,15-9 0,-10 6-1,3-1 18,-5 2-12,1 0 0,-1 1 0,22-6-1,-31 11-17,1 0-1,-1 1 1,1-1-1,0 1 1,-1 0-1,1 0 1,-1 1-1,1-1 1,0 1-1,-1 1 1,0-1-1,1 1 1,6 3-1,-9-4-3,1 0 0,-1 0-1,1 0 1,0 0 0,-1 0-1,1-1 1,0 1 0,0-1 0,-1 0-1,1-1 1,0 1 0,-1 0-1,1-1 1,4-1 0,5-2 5,-1-1 0,21-11 0,-25 11-11,0 1-1,1 0 0,-1 0 0,1 1 0,0 0 0,0 1 0,10-2 0,-18 4 2,1 0 0,-1 0-1,1 0 1,-1 0 0,1 0 0,-1 0-1,1 1 1,-1-1 0,1 1-1,-1-1 1,1 1 0,-1-1-1,0 1 1,1 0 0,-1 0 0,0 0-1,1 0 1,-1 0 0,0 0-1,0 0 1,0 0 0,2 2-1,-2 0 6,1 1-1,0-1 1,-1 0-1,0 0 0,1 1 1,-1-1-1,-1 1 1,1-1-1,0 7 0,0-2-106,-1 0-1,0 1 0,-1-1 0,0 0 0,0 0 0,-1 1 0,0-1 0,-3 8 0,5-16 74,0 0 0,0 0 0,0 0 0,0-1-1,0 1 1,0 0 0,0 0 0,0 0 0,0 0-1,0-1 1,0 1 0,-1 0 0,1 0 0,0 0-1,0 0 1,0-1 0,0 1 0,0 0 0,0 0-1,0 0 1,0 0 0,-1 0 0,1 0 0,0-1-1,0 1 1,0 0 0,0 0 0,0 0 0,-1 0-1,1 0 1,0 0 0,0 0 0,0 0 0,0 0-1,-1 0 1,1 0 0,0 0 0,0 0 0,0 0-1,-1 0 1,1 0 0,0 0 0,0 0 0,0 0-1,0 0 1,-1 0 0,1 0 0,0 0 0,0 0-1,0 0 1,0 0 0,-1 0 0,1 1 0,0-1-1,0 0 1,0 0 0,0 0 0,0 0 0,0 0-1,-1 0 1,1 1 0,0-1 0,0 0 0,0 0-1,0 0 1,0 0 0,0 1 0,0-1 0,-4-14-343,0-12-191,0-6-207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3.738"/>
    </inkml:context>
    <inkml:brush xml:id="br0">
      <inkml:brushProperty name="width" value="0.05" units="cm"/>
      <inkml:brushProperty name="height" value="0.05" units="cm"/>
    </inkml:brush>
  </inkml:definitions>
  <inkml:trace contextRef="#ctx0" brushRef="#br0">1 9 17164,'4'-8'1616,"2"8"-1128,1 0-200,4 1 616,2 5-416,3-2-864,3 3-336,-1 2 536,0-2-192,-3-1-160</inkml:trace>
  <inkml:trace contextRef="#ctx0" brushRef="#br0" timeOffset="1">279 87 14875,'23'3'2077,"-18"-3"-1629,1 1 0,0-1 0,0 1-1,0 1 1,-1-1 0,1 1 0,-1 0 0,1 0 0,-1 1-1,0-1 1,6 5 0,-10-6-313,0 1 1,0-1-1,1 1 0,-1 0 1,-1 0-1,1-1 0,0 1 0,0 0 1,-1 0-1,1 0 0,-1 0 0,1 0 1,-1 0-1,0 0 0,0 0 1,0 0-1,0 0 0,0 0 0,0 0 1,-1 0-1,1 0 0,-1 0 1,1-1-1,-1 1 0,0 0 0,-1 3 1,-3 6 6,-1 0 0,0 0 0,-9 11 0,7-10 78,-5 9-70,3-6-77,0 0 0,1 0 0,1 1 0,0 0 0,-10 34 0,18-49-69,-1 0-1,1 0 0,0 0 1,0 0-1,0 1 0,-1-1 1,1 0-1,0 0 1,1 0-1,-1 0 0,0 1 1,0-1-1,0 0 0,1 0 1,-1 0-1,0 0 1,1 0-1,-1 0 0,1 0 1,0 0-1,-1 0 0,1 0 1,0 0-1,1 1 1,0 0-3,-1-2 1,1 1 0,0 0-1,0 0 1,0-1 0,0 1 0,-1-1-1,1 1 1,0-1 0,0 0 0,0 0-1,0 1 1,3-2 0,4 0-67,0 0 0,1-1 0,-1 0 0,-1 0 0,11-5 0,-12 4-212,-1 0 0,1 0 0,-1-1 0,0 0 1,0 0-1,0 0 0,0-1 0,5-6 0,-9 10 146,0-1-1,-1 0 1,0 0 0,1 0-1,-1 0 1,0 0 0,0 0-1,0 0 1,0-1-1,0 1 1,-1 0 0,1-1-1,-1 1 1,1 0 0,-1-1-1,0 1 1,0 0-1,0-1 1,0 1 0,0 0-1,-1-1 1,1 1 0,-1 0-1,1-1 1,-1 1 0,0 0-1,0 0 1,-2-4-1,-13-16-956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5.800"/>
    </inkml:context>
    <inkml:brush xml:id="br0">
      <inkml:brushProperty name="width" value="0.05" units="cm"/>
      <inkml:brushProperty name="height" value="0.05" units="cm"/>
    </inkml:brush>
  </inkml:definitions>
  <inkml:trace contextRef="#ctx0" brushRef="#br0">144 177 15155,'-35'53'1907,"-35"58"251,64-98-1981,0-1-1,0 1 1,1 1-1,1-1 1,1 1-1,-1 0 1,0 14-1,4-27-156,0 0 0,-1 1-1,1-1 1,0 0-1,0 1 1,0-1-1,0 0 1,1 0-1,-1 1 1,0-1 0,0 0-1,1 0 1,-1 1-1,1-1 1,-1 0-1,1 0 1,0 0 0,-1 0-1,1 0 1,1 2-1,-1-2-2,0-1-1,0 1 0,0-1 1,0 1-1,0-1 1,0 0-1,0 0 1,1 1-1,-1-1 0,0 0 1,0 0-1,0 0 1,0 0-1,0 0 0,0 0 1,0-1-1,1 1 1,1-1-1,3-1 22,1-1 1,-1 0-1,1 0 0,-1-1 1,0 0-1,8-6 0,4-6 21,0-1-1,0-1 1,23-32-1,36-64 143,-77 114-201,14-14 92,-14 14-89,0 0 1,0 0-1,0-1 0,0 1 1,1 0-1,-1 0 0,0 0 1,0 0-1,0 0 1,1 0-1,-1 0 0,0 0 1,0 0-1,0 1 0,1-1 1,-1 0-1,0 0 0,0 0 1,0 0-1,1 0 1,-1 0-1,0 0 0,0 0 1,0 0-1,0 1 0,1-1 1,-1 0-1,0 0 0,0 0 1,0 0-1,0 1 1,0-1-1,0 0 0,1 0 1,-1 0-1,0 0 0,0 1 1,0-1-1,0 0 0,0 0 1,0 1-1,2 33 293,-2-20-213,0-7-19,1 0-1,-1 0 0,1 0 1,1-1-1,-1 1 1,5 10-1,-5-15-45,0-1 0,-1 1 0,1-1 0,1 1 0,-1-1 0,0 1 0,0-1-1,0 1 1,1-1 0,-1 0 0,1 0 0,-1 0 0,1 0 0,-1 0 0,1 0 0,0 0 0,0 0 0,-1-1 0,1 1 0,0 0-1,0-1 1,0 0 0,-1 1 0,1-1 0,0 0 0,0 0 0,0 0 0,0 0 0,2-1 0,5 0 19,0-1 0,0-1 1,-1 1-1,1-1 0,-1-1 1,1 1-1,9-8 0,56-39 12,-42 27-126,-12 10-1,-10 4-50,1 1 0,1 1 1,-1 0-1,1 1 1,1 0-1,12-4 0,-23 10 93,-1-1-1,0 1 1,1 0-1,-1 0 1,1 0-1,-1 0 1,1 0 0,-1 1-1,1-1 1,-1 0-1,1 1 1,-1-1-1,0 1 1,1-1-1,-1 1 1,0 0-1,0 0 1,1-1 0,-1 1-1,0 0 1,2 2-1,-2-2-2,0 0-1,0 0 1,0 0 0,0-1-1,0 1 1,0 0 0,0 0-1,0-1 1,1 1-1,-1-1 1,0 1 0,1-1-1,-1 0 1,0 1-1,1-1 1,-1 0 0,0 0-1,1 0 1,-1 0 0,1 0-1,-1 0 1,0 0-1,1 0 1,-1-1 0,0 1-1,3-1 1,3-4-202,0 0 0,0 0 0,0-1 0,-1 1 0,1-2 0,-2 1 0,1 0 0,-1-1 0,9-14-1,-1 2-341,41-67-2599,-31 47 1194,-29 74 2876,4-27-471,-1 1 192,0 1 1,1 0-1,1-1 1,-1 1-1,2 0 1,-1 0-1,2 13 0,1-21-496,0 0 0,0 0-1,-1 0 1,2 0-1,-1-1 1,0 1 0,0-1-1,0 0 1,1 1-1,4 0 1,10 8 29,-6 2-110,-1 1 1,-1 0-1,-1 0 0,1 1 1,-2 0-1,0 0 1,6 20-1,1-3 66,-1 0 83,0 0-1,-2 0 0,10 47 1,-18-69-49,-2 1 0,0-1-1,0 1 1,0 0 0,-1 0 0,-1-1 0,0 1 0,0-1 0,-1 1 0,0-1 0,-1 1 0,1-1-1,-2 0 1,0 0 0,0 0 0,-7 11 0,9-18-58,0 1 0,1-1 0,-1 0 0,0 0 0,-1 1 1,1-2-1,0 1 0,-1 0 0,1 0 0,-1-1 0,1 1 0,-1-1 0,0 0 0,-4 2 0,5-3-46,1 0 0,-1 0-1,0 0 1,1 0 0,-1 0-1,0 0 1,1 0 0,-1 0 0,1-1-1,-1 1 1,0 0 0,1-1 0,-1 1-1,1-1 1,-1 0 0,1 0-1,0 0 1,-1 1 0,1-1 0,0 0-1,-1-1 1,1 1 0,0 0 0,0 0-1,0 0 1,0-1 0,0 1-1,-1-2 1,-2-5 10,1 0-1,0 0 0,0 0 1,1 0-1,0 0 0,0-1 1,1 1-1,0 0 0,0-18 1,1 10-33,2-1 0,-1 0 0,2 1 1,4-19-1,-2 21-152,0 1 0,1-1 0,1 2 0,0-1-1,0 1 1,13-16 0,-9 13-817,-6 6 768,0 1 1,0-1-1,3-9 0,2-12-318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4.279"/>
    </inkml:context>
    <inkml:brush xml:id="br0">
      <inkml:brushProperty name="width" value="0.05" units="cm"/>
      <inkml:brushProperty name="height" value="0.05" units="cm"/>
    </inkml:brush>
  </inkml:definitions>
  <inkml:trace contextRef="#ctx0" brushRef="#br0">1 214 15987,'0'1'105,"-1"0"-1,1 0 1,0 0-1,0 0 1,0-1-1,0 1 1,1 0-1,-1 0 1,0 0-1,0-1 0,0 1 1,1 0-1,-1 0 1,0 0-1,1-1 1,-1 1-1,1 0 1,-1-1-1,1 1 1,-1 0-1,1-1 0,-1 1 1,1 0-1,0-1 1,-1 1-1,1-1 1,0 1-1,-1-1 1,1 0-1,1 1 1,23 13 1141,-14-10-1055,0 1-1,0-2 0,1 0 1,-1 0-1,1-1 0,14 1 0,-14-3-731,-1 0 0,1-1 0,0 0 0,-1-1 0,1 0 0,-1-1 0,0 0 0,0-1 0,0 0 0,0 0 0,0-2 0,-1 1 0,0-1 0,0-1 0,-1 1 0,17-17 0,8-8 5800,-37 50-3514,-3 4-540,-3 6-715,1 0 0,2 0-1,1 1 1,-3 57 0,11-73-1519,2-20 512,4-21 0,-9 26 500,9-31-540</inkml:trace>
  <inkml:trace contextRef="#ctx0" brushRef="#br0" timeOffset="1">408 1 19284,'-2'0'1600,"1"13"-1151,-1-2-369,5 3 120,6 1 224,4 1-368,1 2-176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4.780"/>
    </inkml:context>
    <inkml:brush xml:id="br0">
      <inkml:brushProperty name="width" value="0.05" units="cm"/>
      <inkml:brushProperty name="height" value="0.05" units="cm"/>
    </inkml:brush>
  </inkml:definitions>
  <inkml:trace contextRef="#ctx0" brushRef="#br0">203 231 18404,'-12'0'413,"1"0"0,-1 1 0,0 0 0,0 0 0,1 2 0,-1-1 0,1 2 0,-1-1 0,-15 8 0,22-8-318,1-1-1,0 0 0,-1 1 1,1 0-1,0 0 1,0 0-1,0 0 1,1 1-1,-1 0 0,1-1 1,0 1-1,0 1 1,0-1-1,1 0 0,-1 1 1,1-1-1,0 1 1,0-1-1,1 1 1,-1 0-1,1 0 0,0 0 1,0 0-1,1 7 1,0-10-81,-1 0 1,2 0 0,-1 0 0,0 0 0,0 0 0,1 0-1,-1 0 1,1 0 0,-1 0 0,1-1 0,0 1-1,-1 0 1,1 0 0,0-1 0,0 1 0,1-1-1,-1 1 1,0-1 0,0 1 0,1-1 0,-1 0 0,1 1-1,-1-1 1,1 0 0,0 0 0,-1 0 0,1 0-1,0-1 1,0 1 0,0 0 0,-1-1 0,1 1-1,0-1 1,0 1 0,0-1 0,0 0 0,0 0 0,3 0-1,3-1-2,1 1-1,-1-1 0,1-1 1,-1 0-1,0 0 0,1 0 0,11-6 1,0-2 18,0-1 0,-1-1 0,0-1 0,-2 0 0,1-1-1,-1-1 1,25-29 0,-22 19 81,0-1-1,-1-1 0,-2 0 0,24-51 1,-36 69-49,-2 0 1,1 0-1,-2 0 0,1 0 1,1-11-1,-6 7 114,-5 15-47,-11 18 6,5-1-87,0 1-1,2 0 0,1 0 0,0 1 0,2 1 1,0 0-1,1 0 0,2 0 0,0 1 0,1 0 1,1 0-1,1 33 0,2-52-144,1 0 1,-1 0-1,1 0 1,0 1-1,0-1 1,0 0-1,1 0 1,-1-1-1,1 1 0,0 0 1,5 6-1,-6-8 52,0-1-1,0 0 1,0 0-1,1 0 0,-1 0 1,0-1-1,0 1 1,1 0-1,-1 0 0,1-1 1,-1 1-1,0-1 1,1 1-1,-1-1 0,1 0 1,-1 1-1,1-1 0,-1 0 1,1 0-1,-1 0 1,1 0-1,-1 0 0,1-1 1,-1 1-1,1 0 1,-1-1-1,1 1 0,-1-1 1,1 1-1,-1-1 1,0 0-1,1 0 0,-1 1 1,0-1-1,0 0 1,2-2-1,17-15-533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5.232"/>
    </inkml:context>
    <inkml:brush xml:id="br0">
      <inkml:brushProperty name="width" value="0.05" units="cm"/>
      <inkml:brushProperty name="height" value="0.05" units="cm"/>
    </inkml:brush>
  </inkml:definitions>
  <inkml:trace contextRef="#ctx0" brushRef="#br0">43 91 17956,'2'2'357,"1"0"1,0-1-1,0 1 1,0 0 0,1-1-1,-1 0 1,0 0-1,0 0 1,1 0-1,-1 0 1,1-1-1,-1 0 1,0 1 0,1-1-1,-1-1 1,1 1-1,3-1 1,-3 1-257,-1-1 0,0 0-1,1 0 1,-1 0 0,0 0 0,0 0 0,0-1 0,0 0 0,0 1 0,0-1 0,0 0 0,-1 0 0,1-1 0,-1 1 0,1 0-1,-1-1 1,4-4 0,-6 6-89,0 0-1,1 1 0,-1-1 1,0 1-1,1-1 0,-1 1 1,0-1-1,1 0 0,-1 1 0,0-1 1,0 0-1,0 1 0,0-1 1,0 0-1,0 1 0,0-1 1,0 0-1,0 1 0,0-1 1,0 0-1,0 1 0,0-1 1,-1 0-1,1 1 0,0-1 1,0 1-1,-1-2 0,0 2 4,0-1 0,0 0 0,0 0 0,0 1 0,0-1 0,0 1 0,0-1 0,0 1 0,0-1 0,0 1 0,0 0 0,0-1 0,0 1 1,-2 0-1,-2-1 30,-1 1 0,1 0 0,-1 0 0,1 0 1,-11 3-1,8-1-3,0 1 1,0 0-1,0 0 1,1 1-1,-1 0 1,-6 5-1,10-7-30,1 0 0,0 1 0,0-1-1,0 1 1,0 0 0,1 0 0,-1-1 0,1 2 0,0-1-1,0 0 1,0 0 0,0 1 0,0-1 0,1 1 0,-2 5 0,2-8-10,1 0 0,0 1 0,0-1 0,0 0 1,0 1-1,0-1 0,0 1 0,1-1 1,-1 0-1,0 0 0,1 1 0,-1-1 0,0 0 1,1 0-1,0 1 0,-1-1 0,1 0 0,0 0 1,-1 0-1,1 0 0,0 0 0,0 0 1,0 0-1,0 0 0,0 0 0,0 0 0,0-1 1,1 1-1,-1 0 0,0-1 0,0 1 1,0-1-1,1 1 0,-1-1 0,0 0 0,1 1 1,-1-1-1,0 0 0,3 0 0,4 1 0,1-1 0,-1 0-1,0 0 1,1 0 0,9-3-1,14-5-64,39-14-1,-45 13-38,0 1 0,47-8 0,-71 16 95,0 0 0,-1-1 0,1 1 0,0 0-1,-1 0 1,1 0 0,0 0 0,-1 0 0,1 0 0,-1 0 0,1 1 0,0-1 0,-1 1 0,1-1 0,-1 1 0,1 0 0,-1-1-1,1 1 1,-1 0 0,1 0 0,-1 0 0,0 0 0,0 0 0,1 0 0,-1 1 0,0-1 0,0 0 0,0 1 0,1 1 0,-1 2 4,1 0 0,-1 0 0,0 1 0,0-1 0,0 1 0,-1-1 0,0 8 0,-1-8 12,1 0 0,1 1 0,-1-1 1,1 0-1,0 1 0,0-1 0,3 7 0,-4-11-10,0 0 0,1 0 0,-1-1 0,1 1 0,-1 0 0,1 0 0,-1-1 0,1 1 0,0-1-1,-1 1 1,1 0 0,0-1 0,-1 1 0,1-1 0,0 1 0,0-1 0,-1 0 0,1 1 0,0-1 0,0 0 0,0 0 0,0 1 0,-1-1 0,1 0 0,1 0-1,0 0-34,0-1-1,1 1 1,-1 0-1,0-1 0,0 0 1,0 1-1,0-1 0,0 0 1,4-2-1,2-3-330,1-1-1,-1 1 1,9-10 0,-15 14 164,68-58-8108,-46 43 6638,28-15-1,-27 19 2070,49-18 0,-51 23 917,1 1 0,0 1 0,1 2 0,38-3 0,-56 7-858,0 0 0,0 0 0,0 0 0,11 3 0,-17-3-399,0 0-1,0 1 1,0-1-1,-1 0 1,1 0-1,0 1 1,0-1-1,0 0 1,0 1 0,0-1-1,0 1 1,0-1-1,-1 1 1,1-1-1,0 1 1,0 0-1,-1-1 1,1 1 0,0 0-1,-1-1 1,1 1-1,-1 0 1,1 0-1,-1 0 1,1 0 0,-1 0-1,0 0 1,1-1-1,-1 1 1,0 0-1,0 0 1,0 0-1,0 0 1,0 0 0,0 0-1,0 0 1,0 0-1,0 0 1,0 0-1,0 0 1,-1 0 0,1 2-1,-5 5 164,1-1-1,-1 1 1,0-1 0,-1 1-1,1-1 1,-1-1 0,-14 12-1,-21 25 616,39-39-764,-1 0 1,1 0-1,-1-1 1,1 2-1,0-1 1,0 0-1,1 0 1,0 0-1,-1 1 1,0 6-1,2-9-73,0 0 0,0 0 0,0 0 0,0 0 1,0 0-1,0 0 0,1 0 0,-1 0 0,1 0 0,-1 0 0,1 0 0,0 0 0,0 0 0,0-1 0,0 1 0,0 0 1,0-1-1,0 1 0,0 0 0,1-1 0,2 3 0,-1-2-56,0 0 0,1 0 0,0 0-1,-1 0 1,1 0 0,0 0 0,0-1 0,0 0 0,0 0 0,5 1-1,-2-1-278,0 0 0,0-1 0,0 0 0,0 0 0,-1 0 0,1-1 0,0 0 0,0 0 0,-1-1 0,1 0 0,0 0 0,11-6 0,-16 7 228,0-1 0,0 1 0,0-1 0,0 1 0,-1-1 0,1 0 0,-1 1 0,1-1 0,-1 0 0,0 0 0,0 0 0,1-2 0,0-9-660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5.694"/>
    </inkml:context>
    <inkml:brush xml:id="br0">
      <inkml:brushProperty name="width" value="0.05" units="cm"/>
      <inkml:brushProperty name="height" value="0.05" units="cm"/>
    </inkml:brush>
  </inkml:definitions>
  <inkml:trace contextRef="#ctx0" brushRef="#br0">1 10 18700,'13'7'1904,"8"-2"-1167,6-1-345,8-1 904,-1-3-264,3-3-1280,1-4 536,-1-2-304,-4-1-104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6.454"/>
    </inkml:context>
    <inkml:brush xml:id="br0">
      <inkml:brushProperty name="width" value="0.05" units="cm"/>
      <inkml:brushProperty name="height" value="0.05" units="cm"/>
    </inkml:brush>
  </inkml:definitions>
  <inkml:trace contextRef="#ctx0" brushRef="#br0">155 237 16948,'0'-1'100,"-1"-1"1,1 0-1,-1 1 1,1-1-1,-1 0 1,1 1-1,-1-1 1,0 0-1,0 1 1,0-1-1,0 1 1,0 0-1,0-1 1,0 1 0,-1 0-1,1 0 1,0-1-1,-1 1 1,1 0-1,-1 0 1,1 1-1,-1-1 1,1 0-1,-1 0 1,0 1-1,1-1 1,-1 1-1,0-1 1,1 1-1,-1 0 1,0 0 0,0 0-1,0 0 1,1 0-1,-1 0 1,0 0-1,0 1 1,1-1-1,-1 1 1,-2 0-1,-2 1 38,1 0 1,-1 1-1,1 0 0,0 0 0,-1 0 0,2 1 0,-1 0 0,0 0 1,1 0-1,-8 8 0,7-5-65,0 1 0,0-1 0,1 1 0,-4 8 0,6-13-57,1 0-1,0 0 0,0 0 1,0 1-1,0-1 1,1 0-1,-1 0 0,1 0 1,0 1-1,0-1 0,0 0 1,0 1-1,1-1 1,0 4-1,-1-6-6,1 0 0,-1 0-1,0 0 1,1-1 0,-1 1 0,1 0 0,-1 0 0,1-1-1,-1 1 1,1 0 0,0-1 0,-1 1 0,1 0-1,0-1 1,0 1 0,-1-1 0,1 1 0,0-1 0,0 1-1,0-1 1,0 0 0,0 1 0,1-1 0,0 0 11,1 0 0,-1 1 0,1-2 0,-1 1 0,1 0 0,-1 0 0,0-1 0,1 1 0,2-2 0,4-1 61,-1-1 0,1-1 0,15-9 0,-2-3 113,-1 0-1,0-2 1,-1-1 0,-1 0-1,-1-1 1,-1-1-1,-1-1 1,-1 0 0,-1-1-1,19-45 1,-29 60-117,-2 6-36,-1-1 1,1 1-1,-1 0 1,0-1 0,0 1-1,0-1 1,0 0 0,-1 1-1,1-1 1,-1-6 0,0 10-39,0 0 0,0 0 0,0 0 0,0-1 0,0 1 0,0 0 0,0 0 0,0 0 0,0 0 0,0 0 0,0 0 0,0 0 0,0-1 0,0 1 0,0 0 0,0 0 0,0 0 0,0 0 0,-1 0-1,1 0 1,0 0 0,0 0 0,0-1 0,0 1 0,0 0 0,0 0 0,0 0 0,0 0 0,0 0 0,-1 0 0,1 0 0,0 0 0,0 0 0,0 0 0,0 0 0,0 0 0,0 0 0,0 0 0,-1 0 0,1 0 0,0 0 0,0 0 0,0 0 0,0 0 0,0 0 0,0 0 0,0 0 0,-1 0 0,1 0 0,0 0 0,0 0 0,0 0 0,0 0 0,0 0 0,0 0 0,0 0 0,0 0 0,-1 0 0,1 1 0,0-1 0,0 0 0,0 0 0,0 0 0,0 0 0,-10 12 55,-7 18-40,6-3-17,1 1-1,-7 37 1,14-50-4,0 1 0,1-1 0,1 1 0,0 0 0,1 0-1,3 17 1,-3-29 6,1-1 0,-1 1 0,1 0-1,0-1 1,0 1 0,1-1-1,-1 0 1,1 1 0,-1-1-1,1 0 1,0 0 0,0 0 0,1 0-1,-1 0 1,0 0 0,1-1-1,0 1 1,0-1 0,0 0-1,0 0 1,0 0 0,0 0 0,0 0-1,1-1 1,-1 0 0,0 1-1,1-1 1,-1 0 0,1-1 0,0 1-1,-1-1 1,1 1 0,0-1-1,-1 0 1,6-1 0,0-1 32,-1 0 0,1 0 0,-1-1 0,1 0 0,-1 0 0,0-1 0,-1 0 0,1-1 1,-1 1-1,1-2 0,-1 1 0,-1-1 0,1 0 0,-1 0 0,0-1 0,0 1 0,-1-1 0,0-1 0,0 1 1,-1-1-1,0 0 0,0 0 0,-1 0 0,0 0 0,-1-1 0,1 1 0,-2-1 0,3-16 0,-4 23-26,0 1 0,0 0 0,0-1 0,0 1 0,0 0 0,0-1 0,-1 1 0,1 0-1,0 0 1,-1-1 0,1 1 0,-1 0 0,1 0 0,-1 0 0,1 0 0,-1-1 0,0 1 0,0 0-1,-1-1 1,1 2-4,1-1 1,-1 1-1,0 0 0,0-1 0,0 1 0,1 0 0,-1 0 0,0 0 1,0 0-1,0 0 0,0-1 0,0 2 0,0-1 0,1 0 0,-1 0 1,0 0-1,0 0 0,0 0 0,0 1 0,0-1 0,0 1 0,-3 0 0,1 1 0,0 0 0,0 0 0,-1 0-1,1 1 1,1-1 0,-1 1 0,0-1 0,1 1 0,-5 6-1,3-2-3,0-1-1,1 1 1,0 0-1,0 0 1,1 0-1,0 0 0,0 0 1,-1 13-1,3-17-1,0 0 0,0-1 0,0 1 0,0-1 0,1 1 0,-1 0 0,1-1 0,-1 1 0,1-1 0,0 1 0,0-1 0,0 0 0,1 1 0,-1-1 0,1 0 0,-1 0 0,1 0 0,-1 0 0,1 0 0,0 0 0,0 0 0,0-1 0,0 1 0,0-1 0,1 0 0,-1 1 0,0-1 0,3 1 0,8 2-10,0 0 1,0 0-1,0-1 0,0-1 0,27 1 1,69-4-73,-106 1 79,3-1-1,0 1 0,0-1 0,0 0 0,0 0-1,11-4 1,-16 5 6,1-1-1,-1 1 1,0-1 0,1 0-1,-1 0 1,0 0-1,0 1 1,0-1 0,0 0-1,0 0 1,0-1-1,0 1 1,0 0-1,0 0 1,0 0 0,0-1-1,-1 1 1,1 0-1,-1-1 1,1 1 0,-1-1-1,1 1 1,-1 0-1,0-1 1,0 1 0,1-1-1,-1 1 1,0-1-1,-1-1 1,-1-13 51,-1 1 0,-1 0 0,-1 0 0,-9-23 0,8 25 24,1-1 0,0 0 0,1 0 0,1 0 0,-3-19 0,6 32-78,0 1 1,0-1-1,0 1 0,0-1 1,0 1-1,0-1 0,0 1 0,0-1 1,0 1-1,0-1 0,1 1 1,-1-1-1,0 1 0,0-1 1,0 1-1,1-1 0,-1 1 0,0 0 1,0-1-1,1 1 0,-1-1 1,0 1-1,1 0 0,-1-1 0,1 1 1,-1 0-1,0-1 0,1 1 1,-1 0-1,1 0 0,-1 0 1,1-1-1,-1 1 0,1 0 0,-1 0 1,1 0-1,-1 0 0,1 0 1,-1 0-1,1 0 0,-1 0 0,1 0 1,-1 0-1,1 0 0,0 0 1,27 9-373,-23-7 351,2 1 37,1 0 0,0 0-1,0-1 1,0 0-1,0 0 1,0-1-1,0 0 1,1-1 0,-1 1-1,8-2 1,30-8-129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8.056"/>
    </inkml:context>
    <inkml:brush xml:id="br0">
      <inkml:brushProperty name="width" value="0.05" units="cm"/>
      <inkml:brushProperty name="height" value="0.05" units="cm"/>
    </inkml:brush>
  </inkml:definitions>
  <inkml:trace contextRef="#ctx0" brushRef="#br0">244 162 17412,'5'36'1082,"-1"-1"-1,-2 38 1,-1-24-169,3 36 282,1 221 415,-5-306-1623,0 0 0,0 1 0,0-1 0,0 0 1,1 0-1,-1 0 0,0 0 0,0 0 0,0 0 1,0 1-1,0-1 0,0 0 0,0 0 0,0 0 1,0 0-1,-1 0 0,1 0 0,0 1 0,0-1 1,0 0-1,0 0 0,0 0 0,0 0 1,0 0-1,0 0 0,0 0 0,0 1 0,0-1 1,0 0-1,0 0 0,-1 0 0,1 0 0,0 0 1,0 0-1,0 0 0,0 0 0,0 0 0,0 0 1,0 0-1,-1 0 0,1 0 0,0 0 0,0 0 1,0 0-1,0 0 0,0 0 0,0 0 0,-1 0 1,1 0-1,0 0 0,0 0 0,0 0 1,0 0-1,0 0 0,0 0 0,-1 0 0,1 0 1,0 0-1,0 0 0,0 0 0,0 0 0,-6-6-418,-9-18-639,1-1 0,-14-35 0,1 3-71,20 41 874,-133-283-2436,135 289 2835,1-1 0,1 1 1,0-1-1,0-1 1,1 1-1,-1-13 0,3 20-5,0-1 0,0 0 0,1 1 0,0-1 0,-1 0 0,2 1 0,-1-1 0,0 1 0,1-1 0,0 1 0,0 0 0,0 0 0,1 0 0,-1 0 0,1 0 0,0 0 0,6-5 0,2-1 194,1 1-1,0 0 0,0 1 1,0 0-1,1 1 0,0 1 0,1 0 1,-1 0-1,1 2 0,20-5 1,-22 6-150,1 1 0,0 0 0,0 1 0,0 0 0,0 1 1,-1 1-1,1 0 0,0 0 0,0 2 0,0-1 0,23 10 1,-29-9-115,-1 0 1,1 0 0,-1 1-1,0 1 1,0-1 0,0 1-1,-1 0 1,1 0 0,-1 0-1,0 1 1,6 9 0,-9-12-45,-1-1-1,0 0 1,1 1 0,-1-1 0,0 1 0,-1 0 0,1-1 0,0 1 0,-1 0 0,1-1 0,-1 1 0,0 0 0,0-1 0,0 1-1,0 0 1,0 0 0,-1-1 0,1 1 0,-1 0 0,0-1 0,0 1 0,0-1 0,0 1 0,0-1 0,-1 1 0,1-1-1,-1 0 1,1 0 0,-1 0 0,0 0 0,0 0 0,0 0 0,0 0 0,-2 1 0,-6 5 31,0-2 1,-1 1-1,0-1 1,0-1-1,-1 0 1,1-1 0,-21 6-1,-3-3-221,-49 6-1,46-10-1312,32-3-737,27-5-258,26-4-1554,53-9 82,-88 17 3933,0 0 1,0 1 0,1 0-1,-1 1 1,0 0 0,13 4-1,-20-4 268,0 1 0,0 1-1,0-1 1,0 1-1,-1 0 1,1 0 0,-1 0-1,0 0 1,0 1-1,0 0 1,0 0 0,-1 0-1,0 0 1,1 0-1,-2 1 1,1-1 0,0 1-1,-1 0 1,0 0-1,3 10 1,2 7 660,-2 1 0,0 0 0,2 32 0,5 119 2831,-13-173-3689,1 0 0,0 0 0,0 0 0,0 1 0,0-1 0,0 0 0,0 0 1,1 0-1,-1 1 0,0-1 0,1 0 0,-1 0 0,1 0 0,-1 0 0,1 0 0,1 2 0,-2-3-12,1-1 0,-1 1 0,1 0-1,0-1 1,-1 1 0,1-1 0,-1 1 0,1-1 0,-1 0-1,0 1 1,1-1 0,-1 1 0,0-1 0,1 0 0,-1 1 0,0-1-1,0 0 1,1 1 0,-1-2 0,14-48 525,-8 16-261,2-61-1,-8 77-224,0 1 1,-2-1-1,0 0 0,0 1 1,-8-23-1,-2 13 69,4 22-124,8 5-24,0 1 0,-1-1 0,1 1-1,0-1 1,-1 1 0,1 0 0,0-1 0,-1 1-1,1-1 1,0 1 0,0 0 0,0-1 0,0 1-1,0 0 1,-1-1 0,1 1 0,0 0 0,1-1-1,-1 2 1,-1 3-133,1 0 1,1-1-1,-1 1 0,1 0 0,0 0 1,0 0-1,0-1 0,0 1 0,1 0 1,0-1-1,0 1 0,0-1 0,1 0 0,-1 0 1,1 0-1,0 0 0,0 0 0,0 0 1,1-1-1,-1 0 0,8 6 0,-4-5-199,0 0-1,0 0 0,1-1 0,-1 0 1,1 0-1,-1 0 0,1-1 1,0-1-1,0 1 0,0-1 0,0 0 1,13-1-1,-5-1 21,0 0 0,0-1 0,0-1 0,0 0 0,-1-1 0,1-1 0,-1 0 0,0-1 0,-1-1 0,26-15 0,-39 21 365,1 0 1,-1 0 0,1-1-1,-1 1 1,0 0-1,1-1 1,-1 1 0,0 0-1,0-1 1,0 1-1,0-1 1,0 0 0,0 1-1,0-1 1,-1 0-1,1-2 1,0 4-11,-1-1 0,0 1 0,0-1 1,0 1-1,-1 0 0,1-1 0,0 1 0,0-1 0,0 1 0,0-1 0,0 1 0,0 0 0,-1-1 1,1 1-1,0-1 0,0 1 0,-1 0 0,1-1 0,0 1 0,0 0 0,-1-1 0,1 1 0,0 0 1,-1-1-1,-1 1 29,1-1-1,0 1 1,-1-1 0,1 1 0,0 0 0,-1-1 0,1 1 0,0 0-1,-1 0 1,1 0 0,-3 0 0,-1 1 103,0 0 0,0 1 0,0-1-1,0 1 1,1 0 0,-1 0 0,1 0 0,-1 1 0,1 0 0,0 0-1,0 0 1,0 0 0,0 1 0,0-1 0,-5 9 0,1-2 59,0 0 1,1 1-1,0 0 1,1 0-1,-5 14 1,8-17-145,0 0 0,1-1 0,0 1 0,1 0 0,-1 0 0,2 0 0,-1 0 0,1 0 0,0 0 0,3 14 0,-3-20-65,1 0 1,-1 0-1,1 0 1,0 0-1,-1 0 1,1 0-1,0 0 1,1 0-1,-1 0 1,0-1-1,0 1 1,1 0-1,-1-1 1,1 1-1,-1-1 1,1 0-1,3 3 0,-2-3 1,0 0-1,-1 0 0,1-1 1,0 1-1,0-1 0,0 1 1,0-1-1,0 0 0,0 0 1,-1-1-1,1 1 0,0 0 1,0-1-1,0 0 0,0 0 1,5-2-1,4-2 47,1-1 1,-1-1-1,-1 0 1,1-1-1,-1 0 0,-1 0 1,1-1-1,14-17 1,-10 9 60,-1-1 0,-1 0 0,0 0 0,14-31 0,-9 6 171,-22 59-445,1 0 0,1 0 0,0 1 0,1-1 0,1 0 0,0 1 0,1-1 0,1 0 0,1 1 0,5 19 0,-7-33 98,0 0 0,1 0-1,-1 1 1,1-1-1,-1 0 1,1-1-1,0 1 1,0 0 0,0 0-1,1-1 1,-1 1-1,1-1 1,-1 0-1,5 3 1,18 0-431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39.735"/>
    </inkml:context>
    <inkml:brush xml:id="br0">
      <inkml:brushProperty name="width" value="0.05" units="cm"/>
      <inkml:brushProperty name="height" value="0.05" units="cm"/>
    </inkml:brush>
  </inkml:definitions>
  <inkml:trace contextRef="#ctx0" brushRef="#br0">21 0 18756,'5'343'5348,"-8"-200"-4238,26 220-1,-21-352-1058,-2-6-31,0 0 1,0-1-1,1 1 1,0-1-1,0 1 0,0-1 1,1 1-1,-1-1 0,1 0 1,0 0-1,0 0 1,4 6-1,-6-10-19,1 0 1,-1 0-1,0 0 0,0 0 1,0 0-1,0 0 0,1 1 0,-1-1 1,0 0-1,0 0 0,0 0 1,0 0-1,1 0 0,-1 0 1,0 0-1,0 0 0,0 0 1,1 0-1,-1 0 0,0 0 1,0 0-1,0 0 0,0 0 0,1 0 1,-1 0-1,0 0 0,0 0 1,0 0-1,1-1 0,-1 1 1,0 0-1,0 0 0,0 0 1,0 0-1,0 0 0,1 0 0,-1-1 1,0 1-1,0 0 0,0 0 1,0 0-1,0 0 0,0 0 1,0-1-1,0 1 0,1 0 1,-1 0-1,0 0 0,0-1 0,0 1 1,0 0-1,0 0 0,0-1 1,2-12 19,-2 12-18,2-36 44,-2-1 1,-8-71-1,-24-73-7,29 167-42,1 5-1,0 0 0,0 0 0,-1 1 0,0-1 0,-8-15 0,11 24 3,0 1 0,0 0 0,0 0 0,0-1 0,0 1 0,0 0-1,0-1 1,0 1 0,-1 0 0,1 0 0,0-1 0,0 1-1,0 0 1,0 0 0,0-1 0,-1 1 0,1 0 0,0 0 0,0 0-1,0-1 1,-1 1 0,1 0 0,0 0 0,0 0 0,-1 0-1,1 0 1,0-1 0,0 1 0,-1 0 0,1 0 0,0 0 0,-1 0-1,1 0 1,0 0 0,0 0 0,-1 0 0,1 0 0,0 0-1,-1 0 1,1 0 0,-1 0 0,-2 14-9,4 20-2,0-31 10,-1-1 1,1 1-1,0-1 1,0 0-1,1 1 1,-1-1 0,0 0-1,1 0 1,-1 0-1,1 0 1,0 0-1,0-1 1,-1 1-1,1 0 1,0-1 0,1 1-1,3 1 1,-1-1-2,0 0 0,-1-1 0,1 1 0,0-1 0,0 0 0,0-1 0,0 1 0,8-1 0,3-1-3,-1-1 1,1-1-1,-1 0 0,28-10 0,-26 7 10,-1 0 0,-1-2-1,1 0 1,-1 0-1,18-14 1,-29 19-4,0 0 0,0-1 0,0 1 0,0-1 0,-1 0 0,1 1 0,-1-2 0,0 1 0,0 0 0,-1-1 0,1 1 0,-1-1 0,0 1 0,-1-1 0,1 0 0,-1 0 0,1 0 0,-2 0 0,1 0 0,0 0 0,-1-10 0,0 14-1,0 0 0,0 0 0,0 0 0,0 0 1,0 0-1,0 0 0,-1-1 0,1 1 0,0 0 0,0 0 1,-1 0-1,1 0 0,-1 0 0,1 0 0,-1 0 1,1 0-1,-1 1 0,0-1 0,1 0 0,-1 0 0,0 0 1,0 1-1,1-1 0,-1 0 0,0 1 0,0-1 0,0 0 1,0 1-1,0-1 0,0 1 0,0 0 0,0-1 1,0 1-1,0 0 0,0 0 0,0 0 0,0-1 0,-1 1 1,1 0-1,0 0 0,0 1 0,0-1 0,0 0 0,0 0 1,0 0-1,0 1 0,0-1 0,0 1 0,-1 0 1,-4 1 0,0 1 0,0 0 0,1 1 0,0-1 0,0 1 0,-10 9 0,5-1 0,0 0 1,0 1-1,1 0 0,1 1 1,1 0-1,-1 0 1,2 0-1,0 1 1,1 0-1,0 0 1,2 1-1,-4 28 0,6-40 2,1 0-1,0 0 0,0 0 0,0 0 0,0 0 0,1 0 0,-1-1 0,1 1 0,0 0 0,1 0 0,-1 0 1,1-1-1,1 4 0,-2-5-2,1 0 1,-1-1 0,1 1 0,-1 0-1,1-1 1,0 0 0,-1 1-1,1-1 1,0 0 0,0 0 0,0 0-1,0 0 1,0-1 0,0 1 0,0 0-1,0-1 1,0 1 0,0-1-1,1 0 1,-1 0 0,0 0 0,0 0-1,0 0 1,0 0 0,3-1-1,10-3 3,0 0 0,0-1 1,-1 0-1,0-1 0,0-1 0,0 0 0,-1-1 0,15-11 0,-15 10-4,0 0 1,0 1-1,1 1 1,0 0-1,0 1 1,1 0-1,0 1 1,18-4-1,-30 9 0,0-1-1,0 1 1,0-1-1,1 1 1,-1 0-1,0 0 1,0 0-1,0 1 1,0-1-1,0 1 1,0 0-1,0-1 1,0 1-1,0 1 1,0-1-1,-1 0 1,1 1-1,0-1 1,-1 1 0,1 0-1,-1 0 1,1 0-1,-1 0 1,0 0-1,0 1 1,0-1-1,0 1 1,0-1-1,-1 1 1,1 0-1,-1-1 1,0 1-1,0 0 1,0 0-1,0 0 1,1 6-1,4 38 180,-5-95 727,-2 32-833,0 0 0,-2 0 0,0 0 0,0 1-1,-2-1 1,-10-25 0,11 33-67,8 12-29,10 8-16,-5-8 29,0 1-1,1-2 0,-1 1 0,1-2 1,0 1-1,0-1 0,0-1 0,18 1 0,-2-1-2,0-2-1,32-5 0,-43 4 8,0-1 0,0 0 1,-1-2-1,15-5 0,-24 8 6,-1 0 0,0 1 0,0-1 0,0-1 0,-1 1 0,1 0 0,0-1 0,-1 0 0,0 0 0,0 0 0,0 0 0,0-1 1,0 1-1,0-1 0,-1 0 0,0 1 0,0-1 0,2-5 0,-3 7 0,-1 0 0,1 1 1,-1-1-1,0 1 0,0-1 0,1 0 1,-1 1-1,0-1 0,-1 0 1,1 1-1,0-1 0,0 0 1,-1 1-1,1-1 0,-1 1 0,1-1 1,-1 0-1,0 1 0,0-1 1,1 1-1,-1 0 0,0-1 1,0 1-1,0 0 0,-1 0 0,1-1 1,0 1-1,0 0 0,-1 0 1,1 0-1,-1 0 0,-1 0 1,-1-1-1,1 1 0,0 0 0,0 0 1,-1 0-1,1 1 0,-1-1 1,1 1-1,-1 0 0,1-1 1,-1 2-1,1-1 0,-1 0 1,1 1-1,-5 1 0,1 0 2,1 1 0,-1 0-1,1 0 1,0 1 0,0 0-1,0 0 1,0 0 0,1 1-1,-1 0 1,1 0-1,0 0 1,1 0 0,0 1-1,-1 0 1,2 0 0,-1 0-1,1 1 1,0-1 0,0 1-1,1-1 1,-1 1 0,2 0-1,-1 0 1,1 0-1,0 0 1,0 0 0,1 0-1,1 9 1,-1-13 1,0-1-1,1 1 1,-1 0-1,1-1 1,0 0-1,0 1 1,0-1-1,0 1 0,0-1 1,1 0-1,-1 0 1,1 0-1,-1 0 1,1 0-1,0 0 1,0 0-1,0 0 1,0-1-1,2 2 1,0-1 0,0 0-1,0 0 1,0-1-1,0 1 1,0-1 0,0 0-1,0-1 1,1 1-1,-1-1 1,7 0 0,4-1 0,0 0 1,0-2-1,-1 0 1,1 0-1,22-10 1,37-23-3,-57 26-8,1 1 0,0 1 0,36-11 0,-53 18 5,0 1 1,1 0 0,-1-1 0,0 1 0,1 0-1,-1 0 1,0 0 0,1 0 0,-1 0-1,1 0 1,-1 0 0,0 1 0,1-1-1,-1 0 1,0 1 0,0-1 0,1 1 0,-1 0-1,0-1 1,0 1 0,0 0 0,1-1-1,-1 1 1,0 0 0,0 0 0,0 0-1,-1 0 1,3 3 0,0 1-3,-1 0 0,0 0 0,0 1 0,0-1 0,1 11 0,-2-11 6,0 0 0,1 0 0,-1 0 0,1 0 0,0 0-1,4 8 1,-5-12 0,0-1 1,0 1-1,0 0 0,0 0 1,0 0-1,0 0 0,0-1 1,0 1-1,0-1 0,0 1 1,0-1-1,1 1 0,-1-1 0,0 1 1,0-1-1,0 0 0,1 0 1,-1 0-1,0 0 0,1 0 1,-1 0-1,0 0 0,0 0 1,1 0-1,-1 0 0,0-1 1,0 1-1,0-1 0,1 1 0,-1-1 1,2 0-1,8-5-8,0-1 0,-1 1 0,1-2 1,-1 1-1,-1-2 0,11-10 0,17-14-316,-22 25 56,-15 8 256,0 0 1,0 0-1,1 0 1,-1 0-1,0 0 0,0 1 1,1-1-1,-1 0 1,0 0-1,0 0 1,1 0-1,-1 0 0,0 0 1,0 0-1,1 0 1,-1 1-1,0-1 1,0 0-1,0 0 1,1 0-1,-1 0 0,0 1 1,0-1-1,0 0 1,0 0-1,0 1 1,1-1-1,-1 0 1,0 0-1,0 1 0,0-1 1,0 27-1050,-2-13 211,2-14 809,0 0 0,0 0 0,0 1 0,0-1-1,0 0 1,0 0 0,0 1 0,0-1 0,1 0 0,-1 0-1,0 1 1,0-1 0,0 0 0,0 0 0,0 1-1,0-1 1,0 0 0,1 0 0,-1 1 0,0-1-1,0 0 1,0 0 0,1 0 0,-1 0 0,0 1 0,0-1-1,0 0 1,1 0 0,-1 0 0,0 0 0,0 0-1,1 0 1,-1 0 0,0 1 0,12-4-1196,12-9-624,57-45-2512,-50 34 3980,67-38 0,-83 54 1392,-1 1 0,25-8 0,-34 13-537,0-1-1,1 1 1,0 0 0,-1 1-1,1 0 1,-1-1-1,1 2 1,0-1 0,-1 1-1,11 2 1,-14-3-375,0 1 0,-1 0 0,1 0 0,0 0 0,-1 0 0,1 1 0,-1-1 0,1 0 0,-1 1 0,0-1 0,1 1 0,-1-1 0,0 1 0,0 0 0,0-1 0,0 1 0,-1 0 0,1 0 0,0 0 0,-1 0 0,1-1 0,-1 1 0,1 0 0,-1 0 0,0 0 0,0 0 0,0 0 0,0 0 0,0 0 0,-1 0 0,0 2 0,-1 10-11,0-1 0,-1 0 0,-7 18 0,7-22 46,-8 23-7,3-10-51,1 0 0,-5 25 0,12-46-61,0 1 0,-1-1 1,1 1-1,0-1 0,0 0 1,0 1-1,0-1 0,0 0 1,0 1-1,1-1 0,-1 0 1,0 1-1,0-1 0,1 0 1,-1 1-1,1-1 0,0 0 1,-1 0-1,1 0 0,0 1 1,1 0-1,-1-1-3,0 0 0,0-1 0,1 1 0,-1 0 0,0-1 0,1 1-1,-1-1 1,0 0 0,1 1 0,-1-1 0,1 0 0,-1 0 0,1 0 0,-1 0 0,0 0 0,1 0 0,1-1 0,7-1-61,0-1 0,0 0 0,0-1-1,13-6 1,-19 8 1,9-4-26,49-26-1637,-58 30 1462,0-1 0,1 0 0,-1 0 0,0 0 0,0-1 0,-1 0 0,1 1 0,-1-1 0,0-1 0,4-6 0,-2-3-518,-7 1-163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0.254"/>
    </inkml:context>
    <inkml:brush xml:id="br0">
      <inkml:brushProperty name="width" value="0.05" units="cm"/>
      <inkml:brushProperty name="height" value="0.05" units="cm"/>
    </inkml:brush>
  </inkml:definitions>
  <inkml:trace contextRef="#ctx0" brushRef="#br0">2 30 17604,'-2'7'2256,"2"1"-1392,10-4-311,6-1 1279,6-3-688,3 0-200,4-5-632,3 0-376,-5-5 857,0-2-713,-5 2-64,-2 0-8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0.719"/>
    </inkml:context>
    <inkml:brush xml:id="br0">
      <inkml:brushProperty name="width" value="0.05" units="cm"/>
      <inkml:brushProperty name="height" value="0.05" units="cm"/>
    </inkml:brush>
  </inkml:definitions>
  <inkml:trace contextRef="#ctx0" brushRef="#br0">1 178 18556,'6'2'301,"0"1"-1,0-2 1,1 1 0,-1-1-1,1 0 1,0 0 0,-1 0-1,1-1 1,0 0 0,-1-1 0,1 0-1,-1 0 1,1 0 0,-1 0-1,1-1 1,-1 0 0,9-5-1,-6 3-177,0 0-1,1-1 0,-2 0 0,1-1 1,0 0-1,-1 0 0,0-1 1,-1 0-1,0-1 0,11-13 0,-16 18-89,0-1-1,0 1 1,0-1-1,-1 1 1,1-1-1,-1 0 1,0 0-1,0 1 1,0-1-1,-1 0 1,1 0-1,-1-5 1,0 7-21,0 0 1,0 1-1,-1-1 1,1 0 0,0 0-1,-1 1 1,0-1-1,1 0 1,-1 1-1,0-1 1,0 0 0,0 1-1,0-1 1,0 1-1,0 0 1,0-1 0,0 1-1,-1 0 1,1 0-1,0 0 1,-1 0-1,1 0 1,-1 0 0,0 0-1,1 0 1,-1 0-1,0 1 1,1-1-1,-1 1 1,-2-1 0,-1 0-9,0 1 0,-1 0 0,1 0 0,0 0 0,-1 1 1,1-1-1,0 1 0,0 1 0,0-1 0,0 1 0,0 0 1,0 0-1,0 0 0,0 1 0,1-1 0,-1 1 0,1 0 1,0 1-1,0-1 0,0 1 0,-4 4 0,3-2 10,0-1 1,0 1-1,0 0 0,1 1 0,-1-1 1,2 1-1,-1 0 0,1 0 0,0 0 1,0 0-1,1 0 0,0 1 0,0-1 1,0 10-1,2-15-7,0 0 0,0-1 1,0 1-1,0 0 0,1 0 0,-1 0 0,1-1 0,-1 1 1,1 0-1,0 0 0,-1-1 0,1 1 0,0-1 0,0 1 1,0-1-1,0 1 0,1-1 0,-1 1 0,0-1 1,1 0-1,-1 0 0,1 0 0,-1 0 0,1 0 0,-1 0 1,1 0-1,0 0 0,-1 0 0,1-1 0,0 1 1,0-1-1,-1 0 0,1 1 0,0-1 0,0 0 0,2 0 1,7 1 2,-1-1 0,0-1 1,0 0-1,0 0 1,12-3-1,12-6-92,1-1 0,35-18 0,-32 13-74,42-12 1,-77 27 148,0 0 0,0 1 0,0-1 0,1 1 0,-1-1 0,0 1 0,0 0 0,1 0 0,-1 0 0,6 2 0,-8-2 15,0 1 0,1-1 0,-1 1 0,0 0-1,0 0 1,0 0 0,0 0 0,1 0 0,-1 0 0,0 0 0,0 0-1,-1 0 1,1 0 0,0 0 0,0 1 0,-1-1 0,1 0 0,0 1 0,-1-1-1,1 0 1,-1 1 0,0-1 0,0 1 0,1-1 0,-1 2 0,0-1 14,0 1 1,0-1 0,1 0 0,-1 0 0,1 0-1,0 0 1,-1 0 0,1-1 0,0 1 0,0 0 0,0 0-1,0 0 1,2 2 0,-2-4-12,1 1-1,-1 0 1,0-1 0,1 1 0,-1-1 0,1 1-1,-1-1 1,0 1 0,1-1 0,-1 0-1,1 0 1,-1 0 0,1 0 0,-1 0 0,1 0-1,-1 0 1,1-1 0,-1 1 0,3-1-1,17-5 49,-1-1 0,29-14 0,-25 10-56,31-9 1,-48 17-7,1 2 0,0-1 0,-1 1 0,1 0 1,0 0-1,0 1 0,-1 0 0,13 2 0,-18-2 2,-1 1-1,1-1 1,0 0 0,-1 1 0,1 0 0,-1-1-1,1 1 1,0 0 0,-1 0 0,1 0 0,-1 0-1,0 0 1,1 0 0,-1 0 0,0 1 0,0-1-1,0 0 1,0 1 0,0-1 0,0 1 0,0-1-1,0 1 1,0-1 0,-1 1 0,1-1 0,-1 1-1,1 0 1,-1 1 0,1 4-26,0 0 0,-1-1 0,0 1 0,-1 0-1,-1 12 1,1-19 1,1 0 0,0 1-1,0-1 1,0 0 0,0 0-1,0 0 1,0 0 0,0 1-1,0-1 1,0 0 0,0 0-1,0 0 1,0 0 0,0 1-1,0-1 1,0 0 0,0 0-1,0 0 1,0 1-1,0-1 1,0 0 0,0 0-1,0 0 1,0 0 0,0 1-1,0-1 1,0 0 0,0 0-1,0 0 1,1 0 0,-1 0-1,0 1 1,0-1 0,0 0-1,0 0 1,0 0 0,1 0-1,-1 0 1,0 0 0,0 0-1,0 1 1,0-1 0,1 0-1,-1 0 1,0 0 0,0 0-1,0 0 1,0 0-1,1 0 1,-1 0 0,0 0-1,0 0 1,0 0 0,0 0-1,1 0 1,-1 0 0,0 0-1,0 0 1,0 0 0,1-1-1,-1 1 1,11-6-519,-10 5 542,10-7-451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3.447"/>
    </inkml:context>
    <inkml:brush xml:id="br0">
      <inkml:brushProperty name="width" value="0.05" units="cm"/>
      <inkml:brushProperty name="height" value="0.05" units="cm"/>
    </inkml:brush>
  </inkml:definitions>
  <inkml:trace contextRef="#ctx0" brushRef="#br0">1 126 15651,'0'-4'266,"1"0"0,0 0 0,1 1 0,-1-1 0,1 0 0,-1 1 0,1-1-1,0 1 1,0-1 0,1 1 0,-1 0 0,1 0 0,5-6 0,-6 8-156,0-1 0,0 1 0,0-1 0,0 1 1,1-1-1,-1 1 0,0 0 0,1 0 0,-1 0 0,0 1 1,1-1-1,-1 0 0,1 1 0,0 0 0,-1 0 0,1-1 0,-1 1 1,1 1-1,-1-1 0,1 0 0,-1 1 0,5 0 0,-5 0-62,0 1 0,1-1 0,-1 0 0,0 1 0,0-1 0,0 1 0,-1 0 0,1-1 0,0 1 0,-1 0 0,1 0 0,-1 0 0,1 1 0,-1-1 0,0 0 0,0 0-1,0 1 1,0-1 0,0 0 0,-1 1 0,1-1 0,-1 1 0,1 2 0,0 7 41,0-1 0,-1 0 0,-2 22 0,-2-9-40,-1 1-1,-10 29 0,7-28-26,-6 43-1,13-68-19,1 0 0,0 0 0,0 0 0,0-1 0,0 1 0,-1 0-1,1 0 1,1 0 0,-1 0 0,0 0 0,0 0 0,0 0 0,0 0 0,1 0-1,-1-1 1,0 1 0,1 0 0,-1 0 0,0 0 0,1 0 0,-1-1-1,1 1 1,1 1 0,-2-2 5,1 1 0,0-1-1,0 0 1,0 0 0,0 0 0,0 0-1,0 0 1,0 0 0,0 0 0,0 0-1,-1 0 1,1 0 0,0 0-1,0 0 1,0-1 0,0 1 0,0 0-1,1-2 1,6-2 62,0-1 1,0 0-1,10-9 1,-16 13-62,14-12 126,0 0-1,0-1 0,-1-1 1,-1-1-1,-1 0 0,0-1 1,-1 0-1,11-21 0,-22 36-124,-1 1-1,1 0 1,-1 0-1,1 0 1,-1 0-1,0 0 0,1 0 1,-1 0-1,0-1 1,0 1-1,0 0 1,0 0-1,0 0 0,0-1 1,0 1-1,0 0 1,0 0-1,-1-2 1,-5 3 28,-1 12-81,5-8-85,1 1 1,-1 0 0,1 0-1,0 0 1,0 0-1,0 0 1,1 0-1,0 0 1,0 0 0,0 0-1,2 8 1,-1-11 11,-1-1 0,0 1-1,1-1 1,0 1 0,-1-1 0,1 1 0,0-1 0,0 0-1,0 1 1,0-1 0,0 0 0,0 0 0,0 0 0,0 0 0,1 0-1,1 2 1,-1-2-30,0-1-1,0 1 0,0 0 1,1-1-1,-1 1 0,0-1 1,0 0-1,0 0 1,0 0-1,1 0 0,-1 0 1,0 0-1,0 0 0,0-1 1,3 0-1,7-3-353,0 0 1,-1-1-1,1-1 0,-1 1 0,-1-2 0,1 0 0,12-10 1,0-3-1292,39-41 1,-12 0 963,-44 53 1089,-1 0-1,0 0 0,-1-1 1,1 1-1,-2-1 0,4-10 0,-6 2 622,-1 17-837,-1 0 0,1 0 1,0-1-1,0 1 0,0 0 0,0 0 1,-1 0-1,1 0 0,0-1 1,0 1-1,0 0 0,-1 0 1,1 0-1,0 0 0,0 0 1,-1 0-1,1 0 0,0 0 0,0 0 1,-1 0-1,1 0 0,0 0 1,0 0-1,-1 0 0,1 0 1,0 0-1,0 0 0,0 0 0,-1 0 1,1 0-1,0 0 0,0 0 1,-1 0-1,1 1 0,-3 0 172,1 1-1,0-1 0,0 1 0,-1 0 0,1 0 1,0 0-1,0 0 0,1 0 0,-3 3 0,-8 14 314,0 1 0,2 0 0,0 0 0,1 1 0,1 1-1,-10 43 1,17-63-477,1 1-1,-1-1 0,1 0 1,0 1-1,0-1 0,0 1 1,0-1-1,0 0 1,1 1-1,-1-1 0,1 1 1,-1-1-1,1 0 0,0 0 1,0 1-1,2 3 0,-2-6-17,0 1 0,0 0-1,0 0 1,1 0 0,-1-1-1,0 1 1,0-1 0,1 1-1,-1-1 1,0 0 0,1 1-1,-1-1 1,1 0 0,-1 0-1,0 0 1,1 0 0,-1 0-1,1 0 1,-1 0-1,0 0 1,1-1 0,-1 1-1,0-1 1,1 1 0,-1-1-1,0 1 1,0-1 0,1 0-1,-1 1 1,1-2 0,15-8 259,-1 0 0,26-23 0,-28 22-159,0 0 0,0 1-1,1 0 1,17-7 0,-30 16-117,0 0 1,1 0-1,-1 0 1,0 0-1,1 0 1,-1 1-1,1 0 1,-1-1-1,1 1 1,-1 0-1,1 0 0,-1 0 1,1 0-1,4 2 1,-5-1-14,0 0 1,-1 0-1,1 0 1,0 0-1,-1 0 1,1 0-1,0 0 1,-1 1-1,0-1 1,1 1-1,-1-1 1,0 1-1,0 0 1,0 0-1,0-1 1,0 1-1,0 0 1,1 3-1,7 34 30,-8-32-25,0 0 0,0 0 1,1 0-1,0 0 0,5 11 0,-6-18-7,-1 1 0,1-1 0,-1 1 0,1 0 0,0-1 0,-1 1 0,1-1 0,-1 1 0,1-1 0,0 0 0,0 1 0,-1-1 0,1 0-1,0 1 1,-1-1 0,1 0 0,0 0 0,0 1 0,0-1 0,-1 0 0,1 0 0,0 0 0,0 0 0,0 0 0,-1 0 0,1 0 0,0-1-1,0 1 1,-1 0 0,1 0 0,0-1 0,0 1 0,-1 0 0,1-1 0,0 1 0,-1-1 0,1 1 0,0-1 0,-1 1 0,2-2 0,26-24 83,-27 25-83,21-25 59,23-24 62,-42 46-113,1 1 0,0 0 1,0 0-1,0 0 0,0 0 0,1 0 1,-1 1-1,1 0 0,9-3 1,-14 4-12,1 1 1,0 0 0,0 0 0,0 0 0,0 0 0,0 0 0,0 0 0,0 0 0,0 0 0,0 0 0,0 0 0,0 0 0,0 1 0,0-1 0,0 0 0,0 1 0,-1-1 0,1 1 0,0-1 0,0 1 0,0-1 0,-1 1 0,2 1 0,0-1 0,-1 1 0,0 0-1,0 0 1,0 0 0,0 0 0,0 0-1,0 0 1,-1 0 0,1 0 0,0 3-1,0 5 1,0 1 0,-1 0 0,-2 14-1,2-21 2,0-2-23,0 6-111,0 1 0,-1 0 0,-1-1 0,1 1-1,-1-1 1,0 0 0,-1 1 0,-6 11 0,9-20 121,0 0 0,0 1 0,-1-1 0,1 0 0,0 0 0,-1 0 0,1 0 0,0 1 0,-1-1 0,1 0 0,0 0 0,-1 0 0,1 0 0,0 0 0,-1 0 0,1 0 0,0 0 0,-1 0 0,1 0 0,0 0 0,-1 0 0,1 0 1,0 0-1,-1-1 0,1 1 0,0 0 0,-1 0 0,1 0 0,0 0 0,0-1 0,-1 1 0,1 0 0,0 0 0,0 0 0,-1-1 0,1 1 0,0 0 0,0-1 0,0 1 0,-1 0 0,1 0 0,0-1 0,0 1 0,0 0 0,0-1 0,0 1 0,-1-1 0,-7-14-293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6.650"/>
    </inkml:context>
    <inkml:brush xml:id="br0">
      <inkml:brushProperty name="width" value="0.05" units="cm"/>
      <inkml:brushProperty name="height" value="0.05" units="cm"/>
    </inkml:brush>
  </inkml:definitions>
  <inkml:trace contextRef="#ctx0" brushRef="#br0">41 77 15491,'-1'-7'374,"-3"-30"801,4 35-1108,-1-1 0,1 1 0,-1 0 0,1 0 0,-1 0 0,0 0 1,0 0-1,0 0 0,0 0 0,0 1 0,-1-1 0,1 0 0,0 1 0,-3-3 1,4 4-41,0 0 1,0 0 0,0 0 0,-1 0 0,1-1 0,0 1 0,0 0 0,-1 0 0,1 0 0,0 0 0,0 0 0,-1 0 0,1 0 0,0 0 0,0 0 0,-1 0 0,1 0 0,0 0 0,0 0-1,-1 0 1,1 0 0,0 0 0,0 0 0,-1 0 0,1 0 0,0 0 0,0 0 0,-1 0 0,1 1 0,0-1 0,0 0 0,0 0 0,-1 0 0,1 0 0,0 1 0,0-1 0,-1 0-1,-4 13 584,0 14-4,4 10-162,2 0 1,1 0-1,14 70 1,38 107 575,-25-107-525,64 321 898,-91-416-1310,-1-5 47,1-1 1,-2 1-1,1-1 1,-1 1-1,0-1 0,-1 11 1,0-18-73,0 0-1,0 0 1,1 0 0,-1 0 0,0 0 0,0 0-1,1 0 1,-1-1 0,0 1 0,1 0-1,0-1 1,-1-1 0,-9-34 216,2-1 1,-6-75-1,13-80-311,1 181 20,1-22-45,6-34 1,-5 61 42,-1-1 0,0 1 0,1 0 0,1 0 0,-1 0 0,1 0 1,0 0-1,1 0 0,0 1 0,7-11 0,-10 16 13,0 0 0,0-1-1,0 1 1,0 0 0,0 0-1,0 0 1,1 1 0,-1-1-1,0 0 1,0 0 0,1 1 0,-1-1-1,0 1 1,1-1 0,-1 1-1,0-1 1,1 1 0,-1 0-1,1 0 1,-1-1 0,1 1 0,-1 0-1,1 1 1,-1-1 0,0 0-1,1 0 1,-1 0 0,1 1-1,-1-1 1,0 1 0,1-1 0,-1 1-1,0 0 1,1-1 0,-1 1-1,2 2 1,-1-1-11,0 0 0,1 0 0,-1 1 0,0-1 0,-1 1 0,1-1-1,0 1 1,-1 0 0,1 0 0,-1 0 0,0 0 0,0 0 0,0 0 0,0 0 0,0 4 0,-2 56-166,1-63 182,0 1-1,0-1 1,0 1-1,0-1 0,0 1 1,0-1-1,0 1 1,0-1-1,0 0 1,0 1-1,0-1 0,0 1 1,1-1-1,-1 1 1,0-1-1,0 0 1,0 1-1,1-1 0,-1 0 1,0 1-1,1-1 1,-1 0-1,0 1 1,1-1-1,-1 0 0,0 1 1,1-1-1,-1 0 1,0 0-1,1 1 1,-1-1-1,1 0 0,0 0 1,0 0 0,0 0 0,0 0 0,0-1 1,0 1-1,0 0 0,1-1 0,-1 1 0,0-1 0,0 1 0,0-1 1,0 1-1,1-2 0,3-2 5,0 0 0,-1 0-1,0 0 1,6-8 0,-1-3 6,0 0 0,-1 0 0,-1-1 0,0 1 0,-1-2 0,-1 1 0,0-1 0,2-18 0,-6 25-63,-2 13-10,0 18-15,2-18 76,0 0 0,0 0 0,0-1 1,0 1-1,1 0 0,-1-1 0,1 1 0,0-1 0,-1 0 1,1 0-1,0 1 0,0-1 0,0 0 0,1-1 0,-1 1 1,0 0-1,4 1 0,-1 0 7,0-1 0,-1-1-1,1 1 1,0-1 0,1 1 0,-1-1 0,0-1-1,0 1 1,7-1 0,-4 0 8,1 0-1,0-1 1,-1-1 0,1 1 0,-1-1 0,0 0-1,0-1 1,0 0 0,0-1 0,0 1-1,11-8 1,-1-8-6,-15 16-90,-5 17 15,2-8 61,0-1 1,0 1-1,0-1 1,0 1-1,1-1 0,0 1 1,0-1-1,1 1 1,0-1-1,0 0 1,0 0-1,0 0 1,1 0-1,0 0 1,4 6-1,-5-8-58,0 0 0,0-1 0,0 1 0,0-1 1,0 1-1,1-1 0,-1 0 0,1 0 0,0 0 0,-1 0 0,1 0 0,0 0 0,0-1 1,0 0-1,0 1 0,1-1 0,-1 0 0,0-1 0,0 1 0,1 0 0,-1-1 0,0 0 1,1 0-1,-1 0 0,0 0 0,5-1 0,-5 0 65,0 0-1,-1-1 1,1 1 0,-1-1-1,0 1 1,1-1-1,-1 0 1,0 0 0,0 0-1,0 0 1,0 0 0,0 0-1,-1-1 1,1 1 0,-1 0-1,1-1 1,-1 0 0,0 1-1,0-1 1,0 0-1,0 1 1,-1-1 0,1 0-1,-1 0 1,0 0 0,1-3-1,0-48-324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5.382"/>
    </inkml:context>
    <inkml:brush xml:id="br0">
      <inkml:brushProperty name="width" value="0.05" units="cm"/>
      <inkml:brushProperty name="height" value="0.05" units="cm"/>
    </inkml:brush>
  </inkml:definitions>
  <inkml:trace contextRef="#ctx0" brushRef="#br0">1 253 15763,'0'-3'166,"-1"0"-1,1 0 0,0 0 0,0-1 0,1 1 0,-1 0 0,1 0 0,0 0 1,-1 0-1,1 0 0,1 0 0,-1 0 0,0 0 0,1 0 0,-1 0 1,1 0-1,0 1 0,0-1 0,0 1 0,0 0 0,1-1 0,-1 1 1,5-3-1,2-2 253,1 0 1,0 1-1,0 0 1,0 1 0,15-5-1,-19 7-245,0 1-1,1 0 0,-1 1 1,1-1-1,-1 1 1,1 1-1,0-1 1,-1 1-1,1 0 1,0 1-1,9 1 0,-14-1-138,1 0-1,-1 0 0,1-1 0,-1 2 0,0-1 0,0 0 0,1 0 0,-1 1 0,0-1 0,0 1 1,0 0-1,0 0 0,-1 0 0,1 0 0,0 0 0,-1 0 0,0 0 0,1 0 0,-1 0 1,0 1-1,0-1 0,0 1 0,0-1 0,-1 0 0,1 1 0,-1 0 0,1-1 0,-1 1 0,0-1 1,0 1-1,0 4 0,-1-1-12,1 1 0,-1-1 1,-1 0-1,1 0 0,-1 1 1,0-1-1,0 0 0,-6 10 1,-1 0 2,-19 24 1,19-29-24,0 1 0,2 0 0,-14 25 0,21-36-1,0-1-1,0 1 1,-1-1-1,1 1 1,0-1-1,0 1 1,-1-1-1,1 1 1,0-1-1,0 1 1,0-1-1,0 1 1,0-1-1,0 1 1,0 0-1,0-1 1,0 1-1,0-1 1,0 1-1,0-1 1,0 1-1,0-1 1,1 1-1,-1-1 0,0 1 1,0-1-1,1 1 1,-1-1-1,0 1 1,1-1-1,-1 1 1,0-1-1,1 0 1,-1 1-1,1-1 1,-1 0-1,0 1 1,1-1-1,-1 0 1,1 1-1,-1-1 1,1 0-1,-1 0 1,1 0-1,-1 0 1,1 1-1,0-1 1,-1 0-1,1 0 1,-1 0-1,1 0 1,-1 0-1,1 0 1,0 0-1,32-6-8,-14-2 16,0 0 0,0 0 0,-1-2 0,-1 0 0,0-2 0,0 0 0,-1 0 0,0-2 0,-2 0 0,1 0 0,-2-1 0,0-1 0,0-1 0,-2 1 0,0-2 0,16-36-1,-26 52-3,1-1 1,-1 0-1,0 0 1,0-1 0,0 1 0,0 0-1,0-1 1,-1 1 0,1 0 0,-1-6 0,0 9-4,0-1 1,0 1 0,0 0-1,0 0 1,0 0 0,0 0-1,0-1 1,0 1 0,0 0-1,0 0 1,0 0 0,0 0 0,0 0-1,0-1 1,0 1 0,0 0-1,0 0 1,-1 0 0,1 0-1,0 0 1,0-1 0,0 1 0,0 0-1,0 0 1,0 0 0,-1 0-1,1 0 1,0 0 0,0 0-1,0 0 1,0-1 0,0 1 0,-1 0-1,1 0 1,0 0 0,0 0-1,0 0 1,0 0 0,-1 0-1,1 0 1,0 0 0,0 0 0,0 0-1,-1 0 1,-7 7 20,-7 11 5,7-4-3,0 0 0,2 0-1,-1 0 1,2 1 0,0 0 0,1 0 0,0 1-1,1-1 1,1 1 0,1-1 0,0 1-1,1 0 1,2 21 0,-1-33-3,-1 1 0,1-1 0,1 0-1,-1 0 1,1 0 0,-1 1 0,1-1 0,0-1 0,0 1 0,1 0 0,-1 0 0,1-1-1,5 6 1,-6-8-7,-1 1 0,1-1-1,0 0 1,0 0 0,0 0-1,0 0 1,1 0 0,-1 0-1,0 0 1,0 0 0,0-1-1,1 1 1,-1-1 0,0 0-1,1 0 1,-1 0-1,0 0 1,1 0 0,-1 0-1,0-1 1,1 1 0,-1-1-1,0 1 1,0-1 0,0 0-1,4-2 1,5-3 17,-1 0 0,0-1-1,-1 0 1,0-1 0,0 0-1,-1-1 1,1 0 0,-2 0 0,0 0-1,10-18 1,0-2-9,-1-1 0,16-47-1,-26 64-19,-4 9 3,0-1-1,0 1 1,-1-1 0,1 1-1,-1-1 1,0 0-1,0 0 1,0 1-1,-1-1 1,0-9-1,0 14-2,0 0-1,0 0 0,0-1 1,0 1-1,0 0 0,0 0 1,0-1-1,0 1 0,0 0 1,-1 0-1,1-1 0,0 1 1,0 0-1,0 0 0,0 0 0,0-1 1,-1 1-1,1 0 0,0 0 1,0 0-1,0-1 0,-1 1 1,1 0-1,0 0 0,0 0 1,0 0-1,-1 0 0,1 0 0,0 0 1,0-1-1,-1 1 0,1 0 1,0 0-1,0 0 0,-1 0 1,1 0-1,0 0 0,0 0 1,-1 0-1,1 0 0,0 0 1,0 0-1,-1 1 0,1-1 0,0 0 1,0 0-1,-1 0 0,1 0 1,0 0-1,0 0 0,0 0 1,-1 1-1,1-1 0,0 0 1,0 0-1,0 0 0,-1 1 0,1-1 1,0 0-1,0 0 0,-12 15 19,4-2-12,1 0 1,0 1-1,1-1 1,0 1-1,1 1 0,1-1 1,0 1-1,1 0 1,1 0-1,0 0 1,1 0-1,0 0 0,3 18 1,-2-30-7,0 0-1,1 0 1,0 1 0,0-1 0,0 0 0,0 0-1,0 0 1,0 0 0,1 0 0,0 0 0,-1-1 0,1 1-1,0 0 1,1-1 0,-1 1 0,0-1 0,1 0-1,-1 0 1,1 0 0,-1 0 0,1 0 0,0-1-1,0 1 1,0-1 0,5 2 0,-4-2-3,1 0-1,-1 0 1,1-1 0,0 1 0,-1-1-1,1 0 1,-1-1 0,1 1 0,-1-1 0,1 0-1,-1 0 1,1 0 0,-1-1 0,0 1-1,1-1 1,-1 0 0,0 0 0,4-4-1,4-2-1,-1-1 0,-1-1 0,1 0 0,-1-1 0,-1 0 0,0 0 0,-1-1 0,0 0 0,7-15 0,-5 8 2,-2-1 1,0 0-1,-1 0 1,-1-1 0,5-32-1,-11 20-19,0 32 20,0 1 0,0-1 0,0 0-1,0 1 1,-1-1 0,1 1 0,0-1 0,0 1 0,-1-1 0,1 1 0,0-1 0,-1 1 0,1-1 0,0 1 0,-1-1 0,1 1 0,-1-1 0,1 1-1,-1-1 1,0 1 0,0 0 0,1 0 0,-1 0 0,0 0 0,1 0 0,-1 0 0,1 1 0,-1-1-1,0 0 1,1 0 0,-1 0 0,1 1 0,-1-1 0,1 0 0,-1 1 0,0-1 0,1 0-1,0 1 1,-1-1 0,1 1 0,-1-1 0,1 1 0,-1 0 0,-3 5-4,0-1 1,0 1-1,1 0 1,0 0-1,0 0 1,0 0-1,1 1 0,0-1 1,0 1-1,-1 10 1,0 3-2,1 0 1,0 28-1,2-47 6,0 16-4,1-1 0,3 17 0,-3-29 3,0 0 0,0-1 0,0 1 0,0 0 0,0 0 0,1-1 0,0 1 0,0-1 0,0 1 0,0-1 0,0 0 0,1 0 0,-1 0 0,4 3 0,-4-5 2,0 0-1,-1 0 0,1 0 0,0 0 0,0-1 0,0 1 0,-1-1 1,1 1-1,0-1 0,0 0 0,0 1 0,0-1 0,0 0 0,0 0 1,0 0-1,0-1 0,0 1 0,0 0 0,0-1 0,-1 0 0,1 1 1,0-1-1,0 0 0,0 0 0,-1 0 0,4-2 0,2-2 1,1 0 0,-1-1 0,-1 1 0,10-11-1,15-19 22,-1-2 0,-2-1 0,-1-1 0,41-83 0,-60 101-11,-8 21-11,0 0 0,-1 0 0,1 0 1,0 0-1,0 0 0,0 0 1,-1 0-1,1 0 0,0 0 1,0 0-1,0 0 0,-1 0 1,1 0-1,0 0 0,0 0 1,0 0-1,-1 0 0,1 0 0,0 0 1,0 0-1,0 0 0,-1 0 1,1 1-1,0-1 0,0 0 1,0 0-1,0 0 0,0 0 1,-1 0-1,1 0 0,0 1 0,0-1 1,0 0-1,0 0 0,0 0 1,0 0-1,-1 1 0,1-1 1,0 0-1,0 0 0,0 0 1,0 1-1,-23 31 16,20-26-20,1-1 0,0 1 0,0 0 0,-2 11 0,4-16 3,0 0 1,0 0-1,-1-1 0,1 1 0,0 0 0,0 0 1,1 0-1,-1 0 0,0 0 0,0-1 1,0 1-1,0 0 0,1 0 0,-1 0 0,0 0 1,1-1-1,0 2 0,0-1 1,0-1-1,-1 0 1,1 1 0,0-1 0,-1 0-1,1 0 1,0 1 0,0-1-1,-1 0 1,1 0 0,0 0 0,0 0-1,-1 0 1,1 0 0,0 0-1,0-1 1,-1 1 0,1 0 0,0 0-1,-1 0 1,1-1 0,0 1-1,-1 0 1,1-1 0,1 0-1,5-4 2,0 0-1,-1 0 0,1-1 0,-1 0 0,0 0 1,0-1-1,-1 0 0,0 0 0,0 0 0,-1 0 0,1-1 1,-2 0-1,1 0 0,3-13 0,-7 21 0,0-1 0,1 1 0,-1 0 0,0 0 0,0-1 0,0 1 0,0 0 0,0 0 0,0-1 0,0 1 0,0 0 0,0 0 0,0-1 0,0 1 0,0 0 0,0 0 0,0-1 0,0 1-1,0 0 1,0 0 0,-1-1 0,1 1 0,0 0 0,0 0 0,0-1 0,0 1 0,0 0 0,-1 0 0,1 0 0,0-1 0,0 1 0,0 0 0,0 0 0,-1 0 0,1 0 0,0-1 0,0 1 0,-1 0 0,0 0 0,1 0 0,-1 0 0,0 1 0,1-1-1,-1 0 1,1 0 0,-1 0 0,0 1 0,1-1 0,-1 0 0,1 1 0,-1-1 0,1 1 0,-1-1 0,1 0 0,-1 1 0,0 0-1,-7 9-1,1 0-1,0 0 0,0 1 0,1 0 1,1 0-1,0 0 0,0 1 0,1-1 0,-3 15 1,2-5 6,1 1 0,1-1 0,1 0 0,1 33-1,2-46 3,0 0-1,0 0 1,1 0-1,0 0 0,0 0 1,1 0-1,0-1 1,7 14-1,-9-19-2,0 0 1,0 0-1,1 0 1,-1-1-1,0 1 1,0 0-1,1-1 1,-1 1-1,1-1 1,-1 0-1,1 1 1,0-1-1,0 0 1,-1 0-1,1 0 1,0 0-1,0 0 1,0-1-1,0 1 1,0 0-1,0-1 0,0 0 1,0 1-1,0-1 1,1 0-1,-1 0 1,0 0-1,0 0 1,0-1-1,0 1 1,0 0-1,0-1 1,0 0-1,0 1 1,0-1-1,0 0 1,0 0-1,3-2 1,1-2-35,0-1 1,0 0 0,0 0 0,-1 0 0,0 0-1,0-1 1,6-11 0,3-3-19,108-187-14,-92 153 72,-29 52-9,1 0 0,-1 0 0,0 0 0,0 0-1,0 0 1,0-6 0,0 8 0,-1 1 0,0-1-1,0 1 1,0-1 0,0 1 0,0 0 0,0-1 0,-1 1 0,1-1-1,0 1 1,0 0 0,0-1 0,0 1 0,0-1 0,-1 1 0,1 0-1,0-1 1,0 1 0,-1 0 0,1-1 0,0 1 0,0 0 0,-1-1-1,0 1 2,1 0-1,-1 0 0,0-1 1,0 1-1,1 0 0,-1 0 1,0 0-1,1 0 0,-1 0 1,0 1-1,0-1 0,1 0 1,-1 0-1,0 0 0,1 1 1,-1-1-1,0 0 0,1 1 0,-2-1 1,-2 3 9,-1 1 1,1-1-1,0 1 1,0-1-1,0 1 1,1 0-1,-1 0 1,1 1-1,0-1 1,0 1-1,0 0 1,1 0-1,0-1 1,-3 11-1,-1 1 52,2 1-1,0 0 0,-3 23 1,6-22-13,0 0 0,1 1 0,1-1 0,1 1 0,1-1 0,0 0 0,9 26 0,-12-44-87,0 0 0,-1 0 1,1 0-1,0 0 0,0 0 1,0-1-1,0 1 1,0 0-1,0 0 0,0 0 1,0 0-1,0 0 0,0 0 1,1 0-1,-1 0 0,0 0 1,0 0-1,0 0 0,0 0 1,0-1-1,0 1 1,0 0-1,0 0 0,0 0 1,0 0-1,0 0 0,0 0 1,0 0-1,0 0 0,0 0 1,0 0-1,0 0 1,0 0-1,0 0 0,0 0 1,1 0-1,-1 0 0,0 0 1,0 0-1,0 0 0,0 0 1,0 0-1,0 0 1,0 0-1,0 0 0,0 0 1,0 0-1,0 0 0,0 0 1,1 0-1,-1 0 0,0 0 1,0 0-1,0 0 1,2-14-657,1-19 214,-3 1-152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5.890"/>
    </inkml:context>
    <inkml:brush xml:id="br0">
      <inkml:brushProperty name="width" value="0.05" units="cm"/>
      <inkml:brushProperty name="height" value="0.05" units="cm"/>
    </inkml:brush>
  </inkml:definitions>
  <inkml:trace contextRef="#ctx0" brushRef="#br0">29 21 18564,'7'-11'2208,"-1"7"593,-9 8-1801,0-1-296,-4 3-1272,2-6 696,-5-7-208,-3-5-96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6.342"/>
    </inkml:context>
    <inkml:brush xml:id="br0">
      <inkml:brushProperty name="width" value="0.05" units="cm"/>
      <inkml:brushProperty name="height" value="0.05" units="cm"/>
    </inkml:brush>
  </inkml:definitions>
  <inkml:trace contextRef="#ctx0" brushRef="#br0">52 1 17084,'8'8'2160,"-1"10"-1320,-2 10-304,-2 7 1233,1 12-721,2 0-168,-2 8-336,0-1-184,-2-4-184,1-1-72,-5-6-176,-1-4-176,-5-6-520,-2-3-352,-5-13-152,-2-5 920,-4-14-289,-1-9-263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6.785"/>
    </inkml:context>
    <inkml:brush xml:id="br0">
      <inkml:brushProperty name="width" value="0.05" units="cm"/>
      <inkml:brushProperty name="height" value="0.05" units="cm"/>
    </inkml:brush>
  </inkml:definitions>
  <inkml:trace contextRef="#ctx0" brushRef="#br0">1 291 13883,'0'-17'519,"1"0"0,1 0 0,0 0-1,1 0 1,10-31 0,-9 40-317,-1 1-1,1-1 0,0 1 1,1 0-1,-1 0 1,1 1-1,1-1 1,-1 1-1,1 0 0,0 0 1,1 1-1,-1 0 1,1 0-1,9-5 1,5 0 53,1 1 1,0 1 0,0 0 0,1 2-1,-1 1 1,1 0 0,1 2 0,-1 1 0,0 1-1,1 0 1,-1 2 0,1 1 0,36 7-1,-54-7-242,1-1 0,0 1-1,-1 0 1,1 1-1,-1-1 1,0 1-1,0 1 1,0-1 0,0 1-1,9 8 1,-12-9-6,0 0 1,-1 0-1,0 0 1,0 0-1,0 0 1,0 1-1,-1-1 1,1 1-1,-1-1 1,0 1 0,0-1-1,0 1 1,0 0-1,0 0 1,-1-1-1,0 1 1,0 0-1,0 0 1,0-1-1,-1 1 1,-1 6-1,-1 2 61,0-1 0,-2 1 0,1-1 0,-2 0-1,1 0 1,-1 0 0,-1-1 0,0 0 0,-1 0 0,1-1-1,-2 0 1,1 0 0,-18 12 0,15-12 33,0 0 1,-1-2 0,0 1-1,-1-1 1,1-1-1,-1 0 1,-1-1 0,1 0-1,-1-1 1,0-1-1,-22 3 1,30-6-115,1 0 0,-1 0 0,1-1 0,-1 0-1,1 0 1,-8-2 0,12 3-33,0-1 1,0 1-1,0 0 0,1-1 0,-1 1 0,0-1 0,0 1 0,0-1 0,1 1 1,-1-1-1,0 0 0,0 1 0,1-1 0,-1 0 0,1 1 0,-1-1 1,1 0-1,-1-1 0,0 1-39,1 0-1,0 0 1,0 0-1,1 0 1,-1 0 0,0 0-1,0 0 1,0 0 0,1 0-1,-1 0 1,0 0 0,1 0-1,-1 1 1,1-1 0,-1 0-1,1 0 1,-1 0 0,1 1-1,0-1 1,-1 0 0,1 1-1,1-2 1,0 0-3,0 1 0,1-1-1,-1 1 1,0-1 0,1 1 0,-1 0-1,1 0 1,-1 0 0,1 0 0,0 0 0,-1 1-1,1-1 1,4 1 0,26-1-761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7.307"/>
    </inkml:context>
    <inkml:brush xml:id="br0">
      <inkml:brushProperty name="width" value="0.05" units="cm"/>
      <inkml:brushProperty name="height" value="0.05" units="cm"/>
    </inkml:brush>
  </inkml:definitions>
  <inkml:trace contextRef="#ctx0" brushRef="#br0">12 260 18572,'-10'5'2974,"23"-12"-766,-6 0-1956,1 0 0,-1 0 0,0-1 0,0 0 0,7-13 0,-11 18-222,-1-1 0,0 0 0,0 0 0,0-1 0,0 1 0,-1 0 0,0-1 0,1 1-1,-2-1 1,1 1 0,0-1 0,-1 1 0,0-1 0,-1-7 0,1 11-24,0 0 0,0 0 0,0 1 0,0-1 0,0 0 0,0 1 0,-1-1 0,1 0 1,0 1-1,0-1 0,-1 0 0,1 1 0,0-1 0,-1 0 0,1 1 0,-1-1 0,1 1 0,-1-1 0,1 1 0,-1-1 0,1 1 1,-1-1-1,0 1 0,1 0 0,-1-1 0,0 1 0,1 0 0,-1-1 0,0 1 0,1 0 0,-1 0 0,0 0 0,1 0 0,-1-1 0,0 1 1,0 0-1,1 0 0,-1 1 0,0-1 0,0 0 0,1 0 0,-1 0 0,0 0 0,1 1 0,-1-1 0,0 0 0,1 0 0,-1 1 1,0 0-1,-3 0 13,1 1 0,0 0 1,0 0-1,1 1 1,-1-1-1,0 1 1,1-1-1,-5 7 1,3-3-6,0 1 0,1 0 1,0 0-1,0 0 1,-3 12-1,5-16-16,1-1 1,-1 1-1,1-1 0,-1 1 0,1-1 0,0 1 1,0 0-1,0-1 0,0 1 0,0-1 0,1 1 1,-1 0-1,1-1 0,0 1 0,-1-1 0,1 0 1,1 1-1,-1-1 0,3 5 0,-3-6-1,0 0 0,1 0-1,-1 0 1,1 0 0,-1 0 0,1-1-1,-1 1 1,1 0 0,-1-1-1,1 1 1,0-1 0,0 1 0,-1-1-1,1 0 1,0 0 0,-1 0 0,1 0-1,2 0 1,34-7-29,-31 5 28,97-28-64,58-14 20,-142 40 48,-1 1-1,1 1 1,0 1-1,0 0 1,-1 2-1,26 3 1,-20 4 35,-24-8-24,0 0 1,-1 1 0,1-1 0,0 1 0,0-1 0,0 1 0,-1-1 0,1 1 0,0-1 0,-1 1 0,1 0 0,0 0 0,-1-1 0,1 1 0,-1 0 0,1 0 0,-1-1 0,0 1-1,1 0 1,-1 0 0,1 1 0,-1-2-1,0 0-1,0 1 0,0-1 1,0 0-1,0 0 1,0 0-1,0 0 1,0 0-1,0 0 0,0 1 1,0-1-1,0 0 1,0 0-1,0 0 0,0 0 1,0 0-1,0 0 1,0 1-1,0-1 0,0 0 1,0 0-1,-1 0 1,1 0-1,0 0 0,0 0 1,0 0-1,0 1 1,0-1-1,0 0 0,0 0 1,0 0-1,0 0 1,-1 0-1,1 0 0,0 0 1,0 0-1,0 0 1,0 0-1,0 0 1,0 0-1,0 0 0,-1 0 1,1 0-1,0 0 1,0 0-1,0 0 0,-8-3 326,-7-10 126,-68-91 942,36 39-2064,46 65 629,1 0 0,0 0 0,0 0 0,-1 0 0,1 0-1,0 0 1,0-1 0,0 1 0,-1 0 0,1 0 0,0 0-1,0-1 1,0 1 0,0 0 0,-1 0 0,1 0 0,0-1-1,0 1 1,0 0 0,0 0 0,0-1 0,0 1 0,0 0-1,0 0 1,0-1 0,0 1 0,0 0 0,0 0-1,0-1 1,0 1 0,0 0 0,0 0 0,0 0 0,0-1-1,0 1 1,0 0 0,0 0 0,0-1 0,0 1 0,1 0-1,-1 0 1,0-1 0,0 1 0,0 0 0,0 0 0,0 0-1,1 0 1,-1-1 0,0 1 0,0 0 0,0 0 0,1 0-1,-1 0 1,0 0 0,0 0 0,1-1 0,-1 1 0,0 0-1,0 0 1,1 0 0,-1 0 0,0 0 0,0 0 0,1 0-1,-1 0 1,0 0 0,22 2 297,-17-1-559,24 1-193,7-3-79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7.772"/>
    </inkml:context>
    <inkml:brush xml:id="br0">
      <inkml:brushProperty name="width" value="0.05" units="cm"/>
      <inkml:brushProperty name="height" value="0.05" units="cm"/>
    </inkml:brush>
  </inkml:definitions>
  <inkml:trace contextRef="#ctx0" brushRef="#br0">104 1 18788,'-16'16'970,"1"2"0,-20 29 0,29-40-750,2 1 1,-1-1-1,1 1 1,1 0 0,-1 1-1,1-1 1,1 0 0,0 1-1,-3 14 1,6-22-208,-1 0 1,0 0-1,0 0 1,0 0 0,0 0-1,1 0 1,-1 0-1,0 0 1,1 0-1,-1 0 1,1 0-1,-1 0 1,1 0 0,0 0-1,-1-1 1,1 1-1,0 0 1,-1 0-1,1-1 1,0 1-1,0-1 1,0 1-1,-1 0 1,1-1 0,0 0-1,0 1 1,0-1-1,0 1 1,0-1-1,2 0 1,37 6-64,-25-4 33,5 1-49,0 1 0,-1 1 0,0 1 0,0 1 0,-1 0 0,31 19-1,-47-26 69,-1 1-1,0 0 1,0-1-1,0 1 1,1 0-1,-1 0 0,0 0 1,0 0-1,0 0 1,0 0-1,-1 0 1,1 0-1,0 1 0,0-1 1,-1 0-1,1 0 1,0 1-1,0 2 0,-1-3 8,0 0-1,-1-1 0,1 1 0,0 0 0,0 0 0,-1 0 1,1 0-1,0 0 0,-1-1 0,1 1 0,-1 0 0,1 0 1,-1-1-1,1 1 0,-1 0 0,0 0 0,1-1 0,-1 1 1,0-1-1,1 1 0,-2 0 0,-4 2 54,-1 0-1,1 0 1,0 0-1,-1-1 1,1 0-1,-9 1 1,2 0-42,0-1-1,-27 1 1,37-3-73,1 0-1,-1 0 1,1 0 0,-1 0-1,1 0 1,-1-1-1,1 1 1,-1-1 0,1 0-1,0 1 1,-1-1 0,1 0-1,0 0 1,-1-1 0,1 1-1,0 0 1,0-1-1,0 1 1,0-1 0,0 0-1,1 0 1,-1 0 0,-2-3-1,2-5-279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8.225"/>
    </inkml:context>
    <inkml:brush xml:id="br0">
      <inkml:brushProperty name="width" value="0.05" units="cm"/>
      <inkml:brushProperty name="height" value="0.05" units="cm"/>
    </inkml:brush>
  </inkml:definitions>
  <inkml:trace contextRef="#ctx0" brushRef="#br0">73 0 15795,'-28'56'3196,"18"-31"-2214,0 0 1,-6 31-1,13-44-780,1 0 0,1 0-1,-1 1 1,2-1 0,0 1-1,0-1 1,3 14 0,-3-23-168,1-1 0,-1 1 0,1 0 0,-1-1 0,1 1 0,0-1 0,0 1-1,0-1 1,0 1 0,1-1 0,-1 0 0,1 1 0,-1-1 0,1 0 0,0 0 0,0 0 0,0 0 0,0-1 0,0 1 0,0 0 0,1-1 0,-1 0 0,0 1 0,1-1 0,-1 0 0,1 0 0,-1 0 0,1-1 0,0 1 0,4 0 0,-2-1 9,0 0 1,1-1-1,-1 1 1,0-1-1,0-1 1,0 1-1,0 0 0,0-1 1,0 0-1,-1 0 1,1-1-1,0 1 1,-1-1-1,0 0 1,5-4-1,2-3 36,-1 0 1,0-1-1,0 0 1,-1 0-1,0-1 1,-1 0-1,-1-1 0,0 1 1,0-2-1,5-16 1,-12 23 35,-5 11-86,-5 11-24,6-7-2,2-5-2,0 1 0,0-1 1,0 1-1,1-1 0,-1 1 1,1-1-1,0 1 0,0 0 1,0 0-1,1-1 0,-1 7 1,1-10-3,1 0 1,-1 1-1,0-1 1,1 0 0,-1 1-1,0-1 1,1 0-1,-1 0 1,0 1 0,1-1-1,-1 0 1,0 0-1,1 0 1,-1 0 0,1 1-1,-1-1 1,1 0-1,-1 0 1,0 0 0,1 0-1,-1 0 1,1 0-1,-1 0 1,1 0 0,-1 0-1,0 0 1,1 0-1,-1 0 1,1-1 0,-1 1-1,0 0 1,1 0-1,-1 0 1,1-1 0,0 1-1,18-9-20,-17 8 18,17-9-35,14-7-55,54-21 1,-77 35 76,0-1-1,0 2 1,0 0 0,1 0 0,-1 1 0,0 0 0,1 0 0,-1 1 0,1 1 0,14 2 0,-22-2 26,-1-1 1,1 1-1,0 0 0,-1 0 1,1 0-1,-1 0 1,1 1-1,-1-1 0,0 0 1,1 1-1,-1 0 1,0 0-1,0 0 0,0 0 1,0 0-1,-1 0 0,1 0 1,-1 0-1,1 1 1,-1-1-1,0 0 0,1 1 1,-1 0-1,0-1 1,-1 1-1,1 0 0,0-1 1,-1 1-1,0 0 1,0-1-1,1 1 0,-1 0 1,-1 0-1,1 0 0,0-1 1,-1 1-1,-1 4 1,1 10 192,1-17-196,1 0-1,-1 1 1,0-1 0,0 0-1,0 0 1,0 0-1,0 0 1,0 1-1,1-1 1,-1 0-1,0 0 1,0 0-1,0 0 1,0 0 0,1 1-1,-1-1 1,0 0-1,0 0 1,0 0-1,1 0 1,-1 0-1,0 0 1,0 0-1,0 0 1,1 0 0,-1 0-1,0 0 1,0 0-1,0 0 1,1 0-1,-1 0 1,0 0-1,0 0 1,0 0 0,1 0-1,-1 0 1,0-1-1,25-18 239,5-12-130,-22 21-103,1 1-1,0-1 1,0 2 0,1 0 0,17-12-1,-26 20-10,0-1-1,0 1 0,-1-1 0,1 1 0,0 0 0,0-1 1,0 1-1,0 0 0,-1-1 0,1 1 0,0 0 0,0 0 1,0 0-1,0 0 0,0 0 0,0 0 0,-1 0 0,1 0 1,0 0-1,0 1 0,0-1 0,0 0 0,0 0 0,-1 1 1,1-1-1,1 1 0,-1 1-18,0-1 1,0 0-1,0 0 0,0 1 1,0-1-1,-1 0 0,1 1 1,0-1-1,-1 1 0,1-1 1,-1 1-1,0-1 1,1 4-1,-1 3-264,1 1 1,-1-1-1,-1 1 0,-1 10 0,-2 20-371,4-26 238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8.831"/>
    </inkml:context>
    <inkml:brush xml:id="br0">
      <inkml:brushProperty name="width" value="0.05" units="cm"/>
      <inkml:brushProperty name="height" value="0.05" units="cm"/>
    </inkml:brush>
  </inkml:definitions>
  <inkml:trace contextRef="#ctx0" brushRef="#br0">55 262 19436,'5'2'288,"0"-1"-1,0 0 1,0-1 0,1 1-1,-1-1 1,0 0-1,1 0 1,-1-1 0,0 1-1,0-1 1,0 0-1,1-1 1,-1 1 0,0-1-1,-1 0 1,1 0-1,0-1 1,6-4 0,1-1-26,0 0 0,0-1 0,-1-1 0,0 0 0,13-15 1,-17 17-208,0-1 1,-1 0-1,0-1 0,-1 1 1,0-1-1,0 0 1,-1 0-1,4-13 1,-8 21-51,1-1 0,0 1 0,-1 0 0,1-1 0,-1 1 0,0-1 0,0 1 0,0-1 0,0 1 0,0 0 0,-1-1 0,1 1 0,-1-1 0,1 1 0,-1 0 0,0-1 0,0 1 1,0 0-1,0 0 0,0 0 0,-1 0 0,1 0 0,0 0 0,-1 0 0,0 0 0,1 0 0,-1 1 0,0-1 0,0 1 0,0-1 0,0 1 0,0 0 0,0 0 0,-1 0 0,1 0 0,0 0 0,-1 0 1,1 1-1,0-1 0,-1 1 0,1 0 0,-5-1 0,-1 1 1,0 0-1,-1 0 1,1 1 0,0 0 0,0 0 0,0 1-1,0 0 1,0 0 0,0 1 0,0 0 0,1 0-1,-1 1 1,1 0 0,0 1 0,0-1 0,1 1-1,-13 11 1,10-7-4,1-1-1,0 1 0,0 1 0,0-1 1,2 1-1,-1 1 0,1-1 1,0 1-1,1 0 0,1 0 1,-6 20-1,9-27-2,0 1 1,0 0 0,1-1-1,0 1 1,0-1-1,0 1 1,0 0 0,1-1-1,-1 1 1,1-1-1,0 1 1,2 4 0,-2-7-1,0 0 1,0 0 0,1 0 0,-1 0 0,1 0 0,-1 0-1,1-1 1,-1 1 0,1 0 0,0-1 0,0 0 0,0 1-1,0-1 1,0 0 0,0 0 0,0 0 0,0 0 0,0 0-1,1 0 1,-1-1 0,0 1 0,0-1 0,1 0 0,3 1-1,4-1-1,-1-1 0,1 0 0,-1 0 0,1-1 0,-1 0 0,1 0 0,-1-1 0,13-6 0,70-40-25,-77 40 22,37-24-1,-36 21 5,1 1 0,0 1 0,1 0 0,0 1 0,34-10 0,-51 18 2,1 1 0,-1-1 0,1 1 0,0 0 0,-1-1 0,1 1 0,-1 0 0,1 0 0,0 0 1,-1 1-1,1-1 0,-1 0 0,1 1 0,-1-1 0,1 1 0,-1-1 0,1 1 0,-1-1 0,1 1 0,-1 0 0,0 0 0,1 0 0,-1 0 0,0 0 1,0 0-1,0 0 0,1 0 0,-1 1 0,-1-1 0,1 0 0,0 1 0,0-1 0,0 0 0,-1 1 0,1-1 0,0 3 0,1 6 15,0 0-1,0 0 1,-1 0-1,0 20 1,0-2 16,-1-26-22,0 0 0,0 0 0,1-1 0,-1 1 0,0 0 0,1 0 0,0 0 0,-1-1 0,1 1 0,0 0 0,0 0 0,0-1 0,0 1 0,0-1 0,0 1 0,3 1 0,-3-2-3,0-1 1,0 1-1,0-1 0,0 0 0,0 1 0,1-1 1,-1 0-1,0 0 0,0 0 0,0 0 1,0 0-1,1 0 0,-1 0 0,0-1 0,0 1 1,0 0-1,0-1 0,1 1 0,-1 0 1,0-1-1,0 1 0,0-1 0,0 0 0,0 1 1,0-1-1,0 0 0,1-1 0,10-9 52,0 0 0,0-1 1,15-21-1,-19 22-39,1 0 0,0 1 0,0 0-1,2 0 1,21-16 0,-31 26-20,-1-1 0,1 1 0,-1-1-1,1 1 1,0 0 0,-1-1 0,1 1 0,0 0-1,0-1 1,-1 1 0,1 0 0,0 0-1,0 0 1,-1 0 0,1 0 0,0 0-1,0 0 1,0 0 0,-1 0 0,1 0 0,0 0-1,0 0 1,-1 0 0,1 1 0,0-1-1,1 1 1,-1 0-3,-1 0 0,1 0 0,0-1 0,-1 1 0,1 1 0,-1-1-1,1 0 1,-1 0 0,1 0 0,-1 0 0,1 0 0,-1 0 0,0 0 0,0 1 0,0 0 0,1 6-55,-1 0 0,-1-1 1,0 1-1,-1 9 0,-13 35-845,13-47 710,0 0-1,0 0 0,0 0 0,-1-1 0,1 1 0,-1-1 1,0 1-1,-6 4 0,3-4-349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49.735"/>
    </inkml:context>
    <inkml:brush xml:id="br0">
      <inkml:brushProperty name="width" value="0.05" units="cm"/>
      <inkml:brushProperty name="height" value="0.05" units="cm"/>
    </inkml:brush>
  </inkml:definitions>
  <inkml:trace contextRef="#ctx0" brushRef="#br0">197 24 16452,'0'-1'111,"0"0"0,0 0 0,0 0 1,0 0-1,-1 0 0,1 0 0,0 0 1,-1 0-1,1 0 0,-1 0 0,1 0 1,-1 0-1,1 0 0,-1 0 0,0 0 1,1 0-1,-1 1 0,0-1 0,0 0 1,1 1-1,-1-1 0,0 0 0,0 1 1,0-1-1,0 1 0,0-1 0,-1 1 1,0-1 47,0 1 0,-1 0 1,1 0-1,0 0 1,-1 0-1,1 1 1,0-1-1,0 1 0,0-1 1,-1 1-1,1 0 1,-2 1-1,-4 1 128,0 2 0,0-1-1,1 1 1,-1 0 0,-10 10 0,8-4-158,1-1 1,0 1-1,0 1 1,1 0-1,1 0 0,0 1 1,1 0-1,0 0 1,1 0-1,0 1 1,-4 23-1,8-35-120,1 0-1,0 0 0,-1 0 1,1 1-1,0-1 0,0 0 0,1 0 1,-1 0-1,0 0 0,1 0 1,-1 0-1,1 0 0,0 0 1,1 3-1,-2-4-10,1-1 0,0 1 1,-1 0-1,1-1 0,0 1 0,0-1 1,-1 1-1,1-1 0,0 0 0,0 1 1,0-1-1,0 0 0,0 0 0,-1 1 1,1-1-1,0 0 0,0 0 0,0 0 0,0 0 1,0 0-1,0 0 0,0 0 0,-1 0 1,1-1-1,0 1 0,0 0 0,0 0 1,0-1-1,0 1 0,-1-1 0,1 1 1,0-1-1,0 1 0,-1-1 0,2 0 1,10-7-46,0-1 0,-1 0-1,0 0 1,-1-1 0,17-21 0,40-62-192,-51 73 182,-20 36 68,-4 11 22,6-22-28,-22 99 110,21-87-71,1 0-1,0 0 0,2 0 0,1 21 0,-1-35-30,0 1 1,1-1-1,0 0 0,-1 0 1,1 0-1,0 0 1,1 0-1,-1 0 0,0 0 1,3 3-1,-3-5-4,0 0 0,0 0 0,0 1 0,0-1 0,0-1 0,0 1 0,1 0 0,-1 0 0,0 0-1,1-1 1,-1 1 0,0 0 0,1-1 0,-1 1 0,1-1 0,-1 0 0,1 0 0,-1 1 0,1-1 0,-1 0 0,1 0 0,-1 0 0,1 0 0,2-1 0,3-1 21,0 0 0,-1 0 1,1-1-1,0 1 0,-1-1 1,0-1-1,0 1 0,10-9 1,47-42 123,-41 33-103,96-84 102,-117 104-153,26-17 4,-26 17-4,-1 1 0,1-1-1,0 1 1,-1 0 0,1-1 0,0 1 0,-1 0-1,1 0 1,0 0 0,0-1 0,-1 1-1,1 0 1,0 0 0,0 0 0,-1 0-1,1 0 1,0 0 0,0 0 0,0 1 0,-1-1-1,1 0 1,0 0 0,-1 0 0,1 1-1,0-1 1,-1 1 0,1-1 0,0 0 0,-1 1-1,1-1 1,0 1 0,-1-1 0,1 1-1,-1-1 1,1 1 0,-1 0 0,1 0-1,1 3-1,-1-1 0,0 1 0,0-1-1,0 1 1,-1 0 0,1-1-1,-1 1 1,0 0 0,0-1-1,-1 7 1,-8 41-4,6-42 21,1 1-1,0 0 1,1 0 0,0 10 0,1-19-13,0-1 0,0 0 0,0 0 0,0 0 0,0 1 0,0-1 0,0 0 0,0 0 0,0 0 0,0 0 0,0 1 0,0-1 0,0 0 0,0 0 0,0 0 0,0 1 0,1-1 0,-1 0 0,0 0 0,0 0 0,0 0 0,0 0 0,0 1 0,0-1 0,1 0 0,-1 0 0,0 0 0,0 0 0,0 0 0,0 0 0,1 0 0,-1 0 0,0 0 0,0 1 0,0-1 0,1 0 0,-1 0 0,0 0-1,0 0 1,9-4 39,6-9 3,13-19 38,-10 9-31,2 2 1,24-22-1,-43 42-50,0 0 0,0-1 0,1 1 0,-1 0 0,0 0 0,1 1 0,-1-1 0,0 0 0,1 0 0,0 1 0,-1-1 0,1 1 0,-1-1 0,1 1 0,0-1 0,-1 1 0,1 0 0,-1 0 0,1 0 0,0 0 0,2 1 0,-3-1 0,0 1-1,1 0 1,-1 0-1,0 0 0,0 0 1,0 0-1,0 0 1,0 0-1,0 0 1,0 0-1,0 0 1,0 1-1,0-1 1,-1 0-1,1 1 1,-1-1-1,1 0 0,0 3 1,1 6-1,0-1-1,-1 0 1,0 1 0,0-1 0,-2 18 0,0-15-61,1-7-16,0-1 0,0 1 1,0 0-1,-1-1 0,1 1 1,-1 0-1,0-1 0,-1 1 1,1-1-1,-5 8 0,5-15-141,0 0 0,0 0 0,1 0 0,-1-1 0,1 1 0,0 0 0,0-6 0,1-23-278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0.984"/>
    </inkml:context>
    <inkml:brush xml:id="br0">
      <inkml:brushProperty name="width" value="0.05" units="cm"/>
      <inkml:brushProperty name="height" value="0.05" units="cm"/>
    </inkml:brush>
  </inkml:definitions>
  <inkml:trace contextRef="#ctx0" brushRef="#br0">73 228 17084,'-1'1'147,"1"0"1,0 0 0,-1 0-1,1 0 1,0 0-1,0 0 1,-1 0 0,1 0-1,0 0 1,0 0 0,0 1-1,0-1 1,1 0 0,-1 0-1,0 0 1,0 0-1,1 0 1,-1 0 0,0 0-1,1 0 1,-1 0 0,1 0-1,0 0 1,-1 0-1,1 0 1,0 0 0,1 1-1,-1-2-19,1 1-1,0-1 1,-1 1 0,1-1-1,0 0 1,-1 0-1,1 0 1,0 0-1,0 0 1,-1 0 0,1 0-1,0 0 1,0-1-1,-1 1 1,1-1-1,-1 1 1,1-1 0,2-1-1,6-3 88,1 0 1,-1-1-1,1-1 0,-2 0 1,1 0-1,-1-1 0,0 0 1,11-13-1,-14 15-160,-2 0 1,1 0-1,-1 0 0,0-1 0,0 1 1,0-1-1,-1 0 0,0 0 1,-1 0-1,0 0 0,0-1 0,0 1 1,-1-1-1,1-9 0,-2 14-36,-1 0-1,1 0 1,0 0-1,-1 0 1,0 0-1,0 0 1,0 1-1,0-1 1,0 0-1,0 1 1,-1-1-1,0 1 1,1-1-1,-1 1 1,0 0-1,0-1 1,0 1-1,0 0 1,0 1-1,-1-1 1,1 0-1,-1 1 0,1-1 1,-1 1-1,1-1 1,-1 1-1,0 0 1,0 0-1,0 1 1,1-1-1,-6 0 1,1 0 2,0 0 0,1 1 0,-1-1 0,0 2 0,0-1 0,0 1 0,0 0 0,0 0 0,0 1 0,1-1 0,-1 2 0,-8 3-1,7-1-19,1 0 0,0 0 0,0 0-1,0 1 1,1 1 0,0-1 0,0 1-1,0 0 1,1 0 0,0 0 0,1 1-1,0 0 1,0 0 0,0 0 0,1 0-1,0 0 1,1 1 0,0 0 0,0-1-1,1 1 1,0 0 0,0 0 0,1 0-1,0-1 1,1 1 0,3 16 0,-4-23-3,1 1 1,0 0 0,0 0 0,0-1-1,0 1 1,0-1 0,1 1 0,-1-1 0,1 1-1,-1-1 1,1 0 0,0 0 0,0 0 0,0 0-1,0 0 1,0 0 0,1 0 0,-1-1-1,1 1 1,-1-1 0,1 0 0,-1 1 0,1-1-1,0-1 1,-1 1 0,1 0 0,0-1 0,0 1-1,0-1 1,-1 0 0,1 0 0,0 0-1,0 0 1,0 0 0,0-1 0,-1 1 0,6-2-1,6-2-3,-1-1 0,1 0-1,-1-1 1,0 0-1,0-1 1,13-10-1,40-32 4,25-14 8,-89 61-6,-1 1 0,1 0 0,0 0-1,0 0 1,0 0 0,0 0 0,1 1-1,-1-1 1,0 1 0,0-1-1,0 1 1,0 0 0,1 0 0,-1 0-1,2 0 1,-2 1 0,-1-1-1,0 0 1,0 1-1,0 0 0,0-1 1,0 1-1,0-1 1,0 1-1,0 0 1,0 0-1,0 0 1,-1-1-1,1 1 1,0 0-1,0 0 1,-1 0-1,1 0 1,-1 0-1,1 0 1,0 2-1,1 5-4,0 0 0,-1 1 0,0-1 0,0 0 1,0 1-1,-2 9 0,1-4-4,0-13 8,0 9 2,0 1 0,1-1 0,0 1 0,1-1 0,5 17 0,-7-26 1,1 1 1,0-1-1,-1 1 0,1-1 0,0 1 0,0-1 1,0 1-1,0-1 0,0 0 0,1 1 1,-1-1-1,0 0 0,0 0 0,1 0 0,-1 0 1,1 0-1,1 1 0,-1-2 2,1 0 1,-1 1-1,0-1 0,0 0 0,1 0 0,-1 0 1,0 0-1,0 0 0,0-1 0,1 1 1,-1-1-1,0 1 0,0-1 0,0 0 0,0 0 1,0 0-1,2-1 0,15-10 29,-1 0-1,0-1 1,28-27-1,-28 24-5,1 0-1,33-22 1,-49 37-27,-1-1 0,1 1-1,-1-1 1,1 1 0,0 0 0,-1 0 0,1 0 0,0 1 0,0-1 0,0 1 0,0-1 0,0 1 0,0 0 0,0 0 0,-1 0 0,5 1 0,-5 0 0,0 0 0,1 0 0,-1 0 1,0 0-1,0 1 0,0-1 0,0 1 0,0-1 0,0 1 0,0 0 0,-1 0 0,1 0 0,0 0 1,-1 0-1,0 0 0,1 0 0,1 5 0,-3-7 0,0 1 0,1 0 1,-1 0-1,0-1 0,1 1 0,-1 0 1,1-1-1,-1 1 0,1 0 0,-1-1 0,1 1 1,0-1-1,-1 1 0,1-1 0,0 1 1,-1-1-1,1 0 0,0 1 0,0-1 1,-1 0-1,1 1 0,0-1 0,0 0 0,-1 0 1,1 0-1,0 0 0,0 0 0,0 0 1,0 0-1,-1 0 0,1 0 0,0 0 1,0 0-1,0 0 0,-1-1 0,1 1 0,0 0 1,0 0-1,-1-1 0,1 1 0,0-1 1,1 0-1,3-3 2,1 0-1,-1-1 1,0 0-1,6-7 1,-1 2 3,0 0-5,0 2 0,20-14 1,-28 20-3,0 1 0,0-1 0,0 1 1,1 0-1,-1 0 0,0 0 0,1 0 0,-1 0 1,1 1-1,-1-1 0,1 1 0,-1-1 0,1 1 0,-1 0 1,1 0-1,0 0 0,-1 1 0,1-1 0,-1 0 1,1 1-1,4 1 0,-5 0-5,0 0 1,0 0-1,0 0 0,-1 0 1,1 0-1,-1 1 0,1-1 1,-1 0-1,0 1 1,0-1-1,0 1 0,0-1 1,0 1-1,0 0 0,-1-1 1,1 1-1,-1 0 0,0 0 1,0-1-1,0 1 1,0 0-1,0-1 0,-1 4 1,0-1-149,1-1 1,-1 1-1,0 0 0,0-1 1,0 1-1,0-1 1,-1 0-1,0 1 1,0-1-1,0 0 0,-1 0 1,1 0-1,-4 4 1,5-8 132,1 1-1,-1 0 1,1-1 0,-1 0 0,0 1-1,1-1 1,-1 1 0,1-1 0,-1 0 0,0 1-1,1-1 1,-1 0 0,0 0 0,1 1 0,-1-1-1,0 0 1,1 0 0,-1 0 0,0 0 0,0 0-1,1 0 1,-1 0 0,0 0 0,1 0 0,-1 0-1,0-1 1,1 1 0,-1 0 0,0 0 0,1-1-1,-1 1 1,0 0 0,1-1 0,-1 1 0,1-1-1,-1 1 1,1 0 0,-1-1 0,0 0 0,-12-15-552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7.114"/>
    </inkml:context>
    <inkml:brush xml:id="br0">
      <inkml:brushProperty name="width" value="0.05" units="cm"/>
      <inkml:brushProperty name="height" value="0.05" units="cm"/>
    </inkml:brush>
  </inkml:definitions>
  <inkml:trace contextRef="#ctx0" brushRef="#br0">1 1 16476,'0'5'171,"0"-1"1,0 1-1,1 0 1,0 0-1,0 0 1,1-1-1,-1 1 1,1-1 0,0 1-1,0-1 1,0 0-1,1 1 1,-1-1-1,1 0 1,0-1-1,0 1 1,1 0 0,-1-1-1,1 0 1,-1 0-1,1 0 1,0 0-1,0 0 1,8 3-1,0-1-308,-1 0 0,1-1 0,0 0-1,1-1 1,-1-1 0,0 1 0,1-2-1,0 0 1,-1 0 0,1-2 0,-1 1-1,23-5 1,-48 16 744,0-1 0,-19 22 1,28-29-466,-7 10 455,-21 25 0,29-34-498,0 1 0,0-1 0,0 1 0,1 0 0,0 0 0,0 0 0,0 0 0,0 0 1,1 1-1,-1 5 0,2-9-88,0-1 0,1 1 0,-1-1 0,1 1 1,-1-1-1,1 1 0,0-1 0,0 1 0,-1-1 1,1 0-1,0 1 0,0-1 0,0 0 0,0 0 1,0 0-1,1 0 0,-1 0 0,0 0 0,1 0 0,-1 0 1,0 0-1,1-1 0,-1 1 0,1 0 0,-1-1 1,3 1-1,44 12-134,-43-12 118,-1 0-6,23 4-106,45 15-1,-65-17 107,-1-1-1,1 1 1,0 1 0,-1-1-1,0 1 1,0 0-1,0 0 1,0 1 0,-1 0-1,0 0 1,10 11 0,-14-13 44,0 1 0,1-1 1,-1 0-1,0 1 0,0 0 1,-1-1-1,1 1 0,-1 0 0,0-1 1,0 1-1,0 0 0,0-1 1,-1 1-1,1 0 0,-1-1 1,0 1-1,0-1 0,0 1 1,-1-1-1,1 0 0,-1 1 1,0-1-1,0 0 0,0 0 1,-3 4-1,3-4-74,0 0 0,0-1-1,0 1 1,-1 0 0,1-1 0,-1 0 0,1 1-1,-1-1 1,0 0 0,0 0 0,0-1 0,0 1 0,0-1-1,0 1 1,0-1 0,0 0 0,-1 0 0,1 0-1,0-1 1,-1 1 0,1-1 0,-1 0 0,1 0 0,-1 0-1,1 0 1,0 0 0,-6-2 0,7 1-57,0 0 0,0 0 0,0-1 0,0 1 0,0 0 0,0-1 1,1 1-1,-1-1 0,1 0 0,-1 1 0,1-1 0,-1 0 0,1 0 0,0 0 0,-2-3 1,1-2-24,-1 0 1,1 0 0,0 0 0,0-7 0,-4-40-618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1.514"/>
    </inkml:context>
    <inkml:brush xml:id="br0">
      <inkml:brushProperty name="width" value="0.05" units="cm"/>
      <inkml:brushProperty name="height" value="0.05" units="cm"/>
    </inkml:brush>
  </inkml:definitions>
  <inkml:trace contextRef="#ctx0" brushRef="#br0">0 1 17164,'12'6'1544,"1"2"-1264,4 2-560,3 0 2825,4 0-2225,4 2 0,3 1-32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1.962"/>
    </inkml:context>
    <inkml:brush xml:id="br0">
      <inkml:brushProperty name="width" value="0.05" units="cm"/>
      <inkml:brushProperty name="height" value="0.05" units="cm"/>
    </inkml:brush>
  </inkml:definitions>
  <inkml:trace contextRef="#ctx0" brushRef="#br0">60 181 17084,'2'1'234,"0"0"1,0 0 0,0 0-1,-1-1 1,1 1 0,0-1-1,0 1 1,0-1 0,0 0-1,0 1 1,0-1 0,0 0-1,0 0 1,0-1 0,0 1-1,0 0 1,0-1 0,0 1-1,0-1 1,0 1 0,0-1-1,-1 0 1,4-2 0,5-2 518,0-1 1,16-12-1,-23 16-588,11-9 264,-1 0-1,18-19 1,-27 27-389,-1-1 0,1-1 1,-1 1-1,0 0 0,-1-1 1,1 0-1,-1 0 0,1 0 1,-1 0-1,-1 0 0,1 0 1,0-6-1,-1 10-35,-1 0 0,0 0-1,0 0 1,0 0 0,0 0 0,0 0 0,0 0-1,0-1 1,-1 1 0,1 0 0,0 0 0,-1 0-1,1 0 1,0 0 0,-1 0 0,1 0-1,-1 0 1,0 1 0,1-1 0,-1 0 0,0 0-1,1 0 1,-1 0 0,-1 0 0,0 0-2,1 0-1,-1 0 1,0 1 0,0-1 0,1 1 0,-1-1-1,0 1 1,0 0 0,0 0 0,0 0 0,0 0 0,-3 0-1,-2 1 1,0 0-1,0 1 1,0 0-1,0 0 1,1 0-1,-12 7 0,6-2-1,0 1 0,1 0 0,0 1 0,1 0 0,0 1 0,1 0 0,0 1 0,0 0 0,1 0 0,0 1 0,1-1 0,0 2 0,1-1 0,1 1 0,0 0 0,1 0 0,-6 28 0,9-37-2,1 0 0,0 1 1,-1-1-1,1 0 0,1 0 1,-1 1-1,1-1 1,-1 0-1,1 0 0,1 0 1,-1 0-1,0 0 0,1 0 1,0 0-1,0 0 0,4 6 1,-4-8-3,0 0 1,1 0-1,-1 0 1,0 0 0,1 0-1,-1-1 1,1 1 0,0-1-1,-1 0 1,1 1-1,0-1 1,0 0 0,0-1-1,0 1 1,0 0 0,0-1-1,0 0 1,0 0-1,0 0 1,0 0 0,0 0-1,0 0 1,0-1 0,3-1-1,7-1-2,0-1-1,-1-1 0,0 0 1,0 0-1,0-1 0,18-14 1,64-54-17,-68 52 24,1-1-5,-17 12 17,1 2 1,1 0 0,-1 0 0,1 1 0,1 0 0,17-8-1,-30 16-12,0 0 0,1 0-1,-1-1 1,0 1-1,1 0 1,-1 0-1,0 0 1,1 0-1,-1 0 1,0 0-1,1 0 1,-1-1-1,0 1 1,1 0 0,-1 0-1,0 0 1,1 0-1,-1 1 1,1-1-1,-1 0 1,0 0-1,1 0 1,-1 0-1,0 0 1,0 0 0,1 0-1,-1 1 1,0-1-1,1 0 1,-1 0-1,0 0 1,0 1-1,1-1 1,-1 0-1,0 0 1,0 1-1,1-1 1,-1 0 0,0 1-1,0-1 1,0 0-1,0 1 1,0-1-1,1 0 1,-1 1-1,0-1 1,0 0-1,0 1 1,0-1 0,0 0-1,0 1 1,0-1-1,0 0 1,0 1-1,0-1 1,0 0-1,0 1 1,-1-1-1,1 1 1,-7 22 42,6-21-38,-11 27 65,5-14-20,1-1 0,0 1 0,1 1 1,1-1-1,0 1 0,2-1 0,-2 19 0,4-33-45,0 0 0,0 0 0,0 0 0,0 0-1,0 0 1,0 0 0,1 0 0,-1 0 0,0 0-1,1 0 1,-1 0 0,1 0 0,-1 0 0,1 0 0,0 0-1,-1 0 1,1 0 0,0-1 0,0 1 0,-1 0 0,1 0-1,0-1 1,0 1 0,0-1 0,0 1 0,0-1-1,0 1 1,0-1 0,0 1 0,0-1 0,0 0 0,0 0-1,0 0 1,0 1 0,0-1 0,0 0 0,0 0 0,0 0-1,1 0 1,-1-1 0,0 1 0,0 0 0,1-1-1,5 0 13,0-1 0,1 0 0,-1-1-1,0 1 1,6-5 0,32-18-47,57-42-1,-65 40-104,2 2-1,54-27 0,-90 51 120,-1-1 0,1 1 1,-1 0-1,1 1 0,0-1 0,-1 0 0,1 1 0,0-1 0,5 1 0,-8 0 13,1 0-1,-1 0 0,0 0 0,1 0 1,-1 0-1,0 0 0,0 1 1,1-1-1,-1 0 0,0 0 0,0 0 1,1 0-1,-1 1 0,0-1 0,0 0 1,1 0-1,-1 1 0,0-1 1,0 0-1,0 0 0,0 1 0,1-1 1,-1 0-1,0 1 0,0-1 0,0 0 1,0 0-1,0 1 0,0 0 1,-5 17-14,-12 16 83,10-21 50,0 1 1,-10 27 0,17-41-115,0 1 0,0-1 0,0 0 1,0 0-1,0 1 0,0-1 0,0 0 0,0 0 1,0 0-1,0 1 0,0-1 0,0 0 1,0 0-1,0 1 0,0-1 0,0 0 1,0 0-1,0 0 0,0 1 0,1-1 0,-1 0 1,0 0-1,0 0 0,0 1 0,0-1 1,0 0-1,1 0 0,-1 0 0,0 1 1,0-1-1,0 0 0,0 0 0,1 0 0,-1 0 1,0 0-1,0 0 0,0 0 0,1 1 1,-1-1-1,0 0 0,0 0 0,1 0 1,-1 0-1,0 0 0,0 0 0,1 0 0,-1 0 1,0 0-1,0 0 0,0 0 0,1 0 1,-1-1-1,0 1 0,0 0 0,1 0 1,-1 0-1,0 0 0,0 0 0,0 0 0,1 0 1,-1-1-1,0 1 0,0 0 0,16-8 57,-15 8-56,63-44 38,3-2-160,-60 42 89,1 0-1,0 0 1,0 1-1,0 0 1,1 0-1,-1 1 1,10-2-1,-17 4 26,1 0 0,-1 0-1,0 0 1,0 0-1,0-1 1,0 2 0,1-1-1,-1 0 1,0 0 0,0 0-1,0 0 1,1 1 0,-1-1-1,0 1 1,0-1 0,0 1-1,0-1 1,0 1-1,0-1 1,0 1 0,0 0-1,0 0 1,0-1 0,0 1-1,-1 0 1,1 0 0,0 0-1,-1 0 1,1 0 0,0 0-1,-1 0 1,1 0-1,-1 0 1,0 0 0,1 1-1,-1-1 1,0 0 0,1 0-1,-1 0 1,0 0 0,0 2-1,0 5 7,0 1 0,-1 0 0,0-1 0,-4 15 0,2-8 49,3-11-35,-1 0 0,1-1 1,-1 1-1,1 0 1,0 0-1,1-1 1,0 6-1,-1-8-13,0-1-1,1 1 1,-1 0-1,0-1 1,1 1 0,-1 0-1,1-1 1,-1 1-1,1-1 1,-1 1 0,1-1-1,-1 1 1,1-1-1,-1 1 1,1-1-1,0 0 1,-1 1 0,1-1-1,0 0 1,-1 1-1,1-1 1,0 0 0,-1 0-1,1 0 1,0 1-1,0-1 1,-1 0-1,1 0 1,0 0 0,-1 0-1,1 0 1,0-1-1,0 1 1,-1 0 0,1 0-1,0 0 1,-1-1-1,1 1 1,0 0 0,-1-1-1,1 1 1,1-1-1,0 0-54,0 0 0,0-1 0,0 1 0,0 0 0,0-1 0,0 1 0,0-1 0,0 0 1,0 0-1,-1 1 0,1-1 0,-1 0 0,2-4 0,-2 5 18,0 0 0,-1 0 0,1-1 0,-1 1 1,0 0-1,1-1 0,-1 1 0,0 0 0,0 0 1,1-1-1,-1 1 0,0 0 0,0-1 0,-1 1 1,1-1-1,0 1 0,0 0 0,-1 0 0,1-1 1,0 1-1,-1 0 0,0 0 0,1-1 0,-1 1 1,0 0-1,-1-2 0,-11-7-279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2.999"/>
    </inkml:context>
    <inkml:brush xml:id="br0">
      <inkml:brushProperty name="width" value="0.05" units="cm"/>
      <inkml:brushProperty name="height" value="0.05" units="cm"/>
    </inkml:brush>
  </inkml:definitions>
  <inkml:trace contextRef="#ctx0" brushRef="#br0">75 8 19676,'1'0'56,"-1"0"0,0 0 0,0-1 0,0 1 0,0 0 0,0 0 0,0-1 0,0 1 0,0 0 0,0 0 0,0 0 0,0-1 0,0 1 0,0 0 0,0 0 0,0 0 0,0-1 0,0 1 0,0 0 0,0 0 0,0-1 0,0 1 0,-1 0 0,1 0 0,0 0 0,0 0 0,0-1 0,0 1 0,0 0 0,0 0 0,-1 0 0,1 0 0,0-1 0,0 1 0,0 0 0,-1 0 0,1 0 0,0 0 0,0 0 0,0 0 0,-1 0 0,1 0 0,0 0 0,0 0 0,0 0 0,-1 0 0,1 0 0,0 0 0,0 0 0,-1 0 0,1 0 0,-8 13 1243,-6 25 35,8-19-925,-6 23 63,1 0 0,-8 68 0,22-89-410,-3-20-60,0 0 0,1-1 0,-1 1 0,0-1 0,1 1 1,-1-1-1,0 0 0,1 1 0,-1-1 0,1 1 0,-1-1 0,1 0 0,-1 1 0,1-1 0,-1 0 0,1 1 0,-1-1 0,1 0 0,-1 0 0,1 0 0,0 1 0,2-1 0,0-1 0,-1 1-1,1 0 1,0-1 0,-1 0-1,1 0 1,0 1 0,-1-1-1,1-1 1,-1 1 0,0 0-1,3-2 1,11-7 4,-1 1 0,2 1 0,-1 1 0,1 0 0,34-8 0,-45 14-9,-1 0 0,1 1 0,0-1-1,-1 1 1,1 0 0,0 1 0,-1-1-1,1 1 1,0 1 0,-1-1 0,1 1-1,-1-1 1,1 1 0,-1 1 0,0-1-1,0 1 1,0 0 0,0 0 0,-1 1-1,1-1 1,-1 1 0,7 8-1,-4-4 3,-1 0 0,-1 0 0,0 1 1,0 0-1,0 0 0,-1 0 0,-1 1 0,1-1 0,-2 1 0,1 0 0,-1 0 0,-1 0 0,0 0 0,0 17 0,-1-22 19,0 0 1,-1 0 0,1 0 0,-1 0-1,0 0 1,-1 0 0,1 0 0,-1 0-1,0-1 1,0 1 0,0-1 0,-1 1 0,0-1-1,1 0 1,-1 0 0,-1 0 0,1 0-1,-1-1 1,1 1 0,-1-1 0,0 0-1,0 0 1,-1-1 0,1 1 0,0-1-1,-1 0 1,0 0 0,1 0 0,-1 0-1,0-1 1,-7 1 0,4-1-65,0-1 0,0 0 0,1 0 0,-1-1 0,0 1 0,0-2 0,1 1 0,-1-1 0,1-1 0,-1 1 0,1-1 0,0 0 0,0-1 0,0 0 0,0 0 0,1 0 0,-8-7 0,11 8-15,0 1 1,0-1 0,0 0-1,0 0 1,0-1 0,1 1-1,-1-1 1,1 1 0,0-1-1,0 0 1,0 1 0,1-1 0,-1 0-1,1 0 1,0 0 0,0-1-1,0 1 1,1 0 0,-1 0-1,1 0 1,0-1 0,0 1-1,1 0 1,-1 0 0,1 0-1,0 0 1,0-1 0,1 1-1,-1 0 1,1 1 0,-1-1-1,1 0 1,4-4 0,13-18-410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3.512"/>
    </inkml:context>
    <inkml:brush xml:id="br0">
      <inkml:brushProperty name="width" value="0.05" units="cm"/>
      <inkml:brushProperty name="height" value="0.05" units="cm"/>
    </inkml:brush>
  </inkml:definitions>
  <inkml:trace contextRef="#ctx0" brushRef="#br0">1 266 15971,'8'-3'377,"0"1"-1,0-1 1,0 0-1,0-1 1,-1 1-1,1-2 1,-1 1-1,0-1 1,-1 0-1,1 0 1,-1-1-1,0 0 0,8-10 1,-3 2 199,0 0 1,-1-1 0,-1 0-1,-1-1 1,10-23-1,-16 32-466,0 1-1,0 0 0,0-1 1,-1 1-1,0 0 1,0-14-1,-1 19-94,0 0 0,0 0 0,-1 0 0,1-1 0,0 1 0,0 0 0,-1 0 0,1 0 0,-1 0 0,1 0 0,-1 0 0,1 0 0,-1 0 0,0 0 0,1 0 0,-1 0 0,0 0 1,-1-1-1,1 1-6,0 1 1,0-1-1,-1 1 1,1 0-1,0-1 1,-1 1-1,1 0 1,0 0-1,0 0 1,-1 0-1,1 0 1,0 0-1,-1 0 1,1 0-1,0 1 1,-1-1-1,1 0 1,0 1-1,0-1 1,-3 2-1,-2 2 12,-1-1 0,0 1 0,1 1 0,0-1 0,0 1 0,0 1 0,1-1-1,-1 1 1,1 0 0,1 0 0,-1 0 0,-4 8 0,-1 4 12,1-1 0,1 2 0,-10 28 0,12-24 13,0-1-1,-4 45 1,9-58-54,0 0 1,1-1-1,0 1 0,0 0 1,1 0-1,1-1 1,-1 1-1,1-1 0,1 1 1,-1-1-1,5 8 1,-6-14-43,0-1 1,0 1-1,0-1 0,0 1 1,0-1-1,0 0 1,0 1-1,0-1 1,0 0-1,1 0 1,-1 0-1,1 0 0,-1 0 1,1 0-1,-1 0 1,1 0-1,-1-1 1,1 1-1,0 0 1,-1-1-1,1 0 0,0 1 1,0-1-1,-1 0 1,1 0-1,0 0 1,-1 0-1,1 0 1,0 0-1,0-1 0,-1 1 1,1 0-1,0-1 1,-1 0-1,1 1 1,0-1-1,2-1 1,6-4-207,-1-1 1,1 1 0,-1-1 0,14-14-1,-16 14 250,33-31-657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4.058"/>
    </inkml:context>
    <inkml:brush xml:id="br0">
      <inkml:brushProperty name="width" value="0.05" units="cm"/>
      <inkml:brushProperty name="height" value="0.05" units="cm"/>
    </inkml:brush>
  </inkml:definitions>
  <inkml:trace contextRef="#ctx0" brushRef="#br0">245 0 17852,'-10'2'480,"0"1"0,0-1 0,0 1 0,0 1 0,1 0 1,-12 7-1,-51 34 1415,70-44-1798,-5 4 61,-7 4 170,0 1-1,1 0 1,-23 23-1,36-33-315,-1 1-1,1-1 0,-1 1 1,1-1-1,-1 1 1,1-1-1,-1 1 0,1-1 1,-1 1-1,1 0 1,0-1-1,-1 1 0,1 0 1,0-1-1,0 1 1,0 0-1,0 0 0,-1-1 1,1 1-1,0 0 1,0-1-1,0 1 0,0 0 1,0 0-1,1-1 1,-1 2-1,1-1-3,-1 0-1,1-1 1,0 1-1,0 0 1,0-1 0,-1 1-1,1-1 1,0 1-1,0-1 1,0 1 0,0-1-1,0 1 1,0-1 0,0 0-1,0 0 1,2 1-1,8 0 0,1 0 0,21-2 0,-20 1 9,24-1-48,71 11 1,-97-9 11,-1 1 0,0 1-1,0-1 1,0 2-1,-1-1 1,1 2 0,-1-1-1,0 1 1,0 0 0,0 1-1,15 13 1,-22-16 22,0-1 0,0 0 0,0 1-1,0 0 1,0-1 0,0 1 0,-1 0 0,1 0 0,-1 0-1,0 0 1,0 0 0,0 0 0,0 0 0,-1 0 0,1 0-1,-1 1 1,0-1 0,0 0 0,0 0 0,0 0 0,0 1 0,-1-1-1,0 0 1,1 0 0,-1 0 0,0 0 0,-1 0 0,1 0-1,0 0 1,-1 0 0,0 0 0,1-1 0,-1 1 0,-3 3-1,-1 0 33,1 0 0,-1 0 0,-1 0 0,1 0 0,-1-1-1,0 0 1,0-1 0,0 1 0,-1-1 0,0-1-1,0 1 1,-9 1 0,14-3-72,-1-1 1,0-1-1,0 1 0,0-1 1,0 1-1,0-1 0,0 0 1,0-1-1,0 1 0,0-1 1,0 1-1,0-1 0,1 0 1,-1-1-1,0 1 0,1-1 1,-1 1-1,0-1 0,-4-4 0,5 3-56,-1 0-1,1-1 1,0 1-1,0-1 1,0 0-1,1 0 1,0 0-1,-1 0 1,1 0-1,1-1 1,-1 1-1,1 0 1,-1-1-1,1 0 1,0 1-1,0-9 1,2-38-329,9-4-149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4.565"/>
    </inkml:context>
    <inkml:brush xml:id="br0">
      <inkml:brushProperty name="width" value="0.05" units="cm"/>
      <inkml:brushProperty name="height" value="0.05" units="cm"/>
    </inkml:brush>
  </inkml:definitions>
  <inkml:trace contextRef="#ctx0" brushRef="#br0">2 0 16828,'4'17'575,"-1"0"1,-1 0 0,-1 1 0,0-1-1,-2 0 1,-3 26 0,1 6 499,2-17-581,-2 34 509,3 1 0,9 70 0,-8-128-864,1 0 1,0 0-1,5 12 0,-7-20-117,1 0-1,-1 1 1,1-1-1,-1 0 1,1 0-1,0 0 1,-1 0 0,1 0-1,0 0 1,0-1-1,0 1 1,0 0-1,0 0 1,0 0 0,1 0-1,-2-1-11,1 0 0,0 0 0,0 0 1,-1 0-1,1 0 0,0 0 0,-1 0 0,1 0 0,0 0 0,0-1 0,-1 1 0,1 0 0,0 0 1,-1-1-1,1 1 0,-1 0 0,1-1 0,0 1 0,-1-1 0,1 1 0,-1-1 0,1 1 0,-1-1 1,1 1-1,-1-1 0,1 0 0,-1 1 0,1-2 0,3-5 19,0 0-1,-1 0 1,1-1-1,-1 1 1,-1-1-1,1 0 1,-1 0-1,-1 0 1,0 0-1,1-11 1,-1-5 31,-1 0 1,-3-30-1,2 43-49,-1 0 0,0 0 0,-5-12 0,7 20-10,-1 1 0,0 0 0,0-1 0,0 1 0,0 0 0,0-1 0,0 1 0,-1 0 0,1 0 0,-1 0 0,1 0 0,-1 0 0,0 1 0,0-1 0,0 0 0,0 1 0,0 0 0,0-1 0,-3 0 0,4 1-1,0 1-1,0 0 1,0 0 0,0 0 0,0 0 0,0 0-1,0 0 1,1 0 0,-1 1 0,0-1-1,0 0 1,0 0 0,0 1 0,0-1 0,0 1-1,1-1 1,-1 0 0,0 1 0,0-1 0,1 1-1,-1 0 1,0-1 0,1 1 0,-1 0 0,1-1-1,-1 1 1,1 0 0,-1 0 0,1-1-1,-1 1 1,1 0 0,0 0 0,-1 0 0,1 0-1,0 0 1,0 0 0,-1 0 0,-4 36-8,5-32 6,0 0 0,0 0 0,1 0 0,-1 0 0,1 0-1,0 0 1,1 0 0,-1 0 0,1 0 0,0-1 0,4 8 0,-5-10 1,1 0-1,-1 0 1,1 0-1,0 0 1,0 0-1,0-1 1,0 1-1,0-1 1,0 1-1,0-1 1,0 0 0,1 0-1,-1 0 1,1 0-1,-1 0 1,0 0-1,1-1 1,-1 1-1,1-1 1,0 0-1,-1 0 1,1 0-1,-1 0 1,5-1-1,0 0 1,0 0 0,0-1 0,0 1-1,0-2 1,-1 1 0,1-1-1,-1 0 1,8-5 0,4-4-4,22-20-1,-23 18 4,25-16 0,-41 29 2,0 1 0,0-1 0,0 0 0,0 1 0,0-1 0,0 1 0,0-1 0,1 1 0,-1 0 0,0-1 0,0 1 0,0 0 1,0 0-1,1 0 0,-1 0 0,0 0 0,0 0 0,0 0 0,0 0 0,1 0 0,-1 1 0,0-1 0,0 1 0,0-1 0,0 0 0,0 1 0,0 0 0,0-1 0,0 1 0,0 0 0,0-1 1,0 1-1,0 0 0,0 0 0,-1 0 0,1 0 0,0 0 0,-1 0 0,1 0 0,0 0 0,-1 0 0,1 1 0,3 7 1,-1 0 0,0 0 1,-1 1-1,3 13 0,-2-4 1,0-6 7,1 0 0,0 0 0,1-1 0,0 1 0,1-1 0,9 15 0,-13-24-5,0 0-1,0-1 0,0 1 0,1 0 1,-1-1-1,1 1 0,0-1 0,0 0 1,0 0-1,0 0 0,0 0 0,0-1 1,0 1-1,1-1 0,-1 0 0,0 0 1,1 0-1,-1 0 0,1-1 0,-1 1 1,1-1-1,0 0 0,-1 0 1,1 0-1,-1 0 0,1-1 0,-1 0 1,5-1-1,16-6 16,0-2 0,-1-1 1,0 0-1,-1-2 0,38-28 0,-40 26-12,1 1 0,0 1 0,0 1 0,2 1 0,-1 1 0,28-9 0,-45 18-8,1 0 1,-1 0-1,1 0 1,0 0-1,0 1 0,0 0 1,-1 0-1,1 1 1,0-1-1,0 1 1,-1 1-1,10 2 0,-11-2 1,0 0 0,0 0 0,0 1 0,0-1 0,0 1 0,0 0 0,-1 0-1,0 1 1,1-1 0,-1 1 0,0-1 0,-1 1 0,1 0 0,-1 0 0,4 7 0,0 3 4,-4-8 5,0-1 0,1 0 0,-1 0 0,1 0 0,6 9 0,-8-13-6,1 0 0,-1 0 0,0 0 0,0 0 1,0-1-1,1 1 0,-1 0 0,0 0 0,1-1 0,-1 1 1,0-1-1,1 1 0,-1-1 0,1 1 0,-1-1 0,1 0 0,-1 0 1,1 0-1,-1 0 0,1 0 0,-1 0 0,1 0 0,-1-1 1,1 1-1,-1 0 0,1-1 0,1 0 0,8-4 8,-1-1-1,1 0 1,-1-1 0,0 0-1,13-12 1,13-8 5,-35 25-15,7-3-5,-1 0 0,1 0 0,0 1 0,0 0 0,15-5 0,-21 9 2,0-1 0,-1 1-1,1 0 1,-1 0 0,1-1 0,0 1 0,-1 1-1,1-1 1,0 0 0,-1 0 0,1 1-1,-1-1 1,1 0 0,-1 1 0,1 0 0,-1-1-1,1 1 1,-1 0 0,1 0 0,-1 0-1,0 0 1,1 0 0,-1 0 0,0 0 0,0 0-1,0 1 1,0-1 0,0 0 0,0 1-1,0-1 1,-1 0 0,1 1 0,0-1 0,-1 1-1,1-1 1,-1 1 0,1 0 0,-1-1-1,0 3 1,4 20-7,-4-20 10,0 0-1,1 0 1,-1 1-1,1-1 1,0 0-1,1 0 1,2 6 0,-4-10-1,0 1 1,1-1 0,-1 1-1,0-1 1,1 1 0,-1-1 0,1 0-1,-1 1 1,1-1 0,-1 0-1,1 1 1,-1-1 0,1 0 0,-1 1-1,1-1 1,-1 0 0,1 0 0,-1 0-1,1 0 1,-1 0 0,1 0-1,0 0 1,0 0 0,1 0 1,0 0 1,0-1 0,-1 1-1,1-1 1,0 0 0,-1 0-1,1 0 1,0 0-1,-1 0 1,1 0 0,1-1-1,50-46 66,-34 29-51,39-29 1,-53 44-17,1 0 0,0 1 1,0-1-1,0 1 0,0 1 0,1-1 0,-1 1 1,1 0-1,0 1 0,-1-1 0,14 0 1,-16 2-3,-1 1 1,0-1 0,1 1 0,-1 0 0,0-1-1,0 1 1,0 1 0,1-1 0,-1 0-1,0 1 1,-1-1 0,1 1 0,0 0 0,0 0-1,-1 0 1,1 1 0,-1-1 0,0 0 0,0 1-1,0 0 1,0-1 0,0 1 0,0 0-1,-1 0 1,1 0 0,1 6 0,2 7-1,0-1 1,-1 1 0,-1 0-1,1 18 1,-2-23-2,4 13-447,-6-24 443,0 0 0,0 1 0,0-1 0,0 0 0,0 0 0,0 0 0,0 0 0,0 0 0,0 0 0,0 0 0,0 0 0,0 0 0,0 0 0,1 0 1,-1 0-1,0 1 0,0-1 0,0 0 0,0 0 0,0 0 0,0 0 0,0 0 0,0 0 0,0 0 0,1 0 0,-1 0 0,0 0 0,0 0 0,0 0 0,0 0 0,0 0 0,0 0 0,0 0 0,0 0 0,1 0 0,-1 0 0,0 0 1,0 0-1,0 0 0,0-1 0,0 1 0,0 0 0,0 0 0,0 0 0,0 0 0,0 0 0,1 0 0,-1 0 0,0 0 0,0 0 0,0 0 0,0-1 0,5-12-116,1-8-52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5.805"/>
    </inkml:context>
    <inkml:brush xml:id="br0">
      <inkml:brushProperty name="width" value="0.05" units="cm"/>
      <inkml:brushProperty name="height" value="0.05" units="cm"/>
    </inkml:brush>
  </inkml:definitions>
  <inkml:trace contextRef="#ctx0" brushRef="#br0">34 423 15787,'0'-1'92,"-1"1"-1,1-1 1,-1 1-1,1-1 1,-1 1-1,1 0 0,-1-1 1,0 1-1,1 0 1,-1-1-1,0 1 1,1 0-1,-1 0 1,0-1-1,0 1 0,1 0 1,-1 0-1,0 0 1,1 0-1,-1 0 1,0 0-1,0 0 1,1 0-1,-1 0 0,0 1 1,0-1-1,1 0 1,-1 0-1,0 1 1,0 0-1,0 0 56,-1 0-1,1 1 0,1-1 1,-1 0-1,0 1 1,0-1-1,0 1 0,1 0 1,-1-1-1,1 1 1,-1 0-1,1 2 0,-2 9 577,1 0 1,1 22-1,0-33-612,1 2 12,5 60 1242,-6-59-1280,1-1 1,0 1 0,0-1-1,1 0 1,-1 0 0,1 1-1,0-1 1,0 0-1,1 0 1,-1-1 0,6 7-1,-6-8-61,0-1 0,0 0 0,0 0-1,0 0 1,0 0 0,0 0-1,0-1 1,1 1 0,-1 0 0,0-1-1,0 0 1,0 1 0,1-1-1,-1 0 1,0 0 0,0-1 0,1 1-1,-1 0 1,0-1 0,0 1 0,1-1-1,-1 0 1,0 1 0,0-1-1,0 0 1,3-3 0,7-2 56,0-2-1,22-17 1,-30 22-63,55-48 145,-39 33-108,0 1 1,1 0-1,1 1 1,42-23-1,-62 39-51,-1-1 0,0 0 0,0 1 0,1-1 0,-1 1 0,0-1 0,1 1 0,-1 0 0,1 0 0,-1-1 0,0 1 0,1 0 0,-1 0 0,1 0 0,-1 0 0,1 1 0,-1-1 0,0 0 1,1 1-1,1 0 0,-2 0-2,0 0 1,0 0-1,0 0 1,-1-1 0,1 1-1,0 0 1,-1 1 0,1-1-1,-1 0 1,1 0 0,-1 0-1,1 0 1,-1 0 0,0 0-1,0 1 1,1-1-1,-1 0 1,0 0 0,0 2-1,-1 8 1,0-1 0,-1 1 0,0 0 0,-4 12-1,3-11-4,-6 33 7,9-45-5,0 0 0,0 1 1,0-1-1,0 0 1,0 0-1,1 1 0,-1-1 1,0 0-1,0 1 0,0-1 1,0 0-1,0 0 0,0 1 1,0-1-1,1 0 1,-1 0-1,0 1 0,0-1 1,0 0-1,1 0 0,-1 0 1,0 1-1,0-1 1,0 0-1,1 0 0,-1 0 1,0 0-1,1 0 0,-1 1 1,0-1-1,0 0 0,1 0 1,-1 0-1,0 0 1,1 0-1,-1 0 0,0 0 1,0 0-1,1 0 0,-1 0 1,0 0-1,1 0 1,-1 0-1,0 0 0,0 0 1,1-1-1,-1 1 0,0 0 1,0 0-1,1 0 0,-1 0 1,0 0-1,0-1 1,1 1-1,-1 0 0,0 0 1,0 0-1,0-1 0,1 1 1,-1 0-1,0 0 0,0-1 1,15-12-53,-15 13 52,46-52-148,-34 37-6,-1 1 0,2 1 0,0 0 0,26-20 0,-39 32 137,1 1 0,0-1 0,-1 1 0,1-1 0,0 0 0,0 1 0,-1-1 0,1 1 0,0 0 0,0-1 0,0 1 0,0 0 0,0-1 0,-1 1 0,1 0 0,0 0 0,0 0 0,0 0 0,0 0 0,0 0 0,0 0 0,0 0 0,0 0 0,0 0 0,0 1 0,-1-1 0,1 0 0,0 0 0,0 1 0,0-1 0,0 1 0,0-1 0,-1 1 0,1-1 0,0 1 0,-1 0 0,1-1 0,0 1 0,-1 0 0,1-1 0,-1 1 0,1 0 0,-1 0 0,1-1 0,-1 1 0,1 0 0,-1 2 0,3 5-73,-1 0 1,-1 0-1,1 0 0,-1 15 0,2 2-94,-3-24 155,0-1 0,0 1 1,0 0-1,0 0 0,0-1 0,1 1 0,-1 0 0,0 0 0,0-1 0,1 1 1,-1 0-1,1-1 0,-1 1 0,0 0 0,1-1 0,-1 1 0,1-1 0,-1 1 1,1 0-1,0-1 0,-1 1 0,1-1 0,0 0 0,-1 1 0,1-1 0,0 0 1,-1 1-1,1-1 0,0 0 0,0 0 0,-1 1 0,1-1 0,0 0 0,0 0 1,-1 0-1,1 0 0,0 0 0,0 0 0,0 0 0,-1 0 0,1-1 0,0 1 1,0 0-1,-1 0 0,1-1 0,0 1 0,-1 0 0,1-1 0,0 1 0,-1-1 1,1 1-1,0-1 0,-1 1 0,1-1 0,0 0 0,6-6-340,0 1-1,0-1 1,8-12 0,-11 15 242,17-24-480,-2-1 0,0 0-1,-2-1 1,23-60 0,-19 35 471,-3-1 0,10-58-1,-23 74 476,-6 31 74,-5 26 44,-42 191 1965,42-173-1908,1 1 0,3 0 1,2 70-1,1-97-392,1-1 0,-1 0 0,5 14 0,-5-20-96,0 0 0,0 0-1,0 0 1,0 0 0,0 0-1,0-1 1,0 1 0,3 3-1,-3-5-17,0 1-1,-1-1 1,1 0-1,-1 1 1,1-1-1,0 0 0,-1 1 1,1-1-1,0 0 1,-1 0-1,1 1 1,0-1-1,-1 0 1,1 0-1,0 0 0,-1 0 1,1 0-1,0 0 1,0 0-1,-1 0 1,1 0-1,0-1 0,-1 1 1,1 0-1,1-1 1,-1 0-7,1 0 1,0 0-1,-1-1 0,1 1 1,-1-1-1,0 1 0,0-1 1,1 0-1,-1 1 1,0-1-1,0 0 0,0 0 1,-1 0-1,1 1 1,0-1-1,-1 0 0,1 0 1,-1 0-1,0 0 0,0-4 1,1-43-13,-1 45 13,1-6-1,-2 1 0,1-1 1,-1 0-1,-1 1 0,0-1 0,0 1 0,-1 0 0,0 0 0,-8-16 0,11 24 1,0 1 0,0-1 0,-1 0-1,1 1 1,0-1 0,-1 1-1,1-1 1,0 1 0,-1-1-1,1 1 1,0 0 0,-1-1 0,1 1-1,-1-1 1,1 1 0,-1 0-1,1-1 1,-1 1 0,1 0-1,-1 0 1,1-1 0,-1 1 0,0 0-1,1 0 1,-1 0 0,1 0-1,-1 0 1,-1 0 0,2 0 0,-1 1 0,1 0 1,-1-1-1,1 1 0,-1 0 0,1-1 1,-1 1-1,1 0 0,0 0 1,-1 0-1,1-1 0,0 1 0,0 0 1,0 0-1,0 0 0,-1 1 1,2 38 30,0-35-29,1-1 1,-1 0-1,1 1 0,0-1 0,0 0 1,0 0-1,1 0 0,-1 0 0,1 0 1,0-1-1,0 1 0,1-1 0,-1 0 1,1 0-1,-1 0 0,1-1 0,0 1 1,0-1-1,0 0 0,0 0 0,0 0 1,1 0-1,-1-1 0,1 1 1,-1-1-1,1-1 0,-1 1 0,1-1 1,6 1-1,-6-1 8,1 0 0,-1 0 0,0 0 0,1-1 1,-1 0-1,0 0 0,0 0 0,1 0 0,-1-1 0,0 0 1,-1 0-1,1-1 0,0 1 0,0-1 0,-1 0 1,0 0-1,0 0 0,0-1 0,0 1 0,0-1 0,0 0 1,-1 0-1,0-1 0,0 1 0,3-8 0,-5 10 0,0 0 0,0 0 0,-1 0 1,1 0-1,-1 0 0,1-1 0,-1 1 0,0 0 0,0 0 0,0-1 0,-1 1 0,1 0 0,0 0 0,-1-1 0,-1-3 0,2 5-6,-1 0-1,1 0 0,-1 1 1,1-1-1,-1 0 1,0 0-1,1 1 0,-1-1 1,0 0-1,0 1 1,0-1-1,1 1 0,-1-1 1,0 1-1,0-1 0,0 1 1,0 0-1,0-1 1,0 1-1,0 0 0,0 0 1,0 0-1,0-1 1,0 1-1,0 0 0,0 1 1,0-1-1,0 0 0,0 0 1,0 0-1,0 0 1,0 1-1,0-1 0,0 0 1,0 1-1,1-1 1,-1 1-1,-1 0 0,-2 2 13,0-1 0,0 1 0,0 0 0,1 0 0,-1 1 0,1-1 0,0 1 0,0-1 0,0 1 0,0 0 0,1 0 0,-1 0 0,1 1 0,-3 7 0,4-10-10,1-1-1,-1 1 1,1-1 0,-1 1 0,1 0-1,0-1 1,-1 1 0,1-1 0,0 1 0,0 0-1,0-1 1,0 1 0,0 0 0,1-1-1,-1 1 1,0-1 0,1 1 0,-1 0-1,1-1 1,0 1 0,-1-1 0,1 1-1,0-1 1,0 0 0,0 1 0,0-1-1,0 0 1,0 0 0,0 0 0,1 1-1,-1-1 1,0 0 0,1-1 0,-1 1-1,0 0 1,1 0 0,-1-1 0,1 1-1,-1 0 1,1-1 0,0 0 0,-1 1 0,1-1-1,0 0 1,1 0 0,6 1 9,1-1 0,-1 0 0,0 0 0,1-1 0,-1-1 1,0 1-1,10-4 0,66-25 29,-42 13-31,-26 11-9,6-3-16,42-9-1,-60 17 9,1 0 0,0 0 1,-1 1-1,1-1 0,0 1 1,-1 0-1,1 1 0,-1-1 0,1 1 1,0 0-1,-1 1 0,0-1 1,9 5-1,-12-5 1,0 0 0,1 1 0,-1 0 0,0 0 0,0-1 0,0 1 0,0 0 0,0 1 0,0-1 0,0 0 0,-1 1 0,1-1 0,1 5 0,0 1-1,-1 0 0,0-1-1,2 13 1,2 12 14,-6-32-8,0 0 0,0 1-1,0-1 1,0 0 0,0 1-1,0-1 1,1 0 0,-1 0-1,0 1 1,0-1 0,0 0-1,0 0 1,0 1 0,1-1-1,-1 0 1,0 0 0,0 1-1,0-1 1,1 0 0,-1 0-1,0 0 1,0 1 0,0-1-1,1 0 1,-1 0 0,0 0-1,1 0 1,-1 0-1,0 0 1,0 1 0,1-1-1,-1 0 1,0 0 0,1 0-1,-1 0 1,0 0 0,0 0-1,1 0 1,-1 0 0,11-10-337,-10 8 279,0 1 0,0 0 0,-1 0 0,1-1 0,0 1 0,-1 0 0,1-1 0,-1 1-1,1-1 1,-1 1 0,0-1 0,0 1 0,0-1 0,0 1 0,0-1 0,0 1 0,0-1 0,0 1 0,0 0 0,-1-1 0,0-2-1,-3 0-217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6.477"/>
    </inkml:context>
    <inkml:brush xml:id="br0">
      <inkml:brushProperty name="width" value="0.05" units="cm"/>
      <inkml:brushProperty name="height" value="0.05" units="cm"/>
    </inkml:brush>
  </inkml:definitions>
  <inkml:trace contextRef="#ctx0" brushRef="#br0">202 148 16468,'0'0'42,"6"-14"504,0 1-1,-1-1 0,3-15 0,-7 27-435,0-1 0,-1 0 1,1 0-1,-1 0 0,0 0 1,0 0-1,0 0 0,0 0 0,0 0 1,0 0-1,-1 1 0,0-1 0,1 0 1,-1 0-1,0 0 0,-1 1 1,1-1-1,0 0 0,-1 1 0,1-1 1,-1 1-1,-2-3 0,2 4-28,1 0 0,-1 0-1,0-1 1,0 1 0,0 0 0,0 1-1,0-1 1,0 0 0,0 1 0,0-1-1,0 1 1,0-1 0,0 1 0,0 0-1,0 0 1,0 0 0,0 0 0,0 0-1,0 1 1,0-1 0,-1 0 0,1 1-1,0 0 1,1-1 0,-1 1 0,0 0-1,0 0 1,0 0 0,-2 2 0,-3 2 37,0 0 1,0 0-1,1 1 1,-1 0 0,-9 13-1,3-2-23,1 0 0,1 1 0,0 0-1,2 1 1,0 0 0,-9 30 0,13-33-71,1-1 1,1 1 0,0 0-1,1 0 1,1 0-1,0 0 1,1 1 0,1-1-1,3 17 1,-3-28-17,0 0-1,0-1 1,1 1-1,-1-1 1,1 1-1,0-1 1,0 1-1,1-1 1,-1 0-1,1 0 1,0 0-1,0-1 1,7 7-1,-7-8 6,-1 0-1,1 0 1,0 0 0,0-1 0,1 1-1,-1-1 1,0 0 0,0 0-1,0 0 1,1 0 0,-1-1-1,1 1 1,-1-1 0,0 0 0,1 0-1,-1 0 1,1-1 0,-1 1-1,0-1 1,5-1 0,2-1 38,0-1-1,0 0 1,-1-1 0,0 0 0,0-1-1,0 0 1,-1 0 0,1-1 0,-1 0 0,-1 0-1,9-11 1,-6 7 44,-1-1 0,0 0 0,-1-1 0,-1 0 0,0 0-1,0-1 1,5-18 0,-9 21-35,0 0-1,-1 0 1,-1 1 0,0-1-1,0-1 1,-1 1 0,0 0-1,-1 0 1,0 0 0,-4-13-1,4 20-65,0 0-1,0 0 1,-1 0-1,1 0 0,-1 0 1,0 0-1,0 1 1,0-1-1,-1 1 0,1-1 1,-1 1-1,0 0 0,0 0 1,0 0-1,0 0 1,0 1-1,-1-1 0,1 1 1,-1 0-1,1 0 0,-1 0 1,0 0-1,0 1 1,0 0-1,0 0 0,0 0 1,0 0-1,-1 0 1,-3 1-1,3 0-100,0 0 1,0 0-1,1 1 1,-1 0-1,0 0 1,1 0 0,-1 1-1,1 0 1,-1-1-1,1 2 1,0-1-1,0 0 1,0 1-1,0 0 1,0 0-1,1 0 1,-1 0-1,1 0 1,0 1-1,0 0 1,0 0-1,-5 7 1,4-3-90,0-1 0,0 1 0,1 0 0,0 0 0,1 0 0,-1 0 0,2 1 0,-1-1 0,1 0 0,0 1 0,1-1 0,0 10 0,8 20-601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7.074"/>
    </inkml:context>
    <inkml:brush xml:id="br0">
      <inkml:brushProperty name="width" value="0.05" units="cm"/>
      <inkml:brushProperty name="height" value="0.05" units="cm"/>
    </inkml:brush>
  </inkml:definitions>
  <inkml:trace contextRef="#ctx0" brushRef="#br0">0 364 10674,'14'-1'662,"0"1"-1,0 0 1,0 1-1,0 1 1,0 0-1,18 5 1,-29-6-441,0 0 0,0 0 0,0 0 0,0 0 0,0 1 0,0-1 0,0 1 0,0 0 0,-1 0 1,1 0-1,-1 0 0,1 1 0,-1-1 0,0 0 0,0 1 0,0 0 0,0 0 0,0-1 0,-1 1 1,1 0-1,-1 0 0,0 0 0,1 1 0,-2-1 0,1 0 0,0 0 0,-1 1 0,1-1 0,-1 0 1,0 1-1,0-1 0,-1 4 0,1-4-45,-1 0 1,1 1 0,-1-1-1,0 0 1,0 0-1,-1 0 1,1 0 0,0 0-1,-1-1 1,0 1-1,-3 4 1,5-6-151,0-1 1,-1 0-1,1 0 1,0 1-1,-1-1 0,1 0 1,0 1-1,-1-1 1,1 0-1,0 0 1,-1 0-1,1 1 0,-1-1 1,1 0-1,0 0 1,-1 0-1,1 0 0,-1 0 1,1 0-1,-1 0 1,1 0-1,0 0 0,-1 0 1,1 0-1,-1 0 1,1 0-1,-1 0 0,1 0 1,0 0-1,-1-1 1,0 1-1,0-1-5,0-1 0,0 1 0,0 0 0,0-1 0,0 1 0,1 0 0,-1-1 0,0 1 0,1-1 0,-1 1 0,1-1 0,-1 0 0,1-2 0,-5-27 40,2 0 0,1 0 0,2-1 0,7-60 0,-7 88-65,0 0-1,1-1 1,0 1 0,0 0-1,0 0 1,3-6-1,-3 9 0,-1 0 0,1 1 0,-1-1 0,1 0 0,0 1 0,-1-1 0,1 0 0,0 1 0,-1-1 0,1 1 0,0-1 0,0 1 0,0 0 0,-1-1 0,1 1 0,0 0 0,0-1 0,0 1 0,0 0 0,0 0 0,-1 0 0,1 0 0,0 0 0,0 0 0,0 0 0,0 0 0,0 0 0,0 0 1,0 0-1,-1 1 0,1-1 0,0 0 0,0 1 0,0-1 0,0 1 0,16 6-143,0-1 1,1 0 0,21 3-1,-32-8 115,1 0 0,-1-1 0,1 0 0,-1 0 0,1 0 0,-1-1 0,0-1 0,1 1 0,-1-1 0,0 0 0,7-4 0,0 0 10,0-1 1,-1-1-1,0 0 0,0-1 0,-1-1 1,0 0-1,15-16 0,-21 20 40,1-1 0,-2-1-1,1 1 1,-1-1 0,0 0 0,0 0 0,-1-1-1,0 1 1,-1-1 0,0 0 0,0 0 0,-1 0 0,2-13-1,-4 21-12,1 0 0,-1 0 0,0 0 0,0 0 0,0 0 0,0 0 0,0 0 0,0 0 0,-1 0 0,1 0 0,0 0 0,0 0 0,-1 0 0,1 0 0,0 0 0,-1 0 0,1 1 0,-1-1 0,1 0 0,-1 0 0,0 0 0,1 1 0,-1-1 0,0 0 0,1 1 0,-1-1 0,-1 0 0,1 1-1,0-1 0,-1 1-1,1 0 1,0 1 0,0-1 0,0 0-1,0 0 1,0 0 0,0 1-1,0-1 1,0 0 0,0 1 0,0-1-1,0 1 1,0-1 0,0 1 0,0-1-1,0 1 1,1 0 0,-1 0-1,0-1 1,0 1 0,1 0 0,-1 0-1,0 1 1,-6 7 1,1 1 1,0 0-1,1 0 0,0 0 1,1 1-1,0 0 0,0 0 1,-3 21-1,1 7 18,-1 47 1,6-80-20,-1 34 34,4 48 0,-2-78-43,1 0 1,1 0-1,-1-1 0,2 1 1,-1 0-1,2-1 0,-1 0 1,1 0-1,0 0 0,10 14 1,-14-22-6,1 1 0,0-1 0,0 0 0,0 0 0,0 0-1,0 0 1,0 0 0,0 0 0,1-1 0,-1 1 0,0 0 0,0 0 0,1-1 0,-1 1 0,2 0 0,-2-1-11,0 0 1,0 0-1,-1 0 0,1 0 0,0 0 0,0 0 1,-1-1-1,1 1 0,0 0 0,-1 0 1,1-1-1,0 1 0,-1 0 0,1-1 0,0 1 1,-1-1-1,1 1 0,0-1 0,-1 1 1,1-1-1,0 0 0,1-2-63,0 0 1,-1 0-1,1 0 0,0-1 1,-1 1-1,0 0 0,0-1 1,0 1-1,0-1 0,0-6 1,0-6-95,-1 0 0,-1-1 0,-1 1 0,0 0 0,-1 0 0,0 0 0,-2 1 0,0-1 0,0 1 0,-11-18 0,-3-5 50,-2 2 0,-45-59-1,59 86 219,1 2 87,0-1 0,0 1 0,0 0 1,-15-12-1,141 38 612,14-20-3899,-86-3 2293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7.773"/>
    </inkml:context>
    <inkml:brush xml:id="br0">
      <inkml:brushProperty name="width" value="0.05" units="cm"/>
      <inkml:brushProperty name="height" value="0.05" units="cm"/>
    </inkml:brush>
  </inkml:definitions>
  <inkml:trace contextRef="#ctx0" brushRef="#br0">1 74 16948,'1'-4'244,"0"1"0,0-1 0,0 1 1,0 0-1,1-1 0,-1 1 0,1 0 1,0 0-1,0 0 0,1 0 0,-1 0 1,0 1-1,1-1 0,0 0 1,-1 1-1,1 0 0,0 0 0,0 0 1,0 0-1,1 0 0,-1 1 0,6-3 1,-3 2 77,0 0 1,0 0 0,1 1 0,-1 0 0,1 0-1,-1 0 1,1 1 0,0 0 0,-1 0-1,1 1 1,11 2 0,-16-3-275,0 1 0,0 0 1,0-1-1,0 1 0,0 0 0,-1 0 0,1 0 1,0 0-1,-1 0 0,1 1 0,0-1 0,-1 0 0,0 1 1,1-1-1,-1 1 0,0-1 0,0 1 0,2 3 1,-2-2-16,0 0 0,0 0 1,0 1-1,0-1 0,0 1 0,-1-1 1,0 1-1,0-1 0,0 0 1,0 5-1,-2 6-10,-1-1 0,-1 1 0,0 0 0,-6 14 1,-39 81-100,29-68-48,-20 58 1,39-97 114,1 0 0,-1 0 0,1 0 0,-1 0 1,1 0-1,0 0 0,-1 0 0,1 0 0,0 0 0,1 3 0,-1-5 7,0 1 0,0-1-1,0 0 1,1 1 0,-1-1-1,0 0 1,0 0 0,0 0-1,0 1 1,1-1-1,-1 0 1,0 0 0,0 0-1,1 1 1,-1-1 0,0 0-1,0 0 1,1 0-1,-1 0 1,0 0 0,1 0-1,-1 1 1,0-1 0,0 0-1,1 0 1,-1 0 0,0 0-1,1 0 1,-1 0-1,0 0 1,0 0 0,1 0-1,-1-1 1,0 1 0,1 0-1,-1 0 1,0 0 0,1 0-1,4-3-9,0 0 0,-1 0 0,1 0 0,-1 0 0,1-1 0,3-4 1,54-57 4,73-100 1,-61 72 8,-74 93-2,1-1 0,-1 1 0,0 0 0,0-1 0,0 1 0,1 0 0,-1-1 0,0 1 0,0 0 1,1 0-1,-1-1 0,0 1 0,1 0 0,-1 0 0,0-1 0,1 1 0,-1 0 0,0 0 0,1 0 0,-1 0 0,0 0 0,1-1 1,-1 1-1,1 0 0,-1 0 0,1 0 0,1 10 5,-8 24 6,5-27-8,-2 11-3,0 1 0,2-1 1,1 27-1,0-38 2,0-1 1,1 0-1,0 1 1,0-1-1,1 0 1,0 0-1,0 1 1,0-1 0,1-1-1,0 1 1,0 0-1,0-1 1,7 9-1,-8-12 4,1 0 0,-1 0-1,0 0 1,1-1 0,-1 1 0,1-1 0,0 1-1,0-1 1,-1 0 0,1 0 0,0 0-1,0 0 1,0-1 0,0 1 0,0-1 0,0 0-1,0 0 1,0 0 0,0 0 0,0 0-1,0 0 1,0-1 0,0 0 0,0 0 0,0 1-1,0-2 1,0 1 0,-1 0 0,1-1-1,2-1 1,7-4 30,-1 0 0,-1-1 0,1 0 0,-1-1 0,14-15 0,-9 8 16,0-2 1,-2 0-1,0 0 1,-1-2-1,0 1 0,-2-1 1,0-1-1,-2 0 1,8-27-1,-34 96-416,16-41 327,-15 85-1888,16-83 1671,0 1-1,0-1 1,1 1 0,1-1-1,0 0 1,0 1-1,4 15 1,4-8-546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7.658"/>
    </inkml:context>
    <inkml:brush xml:id="br0">
      <inkml:brushProperty name="width" value="0.05" units="cm"/>
      <inkml:brushProperty name="height" value="0.05" units="cm"/>
    </inkml:brush>
  </inkml:definitions>
  <inkml:trace contextRef="#ctx0" brushRef="#br0">0 1 17308,'1'0'90,"-1"0"0,1 0 0,-1 0 1,1 0-1,-1 1 0,1-1 0,-1 0 1,1 0-1,-1 0 0,1 1 0,-1-1 1,1 0-1,-1 0 0,1 1 0,-1-1 1,1 1-1,-1-1 0,0 0 0,1 1 0,-1-1 1,0 1-1,1-1 0,-1 1 0,0-1 1,0 1-1,1-1 0,-1 1 0,0 0 1,8 22 588,-6-15-53,65 191 2179,19 53-2441,-81-237-351,-4-10 1,0 0 0,1-1 0,0 1 0,-1-1 0,1 1 0,1-1 0,-1 0 0,1 0 0,0 0 0,0 0 0,0 0 0,0-1 0,4 4 0,-6-6-7,-1-1 0,1 0 1,-1 1-1,0-1 0,1 0 1,-1 0-1,1 0 0,-1 1 0,1-1 1,-1 0-1,1 0 0,-1 0 0,0 0 1,1 0-1,-1 0 0,1 0 0,-1 0 1,1 0-1,-1 0 0,1 0 0,-1 0 1,1 0-1,-1-1 0,1 1 0,-1 0 1,1 0-1,-1 0 0,0-1 1,1 1-1,-1 0 0,1 0 0,-1-1 1,1 0-1,6-18 159,-5-27 30,-2 44-182,-2-22 78,0 0 1,-2 0 0,-10-37 0,10 47-89,0 1 1,-1 0 0,-1 0-1,0 0 1,-1 0 0,0 1-1,-13-16 1,19 27-5,1 0 0,-1 0 1,0 0-1,0 1 0,1-1 1,-1 0-1,0 0 0,0 1 0,0-1 1,0 0-1,0 1 0,0-1 1,0 1-1,0-1 0,-2 1 1,3 0 1,-1 0 0,1 0 0,0 0 1,-1 0-1,1 0 0,0 0 0,-1 1 1,1-1-1,0 0 0,-1 0 0,1 0 1,0 1-1,-1-1 0,1 0 0,0 0 1,0 1-1,-1-1 0,1 0 0,0 1 1,0-1-1,0 0 0,-1 1 0,1-1 1,0 0-1,0 1 0,0-1 0,0 0 1,0 1-1,0 0 0,-1 2 17,1 1 1,0 0-1,0-1 0,0 1 0,0-1 0,1 1 1,0 0-1,1 6 0,3 0 26,0 1-1,1-1 1,0 0 0,1-1-1,0 1 1,0-1 0,1-1-1,0 1 1,0-1-1,1-1 1,0 0 0,0 0-1,1-1 1,0 0-1,0 0 1,15 5 0,-17-8-22,0 0 0,0 0 0,0-1 1,0 0-1,1-1 0,-1 0 0,1 0 1,-1-1-1,0 0 0,13-2 0,-16 1-17,1 0-1,0-1 0,-1 1 1,1-1-1,-1-1 0,0 1 1,0-1-1,0 0 0,0 0 0,0 0 1,0-1-1,-1 0 0,0 0 1,0 0-1,0 0 0,4-6 0,-3 3-30,-1-1-1,0 1 1,0-1-1,-1 0 1,0 0 0,0 0-1,0 0 1,-2-1-1,1 1 1,-1-1-1,0 1 1,0-1-1,-1 0 1,0 1-1,-1-1 1,0 1-1,-4-17 1,-5 8-105,9 17 125,1 0 1,0 0 0,-1-1 0,1 1 0,-1 0-1,1 0 1,0 0 0,-1 0 0,1-1 0,-1 1 0,1 0-1,-1 0 1,1 0 0,-1 0 0,1 0 0,-1 0-1,1 0 1,0 0 0,-1 0 0,1 0 0,-1 0 0,1 1-1,-1-1 1,-1 1 2,1 0 1,0 0-1,0 0 0,-1 0 1,1 1-1,0-1 0,0 0 1,0 0-1,1 1 0,-1-1 0,0 1 1,0-1-1,1 1 0,-1-1 1,1 1-1,-1-1 0,1 1 1,0 1-1,-2 8 51,1-1 0,1 1 0,0 0 0,0-1 0,1 1 0,0 0 1,1-1-1,1 1 0,-1-1 0,9 19 0,-9-23-37,1 1 0,0-1 1,0 0-1,0-1 0,1 1 1,0-1-1,0 1 0,0-1 1,1 0-1,0-1 0,0 1 0,0-1 1,0 0-1,1 0 0,-1-1 1,1 1-1,0-1 0,11 3 0,-15-5-84,1 0-1,-1-1 1,1 1-1,-1-1 1,1 0-1,-1 0 1,1 0-1,-1 0 1,1 0-1,-1-1 1,1 1-1,-1-1 1,0 1-1,1-1 1,-1 0 0,0 0-1,1 0 1,2-2-1,-2 1-64,0-1 0,-1 1 0,1-1-1,0 0 1,-1 0 0,0 0 0,1 0 0,-1 0 0,0 0 0,2-7-1,1-4-161,0 0-1,-2 0 1,1 0-1,-2-1 0,1-17 1,-1-23-549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9.030"/>
    </inkml:context>
    <inkml:brush xml:id="br0">
      <inkml:brushProperty name="width" value="0.05" units="cm"/>
      <inkml:brushProperty name="height" value="0.05" units="cm"/>
    </inkml:brush>
  </inkml:definitions>
  <inkml:trace contextRef="#ctx0" brushRef="#br0">11 325 13203,'-1'0'104,"1"1"0,-1-1 0,0 0 0,1 1 0,-1-1 0,1 1 1,-1-1-1,1 1 0,-1 0 0,1-1 0,-1 1 0,1-1 0,-1 1 0,1 0 0,0-1 1,-1 1-1,1 0 0,0 0 0,0-1 0,-1 1 0,1 0 0,0 0 0,0 0 0,0 0-3,1 0 0,-1-1-1,1 1 1,-1-1-1,1 1 1,-1-1 0,1 0-1,-1 1 1,1-1-1,-1 1 1,1-1 0,-1 0-1,1 0 1,0 1-1,-1-1 1,1 0 0,0 0-1,-1 0 1,1 1-1,1-1 1,4 0 329,0 1 0,0-1 0,1 0 0,10-1 0,-3-2-59,0-1 0,0 0-1,0-1 1,-1-1 0,0 0-1,0-1 1,0 0 0,-1-1-1,0 0 1,20-18 0,-23 18-250,-1 0-1,0 0 1,0-1 0,-1 0 0,0-1 0,0 1 0,-1-1 0,-1-1 0,0 1-1,0-1 1,-1 0 0,0 0 0,-1 0 0,2-12 0,-4 18-102,-1 0 1,0 1-1,0-1 1,0 0-1,-1 0 0,1 1 1,-1-1-1,0 1 1,-1-1-1,1 1 1,-1-1-1,0 1 0,0 0 1,0 0-1,-1 0 1,-3-5-1,4 7-16,0 0 0,0 0 0,0 0 0,0 0 0,0 0 0,0 1 0,-1-1 1,1 1-1,-1 0 0,1 0 0,-1 0 0,1 0 0,-1 0 0,0 0 0,0 1 0,1-1 0,-1 1 0,0 0 0,0-1 0,1 1 0,-1 1 0,0-1 0,0 0 0,0 1 0,1-1 0,-1 1 1,0 0-1,-3 2 0,-1 0-4,0 1 0,0 0 0,1 0 0,-1 1 0,1 0 0,0 0 0,1 0 0,-1 1 0,1 0 0,0 0 0,-6 10 0,2-1-3,0 1-1,1-1 0,1 1 1,-6 18-1,8-17 0,0 0 0,2 0-1,0 0 1,0 1 0,2-1 0,0 1 0,1-1 0,3 19-1,-2-27 1,1-1-1,0 0 0,0 0 1,1 0-1,0-1 0,0 1 1,0 0-1,8 9 1,-8-13-1,0 1 1,1-1 0,-1 0 0,1 0 0,0-1 0,0 1 0,1-1 0,-1 0 0,1 0 0,0 0 0,-1-1 0,1 0 0,10 4 0,-8-4 1,0-1 0,-1 0 0,1 0 0,0 0 0,0-1 1,0 0-1,0 0 0,0 0 0,0-1 0,0 0 0,0-1 0,6-2 0,-3 1 2,1-2-1,-2 1 0,1-1 1,-1-1-1,1 1 1,-2-2-1,11-7 0,-4-1 16,-1 1 0,0-2-1,-1 0 1,0 0-1,-2-1 1,0-1 0,14-30-1,-20 38 1,-1 1 0,-1-1 0,0 0 0,0 0 0,0 0 0,-2-1-1,1 1 1,-1-12 0,-1 22-12,1-1 0,-1 1 0,0 0-1,0-1 1,0 1 0,0 0 0,0-1 0,0 1-1,0-1 1,0 1 0,0 0 0,0-1 0,0 1-1,0-1 1,0 1 0,0 0 0,0-1-1,0 1 1,-1 0 0,1-1 0,0 1 0,0 0-1,0-1 1,-1 1 0,1 0 0,0-1 0,0 1-1,-1 0 1,1-1 0,0 1 0,0 0 0,-1 0-1,1-1 1,-9 12 4,-6 25-9,8-11-3,1 1-1,2 1 1,0-1 0,2 0-1,1 1 1,3 47-1,-2-72 9,0 1-1,1-1 1,-1 0-1,0 0 1,1 1-1,0-1 1,-1 0-1,1 0 1,0 1-1,0-1 1,0 0-1,0 0 0,1 0 1,-1 0-1,1 0 1,-1-1-1,1 1 1,-1 0-1,1-1 1,0 1-1,0-1 1,2 2-1,-1-3 2,-1 1 1,1-1-1,0 1 0,-1-1 0,1 0 1,0 0-1,-1-1 0,1 1 1,0 0-1,-1-1 0,1 0 0,0 1 1,-1-1-1,1 0 0,-1 0 0,1-1 1,-1 1-1,0 0 0,3-3 0,27-18 32,-1-2 1,31-30-1,-39 32-9,1 1 0,0 1 0,2 1 0,35-19 0,-57 36-23,-1 0 0,1 1 0,0-1 0,-1 1 0,1 0 0,0 0 0,0 0 0,-1 1 1,1-1-1,0 1 0,0 0 0,0 0 0,4 1 0,-6 0-2,0-1 1,0 1 0,1 0 0,-1 0-1,0 0 1,-1 0 0,1 0 0,0 1 0,0-1-1,0 0 1,-1 1 0,1 0 0,-1-1-1,1 1 1,-1 0 0,0 0 0,1 0-1,-1 0 1,0 0 0,0 0 0,-1 0-1,1 0 1,0 2 0,3 11-1,-1-1-1,0 1 1,0 24 0,-2-22 36,1 1 0,5 21 0,-7-39-33,0 1 0,1 0 0,-1 0 0,0-1 1,0 1-1,0 0 0,1-1 0,-1 1 0,0 0 1,0-1-1,1 1 0,-1 0 0,1-1 1,-1 1-1,1-1 0,-1 1 0,1 0 0,-1-1 1,1 1-1,-1-1 0,1 0 0,-1 1 0,1-1 1,0 1-1,-1-1 0,1 0 0,1 1 0,-1-2 3,0 1-1,0 0 0,0 0 0,0-1 0,0 1 1,0-1-1,0 1 0,-1-1 0,1 1 1,0-1-1,0 1 0,0-1 0,0 0 0,-1 1 1,1-1-1,1-1 0,4-7 37,0 1-1,9-18 1,-14 23-36,4-6 12,2-6-3,1 2 0,0-1 0,1 1 0,0 0 0,17-18 0,-25 30-15,0 1-1,-1-1 0,1 0 1,-1 1-1,1-1 1,0 1-1,0-1 1,-1 0-1,1 1 1,0 0-1,0-1 1,0 1-1,0-1 0,0 1 1,-1 0-1,1 0 1,0-1-1,0 1 1,0 0-1,0 0 1,0 0-1,0 0 0,0 0 1,0 0-1,0 1 1,0-1-1,0 0 1,1 1-1,-1 0-5,0 0 1,0 0-1,0 0 0,0 0 1,0 1-1,0-1 0,0 0 0,0 1 1,0-1-1,-1 0 0,1 1 0,-1-1 1,1 1-1,0 2 0,0 4-260,1-1 0,-1 1 0,-1-1 0,0 1 0,-1 14 0,-5-9-787,6-13 1033,0 0 0,0 0-1,0 1 1,-1-1 0,1 0 0,0 0 0,0 0-1,0 1 1,-1-1 0,1 0 0,0 0 0,0 0-1,-1 0 1,1 0 0,0 0 0,0 1-1,-1-1 1,1 0 0,0 0 0,-1 0 0,1 0-1,0 0 1,0 0 0,-1 0 0,1 0-1,0 0 1,-1 0 0,1 0 0,0 0 0,0-1-1,-1 1 1,1 0 0,0 0 0,0 0-1,-1 0 1,1 0 0,0-1 0,0 1 0,-1 0-1,1 0 1,0 0 0,0-1 0,0 1-1,-1 0 1,1 0 0,0 0 0,0-1 0,0 1-1,0 0 1,0-1 0,-5-12-648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59.526"/>
    </inkml:context>
    <inkml:brush xml:id="br0">
      <inkml:brushProperty name="width" value="0.05" units="cm"/>
      <inkml:brushProperty name="height" value="0.05" units="cm"/>
    </inkml:brush>
  </inkml:definitions>
  <inkml:trace contextRef="#ctx0" brushRef="#br0">0 1 15499,'6'17'1265,"4"5"-953,0-2-152,5 3 304,-1-1-480,3-1 64,0-6-72,2 2-136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0.148"/>
    </inkml:context>
    <inkml:brush xml:id="br0">
      <inkml:brushProperty name="width" value="0.05" units="cm"/>
      <inkml:brushProperty name="height" value="0.05" units="cm"/>
    </inkml:brush>
  </inkml:definitions>
  <inkml:trace contextRef="#ctx0" brushRef="#br0">112 83 16187,'0'-5'593,"1"-1"-1,-1 1 1,0 0-1,0-1 0,-1 1 1,0-1-1,0 1 1,-3-11-1,3 15-524,1 0-1,0 0 1,-1-1-1,1 1 1,-1 0-1,1 0 1,-1 0-1,0 0 1,1 0-1,-1 0 1,0 0-1,0 0 1,0 0 0,0 0-1,0 0 1,0 0-1,0 1 1,0-1-1,0 0 1,0 1-1,0-1 1,0 1-1,-1-1 1,1 1-1,0 0 1,0-1 0,-1 1-1,1 0 1,0 0-1,0 0 1,-1 0-1,1 0 1,0 0-1,0 0 1,-1 0-1,1 1 1,0-1-1,0 0 1,-1 1-1,1-1 1,0 1 0,0 0-1,-2 0 1,-1 2-28,1 0 1,-1 0 0,0 0 0,1 1 0,-1-1 0,1 1 0,0 0 0,0 0 0,1 0 0,-1 0-1,1 1 1,0-1 0,0 1 0,0-1 0,0 6 0,-2 1-34,2 0 0,-1 0 1,2 0-1,-1 1 0,1 14 0,1-24-7,0 0-1,0 0 1,0 0 0,0-1 0,0 1-1,0 0 1,1 0 0,-1-1-1,1 1 1,-1 0 0,1-1 0,0 1-1,-1 0 1,1-1 0,0 1-1,0-1 1,0 1 0,0-1-1,1 1 1,-1-1 0,0 0 0,0 0-1,1 0 1,-1 0 0,4 2-1,-3-2 2,1-1 0,0 1-1,0-1 1,0 0 0,-1 0-1,1 0 1,0 0 0,0 0-1,0 0 1,-1-1-1,1 0 1,0 1 0,-1-1-1,1 0 1,3-2 0,-4 2 0,27-12 38,0 1 0,1 2 0,42-9 0,-62 17-28,-1 1-1,1 0 0,-1 1 1,1 0-1,-1 1 0,17 2 1,-20-2-9,-1 1 1,0-1 0,0 1 0,0 0-1,0 1 1,0-1 0,0 1-1,-1 0 1,1 0 0,-1 1 0,0-1-1,7 9 1,2 6 100,-11-14 366,-5-19-79,-3-7-91,5 15-274,-1-1 1,0 0-1,0 0 0,-1 1 0,0 0 0,-1-1 0,1 1 0,-1 0 0,-8-10 0,9 14-16,-1-1 0,1 0 0,-1 1 0,0 0-1,0 0 1,-5-4 0,8 7-9,1 0 1,-1-1-1,0 1 0,0-1 1,0 1-1,0 0 0,1-1 1,-1 1-1,0 0 1,0 0-1,0 0 0,0 0 1,0 0-1,0 0 0,0 0 1,0 0-1,1 0 0,-1 0 1,0 1-1,0-1 0,0 0 1,0 0-1,0 1 0,0-1 1,1 1-1,-1-1 0,0 1 1,0-1-1,1 1 1,-1-1-1,0 1 0,1 0 1,-1-1-1,1 1 0,-1 0 1,1 0-1,-1-1 0,1 1 1,-1 0-1,0 1 0,-5 9 4,5-8-3,-1-1 0,1 0 1,0 1-1,-1-1 0,1 1 1,0 0-1,1-1 0,-1 1 0,0 0 1,1-1-1,-1 1 0,1 0 1,0 0-1,0 0 0,0-1 1,1 6-1,4 27 1,-4-27-1,0 1 0,0-1-1,1 0 1,0 0 0,1 0 0,4 13 0,-6-21 0,-1 0-1,0 1 1,1-1 0,-1 0-1,0 1 1,1-1 0,-1 0 0,0 0-1,1 0 1,-1 1 0,1-1 0,-1 0-1,0 0 1,1 0 0,-1 0-1,1 0 1,-1 0 0,1 0 0,-1 0-1,0 0 1,1 0 0,-1 0 0,1 0-1,-1 0 1,1 0 0,-1 0 0,0 0-1,1 0 1,-1 0 0,1-1-1,-1 1 1,0 0 0,1 0 0,0-1-1,19-11 48,-7 3-24,3 8-29,-11 2-63,-6-1-95,-3-2-62,5 10-326,-2-8 528,1 1 1,-1-1-1,0 1 0,1-1 0,-1 0 1,0 1-1,0-1 0,0 0 1,1 1-1,-1-1 0,0 0 0,0 0 1,0 0-1,0 0 0,1 0 1,-1 0-1,0 0 0,0 0 0,0 0 1,0 0-1,0 0 0,1-1 1,-1 1-1,0 0 0,0-1 0,0 1 1,1 0-1,-1-1 0,0 1 1,-1-2-1,2-4-9,0-4-14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1.059"/>
    </inkml:context>
    <inkml:brush xml:id="br0">
      <inkml:brushProperty name="width" value="0.05" units="cm"/>
      <inkml:brushProperty name="height" value="0.05" units="cm"/>
    </inkml:brush>
  </inkml:definitions>
  <inkml:trace contextRef="#ctx0" brushRef="#br0">112 105 15307,'0'-16'625,"1"5"-194,-1-1 0,-1 1 0,0 0 0,-4-21 0,4 31-369,1 1 0,0-1 0,0 1 1,0-1-1,0 1 0,0-1 1,-1 0-1,1 1 0,0-1 1,0 1-1,-1-1 0,1 1 1,0-1-1,-1 1 0,1-1 0,-1 1 1,1 0-1,-1-1 0,1 1 1,-1-1-1,1 1 0,-2-1 1,2 1-17,0 1 0,-1-1 0,1 0 0,-1 0 1,1 0-1,-1 0 0,1 1 0,-1-1 0,1 0 1,0 0-1,-1 1 0,1-1 0,-1 0 0,1 1 1,0-1-1,-1 0 0,1 1 0,0-1 0,0 1 1,-1-1-1,1 1 0,-13 29 878,13-30-921,-21 60 716,2 1 0,-14 85 0,32-142-666,0 1-1,1 0 1,-1 0 0,1-1 0,1 1-1,-1 0 1,2 8 0,-1-12-35,-1 1 0,1-1 0,0 1 0,-1-1-1,1 0 1,0 0 0,0 1 0,0-1 0,0 0 0,0 0 0,0 0 0,0 0-1,1 0 1,-1 0 0,0-1 0,0 1 0,1 0 0,-1-1 0,1 1 0,-1 0-1,1-1 1,-1 0 0,1 1 0,-1-1 0,1 0 0,-1 0 0,2 0 0,10 1 56,0-1 1,23-4 0,-22 3-43,-1 0-1,20 0 1,-28 2-23,0-1-1,0 1 1,0 0 0,-1 1-1,1-1 1,0 1 0,-1 0-1,1 0 1,-1 0 0,8 5-1,-6-2 8,-1 0-1,1 1 1,-1 0-1,0-1 1,0 2-1,-1-1 0,1 0 1,-1 1-1,-1 0 1,1 0-1,2 9 1,-5-12 21,1 0 0,-1 1 0,1-1 1,-1 1-1,-1 0 0,1-1 0,-1 1 0,1-1 1,-2 1-1,1 0 0,0-1 0,-1 1 0,0 0 1,0-1-1,0 1 0,0-1 0,-1 0 0,0 1 1,-4 6-1,5-9-3,-1 0 0,-1 0 1,1 0-1,0 0 0,0 0 0,-1 0 0,1-1 1,-1 1-1,1-1 0,-1 0 0,0 0 0,1 0 1,-1 0-1,0 0 0,0-1 0,0 1 1,1-1-1,-1 1 0,0-1 0,0 0 0,0-1 1,0 1-1,0 0 0,0-1 0,-2 0 1,-8-2-97,1-1 0,0 0 0,0 0 0,-14-8 0,17 8-336,1 0 1,1 0-1,-1-1 1,0 0-1,1-1 1,0 1-1,1-1 1,-1-1-1,-9-11 0,13 9-384,11 3-187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1.587"/>
    </inkml:context>
    <inkml:brush xml:id="br0">
      <inkml:brushProperty name="width" value="0.05" units="cm"/>
      <inkml:brushProperty name="height" value="0.05" units="cm"/>
    </inkml:brush>
  </inkml:definitions>
  <inkml:trace contextRef="#ctx0" brushRef="#br0">67 264 16956,'7'-2'331,"-1"0"0,1-1 0,-1 0 0,1 0 0,-1-1 0,0 0 1,-1 0-1,1 0 0,0-1 0,-1 1 0,0-1 0,0-1 0,-1 1 1,0-1-1,0 0 0,0 0 0,3-6 0,-1 1-104,-1-1 0,0 0 0,0 0-1,-1 0 1,-1 0 0,0 0 0,-1-1 0,1-21-1,-2 32-207,-1 1-1,0-1 0,0 0 1,0 0-1,0 0 0,0 0 1,0 0-1,-1 1 0,1-1 1,-1 0-1,1 0 0,-1 0 1,1 1-1,-1-1 0,0 0 1,0 1-1,0-1 0,0 1 1,0-1-1,0 1 0,-1-1 1,1 1-1,0 0 0,-1-1 1,1 1-1,-1 0 0,1 0 1,-1 0-1,0 0 1,-2 0-1,1 0 7,0 1 0,0 0 0,0 0 1,0 0-1,0 0 0,0 0 0,0 1 0,0-1 0,0 1 1,0 0-1,0 0 0,0 0 0,0 0 0,0 1 0,0-1 1,1 1-1,-4 2 0,-5 4 5,1 1 1,1 0-1,0 1 1,0-1-1,0 2 1,2-1-1,-1 1 1,1 1-1,1-1 1,0 1-1,1 0 1,0 1-1,1-1 1,0 1-1,1 0 1,0 0-1,1 0 1,0 0-1,2 0 1,0 22-1,0-31-75,1-1 0,-1 0 0,1 0 0,-1 0 0,1 0 0,0 0 0,0 0 0,1 0 0,-1 0 0,1-1 0,-1 1 0,1 0 0,0-1 0,0 1 0,0-1 0,0 0 0,1 1 0,-1-1 0,0 0 0,1 0 0,0-1 0,-1 1 0,1-1 0,0 1 0,4 1 1,-2-2-100,0 0 1,0 0-1,0-1 1,0 0 0,0 0-1,0 0 1,0 0 0,0-1-1,0 1 1,0-1-1,0-1 1,-1 1 0,1-1-1,0 0 1,6-3 0,28-19-430,2-9-189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2.082"/>
    </inkml:context>
    <inkml:brush xml:id="br0">
      <inkml:brushProperty name="width" value="0.05" units="cm"/>
      <inkml:brushProperty name="height" value="0.05" units="cm"/>
    </inkml:brush>
  </inkml:definitions>
  <inkml:trace contextRef="#ctx0" brushRef="#br0">106 1 14355,'-16'17'1032,"-37"43"1752,47-53-2444,1-1 0,1 2 0,-1-1 0,1 0 0,0 1 0,-4 14 0,8-21-327,-1 0-1,1-1 1,0 1 0,0 0 0,0-1-1,0 1 1,0 0 0,1 0 0,-1-1-1,0 1 1,0 0 0,0 0-1,1-1 1,-1 1 0,0 0 0,1-1-1,-1 1 1,0-1 0,1 1-1,-1 0 1,1-1 0,-1 1 0,1-1-1,-1 1 1,1-1 0,0 0-1,-1 1 1,2 0 0,21 10 1,-12-7 20,15 10 31,49 28 136,-68-37-87,1 1 1,-1 0-1,0 0 0,0 0 0,0 1 0,9 12 0,-15-17-48,1 0-1,-1 0 1,0 0 0,0 0 0,0 0 0,0 1 0,0-1 0,-1 0 0,1 1 0,-1-1-1,1 0 1,-1 1 0,0-1 0,0 0 0,0 1 0,0-1 0,0 1 0,-1-1 0,0 4-1,-1-3 39,1 1-1,-1-1 1,0 0-1,1 1 1,-2-1-1,1 0 1,0 0-1,-1 0 0,1-1 1,-1 1-1,-5 3 1,3-2-57,0 0 0,-1 0-1,0-1 1,0 0 0,0 0 0,0-1 0,-1 1 0,1-1 0,-1-1 0,1 1-1,-1-1 1,0 0 0,-11 0 0,16-2-89,0 1 1,0 0-1,0-1 0,0 1 0,0-1 1,0 0-1,0 0 0,0 1 0,0-1 0,1-1 1,-1 1-1,0 0 0,1 0 0,-1 0 1,1-1-1,-1 1 0,1-1 0,0 0 1,0 1-1,-1-1 0,1 0 0,0 1 1,0-1-1,1 0 0,-1 0 0,0 0 1,1 0-1,-1 0 0,1 0 0,-1 0 1,1-3-1,-1-31-329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2.606"/>
    </inkml:context>
    <inkml:brush xml:id="br0">
      <inkml:brushProperty name="width" value="0.05" units="cm"/>
      <inkml:brushProperty name="height" value="0.05" units="cm"/>
    </inkml:brush>
  </inkml:definitions>
  <inkml:trace contextRef="#ctx0" brushRef="#br0">8 0 16828,'2'28'987,"-1"0"0,-1 0 1,-5 33-1,0 12 510,4-24-895,3 0 0,1 0 0,12 58 1,-14-102-553,0 0 0,0 0 1,1-1-1,0 1 1,0-1-1,5 9 1,-6-12-46,-1-1-1,0 0 1,0 0 0,0 1 0,0-1 0,1 0 0,-1 0 0,0 1 0,0-1 0,1 0 0,-1 0 0,0 1 0,0-1 0,1 0 0,-1 0 0,0 0 0,1 0 0,-1 0 0,0 1 0,1-1 0,-1 0 0,0 0 0,1 0 0,-1 0 0,0 0 0,1 0 0,-1 0 0,0 0 0,1 0 0,-1 0 0,0 0-1,0 0 1,1-1 0,-1 1 0,0 0 0,1 0 0,-1 0 0,1-2 4,1 1 0,-2-1-1,1 1 1,0-1 0,0 0 0,0 1-1,-1-1 1,1 0 0,-1 0-1,1 0 1,-1 1 0,0-3-1,2-14 8,0 1 0,-2 0 0,0-1-1,-1 1 1,-1 0 0,0 0 0,-1-1 0,-1 2-1,-1-1 1,-7-18 0,1 20-12,11 15-3,0 0-1,0 0 0,-1 0 0,1-1 0,0 1 0,0 0 1,0 0-1,-1 0 0,1 0 0,0 0 0,0 0 0,-1 0 1,1 0-1,0 0 0,-1 0 0,1 0 0,0 0 0,0 0 0,-1 0 1,1 0-1,0 0 0,0 0 0,-1 0 0,1 0 0,0 0 1,0 0-1,-1 0 0,1 0 0,0 0 0,0 1 0,-1-1 0,1 0 1,-1 2-1,0-1 0,0 1 1,1-1-1,-1 1 0,0 0 0,1-1 1,-1 1-1,1 0 0,0-1 1,0 1-1,-1 0 0,1-1 1,0 1-1,0 0 0,1 2 0,0 8 0,1-1-1,0 1 1,1-1-1,0 0 1,1 0-1,0 0 1,1-1-1,0 1 1,0-1-1,1 0 1,1-1-1,0 1 1,7 7-1,-10-13 1,0 0 1,0 0-1,0 0 0,1-1 0,-1 0 1,1 0-1,-1 0 0,1 0 1,0-1-1,0 0 0,1 0 1,-1 0-1,0-1 0,0 1 0,1-1 1,-1-1-1,1 1 0,-1-1 1,1 0-1,-1 0 0,1 0 0,-1-1 1,1 0-1,-1 0 0,1 0 1,-1-1-1,0 0 0,0 0 0,6-3 1,-1-1 8,0 0 1,0-1-1,-1 1 1,0-2-1,0 1 1,-1-2-1,0 1 1,0-1-1,9-14 0,-8 10 11,-1-1-1,-1 0 0,0 0 0,-1-1 0,0 1 0,4-22 0,-9 28-12,-3 10-1,-6 13 0,2 8 1,0 0 1,1 0-1,2 1 1,0-1 0,1 1-1,3 33 1,-1-53 5,0 0-1,1 1 1,0-1 0,0 0 0,0 1 0,0-1 0,1 0-1,0 0 1,-1 0 0,5 5 0,-5-7-4,0-1 0,0 0 1,0 0-1,0 0 0,0 0 1,1 0-1,-1 0 0,0 0 1,1 0-1,-1-1 0,1 1 0,-1 0 1,1-1-1,-1 1 0,1-1 1,-1 0-1,1 1 0,-1-1 1,1 0-1,0 0 0,-1 0 1,1 0-1,-1 0 0,1 0 0,-1-1 1,1 1-1,-1 0 0,1-1 1,-1 0-1,1 1 0,2-2 1,7-5 42,-1 1 0,0-2 0,0 1 1,-1-1-1,0-1 0,12-13 0,0 0 28,7-6-1,-13 12-47,1 0 0,0 1 0,1 1 1,1 0-1,21-11 0,-38 23-32,1 1 0,0 0 0,0 0 0,0 0 0,0 0 0,1 0 0,-1 1 0,0-1 0,0 1-1,0-1 1,0 1 0,1 0 0,-1 0 0,0 0 0,0 0 0,1 0 0,-1 0 0,0 1 0,0-1 0,0 1 0,1 0 0,-1-1 0,0 1 0,0 0 0,0 0-1,0 0 1,0 1 0,-1-1 0,1 0 0,0 1 0,0-1 0,-1 1 0,1-1 0,-1 1 0,0 0 0,1 0 0,-1 0 0,0 0 0,0 0 0,0 0 0,0 0-1,1 3 1,0 3-1,0-1 0,-1 0 0,0 1 0,1 12 0,-2-12 6,1 0 1,0-1-1,4 16 0,-5-23-4,0 1 0,1-1 0,-1 1 0,0 0 0,0-1 0,1 1 0,-1-1 0,0 1 0,1 0 0,-1-1 0,1 1 0,-1-1 0,1 1 0,-1-1 0,1 0 0,-1 1 0,1-1-1,-1 1 1,1-1 0,-1 0 0,1 0 0,0 1 0,-1-1 0,1 0 0,0 0 0,-1 0 0,1 0 0,0 1 0,-1-1 0,1 0 0,0 0 0,-1 0 0,1-1 0,0 1 0,-1 0 0,1 0-1,0 0 1,-1 0 0,1-1 0,-1 1 0,1 0 0,0 0 0,-1-1 0,1 1 0,-1-1 0,1 1 0,-1 0 0,1-1 0,-1 1 0,1-2 0,7-4 7,-1 0 1,-1 0 0,7-9 0,-3 4 2,-5 7-8,6-7-6,1 0-1,-1 1 1,2 1-1,12-9 1,-22 16-4,1 1 0,-1-1-1,0 1 1,1 0 0,-1 0 0,1 0 0,-1 0-1,1 0 1,7 0 0,-9 2 0,0-1-1,0 0 1,0 0 0,0 1-1,0 0 1,0-1 0,0 1-1,0 0 1,0 0 0,0 0-1,0 0 1,0 0 0,0 0-1,-1 1 1,1-1 0,-1 1-1,1-1 1,1 3 0,5 7-33,-2 1 0,1 0 0,-1 0 0,-1 0 0,0 1 0,-1-1 0,0 1 0,3 23 0,-7-35 38,0-1 0,0 1 0,0 0-1,0-1 1,0 1-1,0 0 1,0-1 0,0 1-1,1-1 1,-1 1-1,0 0 1,0-1 0,0 1-1,1-1 1,-1 1 0,0 0-1,1-1 1,-1 1-1,1-1 1,-1 1 0,0-1-1,1 0 1,-1 1 0,1-1-1,-1 1 1,1-1-1,-1 0 1,1 1 0,0-1-1,-1 0 1,2 1-1,-1-2-21,0 1 0,0-1 0,-1 1 0,1-1 0,0 0 0,0 0 0,0 1 0,0-1 0,-1 0 0,1 0 0,0 0 0,-1 0 0,1 0 0,-1 0 0,1-1 0,18-44-1545,-5-1 798,-8 24 262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3.681"/>
    </inkml:context>
    <inkml:brush xml:id="br0">
      <inkml:brushProperty name="width" value="0.05" units="cm"/>
      <inkml:brushProperty name="height" value="0.05" units="cm"/>
    </inkml:brush>
  </inkml:definitions>
  <inkml:trace contextRef="#ctx0" brushRef="#br0">30 408 17724,'0'1'136,"1"0"-1,-1-1 1,0 1 0,1 0 0,-1 0-1,0 0 1,0 0 0,1 0 0,-1 0 0,0-1-1,0 1 1,0 0 0,0 0 0,0 0 0,0 0-1,-1 0 1,1 0 0,0 0 0,0 0-1,-1-1 1,1 2 0,-1 3 246,-11 59 2461,6-32-2215,1-1 1,-1 42 0,5-71-613,1-1 0,0 1 1,0 0-1,0 0 1,1 0-1,-1 0 1,0 0-1,1 0 1,-1 0-1,1 0 1,0 0-1,-1-1 0,1 1 1,0 0-1,0-1 1,3 4-1,-4-4-7,1-1-1,0 1 1,0-1-1,0 1 1,0-1-1,0 0 1,0 1-1,0-1 1,0 0-1,0 0 1,0 0-1,0 0 1,0 0-1,0 0 1,0 0-1,0 0 0,0 0 1,0 0-1,0 0 1,0-1-1,0 1 1,1-1-1,6-3 14,-1 0-1,0 0 1,0-1-1,0 0 1,0 0-1,5-7 1,89-93 106,-69 68-109,2 2 0,41-33 0,-70 64-28,0 0 0,1 1-1,0-1 1,0 1 0,6-3-1,-11 6 8,0-1 0,0 1-1,0 0 1,0-1 0,0 1-1,-1 0 1,1 0 0,0-1-1,0 1 1,0 0 0,0 0-1,0 0 1,0 0 0,0 0-1,0 1 1,0-1 0,0 0-1,-1 0 1,1 0 0,0 1-1,0-1 1,0 1 0,0-1-1,-1 0 1,1 1 0,0 0-1,0-1 1,-1 1 0,1-1-1,0 1 1,-1 0-1,1-1 1,0 1 0,-1 0-1,1 0 1,-1 0 0,0-1-1,1 1 1,-1 0 0,0 0-1,1 0 1,-1 0 0,0 0-1,0 1 1,1 9-11,0 0 0,-1 0 0,0 0 0,-1 0 0,-1 0 1,1 0-1,-2 0 0,-3 11 0,2-6 32,0 0 0,-2 27 0,6-42-17,0-1 1,0 0-1,0 1 0,0-1 0,0 1 0,0-1 1,0 0-1,-1 1 0,1-1 0,0 1 0,0-1 0,1 0 1,-1 1-1,0-1 0,0 0 0,0 1 0,0-1 1,0 1-1,0-1 0,0 0 0,1 1 0,-1-1 0,0 0 1,0 1-1,0-1 0,1 0 0,-1 1 0,0-1 0,1 0 1,-1 0-1,0 1 0,1-1 0,-1 0 0,0 0 1,1 1-1,13-11 52,17-32-1,-24 33-47,4-7 3,11-15-25,2 2 0,27-28 1,-47 54-3,-1 0 1,0 0 0,1 1 0,-1-1-1,1 1 1,5-3 0,-8 5 13,0-1 0,-1 1-1,1 0 1,0 0 0,-1 0 0,1 0 0,0 0 0,-1 0 0,1-1 0,0 2-1,-1-1 1,1 0 0,0 0 0,-1 0 0,1 0 0,0 0 0,-1 0 0,1 1-1,-1-1 1,1 0 0,0 1 0,-1-1 0,1 0 0,-1 1 0,1-1 0,-1 1 0,1-1-1,-1 1 1,1-1 0,-1 1 0,0-1 0,1 1 0,-1-1 0,1 1 0,-1-1-1,0 1 1,0 0 0,1-1 0,-1 1 0,0 0 0,0-1 0,0 1 0,0 0-1,0-1 1,0 1 0,0 0 0,0 0 0,1 14-29,-2-1 0,1 0 1,-2 1-1,0-1 0,-7 25 1,-1 16 29,9-52-24,-2 31-24,6-22-334,-2-12 356,-1 0 0,0 0 0,1 0 0,-1 0-1,0 0 1,1 0 0,-1 0 0,0 0 0,1 0 0,-1 0-1,0 0 1,1 0 0,-1 0 0,0-1 0,1 1 0,-1 0-1,0 0 1,1 0 0,-1 0 0,0-1 0,1 1-1,-1 0 1,0 0 0,0 0 0,1-1 0,-1 1 0,0 0-1,0-1 1,0 1 0,1 0 0,-1 0 0,0-1 0,15-17-996,-2-1 0,0 0 1,15-31-1,27-67-1700,-50 105 2451,73-195-1912,-43 62 4601,-79 290 2296,33-103-4164,0-1-19,2 0 0,2 1 0,-4 62 0,12-95-443,-1-1 1,1 0-1,1 0 0,-1 1 1,4 7-1,-5-14-74,1-1-1,-1 0 1,1 0 0,0 1 0,-1-1-1,1 0 1,0 0 0,-1 0 0,1 0-1,0 0 1,0 0 0,0 0 0,0 0-1,0 0 1,0 0 0,2 1 0,-2-2-11,0 0 1,0 0 0,0 0-1,0 0 1,0 0 0,0 0-1,0 0 1,0 0 0,0-1-1,0 1 1,0 0 0,0-1-1,0 1 1,0 0 0,0-1-1,0 1 1,0-1 0,-1 0-1,1 1 1,0-1 0,0 0-1,-1 1 1,1-1 0,0 0 0,0-1-1,4-5-15,0 0 1,-1 0-1,0 0 0,0 0 0,-1-1 1,0 1-1,0-1 0,3-15 0,-2 5-35,-1 1 0,-1-1 0,0-19 0,-6 20-56,2 16 62,3 10 38,2-3 8,-1 1 0,1-1 0,0 1 0,0-1 0,0 0 0,1 0 0,0-1 0,0 1 0,1-1 0,0 0 0,0 0 0,0 0 0,0-1 0,1 1 0,-1-1 0,1-1 0,0 1 0,0-1 0,9 3 1,-10-4 7,0 0 1,0-1-1,0 0 1,1 0 0,-1 0-1,0-1 1,0 1 0,1-1-1,-1-1 1,0 1 0,1-1-1,-1 0 1,0 0-1,0 0 1,0-1 0,0 0-1,0 0 1,0 0 0,0 0-1,-1-1 1,1 0 0,-1 0-1,0 0 1,0-1 0,7-7-1,10-17 64,-20 27-69,-1 0-1,1 0 1,0 0 0,-1 0 0,1 0 0,0-1-1,-1 1 1,1 0 0,-1 0 0,0-1 0,1 1-1,-1 0 1,0-1 0,0 1 0,0 0 0,0-1-1,0 1 1,0 0 0,0-1 0,-1 1 0,1 0-1,-1-3 1,1 4-4,-1 0 0,1 0 1,-1 0-1,1 0 0,-1-1 0,1 1 0,-1 0 0,1 0 0,-1 0 0,1 0 1,-1 0-1,1 0 0,-1 0 0,1 0 0,-1 1 0,1-1 0,-1 0 0,1 0 1,-1 0-1,1 0 0,-1 1 0,1-1 0,-1 0 0,1 0 0,-1 1 0,1-1 1,0 0-1,-1 1 0,1-1 0,0 1 0,-1 0 0,-13 14 30,8-7-5,1 1 0,0 0 0,-6 16 0,10-23-19,-1 1 1,1-1 0,1 1 0,-1 0-1,0 0 1,1 0 0,-1-1-1,1 1 1,0 0 0,0 0 0,0 0-1,0 0 1,0-1 0,1 1-1,-1 0 1,1 0 0,2 5 0,-2-7-4,0 0 1,0 0-1,0 0 0,0-1 1,0 1-1,0 0 1,0 0-1,0-1 1,1 1-1,-1 0 1,0-1-1,0 0 1,1 1-1,-1-1 1,0 0-1,1 1 1,-1-1-1,0 0 0,1 0 1,-1 0-1,0 0 1,1 0-1,-1-1 1,0 1-1,1 0 1,-1-1-1,2 0 1,39-16 59,-35 14-52,21-10 32,-1 1 1,1 1-1,1 1 1,44-8-1,-64 17-62,0 0 0,0 0 0,1 1-1,-1 0 1,0 1 0,1 0 0,-1 0 0,10 4 0,-13-3-60,0 0-1,1 1 1,-2 0 0,1 0 0,0 0 0,-1 1-1,1 0 1,-1 0 0,0 0 0,0 1 0,-1 0 0,8 9-1,-8-8-263,7 9-752,-11-15 1059,1 1 1,-1-1-1,0 0 1,1 0-1,-1 1 0,0-1 1,1 0-1,-1 0 1,0 1-1,1-1 0,-1 0 1,0 0-1,1 0 1,-1 1-1,1-1 0,-1 0 1,1 0-1,-1 0 1,0 0-1,1 0 1,-1 0-1,1 0 0,-1 0 1,1 0-1,-1 0 1,0 0-1,1 0 0,-1-1 1,1 1-1,-1 0 1,0 0-1,1 0 0,0-1 1,4-6-622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4.131"/>
    </inkml:context>
    <inkml:brush xml:id="br0">
      <inkml:brushProperty name="width" value="0.05" units="cm"/>
      <inkml:brushProperty name="height" value="0.05" units="cm"/>
    </inkml:brush>
  </inkml:definitions>
  <inkml:trace contextRef="#ctx0" brushRef="#br0">5 42 20396,'-4'9'1585,"15"-11"-1273,6-7-312,5 1 1752,2-2-1408,0-2 120,-2 2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4.659"/>
    </inkml:context>
    <inkml:brush xml:id="br0">
      <inkml:brushProperty name="width" value="0.05" units="cm"/>
      <inkml:brushProperty name="height" value="0.05" units="cm"/>
    </inkml:brush>
  </inkml:definitions>
  <inkml:trace contextRef="#ctx0" brushRef="#br0">0 11 19228,'26'-4'743,"1"1"0,-1 1 0,0 1-1,0 1 1,41 6 0,-55-4-609,1 1 0,-1 0 1,0 1-1,1 0 0,-2 1 0,1 0 0,0 1 0,-1 0 0,0 1 0,-1 0 0,0 0 1,0 2-1,12 11 0,-18-15-110,1 0 0,-1 0 0,-1 0 1,1 1-1,-1-1 0,0 1 0,0 0 0,-1 0 0,1 0 1,-1 0-1,-1 1 0,1-1 0,-1 0 0,0 1 1,0 6-1,-2-4-16,1 0 0,-1-1 0,-1 1 0,0 0 0,0-1 0,0 1 1,-1-1-1,0 0 0,-1 0 0,-8 14 0,-7 6 39,-41 47 1,43-56-22,16-17-20,-1-1 0,1 1 0,-1 0 0,1-1 0,0 1 0,0 0 0,0 0 0,0 0 0,0 0 0,1 0 0,-1 0 0,0 3 0,1-4-4,0 0 1,0-1-1,1 1 1,-1 0 0,0 0-1,1-1 1,-1 1-1,0 0 1,1-1 0,-1 1-1,1-1 1,-1 1-1,1 0 1,-1-1-1,1 1 1,0-1 0,-1 0-1,1 1 1,-1-1-1,1 1 1,0-1 0,0 0-1,-1 1 1,1-1-1,0 0 1,-1 0 0,1 0-1,0 0 1,0 1-1,0-1 1,-1 0 0,1 0-1,0 0 1,0-1-1,0 1 1,41 1-210,0-3 0,0-1 0,44-8 0,-84 10 64,0 1 0,0 0 1,0-1-1,0 0 1,0 1-1,0-1 0,0 0 1,0 0-1,-1 0 0,1 0 1,2-2-1,-3 2 98,-1 1 0,1-1-1,-1 0 1,1 1 0,-1-1-1,0 0 1,1 1 0,-1-1 0,0 0-1,0 0 1,1 0 0,-1 1-1,0-1 1,0 0 0,0 0 0,0 0-1,0 1 1,0-1 0,0 0-1,0 0 1,-1 1 0,1-1 0,0 0-1,0 0 1,-1 0 0,1 1-1,0-1 1,-1 0 0,1 1 0,-1-1-1,1 0 1,-2 0 0,-10-15-767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8.094"/>
    </inkml:context>
    <inkml:brush xml:id="br0">
      <inkml:brushProperty name="width" value="0.05" units="cm"/>
      <inkml:brushProperty name="height" value="0.05" units="cm"/>
    </inkml:brush>
  </inkml:definitions>
  <inkml:trace contextRef="#ctx0" brushRef="#br0">9 0 15907,'-8'2'1641,"8"14"-1009,3-2-232,8 0 728,4 1-376,7-1-696,6-1-400,0-3 376,5-4-168,-1-3-176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5.164"/>
    </inkml:context>
    <inkml:brush xml:id="br0">
      <inkml:brushProperty name="width" value="0.05" units="cm"/>
      <inkml:brushProperty name="height" value="0.05" units="cm"/>
    </inkml:brush>
  </inkml:definitions>
  <inkml:trace contextRef="#ctx0" brushRef="#br0">11 0 15235,'-10'2'1633,"14"5"-1009,7 3-264,10-1 904,3 1-424,6-3-840,3 0 920,3-3-856,2 1-16,1-4-40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5.630"/>
    </inkml:context>
    <inkml:brush xml:id="br0">
      <inkml:brushProperty name="width" value="0.05" units="cm"/>
      <inkml:brushProperty name="height" value="0.05" units="cm"/>
    </inkml:brush>
  </inkml:definitions>
  <inkml:trace contextRef="#ctx0" brushRef="#br0">1 585 18204,'1'1'131,"1"1"1,0-1-1,-1 1 1,1-1-1,0 0 1,0 0-1,0 0 0,0 0 1,0 0-1,0 0 1,0-1-1,0 1 1,0 0-1,1-1 0,-1 0 1,0 0-1,0 0 1,0 1-1,1-2 1,-1 1-1,0 0 1,0 0-1,0-1 0,0 1 1,4-2-1,5-2 154,-1-1 0,0 1 0,16-11 0,-24 14-240,21-13 184,-1-2 1,0 0-1,-1-2 0,21-22 0,-33 31-178,0-1 1,-1 0-1,0 0 1,-1-1-1,0 0 0,0 0 1,-1-1-1,-1 0 0,0 0 1,5-20-1,-9 28-23,0 0 0,-1-1-1,1 1 1,-1 0 0,0 0 0,-1-1-1,0-6 1,0 10-21,1 0 0,0 0 0,0 0 0,-1 0 0,1 0 0,-1-1 0,1 1 0,-1 0-1,0 1 1,1-1 0,-1 0 0,0 0 0,0 0 0,1 0 0,-1 0 0,0 1 0,0-1 0,0 0 0,0 1 0,0-1 0,0 1 0,0-1-1,0 1 1,0-1 0,0 1 0,0 0 0,0 0 0,-1-1 0,1 1 0,0 0 0,0 0 0,0 0 0,-2 0 0,-2 1 2,-1 0 0,1 1 1,-1 0-1,1-1 1,0 2-1,0-1 1,0 0-1,0 1 0,0 0 1,0 0-1,1 1 1,-1-1-1,1 1 0,-4 4 1,-5 6-4,1 1 0,-21 30-1,22-28-4,0 2-1,2-1 0,0 1 0,-6 21 0,12-32-1,1 0 1,0 0-1,0 0 0,1 0 1,0 0-1,0 0 0,1 0 0,0 0 1,0 0-1,1 1 0,0-1 0,1 0 1,3 11-1,-4-17 0,0 1 1,0-1-1,1 1 0,-1-1 0,1 0 1,0 1-1,0-1 0,0 0 1,0 0-1,0 0 0,0 0 0,0-1 1,1 1-1,-1-1 0,1 1 0,-1-1 1,1 0-1,0 0 0,-1 0 1,1 0-1,0 0 0,0-1 0,-1 1 1,1-1-1,0 0 0,0 0 1,0 0-1,0 0 0,2-1 0,4 0-4,-1 0 0,0-1-1,1 0 1,-1 0 0,0-1 0,0 0-1,-1-1 1,14-7 0,-7 1-1,0-1 1,-1 0 0,0-1-1,0 0 1,19-26-1,44-77-16,-58 87-1,-7 13 20,-11 15 3,0 0 0,0 0 0,0 0 0,0 0 0,0 0 0,1 0 0,-1 0 0,0-1 0,0 1 0,0 0 0,0 0 0,0 0 0,0 0 0,0 0 0,0 0-1,1 0 1,-1 0 0,0 0 0,0 0 0,0 0 0,0 0 0,0 0 0,0 0 0,0 0 0,0 0 0,1 0 0,-1 0 0,0 0 0,0 0 0,0 0 0,0 0 0,0 0 0,0 0 0,0 1 0,0-1 0,1 0 0,-1 0 0,0 0 0,0 0 0,0 0 0,0 0-1,0 0 1,0 0 0,0 0 0,0 0 0,0 0 0,0 1 0,0-1 0,0 0 0,0 0 0,0 0 0,0 0 0,0 0 0,0 0 0,0 0 0,0 0 0,0 1 0,0-1 0,0 0 0,-3 31-13,0-12 7,-11 67-18,13-73 25,0-1 0,1 0-1,0 0 1,1 0 0,3 13-1,-4-23 0,0-1 0,0 1 1,1-1-1,-1 1 0,0-1 0,1 1 0,0-1 0,-1 0 0,1 1 0,0-1 0,0 0 0,-1 1 0,1-1 0,0 0 0,0 0 1,0 0-1,1 0 0,-1 0 0,0 0 0,0 0 0,0 0 0,1-1 0,-1 1 0,0 0 0,1-1 0,-1 1 0,1-1 0,-1 1 1,1-1-1,-1 0 0,1 0 0,-1 1 0,1-1 0,-1 0 0,1 0 0,-1-1 0,1 1 0,-1 0 0,3-1 0,2-1 0,0 0-1,1 0 0,-1-1 0,0 0 0,-1 0 1,1-1-1,0 0 0,4-4 0,17-15 38,-2-1-1,-1-1 1,0-1-1,31-47 0,65-126 260,-98 159-200,-1-1 0,-2-1 0,17-52 0,-35 87-74,-2 6-10,-6 11-2,-21 53 5,3 2-1,-29 119 1,23-45 28,27-113-32,1 0-1,1 0 1,2 37-1,1-55-3,0-1 1,1 0-1,-1 1 0,1-1 0,4 9 0,-5-14-9,0 0 0,0 0 0,0 0-1,0-1 1,0 1 0,0 0 0,1-1-1,-1 1 1,0-1 0,3 3 0,-3-4-6,0 1 0,0-1 0,0 0 0,0 1 0,-1-1 0,1 0 0,0 1 0,0-1 0,0 0 0,0 0 0,0 0 0,0 0 0,0 0 0,0 0 0,0 0 0,0 0 0,0 0 0,0 0 0,0-1 0,0 1 0,0 0 0,1-1 0,0 0-20,-1 0 1,0 0-1,0 0 0,0 0 1,0 0-1,1 0 0,-1-1 1,-1 1-1,1 0 0,0 0 1,0-1-1,0 1 0,-1-1 1,1 1-1,-1 0 0,1-1 1,-1 1-1,1-1 0,-1 1 1,0-1-1,0 0 0,0-1 1,0-4-89,0 1 0,0-1 0,0 0 0,-3-7 0,-2-6-224,-1-1 1,-1 1-1,0 0 1,-2 1-1,-16-29 1,-66-87-1337,88 131 1631,-15-22-103,-2 1 1,-34-35 0,42 51 457,8 10 218,5 0-471,-1 0-1,0 0 1,1 0 0,-1 0 0,1 0 0,-1 0 0,1 0 0,-1 0 0,1 0 0,0 0 0,0 0 0,-1 0 0,2 1 0,5 4 155,0 1-1,1-1 1,0-1-1,0 1 1,0-1 0,0-1-1,1 1 1,0-2-1,11 4 1,0-1 17,0 0 0,0-2-1,26 2 1,-28-4-276,1-1 1,35-3-1,-48 2 28,0-1 1,0 0 0,0-1-1,0 0 1,0 1 0,-1-2-1,1 1 1,-1-1 0,1 0 0,-1 0-1,0 0 1,7-7 0,6-13-136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6.144"/>
    </inkml:context>
    <inkml:brush xml:id="br0">
      <inkml:brushProperty name="width" value="0.05" units="cm"/>
      <inkml:brushProperty name="height" value="0.05" units="cm"/>
    </inkml:brush>
  </inkml:definitions>
  <inkml:trace contextRef="#ctx0" brushRef="#br0">0 56 18972,'5'1'2032,"-5"-8"-1695,0 4-626,1-17 3306,-1-7-2457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6.671"/>
    </inkml:context>
    <inkml:brush xml:id="br0">
      <inkml:brushProperty name="width" value="0.05" units="cm"/>
      <inkml:brushProperty name="height" value="0.05" units="cm"/>
    </inkml:brush>
  </inkml:definitions>
  <inkml:trace contextRef="#ctx0" brushRef="#br0">7 0 17060,'-1'1'148,"1"0"1,-1 0 0,1-1 0,-1 1 0,1 0 0,-1 0 0,1 0-1,-1 0 1,1 0 0,0 0 0,-1 0 0,1 0 0,0 0 0,0 0-1,0 0 1,0 0 0,0 0 0,0 0 0,0 0 0,1 1-1,-1 0 101,3 76 2009,17 102-1,-19-172-2211,0 1 15,0 0 0,1 0 0,0 0-1,1-1 1,4 11 0,-7-18-52,0 0-1,0-1 0,1 1 1,-1 0-1,0-1 1,1 1-1,-1-1 1,0 1-1,1-1 1,-1 1-1,1-1 1,-1 1-1,1-1 1,-1 1-1,1-1 0,-1 1 1,1-1-1,-1 0 1,1 1-1,0-1 1,-1 0-1,1 0 1,0 1-1,-1-1 1,1 0-1,0 0 0,-1 0 1,1 0-1,0 0 1,-1 0-1,1 0 1,1 0-1,-1-1 10,1 1 0,0-1 0,-1 0-1,1 0 1,-1 0 0,1-1 0,-1 1-1,0 0 1,1 0 0,-1-1 0,2-2-1,4-7 83,0 1 0,7-20 0,63-153 626,-77 183-726,3-7 22,0 1-1,0 0 1,0 0 0,7-8 0,-10 13-22,0 1 1,1-1-1,-1 1 0,1-1 1,-1 1-1,1-1 0,-1 1 1,1-1-1,0 1 0,-1-1 1,1 1-1,0 0 0,-1-1 1,1 1-1,0 0 0,-1-1 1,1 1-1,0 0 0,-1 0 1,1 0-1,0 0 0,0 0 1,-1 0-1,1 0 0,0 0 1,0 0-1,-1 0 0,1 0 1,0 0-1,0 1 0,-1-1 1,1 0-1,0 1 0,-1-1 1,1 0-1,0 1 0,-1-1 1,1 1-1,-1-1 0,1 0 1,-1 1-1,1 0 0,-1-1 1,1 1-1,-1-1 0,1 1 1,-1 0-1,0-1 0,1 1 1,-1 0-1,0 0 0,10 16-26,-1 1-1,-1 0 0,-1 1 0,9 34 1,-9-27-16,17 40 1,-24-64 39,1 0-1,0 0 1,0-1-1,0 1 1,0 0-1,0 0 1,0-1-1,0 1 0,1 0 1,-1-1-1,1 1 1,-1-1-1,1 0 1,-1 1-1,1-1 1,0 0-1,0 0 1,3 1-1,-3-2 2,-1 0 1,1 0-1,0 0 0,0-1 1,-1 1-1,1 0 1,0-1-1,-1 0 0,1 1 1,-1-1-1,1 0 1,-1 0-1,1 0 0,-1 0 1,0 0-1,1 0 0,-1 0 1,0 0-1,0 0 1,0-1-1,1 1 0,0-3 1,16-22-1,-1 0 0,18-38 1,-19 35-28,33-50 0,-48 77 24,0 1-1,0-1 0,0 1 1,0 0-1,1-1 0,-1 1 0,0 0 1,0 0-1,1 0 0,-1 0 1,1 0-1,-1 0 0,1 0 0,-1 1 1,1-1-1,0 0 0,-1 1 1,1-1-1,3 0 0,-4 2 1,0-1 0,1 1 0,-1-1 0,0 1 1,1 0-1,-1-1 0,0 1 0,0 0 0,0 0 0,0 0 0,0 0 0,0 0 0,0 0 0,0 0 0,0 0 1,0 0-1,0 1 0,-1-1 0,1 0 0,0 0 0,-1 1 0,1-1 0,-1 0 0,1 2 0,9 32-189,0-1-1,6 56 1,0-5-1400,-9-62 499,-7-23 1080,0 0 1,0 0-1,0 0 0,0 1 0,0-1 1,0 0-1,0 0 0,0 0 1,0 1-1,0-1 0,0 0 1,1 0-1,-1 0 0,0 0 0,0 1 1,0-1-1,0 0 0,0 0 1,1 0-1,-1 0 0,0 0 1,0 1-1,0-1 0,0 0 0,1 0 1,-1 0-1,0 0 0,0 0 1,0 0-1,1 0 0,-1 0 0,0 0 1,0 0-1,0 0 0,1 0 1,-1 0-1,0 0 0,0 0 1,1 0-1,-1 0 0,0 0 0,0 0 1,0 0-1,1 0 0,-1 0 1,0 0-1,0 0 0,0 0 1,1-1-1,-1 1 0,7-11-421,5-17-251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7.118"/>
    </inkml:context>
    <inkml:brush xml:id="br0">
      <inkml:brushProperty name="width" value="0.05" units="cm"/>
      <inkml:brushProperty name="height" value="0.05" units="cm"/>
    </inkml:brush>
  </inkml:definitions>
  <inkml:trace contextRef="#ctx0" brushRef="#br0">18 1 14475,'-9'6'1776,"3"11"-1191,3 7-297,3 5 1992,3-1-2088,3 3-472,5-8-424,-1-6-1280,6-4 1615,0-5-271,7 4-264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7.632"/>
    </inkml:context>
    <inkml:brush xml:id="br0">
      <inkml:brushProperty name="width" value="0.05" units="cm"/>
      <inkml:brushProperty name="height" value="0.05" units="cm"/>
    </inkml:brush>
  </inkml:definitions>
  <inkml:trace contextRef="#ctx0" brushRef="#br0">133 408 12547,'-2'-1'149,"0"0"1,1 0-1,-1 1 1,0-1-1,0 0 0,0 1 1,0-1-1,0 1 1,0-1-1,0 1 1,0 0-1,0 0 1,0 0-1,0 0 1,0 0-1,0 1 1,0-1-1,0 1 1,0-1-1,0 1 0,0 0 1,0-1-1,0 1 1,1 0-1,-1 0 1,0 0-1,0 1 1,1-1-1,-1 0 1,1 1-1,-2 1 1,-3 3 138,0 1 1,1-1-1,0 1 1,0 0-1,1 0 1,-4 10-1,1-2-153,2 0 0,0 0 0,1 0-1,0 1 1,1-1 0,1 1-1,0 0 1,1 0 0,1 0-1,1-1 1,0 1 0,4 17 0,-5-31-121,1 0 0,-1 0 0,1 1 1,0-1-1,0 0 0,0 0 0,0 0 1,0 0-1,0 0 0,0 0 0,1 0 1,-1 0-1,1-1 0,0 1 1,3 3-1,-4-5 1,1 1 1,-1 0 0,1-1-1,-1 1 1,1-1-1,-1 0 1,1 1 0,0-1-1,-1 0 1,1 0-1,-1 0 1,1 0 0,0 0-1,-1 0 1,1-1-1,-1 1 1,3-1 0,3-2 25,-1 0-1,1 0 1,-1-1 0,0 0 0,0 0 0,-1 0 0,1-1 0,7-8 0,16-19 140,0-2-1,-3 0 1,29-49-1,-40 57-88,-1-1 0,-1-1 1,-2 0-1,0 0 0,9-47 0,-17 65-60,-2 7-19,0-1 0,-1 1 1,1-1-1,-1 0 1,1 1-1,-1-1 0,0 0 1,0 0-1,-1 1 0,0-6 1,1 9-12,0 0 0,0 0 0,0-1 0,0 1 0,0 0 0,0 0 0,0-1-1,-1 1 1,1 0 0,0 0 0,0-1 0,0 1 0,0 0 0,-1 0 0,1-1 0,0 1 0,0 0 0,0 0 0,-1 0 0,1 0 0,0-1 0,0 1 0,-1 0 0,1 0 0,0 0 0,0 0 0,-1 0 0,1 0 0,0 0 0,-1 0 0,1 0 0,0 0 0,0 0 0,-1 0 0,1 0 0,0 0 0,-1 0 0,-9 8 24,-6 20-15,7-5-8,2 1 1,0 0 0,2 1-1,1 0 1,1-1-1,1 1 1,1 0 0,1 0-1,5 43 1,-3-60-6,-1 0 0,1 0 0,0 1 0,1-1-1,0-1 1,0 1 0,1 0 0,0-1 0,0 0 0,10 13 0,-12-17 2,0-1 1,1 0-1,-1 0 0,1 0 0,0 0 1,-1 0-1,1 0 0,0-1 0,0 1 1,0-1-1,1 0 0,-1 0 0,0 0 1,0 0-1,1-1 0,-1 1 0,0-1 1,0 0-1,1 0 0,-1 0 1,0 0-1,1 0 0,-1-1 0,0 0 1,1 0-1,-1 0 0,0 0 0,0 0 1,0 0-1,4-3 0,4-3 20,0 1 1,-1-1-1,0-1 0,-1 0 1,1 0-1,-2-1 1,1-1-1,11-16 0,-3 2 94,-2 0 0,21-45-1,-13 18 118,-3-1-1,-2-1 1,-3-1-1,-1 0 1,11-109-1,-27 131-111,2 32-118,0-1 0,0 1 0,0 0 0,0 0 0,0 0-1,0 0 1,0 0 0,0-1 0,0 1 0,0 0 0,0 0-1,0 0 1,0 0 0,0-1 0,-1 1 0,1 0 0,0 0-1,0 0 1,0 0 0,0 0 0,0 0 0,0-1 0,0 1-1,0 0 1,-1 0 0,1 0 0,0 0 0,0 0 0,0 0-1,0 0 1,0 0 0,-1 0 0,1 0 0,0 0 0,0 0-1,0 0 1,0 0 0,-1 0 0,1 0 0,0 0 0,0 0-1,0 0 1,-8 13 9,-4 31 4,2 2 0,2-1 0,-5 84 0,13-121-12,-3 30 8,4 56 0,0-84-9,0-1 1,0 1-1,1 0 1,0 0 0,1-1-1,0 0 1,1 1-1,0-1 1,0 0-1,1-1 1,5 9 0,-7-14-6,0 0 0,0 0 0,0-1 1,0 1-1,0-1 0,0 0 1,1 0-1,-1 0 0,6 1 0,-9-2-5,1-1 0,0 0 0,-1 0 0,1 1 0,0-1 0,-1 0 0,1 0-1,0 0 1,-1 0 0,1 0 0,0 0 0,0 0 0,-1 0 0,1 0-1,0 0 1,-1-1 0,1 1 0,0 0 0,-1 0 0,1-1 0,1 0-1,-2 1-10,1-1-1,-1 0 0,1 0 0,-1 0 0,0 0 1,1 0-1,-1 0 0,0 0 0,0 0 0,1 0 0,-1 0 1,0 0-1,0 0 0,0 1 0,0-1 0,0 0 0,-1 0 1,1 0-1,0 0 0,0 0 0,-1-1 0,-4-11-152,0 0 0,-1 1-1,0-1 1,-1 1-1,-1 1 1,1 0-1,-16-16 1,0-3-17,-21-31 990,44 61-781,0-1 1,0 1-1,0 0 1,0-1-1,0 1 1,0 0-1,0 0 0,0-1 1,0 1-1,0 0 1,0-1-1,0 1 1,0 0-1,0 0 1,0-1-1,0 1 0,0 0 1,1 0-1,-1-1 1,0 1-1,0 0 1,0 0-1,0 0 1,1-1-1,-1 1 1,0 0-1,0 0 0,1 0 1,-1 0-1,0-1 1,0 1-1,1 0 1,-1 0-1,0 0 1,0 0-1,1 0 0,-1 0 1,0 0-1,0 0 1,1 0-1,-1 0 1,0 0-1,1 0 1,-1 0-1,0 0 0,0 0 1,1 0-1,-1 0 1,20-1 240,-16 1-154,16-1-269,0-1 1,0-1-1,0-1 1,0 0-1,-1-2 1,29-11-1,-6-1-113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8.269"/>
    </inkml:context>
    <inkml:brush xml:id="br0">
      <inkml:brushProperty name="width" value="0.05" units="cm"/>
      <inkml:brushProperty name="height" value="0.05" units="cm"/>
    </inkml:brush>
  </inkml:definitions>
  <inkml:trace contextRef="#ctx0" brushRef="#br0">0 73 17676,'6'16'829,"-1"0"0,-1 0-1,-1 0 1,3 20 0,2 14 503,-4-28-880,12 45 374,-15-63-789,0 0 1,1 0-1,-1 0 1,1-1-1,0 1 1,0 0-1,1-1 1,-1 0-1,0 0 1,1 0-1,0 0 1,0 0-1,4 3 1,-5-5-22,0 0 0,0 0 0,0-1 0,0 1-1,0-1 1,0 1 0,0-1 0,1 0 0,-1 0 0,0 0 0,0 0 0,0 0 0,0 0 0,0-1 0,1 1 0,-1-1 0,0 0 0,0 1 0,0-1 0,0 0 0,3-2 0,3-2 27,1 0 0,-1-1 0,8-7-1,18-18 130,-2-2 0,41-53 0,-42 47-1,59-57 0,-85 91-159,1 1 1,-1-1-1,1 1 1,0 0-1,10-4 1,-15 7-13,0 1 1,0-1 0,0 1-1,0 0 1,0-1 0,0 1-1,0 0 1,0 0 0,0 0 0,0-1-1,0 1 1,0 0 0,1 1-1,-1-1 1,0 0 0,0 0-1,0 0 1,0 1 0,0-1 0,0 0-1,0 1 1,0-1 0,0 1-1,0 0 1,0-1 0,0 1-1,-1-1 1,1 1 0,0 0 0,0 0-1,0 0 1,-1-1 0,1 1-1,-1 0 1,1 0 0,0 0-1,-1 0 1,0 0 0,1 0 0,-1 0-1,0 0 1,1 0 0,-1 2-1,2 5-5,0 0 1,-1 0-1,0 0 0,-1 0 0,1 0 0,-3 15 0,-10 50 0,3-23 47,8-50-40,1 1-1,0-1 1,0 0-1,0 0 1,0 0-1,0 1 1,0-1-1,0 0 1,0 0-1,0 0 1,-1 1-1,1-1 1,0 0-1,0 0 1,0 0 0,0 1-1,0-1 1,0 0-1,0 0 1,0 1-1,1-1 1,-1 0-1,0 0 1,0 0-1,0 1 1,0-1-1,0 0 1,0 0 0,0 0-1,0 1 1,0-1-1,1 0 1,-1 0-1,0 0 1,0 0-1,0 1 1,0-1-1,1 0 1,-1 0-1,0 0 1,0 0-1,0 0 1,1 0 0,-1 0-1,0 1 1,11-9 43,9-18 3,-7 7-21,6-9-4,1 1 0,1 0 0,1 1 0,31-27-1,-50 50-23,1 0-1,0 1 0,0-1 1,0 1-1,0 0 1,0 0-1,0 0 0,8-2 1,-11 4 0,1 0 0,-1 0 0,0 0 0,1 0 0,-1 0 0,0 0 0,1 0 0,-1 0 0,0 0 0,0 0 0,1 1 0,-1-1 0,0 1 0,0-1 0,1 1 0,-1-1 0,0 1 0,0 0 0,0-1 0,0 1 0,0 0 0,0 0 0,0 0 0,0 0 0,0 0 0,0 0 1,0 0-1,-1 0 0,1 0 0,0 1 0,-1-1 0,1 2 0,2 4-2,-1 1-1,-1-1 1,1 0 0,-1 1 0,-1-1-1,1 1 1,-1-1 0,-1 1 0,-1 12 0,-3 8-102,-9 31 0,11-50 41,1 0-537,-1 1 0,0-1 1,-6 13-1,9-22 578,0 0 0,0 0 0,0 0 0,-1 0 0,1 1 0,0-1-1,0 0 1,0 0 0,0 0 0,-1 0 0,1 0 0,0 0 0,0 1 0,0-1 0,-1 0 0,1 0-1,0 0 1,0 0 0,0 0 0,-1 0 0,1 0 0,0 0 0,0 0 0,0 0 0,-1 0 0,1 0 0,0 0-1,0 0 1,0 0 0,-1 0 0,1 0 0,0 0 0,0 0 0,0 0 0,-1-1 0,1 1 0,0 0 0,0 0-1,0 0 1,0 0 0,-1 0 0,1 0 0,0-1 0,-1-7-661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9.026"/>
    </inkml:context>
    <inkml:brush xml:id="br0">
      <inkml:brushProperty name="width" value="0.05" units="cm"/>
      <inkml:brushProperty name="height" value="0.05" units="cm"/>
    </inkml:brush>
  </inkml:definitions>
  <inkml:trace contextRef="#ctx0" brushRef="#br0">34 447 17884,'2'1'230,"0"-1"0,0 0 0,0 1-1,0-1 1,0 0 0,0 0 0,0 0 0,0 0 0,0-1 0,0 1 0,0 0 0,0-1-1,0 0 1,0 1 0,-1-1 0,1 0 0,3-2 0,-1 1-8,-1-1 0,1 0 0,-1 0 0,0 0-1,0 0 1,0-1 0,4-5 0,-1-2-87,0 0 0,-1 0 1,0 0-1,-1 0 0,4-13 0,1-25 259,-9 47-365,1-1-1,-1 1 1,0 0 0,0-1-1,0 1 1,0-1-1,-1 1 1,1-1 0,-1 1-1,1 0 1,-1-1 0,0 1-1,0 0 1,0 0 0,0-1-1,0 1 1,-3-3-1,3 4-18,1 1-1,-1-1 0,0 1 1,0 0-1,1-1 0,-1 1 1,0-1-1,0 1 0,1 0 1,-1 0-1,0 0 0,0-1 0,1 1 1,-1 0-1,0 0 0,0 0 1,0 0-1,0 0 0,1 0 1,-1 1-1,0-1 0,0 0 1,0 0-1,1 0 0,-1 1 0,0-1 1,0 0-1,1 1 0,-1-1 1,0 1-1,1-1 0,-1 1 1,1-1-1,-2 2 0,-20 23 155,22-24-161,-11 16 12,0 1 0,1 1 0,1 0 0,1 0 0,0 1 0,2 0 0,0 0 0,1 1 0,1-1 0,1 1 0,1 0 1,1 29-1,1-45-21,0 0 1,1 0 0,0 0 0,0 0 0,0 0-1,0-1 1,1 1 0,0 0 0,0-1-1,3 6 1,-4-8 2,0 0-1,1-1 0,-1 1 0,0-1 1,1 0-1,0 0 0,-1 1 1,1-1-1,-1 0 0,1 0 0,0 0 1,0-1-1,0 1 0,0 0 1,0-1-1,-1 1 0,1-1 0,0 0 1,0 1-1,0-1 0,0 0 1,0 0-1,0 0 0,0-1 0,0 1 1,0 0-1,3-2 0,2 0-2,0 0 1,0-1-1,0 0 0,-1-1 0,1 0 0,-1 0 0,0 0 1,0 0-1,-1-1 0,1 0 0,-1 0 0,5-6 0,9-13-14,25-40-1,-43 62 21,24-40 35,-1-2 1,29-72 0,-41 84-10,-2 0 0,0-1 1,-3-1-1,6-53 1,-12 83-23,-1 1 1,0 0-1,0-1 1,0 1 0,0 0-1,-1-1 1,1 1 0,-1 0-1,0-1 1,0 1-1,0 0 1,0 0 0,0 0-1,-3-4 1,3 6-4,1 1-1,-1-1 1,1 1-1,-1-1 1,1 1-1,-1-1 1,1 1 0,-1 0-1,0-1 1,1 1-1,-1 0 1,0 0 0,1 0-1,-1-1 1,0 1-1,1 0 1,-1 0-1,0 0 1,1 0 0,-1 0-1,0 0 1,1 0-1,-1 0 1,0 0 0,0 1-1,-1 0 0,-1 0-1,1 0 1,0 0-1,0 0 0,0 1 1,0-1-1,0 1 1,0 0-1,1-1 1,-4 5-1,-5 7 4,0 1 0,1 0-1,1 0 1,0 1 0,1 0-1,-6 19 1,0 5 46,-11 58-1,24-96-47,-3 12 21,0 0-1,1 0 1,1 0-1,0 0 1,0 0 0,2 0-1,2 20 1,-3-32-19,0 1 1,1-1-1,-1 0 1,0 0-1,1 0 1,-1 0-1,1 0 0,0 0 1,-1 0-1,1 0 1,0 0-1,0 0 1,-1 0-1,1-1 1,0 1-1,0 0 1,0 0-1,0-1 1,0 1-1,0-1 1,0 1-1,0-1 1,1 1-1,-1-1 0,0 1 1,0-1-1,0 0 1,0 0-1,1 0 1,-1 0-1,0 0 1,0 0-1,0 0 1,0 0-1,2-1 1,5 0 6,0-1 0,-1 0 0,1-1 0,9-5 0,1 1 1,-10 4-12,0 0-1,0 0 0,0 1 0,0 1 0,0-1 0,0 2 0,1-1 0,-1 1 1,0 0-1,1 0 0,-1 1 0,0 0 0,0 1 0,0 0 0,0 0 1,0 1-1,0 0 0,0 0 0,-1 1 0,0 0 0,1 0 0,-2 0 0,1 1 1,10 9-1,-4 0-8,0 0 0,0 1 0,-1 0 0,-1 1 0,15 29 0,-24-41 8,0 0 0,1-1 1,-1 0-1,0 1 0,1-1 1,0 0-1,0 0 0,0-1 1,4 4-1,-6-5 2,0-1 1,0 1-1,0-1 0,0 0 0,0 1 1,1-1-1,-1 0 0,0 0 0,0 0 0,0 0 1,0 0-1,1 0 0,-1 0 0,0 0 1,0 0-1,0-1 0,0 1 0,1 0 0,-1-1 1,0 1-1,0-1 0,0 1 0,0-1 1,0 1-1,0-1 0,0 0 0,0 0 0,-1 1 1,1-1-1,0 0 0,0 0 0,-1 0 1,1 0-1,0 0 0,-1 0 0,1 0 0,0-2 1,5-7 4,0-1 1,-1 0-1,0-1 1,-1 1 0,0-1-1,-1 0 1,0 0-1,-1 0 1,0-1-1,-1 1 1,0-18 0,-2 16 0,0-1 1,0 0 0,-1 1 0,-1-1 0,-1 1 0,0 0 0,-1 0 0,0 0 0,-9-17 0,12 29-5,0 0 0,1-1 1,-1 1-1,0 0 1,0 0-1,0 0 0,-3-2 1,-2 3-25,8 13-86,1-8-5,0 0-1,0 0 1,1 0-1,-1 0 1,1-1 0,0 1-1,0-1 1,0 0-1,0 1 1,0-2-1,1 1 1,-1 0 0,1-1-1,7 4 1,-3-2-27,-1 0-1,1-1 1,1 0 0,-1 0-1,0-1 1,15 3 0,-17-5 45,1 0-1,-1 0 1,1 0 0,8-2 0,27-8-532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09.619"/>
    </inkml:context>
    <inkml:brush xml:id="br0">
      <inkml:brushProperty name="width" value="0.05" units="cm"/>
      <inkml:brushProperty name="height" value="0.05" units="cm"/>
    </inkml:brush>
  </inkml:definitions>
  <inkml:trace contextRef="#ctx0" brushRef="#br0">6 0 18780,'-3'19'729,"2"0"1,0 0-1,0 0 1,6 38-1,-1 3 256,-3-15-582,-1-1-71,11 83 1,-11-125-328,0 0 0,1 0 0,-1 0 0,0-1 0,1 1 0,0 0 0,-1 0 0,1-1 0,0 1-1,0 0 1,0-1 0,0 1 0,0-1 0,0 1 0,0-1 0,0 0 0,4 3 0,-4-4 0,-1 1-1,1-1 1,1 0 0,-1 0 0,0 0-1,0 1 1,0-1 0,0 0-1,0-1 1,0 1 0,0 0-1,0 0 1,0 0 0,0 0-1,0-1 1,0 1 0,0-1 0,0 1-1,-1-1 1,1 1 0,0-1-1,1 0 1,5-5 24,0 0 1,-1 0-1,0-1 1,-1 1-1,9-13 0,38-64 218,-33 50-105,2 1 1,0 1 0,39-41 0,-59 71-137,0 0 1,0 0-1,0 0 1,0 0-1,0 0 1,0 0-1,0 0 1,0 1-1,0-1 1,1 0-1,-1 1 1,0-1-1,0 0 1,1 1-1,-1 0 1,0-1-1,1 1 1,-1 0-1,0 0 1,1 0-1,1 0 1,-2 0-5,0 1 0,-1 0 1,1-1-1,0 1 0,0 0 1,-1 0-1,1 0 0,0-1 1,-1 1-1,1 0 0,-1 0 1,1 0-1,-1 0 0,0 0 1,1 0-1,-1 0 0,0 0 1,0 0-1,1 0 0,-1 1 1,0-1-1,0 0 0,0 0 1,0 0-1,-1 0 0,1 0 1,0 1-1,-3 17 1,0-1 0,-1 1 0,-1-1 0,-7 18 0,-8 30-704,20-65 639,-1-1 0,1 1 0,0 0 0,0-1 0,-1 1 0,1 0 0,0 0 0,0-1 0,0 1 0,0 0 0,0 0 0,0 0 0,0-1 0,0 1 0,0 0 0,0 0 0,0-1 0,0 1 0,0 0 0,1 0 0,-1-1 0,0 1 0,1 0 0,-1-1 0,0 1 0,1 0-1,-1-1 1,1 1 0,-1-1 0,1 1 0,0 0 0,1 0-10,0-1 0,0 0 0,0-1 0,-1 1 0,1 0 1,0 0-1,0-1 0,0 1 0,-1-1 0,1 1 0,0-1 0,-1 0 0,3-1 0,21-10-588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11.099"/>
    </inkml:context>
    <inkml:brush xml:id="br0">
      <inkml:brushProperty name="width" value="0.05" units="cm"/>
      <inkml:brushProperty name="height" value="0.05" units="cm"/>
    </inkml:brush>
  </inkml:definitions>
  <inkml:trace contextRef="#ctx0" brushRef="#br0">80 551 16051,'-13'19'548,"1"-1"0,1 1 0,-12 27 0,19-36-356,0 1 0,1-1 0,0 0 0,1 1 0,0 0 0,0-1 0,1 1 0,1 19 0,0-28-151,0-1 1,0 1-1,1 0 1,-1 0-1,0-1 1,1 1-1,-1 0 1,1-1-1,0 1 1,-1 0-1,1-1 1,0 1-1,0-1 1,0 1-1,0-1 1,0 0-1,0 1 1,0-1-1,1 0 1,-1 0-1,3 2 1,-2-2 8,0 0-1,0-1 1,-1 1 0,1-1-1,0 0 1,0 0 0,0 0-1,0 0 1,0 0 0,0 0-1,-1 0 1,1 0 0,0-1 0,0 1-1,0-1 1,0 1 0,-1-1-1,1 0 1,0 0 0,2-1-1,3-3 70,0 0 0,-1 0 1,1-1-1,-1 0 0,0 0 0,-1 0 0,1-1 0,-1 0 0,-1 0 0,1 0 0,-1-1 0,0 1 0,-1-1 0,3-9 0,-1 3 73,0-1-1,-1-1 1,-1 1-1,-1-1 0,0 1 1,-1-28-1,-1 36-101,-1-1-1,0 1 1,-4-15-1,5 20-72,-1 1-1,1-1 0,-1 1 1,0-1-1,0 1 0,0-1 1,0 1-1,0-1 1,0 1-1,-1-2 0,1 3-9,1-1-1,-1 1 0,0 0 0,1-1 1,-1 1-1,0 0 0,1-1 0,-1 1 1,0 0-1,1 0 0,-1 0 0,0 0 0,1 0 1,-1 0-1,0 0 0,1 0 0,-1 0 1,0 0-1,0 0 0,1 0 0,-1 0 1,0 0-1,1 1 0,-1-1 0,0 1 1,-1 0-6,0 0 0,0 1 1,0 0-1,0-1 1,1 1-1,-1 0 1,0 0-1,1 0 1,0 0-1,-1 0 0,1 0 1,0 1-1,0-1 1,0 0-1,1 0 1,-1 1-1,0-1 1,1 1-1,-1 2 0,0 6-28,0 0 0,0 21 0,2-26-16,-1 0-1,1-1 0,0 1 0,0 0 0,1 0 0,3 7 0,-5-11 16,1-1 0,-1 1 0,1-1-1,0 0 1,-1 0 0,1 1 0,0-1-1,0 0 1,0 0 0,0 0 0,0 0-1,0 0 1,0 0 0,1 0 0,-1-1-1,0 1 1,0 0 0,1 0 0,-1-1-1,1 1 1,-1-1 0,0 0 0,1 1 0,-1-1-1,1 0 1,-1 0 0,1 0 0,-1 0-1,0 0 1,1 0 0,1 0 0,2-2-76,0 0 0,0 0 1,0 0-1,0 0 1,0-1-1,-1 0 1,0 0-1,1 0 1,-1-1-1,0 1 1,0-1-1,-1 0 1,6-7-1,6-9-357,18-35-1,-13 19 354,-1-2 0,-3 0 0,-1-1 0,-1 0 0,-3-1 0,-1 0 0,-2-1 0,-1 0 0,0-65 0,-7 101 125,-2-38 139,2 42-138,-1-1 1,1 0-1,0 0 0,-1 1 1,1-1-1,-1 0 0,0 1 1,1-1-1,-1 0 0,0 1 1,0-1-1,0 1 1,0-1-1,0 1 0,-1 0 1,1-1-1,0 1 0,-1 0 1,-2-2-1,3 3-4,0 0 1,0 0-1,0 0 1,1-1-1,-1 1 1,0 1-1,0-1 1,0 0-1,0 0 0,0 0 1,0 0-1,1 1 1,-1-1-1,0 0 1,0 1-1,0-1 1,1 0-1,-1 1 1,0-1-1,0 1 0,1 0 1,-1-1-1,0 1 1,1-1-1,-1 1 1,1 0-1,-1 0 1,1-1-1,-1 1 1,1 0-1,-1 1 0,-14 28 260,14-26-223,-17 44 207,3 1 0,2 0-1,2 1 1,3 0 0,1 1 0,3-1 0,2 53 0,2-102-256,6 98 303,-6-90-265,2-1 0,-1 0-1,1 0 1,0 0 0,1-1-1,0 1 1,0 0 0,1-1-1,7 11 1,-11-17-26,1 1 0,0-1-1,-1 0 1,1 0 0,0 0 0,0 0 0,0 0-1,0-1 1,0 1 0,0 0 0,0 0 0,1-1-1,-1 1 1,0 0 0,0-1 0,0 1 0,1-1-1,-1 0 1,0 1 0,1-1 0,-1 0 0,2 0-1,-2 0 3,0-1-1,0 1 0,1-1 1,-1 1-1,0-1 0,0 1 1,0-1-1,0 0 0,0 0 0,0 0 1,0 0-1,0 0 0,0 1 1,0-2-1,0 1 0,0 0 1,0-2-1,3-4 51,0 0 0,-1-1 0,0 1-1,-1-1 1,3-12 0,3-31 307,2-88 1,3-25-41,-13 161-330,1 0-1,-1 0 1,1 0-1,0 0 0,0 0 1,0 0-1,0 0 0,0 1 1,3-4-1,-4 5-4,1 0-1,0 1 1,0-1 0,-1 1-1,1-1 1,0 1 0,0-1-1,0 1 1,-1 0-1,1-1 1,0 1 0,0 0-1,0 0 1,0-1 0,0 1-1,0 0 1,0 0 0,0 0-1,0 0 1,0 0-1,-1 0 1,1 1 0,0-1-1,0 0 1,0 0 0,0 1-1,0-1 1,0 0 0,-1 1-1,1-1 1,1 2-1,11 5-23,0 1 0,-1 0-1,0 2 1,-1-1-1,1 1 1,-2 1 0,0 0-1,0 0 1,-1 1-1,0 0 1,-1 1-1,-1-1 1,0 2 0,0-1-1,5 18 1,-9-19-1,0-1 1,-1 1 0,0 0-1,-1 0 1,0 0 0,-1 0-1,-2 19 1,-3 0-58,-13 49 0,17-79 84,1 0 0,0-1 0,-1 1 0,1 0 0,0 0 0,-1 0 0,1-1 0,0 1 0,0 0 0,0 0 0,0 0 0,0-1 0,0 1 0,0 0 0,0 0 0,0 0 0,0-1 0,0 1 0,1 0 0,-1 0 0,0-1-1,0 1 1,1 0 0,-1 0 0,1-1 0,0 2 0,0-2 0,0 0 0,0 0-1,0 0 1,0 0-1,0 0 1,0 0-1,0-1 1,0 1-1,0 0 1,0-1 0,-1 1-1,1-1 1,0 1-1,0-1 1,0 1-1,0-1 1,0 0-1,38-35-5,-11 3 8,-1-2-1,-2-2 0,36-71 1,-49 89 26,-12 19-28,1 0 1,-1 0 0,0-1 0,0 1 0,0 0-1,0 0 1,0 0 0,0-1 0,0 1 0,0 0-1,1 0 1,-1 0 0,0 0 0,0 0-1,0-1 1,0 1 0,1 0 0,-1 0 0,0 0-1,0 0 1,0 0 0,0 0 0,1 0 0,-1 0-1,0 0 1,0 0 0,0-1 0,1 1 0,-1 0-1,0 0 1,0 0 0,0 0 0,1 0-1,-1 1 1,0-1 0,0 0 0,0 0 0,1 0-1,-1 0 1,0 0 0,0 0 0,0 0 0,1 0-1,-1 1 1,3 9 22,-1 26 29,-3 41 1,2 37 100,0-107-138,1 11 43,7 34 0,-9-48-35,1 0 0,0 0 0,1-1 1,-1 1-1,1-1 0,-1 1 0,1-1 0,0 1 0,0-1 0,1 0 0,-1 0 1,1 0-1,-1 0 0,1-1 0,4 4 0,-5-5-2,0 0 0,-1 0 0,1 0 0,0 0 0,0-1 0,-1 1 0,1-1 0,0 0 0,0 1 0,0-1 0,0 0 0,0 0 0,-1 0 0,1 0 0,0 0 0,0-1 0,0 1 0,0 0 0,3-2 0,-2 0 9,1 0-1,-1 0 1,0 0-1,0 0 1,0 0-1,0-1 1,0 0-1,0 1 1,2-5-1,3-3 35,-1 0 0,-1 0-1,0-1 1,-1 0 0,6-13 0,-5 7-13,-1 0-1,0 0 1,-1-1 0,-1 0 0,0 0 0,-1 0 0,-2-30-1,-4 30 28,4 18-76,0 0-1,0 0 1,0 0 0,0 0-1,0 0 1,-1 0-1,1-1 1,0 1-1,0 0 1,0 0 0,0 0-1,0 0 1,-1 0-1,1 0 1,0 0-1,0 0 1,0 0 0,0 0-1,0 0 1,-1 0-1,1 0 1,0 0-1,0 0 1,0 0 0,0 0-1,-1 0 1,1 0-1,0 0 1,0 0-1,0 0 1,0 1-1,0-1 1,0 0 0,-1 0-1,1 0 1,0 0-1,0 0 1,0 0-1,0 0 1,0 0 0,0 1-1,0-1 1,0 0-1,-1 0 1,1 0-1,0 0 1,0 1 0,-1 1 4,-1 1 1,1-1 0,0 1-1,0-1 1,0 1 0,0 0-1,1 0 1,-1 3 0,0 0-3,1-1 1,-1 1 0,1 0-1,1-1 1,-1 1-1,1 0 1,0-1-1,0 1 1,0 0 0,1-1-1,0 0 1,4 9-1,-4-12-17,0 1 0,0 0-1,0-1 1,0 1 0,0-1 0,1 0-1,-1 0 1,1 0 0,0 0 0,0 0-1,0 0 1,-1-1 0,1 1 0,1-1-1,-1 0 1,0 0 0,0 0 0,0-1-1,1 1 1,-1-1 0,0 1 0,0-1-1,4 0 1,4-1-57,0 0 0,0-1 0,0-1-1,0 1 1,0-1 0,-1-1 0,0 0 0,0-1-1,0 0 1,0 0 0,0-1 0,-1 0 0,0-1-1,-1 0 1,1 0 0,8-12 0,-11 13 52,0 0-1,0-1 1,-1 0-1,0 0 1,-1 0 0,1-1-1,-1 0 1,-1 1-1,1-1 1,-2-1 0,1 1-1,-1 0 1,0-1 0,-1 1-1,1-1 1,-2 1-1,1-1 1,-2 0 0,1 1-1,-1-1 1,-2-10-1,3 18 19,-1-1 0,1 0 0,0 1 0,-1-1 0,0 0 0,1 1-1,-1-1 1,0 1 0,0-1 0,0 1 0,0-1 0,0 1 0,0 0-1,0 0 1,-1-1 0,1 1 0,0 0 0,-1 0 0,1 0-1,-1 0 1,1 1 0,-1-1 0,1 0 0,-1 1 0,0-1 0,1 1-1,-4-1 1,3 1-1,-1 0 0,1 0 0,-1 1 0,0-1 1,1 1-1,-1-1 0,1 1 0,0 0 0,-1 0 0,1 0 0,0 1 0,0-1 0,-1 0 0,1 1 0,0 0 0,0-1 0,-3 5 0,-3 3-1,1 0-1,0 1 1,1 0 0,0 0 0,1 1-1,0 0 1,-7 22 0,6-16 0,2 0 1,0 1 0,2 0-1,-2 28 1,4-41 3,0 0-1,0 1 1,0-1 0,1 0 0,0 0 0,0 0 0,1 1-1,-1-1 1,1 0 0,4 6 0,-5-8 3,0-1-1,1 0 1,-1-1 0,1 1-1,0 0 1,0 0 0,-1-1-1,1 1 1,0-1 0,0 1 0,1-1-1,-1 0 1,0 0 0,0 0-1,1 0 1,-1 0 0,0-1-1,1 1 1,-1-1 0,1 1-1,-1-1 1,1 0 0,-1 0-1,3 0 1,5-1 12,0-1-1,0 0 0,0 0 1,0-1-1,-1 0 1,1-1-1,-1 0 1,0 0-1,10-7 0,76-57 80,-69 48-68,-4 2 3,36-25-1,-53 39-22,0 1-1,0 1 0,0-1 1,1 1-1,-1 0 0,0 0 1,1 0-1,-1 1 1,10-1-1,-13 2-3,-1 0 0,0 0 0,0 1 0,0-1 0,1 0-1,-1 1 1,0-1 0,0 1 0,0-1 0,0 1 0,1 0 0,-1-1 0,0 1 0,0 0 0,0 0 0,-1 0 0,1 0 0,0 0 0,0 0-1,0 0 1,-1 0 0,1 0 0,-1 0 0,1 0 0,0 0 0,-1 1 0,0-1 0,1 0 0,-1 0 0,0 1 0,0-1 0,0 0 0,0 0-1,0 3 1,1 5 31,-1 1-1,0 0 1,-2 12-1,2-21-32,-13 85 316,13-85-314,0-1 0,0 0 0,0 1 1,0-1-1,-1 1 0,1-1 0,0 1 1,0-1-1,0 1 0,0-1 0,0 1 0,0-1 1,0 0-1,0 1 0,0-1 0,1 1 1,-1-1-1,0 1 0,0-1 0,0 1 1,0-1-1,1 0 0,-1 1 0,0-1 1,0 1-1,1-1 0,-1 0 0,0 1 0,1-1 1,-1 0-1,0 0 0,1 1 0,-1-1 1,1 0-1,-1 0 0,0 1 0,1-1 1,-1 0-1,1 0 0,-1 0 0,1 0 1,-1 0-1,1 1 0,-1-1 0,0 0 0,1 0 1,-1 0-1,1 0 0,-1 0 0,1-1 1,-1 1-1,1 0 0,-1 0 0,1 0 1,-1 0-1,0 0 0,1-1 0,-1 1 1,1 0-1,-1 0 0,0-1 0,1 1 0,-1 0 1,0-1-1,1 1 0,0-1 0,28-25 84,-24 22-81,-3 2-25,27-22-22,-27 22-17,-1 1-1,1 0 1,-1 0 0,1 0 0,0 0-1,0 1 1,-1-1 0,1 0-1,0 1 1,0-1 0,0 1 0,0 0-1,0-1 1,0 1 0,0 0-1,2 0 1,-4 1-23,1-1 0,0 1 0,-1-1 0,1 1 0,0-1 0,-1 1-1,1-1 1,-1 1 0,1-1 0,-1 1 0,1 0 0,-1-1 0,1 1 0,-1 0 0,0-1-1,1 1 1,-1 0 0,0 0 0,0 0 0,1-1 0,-1 1 0,0 0 0,0 0 0,0-1-1,0 1 1,0 0 0,0 0 0,0 0 0,0-1 0,-1 3 0,-5 24-887,-3-10 163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8.514"/>
    </inkml:context>
    <inkml:brush xml:id="br0">
      <inkml:brushProperty name="width" value="0.05" units="cm"/>
      <inkml:brushProperty name="height" value="0.05" units="cm"/>
    </inkml:brush>
  </inkml:definitions>
  <inkml:trace contextRef="#ctx0" brushRef="#br0">92 81 17348,'-4'0'305,"0"0"-1,0 0 1,-1 1 0,1-1 0,0 1 0,0 0 0,0 0 0,0 0 0,0 1-1,0-1 1,0 1 0,1 0 0,-1 0 0,1 1 0,-1-1 0,1 1-1,-5 4 1,6-4-151,0-1-1,0 1 0,0 0 1,1 0-1,-1 0 0,1 1 1,0-1-1,0 0 0,0 0 0,0 1 1,0-1-1,1 1 0,0-1 1,0 1-1,0-1 0,0 0 1,0 1-1,0-1 0,1 1 1,0-1-1,2 6 0,0-1-75,0 1 1,1-1-1,0 0 0,0-1 0,1 1 1,0-1-1,9 10 0,49 47-129,-34-36 10,20 19-190,58 62-476,-93-93 533,-1 2 1,0-1-1,-1 2 1,17 35-1,-26-46 144,0 0-1,-1-1 1,0 2 0,0-1 0,-1 0-1,0 0 1,-1 0 0,1 1-1,-2-1 1,1 0 0,-4 15 0,4-19 54,-1-1 0,0 1 1,0 0-1,0-1 1,-1 1-1,1-1 0,-1 1 1,0-1-1,0 0 1,0 0-1,0 1 0,-1-1 1,1-1-1,-1 1 1,0 0-1,0-1 1,0 1-1,0-1 0,0 0 1,0 0-1,-1 0 1,1-1-1,0 1 0,-1-1 1,0 0-1,1 0 1,-6 1-1,5-2 6,-1 0 1,1 0-1,0 0 0,0-1 0,0 0 1,0 0-1,0 0 0,0 0 1,0-1-1,1 0 0,-1 1 0,0-1 1,1 0-1,-1-1 0,1 1 1,0-1-1,0 0 0,0 1 0,0-1 1,0 0-1,1-1 0,-1 1 1,-2-5-1,-2-3-17,1 0 0,0 0 0,1 0 0,0-1 0,0 0 0,-4-19 0,6 16-48,1 0 1,0-1 0,2 1-1,-1 0 1,2 0 0,0-1 0,1 1-1,0 0 1,1 0 0,1 0-1,0 1 1,1-1 0,1 1 0,0 0-1,11-18 1,3 1 4,1 2 0,2 0 0,0 1-1,2 1 1,38-31 0,-51 47 35,3-2 30,0-1 0,24-29 0,-36 39-10,0-1 0,0 1 1,0-1-1,0 0 1,-1 0-1,0 0 0,0 0 1,0-1-1,-1 1 1,1 0-1,-1-1 1,-1 1-1,1-1 0,-1 1 1,0-8-1,0 11-9,0 0 0,-1 0 0,1 0 1,-1 0-1,1 1 0,-1-1 0,0 0 0,0 0 0,0 0 0,0 1 0,0-1 0,0 0 0,0 1 0,0-1 0,-1 1 1,1 0-1,-1-1 0,1 1 0,-1 0 0,1 0 0,-1 0 0,0 0 0,0 0 0,1 0 0,-1 0 0,0 1 1,0-1-1,0 0 0,0 1 0,0 0 0,0 0 0,0-1 0,0 1 0,0 0 0,0 0 0,0 1 0,1-1 1,-1 0-1,0 1 0,0-1 0,0 1 0,0 0 0,0-1 0,0 1 0,1 0 0,-1 0 0,0 0 0,1 0 0,-1 1 1,1-1-1,-1 0 0,1 1 0,0-1 0,-1 1 0,1-1 0,0 1 0,0-1 0,0 1 0,0 0 0,0 0 1,0 0-1,1-1 0,-2 5 0,2-2 5,-1-1-1,0 1 1,1-1 0,0 1 0,0 0 0,0 0 0,0-1-1,1 1 1,-1-1 0,1 1 0,0 0 0,0-1 0,0 1-1,1-1 1,-1 0 0,1 1 0,2 3 0,-1-3-90,1 0 0,-1 0 0,1-1 1,0 1-1,0-1 0,0 0 1,1 0-1,-1 0 0,1 0 0,8 3 1,3 0-203,1-1 1,-1-1 0,1 0 0,0-1 0,0-1-1,22 0 1,26-3-170,12-3-148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11.850"/>
    </inkml:context>
    <inkml:brush xml:id="br0">
      <inkml:brushProperty name="width" value="0.05" units="cm"/>
      <inkml:brushProperty name="height" value="0.05" units="cm"/>
    </inkml:brush>
  </inkml:definitions>
  <inkml:trace contextRef="#ctx0" brushRef="#br0">203 412 18148,'0'-3'150,"-1"-1"1,0 1-1,1-1 1,-1 1-1,0 0 1,-1-1-1,1 1 1,0 0-1,-1 0 0,0 0 1,0 0-1,0 0 1,0 1-1,0-1 1,-1 0-1,1 1 1,-1 0-1,1-1 1,-1 1-1,0 0 1,0 1-1,0-1 0,0 0 1,0 1-1,-1 0 1,1-1-1,0 1 1,-1 0-1,1 1 1,-1-1-1,1 1 1,0 0-1,-1-1 0,1 1 1,-1 1-1,1-1 1,-1 1-1,1-1 1,-1 1-1,1 0 1,0 0-1,-1 0 1,1 1-1,0-1 1,0 1-1,0 0 0,0-1 1,0 2-1,-3 2 1,0 0-101,0 1 0,0 0 0,1 1 0,-1 0 0,1-1 1,1 1-1,0 1 0,0-1 0,0 1 0,-4 14 0,6-16-46,0 0-1,0 0 1,1 1-1,-1-1 1,2 1-1,-1-1 1,1 1-1,0-1 1,0 1-1,1 0 1,0-1-1,0 1 1,0-1-1,4 9 1,-5-13-6,1 0 1,0-1-1,0 1 0,0 0 1,0-1-1,0 1 0,0 0 1,0-1-1,0 0 0,0 1 1,1-1-1,-1 0 0,1 1 1,-1-1-1,1 0 0,-1 0 1,1 0-1,0 0 0,0-1 1,-1 1-1,1 0 0,0-1 1,0 1-1,0-1 0,0 0 1,0 1-1,-1-1 0,1 0 1,0 0-1,0 0 0,0 0 1,0-1-1,0 1 1,0-1-1,0 1 0,-1-1 1,1 1-1,0-1 0,1-1 1,5-2-4,0 0 0,0-1 1,0 0-1,-1-1 0,0 1 1,12-14-1,32-39 70,57-82 0,31-71 305,-127 193-336,9-17 67,-16 27 11,-17 34-61,11-23-51,-25 56-3,-20 71 1,38-101 35,0 1-1,2-1 0,2 1 1,-2 53-1,6-75-13,0 0-1,1 0 1,0-1-1,0 1 1,1 0-1,0 0 1,6 14-1,-7-20-11,0 0 0,0 0 1,0-1-1,0 1 0,0 0 0,1-1 0,-1 1 0,1-1 0,-1 1 1,1-1-1,0 0 0,-1 1 0,1-1 0,0 0 0,0 0 0,0 0 1,0 0-1,0-1 0,0 1 0,0-1 0,0 1 0,0-1 0,0 0 1,0 1-1,0-1 0,0 0 0,0 0 0,0-1 0,0 1 0,1 0 0,-1-1 1,0 1-1,3-2 0,6-2 10,-1-1 1,0 0 0,-1 0-1,1-1 1,-1 0-1,-1 0 1,1-1 0,-1-1-1,11-11 1,62-82 91,-80 101-109,114-181 145,-77 117-83,-38 64-61,0 0 0,0 0 0,0-1 0,0 1 0,0 0 0,0 0 0,0 0 0,0-1 0,0 1 0,0 0 0,0 0 0,0 0 0,1-1 1,-1 1-1,0 0 0,0 0 0,0 0 0,0 0 0,0-1 0,0 1 0,1 0 0,-1 0 0,0 0 0,0 0 0,0 0 0,0 0 0,1-1 0,-1 1 0,0 0 0,0 0 0,0 0 0,1 0 0,-1 0 0,0 0 0,0 0 0,0 0 0,1 0 0,-1 0 0,0 0 0,0 0 1,1 0-1,-1 0 0,0 0 0,0 0 0,1 0 0,-1 13 16,-4 21-10,-7 21 3,-3 10 60,-10 130 1,27-172-114,-3-22 30,0-1 0,0 0-1,0 1 1,0-1 0,1 0-1,-1 1 1,0-1 0,0 0-1,0 0 1,0 1 0,1-1-1,-1 0 1,0 0 0,0 1-1,1-1 1,-1 0 0,0 0-1,0 0 1,1 1 0,-1-1-1,0 0 1,1 0 0,-1 0-1,0 0 1,1 0 0,-1 1-1,0-1 1,1 0 0,-1 0 0,0 0-1,1 0 1,1-1-70,-1 0-1,1-1 1,0 1 0,-1 0 0,1 0 0,-1-1 0,1 1-1,-1-1 1,0 0 0,1 1 0,-1-1 0,0 0-1,0 0 1,0 1 0,-1-1 0,2-2 0,10-25-1228,-2 0 0,0-1 0,-2 0 1,7-49-1,-7 11-1960,-1-70 1,-7 130 3097,0-4 205,0-1 0,0 1 0,-1-1 0,0 1 1,-1 0-1,-5-15 0,7 27 37,0-1 0,0 1 1,0-1-1,0 1 0,0-1 1,0 1-1,0-1 0,0 1 1,-1-1-1,1 1 0,0 0 1,0-1-1,-1 1 0,1-1 0,0 1 1,-1 0-1,1-1 0,0 1 1,-1-1-1,1 1 0,0 0 1,-1 0-1,1-1 0,-1 1 0,1 0 1,-1 0-1,1-1 0,-1 1 1,1 0-1,0 0 0,-1 0 1,1 0-1,-1 0 0,0 0 54,0 1 1,0 0-1,0-1 0,0 1 0,1 0 0,-1 0 1,0-1-1,1 1 0,-1 0 0,1 0 0,-1 0 0,1 0 1,-1 0-1,0 1 0,-10 35 2358,11-32-2449,-1 0-1,1 1 1,0-1-1,0 0 1,1 0-1,-1 0 0,3 8 1,-2-11-86,-1 0 0,1 1 0,0-1 0,0 0 1,0 0-1,1 0 0,-1 0 0,0 0 0,1 0 0,-1 0 0,1-1 0,0 1 0,0 0 1,-1-1-1,1 0 0,0 1 0,0-1 0,3 2 0,15 2-382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12.375"/>
    </inkml:context>
    <inkml:brush xml:id="br0">
      <inkml:brushProperty name="width" value="0.05" units="cm"/>
      <inkml:brushProperty name="height" value="0.05" units="cm"/>
    </inkml:brush>
  </inkml:definitions>
  <inkml:trace contextRef="#ctx0" brushRef="#br0">139 0 15803,'-18'15'3296,"12"-5"-2880,1 1 1,0-1 0,0 1 0,1 0-1,1 0 1,-1 0 0,2 1 0,0-1-1,-2 18 1,2 8 50,4 62 0,4-56-332,1 0-1,2-1 1,27 77 0,-16-56-93,-16-49 5,-1 0 1,0 0-1,-1 0 0,0 1 0,-1 18 0,-1-25-8,0 0 0,-1 0 0,0-1 0,-1 1 0,0-1-1,0 1 1,0-1 0,-1 0 0,0 1 0,-1-2 0,-6 11 0,9-15 1,0 0-1,0 0 1,0-1 0,-1 1 0,1-1-1,0 1 1,-1-1 0,0 1 0,1-1 0,-1 0-1,0 0 1,1 0 0,-1 0 0,0 0-1,0 0 1,0-1 0,0 1 0,0-1-1,0 1 1,0-1 0,0 1 0,0-1 0,0 0-1,0 0 1,0 0 0,0-1 0,0 1-1,0 0 1,0-1 0,-3 0 0,1-1 27,0 0 1,0 0-1,1 0 0,-1-1 1,1 1-1,0-1 1,0 0-1,0 0 1,0 0-1,0 0 1,1-1-1,-1 1 0,1-1 1,-3-4-1,-2-8 22,1-1-1,0 1 0,1-1 0,1 0 1,1 0-1,0-1 0,1 1 0,0-28 1,3 17-80,1 0-1,1-1 1,1 1 0,13-42 0,-12 54-178,0 1 0,1 0 0,1-1 1,1 2-1,0-1 0,0 1 0,2 0 0,0 1 0,0 0 0,1 1 0,1 0 0,0 1 0,18-14 1,68-48-1571,-64 44 1025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3:12.887"/>
    </inkml:context>
    <inkml:brush xml:id="br0">
      <inkml:brushProperty name="width" value="0.05" units="cm"/>
      <inkml:brushProperty name="height" value="0.05" units="cm"/>
    </inkml:brush>
  </inkml:definitions>
  <inkml:trace contextRef="#ctx0" brushRef="#br0">63 2 18764,'2'-1'1760,"-4"22"-1151,-3 12-233,-7 16 1184,1 8-600,-1 12-432,1 5-80,5 2-336,0 0-320,6-1-808,0-5 0,6-5 760,3-5-272,2-13-208</inkml:trace>
  <inkml:trace contextRef="#ctx0" brushRef="#br0" timeOffset="1">116 1193 22421,'3'33'1736,"-1"-16"-1400,-2-8-280,0-12-216,0-6 512,0-18-320,1-5-192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2.939"/>
    </inkml:context>
    <inkml:brush xml:id="br0">
      <inkml:brushProperty name="width" value="0.05" units="cm"/>
      <inkml:brushProperty name="height" value="0.05" units="cm"/>
    </inkml:brush>
  </inkml:definitions>
  <inkml:trace contextRef="#ctx0" brushRef="#br0">295 0 15547,'0'1'110,"1"-1"-1,-1 1 1,0-1-1,1 1 1,-1-1-1,0 1 0,0-1 1,1 1-1,-1 0 1,0-1-1,0 1 1,0-1-1,0 1 1,0-1-1,0 1 1,0 0-1,0-1 0,0 1 1,0-1-1,0 1 1,0 0-1,0-1 1,0 1-1,-1 0 1,-4 19 574,-8 9 1005,-33 54-1,16-31-1067,8-12-375,-11 24-169,-3-2 0,-68 88-1,96-142-2107,10-14 1169,16-24 760,-6 9-474,7-16-67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3.444"/>
    </inkml:context>
    <inkml:brush xml:id="br0">
      <inkml:brushProperty name="width" value="0.05" units="cm"/>
      <inkml:brushProperty name="height" value="0.05" units="cm"/>
    </inkml:brush>
  </inkml:definitions>
  <inkml:trace contextRef="#ctx0" brushRef="#br0">49 47 14827,'2'-5'573,"9"-21"784,-10 25-1292,-1 0 0,0 0 0,1 0 0,-1 0 0,1 0 0,-1 1 1,1-1-1,0 0 0,-1 0 0,1 1 0,0-1 0,-1 0 0,1 1 0,0-1 1,0 1-1,0-1 0,-1 1 0,1-1 0,0 1 0,0 0 0,0-1 0,1 1 1,-1 0 39,0 1 1,-1-1 0,1 1-1,0 0 1,0-1 0,-1 1 0,1 0-1,0-1 1,-1 1 0,1 0 0,-1 0-1,1 0 1,-1 0 0,1-1-1,-1 1 1,0 0 0,1 0 0,-1 0-1,0 0 1,0 0 0,0 2 0,5 27 733,-4-23-532,0 3-178,41 221 1811,-34-200-1880,2-1 0,1 0-1,1 0 1,1-1 0,24 38-1,-34-63 255,9 17-2459,-12-17-158,-11-12 112,-33-32-267,16 14 1050</inkml:trace>
  <inkml:trace contextRef="#ctx0" brushRef="#br0" timeOffset="1">9 312 14859,'-9'-10'1673,"9"9"-881,6 2-264,10 9 832,4 3-152,8 1-311,7-1-153,1-1-648,1-4-472,-7-1 416,-6-1-96,-8-4-144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7.588"/>
    </inkml:context>
    <inkml:brush xml:id="br0">
      <inkml:brushProperty name="width" value="0.05" units="cm"/>
      <inkml:brushProperty name="height" value="0.05" units="cm"/>
    </inkml:brush>
  </inkml:definitions>
  <inkml:trace contextRef="#ctx0" brushRef="#br0">8 0 19164,'1'3'219,"1"0"0,-1 0 0,1 0 1,-1 0-1,0 1 0,0-1 0,0 0 0,-1 0 0,1 1 0,-1-1 0,0 1 0,0-1 0,0 4 1,-8 50 955,3-27-630,4-16-367,-3 35 195,4-46-344,0 1-1,0 0 0,0-1 1,1 1-1,-1-1 0,1 1 0,0-1 1,0 1-1,0-1 0,3 4 1,-3-6-20,0 0 1,0 0 0,0 0 0,0 0 0,0 0 0,0-1 0,1 1 0,-1 0-1,0-1 1,1 1 0,-1-1 0,0 0 0,1 1 0,-1-1 0,1 0-1,-1 0 1,1 0 0,-1 0 0,0 0 0,1 0 0,-1 0 0,1 0-1,-1 0 1,0-1 0,1 1 0,-1-1 0,1 1 0,1-2 0,38-18 126,45-43 163,-1 1 51,-84 61-342,-1 0 0,1 1 0,-1-1 1,1 1-1,0-1 0,-1 1 1,1 0-1,0-1 0,-1 1 1,1 0-1,0-1 0,0 1 0,-1 0 1,1 0-1,0 0 0,0 0 1,0-1-1,-1 1 0,1 0 1,0 1-1,0-1 0,0 0 0,-1 0 1,1 0-1,0 0 0,0 0 1,-1 1-1,1-1 0,0 0 1,0 1-1,-1-1 0,1 1 0,0-1 1,-1 1-1,1-1 0,0 2 1,1 1 16,0 0 0,-1 1 1,0-1-1,0 1 0,0-1 1,0 1-1,0 4 0,-1-5-10,1 1-1,0-1 0,-1 0 1,1 1-1,0-1 1,1 1-1,-1-1 0,1 0 1,2 5-1,-3-7-6,0 0 1,0 0-1,1 0 1,-1 0-1,0 0 1,1 0-1,-1 0 1,1-1-1,-1 1 1,1 0-1,-1-1 1,1 1-1,-1-1 1,1 0-1,0 0 1,-1 1-1,4-1 1,27-6 100,-3 1-12,-28 5-97,-1 0 1,1 0 0,-1 0 0,1 0-1,-1 0 1,1 1 0,-1-1 0,0 0-1,1 0 1,-1 0 0,0 1 0,1-1-1,-1 0 1,0 0 0,1 1 0,-1-1-1,0 0 1,1 1 0,-1-1-1,0 1 1,0-1 0,1 0 0,-1 1-1,0-1 1,0 1 0,0-1 0,0 0-1,0 1 1,1-1 0,-1 1 0,0-1-1,0 1 1,0-1 0,0 0 0,0 1-1,0-1 1,0 1 0,-1-1-1,1 1 1,0-1 0,0 1 0,0-1-1,-1 1 1,-7 25-702,5-16-865,3-10 1534,0 1 1,0-1-1,0 0 0,0 0 1,0 0-1,0 0 1,0 0-1,0 0 1,0 0-1,0 0 1,0 0-1,0 1 1,0-1-1,0 0 0,0 0 1,0 0-1,0 0 1,0 0-1,0 0 1,0 0-1,0 0 1,0 0-1,0 1 1,0-1-1,0 0 1,0 0-1,0 0 0,1 0 1,-1 0-1,0 0 1,0 0-1,0 0 1,0 0-1,0 0 1,0 0-1,0 0 1,0 0-1,0 0 0,0 0 1,1 1-1,-1-1 1,0 0-1,0 0 1,0 0-1,0 0 1,0 0-1,0 0 1,0 0-1,0 0 1,1 0-1,-1 0 0,0 0 1,0-1-1,0 1 1,0 0-1,0 0 1,0 0-1,0 0 1,0 0-1,0 0 1,0 0-1,1 0 0,-1 0 1,0 0-1,6-4-342,-5 3 205,8-4-751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8.057"/>
    </inkml:context>
    <inkml:brush xml:id="br0">
      <inkml:brushProperty name="width" value="0.05" units="cm"/>
      <inkml:brushProperty name="height" value="0.05" units="cm"/>
    </inkml:brush>
  </inkml:definitions>
  <inkml:trace contextRef="#ctx0" brushRef="#br0">135 21 16195,'14'-9'2025,"-13"9"-1990,-1 0 0,0 0 0,0-1 0,1 1 0,-1 0 0,0 0 1,0 0-1,0 0 0,1 0 0,-1 0 0,0 0 0,0 0 0,1-1 0,-1 1 0,0 0 0,0 0 0,0 0 0,0-1 0,1 1 0,-1 0 1,0 0-1,0 0 0,0-1 0,0 1 0,0 0 0,0 0 0,0-1 0,1 1 0,-1 0 0,0 0 0,0-1 0,0 1 0,0 0 0,0 0 1,0-1-1,0 1 0,0 0 0,0 0 0,0-1 0,-1 1 0,1 0 0,0 0 0,0-1 0,0 1 0,0 0 0,0 0 0,0 0 0,0-1 1,-1 1-1,1 0 0,0 0 0,0 0 0,0-1 0,0 1 0,-1 0 0,1 0 0,0 0 0,0 0 0,-1-1 0,0 1 128,0 0 0,-1 0-1,1 0 1,0 0 0,-1 1 0,1-1-1,0 0 1,0 0 0,0 1-1,-1-1 1,1 1 0,0-1 0,0 1-1,0 0 1,0-1 0,-2 2-1,-19 16 846,15-12-594,-9 7 96,2 0 0,-23 27-1,34-37-467,-1 1-1,1 0 0,0 1 0,0-1 0,1 1 0,-1-1 1,1 1-1,0 0 0,1 0 0,-1-1 0,1 1 1,0 1-1,0-1 0,0 0 0,0 9 0,2-13-32,-1 1-1,0-1 1,1 0-1,-1 0 1,1 0-1,-1 0 0,1 0 1,0 0-1,-1 1 1,1-1-1,0-1 1,0 1-1,0 0 1,0 0-1,0 0 1,0 0-1,0-1 0,0 1 1,0 0-1,0-1 1,0 1-1,0-1 1,0 1-1,1-1 1,-1 1-1,0-1 0,0 0 1,0 0-1,1 0 1,-1 0-1,0 0 1,0 0-1,1 0 1,-1 0-1,0 0 0,0 0 1,2-1-1,3 0 7,-1 0-1,0-1 0,0 1 0,0-1 0,0 0 1,0 0-1,6-4 0,-7 3 3,0 0 1,-1 0-1,0 0 0,1 0 1,-1-1-1,0 0 0,-1 0 0,1 0 1,-1 0-1,0 0 0,0 0 1,0 0-1,0-1 0,-1 1 0,1-1 1,-1 1-1,-1-1 0,1 0 0,0-8 1,-1 10-21,0 0 1,0 0-1,-1 0 1,1 0-1,-1 0 1,0 0 0,1 0-1,-1 0 1,-1 0-1,1 0 1,0 1-1,-1-1 1,1 0-1,-1 1 1,0-1-1,0 1 1,0 0-1,0 0 1,0-1-1,0 1 1,-1 0 0,1 1-1,-1-1 1,1 0-1,-1 1 1,0 0-1,0-1 1,1 1-1,-1 0 1,0 0-1,-3 0 1,4 1-58,1 0 0,0-1 0,0 1 0,0 0 0,0 0-1,0 0 1,-1 0 0,1 0 0,0 0 0,0 1 0,0-1 0,0 0 0,0 1 0,0-1 0,0 0 0,0 1 0,0-1 0,0 1 0,0 0-1,0-1 1,0 1 0,0 0 0,0 0 0,-1 1 0,2-1-11,-1-1 0,1 1 0,0-1 0,0 1 0,0 0 0,-1 0 0,1-1 0,0 1 0,0 0 0,0-1 0,0 1 0,0 0 0,1-1 0,-1 1 0,0 0 0,0-1 0,0 1 0,1 0 0,-1-1 0,0 1-1,0-1 1,1 1 0,-1 0 0,1-1 0,-1 1 0,0-1 0,1 1 0,-1-1 0,1 1 0,-1-1 0,1 1 0,0-1 0,-1 0 0,1 1 0,-1-1 0,1 0 0,0 1 0,-1-1 0,1 0 0,0 0 0,0 0 0,9 4-60,0-1-1,0 0 1,1 0 0,-1-2 0,1 1-1,19 0 1,16-2-518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8.583"/>
    </inkml:context>
    <inkml:brush xml:id="br0">
      <inkml:brushProperty name="width" value="0.05" units="cm"/>
      <inkml:brushProperty name="height" value="0.05" units="cm"/>
    </inkml:brush>
  </inkml:definitions>
  <inkml:trace contextRef="#ctx0" brushRef="#br0">65 359 15451,'-24'30'3496,"19"-26"-3148,1 1-1,0 0 1,0 0 0,0 0 0,1 0 0,-4 8 0,5-10-219,1 0 1,0 0 0,-1 0-1,1 0 1,1 1-1,-1-1 1,0 0 0,1 0-1,-1 1 1,1-1-1,0 0 1,0 1 0,1-1-1,0 4 1,0-6-93,-1 1 0,1 0 0,0-1 0,0 1 0,1-1 0,-1 0 0,0 1 0,0-1 0,1 0 0,-1 0 0,0 0 0,1 0-1,-1 0 1,1 0 0,0 0 0,-1 0 0,1-1 0,0 1 0,-1-1 0,1 1 0,0-1 0,0 0 0,-1 1 0,1-1 0,0 0 0,0 0 0,3-1 0,5 1-15,1-1 0,-1 0 0,0-1 0,1 0 0,-1-1 0,0 0 0,0 0 0,-1-1 0,1 0 0,-1-1-1,0 0 1,0-1 0,0 0 0,-1 0 0,0-1 0,0 0 0,-1 0 0,1-1 0,-2 1 0,10-16 0,-7 11-17,-1-2 0,0 1 1,-1-1-1,0 0 0,-2-1 1,1 1-1,-2-1 0,0 0 1,-1 0-1,0-1 0,-1 1 0,-1-1 1,-1-20-1,-1 24-2,0 0 0,-1 1-1,-1-1 1,0 0 0,0 1 0,-1 0 0,-1-1-1,-6-11 1,9 19-1,0 1 1,0-1-1,-1 0 0,0 1 0,0 0 0,1-1 0,-2 1 1,1 0-1,0 1 0,-1-1 0,1 0 0,-1 1 0,0 0 0,0 0 1,0 0-1,0 1 0,0-1 0,0 1 0,0 0 0,0 0 1,-1 0-1,1 0 0,0 1 0,-1 0 0,-5 0 0,3 1 18,0 1-1,0-1 0,0 1 0,1 0 0,-1 1 0,0 0 1,1 0-1,0 0 0,0 0 0,0 1 0,0 0 1,1 1-1,0-1 0,-1 1 0,2 0 0,-1 0 1,0 1-1,1-1 0,0 1 0,1 0 0,-6 11 1,6-11-13,0 0 1,1 0 0,0 0 0,0 1-1,1-1 1,-1 0 0,1 1 0,1-1-1,-1 1 1,1 0 0,0-1-1,1 1 1,0-1 0,0 1 0,0-1-1,1 1 1,0-1 0,0 0 0,0 0-1,1 0 1,0 0 0,0 0 0,6 7-1,3 2-147,1-1-1,0-1 0,1 0 1,19 13-1,67 41-1043,-62-44 185,50 41 1,-84-61 818,0 1 0,0-1 0,0 1-1,-1 0 1,1 0 0,-1 0 0,0 0 0,0 1 0,-1-1 0,4 9 0,-4-19-240,2-5 196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9.064"/>
    </inkml:context>
    <inkml:brush xml:id="br0">
      <inkml:brushProperty name="width" value="0.05" units="cm"/>
      <inkml:brushProperty name="height" value="0.05" units="cm"/>
    </inkml:brush>
  </inkml:definitions>
  <inkml:trace contextRef="#ctx0" brushRef="#br0">37 0 17972,'-18'122'3855,"11"-90"-3145,2 0-1,1 1 1,2-1-1,2 46 1,0-73-671,1-1 1,0 0 0,0 0-1,1 0 1,-1 0 0,1 0-1,0 0 1,0 0 0,4 6-1,-5-10-37,-1 1 0,1-1 0,-1 1-1,0-1 1,1 1 0,0-1 0,-1 1-1,1-1 1,-1 1 0,1-1 0,-1 0-1,1 1 1,0-1 0,-1 0-1,1 0 1,0 1 0,-1-1 0,1 0-1,0 0 1,0 0 0,-1 0 0,1 0-1,1 0 1,-1-1-7,0 1 1,0-1-1,0 0 0,0 1 0,0-1 1,0 0-1,0 0 0,0 0 0,0 0 1,0 0-1,0 0 0,-1 0 0,1 0 1,-1 0-1,1-1 0,-1 1 0,1 0 1,0-2-1,2-7-43,0-1 1,-1 1-1,0 0 1,0-13-1,4-19-210,-6 42 257,0 0 0,0 0 0,0 0 0,0 0 0,0 0-1,1 0 1,-1 0 0,0 0 0,0-1 0,0 1 0,0 0 0,0 0 0,1 0 0,-1 0 0,0 0 0,0 0 0,0 0 0,0 0 0,0 0 0,1 0 0,-1 0 0,0 0 0,0 0 0,0 0 0,0 0 0,0 0 0,1 0 0,-1 1 0,0-1 0,0 0 0,0 0-1,0 0 1,0 0 0,0 0 0,1 0 0,-1 0 0,0 0 0,0 0 0,0 1 0,0-1 0,0 0 0,0 0 0,0 0 0,0 0 0,0 0 0,0 0 0,1 1 0,-1-1 0,0 0 0,0 0 0,0 0 0,0 0 0,0 1 0,0-1 0,9 14 9,-4-7-1,2 0 11,0 1-1,1-2 0,-1 1 0,2-1 0,-1 0 0,0 0 1,1-1-1,0 0 0,0-1 0,1 0 0,-1-1 1,1 0-1,0 0 0,12 2 0,-5-3 8,-1 1-1,0-2 1,1-1-1,-1 0 1,1 0-1,-1-2 1,0 0 0,18-5-1,-26 5-10,-1-1 1,0 0-1,1 0 0,-1 0 1,0-1-1,6-5 0,-11 8-10,-1 1 0,0-1 0,0 0 0,0 1 0,0-1 0,0 0 0,0 0 0,0 0 0,0 0 0,-1 0 0,1 0 0,0 0 0,0 0 0,-1 0 0,1-1 0,-1 1 0,1 0 0,-1 0 0,0 0 0,1-1 0,-1 1 0,0 0-1,0-1 1,0 1 0,0 0 0,0-1 0,0 1 0,0 0 0,0 0 0,0-1 0,-1 1 0,1 0 0,-1 0 0,1-1 0,-1 1 0,1 0 0,-1 0 0,0 0 0,1 0 0,-1 0 0,0 0 0,0 0 0,0 0 0,0 0 0,-1-1 0,-1 0 5,0-1 1,0 1-1,0 0 1,0 0-1,-1 1 0,1-1 1,0 1-1,-1-1 1,1 1-1,-1 0 1,0 0-1,1 1 1,-8-1-1,4 1 8,1 0-1,0 0 1,-1 1-1,1 0 1,0 0 0,0 0-1,-1 1 1,-6 3-1,8-3 1,0 0-1,1 1 1,-1-1-1,1 1 1,-1 0-1,1 0 1,0 1-1,1-1 1,-1 1-1,-4 5 1,6-7-5,1 1 1,-1 0 0,1-1-1,-1 1 1,1 0 0,0 0-1,0 0 1,0 0 0,0 0-1,1 0 1,-1 0 0,1 0-1,0 0 1,0 0 0,0 0-1,0 1 1,1 3 0,0-2-32,1-1-1,0 1 1,0-1 0,0 0 0,0 0 0,1 0 0,-1 0 0,1 0-1,0 0 1,0-1 0,1 1 0,-1-1 0,1 0 0,-1 0 0,1 0 0,0-1-1,0 1 1,0-1 0,1 0 0,4 2 0,9 2-103,-1 0-1,0-1 1,36 5 0,-10-5-92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0:29.680"/>
    </inkml:context>
    <inkml:brush xml:id="br0">
      <inkml:brushProperty name="width" value="0.05" units="cm"/>
      <inkml:brushProperty name="height" value="0.05" units="cm"/>
    </inkml:brush>
  </inkml:definitions>
  <inkml:trace contextRef="#ctx0" brushRef="#br0">60 44 18556,'3'-7'440,"15"-29"1714,-18 36-2131,0 0 1,0 0 0,0 0-1,0 1 1,0-1-1,0 0 1,0 1-1,0-1 1,0 0 0,0 0-1,0 1 1,0-1-1,0 0 1,0 0 0,0 0-1,0 1 1,0-1-1,1 0 1,-1 0-1,0 1 1,0-1 0,0 0-1,0 0 1,0 0-1,1 1 1,-1-1-1,0 0 1,0 0 0,0 0-1,1 0 1,-1 0-1,0 0 1,0 1 0,1-1-1,-1 0 1,0 0-1,0 0 1,1 0-1,-1 0 1,0 0 0,0 0-1,1 0 1,-1 0-1,0 0 1,0 0 0,1 0-1,-1 0 1,0 0-1,0 0 1,1 0-1,-1 0 1,0-1 0,0 1-1,0 0 1,1 0-1,-1 0 1,0 0-1,0 0 1,0-1 0,1 1-1,-1 0 1,0 0-1,0 0 1,0-1 0,0 1-1,1 0 1,-1 0-1,0 0 1,0-1-1,5 28 1226,-5-25-1200,90 508 2177,-82-479-2213,29 137 25,-34-149-30,-1 0 0,-1 1-1,-1-1 1,0 1 0,-2-1 0,-5 31 0,6-45-2,0 0-1,-1 0 1,0 0 0,0-1 0,0 1 0,-1-1 0,1 1 0,-1-1 0,0 0 0,0 1-1,0-2 1,-1 1 0,0 0 0,1-1 0,-1 1 0,-1-1 0,1 0 0,-7 3 0,7-4 1,1-1 0,-1 0 0,0 0 0,1 0 0,-1 0 0,0-1 0,0 1 0,0-1 0,0 0 0,0 0 0,1 0 1,-1-1-1,0 0 0,0 1 0,0-1 0,1 0 0,-1-1 0,0 1 0,1-1 0,-1 0 0,1 1 0,0-2 0,0 1 1,0 0-1,-4-4 0,0 0-1,1-1 1,0 0-1,0-1 0,0 0 1,1 0-1,0 0 1,1 0-1,0-1 0,0 0 1,1 0-1,0 0 1,0 0-1,1 0 0,0-1 1,1 1-1,0-1 1,0 1-1,2-15 0,0 6-13,0-1-1,2 1 0,0 0 0,1 0 1,1 0-1,1 0 0,0 1 0,16-30 1,-11 28-6,2 0 1,0 1-1,1 1 0,0 0 1,2 1-1,0 0 1,0 1-1,2 1 0,29-19 1,11 0 11,115-48-1,-108 54 51,-54 22-43,-2 2 4,1-1-1,-1 0 1,0-1 0,0 0 0,-1 0-1,1-1 1,-1 0 0,-1 0 0,1-1-1,6-7 1,-13 12-7,0 1 0,0-1 0,0 1 0,0-1 0,0 0 0,-1 1 0,1-1 0,-1 0 0,1 1 0,-1-1 0,0 0 0,1 1 0,-1-1 0,0 0 0,0 0 0,0 0 0,-1 1 0,1-1 0,-1-3 0,0 3-7,0-1 0,0 0 0,-1 0 0,0 1 0,1-1 1,-1 1-1,0-1 0,0 1 0,0 0 0,-4-4 0,0 1-217,-1 0 1,-1 0-1,1 1 1,-1-1-1,1 2 1,-17-7-1,19 9 125,0-1 0,1 1 1,-1 0-1,0 1 0,0-1 0,-6 1 0,-4 4-320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02:01.704"/>
    </inkml:context>
    <inkml:brush xml:id="br0">
      <inkml:brushProperty name="width" value="0.05" units="cm"/>
      <inkml:brushProperty name="height" value="0.05" units="cm"/>
    </inkml:brush>
  </inkml:definitions>
  <inkml:trace contextRef="#ctx0" brushRef="#br0">2 467 16043,'-1'-13'1497,"12"-9"-929,9-7-216,20-13 960,8-1-656,15-5-136,4-3-103,8 4-329,1 1-224,-2 9-633,-2 7 2162,-6 7-1409,0 4 16,4 2-16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8.965"/>
    </inkml:context>
    <inkml:brush xml:id="br0">
      <inkml:brushProperty name="width" value="0.05" units="cm"/>
      <inkml:brushProperty name="height" value="0.05" units="cm"/>
    </inkml:brush>
  </inkml:definitions>
  <inkml:trace contextRef="#ctx0" brushRef="#br0">0 5 18788,'1'-1'97,"1"1"-1,-1-1 1,0 1 0,1-1-1,-1 1 1,1 0-1,-1-1 1,0 1 0,1 0-1,-1 0 1,1 0 0,-1 0-1,1 0 1,-1 0 0,0 0-1,1 1 1,-1-1 0,1 0-1,-1 1 1,0-1-1,3 2 1,-3 0-24,1 0 1,0-1-1,-1 1 1,0 0-1,1 1 1,-1-1-1,0 0 0,0 0 1,0 0-1,0 1 1,0-1-1,-1 0 1,1 1-1,0 2 0,28 186 3364,-20-119-2989,25 103 0,-23-143-439,-8-24-158,0 0 0,0 0-1,-1 0 1,0 0 0,-1 1-1,1 13 1,-2-22 70,0 0-1,0 0 1,0 1-1,0-1 1,0 0 0,-1 0-1,1 1 1,0-1 0,0 0-1,0 0 1,-1 0-1,1 1 1,0-1 0,0 0-1,-1 0 1,1 0-1,0 0 1,0 0 0,-1 0-1,1 1 1,0-1-1,-1 0 1,1 0 0,0 0-1,-1 0 1,1 0-1,0 0 1,0 0 0,-1 0-1,1 0 1,0 0-1,-1 0 1,1 0 0,0-1-1,0 1 1,-1 0-1,1 0 1,0 0 0,-1 0-1,1 0 1,0-1-1,0 1 1,0 0 0,-1 0-1,1 0 1,0-1-1,0 1 1,0 0 0,-1 0-1,1-1 1,-16-11-643,15 11 621,-24-18-868,-11-5-290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20.328"/>
    </inkml:context>
    <inkml:brush xml:id="br0">
      <inkml:brushProperty name="width" value="0.05" units="cm"/>
      <inkml:brushProperty name="height" value="0.05" units="cm"/>
    </inkml:brush>
  </inkml:definitions>
  <inkml:trace contextRef="#ctx0" brushRef="#br0">43 5 17796,'1'0'89,"0"-1"0,-1 1 0,1-1 0,0 1 1,0 0-1,-1-1 0,1 1 0,0 0 0,0-1 0,0 1 0,0 0 1,-1 0-1,1 0 0,0 0 0,0 0 0,0 0 0,0 0 0,0 0 1,0 0-1,-1 0 0,1 0 0,0 1 0,0-1 0,0 0 0,0 1 1,-1-1-1,1 0 0,0 1 0,0-1 0,-1 1 0,1-1 0,0 1 1,0 1-1,0 1 151,0 0 0,0 0 0,0 0 0,0 1-1,-1-1 1,0 0 0,0 1 0,0 5 0,0 57 1109,5 188-129,-4-241-1243,0-5-102,0 1-1,-1-1 0,0 1 1,0-1-1,-3 12 1,3-19 84,0-1 1,0 0 0,0 0 0,0 1 0,0-1-1,0 0 1,0 0 0,0 0 0,0 1-1,0-1 1,0 0 0,0 0 0,0 1 0,0-1-1,0 0 1,-1 0 0,1 0 0,0 0-1,0 1 1,0-1 0,0 0 0,0 0 0,-1 0-1,1 0 1,0 1 0,0-1 0,0 0-1,-1 0 1,1 0 0,0 0 0,0 0 0,-1 0-1,1 0 1,0 0 0,0 0 0,0 0-1,-1 0 1,1 0 0,0 0 0,0 0 0,-1 0-1,1 0 1,-10-9-1176,-8-20 179,16 27 1028,-18-34-783,-5-8-159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20.852"/>
    </inkml:context>
    <inkml:brush xml:id="br0">
      <inkml:brushProperty name="width" value="0.05" units="cm"/>
      <inkml:brushProperty name="height" value="0.05" units="cm"/>
    </inkml:brush>
  </inkml:definitions>
  <inkml:trace contextRef="#ctx0" brushRef="#br0">15 145 12467,'-1'-3'221,"1"0"-1,0 0 1,0-1 0,0 1 0,0 0 0,0 0 0,0 0 0,1 0 0,0 0 0,-1 0-1,1 0 1,0 0 0,1 1 0,-1-1 0,0 0 0,1 0 0,-1 1 0,1-1 0,0 1 0,0-1-1,0 1 1,0 0 0,1 0 0,-1 0 0,0 0 0,1 0 0,4-1 0,4-4 449,1 1 0,1 0 0,-1 1 0,26-7 0,-3 3 38,2 1 0,-1 1 0,41-1-1,-61 7-571,2 1 0,-1 1-1,-1 0 1,1 1-1,0 1 1,0 0-1,-1 1 1,32 13 0,-43-15-115,-1 0 1,0 1-1,1-1 1,-1 1 0,0 0-1,0 0 1,-1 1-1,1-1 1,4 6 0,-7-7-16,0 0 0,1 0 0,-1 1 0,0-1 0,0 0 0,0 1 0,0-1 0,0 1 0,-1-1 0,1 1 0,-1 0 0,0-1 0,0 1 0,0-1 0,0 1 0,0 0 0,0-1 0,-1 1 0,0 4 0,-2 1-2,-1 0 0,1 0 1,-1-1-1,-1 0 0,1 0 1,-1 0-1,-1 0 0,1 0 1,-1-1-1,-7 6 0,-7 5 16,-42 29-1,-88 37 48,162-87-107,1 0 1,0 0-1,0 2 0,26-3 1,-27 4 16,1 0 0,-1 1 1,0 0-1,1 1 1,-1 0-1,0 1 1,13 4-1,-17-3 13,0 1-1,0 0 1,-1 0-1,0 1 1,0 0-1,0 0 1,0 1-1,-1 0 1,0 0-1,0 0 1,-1 1-1,0 0 1,0 0-1,0 0 1,-1 0-1,0 1 1,0 0-1,-1 0 1,0 0-1,-1 0 1,0 1-1,0-1 1,1 10-1,-2-8 15,0 0 0,0 0 0,-1 0 1,0 0-1,-1 0 0,0 0 0,-1 0 0,0 0 0,0 0 0,-1-1 1,0 1-1,-1-1 0,0 0 0,-1 0 0,0 0 0,0-1 0,0 1 1,-1-1-1,-12 11 0,8-10 40,-1-1 1,0 0-1,-1-1 1,0 0-1,0-1 1,0 0-1,-1-1 0,0 0 1,0-1-1,0-1 1,0 0-1,-1-1 1,1 0-1,-1-1 1,0 0-1,-18-3 0,5 0-191,0-1-1,1-2 1,-1 0-1,1-2 0,0-1 1,1-1-1,-33-17 0,47 21-324,8 4 335,-1 0 0,1-1 0,0 1 0,0-1 0,0 0-1,0 0 1,0 0 0,0 0 0,0-1 0,0 1 0,-2-4 0,-2-6-550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28.568"/>
    </inkml:context>
    <inkml:brush xml:id="br0">
      <inkml:brushProperty name="width" value="0.05" units="cm"/>
      <inkml:brushProperty name="height" value="0.05" units="cm"/>
    </inkml:brush>
  </inkml:definitions>
  <inkml:trace contextRef="#ctx0" brushRef="#br0">18 12 12251,'-18'-11'6303,"29"15"-4930,-3 0-1080,0 1 1,-1 0-1,0 0 1,0 1-1,0 0 1,9 11-1,16 13 340,-15-19-417,0 0 1,1-2-1,0 0 0,0 0 0,20 4 0,42 21 104,-36-12-266,-2 2 1,0 1 0,-2 2-1,-1 2 1,45 43 0,-68-57-7,0-1-1,0-1 1,1-1 0,22 12 0,74 32 82,-48-26-115,-41-17-6,-1 1 0,0 0 1,22 20-1,59 58-7,-33-27-11,-40-35 28,-1 1 0,34 47-1,-51-64-18,1 0 0,0-1 0,1-1 0,1 0 0,0-1 0,0-1 0,30 14 0,-17-9-7,36 26 0,-46-28 15,-1 1 16,32 28 0,47 69-49,-70-77-52,1-1 0,59 52 0,-70-70 77,-1 1 0,0 1 1,24 35-1,-36-47-3,-2-3-27,0 0 0,-1 0 0,1 0 0,0 0 0,0 0 0,0-1 0,0 1 0,0-1 0,0 1 0,1-1 0,-1 0 0,0 0 0,1 0 0,-1 0 0,1 0 0,-1 0-1,1-1 1,0 1 0,-1-1 0,1 0 0,-1 0 0,1 0 0,0 0 0,3-1 0,-1 1-246,-7 4-2350,-10 0 2018,1-5 76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29.080"/>
    </inkml:context>
    <inkml:brush xml:id="br0">
      <inkml:brushProperty name="width" value="0.05" units="cm"/>
      <inkml:brushProperty name="height" value="0.05" units="cm"/>
    </inkml:brush>
  </inkml:definitions>
  <inkml:trace contextRef="#ctx0" brushRef="#br0">1 261 13843,'1'6'444,"0"0"0,0 1 1,0-1-1,1 0 0,0 0 1,1 0-1,-1 0 0,1 0 0,0 0 1,0-1-1,1 1 0,0-1 0,0 0 1,8 8-1,2 1 184,0-2 1,0 0-1,30 19 1,-37-26-436,1-1 0,0 0 1,0 0-1,0-1 0,0 0 0,0 0 1,1-1-1,-1 0 0,17 1 1,-20-3-103,0 0 1,0 0 0,0-1-1,0 0 1,0 0 0,0 0 0,0 0-1,0-1 1,0 0 0,-1 0 0,1 0-1,-1-1 1,1 1 0,-1-1-1,0 0 1,0 0 0,0-1 0,4-3-1,3-7 49,1-1 0,-2 1 0,0-2 0,0 1 0,-2-1 0,0-1 0,-1 1 0,6-20-1,-8 21-100,-1 0-1,-1-1 0,0 0 0,-1 0 1,-1 1-1,0-1 0,-1 0 1,-1 0-1,-3-24 0,2 34-105,0-1 1,0 0-1,-1 1 0,1 0 1,-2-1-1,1 1 0,-5-7 1,7 12-50,0-1 1,0 1-1,0-1 1,0 1-1,0 0 1,0 0-1,-1-1 1,1 1-1,0 0 1,-1 0 0,1 0-1,-1 0 1,1 0-1,-1 0 1,0 1-1,1-1 1,-1 1-1,0-1 1,1 1-1,-1-1 1,0 1-1,1 0 1,-1 0-1,0 0 1,0 0-1,1 0 1,-1 0-1,0 0 1,0 1-1,1-1 1,-1 1-1,0-1 1,-1 2-1,-26 16-1090,14-7 491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31.368"/>
    </inkml:context>
    <inkml:brush xml:id="br0">
      <inkml:brushProperty name="width" value="0.05" units="cm"/>
      <inkml:brushProperty name="height" value="0.05" units="cm"/>
    </inkml:brush>
  </inkml:definitions>
  <inkml:trace contextRef="#ctx0" brushRef="#br0">356 35 15411,'3'-2'716,"15"-9"528,-18 11-1151,1-1 1,-1 1-1,0 0 1,1 0-1,-1 0 1,1 0 0,-1-1-1,0 1 1,1 0-1,-1 0 1,0-1-1,1 1 1,-1 0 0,0-1-1,1 1 1,-1 0-1,0-1 1,0 1 0,1-1-1,-1 1 1,0 0-1,0-1 1,0 1-1,0-1 1,0 1 0,1-1-1,-1 1 1,0-1-1,-20 19 1968,-12 10-1539,-19 19 107,-2-2 0,-102 65-1,151-107-612,-1 0 1,0-1-1,0 0 0,0 0 0,0 0 0,-1 0 0,1-1 1,-10 2-1,15-3-14,-1 0 0,0 0 0,0-1 0,1 1 0,-1 0 0,0 0 0,1 0 0,-1 0-1,0 0 1,0-1 0,1 1 0,-1 0 0,0-1 0,1 1 0,-1-1 0,1 1 0,-1 0 0,1-1 0,-1 1 0,0-1 0,1 1 0,0-1 0,-1 0 0,1 1 0,-1-2 0,0 0-2,1 0 1,-1-1-1,1 1 1,0 0 0,0 0-1,0 0 1,0-1-1,0 1 1,1 0-1,-1 0 1,1 0-1,-1 0 1,2-3-1,4-10-4,0 1-1,0 0 1,2 1-1,0-1 1,0 1-1,18-20 1,-11 16-10,0 1 0,2 0 1,-1 2-1,21-14 0,-31 24 11,-1 0 0,1 1 0,0 0-1,0 0 1,0 0 0,1 1 0,-1 0 0,1 0-1,-1 1 1,11-2 0,-14 3 7,0 0 1,0 0 0,0 1-1,0-1 1,0 1-1,0-1 1,0 1-1,0 0 1,-1 0-1,1 0 1,0 1-1,-1-1 1,1 1-1,-1-1 1,1 1 0,-1 0-1,0 0 1,1 0-1,-1 0 1,0 0-1,-1 1 1,1-1-1,0 0 1,-1 1-1,3 3 1,4 12 157,0 1 0,8 33 1,-13-40-61,1 1-1,0 0 1,1-1 0,0 0 0,0 0 0,2 0 0,-1-1 0,2 0 0,8 11 0,18 6 99,2 0-652,-34-26 319,0 0 0,0 1 1,0-1-1,-1 0 1,1 1-1,-1-1 0,1 0 1,-1 1-1,0 0 0,1-1 1,0 6-1,-4 0-200,-6-5-131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39.717"/>
    </inkml:context>
    <inkml:brush xml:id="br0">
      <inkml:brushProperty name="width" value="0.05" units="cm"/>
      <inkml:brushProperty name="height" value="0.05" units="cm"/>
    </inkml:brush>
  </inkml:definitions>
  <inkml:trace contextRef="#ctx0" brushRef="#br0">2587 1628 11066,'6'-3'516,"19"-3"2468,-4-4-346,-19 8-2570,1 1 0,-1-1 0,0 0 1,0 0-1,0 0 0,0 0 0,0 0 1,0-1-1,-1 1 0,1 0 0,-1-1 1,0 0-1,0 1 0,0-1 0,0 1 1,0-1-1,0 0 0,-1 0 0,1 0 1,-1 1-1,0-1 0,0 0 0,0 0 1,0 0-1,0 0 0,-2-4 0,-1-6-67,-1 0-1,0 0 0,-1 1 1,-11-19-1,7 12 119,-55-117 72,5 7 183,-94-151 0,106 207-260,-123-176 34,144 216-150,-1 1 0,-2 2 0,-2 1 0,0 1 0,-42-27 0,-17-2 16,-2 5-1,-122-50 0,172 86-18,-2 1 0,1 2 0,-69-10-1,-138-5-18,96 13 29,30-3-3,75 8-3,1 3 0,-1 2 0,-88 3 0,104 7-4,1 2 0,1 2 1,-1 0-1,1 2 0,-33 17 1,-75 24 2,41-29-104,91-21-1077,19-9 638,1 0 296,2-2-148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40.274"/>
    </inkml:context>
    <inkml:brush xml:id="br0">
      <inkml:brushProperty name="width" value="0.05" units="cm"/>
      <inkml:brushProperty name="height" value="0.05" units="cm"/>
    </inkml:brush>
  </inkml:definitions>
  <inkml:trace contextRef="#ctx0" brushRef="#br0">440 46 10314,'0'0'44,"4"-31"1623,-4 30-1633,0 1 0,1-1 0,-1 1-1,0-1 1,0 1 0,-1-1 0,1 1 0,0-1 0,0 1 0,0-1 0,0 1 0,0-1 0,0 1 0,-1-1 0,1 1 0,0 0 0,0-1 0,-1 1 0,1-1 0,0 1 0,-1-1 0,1 1 0,0 0 0,-1-1 0,1 1 0,-1 0 0,1 0 0,0-1 0,-1 1 0,1 0 0,-1 0 0,1-1 0,-1 1 0,1 0 0,-1 0 0,1 0 0,-1 0 0,1 0 0,-1 0-1,1 0 1,-1 0 0,1 0 0,-1 0 0,1 0 0,-1 0 0,1 0 0,-1 0 0,1 1 0,-1-1 0,1 0 0,-1 0 0,1 0 0,0 1 0,-1-1 0,1 0 0,-1 1 0,0 0 0,-11 7 203,0 1 1,0 0-1,1 1 1,0 0-1,1 1 1,-10 13-1,6-8-91,-258 321 1211,264-326-1323,1-3-7,1 1 0,0-1 0,1 1 0,0 1 0,-6 16 0,11-26-26,-1 1 1,1 0 0,0 0-1,0-1 1,0 1-1,0 0 1,0 0 0,0-1-1,0 1 1,0 0-1,0 0 1,1 0 0,-1-1-1,0 1 1,0 0-1,1-1 1,-1 1 0,0 0-1,1-1 1,-1 1-1,1 0 1,-1-1 0,1 1-1,-1 0 1,1-1-1,-1 1 1,1-1 0,-1 1-1,1-1 1,0 0-1,-1 1 1,1-1 0,0 0-1,0 1 1,-1-1-1,1 0 1,0 0 0,0 1-1,-1-1 1,1 0-1,0 0 1,0 0 0,0 0-1,8 1 4,0-1 0,0 1-1,10-2 1,-6 0 0,30 1-72,1 2 0,-1 1-1,66 14 1,-2 8-88,-54-14 69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41.498"/>
    </inkml:context>
    <inkml:brush xml:id="br0">
      <inkml:brushProperty name="width" value="0.05" units="cm"/>
      <inkml:brushProperty name="height" value="0.05" units="cm"/>
    </inkml:brush>
  </inkml:definitions>
  <inkml:trace contextRef="#ctx0" brushRef="#br0">418 66 10890,'0'-3'184,"1"-1"0,0 1-1,-1-1 1,0 1-1,0-1 1,0 1 0,0 0-1,-1-1 1,1 1 0,-1-1-1,0 1 1,-1-4-1,1 5-94,0 1 0,0 0 0,-1-1 0,1 1 0,0 0 0,0 0 0,-1 0-1,1 0 1,-1 0 0,1 0 0,-1 0 0,1 1 0,-1-1 0,0 0 0,1 1-1,-1 0 1,0-1 0,0 1 0,1 0 0,-1 0 0,0 0 0,0 0 0,1 0-1,-1 0 1,0 0 0,1 1 0,-3 0 0,-13 2 121,1 0 0,-1 2 1,1 0-1,0 1 0,1 1 0,-1 0 0,2 1 1,-20 13-1,9-3 25,0 0 0,2 2 0,-37 40 1,51-50-166,1 0 0,0 0 0,1 1 0,0 1 0,1-1 0,0 1 0,1 0 0,0 0 0,1 1 0,-3 15 0,6-23-52,0 0 0,0 1 1,1-1-1,0 0 0,0 1 1,0-1-1,0 0 0,1 1 0,0-1 1,0 0-1,1 0 0,-1 0 1,1 0-1,0 0 0,0 0 1,1 0-1,-1 0 0,1-1 1,0 1-1,1-1 0,-1 0 1,1 0-1,-1 0 0,1-1 1,1 1-1,-1-1 0,7 4 1,-4-3 16,0-1 1,0 0 0,0-1 0,0 1 0,0-2 0,0 1 0,0-1 0,1 0-1,-1 0 1,1-1 0,-1 0 0,0 0 0,1-1 0,-1 0 0,0 0 0,14-5 0,-14 4 17,0 0 0,1-1 1,-1 0-1,-1-1 1,1 0-1,0 0 1,-1 0-1,0-1 1,0 0-1,0 0 1,0 0-1,-1-1 1,0 0-1,0 0 1,-1 0-1,5-7 1,-8 11-35,0 0 1,0 0 0,0 0 0,0 0 0,-1-1-1,1 1 1,0 0 0,-1 0 0,0 0 0,1-1-1,-1 1 1,0 0 0,0 0 0,0 0 0,-1-1-1,1 1 1,0 0 0,-1 0 0,1 0 0,-1-1-1,-1-2 1,0 3-7,1 0-1,-1 1 0,1-1 1,-1 1-1,0-1 1,1 1-1,-1 0 0,0-1 1,0 1-1,0 0 0,0 0 1,0 0-1,0 1 1,0-1-1,0 0 0,-1 1 1,1 0-1,0-1 1,0 1-1,0 0 0,-5 0 1,-31 4 54,36-4-65,1 1 0,-1-1-1,0 1 1,1-1 0,-1 1-1,1 0 1,-1 0 0,1-1 0,-1 1-1,1 0 1,0 0 0,-1 0-1,1 1 1,0-1 0,0 0-1,0 0 1,0 1 0,0-1-1,-2 3 1,3-3-2,0-1 1,0 1-1,0-1 0,0 1 0,0-1 1,0 1-1,0-1 0,0 1 0,0-1 1,0 1-1,0-1 0,0 1 0,0-1 1,1 1-1,-1-1 0,0 0 0,0 1 0,1-1 1,-1 1-1,0-1 0,0 1 0,1-1 1,-1 0-1,0 1 0,1-1 0,-1 0 1,1 1-1,-1-1 0,0 0 0,1 0 1,-1 1-1,1-1 0,-1 0 0,1 0 1,-1 0-1,1 1 0,-1-1 0,1 0 1,-1 0-1,1 0 0,0 0 0,23 2 7,-23-2-7,21 0 5,0-2-1,0-1 0,34-8 1,32-5 9,-87 16-14,0 0-1,1 0 1,-1 0-1,0 0 1,0 0-1,1 0 1,-1 0-1,0 0 0,0 0 1,1 1-1,-1-1 1,0 0-1,0 1 1,0-1-1,0 1 1,1 0-1,-1-1 1,0 1-1,1 1 0,-1-1 1,-1 0 0,1 0 0,-1 0 0,1-1 0,-1 1 0,1 0 0,-1 1 0,0-1 0,0 0 0,1 0 0,-1 0 0,0 0 0,0 0 0,0 0 0,0 0 0,0 0 0,0 0 0,-1 1 0,-1 6 1,0 0-1,-1 0 1,0-1 0,-7 13 0,8-17-2,-17 30-38,12-22-47,1-1 1,0 1-1,0 1 0,1-1 1,0 1-1,1-1 0,1 1 0,-3 13 1,6-25 69,0 0 1,1 0-1,-1 0 1,0-1 0,0 1-1,0 0 1,0 0 0,1 0-1,-1 0 1,0 0-1,0 0 1,0 0 0,1 0-1,-1 0 1,0-1-1,0 1 1,1 0 0,-1 0-1,0 0 1,0 0 0,0 0-1,1 0 1,-1 0-1,0 0 1,0 1 0,0-1-1,1 0 1,-1 0-1,0 0 1,0 0 0,1 0-1,-1 0 1,0 0 0,0 0-1,0 0 1,0 1-1,1-1 1,-1 0 0,0 0-1,0 0 1,0 0-1,0 1 1,0-1 0,1 0-1,-1 0 1,0 0 0,0 1-1,0-1 1,0 0-1,0 0 1,0 0 0,0 1-1,0-1 1,0 0-1,0 0 1,0 1 0,0-1-1,0 0 1,0 0 0,0 0-1,0 1 1,0-1-1,14-17-268,1-8-91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41.999"/>
    </inkml:context>
    <inkml:brush xml:id="br0">
      <inkml:brushProperty name="width" value="0.05" units="cm"/>
      <inkml:brushProperty name="height" value="0.05" units="cm"/>
    </inkml:brush>
  </inkml:definitions>
  <inkml:trace contextRef="#ctx0" brushRef="#br0">1 113 15275,'0'0'75,"0"0"1,0 1-1,0-1 0,0 0 0,0 1 0,0-1 0,0 0 0,1 1 0,-1-1 1,0 0-1,0 0 0,0 1 0,0-1 0,1 0 0,-1 0 0,0 1 1,0-1-1,1 0 0,-1 0 0,0 0 0,0 1 0,1-1 0,-1 0 1,0 0-1,0 0 0,1 0 0,-1 0 0,0 0 0,1 0 0,-1 1 0,0-1 1,1 0-1,-1 0 0,0 0 0,1 0 0,-1 0 0,0 0 0,1-1 1,17-2 321,-12 2 83,20-3-169,-1-2 0,0-1 0,-1 0 1,0-2-1,0-1 0,0-1 0,34-21 1,-56 30-306,-1 1 1,1-1 0,0 0-1,0 1 1,-1-1 0,1 0-1,-1 0 1,3-3 0,-5-3 18,-12 6-10,4 3-11,1 1 1,0 0 0,-1 1-1,1-1 1,0 2 0,1-1-1,-1 1 1,-9 6 0,-2 2 0,-32 29 1,37-29-5,1 1 0,1 1 1,1 0-1,0 0 0,-13 22 0,20-29 2,0 0 0,0 1-1,1-1 1,0 1 0,0 0-1,1 0 1,0 0-1,1 0 1,-1 0 0,1 0-1,1 0 1,0 0-1,0 1 1,1 7 0,0-13-24,-1 0 0,1 0 0,0 0 0,0-1 0,0 1 0,0 0 0,0-1 1,0 1-1,1-1 0,0 1 0,-1-1 0,1 0 0,0 1 0,0-1 0,0 0 0,0 0 0,0 0 1,1-1-1,-1 1 0,1-1 0,-1 1 0,1-1 0,-1 0 0,1 0 0,0 0 0,5 1 1,-4-1-85,0-1 0,0 0 0,0 0 0,0 0 1,0 0-1,0-1 0,0 0 0,-1 1 0,1-1 1,0-1-1,0 1 0,-1-1 0,1 1 0,-1-1 1,1 0-1,-1 0 0,0-1 0,6-4 0,13-15-329,3-4-153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42.469"/>
    </inkml:context>
    <inkml:brush xml:id="br0">
      <inkml:brushProperty name="width" value="0.05" units="cm"/>
      <inkml:brushProperty name="height" value="0.05" units="cm"/>
    </inkml:brush>
  </inkml:definitions>
  <inkml:trace contextRef="#ctx0" brushRef="#br0">247 0 12947,'-20'32'2676,"-29"64"0,-21 68-1655,42-87-448,3 2 0,-24 130 0,48-201-586,0-5-24,0 0 0,0 0 0,1 0 0,-1 0 0,1 1 0,0-1 0,0 0-1,0 0 1,0 0 0,1 0 0,-1 0 0,1 0 0,0 0 0,1 4 0,-2-7 13,1 0 1,-1 0 0,0 0-1,1 0 1,-1 0-1,1 0 1,-1 0 0,0 0-1,1 0 1,-1 0 0,1 0-1,-1 0 1,0 0-1,1 0 1,-1-1 0,1 1-1,-1 0 1,0 0 0,1 0-1,-1-1 1,0 1-1,1 0 1,-1 0 0,0-1-1,1 1 1,-1 0 0,0-1-1,0 1 1,1 0-1,-1-1 1,0 1 0,0 0-1,0-1 1,1 1 0,-1 0-1,0-1 1,0 0-1,10-18-162,-9 18 123,10-23-297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9.417"/>
    </inkml:context>
    <inkml:brush xml:id="br0">
      <inkml:brushProperty name="width" value="0.05" units="cm"/>
      <inkml:brushProperty name="height" value="0.05" units="cm"/>
    </inkml:brush>
  </inkml:definitions>
  <inkml:trace contextRef="#ctx0" brushRef="#br0">9 406 18140,'-9'-7'1976,"16"-8"-1023,9-8-281,17-10 1048,9-1-344,22-9-343,8 0-217,8-2-288,5 5-168,-2 6-424,-1 1-264,-9 11-592,-6 5-393,-21 7 1025,-9 5-264,-15 3-192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42.998"/>
    </inkml:context>
    <inkml:brush xml:id="br0">
      <inkml:brushProperty name="width" value="0.05" units="cm"/>
      <inkml:brushProperty name="height" value="0.05" units="cm"/>
    </inkml:brush>
  </inkml:definitions>
  <inkml:trace contextRef="#ctx0" brushRef="#br0">142 263 11803,'0'3'240,"-1"1"1,1-1 0,-1 0-1,0 0 1,0 1 0,0-1-1,0 0 1,-1 0 0,1 0-1,-4 5 1,-25 30 1661,7-9-541,11-9-980,0 0 0,2 0 0,0 2 0,1-1 0,-10 37 0,19-56-353,-1-1-1,1 1 1,0-1-1,-1 1 1,1-1 0,0 1-1,0-1 1,0 1-1,0-1 1,0 1 0,0-1-1,0 1 1,1-1-1,-1 1 1,1-1 0,-1 1-1,1-1 1,-1 1-1,2 1 1,0-2-9,-1 0 1,0-1 0,0 1-1,0-1 1,0 1-1,1-1 1,-1 1-1,0-1 1,0 0-1,1 0 1,-1 0-1,0 0 1,1 0-1,-1 0 1,0 0-1,0 0 1,1 0-1,-1 0 1,0-1 0,0 1-1,1-1 1,-1 1-1,0-1 1,2 0-1,13-6 76,1-1 0,-1-1-1,-1-1 1,0 0 0,0 0 0,18-18-1,73-82 115,-105 110-207,126-151 41,-102 118-39,-2-1 0,33-66 1,-49 87-5,-5 11-1,-1-1 0,0 1 0,1 0 0,-1-1 1,0 0-1,0 1 0,-1-1 0,1 1 0,0-1 0,-1 0 1,0 0-1,1-4 0,-1 6 1,-1 1 0,1 0 0,0 0 0,0 0 0,0 0 0,0 0 0,0 0 0,0 0 0,0-1 0,0 1 0,0 0 0,0 0 0,0 0-1,0 0 1,0 0 0,0 0 0,0 0 0,0 0 0,-1 0 0,1 0 0,0 0 0,0-1 0,0 1 0,0 0 0,0 0 0,0 0 0,0 0 0,0 0 0,-1 0 0,1 0 0,0 0 0,0 0 0,0 0 0,0 0 0,0 0 0,0 0 0,0 0 0,0 0 0,-1 0-1,1 0 1,0 0 0,0 0 0,0 0 0,0 0 0,0 1 0,0-1 0,0 0 0,0 0 0,-1 0 0,1 0 0,0 0 0,0 0 0,0 0 0,0 0 0,0 0 0,0 0 0,0 0 0,0 1 0,0-1 0,0 0 0,0 0 0,0 0 0,0 0 0,0 0-1,0 0 1,0 0 0,0 0 0,0 1 0,-8 6-1,1 0-1,0 1 0,0 0 1,1 0-1,-9 17 0,-26 55-6,32-60 6,-11 22 32,3 0-1,1 2 1,3 0-1,1 0 1,2 1-1,2 1 1,-3 71-1,11-114 9,0 7-262,0 1 0,3 19 0,-3-28 166,1 0 0,-1 0 0,1 0 0,-1 0 0,1 0 0,-1 0 0,1 0 0,0 0-1,0-1 1,0 1 0,0 0 0,0-1 0,0 1 0,1-1 0,-1 1 0,0-1 0,1 1 0,-1-1-1,1 0 1,-1 0 0,1 0 0,0 0 0,2 1 0,10-1-345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16.234"/>
    </inkml:context>
    <inkml:brush xml:id="br0">
      <inkml:brushProperty name="width" value="0.05" units="cm"/>
      <inkml:brushProperty name="height" value="0.05" units="cm"/>
    </inkml:brush>
  </inkml:definitions>
  <inkml:trace contextRef="#ctx0" brushRef="#br0">409 98 15395,'28'-30'2060,"-20"23"-1396,-1-1 0,1 1 0,-2-2 0,1 1 0,8-16 0,-15 19 632,-8 7-659,-9 7-52,-39 42-86,2 3-1,2 2 0,-76 107 1,-39 103-423,162-258-1202,9-21 257,11-23-694,-2 10 389,11-25-572,32-51 1,-23 54 793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16.742"/>
    </inkml:context>
    <inkml:brush xml:id="br0">
      <inkml:brushProperty name="width" value="0.05" units="cm"/>
      <inkml:brushProperty name="height" value="0.05" units="cm"/>
    </inkml:brush>
  </inkml:definitions>
  <inkml:trace contextRef="#ctx0" brushRef="#br0">345 1 15667,'1'0'116,"0"0"1,1-1-1,-1 1 0,0 0 0,0 0 0,0 0 0,1 0 0,-1 0 0,0 0 0,0 1 1,1-1-1,-1 0 0,0 0 0,0 1 0,2 0 0,-2 0-56,-1 0-1,1 0 0,-1 0 1,0 0-1,0 0 1,1 0-1,-1 0 1,0 0-1,0 1 0,0-1 1,0 0-1,0 0 1,0 0-1,0 0 1,-1 0-1,1 0 0,0 0 1,0 0-1,-1 0 1,1 0-1,-1 0 1,0 1-1,-11 28 1125,-2 6-362,1 1 0,1 0-1,2 1 1,-9 76 0,18-89-701,1 1 1,2-1-1,0 1 0,11 47 0,39 93 29,-16-57-420,-36-109 241,0 0 0,0 0 1,0 0-1,-1 0 0,1 0 1,0 0-1,0 0 0,0 0 1,0 0-1,0 0 0,0 0 0,0 0 1,-1 0-1,1 0 0,0 0 1,0 0-1,0 0 0,0 0 1,0 0-1,0 0 0,0 0 1,0 0-1,-1 0 0,1 0 1,0 0-1,0 0 0,0 0 1,0 0-1,0 0 0,0 0 1,0 1-1,0-1 0,0 0 1,0 0-1,0 0 0,-1 0 1,1 0-1,0 0 0,0 0 1,0 0-1,0 1 0,0-1 1,0 0-1,0 0 0,0 0 0,0 0 1,0 0-1,0 0 0,0 0 1,0 0-1,0 1 0,0-1 1,0 0-1,0 0 0,0 0 1,0 0-1,1 0 0,-16-12-1262,-17-24-499,-33-41 135,26 34 676</inkml:trace>
  <inkml:trace contextRef="#ctx0" brushRef="#br0" timeOffset="1">30 407 12899,'-16'-9'1616,"7"6"-680,5 5 1465,13 1-817,6-2-184,8-1-87,10-1-297,5-2-128,5-2-232,2 0-152,0-2-608,-2-2-592,-4 2 656,-9 3-144,-7-1-112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58.514"/>
    </inkml:context>
    <inkml:brush xml:id="br0">
      <inkml:brushProperty name="width" value="0.05" units="cm"/>
      <inkml:brushProperty name="height" value="0.05" units="cm"/>
    </inkml:brush>
  </inkml:definitions>
  <inkml:trace contextRef="#ctx0" brushRef="#br0">4 1734 11026,'0'1'28,"0"-1"0,0 0 0,0 0-1,0 0 1,0 0 0,0 0 0,0 0-1,0 0 1,-1 0 0,1 0 0,0 0-1,0 0 1,0 0 0,0 0 0,0 0-1,0 0 1,0 0 0,-1 0-1,1 0 1,0 0 0,0 0 0,0 0-1,0 0 1,0-1 0,0 1 0,0 0-1,0 0 1,-1 0 0,1 0 0,0 0-1,0 0 1,0 0 0,0 0 0,0 0-1,0 0 1,0 0 0,0-1 0,0 1-1,0 0 1,0 0 0,0 0 0,0 0-1,0 0 1,0 0 0,0 0 0,0-1-1,0 1 1,0 0 0,0 0 0,0 0-1,0 0 1,3-9 518,11-12-40,-13 20-379,40-64 856,-2-1-1,-3-2 1,49-129-1,-59 136-848,66-111-1,52-46-48,-31 50-66,165-285 36,-227 359-63,-45 82 7,-2 1-1,1-1 1,-1 0 0,-1 0-1,0 0 1,1-19 0,-5 17-7,1 13 7,-1-1 0,1 1 0,0-1 1,0 0-1,0 1 0,0-1 0,0 0 0,0 1 1,1-1-1,-1 1 0,1-4 0,-1 11-288,-2 17-609,-3-18 708,-1-4-63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58.957"/>
    </inkml:context>
    <inkml:brush xml:id="br0">
      <inkml:brushProperty name="width" value="0.05" units="cm"/>
      <inkml:brushProperty name="height" value="0.05" units="cm"/>
    </inkml:brush>
  </inkml:definitions>
  <inkml:trace contextRef="#ctx0" brushRef="#br0">5 222 12875,'-5'6'2053,"19"-18"-906,36-24-90,207-133 803,-255 167-1848,0 1 1,1 0-1,-1 0 0,0 0 1,1 0-1,-1 0 0,1 0 1,-1 1-1,0-1 0,5 1 1,-7 0-10,1 0 0,-1 0 0,0 0 0,1 0 1,-1 0-1,0 0 0,1 0 0,-1 1 1,0-1-1,1 0 0,-1 0 0,0 1 0,1-1 1,-1 0-1,0 0 0,0 1 0,1-1 0,-1 0 1,0 0-1,0 1 0,0-1 0,1 0 1,-1 1-1,0-1 0,0 0 0,0 1 0,-1 18 60,-34 190 425,32-173-493,1 0 0,2 1-1,7 63 1,-7-98-7,0 0 1,0 1-1,1-1 0,0 1 1,-1-1-1,1 0 0,0 1 0,0-1 1,2 4-1,0-16-59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1:59.563"/>
    </inkml:context>
    <inkml:brush xml:id="br0">
      <inkml:brushProperty name="width" value="0.05" units="cm"/>
      <inkml:brushProperty name="height" value="0.05" units="cm"/>
    </inkml:brush>
  </inkml:definitions>
  <inkml:trace contextRef="#ctx0" brushRef="#br0">80 55 12227,'1'-7'720,"4"-31"356,-3 28 8,-2 21 1246,-3 43-1810,2 1 1,3 0-1,15 99 1,-10-115-165,-1 0 1,0 56-1,-6-81-272,-1 1 1,-1-1-1,1 0 1,-2 0-1,0 0 0,-1 0 1,0-1-1,-1 1 1,-1-1-1,-8 14 1,13-24-62,-2 0 0,1 1 0,0-1 0,-1 0 1,1 0-1,-1-1 0,0 1 0,0-1 0,-3 3 1,5-5-19,0 1-1,0-1 1,0 1 0,0-1 0,0 0 0,0 1 0,1-1 0,-1 0 0,0 0 0,0 0 0,0 0 0,0 1 0,0-2 0,0 1 0,0 0 0,0 0 0,0 0-1,0 0 1,0-1 0,0 1 0,0 0 0,0-1 0,0 1 0,0 0 0,1-1 0,-1 0 0,0 1 0,0-1 0,1 1 0,-1-1 0,0 0 0,0 1-1,1-1 1,-1 0 0,1 0 0,-1 0 0,1 1 0,-1-1 0,0-2 0,-2-4 6,1 0 1,-1 0-1,1 0 0,0-1 0,1 1 1,-1-1-1,2 1 0,-1-1 0,1 1 1,0-1-1,1 1 0,1-10 0,1-4 2,2-1 0,13-40 0,-10 42-7,1 0 0,0 1 0,2 0 0,0 1 0,1 0-1,23-25 1,2 3 22,60-48-1,-86 79-68,-5 4 55,0 0 0,-1 0 1,1 0-1,-1-1 0,7-9 0,-11 14-52,0-1 0,-1 1-1,1-1 1,0 1 0,-1-1-1,1 0 1,-1 1 0,1-1 0,-1 0-1,0 1 1,0-1 0,0 0 0,0 0-1,0 1 1,0-1 0,0 0 0,0 1-1,-1-1 1,1 0 0,-1 1 0,1-1-1,-1 0 1,0 1 0,0-1-1,1 1 1,-1-1 0,0 1 0,0 0-1,-2-3 1,-40-31-1363,29 19 939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0.743"/>
    </inkml:context>
    <inkml:brush xml:id="br0">
      <inkml:brushProperty name="width" value="0.05" units="cm"/>
      <inkml:brushProperty name="height" value="0.05" units="cm"/>
    </inkml:brush>
  </inkml:definitions>
  <inkml:trace contextRef="#ctx0" brushRef="#br0">1850 49 11450,'1'0'42,"-1"0"0,1-1-1,-1 1 1,0 0 0,1-1-1,-1 1 1,0-1 0,1 1-1,-1-1 1,0 1-1,1-1 1,-1 1 0,0-1-1,0 1 1,0-1 0,0 1-1,0-1 1,1 1 0,-1-1-1,0 1 1,0-1-1,0 1 1,0-1 0,0 1-1,-1-1 1,1 0 0,0 1-1,0-1 1,0 0 0,-1 0 18,0 0 1,0 0-1,0 0 1,0 0-1,0 0 1,0 0-1,0 0 1,0 0-1,0 1 1,-1-1-1,-1-1 0,-36-10 914,17 8-705,-1 1-1,0 2 1,0 0-1,-33 3 1,-91 19-54,120-17-162,-21 6-3,1 2-1,0 2 1,1 2 0,0 2-1,1 2 1,1 2 0,1 2-1,-74 55 1,-296 255 420,327-253-311,4 4 0,-106 141 0,156-180-45,2 0 1,2 2 0,-38 89-1,52-98-2,1 0-1,1 0 0,3 1 0,1 1 0,-4 71 0,8 198 626,4-243-615,0-62-132,0 0 0,1 0 0,0 0-1,0 0 1,0-1 0,0 1 0,1 0 0,-1 0 0,1-1-1,1 1 1,-1-1 0,0 0 0,1 0 0,0 0 0,6 7-1,-5-5-736,-11-7 101,-3-4 330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1.217"/>
    </inkml:context>
    <inkml:brush xml:id="br0">
      <inkml:brushProperty name="width" value="0.05" units="cm"/>
      <inkml:brushProperty name="height" value="0.05" units="cm"/>
    </inkml:brush>
  </inkml:definitions>
  <inkml:trace contextRef="#ctx0" brushRef="#br0">3 107 13507,'-2'20'414,"2"-1"0,0 1 0,1-1 0,1 1 0,1-1 0,6 23 0,-1-13-60,1 0 0,1 0 0,19 34 0,-23-50-272,2 0 0,0 0 0,0-1 0,1 0 1,1-1-1,0 0 0,0 0 0,20 14 0,-25-20-40,1-2 0,0 1 1,0-1-1,0 1 0,1-2 0,-1 1 1,1-1-1,-1 0 0,1 0 0,0-1 0,0 0 1,0 0-1,0-1 0,-1 1 0,1-1 1,0-1-1,0 0 0,0 0 0,0 0 1,11-4-1,-4-1 60,0-1 1,0 0 0,-1 0 0,0-2-1,-1 1 1,0-2 0,0 0-1,-1 0 1,19-22 0,-4 0 172,-1-2 1,29-51 0,-22 26-470,46-117-1,-61 110-1063,-16 63 808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2.123"/>
    </inkml:context>
    <inkml:brush xml:id="br0">
      <inkml:brushProperty name="width" value="0.05" units="cm"/>
      <inkml:brushProperty name="height" value="0.05" units="cm"/>
    </inkml:brush>
  </inkml:definitions>
  <inkml:trace contextRef="#ctx0" brushRef="#br0">421 159 14491,'0'-1'53,"3"-15"293,-2 1-1,0-1 0,-1 1 1,-2-23-1,2 35-299,-1-1 0,0 1-1,0 0 1,0-1 0,0 1 0,0 0 0,-1 0 0,1 0-1,-1 0 1,0 0 0,-3-4 0,3 5 1,0 1 0,0-1 0,0 1 0,0 0 1,0-1-1,0 1 0,0 0 0,0 0 0,0 1 0,0-1 0,0 0 1,-1 1-1,1-1 0,0 1 0,-1 0 0,1 0 0,0 0 1,0 0-1,-4 0 0,-2 2 30,-1 0 0,1 0 0,-1 1 0,1 0 0,0 0 0,0 1 0,1 0 0,-1 1 0,1-1 1,0 1-1,0 1 0,0-1 0,-6 8 0,-8 9 77,0 1-1,-22 33 1,14-15 198,-45 86-1,64-106-227,0 1-1,2 0 0,0 1 1,2 0-1,0 0 1,-2 29-1,7-46-95,1 0-1,0 0 0,0 0 1,0 0-1,1 0 1,0 0-1,0 0 1,1 0-1,0 0 0,0-1 1,0 1-1,1 0 1,-1-1-1,1 0 0,1 0 1,3 6-1,-4-8-12,-1-1-1,1 0 0,-1 0 0,1 0 1,0 0-1,0 0 0,0 0 0,0-1 1,0 1-1,0-1 0,0 0 0,1 0 0,-1 0 1,0 0-1,1-1 0,-1 1 0,0-1 1,1 0-1,-1 0 0,1 0 0,-1 0 1,1-1-1,-1 1 0,0-1 0,1 0 1,-1 0-1,0 0 0,0-1 0,5-2 1,-1 0 24,-1 0 0,0 0 1,0 0-1,-1-1 1,1 0-1,-1 0 0,0-1 1,-1 0-1,1 1 0,-1-2 1,0 1-1,0 0 1,-1-1-1,0 1 0,4-13 1,-3 5 13,0 0 0,0 0 0,-2 0 0,1 0 0,-2 0 0,0-1 0,-1-16 1,-1 29-49,1-1 0,-1 0 0,1 1 0,-1-1 0,0 1 0,0-1 0,0 1 0,-2-3 0,0-3 15,4 10-19,0-1-1,0 0 1,0 0-1,0 0 1,0 1 0,0-1-1,0 0 1,1 0-1,-1-1 1,1 1 0,-1 0-1,0 0 1,1-1 0,-1 1-1,1-1 1,-1 1-1,1-1 1,0 1 0,-1-1-1,1 0 1,-1 0 0,1 0-1,2 0 1,39-4 4,-32 1-1,0 0 0,17-7 0,17-5-4,-45 15 0,1 0 0,-1-1 1,1 1-1,0 0 0,-1 0 0,1 0 0,-1 0 1,1 1-1,0-1 0,-1 0 0,1 0 0,-1 0 1,1 0-1,-1 0 0,1 1 0,0-1 0,-1 0 1,1 1-1,-1-1 0,1 0 0,-1 1 1,0-1-1,1 0 0,-1 1 0,1-1 0,-1 1 1,0-1-1,1 1 0,-1-1 0,0 1 0,1-1 1,-1 1-1,0 0 0,0-1 0,0 1 1,0-1-1,1 1 0,-1-1 0,0 1 0,0 0 1,0-1-1,0 1 0,0-1 0,0 1 0,0 0 1,-1-1-1,1 1 0,0-1 0,0 1 0,-1 0 1,-9 39 58,7-31-33,-4 18 36,2-14-19,1 0 0,0 0 0,1 1 0,1-1 0,0 1 0,1-1 1,2 28-1,-1-40-42,-1-1 1,2 1-1,-1 0 1,0-1 0,0 1-1,0 0 1,0-1-1,0 1 1,0-1 0,1 1-1,-1 0 1,0-1-1,0 1 1,1-1 0,-1 1-1,0-1 1,1 1-1,-1-1 1,1 1 0,-1-1-1,1 1 1,-1-1-1,1 0 1,-1 1 0,1-1-1,-1 0 1,2 1-1,-1-1-49,0 0 0,-1 0 0,1-1 0,0 1 0,0 0 0,0 0 0,-1-1 0,1 1 0,0-1-1,0 1 1,-1-1 0,1 1 0,0-1 0,-1 1 0,1-1 0,1-1 0,1-2-153,0 0-1,1 0 1,-2 0 0,1 0 0,3-8-1,0-9-135,-3-3-121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2.617"/>
    </inkml:context>
    <inkml:brush xml:id="br0">
      <inkml:brushProperty name="width" value="0.05" units="cm"/>
      <inkml:brushProperty name="height" value="0.05" units="cm"/>
    </inkml:brush>
  </inkml:definitions>
  <inkml:trace contextRef="#ctx0" brushRef="#br0">1 250 14539,'6'1'303,"0"0"0,0 0 0,0-1 0,0 0 0,1 0 0,-1 0-1,0-1 1,0 0 0,0 0 0,0-1 0,0 0 0,0 0 0,8-4 0,-1 0-132,-1 0 1,0-1-1,0-1 1,20-17 0,-23 18-94,-1-2 1,0 1 0,0-1 0,-1 0 0,0-1 0,-1 1 0,0-1 0,0-1 0,-1 1 0,0-1 0,-1 0 0,-1 0 0,5-18 0,-8 27-52,0 0 0,0 0-1,0 1 1,0-1 0,0 0 0,0 0-1,0 0 1,0 0 0,-1 1 0,0-4-1,1 5-10,0-1 1,-1 1-1,1-1 0,0 1 0,-1-1 0,1 1 0,0-1 0,-1 1 0,1-1 1,-1 1-1,1 0 0,-1-1 0,1 1 0,-1 0 0,1-1 0,-1 1 1,1 0-1,-1 0 0,1-1 0,-1 1 0,1 0 0,-2 0 0,0 0 15,0 0 0,0 1 0,0-1-1,0 1 1,0-1 0,0 1 0,0 0-1,0 0 1,0 0 0,0 0 0,0 0-1,0 0 1,1 0 0,-1 1 0,0-1 0,1 1-1,-2 1 1,-15 18 65,2 0 0,1 1 0,1 1 0,0 0 0,2 1 0,1 0 0,1 1 0,1 1 0,-9 38 0,16-55-71,1-1 0,0 1 0,0-1 0,1 1 0,1 13 0,-1-21-50,0 0 0,0 0 0,0 0 0,0 1 0,0-1-1,1 0 1,-1 0 0,0 0 0,1 0 0,-1 0 0,1 0 0,-1 1 0,1-1 0,-1 0-1,1 0 1,0-1 0,0 1 0,-1 0 0,1 0 0,0 0 0,0 0 0,0-1 0,0 1 0,0 0-1,0-1 1,0 1 0,0-1 0,0 1 0,0-1 0,0 1 0,0-1 0,1 0 0,-1 0 0,0 1-1,0-1 1,0 0 0,0 0 0,1 0 0,-1 0 0,0-1 0,0 1 0,0 0 0,0 0 0,1-1-1,-1 1 1,0-1 0,0 1 0,1-1 0,5-3-104,-1 0 0,0 0 0,0 0 0,-1-1 0,1 0 0,-1 0 0,0-1 0,-1 1 1,1-1-1,-1 0 0,7-12 0,-6 10 9,23-38-435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0.050"/>
    </inkml:context>
    <inkml:brush xml:id="br0">
      <inkml:brushProperty name="width" value="0.05" units="cm"/>
      <inkml:brushProperty name="height" value="0.05" units="cm"/>
    </inkml:brush>
  </inkml:definitions>
  <inkml:trace contextRef="#ctx0" brushRef="#br0">1 129 16339,'0'0'71,"0"-1"-1,1 1 0,-1-1 1,0 1-1,1-1 0,-1 1 1,1-1-1,-1 1 0,0-1 1,1 1-1,-1 0 0,1-1 1,-1 1-1,1 0 0,0-1 1,-1 1-1,1 0 0,-1 0 1,1 0-1,0-1 0,-1 1 1,1 0-1,-1 0 0,1 0 1,0 0-1,0 0 0,0 0 8,0 1 0,0-1 0,0 1 0,0 0 0,0-1-1,-1 1 1,1-1 0,0 1 0,0 0 0,-1 0 0,1-1 0,0 1 0,-1 0 0,2 2-1,2 5 280,-1 0-1,1 0 0,2 10 0,-4-11-13,54 201 2431,-46-184-2318,-3-19-107,-6-5-330,-1 0 0,0-1 0,1 1 0,-1-1 0,1 1 0,-1-1 0,1 1 0,-1-1 0,0 1 0,0-1 0,1 1 0,-1-1 0,0 1 0,0-1 0,1 0 0,-1 1 0,0-1 0,0 1 0,0-2 0,4-23 70,-2-1-1,-1 1 1,-1-1-1,-3-28 1,1 18-150,-1 5-45,1 21 34,1 1 0,1-1 0,0 1 0,0-1 0,2-9 0,-2 18 69,0 1-1,0-1 1,0 1-1,0-1 1,0 1-1,1-1 1,-1 1 0,0-1-1,0 1 1,0 0-1,1-1 1,-1 1-1,0-1 1,1 1-1,-1 0 1,0-1-1,1 1 1,-1 0-1,0-1 1,1 1-1,-1 0 1,1 0-1,-1-1 1,1 1-1,-1 0 1,0 0 0,1 0-1,-1-1 1,1 1-1,-1 0 1,1 0-1,-1 0 1,1 0-1,-1 0 1,1 0-1,-1 0 1,1 0-1,-1 0 1,1 0-1,-1 1 1,1-1-1,-1 0 1,1 0-1,-1 0 1,1 1 0,-1-1-1,22 14 57,-20-13-45,9 8 56,1 0 0,0-2 0,1 1 1,-1-2-1,2 0 0,-1 0 0,0-1 0,1-1 1,27 6-1,-33-9-49,-1-1 1,0 1-1,1-1 0,-1 0 1,0-1-1,1 0 0,-1 0 1,0 0-1,0-1 1,0 0-1,0-1 0,0 0 1,0 0-1,0 0 0,-1-1 1,0 1-1,0-2 0,0 1 1,0-1-1,0 0 0,5-6 1,-7 6-39,-1 1 0,0-1 0,0 0 0,0 0 0,0 0 0,-1 0 0,0-1 0,0 1 0,0-1 0,-1 1 1,0-1-1,0 0 0,0 1 0,-1-1 0,0 0 0,0 0 0,0 1 0,-1-1 0,-1-9 0,2 14 12,0 0 1,-1 0-1,1 0 1,0 0-1,0 1 0,-1-1 1,1 0-1,0 0 1,-1 0-1,1 0 0,-1 0 1,1 0-1,-1 1 1,0-1-1,1 0 0,-1 0 1,0 1-1,0-1 1,1 0-1,-1 1 0,0-1 1,0 1-1,0-1 1,0 1-1,0-1 0,1 1 1,-1 0-1,0 0 1,0-1-1,0 1 0,0 0 1,0 0-1,0 0 1,0 0-1,-2 0 0,1 1 2,0-1-1,0 1 1,0 0-1,0 0 1,0 0 0,0 0-1,0 0 1,0 1-1,1-1 1,-1 0-1,0 1 1,1-1-1,-1 1 1,1 0-1,-2 2 1,-4 7 69,2 1 0,-1 0 1,1 0-1,1 1 0,0-1 1,1 1-1,0 0 0,1 0 1,0 0-1,1 0 0,1 0 0,1 17 1,-1-27-42,0-1 0,0 0 0,0 0 0,1 1-1,-1-1 1,1 0 0,0 0 0,-1 1 0,1-1 0,0 0 0,0 0 0,0 0 0,1 0 0,-1 0 0,0 0 0,1-1 0,-1 1 0,1 0 0,0-1-1,-1 1 1,1-1 0,0 0 0,0 1 0,0-1 0,3 1 0,-1-1-12,0 0-1,-1-1 1,1 1-1,0-1 1,0 0-1,0 0 0,-1 0 1,1-1-1,0 1 1,0-1-1,0 0 1,-1 0-1,1 0 1,-1-1-1,5-1 1,3-3-37,1 0 0,-1-1 0,0 0 0,-1-1 0,16-14 0,44-53-228,-47 48 25,37-32 1,-59 57 235,1 1 0,-1-1 1,0 1-1,1 0 0,-1 0 0,1 0 0,-1 0 0,1 0 0,-1 0 1,1 0-1,0 0 0,-1 1 0,1-1 0,0 1 0,0-1 1,0 1-1,-1 0 0,1 0 0,0-1 0,0 1 0,0 0 0,0 1 1,-1-1-1,1 0 0,0 0 0,0 1 0,0-1 0,-1 1 0,1 0 1,0 0-1,-1-1 0,1 1 0,-1 0 0,1 0 0,-1 0 1,1 1-1,-1-1 0,1 0 0,-1 0 0,0 1 0,0-1 0,0 1 1,1 1-1,10 12 129,0-1 1,0-1-1,1 0 1,29 21-1,-38-31-171,1 0 0,0 0 0,-1-1 0,1 0 0,0 0 0,0 0 0,0-1 1,1 1-1,-1-1 0,0 0 0,0-1 0,1 1 0,-1-1 0,0 0 0,1-1 0,-1 1 0,0-1 0,1 0 0,-1 0 0,0-1 0,9-3 0,-6 1-11,-1 0 0,1-1 0,-1 0 0,0-1 0,0 1 1,10-11-1,16-18-288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3.077"/>
    </inkml:context>
    <inkml:brush xml:id="br0">
      <inkml:brushProperty name="width" value="0.05" units="cm"/>
      <inkml:brushProperty name="height" value="0.05" units="cm"/>
    </inkml:brush>
  </inkml:definitions>
  <inkml:trace contextRef="#ctx0" brushRef="#br0">26 0 14403,'-6'20'1352,"-2"9"-752,0 5-167,5 9 567,2 5-40,1 3-96,0 1-88,3-1-176,1 2-95,1-7-161,-1-3-64,0-7-152,0-4-136,2-12-488,0-6-353,1-15 705,2-9-128,-2-12-112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03.480"/>
    </inkml:context>
    <inkml:brush xml:id="br0">
      <inkml:brushProperty name="width" value="0.05" units="cm"/>
      <inkml:brushProperty name="height" value="0.05" units="cm"/>
    </inkml:brush>
  </inkml:definitions>
  <inkml:trace contextRef="#ctx0" brushRef="#br0">187 242 11723,'0'0'39,"0"-1"1,0 1-1,0 0 1,0 0 0,0-1-1,0 1 1,0 0 0,0 0-1,0 0 1,0-1 0,0 1-1,0 0 1,0 0 0,0-1-1,0 1 1,0 0 0,0 0-1,0 0 1,0-1-1,0 1 1,0 0 0,0 0-1,-1 0 1,1-1 0,0 1-1,0 0 1,0 0 0,0 0-1,0 0 1,-1 0 0,1-1-1,0 1 1,0 0 0,0 0-1,-1 0 1,1 0-1,0 0 1,0 0 0,0 0-1,-1 0 1,1 0 0,0 0-1,0 0 1,-1 0 0,1 0-1,0 0 1,0 0 0,-1 0-1,-16 6 865,-14 13 602,19-9-1364,0 1 0,1 0 0,0 0-1,1 1 1,1 1 0,0 0 0,1 0-1,0 1 1,1-1 0,0 2 0,1-1 0,1 1-1,0 0 1,1 0 0,1 0 0,-2 20-1,5-31-116,0 1 0,0 0-1,0-1 1,1 1-1,0 0 1,0-1 0,0 1-1,3 4 1,-3-7-9,0 0-1,0 0 1,0 0-1,0-1 1,0 1 0,0 0-1,1-1 1,-1 1 0,0-1-1,1 1 1,0-1-1,-1 0 1,1 1 0,0-1-1,0 0 1,-1 0 0,1-1-1,0 1 1,0 0-1,0 0 1,3 0 0,1-1 13,-1 0 0,1 0 0,0-1-1,-1 0 1,1 0 0,-1 0 0,1 0 0,-1-1 0,1 0 0,-1 0 0,0-1 0,0 1 0,0-1 0,0 0 0,8-8 0,5-3 55,-1-1 0,26-30 1,-22 21-29,-1-2 0,-2 0 0,0-1 0,-2-1 0,-1 0 0,-1-1 0,-2-1 0,-1 0 0,-1-1 0,-1 0 0,8-60 0,-17 46-16,-7 24-15,7 21-24,0-1 0,0 1 0,-1-1 0,1 1 0,0 0 0,-1-1 0,1 1 0,-1-1 0,1 1 0,-1 0 0,1-1 0,0 1 0,-1 0 0,1 0 0,-1-1 0,1 1 0,-1 0 0,0 0 1,1 0-1,-1 0 0,1 0 0,-1 0 0,1 0 0,-1 0 0,1 0 0,-1 0 0,1 0 0,-2 0 0,1 1 1,-1-1-1,0 1 1,1 0 0,-1 0 0,1 0 0,-1 0-1,1 1 1,-1-1 0,1 0 0,0 1 0,0-1-1,-1 1 1,1-1 0,0 1 0,0-1 0,1 1 0,-1 0-1,0-1 1,0 1 0,0 2 0,-10 38 22,11-40-22,-3 14 21,1 1-1,0-1 1,2 1 0,0-1 0,3 29 0,-1-35-35,-1-1 0,2 0 0,-1 1 0,1-1 0,1 0 0,0 0 0,0-1 0,1 1 0,0-1 0,0 0 0,9 9 0,31 36-681,-34-37 511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2.767"/>
    </inkml:context>
    <inkml:brush xml:id="br0">
      <inkml:brushProperty name="width" value="0.05" units="cm"/>
      <inkml:brushProperty name="height" value="0.05" units="cm"/>
    </inkml:brush>
  </inkml:definitions>
  <inkml:trace contextRef="#ctx0" brushRef="#br0">2533 1 11698,'-134'27'2521,"82"-19"-1446,1-2 57,0-2 1,-1-3 0,-97-10-1,-31 0-458,-247 41-346,225-11-192,-138 18 397,-69-2-119,291-32-318,-142 23 0,232-23-523,-51 2 0,80-7 299,-1 0 0,1-1 0,0 1 0,0 0 0,-1 0 0,1 0 0,0-1 0,0 1 0,-1 0 0,1-1-1,0 1 1,-1-1 0,1 1 0,-1-1 0,1 1 0,-1-1 0,2 0 0,4-5-511,1 2 44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3.290"/>
    </inkml:context>
    <inkml:brush xml:id="br0">
      <inkml:brushProperty name="width" value="0.05" units="cm"/>
      <inkml:brushProperty name="height" value="0.05" units="cm"/>
    </inkml:brush>
  </inkml:definitions>
  <inkml:trace contextRef="#ctx0" brushRef="#br0">711 23 13243,'7'-4'990,"-4"4"-762,-1-1 1,0 0-1,0 0 1,0 0-1,0 0 1,-1-1 0,1 1-1,0 0 1,0-1-1,-1 1 1,1-1-1,1-2 1,-35 13 2637,-178 75-732,10-5-1455,151-56-548,1 1 1,-45 32-1,71-42-116,7-5-9,1 1 0,0 0 1,-24 24-1,37-34-6,1 1-1,-1-1 1,0 1-1,1 0 1,-1 0 0,1-1-1,-1 1 1,1 0 0,-1 0-1,1-1 1,-1 1-1,1 0 1,0 0 0,0 0-1,-1 0 1,1 0-1,0 0 1,0 0 0,0 0-1,0-1 1,0 3 0,0-2-1,1-1 0,-1 1 0,1-1 0,-1 1 0,1 0 0,-1-1 0,1 1 0,-1-1 0,1 1 0,0-1 0,-1 0 0,1 1 0,0-1 0,-1 0 0,1 1 1,0-1-1,0 0 0,-1 0 0,1 1 0,1-1 0,7 1-9,1 0 0,-1-1 0,15-1 0,-11 1 6,-13 0 6,236-8-955,-204 5 430,1-2-1,0-1 0,-1-1 1,0-2-1,33-14 0,-21 2-280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4.042"/>
    </inkml:context>
    <inkml:brush xml:id="br0">
      <inkml:brushProperty name="width" value="0.05" units="cm"/>
      <inkml:brushProperty name="height" value="0.05" units="cm"/>
    </inkml:brush>
  </inkml:definitions>
  <inkml:trace contextRef="#ctx0" brushRef="#br0">0 845 14899,'7'-19'750,"0"0"0,1 1-1,0 0 1,2 0 0,19-27-1,-5 7 218,174-300 1702,-83 140-2369,-108 185-290,6-9 11,20-26-1,-30 43-18,1 0 1,0 1-1,0 0 0,0 0 0,0 0 0,1 0 0,0 1 1,-1 0-1,1 0 0,1 0 0,7-3 0,-12 5-2,0 1 1,0 0-1,0-1 0,0 1 0,-1 0 0,1 0 0,0 0 1,0-1-1,0 1 0,0 0 0,0 0 0,0 0 0,0 1 1,0-1-1,0 0 0,0 0 0,0 0 0,0 1 0,1 0 0,-2-1 0,1 1 1,-1-1-1,0 1 0,0-1 0,1 1 0,-1-1 0,0 1 0,0-1 0,0 1 0,0-1 0,0 1 0,0-1 0,0 1 0,0-1 0,0 1 0,0-1 1,0 1-1,0 0 0,0-1 0,0 1 0,0-1 0,-1 1 0,1 0 0,-3 5 0,0-1 0,0 0 0,0 1 1,-7 7-1,-29 29 14,28-31-6,-1 1 1,2 0-1,-17 25 1,26-37-9,1 1 0,-1 0 0,1-1 0,0 1 0,-1 0 1,1-1-1,0 1 0,-1 0 0,1 0 0,0-1 0,0 1 0,0 0 1,0 0-1,0 0 0,0-1 0,0 1 0,0 0 0,0 0 0,0 0 1,0-1-1,0 1 0,1 0 0,-1 0 0,0-1 0,1 1 0,-1 0 1,0 0-1,1-1 0,-1 1 0,1-1 0,-1 1 0,1 0 1,-1-1-1,1 1 0,-1-1 0,1 1 0,0-1 0,-1 1 0,1-1 1,0 0-1,-1 1 0,1-1 0,1 1 0,5 1-5,0 0-1,0 0 1,0-1 0,9 1 0,2 1-1,-8 0 7,0 0 0,0 0-1,-1 2 1,1-1 0,-1 1-1,11 7 1,-16-9 0,-1-1 0,0 1-1,0-1 1,-1 1 0,1 0 0,0 0 0,-1 0-1,4 7 1,-5-8 1,0 0-1,0 0 0,-1-1 1,1 1-1,-1 0 1,0 0-1,1 0 0,-1 0 1,0 0-1,0 0 1,0 0-1,0 0 1,0 0-1,-1-1 0,1 1 1,-1 0-1,1 0 1,-2 3-1,0-2 19,0 0 0,0-1 0,1 1-1,-2-1 1,1 0 0,0 0 0,0 0 0,-1 0 0,1 0 0,-1 0-1,1-1 1,-1 1 0,0-1 0,0 0 0,0 0 0,0 0 0,0 0-1,0 0 1,0-1 0,0 1 0,0-1 0,-4 0 0,-5 1 155,1-1 0,-1-1 0,1 0 0,-20-4 0,-40-13-1199,73 17 968,0 1 0,0-1 0,-1 1 0,1-1 0,0 0 0,-1 0 0,1 1-1,0-1 1,-1-1 0,1 1 0,-1 0 0,2-2 0,0 1-20,16-15-443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5.450"/>
    </inkml:context>
    <inkml:brush xml:id="br0">
      <inkml:brushProperty name="width" value="0.05" units="cm"/>
      <inkml:brushProperty name="height" value="0.05" units="cm"/>
    </inkml:brush>
  </inkml:definitions>
  <inkml:trace contextRef="#ctx0" brushRef="#br0">1 235 11450,'0'6'134,"0"-1"0,1 0-1,-1 0 1,1 0 0,0 0-1,1 0 1,-1 0 0,1 0-1,0 0 1,0-1 0,1 1-1,-1 0 1,1-1 0,0 0-1,0 0 1,1 0-1,-1 0 1,1 0 0,6 4-1,8 6 174,0-1-1,1-1 1,24 12-1,-34-19-196,51 25 234,1-3-1,1-3 1,1-2-1,1-4 1,0-2-1,1-2 0,97 6 1,-32-14 212,0-5 1,239-31-1,-119-3 9,528-53 1113,-684 80-1516,349-27 374,-305 16-423,158-39 1,-226 38-86,-2-4 0,94-42 1,-116 41 5,-1-1 1,-2-2-1,0-2 1,45-39-1,-65 41 34,-23 26-66,0 0-1,0 0 1,0 0-1,0-1 1,1 1-1,-1 0 1,0 0-1,0 0 0,0-1 1,0 1-1,0 0 1,0 0-1,0-1 1,0 1-1,0 0 1,0 0-1,0-1 1,0 1-1,0 0 1,0 0-1,0-1 1,0 1-1,0 0 1,0 0-1,0 0 1,0-1-1,0 1 1,0 0-1,0 0 1,0-1-1,0 1 1,-1 0-1,1 0 1,0 0-1,0-1 1,-16 4 4,-2 5-266,15-6 39,0-1-1,-1 1 1,1-1-1,0 0 1,0 0-1,-6 1 1,8-2 175,0 0 0,0 0 0,-1 0 1,1 0-1,0 0 0,0-1 0,0 1 1,0 0-1,0-1 0,0 1 0,0-1 1,-1 1-1,1-1 0,1 1 0,-1-1 1,0 0-1,0 0 0,0 1 0,0-1 1,0 0-1,1 0 0,-1 0 1,0 0-1,0-1 0,-10-16-521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5.963"/>
    </inkml:context>
    <inkml:brush xml:id="br0">
      <inkml:brushProperty name="width" value="0.05" units="cm"/>
      <inkml:brushProperty name="height" value="0.05" units="cm"/>
    </inkml:brush>
  </inkml:definitions>
  <inkml:trace contextRef="#ctx0" brushRef="#br0">50 31 13963,'-5'3'311,"0"1"0,1-1-1,-1 1 1,1 1 0,0-1 0,0 1 0,0-1 0,1 1-1,-3 6 1,5-9-224,0-1 0,0 1 1,1 0-1,-1 0 0,1 0 0,-1-1 0,1 1 0,0 0 0,0 0 0,0 0 0,0 0 0,0 0 1,0 0-1,0-1 0,1 1 0,-1 0 0,1 0 0,-1 0 0,1-1 0,0 1 0,-1 0 0,1-1 1,0 1-1,0 0 0,0-1 0,1 1 0,-1-1 0,0 0 0,0 1 0,1-1 0,-1 0 1,3 2-1,2 1 46,0-1 0,1 0 0,-1 0 0,0-1 0,1 1 1,0-1-1,0-1 0,-1 1 0,1-1 0,0-1 0,0 1 0,11-1 1,12-2 121,43-7 1,-72 9-250,47-9 157,-2-2 0,78-29 0,82-49 87,-206 89-246,-1 1-1,1-1 1,0 0-1,0 0 1,0 1 0,0-1-1,0 0 1,0 1 0,0-1-1,0 0 1,-1 1 0,1-1-1,0 0 1,0 1-1,1-1 1,-1 0 0,0 1-1,0-1 1,0 0 0,0 0-1,0 1 1,0-1 0,0 0-1,0 1 1,1-1-1,-1 0 1,0 0 0,0 1-1,0-1 1,1 0 0,-1 0-1,0 1 1,0-1 0,1 0-1,-1 0 1,0 0-1,0 1 1,1-1 0,-1 0-1,0 0 1,1 0 0,-1 0-1,0 0 1,0 0 0,1 0-1,-1 0 1,0 0-1,1 0 1,-1 0 0,0 0-1,1 0 1,-1 0 0,0 0-1,1 0 1,-1 0 0,0 0-1,1 0 1,-1 0-1,0 0 1,0 0 0,1-1-1,-1 1 1,0 0 0,1 0-1,-1-1 1,-14 32 74,11-25-43,-95 218 95,43-68-3283,49-134 2526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6.586"/>
    </inkml:context>
    <inkml:brush xml:id="br0">
      <inkml:brushProperty name="width" value="0.05" units="cm"/>
      <inkml:brushProperty name="height" value="0.05" units="cm"/>
    </inkml:brush>
  </inkml:definitions>
  <inkml:trace contextRef="#ctx0" brushRef="#br0">381 25 16339,'0'-1'33,"0"0"0,1 1 0,-1-1 0,0 0 0,0 0-1,0 1 1,0-1 0,0 0 0,0 0 0,0 0 0,0 1-1,0-1 1,0 0 0,-1 0 0,1 1 0,0-1-1,0 0 1,-1 0 0,1 1 0,-1-1 0,1 0 0,0 1-1,-1-1 1,1 0 0,-1 1 0,1-1 0,-1 1-1,0-1 1,1 1 0,-1-1 0,0 1 0,1-1 0,-1 1-1,0 0 1,1-1 0,-1 1 0,0 0 0,0 0-1,0-1 1,1 1 0,-1 0 0,0 0 0,0 0 0,0 0-1,1 0 1,-1 0 0,0 0 0,0 0 0,1 1-1,-1-1 1,-1 0 0,-4 2 66,-1 0 0,1-1 1,0 2-1,0-1 0,-9 6 0,-20 12 476,1 1 0,0 2-1,-40 37 1,59-47-383,2 0 0,0 1 0,1 0 1,0 1-1,1 1 0,1 0 0,0 0 1,1 1-1,-9 24 0,15-33-119,1 0 0,1 0 0,-1 0 0,1 1 0,0-1 0,1 10-1,0-17-67,0 0-1,0 1 1,0-1-1,0 0 0,0 0 1,0 1-1,0-1 1,1 0-1,-1 0 0,0 1 1,1-1-1,-1 0 1,1 0-1,-1 0 0,1 0 1,0 0-1,-1 0 1,1 0-1,0 0 0,0 0 1,0 0-1,0 0 1,0 0-1,0-1 1,0 1-1,0 0 0,0-1 1,0 1-1,0 0 1,0-1-1,0 0 0,0 1 1,1-1-1,-1 0 1,0 1-1,0-1 0,1 0 1,-1 0-1,0 0 1,0 0-1,1 0 0,-1 0 1,0-1-1,0 1 1,0 0-1,1-1 0,-1 1 1,0 0-1,0-1 1,2-1-1,4-1 4,0-1 1,0 0-1,-1 0 1,1-1-1,-1 0 1,0 0-1,0-1 0,-1 1 1,0-1-1,0 0 1,6-9-1,-5 5 17,1 0 0,-2 0 0,1-1 0,-2 0 0,1 0 0,5-22 0,-10 31-19,0 0 0,1 0-1,-1 0 1,0 0 0,0 0 0,0 0-1,0 0 1,-1 0 0,0-4 0,1 6-3,0-1 0,0 0 0,-1 1 0,1-1 0,0 1 0,-1-1 0,1 1 1,0-1-1,-1 1 0,1-1 0,-1 1 0,1-1 0,-1 1 0,1-1 1,-1 1-1,1 0 0,-1-1 0,1 1 0,-1 0 0,1-1 0,-2 1 0,1 0 3,0 0-1,-1 0 1,1 0-1,-1 0 0,1 1 1,0-1-1,-1 0 1,1 1-1,0-1 0,-1 1 1,1-1-1,0 1 1,0 0-1,-1 0 0,1-1 1,0 1-1,0 0 1,0 0-1,0 0 0,0 0 1,0 0-1,1 0 1,-1 1-1,0-1 0,0 2 1,-2 0 7,1 1-1,0 0 1,0 0 0,0 0 0,1 0 0,-1 0-1,1 0 1,0 0 0,1 1 0,-1-1-1,1 0 1,-1 1 0,1-1 0,0 0 0,1 0-1,-1 1 1,1-1 0,1 5 0,-1-5-3,1-1 1,-1 0 0,0 0-1,1 0 1,0 0 0,0 0-1,0 0 1,0 0 0,0-1-1,1 1 1,-1-1 0,1 1-1,0-1 1,0 0 0,-1 0-1,1 0 1,1-1 0,-1 1-1,0-1 1,0 0 0,0 1-1,6 0 1,2 0 6,0-1 1,0-1-1,0 1 1,-1-1-1,1-1 0,0 0 1,0-1-1,-1 0 1,1-1-1,-1 0 1,15-5-1,-2-2 17,-1-1 0,0-1 0,37-26 0,-53 34-27,-1 1 1,-1 0 1,1-1-1,-1 1 1,0-1-1,0 0 1,0 0-1,3-5 1,-4 1 32,-7 6 8,-10 11 26,5 0-37,0 0-1,1 0 1,0 1-1,1 0 0,-7 12 1,10-16-24,1-1 1,0 1-1,1 0 0,-1 0 1,1 1-1,1-1 1,-1 0-1,1 1 1,0-1-1,0 0 0,1 11 1,0-15-48,0-1 0,0 0 0,0 0 0,0 1 0,0-1 0,0 0 0,1 1-1,-1-1 1,0 0 0,1 0 0,-1 0 0,1 0 0,0 1 0,-1-1 0,1 0 0,0 0 0,0 0 0,0 0 0,-1 0 0,1 0 0,0-1 0,0 1 0,0 0 0,0 0 0,1-1 0,-1 1 0,0-1 0,0 1 0,0-1 0,0 1 0,1-1-1,-1 0 1,0 1 0,1-1 0,-1 0 0,0 0 0,0 0 0,1 0 0,-1 0 0,0 0 0,0 0 0,1-1 0,-1 1 0,2-1 0,4-1-174,0-1 0,0 0 0,0 0-1,0 0 1,-1-1 0,9-6 0,19-17-288,4-4-167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7.109"/>
    </inkml:context>
    <inkml:brush xml:id="br0">
      <inkml:brushProperty name="width" value="0.05" units="cm"/>
      <inkml:brushProperty name="height" value="0.05" units="cm"/>
    </inkml:brush>
  </inkml:definitions>
  <inkml:trace contextRef="#ctx0" brushRef="#br0">59 103 13995,'12'4'2641,"3"0"-1566,1-2 1,0 1 0,0-2-1,28-1 1,-39 0-964,-1 0-1,1-1 1,0 1-1,0-1 1,0 0 0,0-1-1,-1 1 1,1-1 0,-1 0-1,1 0 1,-1 0-1,0-1 1,0 0 0,0 1-1,0-1 1,0-1 0,0 1-1,-1-1 1,6-6 0,-8 8-100,0 1 1,0 0 0,-1-1 0,1 1 0,0-1 0,-1 1 0,1-1 0,-1 1 0,0-1 0,1 1 0,-1-1 0,0 1-1,0-1 1,0 0 0,0 1 0,0-1 0,0 1 0,-1-1 0,1 1 0,0-1 0,-1 0 0,1 1 0,-1 0-1,0-1 1,1 1 0,-1-1 0,0 1 0,0 0 0,0-1 0,0 1 0,0 0 0,0 0 0,0 0 0,0 0 0,-1 0-1,1 0 1,0 0 0,-1 0 0,1 0 0,-1 1 0,1-1 0,-3 0 0,-3-2 7,1 1 0,-1 0 1,0 0-1,1 0 0,-1 1 0,0 0 1,0 1-1,-12-1 0,9 3 14,1 0-1,-1 0 1,0 1-1,1 0 1,0 0-1,0 1 1,0 0-1,0 1 1,0 0-1,1 1 1,-9 7-1,12-10 5,0 1 1,1 1-1,-1-1 0,1 0 0,0 1 1,0 0-1,1 0 0,-1 0 1,1 1-1,0-1 0,1 1 1,-1 0-1,1-1 0,0 1 0,1 0 1,-1 0-1,1 0 0,0 13 1,1-17-21,0 1 0,0 0 1,1 0-1,0-1 0,-1 1 1,1 0-1,0-1 0,0 1 1,0-1-1,1 1 0,-1-1 1,1 0-1,-1 1 0,5 3 1,-2-2-3,0-1 0,0 1 1,1-1-1,-1 0 1,1 0-1,10 5 0,1-2 15,0-1-1,1 0 1,29 5 0,-41-10-106,-1 0 0,1 0 0,-1-1 0,1 1 1,0-1-1,-1 0 0,0 0 0,1-1 0,-1 1 0,6-4 1,10-2-1609,-16 6 1283,1-1 0,0 0 0,-1 0-1,1 0 1,-1-1 0,0 1 0,0-1 0,0 0 0,5-5 0,-1-2-467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7.621"/>
    </inkml:context>
    <inkml:brush xml:id="br0">
      <inkml:brushProperty name="width" value="0.05" units="cm"/>
      <inkml:brushProperty name="height" value="0.05" units="cm"/>
    </inkml:brush>
  </inkml:definitions>
  <inkml:trace contextRef="#ctx0" brushRef="#br0">128 1 16572,'-9'11'722,"0"2"1,1-1 0,0 1 0,1 0 0,1 0 0,0 1-1,-7 26 1,-17 105 1145,29-135-1774,-29 159-686,30-168 465,0 1 1,-1-1-1,1 0 1,0 1-1,0-1 1,0 0-1,1 1 1,-1-1-1,0 0 1,0 0-1,1 1 1,-1-1-1,1 0 1,0 2-1,-1-3 82,1 1-1,-1-1 0,1 0 1,-1 0-1,1 1 0,-1-1 1,1 0-1,-1 0 0,1 0 1,-1 1-1,1-1 0,0 0 1,-1 0-1,1 0 1,-1 0-1,1 0 0,-1 0 1,1 0-1,-1 0 0,1-1 1,0 1-1,-1 0 0,1 0 1,-1 0-1,1-1 0,-1 1 1,1 0-1,-1 0 0,1-1 1,-1 1-1,0 0 0,1-1 1,-1 1-1,1-2 0,13-9-874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0.501"/>
    </inkml:context>
    <inkml:brush xml:id="br0">
      <inkml:brushProperty name="width" value="0.05" units="cm"/>
      <inkml:brushProperty name="height" value="0.05" units="cm"/>
    </inkml:brush>
  </inkml:definitions>
  <inkml:trace contextRef="#ctx0" brushRef="#br0">104 456 13891,'-33'36'2751,"22"-25"-1618,0 1 0,-17 23 0,25-30-935,1-1 1,-1 1 0,1 0-1,0-1 1,0 1 0,1 0-1,-1 0 1,1 1 0,0-1-1,0 0 1,1 0 0,0 9 0,0-11-135,0-1 0,0 1 0,1-1 0,-1 1 0,1-1 1,-1 0-1,1 1 0,0-1 0,0 0 0,0 1 1,0-1-1,0 0 0,1 0 0,-1 0 0,1 0 0,-1 0 1,1 0-1,3 2 0,-2-2-18,0 0 0,0 0-1,0-1 1,1 1 0,-1-1 0,0 0 0,1 0-1,-1 0 1,1-1 0,-1 1 0,8 0-1,-2-2-19,1 1-1,0-1 1,-1-1-1,1 1 1,0-2-1,-1 1 0,0-1 1,18-9-1,-9 1-42,-1 0 0,0-1 0,0-2 0,-1 1 0,-1-2-1,0 0 1,-1-1 0,-1 0 0,-1-1 0,0 0 0,-1-1 0,15-32 0,-11 15-39,-1 0 1,-2-1 0,-1-1 0,-2 1-1,-2-2 1,4-45 0,-10 67 65,0 0 0,-1 0-1,-1 0 1,-5-32 0,5 46 0,1 1 0,-1-1-1,1 1 1,-1-1 0,0 1 0,0-1 0,1 1-1,-1 0 1,0-1 0,-2-1 0,2 3-4,1-1 0,0 1 0,-1 0 1,1 0-1,0 0 0,-1-1 1,1 1-1,0 0 0,-1 0 0,1 0 1,0 0-1,-1 0 0,1 0 1,0 0-1,-1 0 0,1 0 0,-1 0 1,1 0-1,0 0 0,-1 0 0,1 0 1,0 0-1,-1 0 0,1 0 1,-1 0-1,1 1 0,0-1 0,-1 0 1,1 0-1,0 0 0,0 1 0,-1-1 1,1 0-1,0 0 0,0 1 1,-1-1-1,1 0 0,0 1 0,0-1 1,-1 0-1,1 1 0,0-1 0,0 0 1,0 1-1,0 0 0,-4 6 94,1 0 0,1 0 0,0 0 0,0 1 0,0-1-1,-1 14 1,-1 52 490,4-71-573,0 25 200,0 0-1,2 0 1,1 0 0,1 0-1,2-1 1,14 45 0,-17-61-331,1 0 1,1 0-1,0 0 0,0-1 1,1 0-1,0 0 1,0 0-1,1-1 1,0 0-1,1 0 0,0 0 1,0-1-1,0-1 1,1 1-1,0-1 0,0-1 1,1 0-1,0 0 1,15 5-1,6-4-297,0-5-157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18.104"/>
    </inkml:context>
    <inkml:brush xml:id="br0">
      <inkml:brushProperty name="width" value="0.05" units="cm"/>
      <inkml:brushProperty name="height" value="0.05" units="cm"/>
    </inkml:brush>
  </inkml:definitions>
  <inkml:trace contextRef="#ctx0" brushRef="#br0">206 235 16171,'0'-1'57,"0"1"0,0-1-1,1 1 1,-1 0-1,0-1 1,0 1-1,0 0 1,0-1 0,0 1-1,0-1 1,1 1-1,-1 0 1,0-1 0,0 1-1,0-1 1,0 1-1,0 0 1,-1-1-1,1 1 1,0 0 0,0-1-1,0 1 1,0-1-1,0 1 1,0 0-1,-1-1 1,1 1 0,0 0-1,0-1 1,-1 1-1,1-1 1,-14 0 668,-17 10 263,19-4-792,1 1 1,0 0 0,0 1-1,1 0 1,-1 1 0,2 0-1,-1 0 1,1 1 0,0 1-1,1-1 1,0 1-1,1 1 1,0-1 0,0 1-1,-7 18 1,13-27-170,1 0 0,-1 0 0,0 0 0,1 0 0,-1 0 1,1 0-1,-1 0 0,1 0 0,0 0 0,0 0 0,0 0 0,0 0 0,0 0 0,1 0 0,-1 0 1,0 0-1,1 0 0,0 0 0,-1 0 0,1 0 0,0-1 0,1 3 0,0-2-1,0-1 0,0 1 0,0-1 0,0 0 0,0 1 0,0-1 0,0 0 0,0 0 0,0-1 0,1 1 0,-1 0 0,0-1-1,1 1 1,-1-1 0,0 0 0,1 0 0,-1 0 0,5 0 0,8-2 25,0 0 0,-1 0-1,1-2 1,-1 0 0,0 0-1,0-1 1,0-1 0,22-13-1,-9 3 3,-1-2 0,0 0 0,24-25 0,-22 17-27,-2-1 0,34-43 1,-50 56-22,0-1 1,-1 1 0,0-2-1,-1 1 1,-1-1 0,-1 0 0,8-28-1,-14 43-3,1-1 0,-1 1-1,0-1 1,1 1 0,-1-1-1,0 0 1,0 1 0,0-1-1,0 1 1,-1-1 0,1 1-1,0-1 1,-1 1 0,1-1 0,-2-2-1,2 4 0,0 0 1,-1-1-1,1 1 0,0 0 0,0 0 0,-1 0 0,1 0 1,0-1-1,0 1 0,-1 0 0,1 0 0,0 0 0,-1 0 1,1 0-1,0 0 0,0 0 0,-1 0 0,1 0 0,0 0 1,-1 0-1,1 0 0,0 0 0,-1 0 0,1 0 0,0 0 1,-1 0-1,1 0 0,0 0 0,-1 1 0,-13 11 49,0 7 15,1 1 0,1 1 0,1 0 0,1 0 0,1 1 0,1 0 0,1 1 0,0-1 0,-2 26 0,7-34-72,0 1-1,1 0 1,0-1 0,2 1 0,0 0 0,3 20-1,-3-30-64,0-1-1,0 1 0,0-1 1,1 0-1,-1 0 1,1 0-1,0 0 0,0 0 1,0 0-1,1 0 0,0-1 1,-1 1-1,1-1 0,0 0 1,1 0-1,-1 0 0,0 0 1,1 0-1,0-1 1,-1 1-1,1-1 0,0 0 1,0 0-1,1-1 0,4 2 1,13-1-351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4.522"/>
    </inkml:context>
    <inkml:brush xml:id="br0">
      <inkml:brushProperty name="width" value="0.05" units="cm"/>
      <inkml:brushProperty name="height" value="0.05" units="cm"/>
    </inkml:brush>
  </inkml:definitions>
  <inkml:trace contextRef="#ctx0" brushRef="#br0">802 2 14899,'0'0'25,"0"-1"0,0 1 0,0 0 0,0 0 0,0 0 1,0 0-1,0 0 0,0 0 0,1 0 0,-1 0 0,0 0 0,0 0 0,0 0 0,0 0 0,0 0 0,0 0 0,0-1 0,0 1 0,1 0 0,-1 0 0,0 0 0,0 0 0,0 0 1,0 0-1,0 0 0,0 0 0,0 0 0,0 0 0,1 1 0,-1-1 0,0 0 0,0 0 0,0 0 0,0 0 0,0 0 0,0 0 0,0 0 0,0 0 0,0 0 0,1 0 0,-1 0 1,0 0-1,0 0 0,0 0 0,0 0 0,0 1 0,0-1 0,0 0 0,0 0 0,0 0 0,0 0 0,0 0 0,-1 9 433,-10 16-74,-19 22 395,-2-2 0,-49 54-1,41-51-441,-457 523 887,484-557-1413,9-9 245,1-1-1,-1 1 1,-1-1 0,1 0-1,-1 0 1,1-1-1,-1 1 1,0-1-1,-1 0 1,-8 4 0,13-7-51,0 1 0,1-1 1,-1 0-1,0 0 0,0 0 1,0 0-1,0 0 0,1 0 1,-1 0-1,0 0 0,0 0 1,0 0-1,0 0 0,1 0 1,-1 0-1,0-1 1,0 1-1,0 0 0,1-1 1,-1 1-1,0-1 0,0 1 1,1 0-1,-1-1 0,0 0 1,1 1-1,-1-1 0,1 1 1,-1-1-1,0-1 0,-8-24-104,8 24 102,-6-42-136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2:24.992"/>
    </inkml:context>
    <inkml:brush xml:id="br0">
      <inkml:brushProperty name="width" value="0.05" units="cm"/>
      <inkml:brushProperty name="height" value="0.05" units="cm"/>
    </inkml:brush>
  </inkml:definitions>
  <inkml:trace contextRef="#ctx0" brushRef="#br0">465 1 13691,'-36'44'1043,"2"2"1,2 2-1,-28 54 1,24-39-401,-47 77 1017,-67 158-1,149-296-1645,-5 10 92,1 1 0,0 0 0,0 0 0,2 1 0,0-1 0,-2 21 0,5-33-92,-1 1-1,1 0 1,0-1-1,1 1 1,-1 0-1,0-1 1,0 1-1,1-1 1,-1 1-1,1 0 1,-1-1-1,1 1 1,0-1-1,0 1 1,0-1-1,0 0 1,0 1-1,0-1 1,0 0-1,0 0 1,2 2-1,0-1 1,-1-1-1,1 0 1,0 1 0,-1-1-1,1 0 1,0-1-1,0 1 1,0 0-1,0-1 1,0 0-1,4 1 1,9-2 16,1-1 1,-1 0-1,27-8 1,-34 8-19,349-101 12,-96 25-356,-185 56 268,-20-2-40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4:08.576"/>
    </inkml:context>
    <inkml:brush xml:id="br0">
      <inkml:brushProperty name="width" value="0.05" units="cm"/>
      <inkml:brushProperty name="height" value="0.05" units="cm"/>
    </inkml:brush>
  </inkml:definitions>
  <inkml:trace contextRef="#ctx0" brushRef="#br0">641 72 10922,'-68'-36'696,"-3"9"-784,-11 19-200,-8 8-256,-11 21 464,-9 9-120,-9 15-56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4:09.121"/>
    </inkml:context>
    <inkml:brush xml:id="br0">
      <inkml:brushProperty name="width" value="0.05" units="cm"/>
      <inkml:brushProperty name="height" value="0.05" units="cm"/>
    </inkml:brush>
  </inkml:definitions>
  <inkml:trace contextRef="#ctx0" brushRef="#br0">946 1489 9122,'-125'146'770,"-135"206"1,186-235-382,5 3 1,-83 198 0,94-160-253,7 3 0,6 2 0,8 2 0,7 1-1,-15 318 1,48-189 34,3-218-50,31 142 1,-25-171-51,2 0-1,2-2 1,44 87-1,-42-101-29,1 0 0,2-2 0,1 0 0,1-2-1,1 0 1,30 24 0,-20-23-10,2-2-1,1-1 1,2-2-1,0-2 1,1-1 0,1-2-1,1-2 1,0-2-1,1-1 1,73 12 0,-53-17-19,1-2 1,-1-3 0,1-3-1,0-2 1,0-4 0,119-23-1,-87 6-3,-2-4-1,0-4 0,-2-4 0,-1-5 0,-2-3 0,112-72 1,-70 26 11,-3-6 0,-5-5 0,185-193 0,-227 201-5,-3-3-1,-5-3 0,-3-4 1,-6-2-1,71-152 0,-108 191 8,-3-1 0,-2-1-1,17-93 1,-23 63 61,7-177 1,-23-134 111,6-148 17,76-109-153,-29 293-66,-33 111-9,-21 216-4,-1 0 0,-2 0 1,-17-76-1,15 97-7,-1 1 0,-1 1-1,-20-39 1,22 48-28,-1 0-1,-1 1 0,0 0 0,-1 0 0,0 1 1,0 1-1,-18-15 0,13 15-122,-1 0-1,1 0 1,-2 2 0,1 0-1,-1 1 1,-26-7 0,8 5 24,0 1 0,-51-2 0,-118 12-204,-39 17-142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4:10.871"/>
    </inkml:context>
    <inkml:brush xml:id="br0">
      <inkml:brushProperty name="width" value="0.05" units="cm"/>
      <inkml:brushProperty name="height" value="0.05" units="cm"/>
    </inkml:brush>
  </inkml:definitions>
  <inkml:trace contextRef="#ctx0" brushRef="#br0">6358 298 10282,'-695'-178'1756,"-14"74"-1523,432 90-1416,-1 12 0,-286 36 0,-544 132-3255,488-30 3993,17 52 1542,188-14 136,319-125-788,2 4-1,-100 75 1,103-59 12,2 4 0,-144 157 0,199-190-393,1 1 1,3 2-1,1 1 0,3 2 1,1 0-1,2 1 0,-25 78 1,37-89-63,2 0 0,1 0 0,2 1 0,1 0 1,2 0-1,2 0 0,1 1 0,2-1 1,1 0-1,2 0 0,14 51 0,-8-52-6,2-2-1,1 1 1,1-2-1,2 0 1,1-1-1,2 0 1,1-2-1,1-1 1,47 48-1,-6-18 20,2-2 0,3-3 0,87 51 0,-55-46 148,198 84 1,129 3 318,8-40 43,-143-52 3,412 24 0,302-64 28,244-114-265,-23-146-195,-579 29-25,-498 152 46,-2-7 0,158-104-1,-240 132 5,-2-3 1,-2-3-1,-2-2 0,80-91 1,-108 105-45,-1-2 1,-2-1 0,-2-1-1,-1-1 1,-3-1 0,-1-1-1,-3-1 1,18-65 0,-29 83-64,-3 0 1,0 0-1,-2-1 1,0-47 0,-3 61-30,-1 0 1,-1 0 0,-1 1 0,0-1 0,0 1 0,-1 0-1,-1 0 1,-1 0 0,0 1 0,0-1 0,-10-11-1,6 11 5,0 1 0,-2 1 0,0 0 0,0 1 0,-1 0 0,-23-15-1,7 8-12,0 2 0,-54-22 0,-113-24-82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29.327"/>
    </inkml:context>
    <inkml:brush xml:id="br0">
      <inkml:brushProperty name="width" value="0.05" units="cm"/>
      <inkml:brushProperty name="height" value="0.05" units="cm"/>
    </inkml:brush>
  </inkml:definitions>
  <inkml:trace contextRef="#ctx0" brushRef="#br0">3119 468 14155,'-61'-51'417,"-3"3"-1,-126-72 1,95 69-438,-158-57 0,194 87-49,0 4 1,-1 1-1,0 4 0,-1 2 0,-1 3 0,1 2 0,-1 4 1,0 2-1,1 2 0,-103 20 0,69-2-6,0 5 1,2 3-1,1 5 0,-116 59 0,76-22 49,3 6-1,-136 106 1,203-134 12,2 2 1,3 3-1,-54 65 1,70-69-7,1 3 0,3 1 1,3 2-1,-30 63 0,52-91 14,0 1-1,2 0 1,1 1-1,1 0 0,2 1 1,1-1-1,1 1 1,2 0-1,1 0 1,1 0-1,2 0 0,1 0 1,1 0-1,2-1 1,1 1-1,2-2 0,0 1 1,19 38-1,6-4 7,3-2-1,3-1 0,2-3 0,2-1 0,4-2 1,1-2-1,3-2 0,75 56 0,-60-56 40,3-4-1,2-2 0,2-4 1,2-3-1,1-3 0,2-4 1,0-3-1,2-4 0,1-3 1,1-4-1,1-3 0,0-4 1,0-4-1,1-4 0,-1-3 1,97-14-1,-47-6 105,-1-6 1,-1-6-1,-2-5 0,167-74 1,-137 39 45,-4-8-1,277-189 1,-338 200-111,-2-4 1,110-115-1,-162 146-59,-2-1 0,-2-3 0,-3-1 0,-1-1 0,-3-2 0,39-87-1,-59 112-12,-1 0-1,-1 0 1,-2 0-1,0-1 1,-2 0-1,1-30 1,-4 37-5,-2 0 0,0 0 0,-2 0 0,0 0 0,-1 0 0,-1 1 0,-1 0 0,-15-34 0,10 30-4,-1 1-1,-2 0 0,0 1 0,-1 0 0,-1 1 0,-33-32 0,23 30-4,0 0 1,-2 1-1,-1 2 1,-47-24-1,22 18-24,-2 2-1,-1 3 0,0 3 1,-1 1-1,-95-11 1,58 18-73,0 3 0,0 5 1,-148 16-1,79 8 1,-192 53-1,81 2-26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42.596"/>
    </inkml:context>
    <inkml:brush xml:id="br0">
      <inkml:brushProperty name="width" value="0.05" units="cm"/>
      <inkml:brushProperty name="height" value="0.05" units="cm"/>
    </inkml:brush>
  </inkml:definitions>
  <inkml:trace contextRef="#ctx0" brushRef="#br0">0 43 9378,'44'-12'531,"49"-7"0,-61 14-214,-19 2-174,-1 1 0,1 1 1,0 0-1,20 1 0,82 15 830,133 34-1,106 13-442,246-51-502,-218-11-41,170 39 0,-2 31 5,-123-23 46,504-7 1,-246-34-38,113 0-6,-2-29 1,-292-10 8,607-26 8,997-13 67,-111 4-61,-951 50 100,-924 20-121,55-2-213,-163-1 191,-1-1 1,1-1-1,19-5 0,-4-3-24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0.616"/>
    </inkml:context>
    <inkml:brush xml:id="br0">
      <inkml:brushProperty name="width" value="0.05" units="cm"/>
      <inkml:brushProperty name="height" value="0.05" units="cm"/>
    </inkml:brush>
  </inkml:definitions>
  <inkml:trace contextRef="#ctx0" brushRef="#br0">18 1 12579,'-15'2'2453,"15"-2"-2378,0 0 0,-1 0-1,1 1 1,0-1 0,0 0 0,0 0-1,0 0 1,-1 0 0,1 1 0,0-1-1,0 0 1,0 0 0,0 0-1,0 0 1,0 1 0,0-1 0,-1 0-1,1 0 1,0 0 0,0 1 0,0-1-1,0 0 1,0 0 0,0 1-1,0-1 1,0 0 0,0 0 0,0 0-1,0 1 1,0-1 0,0 0-1,0 0 1,1 1 0,15 18 3518,-6-10-3380,116 149 2639,-83-101-2733,84 88-1,-121-139-339,1 0 1,-1 0-1,1-1 0,1 0 0,14 8 1,-19-12 197,-1 0 0,1 0 0,0 0 0,-1 0 0,1-1 0,0 1 0,0-1 0,-1 0 1,1 0-1,0 0 0,0 0 0,0 0 0,0-1 0,-1 1 0,1-1 0,0 1 0,0-1 0,-1 0 0,1 0 1,-1-1-1,1 1 0,3-3 0,17-15-365,2-7-52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1.136"/>
    </inkml:context>
    <inkml:brush xml:id="br0">
      <inkml:brushProperty name="width" value="0.05" units="cm"/>
      <inkml:brushProperty name="height" value="0.05" units="cm"/>
    </inkml:brush>
  </inkml:definitions>
  <inkml:trace contextRef="#ctx0" brushRef="#br0">349 3 15867,'0'-1'49,"0"1"0,-1 0 0,1 0-1,0 0 1,0 0 0,0 0 0,-1-1-1,1 1 1,0 0 0,0 0 0,0 0 0,-1 0-1,1 0 1,0 0 0,0 0 0,0 0-1,-1 0 1,1 0 0,0 0 0,0 0-1,-1 0 1,1 0 0,0 0 0,0 0-1,-1 0 1,1 0 0,0 0 0,0 0-1,0 0 1,-1 0 0,1 1 0,0-1 0,0 0-1,0 0 1,-1 0 0,1 0 0,0 0-1,0 1 1,0-1 0,-1 0 0,-6 13 657,-2 16 86,-178 624 3165,147-552-3790,-18 48-872,48-116 58,0 0 0,-6 54 0,14-66 128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1.493"/>
    </inkml:context>
    <inkml:brush xml:id="br0">
      <inkml:brushProperty name="width" value="0.05" units="cm"/>
      <inkml:brushProperty name="height" value="0.05" units="cm"/>
    </inkml:brush>
  </inkml:definitions>
  <inkml:trace contextRef="#ctx0" brushRef="#br0">0 0 15707,'6'43'1769,"-3"3"-1137,2 1-256,4 5 1360,8 10-1200,3 4-63,6 7-177,4 1-224,3 4-568,3 2-313,-3 4 657,-4 1-168,-6-2-96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3.691"/>
    </inkml:context>
    <inkml:brush xml:id="br0">
      <inkml:brushProperty name="width" value="0.05" units="cm"/>
      <inkml:brushProperty name="height" value="0.05" units="cm"/>
    </inkml:brush>
  </inkml:definitions>
  <inkml:trace contextRef="#ctx0" brushRef="#br0">98 1313 11298,'-12'6'966,"-1"0"-1,-19 5 0,-7-5 3754,39-6-4680,0 0-1,0-1 0,0 1 1,-1 0-1,1 0 0,0 0 1,0 0-1,0 0 0,0 0 0,0-1 1,0 1-1,0 0 0,0 0 1,0 0-1,0 0 0,0-1 1,0 1-1,0 0 0,0 0 1,0 0-1,0 0 0,0 0 1,0-1-1,0 1 0,0 0 0,0 0 1,0 0-1,0 0 0,0 0 1,0 0-1,0-1 0,1 1 1,-1 0-1,0 0 0,0 0 1,0 0-1,0 0 0,0 0 1,0 0-1,0-1 0,1 1 0,-1 0 1,0 0-1,0 0 0,0 0 1,0 0-1,0 0 0,0 0 1,1 0-1,-1 0 0,0 0 1,0 0-1,0 0 0,0 0 0,1 0 1,10-9 222,-11 8-146,496-434 1926,-322 273-1917,110-110-123,-23-22-534,-159 142-562,-95 142 853,-23 21-2888,12-7 2549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4.173"/>
    </inkml:context>
    <inkml:brush xml:id="br0">
      <inkml:brushProperty name="width" value="0.05" units="cm"/>
      <inkml:brushProperty name="height" value="0.05" units="cm"/>
    </inkml:brush>
  </inkml:definitions>
  <inkml:trace contextRef="#ctx0" brushRef="#br0">3 259 14467,'-1'-2'123,"1"1"0,0-1 0,-1 1 0,1 0 0,0-1-1,0 1 1,0-1 0,0 1 0,0-1 0,0 1 0,0-1 0,0 1 0,1 0 0,-1-1-1,1 1 1,-1-1 0,1 1 0,-1 0 0,1-1 0,0 1 0,0 0 0,-1 0-1,1 0 1,0 0 0,0-1 0,0 1 0,0 0 0,2-1 0,4-3 266,1-1 0,-1 1 0,14-6 1,-9 4 54,80-43 426,170-66 1,-251 111-871,-7 3 1,0 0 0,1 0 0,-1 1 0,0-1 0,0 1 0,1 0 0,-1 0 0,0 1 0,1-1 1,-1 1-1,1 0 0,-1 0 0,1 0 0,7 2 0,-11-1 0,0 0 0,0-1 0,1 1 0,-1 0 0,0 0 0,0 0 0,0 0 0,0 0 0,0 0 0,-1 0 0,1 0 0,0 0 0,0 1 0,-1-1 0,1 0 0,-1 0 0,1 1 0,-1-1 0,1 0 0,-1 1 0,0-1 0,0 0 0,0 1 0,0-1 0,0 1 0,0 1 0,0 4 5,-1 0 0,1 0-1,-2 0 1,-1 7 0,-11 31 14,-29 62 1,6-17-249,18-40-401,3 1 1,-20 101-1,33-107 221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5.097"/>
    </inkml:context>
    <inkml:brush xml:id="br0">
      <inkml:brushProperty name="width" value="0.05" units="cm"/>
      <inkml:brushProperty name="height" value="0.05" units="cm"/>
    </inkml:brush>
  </inkml:definitions>
  <inkml:trace contextRef="#ctx0" brushRef="#br0">52 5 10698,'-8'-1'1085,"-18"-2"81,25 3-1054,1 0-1,-1 0 0,0 0 1,1 0-1,-1 0 0,0 0 1,0 0-1,1 0 0,-1 0 1,0 0-1,1 0 0,-1 1 1,0-1-1,1 0 0,-1 0 1,0 1-1,1-1 0,-1 1 1,1-1-1,-1 0 0,1 1 1,-1-1-1,1 1 0,-1-1 1,1 1-1,-1 0 0,1 0-8,0 0-1,0 0 0,0 0 1,0-1-1,1 1 0,-1 0 1,0 0-1,1-1 0,-1 1 0,0 0 1,1-1-1,-1 1 0,1 0 1,-1-1-1,1 1 0,0-1 1,-1 1-1,1-1 0,0 1 1,-1-1-1,1 1 0,0-1 1,21 14 882,-16-11-715,20 10 255,2-2 0,0 0 0,0-2 0,55 10-1,-6 0-115,-3 3-267,0 4 1,-2 4-1,-1 2 1,-2 3-1,-1 4 1,64 47-1,-126-81-135,222 145 142,-188-127-120,1-2 0,1-2 0,85 27 0,-117-43-41,127 39 107,-114-34-225,-1 2 0,0 1 0,38 25 0,-56-33-112,1 0 0,-1 0 0,1-1 1,9 4-1,-12-5 100,0-1 0,0 1 0,0-1 1,0 1-1,-1-1 0,1 0 0,0 0 1,0 0-1,0 0 0,0-1 0,0 1 1,-1 0-1,1-1 0,0 1 0,0-1 1,0 0-1,2-1 0,9-4-373,2 0-74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5.641"/>
    </inkml:context>
    <inkml:brush xml:id="br0">
      <inkml:brushProperty name="width" value="0.05" units="cm"/>
      <inkml:brushProperty name="height" value="0.05" units="cm"/>
    </inkml:brush>
  </inkml:definitions>
  <inkml:trace contextRef="#ctx0" brushRef="#br0">27 4 13507,'-1'0'80,"-22"-3"2425,23 3-2474,0 0 0,0 0 0,0 0 0,0 0 0,0 0 0,0 0-1,-1 0 1,1 0 0,0 0 0,0 0 0,0 0 0,0 0 0,0 0 0,0 0 0,0 0 0,-1 0-1,1 0 1,0 0 0,0 0 0,0 0 0,0 0 0,0 1 0,0-1 0,0 0 0,0 0 0,0 0 0,-1 0-1,1 0 1,0 0 0,0 0 0,0 0 0,0 1 0,0-1 0,0 0 0,0 0 0,0 0 0,0 0-1,0 0 1,0 0 0,0 1 0,0-1 0,0 0 0,0 0 0,0 0 0,0 0 0,9 11 823,-1-5-597,0 0-1,1-1 1,0 0 0,0 0 0,15 5-1,52 15 95,-50-17-250,26 6-17,-34-10-68,-1 0-1,1 2 0,-1 0 1,0 1-1,24 13 0,-39-18-12,0-1 0,0 0 0,0 1 0,0-1 0,-1 1-1,1 0 1,0 0 0,-1-1 0,1 1 0,-1 0 0,0 0-1,0 0 1,0 0 0,0 1 0,0-1 0,0 0-1,-1 0 1,1 1 0,-1-1 0,1 0 0,-1 1 0,0-1-1,0 0 1,0 1 0,0-1 0,0 0 0,-1 1 0,1-1-1,-1 0 1,1 1 0,-1-1 0,0 0 0,0 0 0,0 0-1,0 0 1,0 0 0,-2 3 0,-6 8 46,-1-1-1,0 1 1,-1-1-1,-17 15 1,14-14 27,-59 58-178,-112 144 0,178-206-73,9-16-61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8.430"/>
    </inkml:context>
    <inkml:brush xml:id="br0">
      <inkml:brushProperty name="width" value="0.05" units="cm"/>
      <inkml:brushProperty name="height" value="0.05" units="cm"/>
    </inkml:brush>
  </inkml:definitions>
  <inkml:trace contextRef="#ctx0" brushRef="#br0">431 32 13995,'1'0'30,"-1"-1"0,0 0 0,1 0 0,-1 1 0,0-1 0,1 0 1,-1 0-1,0 0 0,0 0 0,0 1 0,0-1 0,0 0 0,0 0 0,0 0 0,0 0 0,0 0 0,0 1 1,0-1-1,-1 0 0,1 0 0,0 0 0,0 0 0,-1 1 0,1-1 0,-1 0 0,1 0 0,-1 1 0,1-1 0,-1 0 1,1 1-1,-1-1 0,0 1 0,1-1 0,-1 1 0,0-1 0,1 1 0,-1-1 0,0 1 0,0-1 0,0 1 0,1 0 1,-1 0-1,0-1 0,0 1 0,0 0 0,0 0 0,-1 0 0,-3-1 42,0 1-1,-1 0 1,1 0 0,0 0 0,0 1-1,-1-1 1,-5 3 0,-5 2 158,0 1 0,0 0 1,0 1-1,1 1 1,0 1-1,1 0 0,-20 16 1,7-2 324,1 1 0,-36 42 1,45-45-91,0 0 0,-25 46 1,37-58-350,0 1 0,1-1 0,0 1 0,1 0 1,0 1-1,0-1 0,1 0 0,1 1 0,-1 0 0,1 13 0,2-20-93,-1 1-1,1 0 1,0 0-1,0 0 1,0 0-1,1-1 1,0 1-1,0-1 1,0 1-1,0-1 1,1 0-1,0 0 1,-1 0-1,2 0 1,-1 0-1,0-1 1,1 1-1,-1-1 1,1 0-1,0 0 1,0 0-1,0-1 1,1 1-1,-1-1 1,1 0-1,-1 0 1,1-1-1,8 3 1,-1-2-100,1 1 0,0-2 0,-1 0 0,1 0 0,0-1 1,0-1-1,-1 0 0,1 0 0,23-7 0,17-10-60,-1-6-72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5:59.315"/>
    </inkml:context>
    <inkml:brush xml:id="br0">
      <inkml:brushProperty name="width" value="0.05" units="cm"/>
      <inkml:brushProperty name="height" value="0.05" units="cm"/>
    </inkml:brush>
  </inkml:definitions>
  <inkml:trace contextRef="#ctx0" brushRef="#br0">643 51 14155,'0'-3'165,"1"1"1,-1-1-1,0 0 0,1 0 1,-1 0-1,0 0 0,-1 0 0,1 0 1,0 1-1,-1-1 0,-2-6 1,3 8-133,-1 1 0,0-1 0,0 0 0,-1 0 0,1 0 1,0 0-1,0 1 0,0-1 0,0 0 0,-1 1 1,1 0-1,0-1 0,-1 1 0,1-1 0,0 1 0,-1 0 1,1 0-1,0 0 0,-1 0 0,1 0 0,0 0 0,-1 0 1,1 0-1,0 1 0,-1-1 0,-2 2 0,-12 2 269,1 1-1,-1 1 1,1 0-1,0 1 1,0 1-1,1 0 1,-15 12-1,4-4-12,-19 12 98,1 1-1,1 2 1,2 2 0,-60 62 0,95-89-323,0 0 0,0 1 0,1-1 0,-7 13 1,11-18-58,-1 0 0,1 0 0,-1 0 0,1 0 0,-1 0 1,1 0-1,0 1 0,0-1 0,-1 0 0,1 0 0,0 1 1,0-1-1,0 0 0,0 0 0,0 1 0,1-1 1,-1 0-1,0 0 0,0 0 0,1 1 0,-1-1 0,1 0 1,-1 0-1,1 0 0,0 0 0,-1 0 0,1 0 0,0 0 1,0 0-1,-1 0 0,1 0 0,0 0 0,0-1 0,0 1 1,0 0-1,0-1 0,2 2 0,10 3 4,0-1 0,0 0-1,0-1 1,0 0 0,16 1-1,24 5 6,-40-6-10,0 1-1,0 1 1,0-1 0,0 2-1,-1 0 1,0 1-1,0 0 1,0 1 0,-1 0-1,0 0 1,-1 1-1,12 14 1,-15-15-5,-1 0 1,0 0-1,-1 1 0,0 0 1,0 0-1,-1 0 1,0 1-1,0-1 0,-1 1 1,-1 0-1,0 0 0,0 0 1,-1 0-1,0 0 0,0 1 1,-1-1-1,-2 13 0,0-12 23,1 0-1,-2-1 0,0 1 0,0 0 1,-1-1-1,0 0 0,-1 0 0,0 0 1,-1 0-1,-7 10 0,3-8 51,-1 1-1,0-2 0,-1 1 1,0-2-1,-1 0 0,-18 12 1,3-6 105,-1-1 0,-1-1 0,0-2 0,0-1 0,-1-1 0,-45 8 1,64-16-175,4 0-71,0 0-1,0 0 1,-1-1-1,1 0 1,-1-1 0,1 0-1,-1 0 1,1-1-1,-15-3 1,22 4 30,0 0 0,1 0 0,-1-1 0,0 1 0,0 0 0,1-1-1,-1 1 1,0-1 0,1 1 0,-1-1 0,0 1 0,1-1 0,-1 0 0,1 1 0,-1-1 0,1 1 0,-1-1 0,1 0 0,-1 0 0,1 1 0,0-1 0,-1 0 0,1 0 0,0 1 0,0-1 0,0 0 0,0 0 0,-1 0 0,1 1 0,0-1 0,0 0 0,0 0 0,1 0-1,-1 0 1,0 1 0,0-1 0,0 0 0,1 0 0,-1 1 0,0-1 0,1 0 0,-1 0 0,1 0 0,6-12-457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7:27.847"/>
    </inkml:context>
    <inkml:brush xml:id="br0">
      <inkml:brushProperty name="width" value="0.05" units="cm"/>
      <inkml:brushProperty name="height" value="0.05" units="cm"/>
    </inkml:brush>
  </inkml:definitions>
  <inkml:trace contextRef="#ctx0" brushRef="#br0">1 62 3481,'165'-3'494,"1580"-8"164,140-23 489,-1692 20-1182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7:33.214"/>
    </inkml:context>
    <inkml:brush xml:id="br0">
      <inkml:brushProperty name="width" value="0.05" units="cm"/>
      <inkml:brushProperty name="height" value="0.05" units="cm"/>
    </inkml:brush>
  </inkml:definitions>
  <inkml:trace contextRef="#ctx0" brushRef="#br0">1 294 6881,'36'5'711,"1"2"-1,-1 1 0,48 17 0,-36-10 115,52 9 1,-45-16-417,107 1 0,58-17-294,-21 0-58,267 30 357,-65 0-15,392-41-190,-150-1-182,-28 8-1,-3-33 10,-249 1-38,271-26-16,-404 51 31,730-67 34,-209 10-88,3 45-1037,-473 37 688,-137-1 196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7:44.824"/>
    </inkml:context>
    <inkml:brush xml:id="br0">
      <inkml:brushProperty name="width" value="0.05" units="cm"/>
      <inkml:brushProperty name="height" value="0.05" units="cm"/>
    </inkml:brush>
  </inkml:definitions>
  <inkml:trace contextRef="#ctx0" brushRef="#br0">0 0 11474,'53'11'558,"89"8"0,56-9-277,-92-6-71,755 1 388,344-1-491,-510 12-59,1-28-54,333 1-27,-733 17 40,1326 3-238,-1185-22 75,1071-6 412,-1028 49 203,-180-8-381,-271-20-79,0-1-1,1-2 0,53-7 1,-12-10-14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8:42.758"/>
    </inkml:context>
    <inkml:brush xml:id="br0">
      <inkml:brushProperty name="width" value="0.05" units="cm"/>
      <inkml:brushProperty name="height" value="0.05" units="cm"/>
    </inkml:brush>
  </inkml:definitions>
  <inkml:trace contextRef="#ctx0" brushRef="#br0">13206 401 2312,'-863'-122'3258,"-8"87"-1594,-205 23 7,-2-37-503,218-22-197,27 3-328,-2 25-399,-739 64 90,2 76 66,544-13-360,6 58-52,825-104 55,-297 100-1,400-103-19,1 3-1,3 4 1,1 4-1,2 4 1,-88 67-1,139-89-15,2 0-1,-52 56 1,73-68-10,0 0 0,1 0 1,1 1-1,1 1 0,0 0 0,1 0 1,1 1-1,-8 25 0,11-25-5,1 1 0,1-1 0,1 0 0,0 1-1,1 0 1,1-1 0,1 1 0,1-1 0,1 1 0,1-1 0,0 0 0,1 0-1,1 0 1,1-1 0,1 0 0,0 0 0,1-1 0,1 0 0,1 0 0,25 29-1,-9-20-31,0 0 0,2-2 0,2-1 0,0-2 0,0-1 0,61 28 0,-13-13-385,153 44-1,-53-34-668,229 28 0,191-11-670,-520-55 1564,1718 154 421,1414-13 1090,-1175-193-1160,-248-83 823,-1088 58-199,-12-53-225,-294 21-317,-281 67-130,154-71 0,-187 65-54,-1-4 1,-2-3 0,-2-4 0,88-79 0,-25 3-382,125-150 0,-232 244-65,-2-2 1,-1 0 0,32-58 0,-53 80 295,0-1 1,0 1-1,-2-1 0,0 0 1,0-1-1,-1 1 1,-1-1-1,-1 1 1,0-1-1,-1 0 1,-1 0-1,0 0 1,-5-26-1,3 32 151,0 0-1,-1 0 1,-1 1-1,0-1 1,0 1 0,-1 0-1,0 0 1,-10-14-1,5 10 89,-1 1 0,-1 0-1,0 1 1,-24-18 0,-2 4 318,-1 2-1,-82-35 1,-15 4-131,-3 6-1,-1 7 1,-253-42 0,214 57-310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1.881"/>
    </inkml:context>
    <inkml:brush xml:id="br0">
      <inkml:brushProperty name="width" value="0.05" units="cm"/>
      <inkml:brushProperty name="height" value="0.05" units="cm"/>
    </inkml:brush>
  </inkml:definitions>
  <inkml:trace contextRef="#ctx0" brushRef="#br0">1 122 19148,'1'-17'1352,"5"0"-1784,3-2 1689,-1-2-673,1-4-24,-2 2-320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8:55.266"/>
    </inkml:context>
    <inkml:brush xml:id="br0">
      <inkml:brushProperty name="width" value="0.05" units="cm"/>
      <inkml:brushProperty name="height" value="0.05" units="cm"/>
    </inkml:brush>
  </inkml:definitions>
  <inkml:trace contextRef="#ctx0" brushRef="#br0">1 0 11178,'21'11'140,"1"-1"0,1-1 0,-1-2 0,2 0-1,-1-1 1,33 4 0,147 2-222,-161-11 147,98 3-37,1002 9 792,-231-53-581,-207 6-221,2 24-36,40 30 79,-162-3 22,669 1 33,2-31-147,-897 2-45,751-16-271,1 51 394,1287 218 1367,-2292-227-1474,142 17-354,-200-30 320,-21-7-29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49:42.570"/>
    </inkml:context>
    <inkml:brush xml:id="br0">
      <inkml:brushProperty name="width" value="0.05" units="cm"/>
      <inkml:brushProperty name="height" value="0.05" units="cm"/>
    </inkml:brush>
  </inkml:definitions>
  <inkml:trace contextRef="#ctx0" brushRef="#br0">52 34 12163,'-52'12'645,"93"-17"-658,0 1 0,0 3 0,54 4 0,128 23 29,-144-16-27,244 27-16,557-9 0,233-94-40,-183 8 8,1249 43 109,-191 118 291,-887-40-241,1045 33-125,-343-17-1,-763-21 303,-5 37 68,-21 87 90,-717-122-498,4-28 7,-174-29 20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03.217"/>
    </inkml:context>
    <inkml:brush xml:id="br0">
      <inkml:brushProperty name="width" value="0.05" units="cm"/>
      <inkml:brushProperty name="height" value="0.05" units="cm"/>
    </inkml:brush>
  </inkml:definitions>
  <inkml:trace contextRef="#ctx0" brushRef="#br0">1 203 10994,'400'-53'2400,"-2"0"-1734,-289 44-550,184 8 0,1054 68-374,-593-66 162,-260-4 158,978 20 401,-137-87-448,-735 5 25,239 31-1869,-726 40 1192,-83-4 267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16.921"/>
    </inkml:context>
    <inkml:brush xml:id="br0">
      <inkml:brushProperty name="width" value="0.05" units="cm"/>
      <inkml:brushProperty name="height" value="0.05" units="cm"/>
    </inkml:brush>
  </inkml:definitions>
  <inkml:trace contextRef="#ctx0" brushRef="#br0">1 478 12187,'8'-1'111,"0"0"1,1 1-1,-1 1 1,0-1 0,1 1-1,-1 0 1,15 5-1,14 1-53,155 15-23,1-8 0,214-14-1,372-21 49,-589 15-72,916-11-7,793 8-131,-1206 2-153,-55 4 77,619-9 214,-1105 8 13,1567-66 144,-300 23-189,-1403 46 19,447-12-36,86-1-28,474-7 73,105-1 17,-536 53-24,-5 36-18,-228-23-63,283-12-11,-441-28 206,-16-5-16,0-8 1,-1-7 0,354-81-1,64-17-47,-138 49-44,-82 20 364,-118 19-350,-154 12-55,427-37 181,-66 67 49,-2 26-2,-324-28-117,147 10 62,1-14-1,338-30 1,-535 14-105,56-7-235,-148 12 179,-4-1-5,-12-5-41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3:57.368"/>
    </inkml:context>
    <inkml:brush xml:id="br0">
      <inkml:brushProperty name="width" value="0.05" units="cm"/>
      <inkml:brushProperty name="height" value="0.05" units="cm"/>
    </inkml:brush>
  </inkml:definitions>
  <inkml:trace contextRef="#ctx0" brushRef="#br0">4060 292 6529,'-731'-132'2141,"486"82"119,-327-23 1,-307 36-936,774 40-1313,1 5-1,-128 26 0,166-20-14,1 4 0,0 2-1,2 3 1,-94 48 0,65-21-4,2 4 0,-111 88 0,153-102 4,2 1 0,2 3 0,2 1 0,1 2 0,-45 70 0,74-98-3,1 0 0,1 1 0,1 0 0,0 0 0,2 1-1,0 0 1,1 1 0,2-1 0,0 1 0,1 0 0,1 0 0,1 0 0,1 0 0,1 1-1,1-1 1,1 0 0,1 0 0,1-1 0,0 1 0,2-1 0,1 0 0,0-1 0,12 20-1,10 12 3,3-1 0,2-2 0,2-2 0,2-1-1,85 78 1,-74-82 7,2-2 0,2-3 0,94 50 0,191 63 9,538 132-27,-676-237 19,1-9 0,2-9-1,1-8 1,1-10-1,314-25 1,-245-13-170,-1-13-1,-3-11 1,423-141-1,-99-28-84,-442 154 239,256-157-1,-376 204 34,192-135 233,-202 138-172,-2-1 0,0-1-1,-1-1 1,-2-1-1,0-1 1,-1 0 0,19-35-1,-31 50-46,-1 0-1,-1 0 1,0 0-1,0 0 1,0-1-1,-1 1 0,0-1 1,-1 0-1,0 0 1,0 1-1,-1-1 1,0 0-1,0 0 1,-1 0-1,-1 1 0,1-1 1,-1 0-1,-1 1 1,0-1-1,0 1 1,0 0-1,-6-9 1,-1 2 9,-1 0 0,0 0 1,-1 1-1,-1 1 1,0 0-1,-21-16 1,-7-1 17,-51-28-1,6 12-152,-1 4 0,-2 4-1,-152-44 1,-290-43-405,525 124 494,-239-50-164,-17-4-17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45.525"/>
    </inkml:context>
    <inkml:brush xml:id="br0">
      <inkml:brushProperty name="width" value="0.05" units="cm"/>
      <inkml:brushProperty name="height" value="0.05" units="cm"/>
    </inkml:brush>
  </inkml:definitions>
  <inkml:trace contextRef="#ctx0" brushRef="#br0">2860 100 9818,'-506'-39'3333,"43"5"-2489,163 8-885,236 25 23,-1 3 1,-106 17 0,82 0 24,1 4 0,1 4 1,1 3-1,2 4 1,1 4-1,2 4 1,1 3-1,-111 83 0,150-96 1,0 2 0,2 2 0,2 1 0,1 2 0,-39 56 0,55-65 1,1 0-1,2 1 1,1 1-1,1 1 0,2 0 1,2 1-1,1 0 1,-11 63-1,16-57-2,2 1 0,1-1 0,2 1 0,7 55 0,-3-70-7,1 0-1,1 0 0,2-1 0,0 0 0,1 0 0,2-1 0,24 42 0,-10-30-42,2-1 0,1-1 0,2-2 0,1 0 0,1-3 0,2 0 0,1-2 0,1-2 0,45 24 0,46 17-340,196 72 0,-294-127 336,210 77-14,452 102 1,-536-161 165,2-7-1,0-7 1,1-7-1,-1-7 0,1-7 1,0-6-1,-2-7 1,0-8-1,275-83 1,-271 58-95,-4-8 0,-2-6-1,-3-7 1,218-141 0,-205 102-77,-6-8 1,172-168-1,-260 216 41,-3-3-1,108-160 1,-159 212 51,-2-1 0,-1 0 0,0-1 0,-2-1 1,-1 1-1,10-44 0,-17 59 2,-2 0 1,1 1-1,-1-1 0,-1 0 0,0 1 1,0-1-1,-1 0 0,0 1 0,-1-1 1,0 1-1,0-1 0,-1 1 0,-1 0 1,1 0-1,-1 0 0,-1 0 0,1 1 1,-2 0-1,1 0 0,-1 0 1,0 1-1,-10-10 0,0 4 41,0 0 0,-1 1 1,-1 1-1,0 1 0,0 0 0,0 1 0,-1 1 1,-29-7-1,-11-1 142,-98-12 0,-22 8-4,-227 5 0,-186 34-633,592-18 427,-370 26-184,181-6 50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1.015"/>
    </inkml:context>
    <inkml:brush xml:id="br0">
      <inkml:brushProperty name="width" value="0.05" units="cm"/>
      <inkml:brushProperty name="height" value="0.05" units="cm"/>
    </inkml:brush>
  </inkml:definitions>
  <inkml:trace contextRef="#ctx0" brushRef="#br0">5 123 15483,'-2'-25'2605,"1"19"-1193,0 18-413,2 22-689,1 1-1,2-1 1,14 54 0,-6-30-158,-5-20-83,28 125 490,-34-160-500,0 1 0,0 0 0,1-1 0,-1 1 0,1-1 1,0 1-1,0-1 0,0 0 0,0 0 0,4 4 0,-6-6-32,1 0 0,0-1 1,0 0-1,-1 1 0,1-1 0,0 1 0,0-1 1,-1 0-1,1 1 0,0-1 0,0 0 1,0 0-1,0 0 0,-1 0 0,1 0 1,0 0-1,0 0 0,0 0 0,1 0 1,0-1 17,0 0 1,0 1-1,0-1 1,0 0-1,0 0 1,0-1-1,-1 1 1,1 0-1,0 0 1,2-4-1,23-25 400,-2-1 1,-1-1-1,20-37 0,-13 21-100,186-298 1001,-207 322-2064,-11 19-552,-4 15 240,1 2 521,2 5-188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2.629"/>
    </inkml:context>
    <inkml:brush xml:id="br0">
      <inkml:brushProperty name="width" value="0.05" units="cm"/>
      <inkml:brushProperty name="height" value="0.05" units="cm"/>
    </inkml:brush>
  </inkml:definitions>
  <inkml:trace contextRef="#ctx0" brushRef="#br0">82 206 14363,'3'-1'253,"0"0"0,1 0 0,-1-1 0,0 1 0,1-1 0,-1 0 0,0 0 0,0 0 0,-1 0 0,1-1 0,0 1 0,-1-1 0,1 0 0,-1 1 0,0-1 0,0 0 0,0 0 0,0-1 0,-1 1 0,2-4 0,4-7 593,-1-1 0,-1 0 0,5-18 0,-9 26-635,0 1 0,0 0 0,0 0 0,-1 0 0,0-1 0,0 1 0,-2-10 0,2 15-181,0 0 0,0 0 0,0 0 0,-1 1 0,1-1 0,0 0 0,-1 0 0,1 0 0,-1 1 0,1-1 0,-1 0 0,1 0 0,-1 1 0,1-1 0,-1 0 0,0 1 0,1-1 0,-1 1 0,0-1 0,0 1 0,1-1 0,-3 0 0,2 1-7,-1 0 1,0 0 0,1 0 0,-1 1 0,0-1 0,1 0 0,-1 0-1,0 1 1,1-1 0,-1 1 0,1 0 0,-1-1 0,1 1-1,0 0 1,-1 0 0,1 0 0,-2 2 0,-8 6-4,0 1-1,0 0 1,1 1 0,1 0 0,0 1-1,1 0 1,0 0 0,0 1 0,2 0-1,0 0 1,0 1 0,1 0-1,0 0 1,2 0 0,0 0 0,0 1-1,1-1 1,1 1 0,1 26 0,0-37-18,0 0 0,1 0 0,0 1 0,0-1 0,0 0 0,0 0 0,1 0 0,0 0 0,0 0 0,0 0 0,4 6 0,-4-9 0,-1 1 0,1-1 0,-1 1 0,1-1 0,-1 0 0,1 0 0,0 0 0,0 0 0,-1 0 0,1 0 0,0 0 0,0-1 0,0 1 0,0-1 0,0 1 0,0-1 0,0 0 0,0 0 0,0 0 0,0 0 0,0 0 0,1 0 0,-1 0 0,0-1 0,0 1 0,2-2 0,12-4 46,-1-1 0,-1-1 0,1 0 1,-2-1-1,1-1 0,-1 0 0,12-13 0,25-16 113,-41 32-139,0 0-1,1 1 1,0 1 0,17-8 0,-25 12-21,1 0 0,-1 1 0,1-1 1,0 0-1,-1 1 0,1 0 0,-1-1 1,1 1-1,0 0 0,-1 0 0,1 0 1,0 1-1,-1-1 0,1 1 0,-1-1 1,1 1-1,-1 0 0,1 0 0,-1 0 1,1 0-1,-1 1 0,0-1 0,0 1 1,1-1-1,2 4 0,1 3-6,0 0 0,-1 0 0,0 0 0,0 1 0,-1-1 0,-1 1 0,6 17 0,-4-12 4,0-1 1,11 22 0,-16-35 4,1 1 0,-1 0 1,0 0-1,1-1 0,-1 1 0,1 0 1,-1-1-1,1 1 0,-1 0 0,1-1 0,-1 1 1,1-1-1,-1 1 0,1-1 0,0 1 1,-1-1-1,1 1 0,0-1 0,0 0 1,-1 1-1,1-1 0,0 0 0,0 0 1,-1 0-1,1 1 0,0-1 0,0 0 1,0 0-1,0 0 0,1-1 11,-1 0-1,0 1 1,0-1 0,0 0-1,1 0 1,-1 0 0,0 0-1,0 0 1,-1 0 0,1 0-1,0 0 1,0-1-1,0 1 1,-1 0 0,1-2-1,3-6 102,0 0-1,-1 0 0,3-17 1,0-24 264,-5 37-299,0-1 0,1 1 0,6-22 0,-6 31-77,-1 0 1,1 0-1,0 0 0,0 0 0,0 0 0,1 0 0,-1 1 0,1 0 0,0-1 1,0 1-1,0 0 0,0 0 0,1 1 0,-1-1 0,7-3 0,2 0-8,0 1 0,0 0-1,0 1 1,1 0 0,-1 1-1,1 1 1,21-3-1,-27 5-13,0-1 0,0 1 0,1 0 0,-1 1 0,0 0 0,0 0 0,0 1 0,0-1-1,0 1 1,0 1 0,0 0 0,0 0 0,-1 0 0,13 8 0,-16-8 5,0 0 0,-1 0 0,1 0 0,0 0 1,-1 0-1,0 0 0,0 1 0,0-1 0,0 1 0,0-1 1,-1 1-1,0 0 0,1 0 0,-1 0 0,-1 0 1,1 0-1,-1 0 0,1 0 0,-1 0 0,0 0 0,-1 0 1,0 5-1,-2 8-14,-1 0 0,-1-1 0,-1 0 1,-7 16-1,-4 12 30,17-44-2,0 1-1,0-1 0,-1 0 0,1 0 0,0 0 1,0 0-1,0 1 0,0-1 0,0 0 0,-1 0 1,1 0-1,0 1 0,0-1 0,0 0 1,0 0-1,0 0 0,0 1 0,0-1 0,0 0 1,0 0-1,0 1 0,0-1 0,0 0 1,0 0-1,0 0 0,0 1 0,0-1 0,0 0 1,0 0-1,0 1 0,0-1 0,0 0 1,1 0-1,-1 0 0,0 1 0,0-1 0,0 0 1,0 0-1,0 0 0,1 0 0,-1 1 1,0-1-1,0 0 0,0 0 0,0 0 0,1 0 1,-1 0-1,0 1 0,0-1 0,0 0 1,1 0-1,-1 0 0,0 0 0,0 0 0,1 0 1,-1 0-1,0 0 0,0 0 0,1 0 1,-1 0-1,0 0 0,0 0 0,0 0 0,1 0 1,-1 0-1,14-8 8,14-15 7,43-46 0,-28 26 0,-21 21-12,-10 10-7,1 0 0,18-13 0,-31 24 1,1 0 1,-1 1-1,1 0 1,0-1-1,-1 1 1,1-1-1,-1 1 1,1 0-1,0-1 0,-1 1 1,1 0-1,0-1 1,-1 1-1,1 0 1,0 0-1,0 0 1,-1 0-1,1 0 0,0 0 1,0 0-1,-1 0 1,1 0-1,0 0 1,-1 0-1,1 0 1,0 1-1,0-1 1,-1 0-1,1 0 0,0 1 1,-1-1-1,1 0 1,-1 1-1,1-1 1,0 1-1,-1-1 1,1 1-1,-1-1 0,1 1 1,-1-1-1,1 1 1,-1 0-1,0-1 1,1 1-1,-1 0 1,0-1-1,0 1 1,1 0-1,-1-1 0,0 1 1,0 0-1,0 0 1,0 0-1,2 8-21,-1 0-1,0 0 1,0 15 0,-1-14 0,1 10 8,0 0 0,1-1-1,1 1 1,1-1-1,13 37 1,-15-51 18,0 0 0,1 0 0,0 0 1,0-1-1,0 1 0,0-1 0,0 0 0,1 0 0,0 0 0,0-1 0,7 6 1,-7-7 0,0 0 0,0 0 0,0 0 0,0-1 0,1 0 1,-1 1-1,0-2 0,1 1 0,-1 0 0,0-1 1,1 0-1,-1 0 0,1 0 0,-1-1 0,0 1 0,6-3 1,0 1 13,-1-1-1,1-1 1,-1 0 0,0 0 0,-1-1 0,1 0 0,-1 0 0,0-1 0,0 0 0,-1 0 0,1-1 0,11-15 0,-13 15 19,0 0 0,-1 0-1,0-1 1,-1 0 0,0 0 0,0 0 0,0-1-1,-1 1 1,-1-1 0,1 0 0,-1 0 0,-1 0-1,0 0 1,1-10 0,-2 16-20,-1 1 0,1-1-1,-1 1 1,1-1 0,-1 1 0,0-1-1,1 1 1,-1-1 0,-1 1 0,1 0-1,0-1 1,-1 1 0,1 0 0,-1 0 0,1 0-1,-4-3 1,4 5-12,0-1 0,0 0 1,0 1-1,0-1 0,0 0 0,0 1 0,0-1 0,0 1 0,0 0 1,-1-1-1,1 1 0,0 0 0,0 0 0,0-1 0,-1 1 0,1 0 1,0 0-1,0 1 0,-1-1 0,1 0 0,0 0 0,0 1 1,0-1-1,-1 0 0,1 1 0,0-1 0,0 1 0,0 0 0,0-1 1,0 1-1,0 0 0,0-1 0,0 1 0,0 0 0,-1 2 0,1-2-3,0-1-1,0 1 1,0 0-1,1 0 0,-1 0 1,0 0-1,0 0 0,1 0 1,-1 0-1,1 0 0,-1 0 1,1 0-1,-1 0 0,1 0 1,-1 0-1,1 1 0,0-1 1,0 0-1,0 0 1,0 0-1,0 1 0,0-1 1,0 0-1,0 0 0,0 2 1,1-2-1,0 1 0,0 0 0,0-1 0,0 1 0,1-1 0,-1 0 0,0 1 0,1-1 0,-1 0-1,1 0 1,-1 1 0,1-1 0,-1 0 0,3 0 0,5 4-4,1-2-1,-1 1 0,1-1 1,17 2-1,-12-2-15,1-1 0,0-1 1,-1 0-1,1-1 0,0-1 1,0-1-1,25-5 0,-35 5 16,0 0-1,0 0 1,0 0-1,0-1 1,-1 0-1,1 0 0,-1 0 1,0-1-1,1 1 1,-2-1-1,1-1 1,0 1-1,-1-1 1,0 0-1,0 0 1,0 0-1,-1 0 1,1-1-1,-1 1 1,-1-1-1,5-11 0,-6 14 4,0-1 0,0 0 0,-1 0 0,1 0 0,-1 0 0,0 0 0,-1-7 0,1 10 0,0 1 0,0-1 0,0 0 0,0 0 0,0 1 0,-1-1 0,1 0 0,0 1 0,0-1 0,-1 0 0,1 1 0,0-1 0,-1 1 0,1-1 0,-1 0 0,1 1 0,0-1 0,-1 1-1,0-1 1,1 1 0,-1 0 0,1-1 0,-1 1 0,1-1 0,-1 1 0,0 0 0,1 0 0,-1-1 0,0 1 0,1 0 0,-1 0 0,0 0 0,0 0 0,1 0 0,-1 0 0,0 0 0,1 0-1,-1 0 1,0 0 0,1 0 0,-1 0 0,0 0 0,0 1 0,1-1 0,-1 0 0,1 0 0,-1 1 0,0-1 0,1 0 0,-1 1 0,0 0 0,-4 2-4,1 0 0,0 1 1,0-1-1,0 1 0,0 0 1,0 0-1,1 0 0,0 1 1,0-1-1,0 1 0,0 0 1,1 0-1,-3 5 1,1-1-7,1 1 1,0-1 0,0 1 0,1 0 0,0 0 0,0 12 0,2-20 11,-1 1 0,1 0 0,0-1 0,1 1 1,-1-1-1,0 1 0,1-1 0,0 1 0,-1-1 0,1 1 1,0-1-1,0 1 0,0-1 0,1 0 0,-1 0 0,0 0 0,1 0 1,0 0-1,-1 0 0,4 3 0,-2-4 2,0 1 0,-1-1 0,1 1 0,1-1 0,-1 0 0,0 0 1,0 0-1,0-1 0,1 1 0,-1-1 0,0 1 0,1-1 0,-1 0 0,0-1 0,6 0 0,6-2 9,0 0-1,0-2 1,-1 1 0,22-12 0,-19 9-8,0 0 1,24-6 0,-37 13 1,-1-1-1,0 1 1,0 0-1,1 0 1,-1 1 0,0-1-1,1 1 1,-1-1-1,0 1 1,0 0-1,0 0 1,0 1-1,0-1 1,0 1-1,4 2 1,-2-1 10,0-1 0,0 1 0,0-1 1,10 2-1,-6-2 3,0-1 1,1 0-1,-1-1 1,0 0 0,1-1-1,-1 1 1,12-4-1,64-21 52,-63 17-57,0 2-1,41-8 1,-61 14-14,1-1 1,0 1-1,0 0 0,0 0 1,0 0-1,0 0 1,-1 0-1,1 1 0,0-1 1,0 1-1,0 0 0,-1 0 1,1 0-1,0 0 1,-1 0-1,1 1 0,-1-1 1,1 1-1,-1-1 0,0 1 1,3 3-1,-2-2-66,-1 1-1,0 0 1,0 0 0,0 0-1,0 0 1,-1 0-1,1 0 1,-1 0-1,0 1 1,-1-1 0,1 0-1,-1 1 1,1 4-1,1 11-1206,2-18 943,3-12 105,4-11-249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4.037"/>
    </inkml:context>
    <inkml:brush xml:id="br0">
      <inkml:brushProperty name="width" value="0.05" units="cm"/>
      <inkml:brushProperty name="height" value="0.05" units="cm"/>
    </inkml:brush>
  </inkml:definitions>
  <inkml:trace contextRef="#ctx0" brushRef="#br0">239 154 16604,'1'-2'198,"-1"-1"1,0 1 0,0-1 0,0 0 0,0 1-1,0-1 1,-1 1 0,1-1 0,-1 1 0,1-1-1,-1 1 1,0-1 0,0 1 0,0-1 0,-1 1-1,1 0 1,0 0 0,-1 0 0,1 0 0,-1 0-1,0 0 1,0 0 0,0 0 0,0 1 0,0-1 0,0 1-1,0-1 1,-1 1 0,1 0 0,0 0 0,-5-2-1,3 2-63,-1 0 0,0 0-1,0 1 1,0-1 0,0 1-1,0 0 1,1 0 0,-1 1-1,0-1 1,0 1 0,0 0-1,1 1 1,-1-1 0,0 1-1,1 0 1,-7 3 0,2 1-89,0 0 0,0 1 0,1 0 0,0 0 0,0 1 1,1 0-1,-9 12 0,11-15-39,1 1 1,1 1 0,-1-1-1,1 0 1,0 1-1,0 0 1,1 0-1,0 0 1,0 0 0,0 0-1,0 14 1,2-19-5,0-1 0,0 0 0,0 0-1,0 1 1,0-1 0,0 0 0,0 1 0,0-1 0,1 0 0,-1 0 0,0 1 0,1-1-1,-1 0 1,1 0 0,0 0 0,-1 0 0,1 0 0,0 0 0,0 0 0,-1 0 0,1 0 0,0 0-1,0 0 1,0 0 0,0 0 0,2 0 0,0 0 3,-1-1 0,0 1 0,1-1 0,-1 0 0,0 0 0,1 0 0,-1 0 0,0 0 0,1 0 0,-1-1 0,0 1 0,0-1 0,4-1 1,4-2 20,0-1 1,0 0 0,0 0 0,-1-1-1,10-8 1,4-6 117,-1-1-1,-1 0 0,0-2 1,-2-1-1,-1 0 0,-1-1 1,-1-1-1,18-39 0,-43 88-61,0 0 0,2 0 0,-5 30 1,9-37-91,1 1 1,1 0 0,0-1 0,1 1 0,1 0 0,3 22 0,-3-34 8,0 0 0,0-1 0,1 1 0,0-1 0,-1 1 1,2-1-1,-1 1 0,0-1 0,1 0 0,0 0 0,0 0 0,0-1 1,4 4-1,-5-5 1,0 0 0,0-1 1,0 0-1,1 1 0,-1-1 1,0 0-1,1 0 0,-1 0 1,0-1-1,1 1 0,-1-1 1,1 1-1,-1-1 0,1 0 1,0 0-1,-1 0 0,1 0 1,-1 0-1,1 0 0,-1-1 1,1 1-1,-1-1 0,1 0 1,-1 0-1,0 0 0,3-1 1,2-2 14,0 0 0,-1-1 0,0 1 0,0-1 0,0 0-1,0-1 1,5-6 0,31-45 127,-42 57-142,1-1 0,-1 0 0,1 0 1,-1 0-1,1 0 0,-1 1 0,1-1 1,-1 0-1,1 1 0,0-1 0,0 0 0,-1 1 1,1-1-1,0 1 0,0-1 0,0 1 1,-1-1-1,1 1 0,0 0 0,0-1 1,0 1-1,0 0 0,0 0 0,1-1 1,-1 2-3,0 0 0,0-1 1,0 1-1,0 0 1,0 0-1,0-1 0,0 1 1,-1 0-1,1 0 1,0 0-1,0 0 1,-1 0-1,1 0 0,-1 0 1,1 0-1,-1 1 1,0-1-1,1 0 1,-1 1-1,1 1 3,0 0-1,1 0 1,-1 0-1,1 0 1,-1 0 0,1-1-1,0 1 1,0 0 0,0-1-1,0 0 1,1 1-1,-1-1 1,1 0 0,-1 0-1,1 0 1,0-1 0,0 1-1,-1-1 1,1 1-1,0-1 1,0 0 0,0 0-1,1-1 1,-1 1 0,0 0-1,0-1 1,0 0-1,1 0 1,-1 0 0,0 0-1,0 0 1,6-2-1,9-1 22,-1-2-1,1 0 0,-1-1 0,26-13 0,-28 13-13,-10 3-10,2 0 2,0 0-1,0 0 1,1 1 0,-1-1-1,14-1 1,-19 4-2,1 0-1,-1 0 1,0 0-1,0 1 1,1-1-1,-1 0 1,0 1-1,0 0 0,0-1 1,0 1-1,0 0 1,0 0-1,0 0 1,0 1-1,0-1 1,0 0-1,-1 1 1,1-1-1,0 1 1,-1-1-1,1 1 1,-1 0-1,0 0 1,2 2-1,7 14-28,-2-1-1,0 1 1,11 38-1,6 15-173,-15-48-10,13 47 0,-21-63 184,-1 1 1,1-1-1,-1 0 0,-1 0 1,0 0-1,0 1 0,0-1 1,-1 0-1,1 0 0,-2 0 1,-3 12-1,5-17 30,-1-1 1,1 1-1,-1 0 0,0-1 1,1 1-1,-1-1 1,0 1-1,0-1 0,0 1 1,0-1-1,0 0 0,-1 1 1,1-1-1,0 0 1,-1 0-1,1 0 0,-1 0 1,1 0-1,-1 0 1,1 0-1,-1-1 0,-3 2 1,3-2 6,0 0 1,0 0-1,0 0 1,0-1-1,-1 1 1,1-1-1,0 1 1,0-1-1,0 0 1,0 0 0,0 0-1,0 0 1,0 0-1,0 0 1,-2-2-1,-4-4 30,0-1 0,1 1 0,0-1 0,0 0 0,0-1 0,-5-10 0,9 16-46,1-1 0,0 0 0,0 0 0,0-1-1,0 1 1,1 0 0,0 0 0,-1-1 0,2 1 0,-1-1 0,0 1 0,1-1 0,0 1 0,0-1-1,0 1 1,1-1 0,0 1 0,-1-1 0,1 1 0,1-1 0,-1 1 0,1 0 0,0 0 0,0 0 0,0 0-1,0 0 1,1 0 0,-1 0 0,1 1 0,5-6 0,102-119-5476,6-9-1816,-33 49 7218,-82 88 302,-1-1 0,1 1 0,0-1 0,0 0 1,-1 1-1,1-1 0,0 0 0,-1 0 0,1 1 0,-1-1 0,1 0 0,-1 0 0,1 0 0,-1 0 0,0 1 0,1-1 0,-1 0 1,0 0-1,0 0 0,0 0 0,1 0 0,-1-2 0,-1 3-65,0 0 1,0 0-1,1-1 1,-1 1-1,0 0 0,0 0 1,0 0-1,1 0 1,-1 1-1,0-1 1,0 0-1,1 0 0,-1 0 1,0 1-1,0-1 1,1 0-1,-1 1 1,0-1-1,1 0 0,-1 1 1,1-1-1,-1 1 1,0-1-1,1 1 1,-1-1-1,1 1 0,-1 0 1,-6 5 283,1 0-1,-1 0 1,1 0 0,-6 10 0,10-14-421,1 0 0,0-1 0,0 1 0,0 0 0,0 0 0,0-1 0,0 1 0,1 0 0,-1 0 0,0 0 0,1 0 0,0 0 0,-1 0 0,1 0 0,0 0 0,0 0 0,0 0 0,0 0 0,1 0-1,-1 0 1,0 0 0,1 0 0,0 0 0,-1 0 0,2 2 0,0-2-28,-1-1 0,0 1 0,1-1 0,0 0 0,-1 0 0,1 0 0,0 0 0,-1 0-1,1 0 1,0 0 0,0-1 0,0 1 0,0-1 0,0 1 0,0-1 0,0 0 0,0 1-1,2-1 1,42-1-203,-37 0 151,32-2-187,-27 1 143,1 0 0,-1 2 0,1 0-1,24 2 1,-38-1 107,0-1-1,1 0 0,-1 0 1,0 0-1,0 0 0,0 1 1,0-1-1,0 1 1,0-1-1,1 1 0,-1-1 1,0 1-1,0 0 1,-1-1-1,1 1 0,0 0 1,0 0-1,0 0 0,0-1 1,-1 1-1,1 0 1,0 0-1,-1 0 0,1 0 1,-1 0-1,1 2 0,0-1 30,-1 0 0,0 0 0,-1 0 0,1 0 0,0 0 0,-1 0-1,1 0 1,-1-1 0,1 1 0,-1 0 0,0 0 0,0 0-1,1-1 1,-3 3 0,-3 5 209,0-1 0,-1 0 0,0 0-1,-15 13 1,-10 2 384,30-21-634,0-1 0,0 0-1,0 0 1,-1 0-1,1 0 1,0-1 0,0 1-1,0 0 1,-1-1-1,1 0 1,0 1 0,-1-1-1,1 0 1,-3 0-1,4-1-65,1 1-1,-1 0 1,0 0 0,1-1-1,-1 1 1,1 0-1,-1-1 1,1 1-1,-1 0 1,1-1-1,-1 1 1,1-1 0,0 1-1,-1-1 1,1 1-1,0-1 1,-1 1-1,1-1 1,0 1-1,-1-1 1,1 1 0,0-1-1,0 0 1,0 1-1,0-1 1,0 1-1,-1-1 1,1 0-1,0 1 1,0-1 0,1 0-1,-1 1 1,0-1-1,0 1 1,0-1-1,0 0 1,1 0-1,9-24-1509,4 4 703,7-1-221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4.469"/>
    </inkml:context>
    <inkml:brush xml:id="br0">
      <inkml:brushProperty name="width" value="0.05" units="cm"/>
      <inkml:brushProperty name="height" value="0.05" units="cm"/>
    </inkml:brush>
  </inkml:definitions>
  <inkml:trace contextRef="#ctx0" brushRef="#br0">172 6 15515,'1'0'66,"-1"0"0,0 0-1,0 0 1,0 0-1,0-1 1,0 1 0,0 0-1,0 0 1,0 0 0,0 0-1,0 0 1,0-1-1,0 1 1,0 0 0,0 0-1,0 0 1,0 0 0,0-1-1,0 1 1,0 0-1,0 0 1,0 0 0,0 0-1,0-1 1,0 1 0,0 0-1,0 0 1,0 0-1,0 0 1,0 0 0,0-1-1,0 1 1,-1 0 0,1 0-1,0 0 1,0 0 0,0 0-1,0 0 1,0 0-1,0-1 1,-1 1 0,1 0-1,0 0 1,0 0 0,0 0-1,0 0 1,-1 0-1,1 0 1,-13 1 1097,-15 6 804,9 0-1008,1 1-1,-19 11 1,33-17-892,-1 1 0,1-1 0,0 1 0,0 0 0,0 1-1,1-1 1,-1 0 0,1 1 0,0 0 0,0 0 0,0 0 0,0 0-1,1 0 1,-3 6 0,5-9-63,0 1 0,-1-1 0,1 1 0,0-1 0,0 1 0,0 0 0,1-1 0,-1 1 1,0-1-1,1 1 0,-1-1 0,0 0 0,1 1 0,0-1 0,-1 1 0,1-1 0,0 0 0,0 0 0,0 1 0,0-1 0,0 0 0,0 0 0,0 0 0,0 0 0,0 0 0,0 0 0,1 0 0,-1 0 0,0-1 0,1 1 0,-1 0 0,3 0 0,6 3-42,0 0 0,1 0-1,13 2 1,-18-5 14,15 4-43,-8-3-53,0 1 0,0 1 0,-1 0 0,1 1 0,12 6 0,-23-10 119,1 1-1,-1-1 1,0 0 0,0 1 0,0 0-1,0 0 1,0-1 0,0 1 0,-1 0-1,1 0 1,0 1 0,-1-1 0,0 0 0,1 1-1,-1-1 1,0 0 0,0 1 0,0-1-1,-1 1 1,1 0 0,-1-1 0,1 1-1,-1-1 1,0 1 0,0 0 0,0-1-1,0 1 1,-1 0 0,1-1 0,-1 1 0,-1 4-1,0-1 106,0 0 0,0 1 0,-1-1-1,0 0 1,0 0 0,-1-1 0,0 1-1,0-1 1,0 0 0,-1 0 0,1 0-1,-1 0 1,0-1 0,-6 4 0,10-7-130,1-1 1,-1 0-1,1 1 0,-1-1 1,0 0-1,1 0 1,-1 1-1,1-1 1,-1 0-1,0 0 1,1 0-1,-1 0 1,0 0-1,1 0 0,-1 0 1,0 0-1,1 0 1,-1 0-1,1 0 1,-1 0-1,0 0 1,1-1-1,-1 1 1,0 0-1,1 0 0,-1-1 1,1 1-1,-1 0 1,1-1-1,-1 1 1,1-1-1,-1 1 1,1-1-1,-1 1 1,1-1-1,0 1 1,-1-1-1,1 1 0,0-1 1,-1 1-1,1-1 1,0 0-1,0 1 1,0-1-1,-1 1 1,1-2-1,-1-2-106,1 1 0,-1-1 1,1 0-1,0 0 0,0 1 0,0-1 0,1-5 0,7-23-357,4-1-163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1.333"/>
    </inkml:context>
    <inkml:brush xml:id="br0">
      <inkml:brushProperty name="width" value="0.05" units="cm"/>
      <inkml:brushProperty name="height" value="0.05" units="cm"/>
    </inkml:brush>
  </inkml:definitions>
  <inkml:trace contextRef="#ctx0" brushRef="#br0">36 67 11514,'-4'-13'449,"2"3"-100,-1 0 1,-8-17 0,11 27-343,0-1 0,0 1 0,0 0 0,0 0 1,0-1-1,0 1 0,0 0 0,0 0 0,0 0 0,0-1 0,-1 1 0,1 0 0,0 0 0,0-1 1,0 1-1,0 0 0,0 0 0,0 0 0,-1-1 0,1 1 0,0 0 0,0 0 0,0 0 0,-1 0 1,1 0-1,0-1 0,0 1 0,0 0 0,-1 0 0,1 0 0,0 0 0,0 0 0,-1 0 0,1 0 0,0 0 1,0 0-1,-1 0 0,1 0 0,0 0 0,0 0 0,-1 0 0,1 0 0,0 0 0,0 0 0,0 0 1,-1 0-1,1 0 0,0 0 0,0 0 0,-1 1 0,1-1 0,0 0 0,0 0 0,0 0 0,-1 0 1,1 0-1,0 1 0,0-1 0,0 0 0,-1 1 0,-3 17 467,4 8-110,1-1-1,1 1 1,8 43 0,27 82 335,100 253 433,28-5-578,19 51-328,-152-367-273,140 356 254,-112-306-634,92 153-1,-145-271 102,-19-19 118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5.352"/>
    </inkml:context>
    <inkml:brush xml:id="br0">
      <inkml:brushProperty name="width" value="0.05" units="cm"/>
      <inkml:brushProperty name="height" value="0.05" units="cm"/>
    </inkml:brush>
  </inkml:definitions>
  <inkml:trace contextRef="#ctx0" brushRef="#br0">96 210 17580,'11'11'2883,"-10"-11"-2807,-1-1 0,0 1 0,0 0 0,0 0 0,1 0 0,-1 0 0,0-1 0,0 1 1,0 0-1,0 0 0,0-1 0,1 1 0,-1 0 0,0 0 0,0-1 0,0 1 0,0 0 0,0 0 0,0-1 0,0 1 0,0 0 1,0 0-1,0-1 0,0 1 0,0 0 0,0 0 0,0-1 0,0 1 0,0 0 0,0 0 0,-1-1 0,1-2 97,-1 1 0,1-1 0,-1 0-1,0 0 1,0 1 0,0-1 0,0 1 0,-1-1-1,-2-3 1,3 5-153,0 0 1,0 0-1,0 0 0,0 0 0,0 1 0,-1-1 0,1 0 1,0 1-1,-1-1 0,1 0 0,0 1 0,-1 0 0,1-1 1,-1 1-1,1 0 0,-1 0 0,1-1 0,-1 1 0,1 0 1,-1 1-1,1-1 0,0 0 0,-1 0 0,1 1 0,-1-1 1,1 0-1,0 1 0,-1 0 0,1-1 0,0 1 0,-1 0 1,1 0-1,0-1 0,0 1 0,0 0 0,0 0 0,0 0 1,-1 2-1,-3 1 39,1 1 1,-1 0-1,1 0 1,1 0 0,-1 0-1,1 1 1,-4 8-1,4-8-39,1 0 0,1 1 0,-1-1-1,1 0 1,0 0 0,0 1 0,1-1 0,0 0-1,0 1 1,1-1 0,-1 0 0,1 1 0,1-1-1,-1 0 1,1 0 0,0 0 0,1 0 0,-1 0-1,1 0 1,0-1 0,1 1 0,-1-1 0,1 0-1,0 0 1,0 0 0,1-1 0,-1 1 0,1-1-1,0 0 1,0-1 0,1 1 0,-1-1 0,1 0-1,-1 0 1,1-1 0,0 1 0,0-1 0,11 2-1,-8-3-9,0 1 0,0-2 0,1 1 0,-1-1 0,0-1 0,0 1 0,0-1 0,0-1 0,1 0 0,-2 0 0,1-1-1,0 0 1,-1-1 0,17-8 0,-19 8-1,0 0 0,0 0 0,-1-1 0,1 1 0,-1-1 0,0-1 0,0 1-1,0-1 1,-1 1 0,0-1 0,0-1 0,-1 1 0,1 0 0,-1-1 0,-1 0 0,1 0-1,-1 0 1,-1 0 0,3-12 0,-4 19-9,0-1 0,0 1-1,0-1 1,0 1 0,1 0 0,-1-1-1,0 1 1,0-1 0,0 1 0,0-1-1,0 1 1,0-1 0,0 1 0,-1-1-1,1 1 1,0-1 0,0 1 0,0-1 0,0 1-1,-1-1 1,1 1 0,0 0 0,0-1-1,-1 1 1,1-1 0,-9 8-17,-7 19-4,14-20 31,1-1 1,-1 1-1,1-1 0,0 1 1,0 0-1,0 0 0,1-1 0,1 10 1,-1-14-5,0 0 0,0 1 0,0-1 0,1 0 0,-1 0 1,1 1-1,-1-1 0,1 0 0,-1 0 0,1 0 0,0 0 0,-1 0 1,1 0-1,0 0 0,0 0 0,0 0 0,1 1 0,0-1 0,-1 0 0,1-1-1,-1 1 1,1-1 0,-1 0-1,1 1 1,-1-1 0,1 0-1,0 0 1,-1 0 0,1 0-1,-1 0 1,1 0 0,-1-1-1,1 1 1,-1 0 0,1-1-1,2 0 1,1-1 0,0-1 0,0 1 0,0-1 1,-1 0-1,1-1 0,-1 1 0,1-1 1,-1 0-1,5-5 0,31-44 10,-35 47-15,25-38 37,-1-1 0,-2-1 1,39-95-1,-64 129 120,-8 23-45,-11 23 37,12-17-91,1 0 0,0 0 0,1 1-1,1 0 1,1 0 0,0 0 0,3 31 0,3-14 33,1 0 0,20 65 0,-25-96-75,7 19 19,-8-23-26,0 1 0,0 0 0,1 0 1,-1 0-1,1 0 0,-1-1 0,0 1 1,1 0-1,-1-1 0,1 1 0,-1 0 1,1-1-1,0 1 0,-1 0 0,1-1 1,0 1-1,-1-1 0,1 1 0,1-1 1,-2 0-2,1 0 1,-1 0 0,1-1-1,-1 1 1,0-1 0,1 1 0,-1 0-1,0-1 1,1 1 0,-1-1 0,0 1-1,1-1 1,-1 1 0,0-1 0,0 1-1,0-1 1,0 1 0,1-1 0,-1 1-1,0-1 1,0 0 0,0 1 0,0-1-1,0 1 1,0-2 0,0-19 102,0 16-64,-1-34 183,-11-66-1,12 105-230,0 0-1,0 0 1,0-1-1,0 1 1,0 0-1,0 0 1,0 0-1,0 0 1,0 0-1,0-1 0,1 1 1,-1 0-1,0 0 1,0 0-1,0 0 1,0 0-1,0 0 1,0-1-1,0 1 1,0 0-1,0 0 1,1 0-1,-1 0 1,0 0-1,0 0 0,0 0 1,0 0-1,0 0 1,0 0-1,1-1 1,-1 1-1,0 0 1,0 0-1,0 0 1,0 0-1,0 0 1,1 0-1,-1 0 0,0 0 1,0 0-1,0 0 1,0 0-1,0 0 1,1 0-1,-1 1 1,0-1-1,0 0 1,0 0-1,0 0 1,0 0-1,1 0 1,-1 0-1,0 0 0,0 0 1,0 0-1,0 0 1,0 1-1,0-1 1,0 0-1,0 0 1,1 0-1,-1 0 1,0 0-1,0 0 1,0 1-1,0-1 1,0 0-1,0 0 0,0 0 1,13 11-24,-9-8 11,5 4 3,0-2 1,1 1 0,0-1 0,0-1 0,0 0-1,1 0 1,-1-1 0,1 0 0,0-1-1,0 0 1,0-1 0,0 0 0,0-1 0,0 0-1,0-1 1,18-3 0,-17 2 10,0 0 1,0-1-1,0-1 1,0 0-1,0-1 1,-1 0-1,0 0 1,0-1-1,0-1 1,-1 0-1,0 0 1,0-1-1,-1-1 1,13-13-1,-19 19 1,-1-1 0,0 1 0,0-1 0,0 0 0,0 0 0,0 0 0,-1 0-1,0 0 1,0 0 0,0 0 0,1-5 0,-2 7-3,0 1 0,0-1-1,0 0 1,0 1 0,0-1 0,-1 1-1,1-1 1,0 1 0,-1-1-1,1 1 1,-1-1 0,0 1 0,1-1-1,-1 1 1,0-1 0,0 1 0,0 0-1,0 0 1,0-1 0,0 1 0,0 0-1,0 0 1,-1 0 0,1 0-1,0 0 1,-1 0 0,1 1 0,0-1-1,-1 0 1,1 1 0,-1-1 0,-2 0-1,0 0-3,-1 0 0,1 0 0,0 1 0,-1 0 0,1-1 0,-1 1 0,1 1-1,-1-1 1,1 1 0,-1 0 0,1 0 0,0 0 0,-1 0 0,1 1 0,0 0 0,0 0 0,0 0-1,0 0 1,0 0 0,1 1 0,-1 0 0,1 0 0,0 0 0,-1 0 0,1 0 0,-4 7-1,4-5 10,0-1-1,1 1 0,-1-1 0,1 1 0,0 0 0,1 0 0,-1 0 0,1 0 0,0 0 0,0 0 0,0 0 0,1 0 0,0 0 1,0 1-1,0-1 0,1 0 0,0 0 0,0 0 0,0 0 0,0 0 0,1 0 0,0 0 0,2 5 0,3 1 1,0-1 0,0-1-1,0 1 1,2-1 0,-1 0-1,1-1 1,0 0 0,1 0-1,-1-1 1,21 11 0,-14-9-255,1-1 1,0-1 0,1 0 0,0-1 0,0-1-1,24 3 1,-36-7 6,0 0 0,0-1 0,0 1 0,0-1 0,0-1 0,11-1 0,-15 1 194,0 1 0,0-1 0,0 0 0,0 0 0,0 0 0,0 0 0,0 0 0,0 0 0,-1-1 0,1 1 0,0 0 0,-1-1 0,1 0 0,-1 1 0,0-1 0,1 0 0,-1 0 0,0 1 0,0-1 0,1-3 0,8-25-826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5.862"/>
    </inkml:context>
    <inkml:brush xml:id="br0">
      <inkml:brushProperty name="width" value="0.05" units="cm"/>
      <inkml:brushProperty name="height" value="0.05" units="cm"/>
    </inkml:brush>
  </inkml:definitions>
  <inkml:trace contextRef="#ctx0" brushRef="#br0">13 19 19540,'-7'16'2385,"3"-1"-1569,2-4-488,5-4 2152,8-7-2400,2-6 281,2-22-377,0-5-152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8.106"/>
    </inkml:context>
    <inkml:brush xml:id="br0">
      <inkml:brushProperty name="width" value="0.05" units="cm"/>
      <inkml:brushProperty name="height" value="0.05" units="cm"/>
    </inkml:brush>
  </inkml:definitions>
  <inkml:trace contextRef="#ctx0" brushRef="#br0">195 51 19180,'1'1'144,"0"0"0,0 0-1,0 1 1,0-1 0,0 0 0,0 0-1,0 1 1,-1-1 0,1 1 0,0-1-1,-1 1 1,1-1 0,-1 1 0,0-1-1,0 1 1,1-1 0,-1 3 0,-1 32 445,0-29-154,-2 90 113,15 145 0,-12-240-679,0 0 1,1-1-1,-1 1 0,0 0 1,0 0-1,0 0 1,0 0-1,-1 0 0,1 0 1,0-1-1,-1 1 1,0 0-1,0 2 0,1-4 68,0 0 1,-1 0-1,1 0 0,0 0 0,0 1 0,-1-1 0,1 0 0,0 0 1,0 0-1,-1 0 0,1 0 0,0 0 0,-1 0 0,1 0 1,0 0-1,0 0 0,-1 0 0,1 0 0,0 0 0,0 0 0,-1 0 1,1 0-1,0 0 0,0-1 0,-1 1 0,1 0 0,0 0 0,0 0 1,-1-1-1,-14-12-1434,-2-8 333,0 0 0,1-2-1,-22-42 1,-29-80 1018,65 138 162,-4-5 435,1-1 0,0 0 0,1 0 0,0 0 0,-2-17 0,6 26-277,0 1 0,0 0 0,0 0-1,0 0 1,0 0 0,1 0 0,-1 0 0,1 0-1,0 0 1,0 0 0,0 0 0,0 0 0,1 0-1,-1 1 1,1-1 0,0 0 0,-1 1-1,1 0 1,0-1 0,1 1 0,-1 0 0,0 0-1,1 0 1,-1 0 0,1 0 0,-1 1 0,1-1-1,0 1 1,2-2 0,7-1 113,1 0 1,-1 0-1,0 1 0,1 1 0,0 0 1,-1 1-1,1 0 0,0 1 0,24 3 1,-22-1-201,-1 0 1,1 1 0,-1 1 0,0 1 0,0 0 0,0 0 0,0 1 0,15 10-1,-27-14-77,1-1 0,-1 1 0,1 0 0,-1 0 0,0 0 0,1 0 0,-1 0 0,0 0 0,-1 1-1,1-1 1,0 1 0,-1-1 0,1 1 0,-1-1 0,0 1 0,0 0 0,1 4 0,-2-5 2,0-1 0,0 1 0,0 0 0,-1 0 0,1-1 0,-1 1 0,1 0 0,-1-1 0,1 1 0,-1 0 0,0-1 0,0 1 0,0-1 1,0 1-1,0-1 0,0 1 0,-1-1 0,1 0 0,0 0 0,-1 0 0,1 1 0,0-1 0,-1-1 0,0 1 0,1 0 0,-1 0 0,1 0 0,-1-1 0,-3 1 1,-14 5-6,0-1 0,-1 0 1,1-2-1,-1 0 0,0-2 1,0 0-1,-34-3 0,51 1-161,0 1 0,1 0-1,-1-1 1,0 0 0,1 0 0,-1 0-1,1 0 1,-3-1 0,4 2 124,1 0 0,0-1 0,0 1 0,-1 0 0,1 0 1,0 0-1,0 0 0,0-1 0,-1 1 0,1 0 0,0 0 0,0-1 1,0 1-1,0 0 0,-1 0 0,1-1 0,0 1 0,0 0 0,0 0 1,0-1-1,0 1 0,0 0 0,0 0 0,0-1 0,0 1 0,0 0 0,0-1 1,0 1-1,0 0 0,12-9-474,10 2-135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8.593"/>
    </inkml:context>
    <inkml:brush xml:id="br0">
      <inkml:brushProperty name="width" value="0.05" units="cm"/>
      <inkml:brushProperty name="height" value="0.05" units="cm"/>
    </inkml:brush>
  </inkml:definitions>
  <inkml:trace contextRef="#ctx0" brushRef="#br0">46 0 18324,'-2'31'1769,"-1"0"-1,-10 42 1,0 3-655,11-59-960,-4 22 100,2 0 0,1 0 0,5 70 0,-2-107-240,0-1 0,1 1 0,-1-1 0,0 0 0,1 1 1,-1-1-1,1 1 0,-1-1 0,1 0 0,0 1 0,0-1 1,-1 0-1,2 2 0,-1-3 0,-1 1 0,1-1 0,-1 0 0,1 1 0,-1-1 0,1 0 0,-1 0 0,1 1 0,-1-1 0,1 0 0,0 0 0,-1 0 0,1 0 0,-1 0 0,1 0 0,-1 0 0,1 0 0,0 0 0,-1 0 0,1 0 0,-1 0 0,1 0 0,0-1 0,2 0 31,0 0 1,-1-1 0,1 0-1,0 1 1,-1-1-1,1 0 1,-1 0 0,0-1-1,0 1 1,0 0 0,2-4-1,96-154 1355,-76 117-1226,1 0 0,2 3 0,52-61 1,-64 88-657,-13 12 125,0 0 1,0-1 0,0 1-1,0-1 1,0 1 0,0-1-1,0 0 1,-1 0 0,1 0-1,0 0 1,-1 0 0,0 0-1,2-5 1,-8 4-596,-8 3-192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39.034"/>
    </inkml:context>
    <inkml:brush xml:id="br0">
      <inkml:brushProperty name="width" value="0.05" units="cm"/>
      <inkml:brushProperty name="height" value="0.05" units="cm"/>
    </inkml:brush>
  </inkml:definitions>
  <inkml:trace contextRef="#ctx0" brushRef="#br0">1 0 18100,'7'37'1920,"4"-2"-1064,4-2-359,2-3 943,5 0-216,-2-7-576,1-3-432,-1-4-1144,-1-6 944,1-3-280,6-1-104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0.165"/>
    </inkml:context>
    <inkml:brush xml:id="br0">
      <inkml:brushProperty name="width" value="0.05" units="cm"/>
      <inkml:brushProperty name="height" value="0.05" units="cm"/>
    </inkml:brush>
  </inkml:definitions>
  <inkml:trace contextRef="#ctx0" brushRef="#br0">251 104 14803,'7'-5'660,"-1"0"-1,1 0 1,-1 0-1,0-1 1,0 0-1,0 0 1,-1-1-1,0 0 1,0 1 0,6-15-1,-10 21-573,-1-1-1,0 0 1,0 1 0,1-1-1,-1 1 1,0-1 0,0 0-1,0 1 1,0-1 0,0 0-1,0 1 1,0-1 0,0 0-1,0 1 1,0-1 0,0 0-1,0 1 1,0-1 0,-1 0 0,1 1-1,0-1 1,0 0 0,-1 1-1,1-1 1,0 1 0,-1-1-1,1 1 1,-1-1 0,1 1-1,-1-1 1,0 0 0,-1 0 5,1 0 0,-1 1 0,0-1 0,0 1 0,0-1 0,0 1 1,0 0-1,1-1 0,-1 1 0,0 0 0,-3 1 0,-4 0 47,-1 0 0,1 1 0,-15 4-1,1 2-60,1 2 1,0 0-1,-22 13 0,35-17-78,1-1 0,-1 1 0,1 1 1,0 0-1,1 0 0,-1 0 0,1 1 0,1 0 0,-10 14 0,15-20-4,0 0 0,0 0-1,0 1 1,0-1-1,0 0 1,1 0-1,-1 1 1,1-1-1,-1 0 1,1 1 0,0-1-1,0 0 1,0 1-1,0-1 1,0 0-1,0 1 1,1-1 0,-1 0-1,1 1 1,0-1-1,0 0 1,0 0-1,0 0 1,0 1-1,0-1 1,0 0 0,1-1-1,-1 1 1,1 0-1,-1 0 1,1-1-1,0 1 1,2 2 0,7 3-35,1 1 0,0-1 0,0-1 0,23 9 0,-4-1 7,-18-8 15,0 2-1,-1 0 1,0 0 0,0 1-1,14 14 1,-23-20 23,0 0 0,0 0 0,0 0 0,0 1 0,-1-1 0,1 1 0,-1-1 0,0 1 0,0 0 0,0 0 0,-1-1 0,1 1 0,-1 1 0,0-1 0,0 0 0,-1 0 0,1 0 0,-1 0 0,0 1 0,0-1 0,0 0 0,-2 8 0,1-9 15,1-1-1,-2 1 1,1-1-1,0 0 1,0 0 0,-1 0-1,1 1 1,-1-1-1,0 0 1,1-1-1,-1 1 1,0 0-1,0 0 1,0-1 0,-5 3-1,2-2 25,0 0 0,0 0 0,0 0 0,0 0 0,0-1 0,-1 0 0,-7 1-1,3-2 26,0 0-1,0 0 1,0 0 0,0-2-1,0 1 1,1-1-1,-20-6 1,16 2-53,1 0 1,0-1 0,-15-10 0,22 14-122,0-1 0,0 0 0,1 0-1,-1-1 1,1 1 0,0-1 0,0 0 0,0 0 0,-4-9-1,7 13 31,1 0 0,0 1 0,-1-1 0,1 0 0,0 0 0,-1 1 0,1-1 0,0 0 0,0 0 0,0 1 0,0-1 0,0 0 0,-1 0 0,2 0 0,-1 1 0,0-1 0,0 0 0,0 0 0,0 0 0,0 1 0,1-1 0,-1 0 0,0 0 0,1 1 0,-1-1 0,0 0 1,1 1-1,-1-1 0,1 0 0,-1 1 0,1-1 0,0 1 0,-1-1 0,1 1 0,-1-1 0,2 0 0,2 0-221,-1-1 0,1 1 1,0 0-1,0 0 1,0 0-1,5 0 1,2-1 128,19-4-739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0.660"/>
    </inkml:context>
    <inkml:brush xml:id="br0">
      <inkml:brushProperty name="width" value="0.05" units="cm"/>
      <inkml:brushProperty name="height" value="0.05" units="cm"/>
    </inkml:brush>
  </inkml:definitions>
  <inkml:trace contextRef="#ctx0" brushRef="#br0">0 5 16860,'1'-1'128,"-1"1"0,1 0 0,0-1 1,-1 1-1,1 0 0,0 0 1,-1-1-1,1 1 0,0 0 0,0 0 1,-1 0-1,1 0 0,0 0 1,-1 0-1,1 0 0,0 0 0,0 0 1,-1 1-1,1-1 0,0 0 0,-1 0 1,1 1-1,0-1 0,-1 0 1,1 1-1,-1-1 0,2 1 0,-1 0 49,0 1-1,-1-1 1,1 0-1,0 1 1,0-1-1,-1 1 1,1-1-1,-1 1 1,1-1-1,-1 1 1,0-1-1,1 3 1,-1 7 458,1 1-1,-3 21 1,1-22-488,-5 55 568,2-26-92,2 49 0,1-87-588,1 0 1,0 0 0,0 0-1,1 0 1,-1 0 0,0 0-1,1 0 1,-1 0-1,1 0 1,-1 0 0,1-1-1,0 1 1,0 0 0,0 0-1,0-1 1,0 1 0,0-1-1,0 1 1,1-1 0,-1 1-1,0-1 1,4 2-1,-3-2 1,0-1 0,1 1 0,-1-1 0,0 0 0,1 0-1,-1 0 1,1 0 0,-1 0 0,0 0 0,1-1 0,-1 1-1,0-1 1,1 0 0,-1 1 0,0-1 0,0 0 0,0-1-1,0 1 1,3-2 0,42-27 372,68-59-1,-80 61-294,-20 16-108,157-135-470,-164 137-368,-9 5-503,0 5 1239,-1 0 0,1 0 1,-1 0-1,1 0 1,-1 0-1,1 0 0,0 0 1,-1 0-1,1 0 1,-1 1-1,1-1 0,0 1 1,-2 0-1,-18 7-738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1.099"/>
    </inkml:context>
    <inkml:brush xml:id="br0">
      <inkml:brushProperty name="width" value="0.05" units="cm"/>
      <inkml:brushProperty name="height" value="0.05" units="cm"/>
    </inkml:brush>
  </inkml:definitions>
  <inkml:trace contextRef="#ctx0" brushRef="#br0">0 0 19084,'23'17'2169,"-1"-2"-1305,4-1-352,-2 0 1128,-2 4-320,1-1-815,-6 0-553,1 0-1193,-3-1-1623,0 1 2360,1-7-441,-1-1-351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2.951"/>
    </inkml:context>
    <inkml:brush xml:id="br0">
      <inkml:brushProperty name="width" value="0.05" units="cm"/>
      <inkml:brushProperty name="height" value="0.05" units="cm"/>
    </inkml:brush>
  </inkml:definitions>
  <inkml:trace contextRef="#ctx0" brushRef="#br0">1 1 18972,'5'71'3907,"13"37"-2198,-6-45-1317,-2-10-269,-2-13-997,3 43 1,-11-83 795,0 1-1,0-1 1,0 1 0,0-1 0,0 1 0,0 0 0,0-1 0,0 1 0,0-1 0,0 1 0,0-1 0,0 1 0,-1-1-1,1 1 1,0-1 0,0 1 0,-1-1 0,1 1 0,0-1 0,-1 1 0,1-1 0,0 1 0,-1-1 0,1 0-1,0 1 1,-1-1 0,1 1 0,-1-1 0,1 0 0,-1 0 0,0 1 0,-19-2-1494,3-3 587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3.429"/>
    </inkml:context>
    <inkml:brush xml:id="br0">
      <inkml:brushProperty name="width" value="0.05" units="cm"/>
      <inkml:brushProperty name="height" value="0.05" units="cm"/>
    </inkml:brush>
  </inkml:definitions>
  <inkml:trace contextRef="#ctx0" brushRef="#br0">100 573 12011,'0'9'1720,"9"-2"-640,4-1-304,8-5 1681,5-2-785,12-6-215,5 0-89,5-6-296,4 0-136,-5-1-272,0 1-200,-9 1-544,-4 1-336,-12 6-656,-9 1-288,-12 0 976,-5 0-288,-11-7-225</inkml:trace>
  <inkml:trace contextRef="#ctx0" brushRef="#br0" timeOffset="1">0 20 16027,'17'0'2153,"6"0"-1249,10 2-200,3-2 1185,6-2-577,2-1-136,2 1-352,-2-3-216,-5 1-712,-2 0-480,-8 2 544,-5 2-160,-5 0-152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3.131"/>
    </inkml:context>
    <inkml:brush xml:id="br0">
      <inkml:brushProperty name="width" value="0.05" units="cm"/>
      <inkml:brushProperty name="height" value="0.05" units="cm"/>
    </inkml:brush>
  </inkml:definitions>
  <inkml:trace contextRef="#ctx0" brushRef="#br0">19006 272 11322,'-1'-10'291,"-1"-1"-1,-1 0 1,0 1-1,0-1 0,-1 1 1,0 0-1,-7-10 1,9 16-260,-1-1 0,0 1 0,-1 0 0,1 0 1,-1 1-1,1-1 0,-1 1 0,0 0 0,0 0 1,-1 0-1,1 0 0,-1 1 0,1 0 0,-1 0 1,0 0-1,-7-2 0,-9-1-62,-1 1-1,-34-3 1,29 5 33,-818-84 570,150 67-212,-1 50-454,476-15 31,-1256 77-332,-443 54 333,1571-109 19,-1110 130-111,8 48-269,350-5 91,10 50 300,-1345 498 662,2028-604-501,-652 348 0,636-258-111,-504 384 1,627-398 48,-301 301-1,326-248 37,24 24-15,190-224-66,-163 235 50,18 10-14,-1 50 18,185-335 68,-32 92-1,48-114 119,0 1 0,1-1 1,1 1-1,2 0 0,0 0 0,2 34 0,0-51-225,1 0-1,-1 0 1,1 0 0,1 0 0,-1 0-1,1-1 1,0 1 0,3 6 0,-1-7 16,-1-1 0,1 0 0,-1 0 0,1 0 0,0-1 0,1 1 0,8 5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4.174"/>
    </inkml:context>
    <inkml:brush xml:id="br0">
      <inkml:brushProperty name="width" value="0.05" units="cm"/>
      <inkml:brushProperty name="height" value="0.05" units="cm"/>
    </inkml:brush>
  </inkml:definitions>
  <inkml:trace contextRef="#ctx0" brushRef="#br0">25 81 16460,'-2'4'3098,"1"9"-2582,1-10-6,-6 114 4331,6-86-4930,2 0 1,0 0-1,12 51 1,-13-79-24,-1 0 1,1-1-1,0 1 1,1 0-1,-1 0 1,0-1-1,1 1 1,0 0-1,-1-1 1,5 4-1,-6-5 63,0-1 0,0 0 0,1 0 0,-1 1 0,0-1 0,0 0 0,1 0 0,-1 0 0,0 0-1,1 0 1,-1 1 0,0-1 0,1 0 0,-1 0 0,0 0 0,1 0 0,-1 0 0,0 0 0,1 0-1,-1 0 1,0 0 0,1 0 0,-1 0 0,0 0 0,1 0 0,-1-1 0,0 1 0,1 0 0,-1 0-1,0 0 1,1 0 0,-1-1 0,1 0-87,0 0-1,0 0 1,0-1 0,0 1-1,-1 0 1,1-1-1,0 1 1,-1 0 0,0-1-1,1 1 1,-1-1-1,1-1 1,1-14-646,0 1 0,-2 0 0,1 0 0,-2 0 0,0-1 0,-5-18 0,-25-98-2720,25 112 3257,-7-21 650,-4-16 2620,17 58-2908,0 0-1,0-1 0,0 1 0,0 0 1,0-1-1,0 1 0,0-1 0,0 1 0,0 0 1,0-1-1,0 1 0,0 0 0,0-1 1,0 1-1,0 0 0,1-1 0,-1 1 0,0 0 1,0-1-1,0 1 0,0 0 0,1 0 1,-1-1-1,0 1 0,0 0 0,1 0 0,-1-1 1,0 1-1,1 0 0,-1 0 0,0 0 0,1-1 1,-1 1-1,0 0 0,1 0 0,-1 0 1,0 0-1,1 0 0,-1 0 0,1 0 0,17 0 1152,-13 1-627,171-7 3405,-6 1-4117,-142 10-1266,-45 0 930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4.666"/>
    </inkml:context>
    <inkml:brush xml:id="br0">
      <inkml:brushProperty name="width" value="0.05" units="cm"/>
      <inkml:brushProperty name="height" value="0.05" units="cm"/>
    </inkml:brush>
  </inkml:definitions>
  <inkml:trace contextRef="#ctx0" brushRef="#br0">0 6 16267,'13'6'1817,"9"-6"-865,3 0-312,10-3 833,2-1-201,0 1-344,2 2-272,-5 1-680,-4 1-440,-12 6-1128,-10-1 1312,-11 1-264,-7 0-233</inkml:trace>
  <inkml:trace contextRef="#ctx0" brushRef="#br0" timeOffset="1">40 419 16371,'25'7'1689,"6"-7"-1057,5-3-256,7-8 272,6-3-392,1-8 104,0-5-104,5-10-344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5.161"/>
    </inkml:context>
    <inkml:brush xml:id="br0">
      <inkml:brushProperty name="width" value="0.05" units="cm"/>
      <inkml:brushProperty name="height" value="0.05" units="cm"/>
    </inkml:brush>
  </inkml:definitions>
  <inkml:trace contextRef="#ctx0" brushRef="#br0">286 1 12395,'-17'24'1488,"-6"6"-968,-6 12-160,-3 2 1617,1 5-1321,-2 0-120,3 0-200,1-5-160,8-8-448,1-8 400,7-16-88,6-6-72</inkml:trace>
  <inkml:trace contextRef="#ctx0" brushRef="#br0" timeOffset="1">25 50 15611,'9'2'1473,"5"10"-929,0 2-200,3 8 688,3-1-216,1 5-256,3 0-144,0 1-456,5 0-400,1-5 440,2-1-88,-1-13-128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5.684"/>
    </inkml:context>
    <inkml:brush xml:id="br0">
      <inkml:brushProperty name="width" value="0.05" units="cm"/>
      <inkml:brushProperty name="height" value="0.05" units="cm"/>
    </inkml:brush>
  </inkml:definitions>
  <inkml:trace contextRef="#ctx0" brushRef="#br0">2 10 17876,'-1'8'1680,"4"-5"-1064,7-3-216,14-3 689,3-1-193,11 1-344,-1 0-208,7 0-704,-2 3-472,1 0 720,-2 0-176,-3-4-152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6.367"/>
    </inkml:context>
    <inkml:brush xml:id="br0">
      <inkml:brushProperty name="width" value="0.05" units="cm"/>
      <inkml:brushProperty name="height" value="0.05" units="cm"/>
    </inkml:brush>
  </inkml:definitions>
  <inkml:trace contextRef="#ctx0" brushRef="#br0">18 18 16067,'4'-10'2137,"-1"3"-1257,-2 7-320,-1 6 1081,0 12-465,0 10-184,-3 15-376,-2 4-184,-2 9-224,1 3-88,4-2-264,-1-4-208,3-10-336,3-6-248,6-18-336,2-9 896,4-16-281,-1-8-239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6.873"/>
    </inkml:context>
    <inkml:brush xml:id="br0">
      <inkml:brushProperty name="width" value="0.05" units="cm"/>
      <inkml:brushProperty name="height" value="0.05" units="cm"/>
    </inkml:brush>
  </inkml:definitions>
  <inkml:trace contextRef="#ctx0" brushRef="#br0">13 76 15971,'-1'1'148,"0"-1"-1,0 1 0,0-1 1,1 1-1,-1 0 0,0-1 1,0 1-1,1 0 0,-1 0 0,0 0 1,1 0-1,-1 0 0,1 0 1,-1-1-1,1 1 0,0 0 1,-1 2-1,1-2-71,0-1 0,1 1 1,-1-1-1,0 0 0,1 1 0,-1-1 1,0 0-1,1 0 0,-1 1 0,1-1 1,-1 0-1,1 0 0,-1 0 0,0 1 1,1-1-1,-1 0 0,1 0 0,-1 0 1,1 0-1,-1 0 0,1 0 0,-1 0 1,1 0-1,-1 0 0,1 0 0,0 0 0,45-8 2190,-39 7-2108,172-29 2267,2 16-3300,-132 10-1638,-46 3 2288,-1 1 1,1-1-1,0 0 1,0 0-1,-1 0 1,1-1-1,0 1 0,-1 0 1,1-1-1,-1 0 1,0 0-1,1 1 1,-1-1-1,3-4 0,5-10-808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7.355"/>
    </inkml:context>
    <inkml:brush xml:id="br0">
      <inkml:brushProperty name="width" value="0.05" units="cm"/>
      <inkml:brushProperty name="height" value="0.05" units="cm"/>
    </inkml:brush>
  </inkml:definitions>
  <inkml:trace contextRef="#ctx0" brushRef="#br0">4 2 16868,'-3'-1'1784,"3"2"-1016,4 2-264,12 1 945,7 0-193,10-2-328,5-1-200,8 2-312,3-3-192,4 3-608,0-2-344,-3 1 1232,-4-1-616,-7 1-152,-2-2-88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7.868"/>
    </inkml:context>
    <inkml:brush xml:id="br0">
      <inkml:brushProperty name="width" value="0.05" units="cm"/>
      <inkml:brushProperty name="height" value="0.05" units="cm"/>
    </inkml:brush>
  </inkml:definitions>
  <inkml:trace contextRef="#ctx0" brushRef="#br0">44 34 15003,'-10'27'572,"2"-1"0,1 1 0,1 1 0,1-1 0,1 1-1,2 0 1,1 0 0,1 0 0,1 0 0,6 35 0,3-36-20,-9-27-532,-1 0-1,0 1 0,0-1 0,1 0 1,-1 1-1,0-1 0,0 0 0,1 1 0,-1-1 1,0 0-1,1 0 0,-1 1 0,0-1 1,1 0-1,-1 0 0,0 0 0,1 0 1,-1 1-1,1-1 0,-1 0 0,0 0 1,1 0-1,0 0 0,-1 0 2,1-1 1,0 1-1,-1 0 1,1-1-1,-1 1 1,1-1-1,0 1 1,-1-1-1,1 1 0,-1-1 1,0 1-1,1-1 1,-1 1-1,1-1 1,-1 0-1,0 1 1,0-1-1,1 0 0,-1 0 1,7-22 249,-1 1 0,-1-1 0,-1-1 0,-1 1 0,0-46-1,-1 40-167,0-8 18,0 15-8,-1 0 0,-1-1 1,-2-21-1,6 67-163,-3-21 43,0 0 0,-1 0 1,1-1-1,0 1 0,0 0 0,0-1 0,0 1 0,0-1 0,0 1 0,1-1 0,-1 1 0,0-1 0,1 0 0,-1 0 0,1 1 1,0-1-1,-1 0 0,1-1 0,0 1 0,3 1 0,-1-1 13,1 0-1,0-1 1,0 0-1,0 0 1,-1 0-1,1-1 1,0 1-1,0-1 1,0 0 0,-1-1-1,1 1 1,7-4-1,7-4 108,28-18 1,-30 17-58,-2 0 2,-11 7-41,0 0 0,0 1 0,0-1 0,1 1 0,-1 0 0,7-2 0,-11 4-16,0 0 0,1 0-1,-1 0 1,0 0 0,1 0-1,-1 0 1,0 0 0,0 0 0,1 0-1,-1 0 1,0 0 0,1 1-1,-1-1 1,0 0 0,1 0-1,-1 0 1,0 0 0,0 1 0,1-1-1,-1 0 1,0 0 0,0 0-1,1 1 1,-1-1 0,0 0 0,0 1-1,0-1 1,0 0 0,1 0-1,-1 1 1,0-1 0,0 0 0,0 1-1,0-1 1,0 0 0,0 1-1,0-1 1,0 0 0,0 1 0,0-1-1,0 0 1,0 0 0,0 1-1,0 0 1,-2 16 18,2-16-17,-19 94 123,3-21 32,-10 119-1,25-168-830,0 0 0,2 1 0,7 46 1,-8-77 219,-1-15-163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9.343"/>
    </inkml:context>
    <inkml:brush xml:id="br0">
      <inkml:brushProperty name="width" value="0.05" units="cm"/>
      <inkml:brushProperty name="height" value="0.05" units="cm"/>
    </inkml:brush>
  </inkml:definitions>
  <inkml:trace contextRef="#ctx0" brushRef="#br0">38 5 17444,'1'-5'2064,"1"14"-1120,-4 12-392,2 20 1249,-1 6-377,-1 9-552,2 4-320,0 4-311,0 0-129,2-11-304,1-8-137,-3-9-383,0-6-216,0-10-464,-5-7 328,-3-11 487,-2-5-263,-8-10 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49.857"/>
    </inkml:context>
    <inkml:brush xml:id="br0">
      <inkml:brushProperty name="width" value="0.05" units="cm"/>
      <inkml:brushProperty name="height" value="0.05" units="cm"/>
    </inkml:brush>
  </inkml:definitions>
  <inkml:trace contextRef="#ctx0" brushRef="#br0">1 94 17340,'5'-7'284,"1"0"1,0 0-1,0 1 1,0 0-1,1 0 1,0 0-1,0 1 1,1 0-1,-1 1 1,1 0-1,0 0 0,0 0 1,1 1-1,-1 0 1,10-2-1,1 1 108,1 1 1,-1 1-1,0 0 0,1 1 0,36 4 0,-47-2-298,0 0-1,1 1 1,-1 0 0,0 0 0,0 1-1,-1 0 1,1 1 0,14 8 0,-18-9-70,-1 0 0,0 0 0,0 1 0,-1-1-1,1 1 1,-1 0 0,0 0 0,1 0 0,-2 0 0,1 0 0,0 1 0,-1-1 0,0 1 0,0 0 0,-1-1 0,1 1 0,1 8 0,-2-2-35,-1-1 1,0 1-1,0-1 1,-1 1-1,-1-1 1,1 0 0,-2 0-1,1 0 1,-1 0-1,-1 0 1,0 0-1,0-1 1,-1 1-1,-1-1 1,1-1-1,-1 1 1,0-1 0,-9 8-1,15-15-24,-1 0 1,1 0-1,-1 0 0,1 0 1,0 0-1,-1 0 0,1 0 1,0 0-1,0 0 0,0 0 0,-1 0 1,1 0-1,0 0 0,0 0 1,1 0-1,-1 0 0,0 0 1,0 0-1,0 0 0,1 0 0,-1 0 1,0 0-1,1 0 0,-1 0 1,1 0-1,-1 0 0,1-1 1,0 1-1,-1 0 0,2 1 1,27 27-241,-19-20 141,22 21 15,-18-17 136,23 24 0,-34-33 54,0 0-1,0 0 1,-1 0-1,1 0 0,-1 0 1,0 1-1,0-1 0,0 1 1,-1-1-1,1 1 1,0 8-1,-2-10 18,0 1 0,0-1 0,0 0 0,-1 0 0,1 0 0,-1 1 0,0-1 0,0 0 0,0 0 0,0 0 0,-1 0 0,1 0 0,-1-1 0,0 1 0,0 0 0,0-1 0,0 1 0,0-1 0,0 0 0,-1 0 0,1 0 0,-1 0 0,1 0 0,-1 0 0,0-1 0,0 1 0,-4 1 0,-1 0 78,0 0 0,-1 0 0,1 0 0,-1-2 0,1 1 0,-1-1 0,0 0 0,0 0 0,-8-2-1,-8-2-158,0-2 0,1 0-1,0-2 1,0-1 0,1-1-1,-37-19 1,50 21-1957,16 6 502,22 6-4,-23-4 1380,23 4-863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4.897"/>
    </inkml:context>
    <inkml:brush xml:id="br0">
      <inkml:brushProperty name="width" value="0.05" units="cm"/>
      <inkml:brushProperty name="height" value="0.05" units="cm"/>
    </inkml:brush>
  </inkml:definitions>
  <inkml:trace contextRef="#ctx0" brushRef="#br0">23 6212 15067,'0'1'21,"0"-1"0,0 0 0,0 1 0,0-1 0,-1 0-1,1 1 1,0-1 0,0 0 0,-1 1 0,1-1 0,0 0 0,0 0-1,-1 1 1,1-1 0,0 0 0,-1 0 0,1 1 0,-1-1 0,1 0-1,0 0 1,-1 0 0,1 0 0,0 0 0,-1 0 0,1 0 0,-1 0-1,1 1 1,-1-1 0,1-1 0,0 1 0,-1 0 0,1 0 0,-1 0-1,1 0 1,0 0 0,-1 0 0,1 0 0,0 0 0,-1-1 0,1 1 0,0 0-1,-1 0 1,1 0 0,0-1 0,-1 1 0,1 0 0,0-1 0,-1 1-1,1 0 1,0-1 0,-1 0 0,0-1-9,0-1 0,0 0 0,0 0 0,1 1 0,-1-1 0,1 0 0,-1 0 0,1-3-1,1-26 110,2 1-1,1 0 1,1 0-1,11-36 1,-3 14-39,45-177 131,10 2 0,11 4 1,175-354-1,-146 373-169,184-263 0,-266 431-40,421-556 37,-15 123 68,44 42 297,-370 345-303,4 5-1,3 5 0,3 5 1,3 5-1,3 5 0,2 6 1,235-65-1,21 40-97,4 21 10,182-33 49,-295 30 29,518-186 0,522-334 177,-1166 506-515,-3-6 0,-4-6 0,-4-6 0,204-181 0,-180 124-1098,-117 115 863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0.360"/>
    </inkml:context>
    <inkml:brush xml:id="br0">
      <inkml:brushProperty name="width" value="0.05" units="cm"/>
      <inkml:brushProperty name="height" value="0.05" units="cm"/>
    </inkml:brush>
  </inkml:definitions>
  <inkml:trace contextRef="#ctx0" brushRef="#br0">35 1 21165,'0'8'1768,"-2"11"-1280,-2 8-240,0 10 808,-1 6-328,1 7-383,-2 3-121,2 2-104,1-3-56,0-8-64,3-5-120,0-14-625,3-3-375,0-16 912,4-3-176,3-9-160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0.883"/>
    </inkml:context>
    <inkml:brush xml:id="br0">
      <inkml:brushProperty name="width" value="0.05" units="cm"/>
      <inkml:brushProperty name="height" value="0.05" units="cm"/>
    </inkml:brush>
  </inkml:definitions>
  <inkml:trace contextRef="#ctx0" brushRef="#br0">263 74 20484,'4'25'1937,"-8"9"-1257,-2 5-272,-1 10 840,-1 1-223,3 1-385,4 0-192,1-8-216,0-5-152,3-11-376,4-4-312,-4-11-697,0-4-55,-5-8 944,-5-2-264,-7-6-296</inkml:trace>
  <inkml:trace contextRef="#ctx0" brushRef="#br0" timeOffset="1">2 89 17068,'0'-2'166,"-1"1"1,1-1-1,0 1 1,-1-1 0,1 1-1,0-1 1,0 1-1,0-1 1,0 1 0,1-1-1,-1 1 1,0-1-1,1 1 1,-1-1-1,0 1 1,1-1 0,0 1-1,-1 0 1,1-1-1,0 1 1,0 0 0,0 0-1,0-1 1,0 1-1,0 0 1,0 0 0,0 0-1,0 0 1,0 0-1,1 1 1,-1-1-1,0 0 1,1 0 0,1 0-1,6-3 376,1 1-1,-1 0 1,1 0 0,11-2-1,-12 4-353,40-9 126,-1 4 1,1 1-1,0 2 1,1 3-1,53 6 1,-93-5-305,0 0 1,-1 1-1,1 0 1,-1 1-1,1 0 1,-1 0-1,0 1 1,14 8 0,-20-10-8,0 0 1,-1 0 0,1 0-1,-1 0 1,0 0-1,1 1 1,-1-1 0,0 1-1,-1 0 1,1-1 0,0 1-1,-1 0 1,1 0-1,-1 0 1,0 0 0,0 0-1,0 1 1,-1-1 0,1 0-1,-1 0 1,1 0 0,-1 1-1,0-1 1,0 0-1,-1 1 1,1-1 0,-1 0-1,1 0 1,-3 5 0,-1 1 7,0 1 0,0-1 0,-1-1 0,0 1 0,0-1 0,-1 0 0,-1 0 0,1 0 0,-1-1 1,0 0-1,-14 10 0,6-6 19,0 0 1,-1-1 0,0-1 0,-1 0-1,-23 8 1,25-12-8,0-1-1,-26 5 0,35-8-104,0-1 0,0 1 0,0-1 0,0 0 0,0-1 0,0 0-1,0 1 1,0-2 0,1 1 0,-7-3 0,10 3-69,1 0 1,-1 0-1,0 0 0,1 0 1,-1-1-1,1 1 0,0-1 1,-1 1-1,1-1 1,0 1-1,0-1 0,0 0 1,0 1-1,0-1 0,0 0 1,0 0-1,1 0 1,-1 0-1,1 0 0,-1 0 1,1 0-1,0 0 0,0 0 1,0 0-1,0 0 1,0 0-1,0 0 0,1 0 1,-1 0-1,1 1 0,-1-1 1,1 0-1,0 0 0,-1 0 1,1 0-1,0 1 1,2-4-1,13-18-1103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1.380"/>
    </inkml:context>
    <inkml:brush xml:id="br0">
      <inkml:brushProperty name="width" value="0.05" units="cm"/>
      <inkml:brushProperty name="height" value="0.05" units="cm"/>
    </inkml:brush>
  </inkml:definitions>
  <inkml:trace contextRef="#ctx0" brushRef="#br0">0 56 19052,'2'4'2641,"1"1"-1521,7-5-416,7-5 2145,12-2-1529,8 3-264,9-2-488,4-2-176,3-1-408,0 0-224,-6 1-496,-4 2-376,-14 6-608,-11-3 1279,-16 3-327,8 2-272</inkml:trace>
  <inkml:trace contextRef="#ctx0" brushRef="#br0" timeOffset="1">39 254 16684,'24'6'2120,"11"-1"-1072,3-2-376,11-1 1297,1-2-617,3 0-624,-1-5-352,-5 3-136,-2-3-128,-14 5-168,-5 3-128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3.980"/>
    </inkml:context>
    <inkml:brush xml:id="br0">
      <inkml:brushProperty name="width" value="0.05" units="cm"/>
      <inkml:brushProperty name="height" value="0.05" units="cm"/>
    </inkml:brush>
  </inkml:definitions>
  <inkml:trace contextRef="#ctx0" brushRef="#br0">38 148 12675,'27'-99'3367,"-12"51"1522,-16 67-693,-3 28-3365,-59 653 316,63-695-1141,-1 4 6,-4 25 148,4-35 28,-1-9-86,0-15 18,3-68 10,5 0 1,3 0 0,5 1-1,29-103 1,-41 187-135,3-14-1,1 1-1,1-1 1,1 2 0,11-22-1,-16 37-8,-1 0 0,2 0 0,-1 1 0,1-1 0,-1 1 0,1-1 0,1 1 0,-1 1 0,0-1-1,1 0 1,0 1 0,0 0 0,0 0 0,0 1 0,0-1 0,1 1 0,-1 0 0,1 0 0,-1 1-1,10-2 1,-5 3-48,-1-1 1,1 1-1,-1 1 0,1 0 0,0 0 0,-1 1 0,0 0 0,15 5 0,-21-6 43,0 0-1,0 0 1,0 0 0,0 1-1,-1-1 1,1 1 0,0-1 0,-1 1-1,0 0 1,1 0 0,-1 0-1,0 1 1,0-1 0,0 0-1,0 1 1,0-1 0,-1 1-1,1 0 1,-1-1 0,0 1-1,1 0 1,-1 0 0,-1 0-1,1 0 1,0 0 0,-1 0-1,1 0 1,-1 0 0,0 0-1,0 4 1,-2 3 12,0-1 0,-1 1 0,0 0 0,-1-1 0,1 1 0,-2-1 0,1 0 0,-2 0 0,1-1 0,-1 0 0,-13 15 0,8-11 19,-1 0 0,-1-1 0,0-1 0,0 0 0,-1 0 0,-22 10 0,29-16-55,0-1 0,0-1 0,-15 4 0,20-5-68,-1-1 0,1 1-1,-1-1 1,1 0 0,-1 0 0,1 0 0,-1 0 0,1 0-1,-1 0 1,1-1 0,0 1 0,-1-1 0,1 0-1,0 1 1,-4-3 0,5 3 76,1-1 0,-1 1 0,0-1 0,1 0 0,-1 1 0,1-1 0,-1 0 0,1 1 0,0-1 0,-1 0 0,1 1 0,0-1 0,-1 0 0,1 0 0,0 1 0,0-1 0,-1 0 0,1 0 0,0 1 0,0-1 0,0-1 0,2-7-478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4.818"/>
    </inkml:context>
    <inkml:brush xml:id="br0">
      <inkml:brushProperty name="width" value="0.05" units="cm"/>
      <inkml:brushProperty name="height" value="0.05" units="cm"/>
    </inkml:brush>
  </inkml:definitions>
  <inkml:trace contextRef="#ctx0" brushRef="#br0">80 55 15427,'0'0'85,"0"0"-1,0-1 0,1 1 1,-1 0-1,0-1 0,0 1 1,0 0-1,0 0 1,0-1-1,0 1 0,0 0 1,0 0-1,0 0 0,0-1 1,1 1-1,-1 0 0,0 0 1,0-1-1,0 1 1,1 0-1,-1 0 0,0 0 1,0 0-1,0-1 0,1 1 1,-1 0-1,0 0 0,0 0 1,1 0-1,-1 0 1,0 0-1,0 0 0,1 0 1,-1 0-1,0 0 0,0 0 1,1 0-1,-1 0 0,0 0 1,0 0-1,1 0 1,-1 0-1,0 0 0,0 0 1,1 0-1,-1 0 0,0 0 1,0 0-1,1 0 0,-1 1 1,0-1-1,0 0 1,1 0-1,0 1 81,-1 0 1,1 0 0,0 0-1,-1 0 1,1-1-1,-1 1 1,1 0-1,-1 0 1,1 0 0,-1 0-1,1 1 1,-1-1-1,0 1 1,2 14 432,-1 1 1,-1-1-1,-1 1 1,-4 26-1,-20 68-383,12-53-12,-4 8-245,15-66-391,-1-5 149,0-9-197,-10-88-2243,4 45 1118,-1-103 0,11 157 1694,-1 0 0,1 0 1,-1 0-1,1 0 0,0 0 1,0 0-1,0 0 1,0 0-1,1 0 0,-1 0 1,1 1-1,0-1 0,0 0 1,0 1-1,0 0 1,0-1-1,0 1 0,0 0 1,1 0-1,-1 0 0,1 0 1,0 1-1,0-1 1,-1 1-1,1 0 0,0 0 1,0 0-1,0 0 0,0 0 1,1 0-1,-1 1 0,4-1 1,-1 1 8,-1-1 1,0 1-1,0 0 1,1 0-1,-1 1 1,0-1-1,0 1 1,1 0-1,-1 1 1,0-1-1,0 1 1,0 0-1,-1 0 1,1 1-1,0-1 1,-1 1-1,0 0 1,1 1-1,3 3 1,-7-6-76,0 0 0,0 0-1,0 0 1,-1 0 0,1 0 0,0 0 0,-1 1 0,1-1-1,-1 0 1,1 0 0,-1 1 0,1-1 0,-1 0 0,0 1-1,0-1 1,0 0 0,0 1 0,0-1 0,0 0 0,0 1-1,0 1 1,-1-1 20,0 0 0,0 0 0,0 0 0,0 0 0,0 0 0,-1 0 1,1 0-1,-1 0 0,1 0 0,-1-1 0,-2 3 0,-6 3 182,0 0 1,0-1-1,-21 10 0,25-13-127,1 0-221,-1-1 0,1 0 0,-1 0 0,0 0 0,0 0 0,1-1 0,-9 1 0,34-20-3748,-6 10 2888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5.282"/>
    </inkml:context>
    <inkml:brush xml:id="br0">
      <inkml:brushProperty name="width" value="0.05" units="cm"/>
      <inkml:brushProperty name="height" value="0.05" units="cm"/>
    </inkml:brush>
  </inkml:definitions>
  <inkml:trace contextRef="#ctx0" brushRef="#br0">33 0 17068,'1'0'123,"0"1"0,-1-1 0,1 0 0,0 1 0,0-1 0,-1 0 1,1 1-1,-1-1 0,1 1 0,0-1 0,-1 0 0,1 1 0,-1 0 0,1-1 1,-1 1-1,1-1 0,-1 1 0,0 0 0,1-1 0,-1 1 0,0 0 0,1-1 1,-1 1-1,0 0 0,0-1 0,0 1 0,0 0 0,0 0 0,0-1 0,0 1 1,0 0-1,0 0 0,0-1 0,0 2 0,-4 34 1275,3-31-1029,-17 95 1358,-4 19-883,22-118-813,0 0 0,-1 0 0,1 0 0,0 1 0,0-1 0,0 0 0,0 0 0,0 0 1,0 0-1,1 0 0,-1 0 0,0 1 0,0-1 0,1 0 0,-1 0 0,1 0 0,-1 0 0,1 0 0,0 1 0,0-2-5,0 1 0,-1-1-1,1 0 1,0 1 0,-1-1-1,1 0 1,0 0 0,-1 0-1,1 0 1,0 1 0,0-1-1,-1 0 1,1 0 0,0-1-1,0 1 1,-1 0 0,1 0-1,0 0 1,-1 0 0,1-1-1,0 1 1,0-1 0,6-2 112,1-1 1,-1 0 0,-1-1 0,8-6-1,-10 8-127,50-38 181,-3-3-1,56-60 1,-93 85-987,-14 19 765,0-1-1,0 1 1,1 0-1,-1 0 1,0-1-1,0 1 0,1 0 1,-1-1-1,0 1 1,0 0-1,0-1 1,1 1-1,-1 0 1,0-1-1,0 1 1,0-1-1,0 1 0,0 0 1,0-1-1,0 1 1,0-1-1,0 1 1,0 0-1,0-1 1,0 1-1,0 0 0,0-1 1,0 1-1,0-1 1,-1 1-1,1 0 1,0-1-1,0 1 1,0 0-1,-1-1 0,1 1 1,0 0-1,0-1 1,-1 1-1,1 0 1,0 0-1,0-1 1,-1 1-1,1 0 1,0 0-1,-1 0 0,1-1 1,0 1-1,-1 0 1,1 0-1,-1 0 1,1 0-1,-1 0 1,-10 0-479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5.811"/>
    </inkml:context>
    <inkml:brush xml:id="br0">
      <inkml:brushProperty name="width" value="0.05" units="cm"/>
      <inkml:brushProperty name="height" value="0.05" units="cm"/>
    </inkml:brush>
  </inkml:definitions>
  <inkml:trace contextRef="#ctx0" brushRef="#br0">1 313 16339,'10'15'2113,"4"-2"-1041,0-3-432,5-5 1241,0 0-601,2-4-1024,1-1-528,-7 0 384,-5-1-240,-5-1-296</inkml:trace>
  <inkml:trace contextRef="#ctx0" brushRef="#br0" timeOffset="1">504 15 20356,'-5'22'2145,"2"-11"-1401,2-5 1352,2-8-1567,2-6 119,0-1-376,2-8-280,0 0-112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6.463"/>
    </inkml:context>
    <inkml:brush xml:id="br0">
      <inkml:brushProperty name="width" value="0.05" units="cm"/>
      <inkml:brushProperty name="height" value="0.05" units="cm"/>
    </inkml:brush>
  </inkml:definitions>
  <inkml:trace contextRef="#ctx0" brushRef="#br0">10 1 17740,'0'0'67,"-1"0"0,1 0 1,0 0-1,0 0 0,0 0 0,-1-1 1,1 1-1,0 0 0,0 0 1,0 0-1,-1 0 0,1 0 0,0 0 1,0 0-1,0 0 0,-1 0 0,1 0 1,0 0-1,0 0 0,-1 0 1,1 0-1,0 0 0,0 0 0,0 0 1,-1 0-1,1 1 0,0-1 0,0 0 1,0 0-1,-1 0 0,1 0 1,0 0-1,0 0 0,0 1 0,0-1 1,-1 0-1,0 10 1314,5 16 284,-3-25-1519,12 46 918,36 84 0,32 40-649,-72-152-385,0 1-29,1 0 0,1-2 0,19 26 0,-23-39-877,-6-10-454,-6-10-204,1 8 1180,-1 0-1,0 0 1,-9-9-1,-10-7-617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6.982"/>
    </inkml:context>
    <inkml:brush xml:id="br0">
      <inkml:brushProperty name="width" value="0.05" units="cm"/>
      <inkml:brushProperty name="height" value="0.05" units="cm"/>
    </inkml:brush>
  </inkml:definitions>
  <inkml:trace contextRef="#ctx0" brushRef="#br0">5 375 15851,'-5'-4'1793,"8"-2"-817,6 0-304,11-2 976,4-4-79,15-9-257,5-2-208,12-10-223,3-2-145,1-3-248,-1-2-72,-9 2-248,-2 4-176,-17 5-584,-7 6-384,-12 8 784,-5 6-145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7.553"/>
    </inkml:context>
    <inkml:brush xml:id="br0">
      <inkml:brushProperty name="width" value="0.05" units="cm"/>
      <inkml:brushProperty name="height" value="0.05" units="cm"/>
    </inkml:brush>
  </inkml:definitions>
  <inkml:trace contextRef="#ctx0" brushRef="#br0">108 95 19668,'5'123'3505,"-12"-1"-3697,7-121 192,0 7-311,-1 0 1,-1 0 0,-3 12 0,5-19 242,0 0 0,0 0 0,0-1 0,0 1 0,0 0 0,-1-1 0,1 1 0,0 0 0,0-1 0,-1 1 0,1 0 0,0-1 0,-1 1 0,1-1 0,-1 1 0,1 0 0,-1-1 0,1 1 0,-1-1 0,1 1 0,-1-1 0,0 0 0,1 1 0,-1-1 0,0 0 0,1 1 0,-1-1 0,0 0 0,1 0 0,-1 0 0,0 1 0,0-1 0,1 0 0,-1 0 0,0 0 0,1 0 0,-1 0 0,0 0 0,0-1 0,1 1 0,-1 0 0,0 0 0,1 0 0,-1-1 0,0 1 0,1 0 0,-1-1 0,0 1 0,1-1 0,-1 1 0,1 0 0,-1-1 0,1 1 0,-1-1 0,1 0 0,-1 0 0,-5-5-244,1 0 0,0-1 0,1 1 1,0-1-1,0 0 0,0-1 0,1 1 0,0 0 0,0-1 1,-1-9-1,-3-11 211,-3-41 0,7 51 539,2 0 0,0 0 0,1 0-1,3-26 1,-2 40-252,-1 0 1,1 0-1,0-1 1,0 1-1,0 0 0,1 0 1,0 0-1,-1 0 0,1 1 1,1-1-1,-1 0 1,0 1-1,1 0 0,0-1 1,0 1-1,0 0 0,0 0 1,0 1-1,1-1 1,-1 1-1,1-1 0,-1 1 1,1 0-1,5-1 1,6-1 108,1 2 1,-1 0-1,1 0 1,0 2-1,-1 0 1,1 0-1,0 2 1,-1 0-1,1 1 1,-1 0-1,16 7 1,-26-9-263,0 1 1,0 0 0,0 0-1,-1 1 1,1-1 0,-1 1-1,0 0 1,0 0 0,0 1 0,4 4-1,-7-7-27,0 0 0,-1 0 0,1 0 0,0 0 0,-1 0 0,1 0 0,-1 0 0,1 0 0,-1 1 0,1-1 0,-1 0 0,0 0-1,0 1 1,0-1 0,0 0 0,0 0 0,0 1 0,0 0 0,-1 0-2,1 0-1,-1 0 1,0-1 0,0 1-1,0 0 1,0-1 0,0 1-1,0-1 1,0 1 0,0-1-1,-1 0 1,1 1-1,-1-1 1,1 0 0,-1 0-1,-1 1 1,-15 7 93,1 0-1,-2-1 0,1-1 1,-1-1-1,0 0 1,-29 4-1,-9 3-208,57-13 33,-1 0 0,1 0 1,-1 0-1,1 0 0,-1 0 1,1 0-1,0 0 0,-1 0 1,1 0-1,-1 0 0,1 1 0,-1-1 1,1 0-1,-1 0 0,1 0 1,-1 1-1,1-1 0,0 0 1,-1 1-1,1-1 0,0 0 1,-1 1-1,1-1 0,0 0 0,-1 1 1,1-1-1,0 1 0,-1 0 1,17 5-2001,-2-4 1149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5.625"/>
    </inkml:context>
    <inkml:brush xml:id="br0">
      <inkml:brushProperty name="width" value="0.05" units="cm"/>
      <inkml:brushProperty name="height" value="0.05" units="cm"/>
    </inkml:brush>
  </inkml:definitions>
  <inkml:trace contextRef="#ctx0" brushRef="#br0">59 1035 12739,'-1'-1'73,"-26"-13"1058,26 13-1083,0 1 0,0-1 0,0 0 0,0 1 1,0 0-1,-1-1 0,1 1 0,0 0 0,0-1 0,-1 1 0,1 0 1,0 0-1,0 0 0,-1 0 0,1 0 0,0 0 0,0 1 0,-1-1 1,1 0-1,-2 1 0,3 0-15,-1 0 1,1 0 0,-1 0-1,1 0 1,0 0-1,-1 0 1,1 0-1,0 0 1,0 0-1,0 0 1,0 0-1,0 0 1,0 0 0,0 0-1,0 0 1,0 1-1,0-1 1,1 0-1,-1 0 1,0 0-1,1 0 1,-1-1 0,1 3-1,12 24 209,-12-26-221,17 30 63,2-2 1,0 0-1,2-1 0,2-1 1,0-1-1,2-1 0,0-1 0,2-1 1,37 23-1,-30-25-49,1-1 0,1-2 0,0-1 0,1-2 0,1-2 0,1-2 0,75 13 0,-40-17 61,0-3 0,0-3-1,0-3 1,-1-4 0,116-23 0,363-117 491,19-56-233,-10-30-241,-159 63-74,221-69 2,18 47-11,-156 83-42,588-52 0,-873 142 40,0 9 0,0 9 0,1 9 0,254 44 0,-218-4 61,-1 12 1,402 159-1,416 270 18,-546-264 530,-481-215-507,1-2-1,40 7 0,-24-11 51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8.103"/>
    </inkml:context>
    <inkml:brush xml:id="br0">
      <inkml:brushProperty name="width" value="0.05" units="cm"/>
      <inkml:brushProperty name="height" value="0.05" units="cm"/>
    </inkml:brush>
  </inkml:definitions>
  <inkml:trace contextRef="#ctx0" brushRef="#br0">95 1 19372,'0'0'64,"1"0"-1,0 0 1,-1 0-1,1 0 1,0 0-1,-1 0 1,1 1-1,-1-1 1,1 0-1,0 0 1,-1 1-1,1-1 1,-1 0-1,1 1 1,-1-1-1,1 1 1,-1-1-1,1 1 0,-1-1 1,0 1-1,1-1 1,-1 1-1,0-1 1,1 1-1,-1-1 1,0 1-1,0 0 1,1-1-1,-1 1 1,0 0-1,0-1 1,0 1-1,0 0 1,0-1-1,0 1 1,0-1-1,0 1 1,0 0-1,0-1 1,0 1-1,0 0 1,-1 0-1,-6 37 698,6-34-474,-68 213 1482,45-149-1671,23-65-65,0 0 0,0 1-1,0-1 1,0 0-1,1 0 1,-1 0 0,1 1-1,0-1 1,0 0-1,0 4 1,0-6-18,1-1 0,-1 0 0,0 1 1,0-1-1,0 1 0,0-1 0,1 0 0,-1 1 0,0-1 1,0 0-1,1 1 0,-1-1 0,0 0 0,0 0 0,1 1 1,-1-1-1,0 0 0,1 0 0,-1 1 0,1-1 0,-1 0 1,0 0-1,1 0 0,-1 0 0,1 0 0,-1 0 0,0 1 1,1-1-1,1-1 19,0 1-1,-1 0 1,1 0 0,0-1-1,-1 1 1,1-1 0,0 1 0,-1-1-1,1 0 1,2-1 0,25-18 398,-1 0-1,-1-2 1,31-32 0,-40 36-281,3-1-91,-5 5-270,0 0-1,-2-1 1,0-1 0,0 0-1,13-22 1,-27 37 128,1 0-1,0 0 1,-1 0 0,1 0 0,-1 0-1,1 0 1,-1 0 0,0 0-1,0 0 1,1-1 0,-1 1-1,0 0 1,0 0 0,0 0-1,0-1 1,0 1 0,0 0-1,0 0 1,-1 0 0,1 0-1,0-1 1,-1 1 0,1 0-1,-1 0 1,1 0 0,-1 0 0,1 0-1,-2-1 1,-7-3-725</inkml:trace>
  <inkml:trace contextRef="#ctx0" brushRef="#br0" timeOffset="1">192 333 19428,'7'16'2105,"8"-2"-1313,0-2-336,3-2 992,-1 0-384,0 0-944,-1 1-720,-6 1 536,-2-1-216,-3 1-160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9.143"/>
    </inkml:context>
    <inkml:brush xml:id="br0">
      <inkml:brushProperty name="width" value="0.05" units="cm"/>
      <inkml:brushProperty name="height" value="0.05" units="cm"/>
    </inkml:brush>
  </inkml:definitions>
  <inkml:trace contextRef="#ctx0" brushRef="#br0">31 0 18692,'-2'10'2487,"-3"9"-1464,2 1 0,0 0 0,1 38-1,8 61-463,-5-100-408,1 8-974,10 47-1,-20-83-4348,-7-22 4148,1 3-101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0:59.616"/>
    </inkml:context>
    <inkml:brush xml:id="br0">
      <inkml:brushProperty name="width" value="0.05" units="cm"/>
      <inkml:brushProperty name="height" value="0.05" units="cm"/>
    </inkml:brush>
  </inkml:definitions>
  <inkml:trace contextRef="#ctx0" brushRef="#br0">34 2 12691,'-16'-2'1608,"3"2"-968,9 4-144,4 5 969,8 1-441,2-1-32,9-4-24,4 0-56,10-5-167,7 0-65,7 0-128,2-2-152,3-2-584,1 1-416,-3-4 536,1 1-160,-2-4-128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0.111"/>
    </inkml:context>
    <inkml:brush xml:id="br0">
      <inkml:brushProperty name="width" value="0.05" units="cm"/>
      <inkml:brushProperty name="height" value="0.05" units="cm"/>
    </inkml:brush>
  </inkml:definitions>
  <inkml:trace contextRef="#ctx0" brushRef="#br0">76 0 16339,'4'23'1144,"-2"-1"-1,-1 1 0,-2 40 0,0-12-301,12 576 3252,-11-625-4089,0-1 0,0 0 0,0 1 0,0-1 0,0 1 1,0-1-1,0 1 0,-1-1 0,1 0 0,0 1 0,-1-1 0,0 2 0,1-3-4,-1 0 0,1 0-1,0 1 1,0-1 0,-1 0 0,1 0-1,0 0 1,0 0 0,-1 0 0,1 0 0,0 0-1,0 0 1,-1 0 0,1 0 0,0 0 0,0 0-1,-1 0 1,1 0 0,0 0 0,0 0 0,-1 0-1,1-1 1,0 1 0,0 0 0,-1 0-1,1 0 1,0 0 0,0 0 0,0-1 0,-1 1-1,1 0 1,0 0 0,0 0 0,0-1 0,0 1-1,0 0 1,-1-1 0,-2-3-3,-1-1 0,1 0 0,0 0 1,-4-11-1,-6-20-25,2 0 1,1-1-1,2 0 0,-6-70 1,11 58 0,2 0 0,2 1 1,11-67-1,-7 86 7,1 0 1,15-44-1,-18 64 25,0 0 0,1 1 0,0-1 0,1 1 0,0 0 0,0 1 0,0-1 0,1 1-1,0 0 1,1 0 0,0 1 0,10-8 0,-13 11 1,1 1 0,-1-1 0,1 1 0,-1 1 0,1-1 0,0 1 0,0-1 1,-1 1-1,1 1 0,0-1 0,0 1 0,0 0 0,0 0 0,0 0 0,0 0 0,0 1 0,0 0 0,0 0 0,-1 1 0,1-1 0,0 1 0,-1 0 0,1 0 0,-1 0 0,0 1 0,1 0 0,-1 0 0,-1 0 0,1 0 0,5 6 1,-4-4 2,0 0 0,0 1 0,-1-1 1,0 1-1,0 0 0,0 0 1,-1 1-1,1-1 0,-2 1 1,1 0-1,-1-1 0,0 1 0,0 0 1,-1 0-1,0 1 0,0-1 1,-1 0-1,0 0 0,0 0 1,-2 12-1,-1-8 43,-1 0 1,0 0-1,-1-1 1,0 1-1,0-1 1,-1 0-1,-1-1 1,1 1-1,-2-1 1,1-1-1,-13 12 1,12-13-77,1-1 0,-2 1 0,1-1-1,-1 0 1,0-1 0,0 0 0,-1-1 0,1 0 0,-1 0 0,0-1 0,0 0-1,-19 2 1,27-4-91,0-1 1,-1 0-1,1 0 0,0-1 0,-1 1 0,1 0 0,0-1 0,0 0 0,-1 1 0,1-1 1,0 0-1,0 0 0,-3-2 0,4 3 70,0-1 0,1 0 0,-1 1 0,0-1 0,1 0 0,-1 0 0,0 1 0,1-1 0,-1 0 0,1 0 0,-1 0 1,1 0-1,-1 0 0,1 0 0,0 0 0,0 0 0,-1 0 0,1 0 0,0 0 0,0 0 0,0 0 0,0 0 0,0 0 0,0 0 0,0 0 0,1 0 0,-1 0 0,0 0 0,0 0 1,1 0-1,-1 0 0,1-1 0,8-14-659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0.620"/>
    </inkml:context>
    <inkml:brush xml:id="br0">
      <inkml:brushProperty name="width" value="0.05" units="cm"/>
      <inkml:brushProperty name="height" value="0.05" units="cm"/>
    </inkml:brush>
  </inkml:definitions>
  <inkml:trace contextRef="#ctx0" brushRef="#br0">205 9 18780,'0'-1'109,"0"0"0,-1 1 1,1-1-1,0 1 0,-1-1 0,1 1 0,-1-1 0,1 1 1,-1-1-1,1 1 0,-1 0 0,1-1 0,-1 1 0,0 0 1,1-1-1,-1 1 0,1 0 0,-1 0 0,0 0 0,1-1 1,-1 1-1,0 0 0,1 0 0,-1 0 0,0 0 1,1 0-1,-2 0 0,-19 0 1106,10 3-1027,0-1 0,0 1-1,1 1 1,0 0 0,0 0 0,0 1 0,0 0 0,1 1 0,-1 0 0,1 0 0,1 1 0,0 0 0,0 1 0,-11 12 0,18-18-186,-1 0 0,1 0 0,-1 0 0,1 0 0,0 0 0,0 0 0,0 1 0,-1 3 0,1-5-6,1 0-1,0-1 1,0 1-1,0 0 1,0 0-1,0 0 1,0 0-1,0-1 1,0 1 0,0 0-1,1 0 1,-1 0-1,0-1 1,0 1-1,1 0 1,-1 0-1,1-1 1,0 2-1,1 0-12,0 0 0,1 0-1,-1 0 1,1-1 0,-1 1 0,1-1 0,0 1-1,0-1 1,-1 0 0,1 0 0,0-1-1,5 2 1,13 3-123,38 14 1,-54-17 135,0 0 0,0 0 0,0 1 0,-1-1 0,0 1 0,1 0 0,-1 0 0,0 1 0,0-1 0,-1 1 0,1 0 0,-1 0 0,6 9 0,-9-12 16,1 0-1,0 0 0,-1 0 1,1 1-1,-1-1 0,1 0 0,-1 0 1,0 1-1,0-1 0,1 0 1,-1 1-1,0-1 0,0 1 0,0-1 1,0 0-1,-1 1 0,1-1 1,0 0-1,-1 1 0,1-1 0,0 0 1,-1 0-1,0 1 0,1-1 1,-1 0-1,-1 1 0,0 0 24,0 0 1,0 0-1,0 0 1,-1 0-1,1-1 0,-1 1 1,1-1-1,-1 0 1,0 0-1,1 0 0,-6 1 1,-1 0 15,1 0 0,-1-1 0,1 0 1,-1 0-1,1-1 0,-1-1 0,-15-1 0,21 1-164,-1-1 1,0 1-1,1 0 0,-1-1 0,1 0 0,-1 0 1,-4-3-1,8 4 100,-1 1 0,0-1 0,1 1 0,-1-1 0,0 0 1,1 1-1,-1-1 0,1 0 0,-1 1 0,1-1 0,-1 0 0,1 0 0,0 0 1,-1 1-1,1-1 0,0 0 0,0 0 0,-1 0 0,1 0 0,0 0 0,0 0 1,0 1-1,0-1 0,0 0 0,0 0 0,0 0 0,1 0 0,-1 0 0,0 0 1,0 1-1,1-1 0,-1 0 0,0 0 0,1 0 0,-1 1 0,2-3 0,6-6-331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1.131"/>
    </inkml:context>
    <inkml:brush xml:id="br0">
      <inkml:brushProperty name="width" value="0.05" units="cm"/>
      <inkml:brushProperty name="height" value="0.05" units="cm"/>
    </inkml:brush>
  </inkml:definitions>
  <inkml:trace contextRef="#ctx0" brushRef="#br0">11 0 15771,'1'1'138,"0"-1"0,0 0 0,0 1 0,0-1 0,-1 1 0,1-1 0,0 1 0,0 0 0,0-1 0,-1 1 0,1 0 0,0 0 0,-1-1 0,1 1 0,-1 0 0,1 0 0,-1 0 0,1 0 0,-1 0 0,1 0 0,-1 0 0,0 0 0,0 0 0,1 0 0,-1 0 0,0 0 0,0 0 0,0 0 0,0 0 0,0 1 0,-4 37 2028,3-30-1548,-4 38 560,-10 111 300,14-156-1449,1 0 0,0 0-1,0-1 1,0 1-1,0 0 1,0-1 0,0 1-1,0 0 1,1 0-1,-1-1 1,1 1 0,-1-1-1,1 1 1,0 0 0,-1-1-1,1 1 1,0-1-1,0 1 1,0-1 0,0 0-1,0 1 1,1-1-1,-1 0 1,0 0 0,3 2-1,-2-2 7,1-1 1,-1 1-1,1-1 0,-1 0 0,1 0 0,-1 0 1,0 0-1,1 0 0,-1-1 0,1 1 1,-1-1-1,0 1 0,1-1 0,-1 0 0,0 0 1,0 0-1,4-2 0,25-15 25,0-2-1,-1-1 1,0-2-1,-2-1 1,32-35-1,-55 55-23,1-3-375,0 1 0,0-1 0,0 0 0,5-9-1,-10 15 177,0 0-1,-1 0 0,1-1 1,0 1-1,-1 0 1,1-1-1,-1 1 0,1-1 1,-1 1-1,0 0 0,0-1 1,1 1-1,-1-1 0,0 1 1,0-1-1,0 1 1,-1-1-1,1 1 0,0-1 1,0 1-1,-1 0 0,1-1 1,-1 1-1,0 0 0,1-1 1,-1 1-1,0 0 0,1-1 1,-1 1-1,0 0 1,0 0-1,-2-2 0,-8-4-1092</inkml:trace>
  <inkml:trace contextRef="#ctx0" brushRef="#br0" timeOffset="1">157 255 16724,'15'15'1432,"0"-5"-1016,4-3-240,4-1 120,-5-2 1688,7 2-1663,-1 1 31,-1 1-112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1.818"/>
    </inkml:context>
    <inkml:brush xml:id="br0">
      <inkml:brushProperty name="width" value="0.05" units="cm"/>
      <inkml:brushProperty name="height" value="0.05" units="cm"/>
    </inkml:brush>
  </inkml:definitions>
  <inkml:trace contextRef="#ctx0" brushRef="#br0">1 11 20204,'1'16'2473,"-1"-5"-1569,0-7-328,0 2 1353,0-3 247,4-6-1768,-1 0-248,0-5-744,-1 2-632,0-1 984,-2-5-168,0 1-160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2.407"/>
    </inkml:context>
    <inkml:brush xml:id="br0">
      <inkml:brushProperty name="width" value="0.05" units="cm"/>
      <inkml:brushProperty name="height" value="0.05" units="cm"/>
    </inkml:brush>
  </inkml:definitions>
  <inkml:trace contextRef="#ctx0" brushRef="#br0">267 30 14915,'21'-10'2200,"-17"7"-1649,1 0-1,0 0 1,0 1-1,0 0 1,0 0-1,0 0 1,7 0-1,-12 1-488,1 1 1,-1 0-1,0 0 0,0 0 0,1 0 0,-1 0 0,0 0 0,1 0 0,-1 0 1,0 0-1,0 0 0,1 1 0,-1-1 0,0 0 0,0 0 0,1 0 0,-1 0 1,0 0-1,0 0 0,1 0 0,-1 1 0,0-1 0,0 0 0,0 0 0,1 0 1,-1 1-1,0-1 0,0 0 0,0 0 0,0 1 0,1-1 0,-1 0 0,0 0 1,0 1-1,0-1 0,0 0 0,-2 14 887,-15 17-605,15-26-127,-250 371 1734,245-367-1943,-15 20 101,20-28-157,1 1 1,0 0-1,-1-1 0,0 1 0,1-1 1,-1 0-1,0 1 0,0-1 0,0 0 0,0 0 1,0 0-1,-3 0 0,5-1-16,-1 0 0,1-1-1,-1 1 1,1 0 0,-1-1 0,1 1 0,-1 0 0,1-1-1,-1 1 1,1-1 0,0 1 0,-1-1 0,1 1-1,0-1 1,-1 1 0,1-1 0,0 1 0,0-1-1,-1 0 1,1 1 0,0-1 0,0 1 0,0-1 0,0 0-1,0 1 1,0-1 0,0 1 0,0-1 0,0 0-1,0 1 1,0-1 0,1-1 0,0-25-1417,0 26 1350,5-66-4338,-1-94 0,-8 120 4616,-11-70-1,13 109 43,1 1 0,-1-1 0,1 0 0,0 0-1,0 1 1,0-1 0,0 0 0,0 0-1,0 0 1,1 1 0,0-4 0,-1 4-99,1 1-1,-1-1 1,1 1 0,-1-1 0,1 1 0,-1-1-1,1 1 1,-1-1 0,1 1 0,0 0 0,-1-1-1,1 1 1,0 0 0,-1 0 0,1 0 0,0-1-1,-1 1 1,1 0 0,0 0 0,-1 0 0,1 0-1,0 0 1,-1 0 0,1 0 0,0 0 0,-1 1-1,1-1 1,0 0 0,-1 0 0,1 0 0,0 1-1,-1-1 1,2 1 0,21 9 797,1 2-1,-1 0 1,-1 2 0,27 21-1,-43-31-782,30 23 40,-1 1-1,-1 3 1,-2 0 0,43 55 0,-61-69-318,-7-13-102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3.128"/>
    </inkml:context>
    <inkml:brush xml:id="br0">
      <inkml:brushProperty name="width" value="0.05" units="cm"/>
      <inkml:brushProperty name="height" value="0.05" units="cm"/>
    </inkml:brush>
  </inkml:definitions>
  <inkml:trace contextRef="#ctx0" brushRef="#br0">222 0 16668,'-3'1'4048,"-15"4"-1610,-42 9 1066,38-10-3283,0 1 0,1 1 0,-28 12 0,47-18-220,1 1 0,0-1 1,0 1-1,0 0 0,0-1 1,-1 1-1,1 0 0,0-1 1,0 1-1,0 0 0,1 0 1,-1 0-1,0 0 0,0 0 0,0 0 1,1 0-1,-1 0 0,0 0 1,0 2-1,1-2-2,0 0 1,0-1-1,1 1 1,-1 0-1,0 0 1,0 0-1,0 0 0,1-1 1,-1 1-1,0 0 1,1 0-1,-1 0 1,1-1-1,-1 1 0,1 0 1,-1-1-1,1 1 1,-1 0-1,1-1 1,0 1-1,0 0 0,7 4-10,0 0 0,0 0 0,0-1 0,11 5 0,-5-3 6,-7-3-4,9 5-15,28 18 0,-41-24 22,0 1 1,0-1 0,0 0-1,0 1 1,0 0-1,-1 0 1,1-1 0,-1 1-1,0 1 1,0-1-1,0 0 1,0 0-1,-1 1 1,1-1 0,0 5-1,-1-6 3,-1-1 0,0 0 0,0 1 0,0-1 0,0 0 0,0 1 0,-1-1 0,1 0 0,0 1 0,0-1 0,-1 0 0,1 0 0,-1 1 0,1-1 0,-1 0 0,0 0 0,1 0 0,-1 0 0,0 0 0,-1 2 0,-1-1 5,1 0 1,-1 0-1,0 0 1,0 0-1,1 0 1,-1-1-1,-7 3 1,1-1-12,-1 0 1,0-1-1,0 0 0,-16 1 1,20-3-120,0 0 0,0 0 0,-1-1 1,1 1-1,0-1 0,0-1 0,-11-3 1,16 4 111,-1 1-1,1-1 1,0 1 0,-1-1 0,1 0 0,0 1 0,0-1 0,0 0 0,0 0-1,0 0 1,0 0 0,0 0 0,0 0 0,0 0 0,0-1 0,0 1-1,1 0 1,-1 0 0,0-1 0,1 1 0,-1 0 0,1-1 0,-1 1 0,1 0-1,0-1 1,0 1 0,0-1 0,0 1 0,0-1 0,0 1 0,0 0 0,0-1-1,0 1 1,1-1 0,-1 1 0,0 0 0,1-1 0,-1 1 0,2-3 0,10-15-309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3.622"/>
    </inkml:context>
    <inkml:brush xml:id="br0">
      <inkml:brushProperty name="width" value="0.05" units="cm"/>
      <inkml:brushProperty name="height" value="0.05" units="cm"/>
    </inkml:brush>
  </inkml:definitions>
  <inkml:trace contextRef="#ctx0" brushRef="#br0">29 0 18100,'-14'175'5135,"1"-5"-1747,13-169-3351,-1 0 1,1 1-1,0-1 0,0 0 1,0 0-1,0 1 0,0-1 1,0 0-1,0 0 0,1 1 1,-1-1-1,0 0 0,1 0 0,-1 0 1,1 1-1,-1-1 0,1 0 1,0 0-1,-1 0 0,1 0 1,0 0-1,0 0 0,0 0 1,1 1-1,0-2-6,-1 0 1,1 0-1,-1-1 0,1 1 0,-1 0 1,1-1-1,-1 1 0,1-1 0,-1 0 1,1 1-1,-1-1 0,0 0 1,0 0-1,1 0 0,-1 0 0,0 0 1,0 0-1,0 0 0,0 0 0,1-2 1,94-103 691,-41 44-786,88-77-1,-133 127-946,-10 12 958,1 0 0,-1-1 0,0 1 0,0 0 0,0 0 0,0-1 0,0 1-1,0 0 1,0 0 0,0-1 0,0 1 0,0 0 0,0 0 0,-1 0-1,1-1 1,0 1 0,0 0 0,0 0 0,0-1 0,0 1 0,0 0-1,0 0 1,-1 0 0,1-1 0,0 1 0,0 0 0,0 0 0,0 0-1,-1 0 1,1-1 0,0 1 0,-26-5-3086,10 2 2831,-7-3-662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14:50.261"/>
    </inkml:context>
    <inkml:brush xml:id="br0">
      <inkml:brushProperty name="width" value="0.05" units="cm"/>
      <inkml:brushProperty name="height" value="0.05" units="cm"/>
    </inkml:brush>
  </inkml:definitions>
  <inkml:trace contextRef="#ctx0" brushRef="#br0">744 0 15035,'-76'103'768,"3"-8"-816,-8-4-32,6 5 0,1-1-80,8-6 48,-3-12 8,13-20 32,4-17 48,10-23-144,3-8-64,18-32 184,9-6 0,5-38-64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6.653"/>
    </inkml:context>
    <inkml:brush xml:id="br0">
      <inkml:brushProperty name="width" value="0.05" units="cm"/>
      <inkml:brushProperty name="height" value="0.05" units="cm"/>
    </inkml:brush>
  </inkml:definitions>
  <inkml:trace contextRef="#ctx0" brushRef="#br0">5792 3536 11554,'-45'19'659,"0"-2"-1,-2-2 0,1-2 0,-2-3 0,1-1 0,-1-2 0,-54 0 1,24-10-349,1-3 0,0-3 1,1-4-1,-86-26 0,-287-121 132,293 90-212,-158-97-1,-127-122-68,161 83-123,91 65 18,-47-40 81,-131-92 205,100 97-5,-216-152 232,225 118-330,13-16-106,202 186-116,-61-58 31,-161-147 73,-18 23-42,105 109-47,-23-17-438,188 121 294,1 0 0,0-1 0,0 0 0,1-1 0,0 0 0,1-1 0,-10-15 0,15 19 92,1 0 0,-1-1 0,2 1 0,-1-1-1,1 0 1,0 0 0,1-1 0,0 1 0,1 0 0,0-1 0,0 1 0,2-18 0,5-28-266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4.068"/>
    </inkml:context>
    <inkml:brush xml:id="br0">
      <inkml:brushProperty name="width" value="0.05" units="cm"/>
      <inkml:brushProperty name="height" value="0.05" units="cm"/>
    </inkml:brush>
  </inkml:definitions>
  <inkml:trace contextRef="#ctx0" brushRef="#br0">1 0 17148,'20'28'1848,"1"-5"-1112,1-3-320,2-3 793,0 0-417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4.610"/>
    </inkml:context>
    <inkml:brush xml:id="br0">
      <inkml:brushProperty name="width" value="0.05" units="cm"/>
      <inkml:brushProperty name="height" value="0.05" units="cm"/>
    </inkml:brush>
  </inkml:definitions>
  <inkml:trace contextRef="#ctx0" brushRef="#br0">146 3 18284,'-1'-3'5692,"0"14"-5120,1-1 0,0 0 0,0 1 0,1-1 0,3 12 0,1 17-315,3 62-132,5 91-3750,-14-191 3010,-2-8-170</inkml:trace>
  <inkml:trace contextRef="#ctx0" brushRef="#br0" timeOffset="1">3 146 17220,'-3'-1'1936,"6"1"-1016,9 4-328,6-1 1017,5 2-169,7-3-464,6 1-176,4-3-447,-3-5-353,1-2-1049,-5-3 1009,0-4-208,-2 0-144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5.141"/>
    </inkml:context>
    <inkml:brush xml:id="br0">
      <inkml:brushProperty name="width" value="0.05" units="cm"/>
      <inkml:brushProperty name="height" value="0.05" units="cm"/>
    </inkml:brush>
  </inkml:definitions>
  <inkml:trace contextRef="#ctx0" brushRef="#br0">45 29 16500,'5'29'1337,"2"54"1,-5-49-867,0 64 308,-4-1 0,-22 143 0,-11-47 1174,87-455-30,23-7-1656,-61 228-244,27-69 22,-35 95-44,1 1 0,0 0-1,2 0 1,18-24 0,-26 36-4,1 0 0,-1 1 0,1-1 0,-1 0 0,1 0 0,0 1 0,0-1 0,0 1 0,0-1 0,0 1 0,0 0 0,0 0 0,0 0 0,1 0 0,-1 0 0,0 1 0,0-1 0,1 1 0,-1-1 0,1 1 0,-1 0 0,0 0 0,1 0 0,-1 0 0,1 0 0,-1 0 0,0 1 0,1 0 0,-1-1 0,0 1 0,1 0 0,-1 0 1,0 0-1,0 0 0,0 0 0,0 1 0,0-1 0,0 1 0,0-1 0,0 1 0,1 2 0,2 1-6,-1 0 0,1 1 1,-1-1-1,0 1 0,-1 1 1,0-1-1,0 0 0,0 1 1,0-1-1,-1 1 1,-1 0-1,3 13 0,-4-10 17,0-1 0,-1 0-1,0 0 1,-1 0 0,0 0 0,-1 0-1,1 0 1,-2 0 0,1-1 0,-1 1-1,0-1 1,-1 0 0,0 0 0,-1-1-1,1 1 1,-1-1 0,0 0 0,-8 6-1,-3 2 4,0-1 0,-1 0 0,-1-1 0,0-1 0,-1-1 0,-26 12 0,41-21-82,-4 2-160,0 0 0,0-1-1,-10 2 1,18-4 183,-1-1 0,0 0 0,1 0 0,-1 0 0,1 0 0,-1 0 0,0 0 0,1 0 1,-1 0-1,-2-1 0,3 0 34,1 1 1,-1 0-1,0-1 1,1 1 0,-1 0-1,1-1 1,-1 1-1,1-1 1,-1 1-1,1-1 1,-1 1 0,1-1-1,0 0 1,-1 1-1,1-1 1,0 1 0,-1-1-1,1 0 1,0 1-1,0-1 1,0 0 0,0 1-1,-1-1 1,1 0-1,0 0 1,3-24-382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5.667"/>
    </inkml:context>
    <inkml:brush xml:id="br0">
      <inkml:brushProperty name="width" value="0.05" units="cm"/>
      <inkml:brushProperty name="height" value="0.05" units="cm"/>
    </inkml:brush>
  </inkml:definitions>
  <inkml:trace contextRef="#ctx0" brushRef="#br0">0 3 17580,'23'-3'2304,"0"5"-1376,-1 8-319,-2 1 1271,-6 11-624,-3 6-192,-6 5-407,-5 3-145,-5 1-272,-2-1-64,-3-3-192,-1-1-152,-1-7-480,4-4-313,-4-11-999,1-3 1568,-2-6-312,0-1-272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6.164"/>
    </inkml:context>
    <inkml:brush xml:id="br0">
      <inkml:brushProperty name="width" value="0.05" units="cm"/>
      <inkml:brushProperty name="height" value="0.05" units="cm"/>
    </inkml:brush>
  </inkml:definitions>
  <inkml:trace contextRef="#ctx0" brushRef="#br0">1 456 13971,'10'4'2264,"5"1"-1119,10-5-353,5 0 2048,10-2-1431,0-1-233,5-1-328,-4 1-248,-2 0-568,-5 1-352,-9-1-272,-5-2 464,-5 3-168,-3-3-96</inkml:trace>
  <inkml:trace contextRef="#ctx0" brushRef="#br0" timeOffset="1">1 85 18364,'17'9'2000,"14"-8"-1071,8-1-329,5 0 1024,5-1-360,3-2-456,-2-4-343,-4-5-938,-6-2 473,-7-3-72,-6-4-160,-7 1-112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6.735"/>
    </inkml:context>
    <inkml:brush xml:id="br0">
      <inkml:brushProperty name="width" value="0.05" units="cm"/>
      <inkml:brushProperty name="height" value="0.05" units="cm"/>
    </inkml:brush>
  </inkml:definitions>
  <inkml:trace contextRef="#ctx0" brushRef="#br0">0 84 22501,'9'16'1912,"-1"-15"-1456,2-1-168,5-7 561,-4-3-457,-1-7-1321,-1-5 937,-3 1-272,-2-2-176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7.231"/>
    </inkml:context>
    <inkml:brush xml:id="br0">
      <inkml:brushProperty name="width" value="0.05" units="cm"/>
      <inkml:brushProperty name="height" value="0.05" units="cm"/>
    </inkml:brush>
  </inkml:definitions>
  <inkml:trace contextRef="#ctx0" brushRef="#br0">253 0 21357,'1'2'1744,"-5"10"-1312,-3 6-192,-2 9 624,-1 4-224,2 7-296,-2 2-167,5 1-410,1 1-247,4-2-416,0-3-264,1-2-977,-1-4 1601,0-2-392,0-2-312</inkml:trace>
  <inkml:trace contextRef="#ctx0" brushRef="#br0" timeOffset="1">1 553 21109,'10'5'1944,"15"-8"-1232,11-4-272,10-8 808,10 0-247,9-4-337,2-1-208,0 0-408,-4 1-216,-8 3-600,-8 2-481,-14 0 969,-3-2-208,-13-1-224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7.730"/>
    </inkml:context>
    <inkml:brush xml:id="br0">
      <inkml:brushProperty name="width" value="0.05" units="cm"/>
      <inkml:brushProperty name="height" value="0.05" units="cm"/>
    </inkml:brush>
  </inkml:definitions>
  <inkml:trace contextRef="#ctx0" brushRef="#br0">0 56 19364,'13'7'2001,"16"-4"-1193,6-3-320,20-1 896,7-3-256,3-5-447,4 0-425,-4-2 648,-1 1-776,-5 1-40,-6-4-24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8.707"/>
    </inkml:context>
    <inkml:brush xml:id="br0">
      <inkml:brushProperty name="width" value="0.05" units="cm"/>
      <inkml:brushProperty name="height" value="0.05" units="cm"/>
    </inkml:brush>
  </inkml:definitions>
  <inkml:trace contextRef="#ctx0" brushRef="#br0">23 0 20740,'-6'13'1849,"2"6"-1329,0 2-240,-2 9 880,3 7-384,3 6-408,7 3-175,2-4-354,5-3-159,-2-8-320,1-7-176,-3-9-496,0-11 336,-6-11 496,-1-10-281,-2-9-47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09.151"/>
    </inkml:context>
    <inkml:brush xml:id="br0">
      <inkml:brushProperty name="width" value="0.05" units="cm"/>
      <inkml:brushProperty name="height" value="0.05" units="cm"/>
    </inkml:brush>
  </inkml:definitions>
  <inkml:trace contextRef="#ctx0" brushRef="#br0">19 1 15619,'-14'-1'1833,"9"1"-817,5 1-320,12 1 952,4 1-111,10 0-241,2 0-200,8-1-312,3 1-151,1-1-481,-1-1-360,-5-1-385,2 0 553,-6-3-192,-3-2-112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9.533"/>
    </inkml:context>
    <inkml:brush xml:id="br0">
      <inkml:brushProperty name="width" value="0.05" units="cm"/>
      <inkml:brushProperty name="height" value="0.05" units="cm"/>
    </inkml:brush>
  </inkml:definitions>
  <inkml:trace contextRef="#ctx0" brushRef="#br0">227 42 15259,'-13'-11'1120,"9"7"-815,-1-1 1,0 1-1,0 1 1,-10-6-1,13 8-227,-1 0-1,1 0 0,-1 0 0,0 1 1,1-1-1,-1 1 0,0-1 1,1 1-1,-1 0 0,0 0 0,0 1 1,1-1-1,-1 0 0,-3 2 0,-1 0 37,0 0-1,0 1 0,0 0 0,1 0 0,0 1 0,0 0 0,0 0 1,0 0-1,0 1 0,1 0 0,0 0 0,0 0 0,0 0 0,0 1 1,1 0-1,0 0 0,-3 7 0,2-3-73,0 1-1,0 0 1,1 0-1,1 0 1,0 0 0,1 0-1,0 1 1,0 0-1,1 21 1,1-30-35,0-1 0,0 1 0,0 0 0,0 0 0,1 0 0,0-1 0,-1 1 0,1 0-1,0-1 1,0 1 0,1 0 0,-1-1 0,3 4 0,-3-4-1,1-1-1,-1 0 1,1 0 0,-1 0-1,1 0 1,0 0-1,-1 0 1,1 0 0,0-1-1,-1 1 1,1-1-1,0 1 1,0-1 0,0 0-1,-1 1 1,1-1-1,0 0 1,0 0 0,0 0-1,0-1 1,0 1-1,1-1 1,0 1-2,123-16 99,-107 16-80,-1 0 0,1 0 0,0 2 0,33 7 0,-31-3-7,0 2 1,0 0-1,-1 1 0,0 0 0,-1 2 1,0 0-1,-1 2 0,0 0 1,-1 1-1,-1 0 0,23 26 1,-28-28 65,-1 0 1,0 1 0,-1 0 0,-1 0 0,0 1 0,-1 0-1,0 0 1,-1 1 0,-1 0 0,0 0 0,-1 1 0,-1-1-1,0 1 1,-1-1 0,-1 1 0,-1 28 0,0-39 2,-1 0 1,0 0 0,0 0 0,0 0 0,-1-1 0,1 1-1,-1 0 1,0-1 0,-1 1 0,1-1 0,-1 0-1,-4 5 1,5-6-30,0-1 0,0 0-1,0-1 1,0 1 0,-1 0 0,1-1-1,-1 1 1,1-1 0,-1 0 0,0 0-1,1 0 1,-1 0 0,0 0 0,0 0-1,0-1 1,1 0 0,-1 1 0,0-1-1,0 0 1,0-1 0,0 1 0,-4-1 0,-2-1 33,-1-1 1,1-1 0,0 1 0,0-2 0,0 1-1,0-1 1,1 0 0,0-1 0,0 0 0,1 0-1,-13-13 1,-4-8 73,-39-54-1,32 38-92,-39-76 0,63 104-99,0 0 0,0 0 1,2-1-1,0 0 1,0 0-1,2 0 0,0-1 1,1 1-1,0-23 1,2 33-81,1 0 0,0 0 0,1 0 0,0 0 0,0 0 0,0 0 0,0 0 0,1 1 0,0-1 0,1 1 0,-1 0 0,1 0 0,0 0 0,0 0 0,9-7 0,6-5-686,1 2 1,35-22-1,-29 21 594,28-20-543,1-4-157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1.138"/>
    </inkml:context>
    <inkml:brush xml:id="br0">
      <inkml:brushProperty name="width" value="0.05" units="cm"/>
      <inkml:brushProperty name="height" value="0.05" units="cm"/>
    </inkml:brush>
  </inkml:definitions>
  <inkml:trace contextRef="#ctx0" brushRef="#br0">34 5 15683,'1'4'3093,"1"34"105,-4 154-1282,-32 229 0,46-515-1273,25-147-59,-28 193-537,3 1 0,36-92 0,-45 132-55,0 0-1,1-1 1,0 2 0,0-1 0,1 0 0,0 1-1,0 0 1,0 0 0,8-6 0,-10 10-12,0-1 0,0 1 0,1 1 0,-1-1 0,1 0 0,0 1-1,0 0 1,-1-1 0,1 1 0,0 1 0,0-1 0,0 1 0,0-1 0,0 1 0,0 0 0,0 1 0,0-1 0,0 1 0,7 2 0,-6-2-8,0 1 1,0-1-1,0 1 0,0 1 1,0-1-1,-1 1 0,1 0 0,-1 0 1,1 0-1,-1 0 0,0 1 1,-1 0-1,1-1 0,4 8 0,-6-9 29,-1 1-1,1 0 0,-1 0 0,1 0 0,-1 0 0,0 0 0,0 0 1,-1 0-1,1 0 0,-1 0 0,1 1 0,-1-1 0,0 0 0,0 0 1,0 0-1,-1 1 0,1-1 0,-1 0 0,0 0 0,0 0 0,0 0 1,0 0-1,0 0 0,-4 5 0,-3 5 25,0-1 1,-2 0-1,1-1 1,-1 0-1,-17 14 0,21-19-32,-2 0-1,1-1 1,-1 0-1,1 0 1,-2-1-1,1 0 1,0 0-1,-1-1 0,1 0 1,-11 2-1,17-4-82,1-1-1,-1 0 0,0 0 1,1 0-1,-1 0 0,0 0 1,0 0-1,1 0 0,-1 0 1,0-1-1,1 1 0,-1-1 1,0 1-1,1-1 1,-1 1-1,0-1 0,1 0 1,-1 0-1,1 0 0,0 0 1,-1 0-1,1 0 0,0 0 1,-2-2-1,2 1-84,0 0-1,0 0 1,1 0 0,-1 1 0,0-1-1,1 0 1,-1 0 0,1 0-1,0 0 1,0 0 0,0 0 0,0 0-1,0 0 1,0 0 0,0 0-1,0 0 1,1 0 0,-1 0 0,1 0-1,0 0 1,0-2 0,6-10-975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1.629"/>
    </inkml:context>
    <inkml:brush xml:id="br0">
      <inkml:brushProperty name="width" value="0.05" units="cm"/>
      <inkml:brushProperty name="height" value="0.05" units="cm"/>
    </inkml:brush>
  </inkml:definitions>
  <inkml:trace contextRef="#ctx0" brushRef="#br0">48 1 19588,'2'10'750,"-1"1"-1,-1 0 0,0 0 1,-1 0-1,-3 18 0,-17 55 303,10-44-887,-3 9-185,19-88-3247,6-27 2044,-7 25 348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2.153"/>
    </inkml:context>
    <inkml:brush xml:id="br0">
      <inkml:brushProperty name="width" value="0.05" units="cm"/>
      <inkml:brushProperty name="height" value="0.05" units="cm"/>
    </inkml:brush>
  </inkml:definitions>
  <inkml:trace contextRef="#ctx0" brushRef="#br0">13 1 16259,'7'0'2065,"3"0"-1249,5 3-144,2-2 1137,9 1-433,1 1-200,3-3-336,1 0-111,-2 0-217,0 0-120,-6 1-448,-5-1-312,-5 3-617,-4-2-423,-8-1 480,-9-1 104</inkml:trace>
  <inkml:trace contextRef="#ctx0" brushRef="#br0" timeOffset="1">7 133 15643,'3'17'2265,"6"0"-1209,7-7-344,2 0 1625,8-4-969,3-5-208,1-1-376,-2-4-215,-2 0-401,-3 1-288,-7-1-697,-5-1-471,-9 5 1032,-1-4-240,-1 1-232</inkml:trace>
  <inkml:trace contextRef="#ctx0" brushRef="#br0" timeOffset="2">0 374 15723,'0'14'2249,"4"-4"-1257,8-9-320,7 1 1649,3-2-1089,3-4-224,1-2-584,-1 0-400,0-3-928,-1-1 888,-4 0-280,-1-1-128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2.677"/>
    </inkml:context>
    <inkml:brush xml:id="br0">
      <inkml:brushProperty name="width" value="0.05" units="cm"/>
      <inkml:brushProperty name="height" value="0.05" units="cm"/>
    </inkml:brush>
  </inkml:definitions>
  <inkml:trace contextRef="#ctx0" brushRef="#br0">208 1 18100,'-1'21'1432,"-8"3"-1088,-2 2-200,-5 7 576,-3 6-223,-4-2-345,-1-1-96,0-6-104,-1-3-144,4-8-329,2-9 449,9-7-48,4-5-48</inkml:trace>
  <inkml:trace contextRef="#ctx0" brushRef="#br0" timeOffset="1">36 14 17716,'9'12'2216,"5"-2"-1368,5 0-335,2 2 1295,4 2-752,-1 2-192,0 1-360,-1 5-183,-4 1-690,-2 1-239,-5-7 520,-2 3-120,-8-2-96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3.207"/>
    </inkml:context>
    <inkml:brush xml:id="br0">
      <inkml:brushProperty name="width" value="0.05" units="cm"/>
      <inkml:brushProperty name="height" value="0.05" units="cm"/>
    </inkml:brush>
  </inkml:definitions>
  <inkml:trace contextRef="#ctx0" brushRef="#br0">233 1 20252,'-12'17'2057,"2"6"-1521,-1 7-256,-2 6 1144,-1 7-824,-1 7-176,-1 2-312,-2-1-104,-1-2-104,-1-2-96,1-9-368,1-7-296,2-9 688,0-8-144,1-4-104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5.910"/>
    </inkml:context>
    <inkml:brush xml:id="br0">
      <inkml:brushProperty name="width" value="0.05" units="cm"/>
      <inkml:brushProperty name="height" value="0.05" units="cm"/>
    </inkml:brush>
  </inkml:definitions>
  <inkml:trace contextRef="#ctx0" brushRef="#br0">43 22 17436,'2'-8'1764,"4"-5"2502,-4 13-2606,-1 9-1006,-1 26-373,0-1-1,-9 54 1,-21 69-709,17-96-343,11-65-2605,3-13 3359,2-1-600,3-5 128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6.530"/>
    </inkml:context>
    <inkml:brush xml:id="br0">
      <inkml:brushProperty name="width" value="0.05" units="cm"/>
      <inkml:brushProperty name="height" value="0.05" units="cm"/>
    </inkml:brush>
  </inkml:definitions>
  <inkml:trace contextRef="#ctx0" brushRef="#br0">26 54 15523,'-2'0'432,"0"0"-1,1-1 0,-1 1 0,0-1 1,1 0-1,-1 1 0,1-1 0,-1 0 1,1 0-1,-1 0 0,1 0 0,0 0 1,-1 0-1,-1-3 0,3 4-299,0-1 1,0 0-1,0 0 0,0 0 0,0 0 1,0 0-1,0 0 0,1 1 0,-1-1 0,0 0 1,1 0-1,-1 0 0,0 0 0,1 1 0,-1-1 1,1 0-1,-1 1 0,1-1 0,0 0 1,-1 1-1,1-1 0,0 0 0,-1 1 0,1-1 1,0 1-1,0-1 0,-1 1 0,1 0 1,0-1-1,1 1 0,3-3-19,0 1 1,0-1-1,0 1 1,0 0-1,0 1 0,0-1 1,1 1-1,-1 0 0,1 1 1,-1-1-1,1 1 1,-1 0-1,1 0 0,-1 1 1,1 0-1,8 2 1,-9-2-340,1 1 1,0 0 0,0 0 0,-1 1 0,1-1 0,-1 1-1,0 1 1,0-1 0,5 4 0,-6-2-2418,-9-10 1764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7.010"/>
    </inkml:context>
    <inkml:brush xml:id="br0">
      <inkml:brushProperty name="width" value="0.05" units="cm"/>
      <inkml:brushProperty name="height" value="0.05" units="cm"/>
    </inkml:brush>
  </inkml:definitions>
  <inkml:trace contextRef="#ctx0" brushRef="#br0">1 56 15491,'0'14'1873,"7"-2"-897,3-5-304,6-6 1112,1-2-295,4-6-337,2-3-200,0-5-320,0 1-224,-4 0-576,-3 2-392,-3 4-1248,-3-1 1552,-3 9-312,-2 0-208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7.501"/>
    </inkml:context>
    <inkml:brush xml:id="br0">
      <inkml:brushProperty name="width" value="0.05" units="cm"/>
      <inkml:brushProperty name="height" value="0.05" units="cm"/>
    </inkml:brush>
  </inkml:definitions>
  <inkml:trace contextRef="#ctx0" brushRef="#br0">1 1 17308,'2'7'509,"-1"0"1,1 0-1,-1 0 1,0 0-1,-1 1 1,1-1 0,-2 0-1,-1 14 1,1 6 46,1-13-395,-1-9-103,1 1-1,-1-1 1,1 1 0,1-1-1,-1 1 1,1-1 0,0 1-1,0-1 1,1 1-1,3 9 1,-4-15-31,0 1 0,-1-1 0,1 1 0,0-1 0,-1 1 0,1-1 0,0 1 0,-1-1 0,1 0 0,0 1-1,0-1 1,-1 0 0,1 0 0,0 1 0,0-1 0,0 0 0,-1 0 0,1 0 0,0 0 0,0 0 0,0 0 0,0 0 0,-1-1 0,1 1 0,0 0 0,0 0 0,-1-1 0,1 1 0,1-1 0,20-12 510,29-27 476,-36 26-725,1 2-1,1-1 0,0 2 0,36-18 0,-51 28-284,-1 0 0,1 1 0,-1-1 0,1 1-1,0-1 1,-1 1 0,1 0 0,-1-1 0,1 1-1,0 0 1,-1 0 0,1 0 0,0 1 0,-1-1-1,3 1 1,-3-1-1,-1 0-1,1 1 0,0-1 1,0 1-1,-1 0 1,1-1-1,0 1 0,-1-1 1,1 1-1,0 0 1,-1 0-1,1-1 0,-1 1 1,1 0-1,-1 0 1,0 0-1,1-1 0,-1 1 1,1 2-1,-1 3 2,1 0 0,-1 1 0,0-1 0,0 0 0,-1 1 0,-1 6-1,1-4-1,1-9 0,0 1 0,0-1-1,0 1 1,0-1 0,0 0 0,-1 1 0,1-1 0,0 1 0,0-1 0,0 1-1,0-1 1,1 0 0,-1 1 0,0-1 0,0 1 0,0-1 0,0 1 0,0-1-1,0 0 1,1 1 0,-1-1 0,0 1 0,0-1 0,1 0 0,-1 1-1,0-1 1,1 1 0,9-6 59,16-21 89,-21 20-107,-2 4-34,1-2 28,0 0 1,0 0-1,1 1 0,0-1 0,8-4 0,-13 8-32,1 0-1,0-1 1,0 1-1,-1 0 1,1 0-1,0 0 1,0-1-1,0 1 1,-1 0-1,1 0 1,0 0-1,0 0 0,0 0 1,-1 1-1,1-1 1,0 0-1,0 0 1,0 0-1,0 1 1,0 0-7,0 0 0,0 0 0,0 0 0,0-1 0,0 1 0,-1 0 0,1 0 0,0 1 0,-1-1 0,1 0 0,-1 0 0,1 0 0,-1 0 0,1 0 0,-1 1 0,0-1 0,0 1 0,2 8-265,-1-1 0,0 0-1,-1 1 1,0-1 0,-1 1 0,0-1 0,0 0-1,-1 1 1,-5 13 0,8-22-132,3-3-107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8.026"/>
    </inkml:context>
    <inkml:brush xml:id="br0">
      <inkml:brushProperty name="width" value="0.05" units="cm"/>
      <inkml:brushProperty name="height" value="0.05" units="cm"/>
    </inkml:brush>
  </inkml:definitions>
  <inkml:trace contextRef="#ctx0" brushRef="#br0">135 3 18860,'0'-1'60,"1"1"-1,-1 0 1,0 0-1,0 0 1,0 0-1,1-1 1,-1 1-1,0 0 1,1 0-1,-1 0 1,0 0-1,0 0 1,1 0-1,-1 0 1,0 0-1,0 0 1,1 0-1,-1 0 1,0 0-1,1 0 1,-1 0 0,0 0-1,0 0 1,1 0-1,-1 0 1,0 1-1,0-1 1,1 0-1,-1 0 1,0 0-1,0 0 1,1 0-1,-1 1 1,0-1-1,0 0 1,0 0-1,0 0 1,1 1-1,-1-1 1,0 1-1,0 15 1388,-14 30 144,10-35-1044,-28 82 581,11-37-696,3 2-1,-20 107 0,37-156-442,-7 47 382,-1 87 1,9-127-560,1-1 0,1 1 1,0-1-1,0 1 1,2-1-1,0 0 0,0 0 1,2 0-1,0-1 1,12 22-1,-14-30 9,1 0 0,-1 1 0,1-2 0,8 9 0,2-1-408</inkml:trace>
  <inkml:trace contextRef="#ctx0" brushRef="#br0" timeOffset="1">473 265 16452,'8'-16'4531,"-21"42"-1364,-3 17-1470,-19 73 0,24-64-1788,2 0 0,-3 93 0,12-122-724,0-23 793,0 0 0,0 0 0,0 0 0,0 0 0,0-1-1,0 1 1,0 0 0,1 0 0,-1 0 0,0 0 0,0 0 0,0 0 0,0 0-1,0 0 1,0 0 0,0 0 0,0 0 0,0 0 0,0 0 0,0 0-1,0 0 1,1 0 0,-1 0 0,0 0 0,0 0 0,0 0 0,0 0-1,0 0 1,0 1 0,0-1 0,0 0 0,0 0 0,0 0 0,0 0-1,0 0 1,0 0 0,1 0 0,-1 0 0,0 0 0,0 0 0,0 0 0,0 0-1,0 0 1,0 0 0,0 0 0,0 0 0,0 1 0,0-1 0,0 0-1,0 0 1,0 0 0,0 0 0,0 0 0,0 0 0,0 0 0,0 0-1,0 0 1,0 0 0,0 0 0,0 1 0,0-1 0,0 0 0,0 0-1,0 0 1,0 0 0,0 0 0,0 0 0,-1 0 0,6-8-405,2-13 117,-1-12-453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0.258"/>
    </inkml:context>
    <inkml:brush xml:id="br0">
      <inkml:brushProperty name="width" value="0.05" units="cm"/>
      <inkml:brushProperty name="height" value="0.05" units="cm"/>
    </inkml:brush>
  </inkml:definitions>
  <inkml:trace contextRef="#ctx0" brushRef="#br0">41 454 18468,'-10'25'1908,"-14"52"0,22-69-1680,0 1 0,1 0 0,0 0 0,1 0 0,0 0 0,0 0 0,0 0 0,2 0 0,2 14 0,-4-22-194,1 1 1,-1 0-1,1 0 0,0-1 1,-1 1-1,1-1 0,0 1 1,0-1-1,0 1 1,0-1-1,0 1 0,0-1 1,1 0-1,-1 0 0,0 0 1,1 1-1,-1-1 0,1-1 1,-1 1-1,1 0 0,-1 0 1,3 0-1,-1 0-10,0-1 1,-1 0-1,1 0 0,0 0 1,0 0-1,0 0 0,0 0 1,-1-1-1,1 1 0,0-1 1,0 0-1,3-2 0,8-3-4,-1-2 0,0 1 0,-1-2 0,13-10 0,-21 16 0,100-88 59,15-13-41,-113 100-38,-1 0-1,1 0 1,0 1 0,0 0 0,0 0-1,1 0 1,-1 0 0,1 1 0,8-1-1,-11 2 0,0 1 0,0 0-1,-1 0 1,1 0-1,0 1 1,0 0-1,0-1 1,0 1 0,-1 1-1,1-1 1,0 0-1,-1 1 1,1 0 0,-1 0-1,1 0 1,-1 0-1,4 4 1,7 6-8,-9-7 5,1 0 1,0 0-1,-1-1 0,12 6 0,-16-9 3,1 0 1,-1 0-1,1-1 1,-1 1-1,1-1 0,0 0 1,-1 1-1,1-1 1,-1 0-1,1 0 0,0 0 1,-1 0-1,1 0 1,-1 0-1,1 0 0,0-1 1,-1 1-1,1-1 1,-1 1-1,1-1 0,-1 1 1,1-1-1,-1 0 1,1 0-1,-1 0 0,2-1 1,2-3-17,0-1 0,-1 1 0,1-1 0,-1 0 0,0 0 0,-1 0 1,0 0-1,0-1 0,0 1 0,2-9 0,17-74-360,-19 74 277,0-5-180,0 0 1,1-29-1,-8 134-515,6-42 879,2 0-1,2 0 0,2-1 0,22 68 0,-20-77-64,-1 0-1,-2 1 0,-2-1 0,-1 1 1,0 60-1,-4-89-5,-1 1 1,-1 0-1,1-1 0,-5 10 1,6-14-11,0-1 1,0 1-1,-1 0 0,1-1 1,0 1-1,-1-1 1,1 1-1,0-1 1,-1 1-1,1-1 1,-1 1-1,1-1 1,0 1-1,-1-1 1,0 0-1,1 1 0,-1-1 1,1 0-1,-1 1 1,0-1-1,0 0 0,1 0 0,-1-1 0,1 1 0,-1 0 0,1-1-1,-1 1 1,0-1 0,1 1 0,-1-1 0,1 1 0,0-1-1,-1 1 1,1-1 0,-1 1 0,1-1 0,0 0 0,-1 1 0,1-1-1,0 1 1,0-1 0,0 0 0,-1 1 0,1-1 0,0-1 0,-2-7 15,0-1 0,0 0 0,1 0 0,0 0 0,1 0 0,1-16 1,12-64 55,-9 67-58,18-82-4,5 0-1,4 2 1,48-107 0,-71 190-9,-7 15-2,0 0 1,1 1 0,0-1-1,0 0 1,1 1-1,-1-1 1,1 1 0,0 0-1,0 0 1,0 0 0,7-7-1,-9 11 0,-1 0 0,1 0 0,-1-1-1,1 1 1,0 0 0,-1 0 0,1 0-1,-1 0 1,1 0 0,0 0 0,-1 0 0,1 0-1,-1 0 1,1 0 0,0 0 0,-1 1-1,1-1 1,-1 0 0,1 0 0,-1 0-1,1 1 1,-1-1 0,1 0 0,-1 1 0,1-1-1,-1 1 1,1-1 0,-1 0 0,1 1-1,-1-1 1,0 1 0,1-1 0,-1 1 0,0-1-1,1 1 1,-1-1 0,0 1 0,0 0-1,1 0 1,10 30 39,-8-24-24,-2-4-8,4 13 74,1 0 1,12 20-1,-17-33-53,1-1 0,-1 1 0,1 0 0,0 0 0,0-1 0,0 1 0,0-1 0,0 0 0,1 0 0,-1 0 0,1 0 0,0 0 0,-1 0 0,1-1 0,0 1 0,0-1 0,0 0 0,0 0 0,5 2 0,-6-3-12,0 0 1,0 0-1,1 0 1,-1-1 0,0 1-1,0 0 1,0-1-1,1 1 1,-1-1-1,0 0 1,0 0 0,0 0-1,0 0 1,0 0-1,0 0 1,0-1-1,-1 1 1,1-1-1,0 1 1,-1-1 0,1 1-1,-1-1 1,0 0-1,1 0 1,-1 0-1,0 0 1,0 0-1,0 0 1,0 0 0,-1 0-1,1 0 1,0 0-1,-1-3 1,1 1-106,0-1 1,0 1 0,-1-1-1,0 1 1,0-1 0,0 1-1,0-1 1,-1 1 0,1 0-1,-1-1 1,-1 1-1,1 0 1,0-1 0,-1 1-1,0 0 1,-3-5 0,-3-1-51,-1 0 1,0 1 0,-1 0 0,-20-15 0,-16-6-303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8.539"/>
    </inkml:context>
    <inkml:brush xml:id="br0">
      <inkml:brushProperty name="width" value="0.05" units="cm"/>
      <inkml:brushProperty name="height" value="0.05" units="cm"/>
    </inkml:brush>
  </inkml:definitions>
  <inkml:trace contextRef="#ctx0" brushRef="#br0">0 35 15083,'1'-9'2561,"4"3"-1297,5 5-432,3-1 2505,7 2-1745,3-1-287,7-2-489,1 2-184,5-4-224,-3 2-128,-3 1-320,-4 0-168,-7 2-728,-5 3-497,-11 4 1145,-9 2-256,-7 5-224</inkml:trace>
  <inkml:trace contextRef="#ctx0" brushRef="#br0" timeOffset="1">47 237 18588,'2'13'2064,"14"-5"-1119,2-4-337,11-6 1192,5-4-424,6-4-415,-1-2-249,-2 1-472,-1 1-272,-9 4-856,-7 3-289,-11 6-591,-8 4 1312,-11 6-384,-7 3-313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8.991"/>
    </inkml:context>
    <inkml:brush xml:id="br0">
      <inkml:brushProperty name="width" value="0.05" units="cm"/>
      <inkml:brushProperty name="height" value="0.05" units="cm"/>
    </inkml:brush>
  </inkml:definitions>
  <inkml:trace contextRef="#ctx0" brushRef="#br0">0 116 18836,'0'13'1952,"8"-4"-1127,2-8-305,8-2 936,4-5-248,1-7-456,4-1-295,0-5-681,0 2-529,-1-5 657,-1-1-168,-7-1-120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19.519"/>
    </inkml:context>
    <inkml:brush xml:id="br0">
      <inkml:brushProperty name="width" value="0.05" units="cm"/>
      <inkml:brushProperty name="height" value="0.05" units="cm"/>
    </inkml:brush>
  </inkml:definitions>
  <inkml:trace contextRef="#ctx0" brushRef="#br0">365 0 17820,'-8'16'1025,"-1"0"1,-1-1-1,0-1 1,-20 21 0,0 2-232,-121 180 703,50-68-3318,101-149 1779,0 1 0,0-1-1,0 1 1,-1-1-1,1 1 1,0-1 0,0 0-1,-1 1 1,1-1 0,0 1-1,-1-1 1,1 0-1,0 1 1,-1-1 0,1 0-1,-1 1 1,1-1 0,-1 0-1,1 1 1,-1-1-1,1 0 1,0 0 0,-1 0-1,0 0 1,1 1 0,-1-1-1,1 0 1,-1 0-1,1 0 1,-1 0 0,0-1-12,1 0 0,-1 0 0,1 0-1,-1 0 1,1 0 0,0-1 0,0 1 0,-1 0 0,1 0 0,0 0 0,0 0 0,0 0 0,0-1 0,1 0 0,1-26-676</inkml:trace>
  <inkml:trace contextRef="#ctx0" brushRef="#br0" timeOffset="1">39 102 17468,'2'-6'1904,"1"6"-1048,3 0-288,6 5 1009,0 2-209,7 3-416,1 3-232,4 5-255,-1 4-105,0 2-160,3 2-120,-6 4-472,2 0-305,-5-3 561,-3-5-96,-1-12-72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20.021"/>
    </inkml:context>
    <inkml:brush xml:id="br0">
      <inkml:brushProperty name="width" value="0.05" units="cm"/>
      <inkml:brushProperty name="height" value="0.05" units="cm"/>
    </inkml:brush>
  </inkml:definitions>
  <inkml:trace contextRef="#ctx0" brushRef="#br0">27 42 16516,'-10'-7'2072,"2"0"-1000,3-3-376,2 3 1385,3 0-561,8 4-480,4 3-175,8 3-361,4 4-120,4 4-288,3 1-192,-2 3-921,-1 0-591,-3-5 1336,-5-3-264,-4-6-200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20.510"/>
    </inkml:context>
    <inkml:brush xml:id="br0">
      <inkml:brushProperty name="width" value="0.05" units="cm"/>
      <inkml:brushProperty name="height" value="0.05" units="cm"/>
    </inkml:brush>
  </inkml:definitions>
  <inkml:trace contextRef="#ctx0" brushRef="#br0">223 0 17492,'10'0'1848,"7"5"-1032,-1 2-296,3 6 929,-2 1-273,-1 8-368,-3 0-216,-6 6-288,-4 0-96,-3 5-288,-5 3-288,-3-1-632,-1 0-160,-4-5 888,-1-4-240,1-4-192</inkml:trace>
  <inkml:trace contextRef="#ctx0" brushRef="#br0" timeOffset="1">4 462 14475,'-3'11'1496,"6"-2"-791,7-3-209,10-5 816,3-1-152,13-7-120,4-3-47,9-7-233,2-1-112,2-4-192,-3-3-184,-4 2-464,-4-1-312,-11 2 1432,-6 1-1000,-10-1 0,-3 4-48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20.942"/>
    </inkml:context>
    <inkml:brush xml:id="br0">
      <inkml:brushProperty name="width" value="0.05" units="cm"/>
      <inkml:brushProperty name="height" value="0.05" units="cm"/>
    </inkml:brush>
  </inkml:definitions>
  <inkml:trace contextRef="#ctx0" brushRef="#br0">4 23 15363,'-3'-8'1977,"10"5"-977,6 0-328,13-2 1505,4 3-809,11 0-384,1 2-168,2 0-648,-1 0-376,-2 2 1304,-6-1-1032,-5 6-48,-2 2 24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21.421"/>
    </inkml:context>
    <inkml:brush xml:id="br0">
      <inkml:brushProperty name="width" value="0.05" units="cm"/>
      <inkml:brushProperty name="height" value="0.05" units="cm"/>
    </inkml:brush>
  </inkml:definitions>
  <inkml:trace contextRef="#ctx0" brushRef="#br0">59 126 17252,'-1'14'665,"-1"-1"1,0 0 0,-1 1-1,-7 22 1,-2 6 169,2 3-617,2 1-1,-3 80 0,11-123-199,0 1 0,0 0 0,1-1-1,-1 1 1,1-1 0,0 0 0,0 1-1,1 3 1,-2-7-11,0 1-1,0-1 1,1 0 0,-1 0-1,0 1 1,0-1 0,0 0-1,1 1 1,-1-1 0,0 0-1,0 0 1,1 1-1,-1-1 1,0 0 0,0 0-1,1 0 1,-1 0 0,0 1-1,1-1 1,-1 0 0,0 0-1,1 0 1,-1 0-1,0 0 1,1 0 0,-1 0-1,0 0 1,1 0 0,-1 0-1,1 0 1,0 0 6,0-1-1,0 0 1,0 1 0,0-1-1,0 0 1,0 0 0,0 1-1,0-1 1,0 0 0,0 0-1,-1 0 1,1 0 0,1-2-1,3-7 52,0-1 1,0 1-1,-1-1 0,0 0 1,-1 0-1,0 0 0,1-15 1,5-82 264,-9 104-318,1-14 26,-1 0 0,-1 0 0,0 0-1,-1 0 1,-2 0 0,1 0 0,-8-19 0,10 35-23,0 0 0,0 0 0,0 0 0,0 0 0,0 0 0,0 0 0,-1 1 0,1-1 0,-1 0 0,-1-1 0,-5 3 91,3 12 20,5-11-118,-1 1 0,1 0 0,0 0 0,0 0-1,0-1 1,0 1 0,0 0 0,0 0 0,0 0 0,1-1 0,-1 1 0,1 0 0,-1 0 0,1-1 0,0 1 0,-1 0-1,1-1 1,0 1 0,0-1 0,0 1 0,0-1 0,1 1 0,0 0 0,1 0 1,0 0 0,-1-1 0,1 1 0,0-1 0,0 0 1,0 0-1,0 0 0,0 0 0,0 0 0,0-1 0,0 1 0,4-1 0,4 0 26,0 0-1,0-1 1,0 0-1,0-1 0,0 0 1,16-6-1,7-8 106,-1-1-1,-1-1 1,-1-2-1,54-44 0,-82 61-124,1 0 0,-1 1 0,1-1 0,0 1 0,-1 0 0,1 0 0,6-2 0,-10 4-13,0 0 0,1 0 0,-1 0-1,0 0 1,1 0 0,-1 0 0,0 0 0,1 0-1,-1 0 1,1 0 0,-1 0 0,0 0 0,1 0-1,-1 0 1,0 0 0,0 1 0,1-1 0,-1 0-1,0 0 1,1 0 0,-1 1 0,0-1 0,0 0-1,1 0 1,-1 1 0,0-1 0,0 0 0,0 0-1,1 1 1,-1-1 0,0 0 0,0 1 0,1 1-2,-1 0 1,0 1-1,1-1 1,-1 0-1,0 0 1,0 0-1,0 0 1,-1 0-1,0 3 1,-11 54-3,-23 64-1,-8 32-7,39-135-65,-1 0-360,1 1-1,1 0 0,0 33 0,6-36 71,-2-18 353,-1 1 0,0-1 1,1 0-1,-1 1 1,1-1-1,-1 0 0,0 1 1,1-1-1,-1 0 0,1 1 1,-1-1-1,1 0 1,-1 0-1,1 0 0,-1 0 1,1 1-1,-1-1 0,1 0 1,0 0-1,-1 0 1,1 0-1,-1 0 0,1 0 1,-1 0-1,1-1 0,-1 1 1,1 0-1,-1 0 0,2-1 1,18-7-472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21.871"/>
    </inkml:context>
    <inkml:brush xml:id="br0">
      <inkml:brushProperty name="width" value="0.05" units="cm"/>
      <inkml:brushProperty name="height" value="0.05" units="cm"/>
    </inkml:brush>
  </inkml:definitions>
  <inkml:trace contextRef="#ctx0" brushRef="#br0">572 0 19412,'5'36'1673,"0"7"-1129,3 4-176,-4 9 672,0 3-104,-5 8-280,-5 5-160,-10 10-184,-7 8-80,-17 6-232,-13 7-200,-27 26-712,-15 13 784,-41 7-176,-11-1-80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32.957"/>
    </inkml:context>
    <inkml:brush xml:id="br0">
      <inkml:brushProperty name="width" value="0.05" units="cm"/>
      <inkml:brushProperty name="height" value="0.05" units="cm"/>
    </inkml:brush>
  </inkml:definitions>
  <inkml:trace contextRef="#ctx0" brushRef="#br0">1 13 17484,'2'-1'161,"-1"0"0,1-1 0,0 1 0,0 0 0,0 0 0,0 0 0,0 0 0,0 1-1,0-1 1,0 0 0,0 1 0,0-1 0,1 1 0,-1 0 0,0 0 0,0 0 0,0 0 0,0 0 0,1 0 0,-1 1 0,3 0 0,5 2 118,1 0 0,-1 1 0,11 5-1,-10-4 17,36 17 202,-1 3 0,66 45-1,77 73-118,79 52-276,-229-174-118,1-3-1,1-1 0,0-1 0,72 15 1,-52-14-301,-20-2 358,-19-8-138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33.736"/>
    </inkml:context>
    <inkml:brush xml:id="br0">
      <inkml:brushProperty name="width" value="0.05" units="cm"/>
      <inkml:brushProperty name="height" value="0.05" units="cm"/>
    </inkml:brush>
  </inkml:definitions>
  <inkml:trace contextRef="#ctx0" brushRef="#br0">9 855 11130,'0'0'70,"-1"0"-1,1 0 0,0 0 0,-1 0 0,1 0 1,0 0-1,-1 0 0,1 0 0,0 0 0,-1-1 1,1 1-1,0 0 0,-1 0 0,1 0 0,0-1 1,-1 1-1,1 0 0,0-1 0,0 1 0,-1 0 1,1 0-1,0-1 0,0 1 0,-1 0 0,1-1 1,0 1-1,0 0 0,0-2 0,8-5 1529,25-4 323,-26 9-1669,93-32 1113,-1-4 0,103-57 0,304-173-912,17 33-259,-293 137-168,-102 42-23,-119 52 2,-8 6 5,-16 10 7,-28 17-129,30-21-31,-68 40 1132,69-44-909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0.662"/>
    </inkml:context>
    <inkml:brush xml:id="br0">
      <inkml:brushProperty name="width" value="0.05" units="cm"/>
      <inkml:brushProperty name="height" value="0.05" units="cm"/>
    </inkml:brush>
  </inkml:definitions>
  <inkml:trace contextRef="#ctx0" brushRef="#br0">0 1 14363,'18'8'1808,"5"1"-951,1-5-345,5-2 1456,5-2-1072,6-2-896,2 1-408,-1-2 432,-3-3-192,-1 3-216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34.875"/>
    </inkml:context>
    <inkml:brush xml:id="br0">
      <inkml:brushProperty name="width" value="0.05" units="cm"/>
      <inkml:brushProperty name="height" value="0.05" units="cm"/>
    </inkml:brush>
  </inkml:definitions>
  <inkml:trace contextRef="#ctx0" brushRef="#br0">5113 8 10682,'3'-8'1801,"-11"10"-872,-11 11-185,-48 35-541,-1-2 1,-2-4-1,-2-3 0,-1-3 0,-2-3 0,-153 44 0,-329 51-112,196-49-46,-204 25-15,-5-35-43,-4 2 249,-359 95 1146,302-84-1142,462-66-103,166-16-149,-3 1-36,-1-1 0,0 1-1,0 0 1,1 1 0,-1-1 0,1 1-1,-1 1 1,-7 3 0,13-6 22,1 0 1,0 0 0,0 0-1,0 0 1,-1 0 0,1 0-1,0 0 1,0 0 0,0 0-1,-1 0 1,1 0 0,0 1-1,0-1 1,0 0 0,-1 0-1,1 0 1,0 0 0,0 0-1,0 0 1,0 0 0,-1 1-1,1-1 1,0 0 0,0 0-1,0 0 1,0 0-1,0 1 1,0-1 0,-1 0-1,1 0 1,0 0 0,0 1-1,0-1 1,0 0 0,0 0-1,0 0 1,0 1 0,0-1-1,0 0 1,0 0 0,0 0-1,0 1 1,0-1 0,0 0-1,0 0 1,0 1 0,0-1-1,0 0 1,1 0 0,-1 0-1,0 0 1,0 1 0,0-1-1,0 0 1,0 0 0,0 0-1,1 0 1,-1 1 0,0-1-1,0 0 1,0 0 0,18 3-453,7-5-6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36.044"/>
    </inkml:context>
    <inkml:brush xml:id="br0">
      <inkml:brushProperty name="width" value="0.05" units="cm"/>
      <inkml:brushProperty name="height" value="0.05" units="cm"/>
    </inkml:brush>
  </inkml:definitions>
  <inkml:trace contextRef="#ctx0" brushRef="#br0">9477 5 13547,'-70'-2'1342,"41"0"-1272,-1 1-1,-33 4 1,-418 77 469,189-28-179,-1275 139 307,121-21-349,1046-105-314,-1206 182-48,-11-94-14,1593-152 61,-840 48 24,6 50 888,830-94-827,13-1 1,-1-2 0,1 0 0,-1 0 0,-17-2 1,33 0-77,0 0 0,0 1 0,0-1 0,-1 0 0,1 0 0,0 0 0,0 0 0,0 0 0,0 0 0,-1 0 0,1 0 0,0 0 1,0 0-1,0 0 0,-1 0 0,1 0 0,0 0 0,0 0 0,0 0 0,0 0 0,-1 0 0,1 0 0,0 0 0,0-1 0,0 1 1,0 0-1,-1 0 0,1 0 0,0 0 0,0 0 0,0 0 0,0-1 0,0 1 0,0 0 0,-1 0 0,1 0 0,0 0 0,0 0 1,0-1-1,0 1 0,0 0 0,0 0 0,0 0 0,0 0 0,0-1 0,0 1 0,0 0 0,0 0 0,0 0 0,0-1 0,0 1 1,0 0-1,0 0 0,0 0 0,0 0 0,0-1 0,0 1 0,0 0 0,0 0 0,0-1 0,11-7 160,20-4 14,13-1 57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3.699"/>
    </inkml:context>
    <inkml:brush xml:id="br0">
      <inkml:brushProperty name="width" value="0.05" units="cm"/>
      <inkml:brushProperty name="height" value="0.05" units="cm"/>
    </inkml:brush>
  </inkml:definitions>
  <inkml:trace contextRef="#ctx0" brushRef="#br0">284 54 16452,'0'-2'219,"0"-1"0,-1 1 0,1-1 1,0 1-1,-1-1 0,0 1 0,0 0 1,0-1-1,0 1 0,0 0 1,0 0-1,0 0 0,-1 0 0,1 0 1,-1 0-1,1 0 0,-4-3 0,2 4-68,0-1-1,0 1 1,-1-1-1,1 1 1,0 0-1,0 1 1,-1-1-1,1 0 0,-1 1 1,1 0-1,0 0 1,-7 0-1,1 1-56,0 0 0,0 1 0,0 0 0,0 0 0,0 1 0,1 0 0,0 1 0,-1 0 0,1 0 0,1 0 0,-1 1 0,0 0 0,-12 13 0,10-9-68,1 1 0,0 0 0,0 0 0,1 1 1,1 0-1,0 1 0,0 0 0,-8 20 0,15-31-25,-1 1 1,0-1-1,1 0 0,-1 1 0,1-1 1,0 1-1,-1-1 0,1 1 1,0-1-1,0 1 0,0-1 0,0 1 1,0-1-1,0 0 0,1 1 0,-1 1 1,1-3-1,-1 1 0,1-1 0,-1 1 0,1-1 0,-1 1 1,0-1-1,1 1 0,-1-1 0,1 0 0,0 1 0,-1-1 0,1 0 0,-1 0 1,1 0-1,-1 1 0,1-1 0,0 0 0,-1 0 0,1 0 0,0 0 1,-1 0-1,1 0 0,-1 0 0,1 0 0,1 0 0,5-2 6,1 0-1,-1 0 1,0 0 0,13-7-1,-12 5-11,0 0-3,1 1 1,-1 0-1,0 0 0,1 1 1,-1 0-1,1 0 0,0 1 1,11 0-1,-15 1 2,-1 1 0,0 0 0,0 0 0,0 0 0,1 0 0,-1 1 0,-1-1 0,1 1 0,0 0 0,0 0 0,-1 0 0,1 1 0,-1 0 0,0-1 0,1 1 0,-1 0 0,-1 0-1,1 1 1,4 6 0,6 10-8,0 1-1,-2 1 1,-1 0-1,-1 0 1,12 41-1,-9-13 128,10 86 0,-21-128-41,-1 1-1,1 0 1,-1-1-1,-1 1 1,0 0-1,0-1 1,-4 14 0,4-20-38,1 0 1,-1 0 0,0-1-1,0 1 1,0 0 0,0-1-1,0 1 1,0-1 0,0 1 0,0-1-1,-1 0 1,1 1 0,0-1-1,-1 0 1,1 0 0,-4 2-1,3-3 3,0 1 0,-1-1-1,1 1 1,0-1-1,0 0 1,-1 0-1,1 0 1,0 0-1,0 0 1,-1 0 0,1-1-1,0 1 1,0-1-1,0 0 1,-1 1-1,1-1 1,-3-2-1,-5-2 55,0-1 0,0-1 0,0 0 0,1 0 0,0-1 0,0 0 0,1 0 0,0-1 0,-11-15 0,5 3-10,1 0 0,1-1 0,-15-35 0,25 50-71,-1 0-1,1-1 1,0 1-1,0 0 0,1-1 1,0 1-1,-1-15 1,2 19-8,1 1 0,-1-1-1,1 0 1,-1 1 0,1-1 0,0 0 0,-1 1 0,1-1 0,1 1-1,-1 0 1,0-1 0,1 1 0,-1 0 0,1 0 0,-1 0 0,1 0-1,0 0 1,0 0 0,0 0 0,0 1 0,1-1 0,-1 1 0,0-1-1,0 1 1,6-2 0,16-5-39,1 0 1,30-4-1,-28 7-162,-1-1-1,27-11 1,-35 11-218,-1-2 1,17-10-1,-29 15 191,0 0 1,0-1-1,0 0 0,-1 0 0,1 0 0,-1 0 0,0-1 0,-1 0 1,1 0-1,4-7 0,-1-1-318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4.824"/>
    </inkml:context>
    <inkml:brush xml:id="br0">
      <inkml:brushProperty name="width" value="0.05" units="cm"/>
      <inkml:brushProperty name="height" value="0.05" units="cm"/>
    </inkml:brush>
  </inkml:definitions>
  <inkml:trace contextRef="#ctx0" brushRef="#br0">87 40 16916,'0'-2'224,"1"0"1,-1 1-1,1-1 0,-1 0 1,0 0-1,0 1 1,0-1-1,0 0 1,0 0-1,0 0 1,0 1-1,-1-1 0,1 0 1,-1 0-1,1 1 1,-1-1-1,0 0 1,-1-2-1,2 4-169,0-1 0,-1 1 0,1 0 0,0-1 0,-1 1 1,1 0-1,-1 0 0,1-1 0,0 1 0,-1 0 0,1 0 0,-1 0 0,1 0 0,-1-1 0,1 1 0,0 0 0,-1 0 0,1 0 0,-1 0 0,1 0 1,-1 0-1,1 0 0,-1 0 0,1 0 0,0 0 0,-2 1 0,1-1-9,0 1 0,-1 0 0,1 0 1,-1 0-1,1 0 0,0 0 0,0 0 0,0 0 0,-1 0 1,1 0-1,-1 3 0,-5 6 31,0 1 1,1 0-1,0 1 0,1-1 1,0 1-1,-5 20 0,8-23-35,0 1 0,0-1-1,1 0 1,0 1-1,1-1 1,0 1 0,0-1-1,1 1 1,3 14-1,-4-23-34,1 1-1,-1-1 0,0 1 0,1-1 1,0 0-1,-1 1 0,1-1 0,0 1 0,0-1 1,0 0-1,0 0 0,0 0 0,0 1 0,0-1 1,0 0-1,0 0 0,0 0 0,1-1 1,-1 1-1,0 0 0,1 0 0,1 0 0,0 0 1,-1-1-1,0 0 0,1 0 0,-1 0 1,1 0-1,-1 0 0,1 0 0,-1 0 1,1-1-1,-1 0 0,0 1 0,5-3 1,2-1 22,0-1 1,0 0 0,0 0 0,-1-1-1,12-11 1,-3 2 80,-1-1-1,16-20 1,-27 29-34,0 0 1,-1 0-1,1 0 0,-1 0 1,0-1-1,-1 1 1,0-1-1,4-15 0,-26 92 70,18-62-145,0 0 1,0 0 0,1 0-1,0 0 1,0 0-1,3 11 1,-3-16 0,1 1 0,0-1 0,0 0 0,0 0 1,0 1-1,0-1 0,0 0 0,1 0 0,-1 0 0,1 0 0,-1-1 0,1 1 1,0 0-1,-1-1 0,1 1 0,0-1 0,0 1 0,0-1 0,1 0 0,-1 0 1,0 0-1,3 1 0,0 0-2,1 0 0,-1 0 0,0-1 0,1 0 0,-1 0 0,1 0 0,-1 0 1,1-1-1,-1 0 0,1 0 0,0-1 0,-1 0 0,1 0 0,-1 0 0,0 0 0,1-1 0,-1 0 0,0 0 1,0 0-1,0-1 0,0 0 0,0 0 0,-1 0 0,1 0 0,-1-1 0,0 0 0,0 1 0,4-7 1,10-13 10,23-38 1,-26 37 3,-15 24-15,0 0 0,0 0 0,0-1 0,0 1 0,0 0 0,0 0 0,0 0 0,0 0 0,0-1-1,1 1 1,-1 0 0,0 0 0,0 0 0,0 0 0,0 0 0,0-1 0,0 1 0,0 0 0,0 0 0,1 0 0,-1 0 0,0 0 0,0 0-1,0 0 1,0 0 0,0-1 0,1 1 0,-1 0 0,0 0 0,0 0 0,0 0 0,0 0 0,1 0 0,-1 0 0,0 0 0,0 0 0,0 0-1,0 0 1,1 0 0,-1 0 0,0 0 0,0 0 0,0 0 0,0 0 0,1 0 0,-1 0 0,0 1 0,0-1 0,0 0 0,0 0-1,1 0 1,1 13-6,-3 30-17,1-32 10,0-4 6,-1 18-11,4 34 0,-3-52 18,1-1 1,1 1-1,-1-1 0,1 1 0,0-1 1,0 0-1,1 0 0,0 0 0,0 0 0,6 8 1,-8-12 0,0-1 0,0 0 0,0 1 0,0-1 0,1 0 0,-1 0 0,0 0 1,1 0-1,-1 0 0,0 0 0,1 0 0,-1-1 0,1 1 0,-1 0 0,1-1 1,-1 1-1,1-1 0,0 0 0,-1 1 0,1-1 0,-1 0 0,1 0 0,2 0 1,-1-1 3,0 0 1,-1 0-1,1 0 0,-1 0 1,1 0-1,-1-1 1,0 1-1,1-1 1,-1 0-1,0 1 1,0-1-1,3-4 1,2-3 28,0 0 1,-1 0-1,-1 0 1,1-1-1,7-20 1,-9 18 14,-1 1 1,0-1 0,-1 0-1,0 0 1,0-20-1,-2 32-49,0 0 0,0 0 0,1-1 0,-1 1 0,0 0 0,0 0 0,0-1 0,0 1 0,0 0 0,0 0 0,0-1 0,0 1 0,0 0 0,0 0 0,0-1 0,0 1 0,0 0 0,0 0 0,-1-1 0,1 1 0,0 0 0,0 0 0,0-1 0,0 1 0,0 0 0,0 0 1,-1-1-1,1 1 0,0 0 0,0 0 0,0 0 0,0 0 0,-1-1 0,1 1 0,0 0 0,0 0 0,-1 0 0,1 0 0,0 0 0,0 0 0,-1 0 0,1-1 0,0 1 0,0 0 0,-1 0 0,1 0 0,0 0 0,0 0 0,-1 0 0,1 0 0,0 0 0,0 0 0,-1 1 0,1-1 0,0 0 0,0 0 0,-1 0 0,1 0 0,0 0 0,-1 0 0,1 1-2,-1 0 1,0-1-1,0 1 0,1-1 1,-1 1-1,0 0 1,1 0-1,-1-1 0,1 1 1,-1 0-1,1 0 0,-1 0 1,1 0-1,-1-1 1,1 3-1,0-1 2,0-1-1,0 1 1,1-1 0,-1 1 0,0 0-1,1-1 1,-1 1 0,1-1 0,0 0-1,0 1 1,-1-1 0,1 1-1,0-1 1,0 0 0,0 0 0,0 0-1,1 1 1,-1-1 0,0 0 0,0 0-1,1-1 1,-1 1 0,2 1 0,0 0-2,1 0 0,-1-1 0,0 1 0,0-1 1,1 1-1,-1-1 0,1 0 0,-1-1 1,6 2-1,1-4 3,-1 0 0,1 0 0,-1 0-1,0-1 1,0-1 0,0 0 0,12-7 0,-3 2 0,-6 4 6,-6 3-4,1-1-1,-1 0 1,1-1-1,-1 0 1,0 0 0,6-5-1,-12 9-1,0 0-1,0 0 1,1 0-1,-1 0 1,0 0-1,0 0 0,0 0 1,0 0-1,1 0 1,-1 0-1,0-1 1,0 1-1,0 0 1,0 0-1,0 0 0,1 0 1,-1 0-1,0 0 1,0 0-1,0-1 1,0 1-1,0 0 1,0 0-1,0 0 1,1 0-1,-1-1 0,0 1 1,0 0-1,0 0 1,0 0-1,0 0 1,0-1-1,0 1 1,0 0-1,0 0 0,0 0 1,0 0-1,0-1 1,0 1-1,0 0 1,0 0-1,0 0 1,0-1-1,0 1 1,-1 0-1,1 0 0,0 0 1,0 0-1,0-1 1,-6 6-9,4 0 9,0 0 0,1 0 0,-1 0 0,1 0 1,0 0-1,1 0 0,-1 1 0,1-1 0,0 0 0,0 0 0,1 1 0,0-1 0,0 0 1,0 0-1,0 0 0,1 0 0,-1 0 0,2 0 0,-1 0 0,5 7 0,0-2 2,-1-1-1,2 0 1,-1 0-1,1 0 1,1-1-1,0-1 0,0 1 1,14 8-1,-19-14-28,-1 0 0,1 0-1,0 0 1,0-1-1,0 1 1,6 0 0,-9-2-28,-1 1 0,1-1 0,0 0 0,0 0 0,0 0 0,0 0 0,0 0 0,0 0 0,0 0 0,0 0 0,0 0 0,0 0 0,0-1 0,-1 1 0,1 0 0,0-1 0,0 1 0,0 0 0,0-1 0,-1 1 0,1-1 0,0 0 0,0 1 0,-1-1 0,1 1 0,0-1 0,-1 0 0,1 0 0,-1 1 0,1-1 0,-1 0 0,1 0 0,-1 0 0,1-1 1,0-3-49,-1 0 0,1-1 1,-1 1-1,0 0 1,0 0-1,-1 0 1,-1-9-1,-8-23-435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5.334"/>
    </inkml:context>
    <inkml:brush xml:id="br0">
      <inkml:brushProperty name="width" value="0.05" units="cm"/>
      <inkml:brushProperty name="height" value="0.05" units="cm"/>
    </inkml:brush>
  </inkml:definitions>
  <inkml:trace contextRef="#ctx0" brushRef="#br0">29 1 17060,'0'17'2248,"-2"1"-1416,1-3-384,1 1 1985,0-2-1617,3-1-328,0-2-936,0-1-552,-8-4 816,-5-2-160,-10-4-160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5.814"/>
    </inkml:context>
    <inkml:brush xml:id="br0">
      <inkml:brushProperty name="width" value="0.05" units="cm"/>
      <inkml:brushProperty name="height" value="0.05" units="cm"/>
    </inkml:brush>
  </inkml:definitions>
  <inkml:trace contextRef="#ctx0" brushRef="#br0">157 42 14195,'1'-3'427,"-1"1"1,1-1-1,0 0 1,-1 1-1,1-1 1,-1 0-1,0 1 1,0-1-1,0 0 0,-1-3 1,1 6-339,0-1 0,0 1 0,-1-1-1,1 1 1,0-1 0,0 1 0,0 0 0,-1-1 0,1 1 0,0 0 0,0-1-1,-1 1 1,1 0 0,0-1 0,-1 1 0,1 0 0,0-1 0,-1 1 0,1 0-1,-1 0 1,1-1 0,0 1 0,-1 0 0,0 0 0,0 0 3,-1 0 0,1 0 0,0 0 0,0 0 0,0 1 0,0-1-1,-1 0 1,1 1 0,0-1 0,0 0 0,0 1 0,0 0 0,0-1 0,-1 2 0,-8 4 25,1 2 0,1-1-1,-1 1 1,1 0 0,1 1 0,-1 0-1,1 0 1,1 0 0,0 1 0,0 0-1,-6 17 1,4-9-118,2 1 0,0 0 0,1 0 0,0 1 0,-2 36 0,7-51 4,0 0-1,-1 0 1,2 0 0,-1 0 0,1 0-1,0 0 1,0 0 0,0 0-1,0 0 1,1 0 0,0-1-1,0 1 1,0-1 0,4 6-1,-3-7-1,-1 0 1,1-1-1,0 1 0,-1-1 0,1 0 0,0 0 0,1 0 0,-1 0 1,0 0-1,0-1 0,1 1 0,-1-1 0,1 0 0,-1 0 0,1 0 0,0-1 1,-1 1-1,1-1 0,0 0 0,4 0 0,5-2 2,0 1 0,0-2 0,-1 0 0,1 0 0,-1-1-1,0-1 1,0 0 0,0-1 0,-1 0 0,0 0 0,0-2 0,18-14 0,-11 6 20,0 0 1,-2-1-1,0-1 1,-1 0 0,-1-1-1,14-24 1,-27 41-19,27-52 152,-25 49-132,-2 1 1,1-1-1,-1 1 0,1-1 0,-1 1 0,0-1 0,-1 0 0,1 0 0,-1 1 0,0-6 1,0 9-21,0 1 0,0-1 0,0 1 0,0 0 0,0-1 0,-1 1 0,1 0 0,0-1 0,0 1 0,0-1 0,0 1 0,0 0 0,-1-1 0,1 1 0,0 0 0,0 0 0,-1-1-1,1 1 1,0 0 0,0-1 0,-1 1 0,1 0 0,0 0 0,-1 0 0,1-1 0,0 1 0,-1 0 0,1 0 0,0 0 0,-1 0 0,1 0 0,0 0 0,-1 0 0,0-1 0,-13 8 96,-12 17-30,-17 25-30,2 2 0,2 2 0,3 1 0,2 2 0,-27 62 0,53-101-15,2 0-1,-9 32 1,14-44-133,0 0 1,0 0-1,0 0 0,1 0 0,0 0 0,0 0 0,0 0 0,0 1 0,1-1 0,0 0 1,0 0-1,0 0 0,1-1 0,3 10 0,7-3-915,-11-10 1001,-1-1 0,0 0 0,1 0-1,-1 0 1,0 1 0,1-1 0,-1 0-1,1 0 1,-1 0 0,0 0-1,1 0 1,-1 0 0,1 0 0,-1 0-1,0 0 1,1 0 0,-1 0 0,1 0-1,-1 0 1,0 0 0,1 0-1,-1 0 1,1-1 0,-1 1 0,0 0-1,1 0 1,-1 0 0,0-1-1,1 1 1,-1 0 0,0 0 0,1-1-1,-1 1 1,0 0 0,0-1 0,1 1-1,-1 0 1,0-1 0,0 1-1,0 0 1,0-1 0,1 0 0,4-18-664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6.650"/>
    </inkml:context>
    <inkml:brush xml:id="br0">
      <inkml:brushProperty name="width" value="0.05" units="cm"/>
      <inkml:brushProperty name="height" value="0.05" units="cm"/>
    </inkml:brush>
  </inkml:definitions>
  <inkml:trace contextRef="#ctx0" brushRef="#br0">129 42 14339,'1'-2'180,"0"1"0,0 0 0,0-1 0,0 1 0,-1-1 1,1 1-1,-1-1 0,1 1 0,-1-1 0,1 0 0,-1 1 0,0-1 0,0 0 0,0 1 0,0-1 0,0-2 0,0 3-41,0 1-1,-1-1 0,1 0 0,-1 1 1,1-1-1,0 0 0,-1 1 0,1-1 1,-1 0-1,1 1 0,-1-1 0,0 1 1,1-1-1,-1 1 0,0-1 0,1 1 1,-1 0-1,0-1 0,1 1 0,-1 0 1,0 0-1,0-1 0,-1 1 0,-1 0 31,0-1 0,-1 1 0,1 0 0,0 1 0,0-1 0,0 0 0,0 1 0,-1 0 0,1 0 0,0 0-1,0 0 1,0 0 0,1 1 0,-1-1 0,-4 4 0,0 1-117,1-1 0,1 2 0,-1-1 1,1 1-1,0-1 0,1 2 0,-1-1 0,2 0 0,-1 1 0,1-1 1,0 1-1,0 0 0,-2 12 0,4-15-64,0-1 0,0 1-1,1-1 1,-1 1 0,1 0 0,0-1 0,0 1 0,0-1-1,1 1 1,0-1 0,0 1 0,0-1 0,0 1 0,1-1-1,-1 1 1,1-1 0,0 0 0,1 0 0,-1 0-1,1 0 1,-1-1 0,1 1 0,0-1 0,1 1 0,5 4-1,-5-6-111,-1 0-1,1-1 1,0 0-1,-1 1 0,1-1 1,0 0-1,0-1 0,0 1 1,0-1-1,-1 1 0,1-1 1,0-1-1,0 1 0,0 0 1,0-1-1,0 0 1,0 0-1,-1 0 0,6-2 1,2-2-131,0 0 1,0 0 0,0-1 0,18-13 0,4-10-525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7.485"/>
    </inkml:context>
    <inkml:brush xml:id="br0">
      <inkml:brushProperty name="width" value="0.05" units="cm"/>
      <inkml:brushProperty name="height" value="0.05" units="cm"/>
    </inkml:brush>
  </inkml:definitions>
  <inkml:trace contextRef="#ctx0" brushRef="#br0">140 21 15115,'-1'-1'111,"1"0"0,-1-1-1,0 1 1,1 0 0,-1 0-1,0 0 1,0 0 0,0-1-1,0 1 1,0 1 0,0-1-1,0 0 1,0 0 0,-1 0-1,1 0 1,0 1 0,0-1-1,-1 1 1,1-1 0,0 1-1,-1-1 1,1 1 0,-1 0-1,1-1 1,0 1 0,-1 0-1,-1 0 1,1 1-2,0 0 1,-1 0-1,1 0 1,0 0-1,0 1 0,0-1 1,0 0-1,0 1 1,0 0-1,0-1 0,0 1 1,1 0-1,-1 0 0,1 0 1,-2 3-1,-9 12 84,2 1-1,0 0 0,2 1 1,0 0-1,1 0 1,0 1-1,-3 23 0,9-42-184,1 0-1,0 0 1,-1 1 0,1-1-1,0 0 1,0 0-1,0 1 1,0-1 0,0 0-1,0 1 1,0-1-1,1 0 1,-1 0-1,0 0 1,1 1 0,-1-1-1,1 0 1,-1 0-1,2 2 1,-1-2 0,0 0 0,0-1-1,0 1 1,0-1 0,1 1 0,-1-1 0,0 0 0,0 0-1,0 1 1,1-1 0,-1 0 0,0 0 0,0 0 0,0 0-1,1 0 1,-1-1 0,0 1 0,0 0 0,0 0-1,3-2 1,12-2 40,1 0 0,0 0-1,0 2 1,21-1 0,-32 3-44,0 1 1,-1-1-1,1 1 1,-1 0 0,1 1-1,-1-1 1,1 1-1,-1 0 1,0 0-1,0 1 1,0 0-1,0-1 1,0 2-1,-1-1 1,0 0-1,1 1 1,3 4-1,1 4-3,0-1 0,-1 2 0,-1-1 0,1 1 0,-2 0 0,0 0 0,4 16 0,0-4 10,-10-25-10,1 1 0,-1 0 0,0-1 1,0 1-1,0-1 0,0 1 0,1-1 0,-1 1 0,0-1 0,1 0 0,-1 1 1,0-1-1,1 1 0,-1-1 0,0 0 0,1 1 0,-1-1 0,1 0 1,-1 1-1,1-1 0,-1 0 0,1 1 0,0-1 0,7-7 10,2-25-44,-9 30 23,15-66-307,-5 19-1053,2 0-1,2 1 0,34-75 0,-49 122 1358,1 1 0,-1-1 1,0 0-1,1 0 0,-1 0 1,0 1-1,1-1 0,-1 0 1,1 1-1,-1-1 0,1 0 1,-1 1-1,1-1 0,0 0 0,-1 1 1,1-1-1,0 1 0,-1-1 1,1 1-1,0 0 0,0-1 1,0 1-1,0-1 0,0 2 49,0-1 1,-1 1-1,1-1 0,-1 1 0,1-1 0,-1 1 1,1 0-1,-1-1 0,0 1 0,1-1 0,-1 1 0,0 0 1,1 0-1,-1-1 0,0 1 0,0 0 0,0-1 0,1 1 1,-1 1-1,3 47 1636,-3-49-1664,0 52 884,2 0 1,2 0-1,2-1 1,16 59-1,-12-87-665,-5-16-81,-1-17-4,-5-7-63,-1 0 0,-1 0 0,0 0 0,-1 0 0,0 0 1,-2 1-1,0 0 0,-1 0 0,-10-17 0,19 36-79,0 0 0,1-1-1,-1 1 1,0 0 0,1-1 0,-1 0 0,1 1 0,0-1-1,0 0 1,0 0 0,0-1 0,0 1 0,7 2 0,-1-1-6,1 0 0,0-1 1,0 0-1,18 1 0,-6-2-3,0-2-1,0 0 0,-1-1 1,36-8-1,-52 9 10,45-15 11,-46 15-10,0 0 0,-1-1 0,0 0 1,1 0-1,-1 0 0,0 0 0,0 0 1,0-1-1,0 1 0,0-1 0,2-4 0,-4 7 1,-1 0-1,0-1 0,1 1 0,-1 0 0,0-1 0,0 1 0,0-1 0,1 1 0,-1-1 0,0 1 0,0-1 0,0 1 0,0-1 0,0 1 0,0 0 0,0-1 0,0 1 0,0-1 0,0 1 1,0-1-1,0 1 0,0-1 0,0 1 0,0-1 0,0 1 0,-1-1 0,1 1 0,0 0 0,0-1 0,-1 1 0,1-1 0,-1 0 0,-17-7 47,12 7-29,-1 0 1,0 0 0,1 1 0,-9 0 0,11 0-9,0 1 1,-1-1-1,1 1 1,0 0-1,0 1 1,0-1-1,0 1 1,0-1-1,0 1 1,1 1-1,-1-1 1,1 0-1,-1 1 1,1 0 0,0-1-1,0 1 1,0 1-1,0-1 1,0 0-1,1 1 1,-4 6-1,4-6-26,1-1-1,0 0 0,0 0 1,0 1-1,1-1 1,-1 1-1,1-1 1,0 0-1,0 1 0,0-1 1,0 1-1,1-1 1,-1 0-1,1 1 1,0-1-1,0 0 0,0 1 1,1-1-1,-1 0 1,1 0-1,-1 0 1,1 0-1,0 0 0,0-1 1,0 1-1,1 0 1,3 2-1,-2-1-57,1-1 1,-1 0-1,1 0 0,0 0 1,0 0-1,0-1 0,0 0 0,1 0 1,-1-1-1,0 1 0,1-1 1,-1 0-1,1-1 0,-1 1 0,1-1 1,8-1-1,30 0-227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8.397"/>
    </inkml:context>
    <inkml:brush xml:id="br0">
      <inkml:brushProperty name="width" value="0.05" units="cm"/>
      <inkml:brushProperty name="height" value="0.05" units="cm"/>
    </inkml:brush>
  </inkml:definitions>
  <inkml:trace contextRef="#ctx0" brushRef="#br0">124 220 13259,'0'0'202,"1"-1"0,-1 1 0,1 0-1,-1 0 1,1-1 0,-1 1 0,0 0 0,1-1 0,-1 1 0,1-1 0,-1 1 0,0-1-1,1 1 1,-1-1 0,0 1 0,0-1 0,1 1 0,-1-1 0,0 1 0,0-1 0,0 1-1,1-2 1,-11-1 3290,-19 7-922,23-2-2530,1 1 0,0-1 0,-1 1 0,1 0 0,0 0 0,0 1 0,1-1 0,-1 1 0,1 0 0,-1 0 0,2 1 0,-1 0 0,0-1 0,1 1 0,0 0 0,0 0 0,0 1 0,0-1 0,1 1 0,0-1 0,0 1 0,1 0 0,0 0 0,0 0 0,0 6 0,0-10-39,1-1 0,0 0 1,0 0-1,0 0 0,-1 0 0,1 0 1,1 1-1,-1-1 0,0 0 0,0 0 1,0 0-1,1 0 0,-1 0 0,0 1 1,1-1-1,-1 0 0,1 0 0,-1 0 0,1 0 1,0 0-1,-1 0 0,1 0 0,0-1 1,0 1-1,0 0 0,0 0 0,-1-1 1,1 1-1,0 0 0,0-1 0,0 1 1,1-1-1,-1 1 0,0-1 0,0 1 0,0-1 1,0 0-1,0 0 0,0 0 0,1 1 1,-1-1-1,0 0 0,0 0 0,0-1 1,0 1-1,1 0 0,-1 0 0,0 0 0,0-1 1,0 1-1,1-1 0,7-2 9,-1 0 1,0-1-1,-1 0 0,1 0 0,11-9 0,1-3 41,-1 0 1,-1-2-1,0 0 0,28-39 0,-22 22 73,-1-1-1,20-44 1,-38 69-55,0-1-1,6-21 1,-17 60-3,-21 101-3,24-108-67,1 0 0,0 1-1,2-1 1,3 32 0,-3-49 4,0 0 0,0 0 0,1-1 1,-1 1-1,1 0 0,0-1 1,0 1-1,0 0 0,0-1 0,0 1 1,0-1-1,1 0 0,-1 1 0,1-1 1,0 0-1,-1 0 0,1 0 1,0 0-1,0 0 0,0 0 0,1-1 1,-1 1-1,0-1 0,1 0 1,-1 1-1,1-1 0,2 1 0,0-1-1,0-1 0,1 0 0,-1 0 0,0 0 0,0-1 0,0 1-1,0-1 1,0-1 0,-1 1 0,1-1 0,0 1 0,0-1 0,8-5 0,3-3-9,-1 0 0,1-2 0,-2 1 0,1-2 0,15-18 0,-17 18-46,-8 13-114,-3 7 80,-2 18 22,0-15 19,0-9 48,0 1 0,1-1-1,-1 1 1,1-1-1,-1 0 1,1 1-1,0-1 1,-1 0-1,1 1 1,0-1-1,0 0 1,0 0-1,0 0 1,0 0-1,0 0 1,0 0 0,0 0-1,1 0 1,-1 0-1,0 0 1,0-1-1,1 1 1,-1 0-1,1-1 1,-1 0-1,0 1 1,1-1-1,2 1 1,7 1-1,0-1 1,0 0-1,12 0 1,-2-1-5,26 6-97,75 21 0,-105-27 55,-16 0 51,-1 0 0,0 0 0,0 0 0,0 0 0,1 0 0,-1-1 0,0 1 0,0 0 0,0 0-1,1-1 1,-1 1 0,0 0 0,0 0 0,0 0 0,0-1 0,0 1 0,0 0 0,0 0 0,0-1 0,1 1 0,-1 0 0,0-1 0,0 1 0,0 0-1,0 0 1,0-1 0,0 1 0,-1 0 0,1 0 0,0-1 0,0 1 0,0-1 0,-1-2 49,-1-1 0,0 1 0,0 0 0,0 0 0,0 0 0,-5-5-1,-11-11 262,-2 1 0,-1 1 0,-22-16 0,43 33-312,-1 0-3,1 0 0,0 0 0,0 0 0,0 0 0,-1 0 0,1 0 0,0 0 0,0 0 0,0 0 0,0 0 0,-1 0 0,1 0 1,0 0-1,0-1 0,0 1 0,0 0 0,-1 0 0,1 0 0,0 0 0,0 0 0,0-1 0,0 1 0,0 0 0,0 0 0,-1 0 0,1-1 0,0 1 0,0 0 1,0 0-1,0 0 0,0 0 0,0-1 0,0 1 0,0 0 0,0 0 0,0 0 0,0-1 0,0 1 0,0 0 0,0 0 0,0 0 0,0-1 0,0 1 0,0 0 0,0 0 1,1 0-1,-1-1 0,0 1 0,0 0 0,0 0 0,0 0 0,0 0 0,0-1 0,0 1 0,1 0 0,-1 0 0,0 0 0,0 0 0,0 0 0,0 0 0,1-1 1,-1 1-1,0 0 0,0 0 0,1 0 0,13-2-254,-14 2 237,157-11-2487,-103 8 1974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1:59.993"/>
    </inkml:context>
    <inkml:brush xml:id="br0">
      <inkml:brushProperty name="width" value="0.05" units="cm"/>
      <inkml:brushProperty name="height" value="0.05" units="cm"/>
    </inkml:brush>
  </inkml:definitions>
  <inkml:trace contextRef="#ctx0" brushRef="#br0">0 41 10394,'1'-4'593,"5"-20"618,-6 24-1103,0-1 1,0 1-1,0-1 0,0 1 1,0-1-1,0 0 0,0 1 1,1-1-1,-1 1 0,0-1 1,0 1-1,1-1 0,-1 1 1,0-1-1,1 1 0,-1-1 1,0 1-1,1-1 0,-1 1 1,1 0-1,-1-1 0,1 1 1,-1 0-1,1-1 0,-1 1 1,1 0-1,0-1 0,1 4 162,0-1-1,-1 0 0,1 1 0,-1 0 1,0-1-1,0 1 0,0-1 1,0 1-1,0 0 0,-1 0 1,1 0-1,-1 0 0,1 3 1,0 1 208,17 102 2238,13 58-1064,-22-139-1351,-1-20 26,-7-8-310,-1 0 0,1 0-1,-1 0 1,0 0 0,1 0 0,-1 0-1,0-1 1,1 1 0,-1 0 0,1 0-1,-1 0 1,0-1 0,1 1 0,-1 0-1,0-1 1,1 1 0,-1 0 0,0-1-1,0 1 1,1 0 0,-1-1 0,0 1-1,0 0 1,0-1 0,0 1 0,1-1-1,-1 1 1,0 0 0,0-1 0,2-6 83,0 0-1,-1 0 1,0 0 0,0 0 0,0 0 0,-1-1 0,0 1-1,0 0 1,-1 0 0,-2-11 0,-2-7 235,-15-39 0,19 60-303,0 1-16,1 1 0,-1-1 0,0 1 0,0-1 0,0 1 0,0-1 0,0 1 1,0 0-1,-1 0 0,1 0 0,-1-1 0,0 1 0,-3-3 0,5 5-15,0 0-1,0 0 0,0 0 0,0 0 1,-1 0-1,1 0 0,0 0 1,0 0-1,0 0 0,0 0 0,0 0 1,0 1-1,-1-1 0,1 0 0,0 0 1,0 0-1,0 0 0,0 0 0,0 0 1,0 0-1,0 0 0,-1 0 0,1 0 1,0 0-1,0 1 0,0-1 0,0 0 1,0 0-1,0 0 0,0 0 0,0 0 1,0 0-1,0 1 0,0-1 1,0 0-1,0 0 0,0 0 0,0 0 1,0 0-1,-1 0 0,2 1 0,-1-1 1,0 0-1,0 0 0,0 0 0,0 0 1,0 0-1,0 1 0,0-1 0,0 0 1,0 0-1,0 0 0,0 0 0,0 0 1,6 14-12,12 13-35,-15-22 37,0-1-1,0 1 1,1-1 0,0 0 0,0-1-1,0 1 1,0-1 0,1 1 0,-1-1 0,1-1-1,0 1 1,0-1 0,0 0 0,0 0-1,0 0 1,0 0 0,1-1 0,-1 0 0,0 0-1,1-1 1,-1 1 0,1-1 0,-1-1 0,1 1-1,-1-1 1,1 1 0,-1-2 0,0 1-1,0 0 1,1-1 0,-1 0 0,0-1 0,5-2-1,-1-1 11,-1 1 0,-1-1 1,1 0-1,-1-1 0,0 0 0,-1 0 0,1-1 0,-1 1 0,-1-1 0,0-1 0,0 1 0,0-1 0,-1 0 0,0 0 0,-1 0 0,0 0 0,-1 0 1,1-1-1,0-18 0,-2 26-1,-1 1 0,0 0-1,0-1 1,0 1 0,0 0 0,0-1 0,0 1 0,-1-1 0,1 1 0,0 0 0,-1 0 0,1-1 0,-1 1 0,1 0 0,-1 0 0,1-1 0,-3-1-1,3 3 1,-1 0 0,1-1-1,-1 1 1,1 0-1,-1 0 1,1 0-1,-1 0 1,0 0 0,1 0-1,-1 0 1,1 0-1,-1 0 1,0 0-1,1 0 1,-1 0 0,1 0-1,-1 0 1,1 0-1,-1 1 1,1-1 0,-1 0-1,1 0 1,-1 1-1,1-1 1,-1 0-1,1 1 1,-1-1 0,1 1-1,-1-1 1,1 0-1,0 1 1,-1-1-1,1 1 1,0-1 0,-1 1-1,1-1 1,0 1-1,0-1 1,-1 1-1,1 0 1,-5 8-5,0 0 0,0 0-1,1 0 1,0 1 0,0-1 0,1 1 0,1 0-1,0 0 1,-2 17 0,4-22 3,0 1 0,-1 0 0,2 0 1,-1-1-1,1 1 0,0 0 0,0-1 0,0 1 1,1-1-1,0 1 0,0-1 0,1 0 0,-1 0 0,1 0 1,0 0-1,0 0 0,1 0 0,5 5 0,0-1 5,0-1-1,1 0 1,0 0-1,1-1 1,0-1-1,13 7 1,-20-11-1,0-1-1,0 1 1,-1-1 0,1 0-1,0 0 1,0 0-1,0-1 1,0 0 0,0 1-1,0-1 1,0-1 0,0 1-1,0-1 1,0 1 0,0-1-1,0 0 1,0-1 0,0 1-1,-1 0 1,1-1 0,0 0-1,-1 0 1,5-3 0,2-4 11,-1-1 0,1 0 1,-2 0-1,1-1 0,-1 0 1,-1-1-1,0 1 0,-1-1 1,0-1-1,-1 1 0,0-1 1,-1 0-1,0 0 0,1-15 1,-4 27-41,-1 0 0,0 0 0,0 0 1,1 0-1,-1 1 0,0-1 0,0 0 1,0 0-1,0 0 0,0 0 0,-1 0 0,1 0 1,0 0-1,0 0 0,-1 0 0,1 0 1,0 0-1,-1 1 0,1-1 0,-1 0 1,1 0-1,-1 0 0,-1-1 0,2 2-42,-1 0 0,0 0 0,0 0 0,0 0 0,0 0 0,1 0 0,-1 1 0,0-1 1,0 0-1,0 0 0,0 1 0,1-1 0,-1 0 0,0 1 0,0-1 0,1 0 0,-1 1 0,0-1 0,1 1 0,-2 0 0,-6 6-743,1 1-1,-12 13 1,13-12 59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1.080"/>
    </inkml:context>
    <inkml:brush xml:id="br0">
      <inkml:brushProperty name="width" value="0.05" units="cm"/>
      <inkml:brushProperty name="height" value="0.05" units="cm"/>
    </inkml:brush>
  </inkml:definitions>
  <inkml:trace contextRef="#ctx0" brushRef="#br0">0 517 15803,'30'158'5723,"12"81"-5860,-27-105 473,-16-231 49,3 1 0,5 0 0,4 1 0,24-96 0,-30 166 82,-9 40 120,4-13-580,-1-1 0,1 1 0,0 0 0,0-1 0,0 1 0,0-1 0,0 1 0,0 0-1,0-1 1,0 1 0,1 0 0,-1-1 0,0 1 0,1-1 0,0 1 0,-1-1 0,1 1 0,0-1 0,0 0 0,-1 1 0,1-1 0,0 0 0,1 1 0,-1-1 0,0 0 0,0 0-1,0 0 1,1 0 0,-1 0 0,0 0 0,1-1 0,-1 1 0,1 0 0,-1-1 0,1 1 0,-1-1 0,4 1 0,6 1 3,0 0 0,0-1-1,-1-1 1,20-1 0,-14 0 28,37-1 172,-1-3 0,1-2 0,94-25 0,-142 30-156,1 1-1,-1-1 1,0 0 0,1 0 0,-1-1-1,0 0 1,0 1 0,8-8-1,-11 7-13,0 1 0,1-1 0,-2 1 0,1-1-1,0 0 1,-1 0 0,1 0 0,-1 0 0,0 0-1,0 0 1,0 0 0,0 0 0,-1 0 0,1-1-1,-1 1 1,0-6 0,0-10 88,-1 1 1,-1 0-1,0-1 0,-9-27 0,-28-70 174,4 12-79,35 103-224,0 1 1,-1-1-1,1 0 0,0 0 1,0 1-1,0-1 1,0 0-1,0 0 1,0 0-1,0 1 1,0-1-1,0 0 0,1 0 1,-1 1-1,0-1 1,0 0-1,1 0 1,-1 1-1,0-1 0,1 0 1,-1 1-1,1-1 1,-1 0-1,1 1 1,-1-1-1,1 1 1,-1-1-1,1 1 0,0-1 1,-1 1-1,1-1 1,0 1-1,-1-1 1,1 1-1,0 0 0,-1 0 1,1-1-1,0 1 1,0 0-1,1 0 1,5-1-211,0 0 0,0 0 0,14 1 1,-4 0-387,-14 0 557,9 0-170,0-2-1,19-4 1,-5-4-200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0.968"/>
    </inkml:context>
    <inkml:brush xml:id="br0">
      <inkml:brushProperty name="width" value="0.05" units="cm"/>
      <inkml:brushProperty name="height" value="0.05" units="cm"/>
    </inkml:brush>
  </inkml:definitions>
  <inkml:trace contextRef="#ctx0" brushRef="#br0">191 446 15875,'-1'-2'127,"0"0"0,0 0 0,-1 0 0,1 0 0,0 1 1,-1-1-1,1 0 0,-1 1 0,0-1 0,1 1 0,-1 0 0,0-1 0,0 1 0,0 0 0,0 0 0,0 0 0,0 1 0,0-1 0,0 0 0,0 1 0,0-1 0,-1 1 0,1 0 0,0 0 0,0-1 0,0 2 0,-1-1 0,1 0 0,0 0 0,0 1 0,0-1 0,0 1 0,-1 0 0,-1 0 0,-2 2 74,0-1 0,-1 1 1,1 1-1,0-1 0,1 1 0,-1 0 0,1 0 0,-1 1 1,-7 9-1,6-6-135,1 0 0,1 0 0,-1 0 0,1 1 0,1 0 0,0 0 0,0 0 0,0 0-1,1 1 1,1-1 0,0 1 0,0 0 0,1 0 0,0 14 0,0-23-58,1 0 0,0 0 0,1 0 0,-1 0 0,0 0 0,0 1-1,0-1 1,1 0 0,-1 0 0,0 0 0,1 0 0,-1 0 0,1 0 0,-1 0-1,1 0 1,0 0 0,-1-1 0,1 1 0,0 0 0,0 0 0,-1 0 0,1-1-1,0 1 1,0-1 0,1 2 0,0-2 6,0 1-1,0-1 1,0 0-1,0 0 1,-1 0-1,1 0 1,0 0-1,0 0 1,0 0-1,0-1 1,-1 1-1,1-1 1,3-1-1,4-2 52,0 0 0,0-1-1,-1 0 1,15-12 0,3-7 124,-2-2 0,0-1 0,-2 0 0,-1-2 1,21-37-1,-42 66-186,0 0 0,0 0 0,0-1-1,0 1 1,0 0 0,0 0 0,0 0 0,0-1 0,0 1 0,0 0 0,0 0 0,0 0 0,0 0 0,1-1 0,-1 1 0,0 0 0,0 0-1,0 0 1,0 0 0,0 0 0,1-1 0,-1 1 0,0 0 0,0 0 0,0 0 0,0 0 0,1 0 0,-1 0 0,0 0 0,0 0 0,0 0 0,1 0-1,-1 0 1,0 0 0,0-1 0,0 1 0,1 0 0,-1 1 0,0-1 0,0 0 0,0 0 0,0 0 0,1 0 0,-1 0 0,0 0 0,0 0-1,0 0 1,1 0 0,2 14 53,-4 35-63,0-28 20,1-8-11,0-1 0,1 1-1,1-1 1,4 17 0,-6-27 0,1 0-1,0 1 1,0-1 0,0 0-1,0 1 1,0-1 0,1 0-1,-1 0 1,1 0 0,-1 0-1,1 0 1,3 3 0,-4-4-1,1-1 0,-1 1 1,1 0-1,-1-1 1,1 1-1,-1-1 1,1 0-1,-1 1 1,1-1-1,-1 0 1,1 0-1,-1 0 0,1 0 1,0 0-1,-1 0 1,1 0-1,-1-1 1,1 1-1,-1-1 1,1 1-1,-1-1 1,3-1-1,3-1 13,-1-1 0,1-1 0,-1 1 0,0-1 0,-1 0 0,1 0 0,-1-1 0,0 0 0,0 0 0,5-8 0,5-9 80,17-38 1,-8 7 59,-3 0 1,-2-1-1,-2-2 1,11-69-1,-26 114-126,0 0-1,-1 1 1,0-1-1,0 0 1,-2-13-1,1 25-25,0-1-1,0 0 1,0 1-1,0-1 1,0 1-1,0-1 1,0 0-1,0 1 0,0-1 1,0 0-1,-1 1 1,1-1-1,0 1 1,0-1-1,-1 1 1,1-1-1,0 1 0,0-1 1,-1 0-1,1 1 1,-1 0-1,1-1 1,0 1-1,-1-1 1,1 1-1,-1-1 1,1 1-1,-1 0 0,1 0 1,-1-1-1,0 1 1,1 0-1,-1 0 1,1-1-1,-1 1 1,1 0-1,-2 0 1,1 1-2,-1-1 1,1 1-1,0 0 1,-1 0 0,1 0-1,0 0 1,0 0 0,0 0-1,0 0 1,0 1 0,0-1-1,0 0 1,0 1-1,0-1 1,-1 3 0,-14 32 17,1 0 1,2 2 0,1-1-1,2 2 1,2-1 0,-5 61-1,11-82 2,1-1-1,0 1 1,1 0 0,4 29-1,-3-42-16,0 0 0,0 0 1,0-1-1,0 1 0,0-1 0,1 1 0,0-1 1,-1 1-1,1-1 0,0 0 0,1 0 0,-1 0 1,1 0-1,-1 0 0,1 0 0,0-1 0,0 1 1,0-1-1,0 0 0,0 0 0,1 0 0,-1-1 1,1 1-1,-1-1 0,1 1 0,6 0 0,-1 0-13,-1-2 0,0 1 0,1-1 0,-1 0 0,1 0 0,-1-1 0,0-1 0,1 1 0,-1-1 0,0-1 0,0 1 0,0-1 0,-1-1 0,1 1 0,-1-1 0,1-1 0,-1 1 0,-1-1 0,1-1 0,11-10 0,-10 7 5,0 0 0,-1 0 0,0 0 0,0-1 0,-1 0 0,0 0 1,-1-1-1,0 0 0,-1 0 0,0 0 0,0 0 0,-1-1 0,-1 1 0,2-17 0,-7 10 5,3 18 0,0-1 0,0 1 0,0 0 0,0 0 0,0 0-1,-1 0 1,1-1 0,0 1 0,0 0 0,0 0 0,0 0 0,-1 0-1,1 0 1,0 0 0,0-1 0,0 1 0,-1 0 0,1 0-1,0 0 1,0 0 0,-1 0 0,1 0 0,0 0 0,0 0 0,0 0-1,-1 0 1,1 0 0,0 0 0,0 0 0,-1 0 0,1 0 0,0 0-1,0 1 1,0-1 0,-1 0 0,1 0 0,0 0 0,-2 2-2,0 0 1,0-1-1,0 1 0,0 0 1,0 0-1,1 0 1,-1 1-1,1-1 1,0 0-1,-2 4 1,-3 9-5,0 1 1,1-1-1,1 1 0,-3 18 1,6-24 4,-1 0-1,2-1 1,0 1 0,0 0 0,0 0 0,1 0-1,1 0 1,2 9 0,-3-16 1,0 0-1,0-1 1,0 0 0,0 1-1,0-1 1,0 1 0,1-1 0,-1 0-1,1 0 1,-1 0 0,1 0-1,0 0 1,0 0 0,0 0-1,0-1 1,0 1 0,1-1-1,2 2 1,-1-1 0,-1-1 1,1 0-1,0-1 0,-1 1 1,1-1-1,0 1 1,-1-1-1,1 0 0,0-1 1,-1 1-1,8-2 0,4-2 2,0-2-1,0 1 1,0-2-1,25-14 0,-9 1-5,-23 14 3,0 1 1,0 0 0,0 0-1,1 1 1,0 0 0,-1 0-1,2 1 1,-1 0 0,18-3-1,-25 6 0,0 0 0,0 0 0,0 0 0,0 1 0,0-1 0,-1 0 0,1 1 0,0 0 0,0-1 0,0 1 0,0 0 0,0 0 0,-1 0 0,1 0 0,0 0 0,-1 1 0,1-1 0,-1 0 0,0 1 0,1-1 0,-1 1 0,0-1 0,2 3 0,1 5-6,0-1 0,0 1 0,-1 0-1,3 9 1,-5-12 4,1 0 0,0 1 0,0-1 0,1-1 0,0 1 0,0 0 1,0-1-1,5 7 0,-7-11 3,1 0 0,-1 0 0,1 0 0,-1 0 0,1 0 0,-1-1 0,1 1 0,-1 0 1,1-1-1,0 1 0,-1-1 0,1 1 0,0-1 0,0 0 0,-1 0 0,1 0 0,0 0 0,0 0 0,0 0 1,-1 0-1,1-1 0,0 1 0,-1-1 0,1 1 0,0-1 0,-1 0 0,1 1 0,1-2 0,7-4 3,-1 1 1,0-1-1,13-12 0,-8 7-1,-3 2-5,1 0 0,0 1 0,0 1 0,25-11 1,-34 17-4,-1 0 0,0 0 0,1 0 0,0 0 0,-1 1 0,1-1 0,-1 1 1,1 0-1,0 0 0,-1 0 0,1 0 0,-1 0 0,1 0 0,0 1 0,-1-1 1,1 1-1,-1 0 0,1-1 0,-1 1 0,1 1 0,-1-1 0,0 0 0,0 0 1,1 1-1,-1-1 0,0 1 0,0 0 0,0 0 0,-1 0 0,1 0 1,0 0-1,-1 0 0,1 0 0,0 3 0,1-1-97,-1 1 0,0-1 0,1 1 0,-2 0 1,1 0-1,-1-1 0,1 1 0,-2 0 0,1 0 0,0 1 0,-1-1 0,0 0 1,-1 9-1,-4-7-131,-2-10-66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1.722"/>
    </inkml:context>
    <inkml:brush xml:id="br0">
      <inkml:brushProperty name="width" value="0.05" units="cm"/>
      <inkml:brushProperty name="height" value="0.05" units="cm"/>
    </inkml:brush>
  </inkml:definitions>
  <inkml:trace contextRef="#ctx0" brushRef="#br0">320 21 18620,'0'-1'87,"-1"0"1,0-1-1,0 1 0,1 0 1,-1 0-1,0-1 0,0 1 1,0 0-1,0 0 1,0 0-1,-1 0 0,1 1 1,0-1-1,0 0 0,0 0 1,-1 1-1,1-1 0,0 0 1,-1 1-1,1 0 1,-1-1-1,1 1 0,-1 0 1,1 0-1,-1 0 0,1-1 1,0 2-1,-1-1 0,1 0 1,-1 0-1,1 0 0,-1 1 1,1-1-1,-1 1 1,1-1-1,-2 2 0,-6 1 261,1 0 1,-1 1-1,1 1 0,-13 8 0,1 1-81,1 1 0,1 1 0,0 1 0,2 0 0,0 1 0,0 1 0,-22 37 0,30-43-231,1 1 0,0 0 0,0 0 0,2 1 0,0 0-1,0 0 1,2 0 0,0 0 0,0 1 0,1-1-1,1 1 1,1-1 0,1 18 0,0-26-32,1-1 0,-1 0 0,1 1 0,0-1 0,0 0 0,1 0 0,-1 0 0,2 0 0,-1 0 0,0-1 0,1 0 0,0 1 0,6 5 0,-3-5-5,1 0 0,-1 0 0,1 0-1,0-1 1,1 0 0,-1-1 0,1 1 0,12 3 0,-3-3-8,1 0 1,0-1-1,-1-1 0,1-1 1,0-1-1,0 0 0,0-1 1,33-5-1,-42 3 13,0 0 0,0-1 1,0 0-1,-1 0 0,1-1 1,-1 0-1,14-9 0,-21 12 9,1 0 1,-1-1-1,0 1 0,-1-1 0,1 1 1,0-1-1,0 0 0,-1 0 0,1 0 1,-1 0-1,1 0 0,-1 0 0,0 0 0,0 0 1,0 0-1,0-1 0,0 1 0,-1 0 1,1-1-1,0 1 0,-1 0 0,0-1 1,0 1-1,0-1 0,0 1 0,0-1 1,0 1-1,-1 0 0,1-1 0,-1 1 1,1-1-1,-1 1 0,0 0 0,0 0 1,0-1-1,-3-2 0,1 0 26,0 1 1,0 0-1,-1 0 0,0 0 1,0 0-1,0 1 1,0-1-1,0 1 0,-1 0 1,0 1-1,1-1 0,-1 1 1,0 0-1,0 0 0,-8-2 1,6 2-11,1 1 0,-1 0 0,0 0 0,0 0 0,1 1 0,-1 0 0,0 0 0,0 1 0,0 0 0,0 0 0,-11 4 0,17-5-28,-1 0 0,1 1 0,0-1 0,0 1-1,0-1 1,0 1 0,0-1 0,0 1 0,0 0 0,0 0 0,0-1 0,0 1 0,0 0 0,0 0 0,0 0 0,1 0 0,-2 2 0,7 1-34,11-5 2,38-11-23,-41 8 44,1 0 0,-1 1 1,1 1-1,0 0 0,15 1 1,-25 1 7,0 0 1,0 1-1,0 0 1,0-1-1,0 1 1,0 1 0,-1-1-1,1 1 1,0-1-1,-1 1 1,1 0-1,-1 1 1,0-1 0,1 0-1,-1 1 1,-1 0-1,1 0 1,0-1-1,0 2 1,-1-1-1,0 0 1,3 6 0,-1-1-28,0 1 0,-1 1 1,0-1-1,0 0 1,-1 1-1,0-1 1,-1 1-1,0 0 0,-1-1 1,1 1-1,-3 13 1,-1-8-1210,1-22-269,0-24 314,7 0 495,5-6-123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2.217"/>
    </inkml:context>
    <inkml:brush xml:id="br0">
      <inkml:brushProperty name="width" value="0.05" units="cm"/>
      <inkml:brushProperty name="height" value="0.05" units="cm"/>
    </inkml:brush>
  </inkml:definitions>
  <inkml:trace contextRef="#ctx0" brushRef="#br0">20 1 16780,'-6'48'2395,"-7"74"273,12-107-2554,2 0 0,0-1 0,0 1 0,1 0 0,1-1 0,6 18 0,-9-30-101,1 0-1,-1-1 1,1 1 0,0 0 0,0-1-1,0 1 1,0 0 0,0-1 0,0 1-1,0-1 1,0 0 0,1 1 0,-1-1-1,0 0 1,1 0 0,-1 0 0,1 0-1,0 0 1,-1 0 0,1 0 0,0 0 0,-1-1-1,1 1 1,3 0 0,-1-1 7,-1 0 0,0 0 0,0 0 0,0-1 1,0 1-1,0-1 0,0 0 0,0 0 0,0 0 0,0 0 1,0 0-1,-1-1 0,1 1 0,0-1 0,2-2 0,5-4 43,0-2-1,0 1 1,-1-1-1,0 0 1,-1-1-1,0 0 1,-1-1-1,10-18 1,-4 2 105,-1 0 0,12-47 0,-24 73-38,-2 6-104,-4 10-28,1 16 21,-2 55 1,7-75-16,0 1 0,0-1 0,1 1 0,1-1 0,0 0 0,0 0-1,1 1 1,8 17 0,-11-26-6,1 0-1,0-1 1,0 1-1,0-1 1,0 1-1,0-1 1,0 1-1,0-1 1,0 0-1,0 1 1,1-1-1,-1 0 1,0 0-1,1 0 1,-1 0-1,1 0 1,-1-1-1,1 1 1,0 0-1,-1-1 1,1 1-1,0-1 1,2 1-1,-2-1-36,1-1-1,-1 1 0,0-1 1,1 1-1,-1-1 0,0 0 1,1 0-1,-1 0 0,0 0 1,0 0-1,0-1 0,0 1 1,0-1-1,3-2 0,3-5-248,-1 1-1,0-1 1,0 0-1,-1 0 0,0-1 1,5-11-1,-2-4-201,0 0 0,-1-1-1,-2 0 1,5-36 0,-2 1-421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2.835"/>
    </inkml:context>
    <inkml:brush xml:id="br0">
      <inkml:brushProperty name="width" value="0.05" units="cm"/>
      <inkml:brushProperty name="height" value="0.05" units="cm"/>
    </inkml:brush>
  </inkml:definitions>
  <inkml:trace contextRef="#ctx0" brushRef="#br0">0 3 11122,'3'-2'2663,"-1"11"-907,1 22 275,-2-21-1314,52 410 5202,-51-408-5792,0 0-1,9 23 1,-6-29 33,-2-12-85,-1-12-15,-2 16-54,2-21 36,-2 0 1,0 0-1,-2 0 0,-1 0 0,-8-35 1,14 68-48,0 0 1,0 0 0,0-1 0,8 14-1,-9-20-2,0 0 0,0 1-1,1-1 1,-1 0-1,1-1 1,0 1 0,0 0-1,0-1 1,0 0 0,0 1-1,0-1 1,1 0-1,-1-1 1,1 1 0,0-1-1,-1 1 1,1-1-1,0 0 1,0-1 0,4 1-1,-3-1 1,0 0 1,0-1-1,-1 1 0,1-1 0,0-1 0,0 1 0,-1-1 0,1 1 0,-1-1 0,1-1 0,-1 1 1,0-1-1,0 1 0,0-1 0,7-7 0,-4 3 4,0 0 1,0-1-1,0 0 0,-1 0 1,0-1-1,-1 0 1,7-15-1,-9 18 14,-1 1 1,0-1 0,0 0-1,0 0 1,-1 0-1,0 0 1,0 0-1,-1 0 1,0 0-1,0 0 1,0 0-1,-1 0 1,1 0-1,-3-8 1,3 14-8,-1-1 0,1 0-1,0 1 1,0-1 0,0 0 0,-1 1 0,1-1 0,0 0-1,-1 1 1,1-1 0,-1 0 0,1 1 0,0-1-1,-1 1 1,0-1 0,1 1 0,-1-1 0,1 1-1,-1-1 1,1 1 0,-1-1 0,0 1 0,1 0-1,-1 0 1,0-1 0,1 1 0,-1 0 0,0 0 0,0 0-1,1-1 1,-1 1 0,0 0 0,0 0 0,1 0-1,-1 0 1,0 1 0,0-1 0,1 0 0,-1 0-1,0 0 1,1 1 0,-1-1 0,0 0 0,0 1 0,-2 0 7,1 1 0,-1 0 0,1-1 1,0 1-1,-1 0 0,1 0 0,0 0 1,0 1-1,-3 3 0,2 0 3,0 1 0,0-1 0,0 1-1,0-1 1,1 1 0,1 0 0,-1 0 0,1 0-1,0 0 1,0 8 0,1-12-3,0 0 0,0 0-1,0 0 1,0 0 0,1 0 0,-1 0 0,1 0 0,0 0-1,0 0 1,0 0 0,0 0 0,1 0 0,-1-1 0,1 1-1,-1-1 1,1 1 0,0-1 0,0 1 0,0-1 0,0 0-1,1 0 1,-1 0 0,1 0 0,-1 0 0,5 2-1,8 0 46,0 0-1,0-1 1,0-1-1,1 0 1,-1-1-1,27-1 1,6 0 34,0 3-60,54 10 0,-81-9-74,-1 1 0,0 0 1,-1 2-1,1 1 0,22 12 1,-30-13 8,-10-5 41,0-1 0,0 1 0,0-1 1,0 0-1,0 0 0,1 0 0,-1 0 0,0 0 0,4 0 0,-14-19 365,-9-25-96,2-1 0,2-1 0,2 0 0,-9-74 0,19 114-270,1 0-1,0 1 1,-1-1 0,1 0-1,1 1 1,-1-1-1,1 0 1,1-6 0,-1 9-36,0 0 1,0 1-1,0-1 1,0 1 0,1 0-1,-1-1 1,0 1-1,0 0 1,1 0 0,-1 0-1,1 0 1,-1 0-1,1 0 1,-1 0 0,1 0-1,0 0 1,0 1-1,-1-1 1,1 1-1,0-1 1,0 1 0,-1 0-1,5 0 1,7-2-470,-9 2 246,0 0-1,1 0 1,-1-1 0,0 1 0,1-1 0,-1 0-1,0 0 1,0-1 0,0 1 0,0-1 0,0 0-1,0 0 1,0-1 0,5-4 0,-3-1-554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3.326"/>
    </inkml:context>
    <inkml:brush xml:id="br0">
      <inkml:brushProperty name="width" value="0.05" units="cm"/>
      <inkml:brushProperty name="height" value="0.05" units="cm"/>
    </inkml:brush>
  </inkml:definitions>
  <inkml:trace contextRef="#ctx0" brushRef="#br0">0 48 18836,'3'-9'2216,"0"6"-1495,1-2-361,3-1 1456,3 3-992,0 2-368,5-1-1128,-1 1-2288,12 1 2568,3-3-361,2-11-255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3.824"/>
    </inkml:context>
    <inkml:brush xml:id="br0">
      <inkml:brushProperty name="width" value="0.05" units="cm"/>
      <inkml:brushProperty name="height" value="0.05" units="cm"/>
    </inkml:brush>
  </inkml:definitions>
  <inkml:trace contextRef="#ctx0" brushRef="#br0">2 12 22565,'-2'2'1736,"2"3"-1384,0-2 504,4-3-880,4-5 120,0-1-104,4-4-144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09.878"/>
    </inkml:context>
    <inkml:brush xml:id="br0">
      <inkml:brushProperty name="width" value="0.05" units="cm"/>
      <inkml:brushProperty name="height" value="0.05" units="cm"/>
    </inkml:brush>
  </inkml:definitions>
  <inkml:trace contextRef="#ctx0" brushRef="#br0">30 7 17740,'0'-1'44,"0"1"0,0 0 0,0 0 0,-1-1 1,1 1-1,0 0 0,0-1 0,0 1 0,0 0 1,0-1-1,-1 1 0,1 0 0,0 0 0,0-1 0,0 1 1,-1 0-1,1 0 0,0 0 0,0-1 0,-1 1 0,1 0 1,0 0-1,-1 0 0,1 0 0,0 0 0,0-1 0,-1 1 1,1 0-1,0 0 0,-1 0 0,1 0 0,0 0 0,-1 0 1,1 0-1,0 0 0,-1 0 0,1 0 0,0 0 1,-1 0-1,1 1 0,0-1 0,-1 0 0,1 0 0,0 0 1,0 0-1,-1 0 0,1 1 0,-8 19 897,1 31 76,5 4-871,2 0 0,2-1 0,3 1 0,22 99-1,-21-137-840,-6-17 674,0 0 0,0 0 0,0-1 0,0 1 0,0 0 0,0 0 0,0 0 0,0 0 0,0 0 0,0 0 0,0 0 0,0 0 0,0 0 0,0 0 0,0 0 0,0 0 0,0 0 0,0 0 0,0 0 0,0 0 0,0 0 0,0 0 0,0 0 0,1 0 0,-1-1 0,0 1 0,0 0 0,0 0 0,0 0 0,0 0 0,0 0 0,0 0 0,0 0 0,0 0 0,0 0 0,0 0 0,0 0 0,0 0 0,0 0 0,0 0 0,1 0 0,-1 0 0,0 0 0,0 1 0,0-1 0,0 0 0,0 0 0,0 0 0,0 0 0,0 0 0,0 0 1,0 0-1,0-30-848,0 29 917,-2-34-552,1-7-27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10.376"/>
    </inkml:context>
    <inkml:brush xml:id="br0">
      <inkml:brushProperty name="width" value="0.05" units="cm"/>
      <inkml:brushProperty name="height" value="0.05" units="cm"/>
    </inkml:brush>
  </inkml:definitions>
  <inkml:trace contextRef="#ctx0" brushRef="#br0">0 1 13531,'10'18'1360,"-3"12"-800,-1 5-168,1 5 609,2 1-121,-1 1-248,1 0-88,3-7-520,-2-3 320,0-11-248,1-2-40,-4-12-56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2:10.885"/>
    </inkml:context>
    <inkml:brush xml:id="br0">
      <inkml:brushProperty name="width" value="0.05" units="cm"/>
      <inkml:brushProperty name="height" value="0.05" units="cm"/>
    </inkml:brush>
  </inkml:definitions>
  <inkml:trace contextRef="#ctx0" brushRef="#br0">1 101 14755,'2'7'291,"1"0"-1,-1 0 1,-1 0-1,1 0 1,-1 1-1,0-1 1,-1 0-1,0 1 1,0-1-1,-2 14 0,1 18 691,2-19-651,1-1-1,8 36 1,-10-55-338,0 1 0,1 0-1,-1 0 1,0 0 0,1 0 0,-1 0-1,0 0 1,1 0 0,-1-1 0,1 1-1,-1 0 1,1 0 0,-1-1 0,1 1-1,0 0 1,-1-1 0,1 1 0,1 0-1,-2-1-5,1 0-1,-1 0 0,1 0 0,-1 0 0,1 0 0,-1 0 0,1 0 0,-1 0 1,1 0-1,-1 0 0,1 0 0,-1 0 0,0 0 0,1-1 0,-1 1 1,1 0-1,-1 0 0,1-1 0,-1 1 0,0 0 0,1-1 0,-1 1 0,0 0 1,1-1-1,3-4-108,0 0 1,-1 0 0,0-1-1,4-6 1,9-26-341,-1-1-1,13-55 1,8-21 709,-27 97 149,-9 18-380,0 0 1,0 0 0,0 0 0,0 0-1,0 0 1,1 0 0,-1-1 0,0 1 0,0 0-1,0 0 1,0 0 0,0 0 0,1 0 0,-1 0-1,0 0 1,0 1 0,0-1 0,0 0-1,0 0 1,0 0 0,1 0 0,-1 0 0,0 0-1,0 0 1,0 0 0,0 0 0,0 0 0,0 0-1,0 0 1,1 0 0,-1 1 0,0-1 0,0 0-1,0 0 1,0 0 0,0 0 0,0 0-1,0 0 1,0 0 0,0 1 0,0-1 0,0 0-1,0 0 1,0 0 0,0 0 0,0 0 0,0 1-1,0-1 1,0 0 0,0 0 0,0 0-1,0 0 1,0 0 0,0 1 0,1 35 1153,-7 31-132,-6 153 348,12-220-1389,0 8-57,0-8 60,0 0-1,0 0 1,0 0-1,0 0 0,0 0 1,0 0-1,0 0 1,0 0-1,0 0 1,0 0-1,0 0 1,1 0-1,-1 0 1,0 0-1,0 0 0,0-1 1,0 1-1,0 0 1,0 0-1,0 0 1,0 0-1,0 0 1,0 0-1,0 0 1,0 0-1,0 0 0,1 0 1,-1 0-1,0 0 1,0 1-1,0-1 1,0 0-1,0 0 1,0 0-1,0 0 0,0 0 1,0 0-1,0 0 1,0 0-1,0 0 1,0 0-1,0 0 1,0 0-1,0 0 1,1 0-1,-1 0 0,0 0 1,0 0-1,0 0 1,0 0-1,0 0 1,0 1-1,0-1 1,0 0-1,0 0 1,0 0-1,0 0 0,0 0 1,0 0-1,0 0 1,0 0-1,0 0 1,0 0-1,0 0 1,0 0-1,0 0 0,0 1 1,0-1-1,0 0 1,4-7-159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2.534"/>
    </inkml:context>
    <inkml:brush xml:id="br0">
      <inkml:brushProperty name="width" value="0.05" units="cm"/>
      <inkml:brushProperty name="height" value="0.05" units="cm"/>
    </inkml:brush>
  </inkml:definitions>
  <inkml:trace contextRef="#ctx0" brushRef="#br0">25 1 13539,'-5'16'458,"0"0"-1,1 0 1,0 1 0,2-1 0,0 1-1,0 0 1,2 0 0,1 20-1,0-33-371,-1 0 0,1 0-1,0 0 1,0 0 0,1 0-1,-1 0 1,1 0-1,0 0 1,0 0 0,0 0-1,0-1 1,1 0-1,-1 1 1,4 2 0,-1-1 27,1 0 0,-1-1 0,1 0 0,0 0 0,0-1 0,0 1 0,12 3 0,6 1 175,0-2 1,0-1 0,43 3 0,-61-7-247,416 26 1465,-194-16-1332,-162-7-229,-11 1-1027,1-3-1,65-5 1,-116 2 660,-2 2 231,0-1 1,1-1 0,-1 1 0,0 0 0,0-1-1,0 0 1,0 1 0,-1-1 0,1 0 0,0-1-1,0 1 1,0 0 0,-1-1 0,1 0-1,-1 1 1,3-4 0,-3-4-838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2.123"/>
    </inkml:context>
    <inkml:brush xml:id="br0">
      <inkml:brushProperty name="width" value="0.05" units="cm"/>
      <inkml:brushProperty name="height" value="0.05" units="cm"/>
    </inkml:brush>
  </inkml:definitions>
  <inkml:trace contextRef="#ctx0" brushRef="#br0">3 271 16251,'2'-25'2927,"-2"21"-1233,-1 18-271,-1 15-916,0 0-1,3 0 0,4 36 0,-4-51-473,1-1 0,1 1 0,1-1 0,0 1-1,0-1 1,1 0 0,1-1 0,14 24 0,-19-34-13,1 0-1,-1 0 1,1 0 0,-1 0-1,1 0 1,0 0-1,0-1 1,0 1 0,0-1-1,0 1 1,0-1 0,0 0-1,1 0 1,-1 0 0,0 0-1,1 0 1,-1 0 0,0-1-1,1 1 1,-1-1-1,1 1 1,-1-1 0,1 0-1,-1 0 1,1 0 0,-1-1-1,1 1 1,-1-1 0,1 1-1,-1-1 1,1 0 0,-1 0-1,0 0 1,0 0-1,1 0 1,1-2 0,5-3 42,0-1 1,-1 0-1,1-1 1,-1 0-1,-1 0 1,0 0-1,0-1 1,0-1-1,-1 1 1,7-15-1,2-9 157,22-66 0,-27 69-171,-1 0-1,5-34 1,-15 52-50,-3 26-19,2 4 16,1 0 0,0 0-1,2 1 1,0-1-1,1 0 1,1 0 0,7 26-1,-7-34 28,0-1 0,1 0 1,0 0-1,1 0 0,0 0 0,10 13 0,-11-17 7,0-1 0,0 1 0,1-1 0,-1-1-1,1 1 1,0 0 0,0-1 0,0 0 0,0 0 0,0-1-1,1 0 1,6 3 0,-6-4 15,0 0 1,0 0-1,1 0 0,-1-1 0,1 0 1,-1 0-1,0-1 0,1 0 1,-1 0-1,0 0 0,0-1 0,0 0 1,0 0-1,0 0 0,0-1 0,0 0 1,-1 0-1,1 0 0,-1-1 1,0 0-1,0 0 0,0 0 0,-1-1 1,6-6-1,-2 2 26,0-1 0,-1 0 0,0 0 0,-1-1-1,0 0 1,0 0 0,-1 0 0,-1-1 0,0 0 0,-1 1 0,4-22 0,-5 16-13,-2 1 0,0-1 1,-3-27-1,2 37-53,0 0-1,0 1 1,-1 0 0,0-1 0,0 1-1,0 0 1,-1 0 0,0 0-1,0 0 1,-1 1 0,1-1 0,-6-4-1,-4 1-38,12 9 34,1 0-1,0 0 0,-1 0 0,1 0 0,0 0 0,-1 0 0,1 0 0,0 1 1,-1-1-1,1 0 0,0 0 0,-1 0 0,1 0 0,0 0 0,-1 1 1,1-1-1,0 0 0,-1 0 0,1 1 0,0-1 0,0 0 0,-1 0 0,1 1 1,0-1-1,0 1 0,-1 0-2,1 0 0,-1 1-1,1-1 1,-1 0 0,1 1 0,0-1 0,0 1-1,0-1 1,0 1 0,0-1 0,0 0 0,0 1-1,0-1 1,1 1 0,-1-1 0,0 0 0,2 2 0,-1 2-2,2 0 1,-1-1-1,1 1 0,-1-1 1,1 0-1,0 0 1,1 0-1,-1 0 1,1-1-1,-1 1 1,1-1-1,0 0 1,1 0-1,-1 0 1,0 0-1,1-1 1,-1 0-1,1 0 1,0 0-1,0-1 1,0 1-1,0-1 1,0 0-1,0-1 1,0 1-1,0-1 1,0 0-1,0 0 1,6-1-1,-3 0 6,1 0 0,-1-1 0,0 0 0,0 0 1,0-1-1,0 0 0,0-1 0,0 1 0,-1-1 0,1-1 0,-1 1 0,-1-2 0,1 1 0,-1 0 0,1-1 0,9-13 1,-11 13 1,-1-1 0,1 0 1,-1 0-1,-1-1 0,1 1 1,-1-1-1,-1 0 0,0 1 1,0-1-1,0 0 0,-1-1 1,1-14-1,-2 23-3,0-1 0,0 0 0,0 0 0,0 1 0,0-1 0,0 0 1,-1 0-1,1 1 0,0-1 0,0 0 0,-1 1 0,1-1 0,0 0 0,-1 1 0,1-1 0,-1 1 0,1-1 0,0 1 0,-1-1 0,0 1 0,0-2 0,1 2 0,-1 0-1,1 0 0,-1 0 1,1 0-1,-1 0 0,0 0 0,1 0 1,-1 1-1,1-1 0,-1 0 1,1 0-1,0 0 0,-1 1 1,1-1-1,-1 0 0,1 0 1,-1 1-1,1-1 0,-1 0 1,1 1-1,0-1 0,-1 1 1,-2 2-9,0 0 1,1 1-1,-1-1 0,1 1 1,0 0-1,-3 4 1,2 2-3,0 0 1,0 0-1,1 0 1,0 0-1,1 0 1,0 1-1,0-1 1,1 0-1,2 15 1,-1-21 11,-1 1 0,1 0 0,1-1 0,-1 1 0,1-1 1,-1 1-1,1-1 0,1 0 0,-1 0 0,3 4 0,-3-5 4,0-1-1,0 0 0,1 0 1,-1 0-1,0 0 0,1-1 1,-1 1-1,1-1 0,-1 1 1,1-1-1,0 0 0,0 0 1,-1 0-1,1 0 0,0-1 1,0 1-1,4 0 0,2-1 6,0-1 0,0 1 0,1-1 0,-1-1 1,0 0-1,0 0 0,0-1 0,-1 0 0,1 0 0,-1-1 0,0 0 0,1-1 0,6-5 0,3-2-1,-1-1 1,-1-1-1,0-1 0,21-24 0,26-49-126,-48 64 1,-15 24 114,0 0 0,0 0-1,0 1 1,0-1 0,0 0-1,0 0 1,0 0 0,0 0-1,0 0 1,1 0 0,-1 1-1,0-1 1,0 0 0,0 0-1,0 0 1,0 0 0,0 0-1,0 0 1,0 0 0,0 0-1,0 1 1,0-1 0,1 0-1,-1 0 1,0 0 0,0 0-1,0 0 1,0 0 0,0 0-1,0 0 1,1 0 0,-1 0-1,0 0 1,0 0 0,0 0-1,0 0 1,0 0 0,0 0-1,1 0 1,-1 0 0,0 0-1,0 0 1,0 0 0,0 0-1,0 0 1,0 0 0,1 0-1,-1 0 1,0 0 0,0 0-1,0 0 1,0 0 0,0-1-1,1 52-132,-2-40 128,0 1 0,1 0 1,1-1-1,0 1 0,0-1 1,1 1-1,1-1 0,0 0 0,0 0 1,7 13-1,-8-20-58,1 0-1,0 0 1,0 0-1,0 0 1,0-1-1,1 1 1,-1-1-1,1 0 1,0 0-1,0 0 1,5 2-1,-8-5-18,0 1-1,0-1 0,1 1 0,-1-1 0,0 1 0,1-1 1,-1 0-1,0 0 0,1 1 0,-1-1 0,0 0 0,1 0 0,-1 0 1,0-1-1,1 1 0,-1 0 0,3-1 0,-3 0-58,1 0 0,-1 0 1,0 0-1,1 0 0,-1 0 0,0-1 0,0 1 0,0 0 1,0-1-1,0 1 0,0 0 0,0-1 0,-1 1 0,1-1 1,0 0-1,-1 1 0,0-1 0,1-2 0,0-2-32,-1 1 0,1-1 0,-2 0 0,1 0 0,-1 1 0,1-1 0,-1 0 0,-1 1 0,-2-9 0,3 12 115,-15-50-1012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3.011"/>
    </inkml:context>
    <inkml:brush xml:id="br0">
      <inkml:brushProperty name="width" value="0.05" units="cm"/>
      <inkml:brushProperty name="height" value="0.05" units="cm"/>
    </inkml:brush>
  </inkml:definitions>
  <inkml:trace contextRef="#ctx0" brushRef="#br0">0 0 14979,'2'4'162,"-1"-1"1,1 0-1,0 0 0,0 0 0,0-1 0,1 1 1,-1 0-1,0-1 0,1 0 0,0 1 0,0-1 0,0 0 1,0 0-1,0-1 0,0 1 0,0-1 0,4 2 1,9 2 294,0 0 0,25 3 0,-10-2 97,-9-1-264,16 4 129,43 16 1,-71-22-393,-1 1 0,1 0 0,-1 1 0,0 0-1,-1 1 1,1-1 0,-1 2 0,0-1 0,12 13 0,-17-14-11,-1-1 1,1 1-1,-1 0 1,0-1-1,0 1 1,-1 0-1,1 0 1,-1 0-1,0 0 1,0 0-1,-1 0 0,0 1 1,0-1-1,0 0 1,0 0-1,-1 0 1,0 0-1,0 1 1,-2 6-1,-4 9-30,0-2 0,-1 1 0,-14 24 0,15-30-144,2-3 98,-1 0 1,0-1-1,-1 1 0,0-1 1,-12 14-1,-3-9-107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4.033"/>
    </inkml:context>
    <inkml:brush xml:id="br0">
      <inkml:brushProperty name="width" value="0.05" units="cm"/>
      <inkml:brushProperty name="height" value="0.05" units="cm"/>
    </inkml:brush>
  </inkml:definitions>
  <inkml:trace contextRef="#ctx0" brushRef="#br0">18 154 12995,'-12'-33'2500,"6"17"1047,8 35-1199,26 169 394,16 84-1981,-38-254-600,-6-18-155,0 0 0,0 0 0,0 0 0,0 0 0,0 0 0,0 0 0,0 0 0,0 0 0,0 1 0,0-1 0,0 0 0,0 0 0,0 0 0,0 0 0,0 0 0,1 0 0,-1 0 0,0 0-1,0 0 1,0 0 0,0 0 0,0 0 0,0 1 0,0-1 0,0 0 0,0 0 0,1 0 0,-1 0 0,0 0 0,0 0 0,0 0 0,0 0 0,0 0 0,0 0 0,0 0 0,1 0 0,-1 0 0,0 0 0,0 0 0,0 0 0,0 0 0,0-1 0,0 1 0,0 0 0,0 0 0,1 0 0,-1 0 0,0 0 0,0 0 0,0 0-1,0 0 1,0 0 0,0 0 0,0 0 0,0 0 0,0 0 0,0-1 0,2-2 56,-1-1-1,0 1 1,-1-1-1,1 1 1,-1-1-1,1-5 1,-1-38 177,-3 0-1,-1 1 1,-21-88 0,18 99-185,5 26-46,-6-37 31,-29-86 0,43 148-43,2 5-20,18 34 0,-24-50 21,1 0 1,0-1-1,-1 0 1,2 0-1,-1 0 0,0 0 1,1 0-1,0 0 1,0-1-1,0 0 1,0 0-1,0 0 0,9 4 1,-11-6 2,0-1 0,0 1 0,0-1 1,0 0-1,0 0 0,0 0 0,0 0 1,0-1-1,0 1 0,0 0 0,0-1 1,0 0-1,0 1 0,0-1 0,0 0 1,0 0-1,0 0 0,-1 0 0,1 0 1,0 0-1,-1-1 0,1 1 0,-1 0 1,0-1-1,1 1 0,1-4 0,4-4 4,-1-1 0,0 1-1,6-15 1,-11 23-4,9-23 28,13-48-1,-9 28-14,-14 44-13,0-1 0,0 1 1,0-1-1,0 0 0,0 1 0,0-1 0,1 1 0,-1-1 0,0 1 1,0-1-1,1 1 0,-1-1 0,1 1 0,-1-1 0,0 1 0,1-1 0,-1 1 1,1-1-1,-1 1 0,1 0 0,-1-1 0,1 1 0,0-1 0,-1 2 0,1-1 0,-1 0 0,1 1 0,-1-1-1,1 0 1,-1 0 0,0 1 0,1-1 0,-1 1-1,0-1 1,1 0 0,-1 1 0,0-1-1,1 1 1,-1-1 0,0 1 0,0-1 0,0 1-1,1-1 1,-1 1 0,10 38-12,-9-33 13,6 27-20,5 28-4,3 0 1,2-1 0,33 75 0,-47-129-115,0 0 0,1 0-1,-1 0 1,1 0 0,1-1 0,-1 0-1,7 7 1,-10-11 40,1 1 0,0-1 0,0 0 0,0 0 0,-1 0 0,1 0 0,0 0 0,0 0 1,1 0-1,-1-1 0,0 1 0,0-1 0,0 1 0,0-1 0,0 0 0,1 0 0,-1 0 0,0 0 0,0 0 0,0 0 0,0-1 0,1 1 0,-1-1 0,0 1 0,0-1 1,4-2-1,12-10-538,1-4-225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5.241"/>
    </inkml:context>
    <inkml:brush xml:id="br0">
      <inkml:brushProperty name="width" value="0.05" units="cm"/>
      <inkml:brushProperty name="height" value="0.05" units="cm"/>
    </inkml:brush>
  </inkml:definitions>
  <inkml:trace contextRef="#ctx0" brushRef="#br0">83 456 13635,'1'-9'887,"0"1"-1,-1-1 1,0 1-1,-2-15 1,1 21-742,1 1 0,0-1 0,-1 1 0,1-1 0,0 1 0,-1 0 0,0-1 0,1 1 0,-1 0 0,0-1 0,0 1 0,0 0 0,1 0 0,-1 0 0,-2-1 0,2 1-75,0 1 0,1 0 1,-1-1-1,0 1 0,0 0 1,0 0-1,0 0 1,0 0-1,0 0 0,0 0 1,0 0-1,0 0 0,0 0 1,0 0-1,1 1 1,-1-1-1,0 0 0,0 1 1,0-1-1,0 0 0,0 1 1,1-1-1,-1 1 1,0 0-1,0-1 0,1 1 1,-2 0-1,-1 2 8,0 1-1,0-1 1,0 1-1,0 0 1,1-1-1,-1 1 1,1 0-1,0 1 1,0-1-1,1 0 1,-3 7 0,-8 51 309,11-57-323,0 0 1,1 0-1,0 0 0,0 1 1,0-1-1,1 0 1,-1 0-1,3 8 0,-2-12-30,-1 1-1,1-1 1,0 0-1,0 1 1,-1-1-1,1 0 1,0 0-1,0 0 1,0 0-1,0 0 1,0 0-1,1 0 1,-1 0-1,0 0 1,0 0 0,1-1-1,-1 1 1,0 0-1,1-1 1,-1 1-1,1-1 1,-1 0-1,1 1 1,-1-1-1,1 0 1,-1 0-1,1 0 1,-1 0-1,0 0 1,1 0-1,-1 0 1,1-1-1,2 0 1,47-13 471,-34 9-398,0 0 0,18-2 0,-30 6-103,0 1 1,0-1-1,0 1 0,0 1 0,0-1 1,0 1-1,0-1 0,0 1 0,0 1 1,0-1-1,8 4 0,-11-3-3,0-1 1,0 1-1,0-1 0,-1 1 0,1 0 0,0 0 0,-1 0 1,1 0-1,1 2 0,-2-2 8,0 0 0,0-1 0,0 1 0,0-1-1,0 0 1,0 1 0,1-1 0,-1 0 0,1 0 0,-1 1 0,1-1 0,-1 0-1,3 0 1,-4-1 8,1 0-1,-1 0 0,1 0 1,-1 0-1,1 0 0,0 0 0,-1-1 1,1 1-1,-1 0 0,1 0 1,-1-1-1,1 1 0,-1 0 1,1-1-1,-1 1 0,0-1 1,1 1-1,-1 0 0,1-1 1,-1 1-1,0-1 0,0 1 0,1-1 1,-1 1-1,0-1 0,0 1 1,1-1-1,-1 0 0,0 1 1,0-1-1,0 1 0,0-1 1,0 1-1,0-1 0,0 0 0,0 0 1,2-25 375,-2 26-381,0-2 13,0-9 150,1 0 0,-2 1 0,0-1 0,0 0 0,0 0 0,-2 1 0,1-1 0,-8-18 0,8 26-222,4 6-265,-1-3 256,-1 1 1,1-1-1,-1 1 1,1-1-1,0 1 1,-1-1-1,1 1 1,0-1-1,0 0 1,-1 0-1,1 1 1,0-1-1,0 0 1,-1 0-1,1 0 1,1 1-1,1-2-145,0 1-1,1-1 1,-1 0-1,0 0 0,0 0 1,0 0-1,-1 0 1,1-1-1,0 1 1,0-1-1,-1 0 0,1 0 1,-1 0-1,4-3 1,2-4-658,0 1 1,12-17-1,-9 8-107,0-1-1,-1 0 1,0 0-1,-2-1 1,0 0 0,8-34-1,-13 41 842,0-1-1,-1 1 0,-1 0 1,0-1-1,-1 0 1,0 1-1,-1-1 0,-1 1 1,0 0-1,0-1 0,-1 1 1,-6-16-1,8 26 272,0 1 1,1-1-1,-1 0 0,0 1 0,0-1 0,0 1 0,0-1 0,0 1 0,0 0 1,0-1-1,0 1 0,0 0 0,-3-2 0,3 3-91,1 0 0,0 0 0,0 0 0,0 0 0,-1 0 0,1 0 0,0 0 0,0 0 0,0 0 0,-1 0 0,1 0 0,0 0 0,0 0 1,0 0-1,-1 0 0,1 0 0,0 0 0,0 0 0,0 0 0,-1 1 0,1-1 0,0 0 0,0 0 0,0 0 0,0 0 0,0 1 0,-1-1 0,1 0 0,0 0 0,0 0 0,0 0 0,0 1 0,0-1 0,0 0 0,0 1 0,-3 16 1169,7 44 82,3-1-1,2 0 1,17 62-1,-23-110-1173,18 65 502,-19-70-566,1 0 0,0 0 0,0-1 0,1 1 0,-1-1 0,1 0 0,1 0 0,6 7 0,-11-12-50,1 0-1,0 0 1,0 0-1,0 0 1,0-1-1,0 1 1,0 0-1,0-1 1,0 1-1,0 0 1,0-1-1,0 0 1,0 1-1,0-1 1,1 0-1,-1 1 0,0-1 1,0 0-1,0 0 1,1 0-1,-1 0 1,0 0-1,0 0 1,2-1-1,-1 0 4,-1 1 0,1-1 0,-1 0 0,1 0 0,-1-1 0,1 1 0,-1 0-1,0 0 1,0-1 0,1 1 0,-1-1 0,0 1 0,-1-1 0,2-2 0,2-5 55,0 0 0,-1 0 0,0-1 0,3-18 0,-2 4-100,-1 0 0,-1-1 0,-2 1 0,0-1 0,-1 1 0,-2-1 0,-7-35 0,2 45-1189,8 15 1153,-1 1 1,1-1-1,0 0 0,0 0 0,-1 0 0,1 0 1,0 0-1,0 0 0,-1 0 0,1 1 0,0-1 0,0 0 1,-1 0-1,1 0 0,0 1 0,0-1 0,0 0 0,-1 0 1,1 0-1,0 1 0,0-1 0,0 0 0,0 1 1,0-1-1,0 0 0,-1 0 0,1 1 0,0-1 0,0 0 1,0 1-1,-5 30-2600,3-11 1891,1 0 1,1 0-1,1 0 1,4 20-1,-4-33 807,0-1-1,0 1 1,1-1 0,0 1-1,0-1 1,1 0 0,0 0 0,0 0-1,0 0 1,1-1 0,-1 1-1,1-1 1,1 0 0,-1 0 0,10 8-1,-12-11 8,1 0-1,-1-1 1,1 1-1,-1-1 1,1 0 0,0 0-1,-1 0 1,1 0-1,0 0 1,0-1-1,0 1 1,-1-1-1,1 0 1,0 0-1,0 0 1,0 0-1,0 0 1,5-1-1,-4-1-8,0 0 0,0 1-1,0-1 1,0-1-1,0 1 1,0 0 0,-1-1-1,1 0 1,-1 0-1,1 0 1,2-4 0,3-5-4,0 0 1,0-1-1,-1 0 1,-1 0-1,0-1 1,5-17-1,-2 1 150,-1-1-1,-2 0 0,-1 0 1,-2-1-1,-1 0 1,-1 1-1,-3-40 0,1 71-164,0 0-1,0 0 1,1-1-1,-1 1 1,0 0-1,0 0 1,0-1-1,0 1 1,0 0-1,0 0 0,0-1 1,0 1-1,0 0 1,0 0-1,0-1 1,-1 1-1,1 0 1,0 0-1,0-1 1,0 1-1,0 0 1,0 0-1,0-1 1,0 1-1,-1 0 0,1 0 1,0 0-1,0-1 1,0 1-1,-1 0 1,1 0-1,0 0 1,0 0-1,0-1 1,-1 1-1,1 0 1,0 0-1,0 0 1,-1 0-1,-3 9 248,3 15-94,0 0 0,2 1-1,1-1 1,1 0 0,9 34 0,-1-18-32,1-2 0,26 56 0,-33-84-110,18 36 84,-21-42-104,0-1 0,0 0 0,1 1 0,-1-1 0,1-1 0,-1 1 0,1 0 0,0-1 0,0 1 0,5 2 0,-8-5-7,0-1 0,-1 1 0,1 0 0,0 0 1,0 0-1,0 0 0,0 0 0,0-1 0,0 1 0,0 0 0,0 0 1,0 0-1,-1-1 0,1 1 0,0 0 0,0 0 0,0 0 1,0-1-1,0 1 0,0 0 0,0 0 0,0 0 0,0 0 0,1-1 1,-1 1-1,0 0 0,0 0 0,0 0 0,0-1 0,0 1 0,0 0 1,0 0-1,0 0 0,0 0 0,1-1 0,-1 1 0,0 0 0,0 0 1,0 0-1,0 0 0,0 0 0,1 0 0,-1 0 0,0-1 0,0 1 1,0 0-1,0 0 0,1 0 0,-1 0 0,0 0 0,0 0 0,0 0 1,1 0-1,-1 0 0,0 0 0,0 0 0,0 0 0,1 0 1,-1 0-1,0 0 0,0 0 0,0 0 0,1 0 0,-1 0 0,0 0 1,0 1-1,-8-19 6,-12-7 10,-1 1 0,-44-40 0,-1-2 579,64 65-545,1-1 0,-1 1 0,1-1 0,-1 0 0,1 0 1,0 0-1,0 0 0,0 0 0,0 0 0,-1-4 0,2 5-25,0 0-1,0 1 1,0-1-1,0 0 0,0 1 1,1-1-1,-1 0 1,0 0-1,0 1 0,1-1 1,-1 0-1,0 1 1,1-1-1,-1 0 0,0 1 1,1-1-1,-1 1 1,1-1-1,-1 1 0,1-1 1,0 1-1,-1-1 1,1 1-1,-1-1 0,1 1 1,0 0-1,-1-1 1,1 1-1,0 0 0,0 0 1,-1-1-1,1 1 1,0 0-1,0 0 0,19-6 261,147-47-1221,-132 41 675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6.199"/>
    </inkml:context>
    <inkml:brush xml:id="br0">
      <inkml:brushProperty name="width" value="0.05" units="cm"/>
      <inkml:brushProperty name="height" value="0.05" units="cm"/>
    </inkml:brush>
  </inkml:definitions>
  <inkml:trace contextRef="#ctx0" brushRef="#br0">17 124 14995,'-15'-21'2770,"14"24"-1379,8 14-387,120 286 1706,-104-241-2251,46 113 944,-69-174-1365,1 1 0,0-1 0,-1 0 0,1 1 1,0-1-1,0 1 0,-1-1 0,1 0 0,0 0 0,0 1 0,1-1 1,-1 0-1,0 0 0,0 0 0,3 1 0,-4-2-25,0 0-1,1 0 1,-1 0-1,0 0 1,0 0-1,1 0 1,-1 0-1,0 0 1,0 0-1,1 0 1,-1 0-1,0 0 1,0-1-1,0 1 0,1 0 1,-1 0-1,0 0 1,0 0-1,0 0 1,1-1-1,-1 1 1,0 0-1,0 0 1,0 0-1,0-1 1,0 1-1,1 0 1,-1 0-1,0-1 1,0 1-1,0 0 1,3-18 181,-9-160 495,2 117-689,2-1 1,9-84 0,-6 137-55,1 1-1,0-1 1,1 0-1,0 1 1,4-10-1,-7 16 21,1 0 0,0 0 0,0 1 0,0-1 0,0 0 0,0 0-1,0 1 1,1-1 0,-1 1 0,0-1 0,1 1 0,-1-1 0,1 1 0,0 0 0,-1 0 0,1 0-1,0 0 1,0 0 0,0 0 0,0 0 0,0 0 0,0 1 0,0-1 0,0 1 0,0 0 0,0-1 0,4 1-1,-6 1 25,1-1-1,0 0 0,-1 1 0,1-1 0,0 0 0,-1 1 0,1-1 0,0 1 0,-1-1 0,1 1 1,-1 0-1,1-1 0,-1 1 0,1-1 0,-1 1 0,1 0 0,-1 0 0,0-1 0,0 1 0,1 0 1,-1 0-1,0-1 0,0 1 0,0 0 0,1 0 0,-1-1 0,0 1 0,0 0 0,0 0 0,-1 0 1,1-1-1,0 1 0,0 0 0,-1 1 0,-7 29-28,1-12 55,-1-1-1,0 0 1,-17 24-1,21-35-31,-2 1-1,1-1 0,-1 1 1,0-2-1,-1 1 1,0-1-1,0 0 1,0 0-1,-12 6 0,19-11-5,-1-1-1,1 0 1,0 0-1,-1 1 1,1-1-1,0 0 1,-1 0-1,1 0 1,0 0-1,-1 0 1,1 0-1,0 0 1,-1 1-1,1-1 1,0 0-1,-1 0 1,1 0-1,0 0 1,-1-1-1,1 1 1,-1 0-1,1 0 1,0 0-1,-1 0 1,1 0-1,0 0 1,-1 0 0,1-1-1,0 1 1,-1 0-1,1 0 1,0 0-1,0-1 1,-1 1-1,1 0 1,0-1-1,0 1 1,-1 0-1,1 0 1,0-1-1,0 1 1,0 0-1,0-1 1,0 1-1,-1 0 1,1-1-1,0 1 1,0 0-1,0-1 1,0 1-1,0-1 1,0 1-1,0-1 1,2-19-1130,1 10 592,0 1 0,0 0 0,2-1 0,-1 1 0,9-12 0,33-43-1952,-31 44 1831,14-18 201,1 2 0,38-36 0,-65 70 604,-1 0 1,1-1-1,0 1 0,0 0 1,0 0-1,0 1 1,0-1-1,5-2 0,-7 4-62,0 0 1,0 0-1,0 0 0,0 0 0,0 0 0,0 0 1,0 0-1,0 0 0,0 0 0,0 0 0,0 0 0,0 1 1,0-1-1,0 0 0,0 1 0,0-1 0,0 1 0,0-1 1,-1 1-1,1-1 0,0 1 0,0-1 0,-1 1 1,1 0-1,0 0 0,0-1 0,-1 1 0,1 0 0,-1 0 1,1 0-1,-1 0 0,1 1 0,5 12 505,0 1 0,-2 0 0,1 0 0,-2 1-1,0-1 1,1 20 0,4 21 466,-4-36-700,-2-9-106,0 1-1,0 0 1,2 0-1,-1-1 1,1 0 0,11 20-1,-15-30-212,0-1 1,0 0-1,1 1 0,-1-1 0,0 0 1,0 1-1,0-1 0,1 0 0,-1 1 0,0-1 1,0 0-1,1 0 0,-1 1 0,0-1 1,1 0-1,-1 0 0,0 0 0,1 1 0,-1-1 1,0 0-1,1 0 0,-1 0 0,0 0 1,1 0-1,-1 0 0,1 0 0,-1 0 0,0 0 1,1 0-1,-1 0 0,1 0 0,-1 0 1,0 0-1,1 0 0,7-13 245,-2-20 3,-7 19-230,0 0 0,-1 0 0,-1 0 0,0 1 0,-1-1 0,-1 1-1,0 0 1,0 0 0,-1 1 0,-1-1 0,0 1 0,-10-12 0,-8 4-172,13 18-175,12 3 290,0-1-1,0 0 1,-1 1-1,1-1 1,0 0-1,0 1 1,0-1-1,-1 1 1,1-1-1,0 0 1,0 1-1,0-1 0,0 1 1,0-1-1,0 1 1,0-1-1,0 1 1,0-1-1,0 0 1,0 1-1,0-1 1,0 1-1,0-1 1,1 1-1,-1-1 1,0 0-1,0 1 1,1 0-1,-1 0-114,1 1 1,0-1-1,0 1 0,0-1 1,0 0-1,0 1 0,0-1 1,0 0-1,0 0 0,1 0 0,-1 0 1,0 0-1,1 0 0,-1 0 1,1 0-1,-1 0 0,1-1 1,-1 1-1,1 0 0,-1-1 1,1 0-1,0 1 0,-1-1 1,1 0-1,0 0 0,3 0 1,3 0-592,1 0 1,0-1 0,15-3 0,40-13-925,-27 6 773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6.675"/>
    </inkml:context>
    <inkml:brush xml:id="br0">
      <inkml:brushProperty name="width" value="0.05" units="cm"/>
      <inkml:brushProperty name="height" value="0.05" units="cm"/>
    </inkml:brush>
  </inkml:definitions>
  <inkml:trace contextRef="#ctx0" brushRef="#br0">139 52 13843,'-1'-1'183,"0"0"1,-1 0 0,1 1-1,0-1 1,-1 0-1,1 1 1,0-1-1,-1 1 1,1-1-1,0 1 1,-1-1-1,1 1 1,-1 0-1,1 0 1,-1 0-1,-1 0 1,-1 0 203,0-1-244,0 1 0,0-1 0,0 1-1,0 0 1,0 1 0,0-1 0,0 1-1,0-1 1,0 1 0,0 1 0,0-1 0,0 0-1,0 1 1,1 0 0,-1 0 0,1 0-1,-1 0 1,1 1 0,0-1 0,0 1-1,0 0 1,0 0 0,0 0 0,1 0-1,-1 0 1,1 1 0,0-1 0,0 1-1,0-1 1,1 1 0,-1 0 0,1 0-1,0 0 1,0 0 0,0 0 0,0 0 0,1 0-1,0 0 1,-1 0 0,2 0 0,0 6-1,-1-4-108,0 0-1,1-1 0,0 1 0,0-1 1,1 1-1,0-1 0,0 1 0,0-1 1,0 0-1,1 0 0,0 0 0,0 0 0,0-1 1,1 1-1,0-1 0,-1 0 0,1 0 1,1 0-1,-1 0 0,1-1 0,-1 0 1,7 4-1,-5-4-17,1-1 0,-1 1 0,1-1 0,0 0 0,-1-1 0,1 0 0,0 0 0,0 0 0,0-1 0,0 0 1,0 0-1,0-1 0,0 1 0,0-2 0,0 1 0,0-1 0,10-4 0,-7 2 13,0-1-1,-1 0 1,1-1-1,-1 0 1,-1 0 0,1-1-1,10-11 1,-15 14-8,1 0 0,-1-1 1,-1 0-1,1 0 0,-1 0 0,0 0 0,0-1 0,0 1 1,-1-1-1,0 0 0,0 1 0,0-1 0,-1 0 0,1-8 1,-2 9-64,0 1 0,-1-1 1,0 1-1,0-1 0,0 1 1,-1 0-1,0-1 0,1 1 1,-1 0-1,-1 0 0,1 0 0,-1 1 1,1-1-1,-1 0 0,0 1 1,0 0-1,-1 0 0,1 0 1,-1 0-1,-6-4 0,3 2-318,0 1 0,0-1 0,-1 1 0,0 1 0,0-1 0,0 1 0,0 1 0,-1-1 0,-15-1 0,17 6-443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7.192"/>
    </inkml:context>
    <inkml:brush xml:id="br0">
      <inkml:brushProperty name="width" value="0.05" units="cm"/>
      <inkml:brushProperty name="height" value="0.05" units="cm"/>
    </inkml:brush>
  </inkml:definitions>
  <inkml:trace contextRef="#ctx0" brushRef="#br0">0 45 15507,'5'-5'470,"1"0"0,0 1 0,-1 0 1,2 0-1,-1 1 0,0-1 0,1 1 0,-1 1 0,1-1 0,0 1 0,0 0 0,11-1 0,-15 3-367,1 0 0,0 0 0,-1 0 0,1 0 0,0 0 1,-1 1-1,1 0 0,0 0 0,-1 0 0,1 0 0,-1 1 0,0-1 0,1 1 0,-1 0 0,0 0 1,0 0-1,0 0 0,0 0 0,0 1 0,-1 0 0,1-1 0,-1 1 0,0 0 0,1 0 0,2 7 1,-2-5-56,0 1 0,-1 0 1,0 0-1,0 0 0,0 0 1,-1 0-1,0 0 0,0 1 1,-1-1-1,1 0 1,-2 1-1,1-1 0,0 0 1,-1 0-1,-2 9 0,-3 5 240,-1 1 0,-1-1 0,-12 21 0,9-16 86,10-24-354,0 0-1,1 0 1,-1 0 0,1-1 0,-1 1 0,1 0 0,-1 0-1,1 0 1,0 0 0,0 0 0,-1 0 0,1 0 0,0 0-1,0 0 1,0 0 0,0 0 0,0 0 0,0 0 0,0 0-1,0 0 1,1 0 0,-1 0 0,0 0 0,1 0 0,-1 0-1,0 0 1,1 0 0,0 1 0,1-1-5,0 0 0,0-1 0,-1 1 0,1-1 1,0 1-1,0-1 0,0 0 0,0 1 0,0-1 0,0 0 0,0 0 0,0-1 0,3 0 1,44-6-393,-1-3 0,92-31 1,-138 41 351,14-5-573,-1 1-1,-1-2 0,1 0 0,-1-1 0,0 0 0,0-1 0,22-17 0,-24 9-353,-13 2-147</inkml:trace>
  <inkml:trace contextRef="#ctx0" brushRef="#br0" timeOffset="1">138 149 16211,'11'9'1737,"12"-3"-897,6-5-296,11-2 816,4-5-191,6-4-393,1-2-360,-1-2-960,-6-3-1057,-5 1 1377,-6 0-304,-10-2-224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7.652"/>
    </inkml:context>
    <inkml:brush xml:id="br0">
      <inkml:brushProperty name="width" value="0.05" units="cm"/>
      <inkml:brushProperty name="height" value="0.05" units="cm"/>
    </inkml:brush>
  </inkml:definitions>
  <inkml:trace contextRef="#ctx0" brushRef="#br0">44 240 14483,'0'1'77,"0"0"0,0-1-1,0 1 1,0 0 0,0-1-1,0 1 1,0 0 0,0 0-1,1-1 1,-1 1 0,0 0 0,0 0-1,1-1 1,-1 1 0,0-1-1,1 1 1,-1 0 0,1-1-1,-1 1 1,1-1 0,-1 1 0,1-1-1,-1 1 1,1-1 0,0 1-1,0 0 1,1-1 49,-1 0-1,0 1 1,1-1-1,-1 0 1,1 0-1,-1 0 0,1 0 1,-1 0-1,1 0 1,-1 0-1,0 0 1,3-1-1,2-1 221,0-1 0,0 1 0,0-1 0,0 0 0,6-4-1,-2-1-18,-1 0-1,1-1 1,-2 1 0,1-2-1,-1 1 1,-1-1-1,8-12 1,-11 15-214,0 0 1,0-1-1,0 1 1,-1-1-1,0 0 1,-1 0-1,0-1 1,0 1-1,-1 0 1,0-1-1,0-10 1,-1 17-98,1 0 0,-1 0 0,0 0 0,-1 1 0,1-1 1,0 0-1,0 0 0,-1 0 0,1 1 0,-1-1 1,0 0-1,1 0 0,-1 1 0,0-1 0,0 1 0,0-1 1,0 1-1,0-1 0,-1 1 0,1-1 0,0 1 1,-1 0-1,1 0 0,0 0 0,-1 0 0,0 0 0,1 0 1,-1 0-1,0 0 0,1 1 0,-1-1 0,0 1 1,0-1-1,1 1 0,-4-1 0,0 1 15,1 1-1,-1-1 1,1 1-1,0 0 1,-1 0-1,1 1 1,0-1-1,0 1 1,0 0-1,0 0 1,0 0-1,0 1 1,-6 5-1,-2 3 26,0 2 1,2-1-1,-1 1 0,1 1 1,1 0-1,1 0 0,0 1 1,1 0-1,0 0 0,1 1 1,1 0-1,-6 31 0,10-43-50,0 0 0,1 0 0,0 1 0,0-1-1,0 0 1,0 1 0,1-1 0,-1 0 0,1 1 0,0-1-1,1 0 1,-1 0 0,1 0 0,-1 0 0,1 0 0,1 0-1,-1-1 1,0 1 0,5 5 0,-3-6-32,0 0 0,0 0 0,0-1 0,0 1 0,0-1 0,0 0 0,1 0 0,-1 0 0,1 0 0,-1-1 0,1 0 0,0 0 0,0 0 0,-1-1 0,1 0 0,0 1 0,7-2 0,6-1-210,0 0 0,0-2 0,0 0 0,0 0 0,32-14 0,-24 5 71,1 0 0,46-32 0,-15 2-248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8.139"/>
    </inkml:context>
    <inkml:brush xml:id="br0">
      <inkml:brushProperty name="width" value="0.05" units="cm"/>
      <inkml:brushProperty name="height" value="0.05" units="cm"/>
    </inkml:brush>
  </inkml:definitions>
  <inkml:trace contextRef="#ctx0" brushRef="#br0">212 0 18004,'-10'3'358,"0"-1"0,1 2 0,0-1 0,0 1 0,0 1 0,0 0 0,1 0 0,0 0 0,-15 14 0,7-5 251,1 1-1,0 1 1,-18 26-1,28-36-459,1 1 0,0 0 0,0 0-1,-5 12 1,9-18-139,-1 0 0,1 0 0,0 0 0,-1-1 1,1 1-1,0 0 0,0 0 0,0 0 0,0 0 0,0 0 0,0 0 0,0 0 0,0 0 0,0 0 0,0 0 0,0 0 0,0 0 0,1 0 0,-1 0 1,1 0-1,-1 0 0,0-1 0,1 1 0,-1 0 0,1 0 0,0 0 0,-1-1 0,1 1 0,0 0 0,-1-1 0,1 1 0,0 0 0,0-1 0,0 1 0,-1-1 1,1 1-1,0-1 0,0 0 0,0 1 0,0-1 0,0 0 0,0 0 0,0 1 0,0-1 0,0 0 0,0 0 0,0 0 0,0 0 0,1-1 0,25 1-61,1-1 0,-1-2 0,0-1 0,46-12-1,-1 1-409,-36 6 194,-27 6 158,1 0 0,-1 1 0,0 1 0,1-1 0,-1 1 0,18 1 0,-27 0 111,0 0 0,1 0 0,-1 0 0,1 0 0,-1 0-1,1 0 1,-1 1 0,1-1 0,-1 0 0,0 0 0,1 0 0,-1 1-1,0-1 1,1 0 0,-1 0 0,1 1 0,-1-1 0,0 0 0,0 1-1,1-1 1,-1 0 0,0 1 0,1-1 0,-1 1 0,0-1 0,0 0 0,0 1-1,0-1 1,1 1 0,-1-1 0,0 0 0,0 1 0,0 0 0,-6 17 230,-18 15 278,-47 44 798,60-65-1052,-2-1 0,1-1 0,-1 0 0,-20 11 0,32-21-266,0 0 0,0 1-1,0-1 1,0 1 0,0-1-1,0 1 1,1-1 0,-1 1-1,0 0 1,0-1 0,0 1 0,1 0-1,-1 0 1,0-1 0,1 1-1,-1 0 1,1 0 0,-1 0-1,1 0 1,-1 0 0,0 1-1,-5 13-830,3-11 465,0 0 0,0-1 0,0 0 0,-1 1 0,1-1-1,-1 0 1,0-1 0,0 1 0,0-1 0,-5 3 0,8-4 247,0-1 0,0 1 1,0 0-1,0-1 0,0 1 0,-1-1 1,1 0-1,0 1 0,0-1 1,-1 0-1,1 0 0,0 0 0,0 0 1,-1 0-1,1 0 0,0 0 0,-1 0 1,1-1-1,0 1 0,0 0 1,0-1-1,-1 1 0,1-1 0,0 1 1,0-1-1,0 0 0,0 1 0,0-1 1,0 0-1,0 0 0,0 0 0,0 0 1,0 0-1,0 0 0,1 0 1,-1 0-1,0 0 0,1 0 0,-1 0 1,1 0-1,-1 0 0,1-2 0,-2-12-935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8.625"/>
    </inkml:context>
    <inkml:brush xml:id="br0">
      <inkml:brushProperty name="width" value="0.05" units="cm"/>
      <inkml:brushProperty name="height" value="0.05" units="cm"/>
    </inkml:brush>
  </inkml:definitions>
  <inkml:trace contextRef="#ctx0" brushRef="#br0">158 15 18124,'0'-1'94,"0"1"0,0-1 1,-1 0-1,1 0 0,0 1 1,-1-1-1,1 0 0,0 1 1,-1-1-1,1 0 0,-1 1 1,1-1-1,-1 1 0,0-1 1,1 1-1,-1-1 0,1 1 0,-1-1 1,0 1-1,1 0 0,-1-1 1,0 1-1,1 0 0,-1 0 1,0-1-1,0 1 0,1 0 1,-1 0-1,0 0 0,0 0 0,1 0 1,-1 0-1,0 0 0,0 0 1,0 0-1,-1 1 0,-29 6 1406,24-4-1380,1 2 0,-1-1 1,1 1-1,0 0 0,0 0 0,1 0 0,0 1 1,0 0-1,0 0 0,1 0 0,-7 12 1,6-9-92,1-1 1,0 1-1,1 0 1,-1 0-1,2 0 1,-1 0-1,1 0 1,1 1-1,-1 9 1,2-17-25,0-1 1,0 1 0,0-1-1,0 0 1,1 1 0,-1-1-1,0 1 1,1-1 0,-1 0-1,1 1 1,-1-1 0,1 0-1,0 0 1,0 0 0,-1 1-1,1-1 1,0 0 0,0 0-1,0 0 1,2 1 0,-1-1-1,0 1 1,1-1 0,-1 0 0,1 0-1,-1 0 1,1 0 0,0 0 0,-1-1-1,1 1 1,3-1 0,8 1 4,0-2 1,-1 1-1,22-5 0,-22 3-3,60-10-6,-37 5-41,0 2 1,0 1-1,61 2 0,-92 2 25,0 1 1,1-1 0,-1 1-1,0 1 1,0-1 0,0 1-1,0-1 1,-1 2 0,1-1-1,0 0 1,-1 1 0,0 0-1,1 0 1,3 4 0,-6-5 13,0 0 0,0 1 1,-1-1-1,1 1 1,-1-1-1,1 1 1,-1 0-1,0-1 1,0 1-1,0 0 0,-1 0 1,1 0-1,-1 0 1,1 0-1,-1 0 1,0 0-1,0 0 1,0 0-1,0 0 1,-1 0-1,0 0 0,1 0 1,-1-1-1,0 1 1,-2 5-1,-2 1 52,1-1-1,-1 0 1,0 0 0,-1 0-1,0-1 1,0 0-1,-1 0 1,0 0-1,0-1 1,0 0-1,-1 0 1,0-1 0,0 0-1,-10 5 1,-4 0 23,0-1 1,0-1-1,0 0 1,-37 6-1,46-12-299,0 0 1,0 0-1,0-2 0,0 1 0,0-2 0,0 0 1,1 0-1,-16-4 0,12 0-251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4:09.106"/>
    </inkml:context>
    <inkml:brush xml:id="br0">
      <inkml:brushProperty name="width" value="0.05" units="cm"/>
      <inkml:brushProperty name="height" value="0.05" units="cm"/>
    </inkml:brush>
  </inkml:definitions>
  <inkml:trace contextRef="#ctx0" brushRef="#br0">24 1389 16652,'-2'-2'143,"0"0"0,0 0 0,0 0 0,0 0 0,0 0 1,1-1-1,-1 1 0,1-1 0,0 1 0,-1-1 1,1 0-1,0 1 0,1-1 0,-1 0 0,0-3 1,1 4-83,0 0 1,1 0 0,-1-1 0,1 1 0,0 0-1,-1 0 1,1 0 0,0-1 0,0 1 0,1 0-1,-1 0 1,0 1 0,1-1 0,-1 0 0,1 0-1,-1 1 1,1-1 0,0 1 0,0-1 0,3-1-1,11-7 37,1 1-1,0 1 1,0 1 0,0 0-1,1 1 1,0 1-1,20-3 1,-6 0-108,687-150-553,-278 66 889,2401-516 1856,-2672 574-2083,432-95-671,-14-39-294,-462 121 622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2.568"/>
    </inkml:context>
    <inkml:brush xml:id="br0">
      <inkml:brushProperty name="width" value="0.05" units="cm"/>
      <inkml:brushProperty name="height" value="0.05" units="cm"/>
    </inkml:brush>
  </inkml:definitions>
  <inkml:trace contextRef="#ctx0" brushRef="#br0">3 1 18244,'-1'3'147,"1"1"0,-1 0 0,1-1 0,0 1 0,-1 0 0,2-1 0,-1 1 0,0 0 0,1-1 0,-1 1 0,1-1 0,0 1 0,1-1 0,-1 1 0,0-1 0,1 0 0,0 0 0,0 1 0,0-1 0,0 0 0,0-1 0,1 1 0,-1 0 0,1-1 0,-1 1 0,1-1 0,5 3 0,0 1-283,1-2 0,0 1 0,-1-1-1,1-1 1,0 1 0,1-2 0,-1 1-1,1-1 1,10 1 0,1-3-394,0 0-1,0-1 1,36-6 0,-34 3-80,0 1 1,32 1 0,-54 2 680,1 0-1,-1 0 1,0 0 0,0 0-1,0 0 1,0 1-1,0-1 1,0 0 0,0 1-1,0-1 1,0 0 0,0 1-1,0-1 1,0 1-1,0 0 1,0-1 0,-1 1-1,1 0 1,0 0 0,0-1-1,0 1 1,0 2 0,0-2 76,0 1 0,-1 0 0,1-1 1,-1 1-1,0 0 0,1 0 0,-1 0 1,0-1-1,0 1 0,0 0 0,0 0 1,-1 3-1,-2 6 868,0 0-1,-1 0 1,-8 17 0,7-16 34,0-2-448,4-7-418,-1 0 0,1 1 0,-1-1 0,1 0 0,0 1 0,0-1 0,1 1 0,-1-1 0,1 5 0,0-8-171,0 1 0,0-1 0,0 1 0,1-1 0,-1 0 0,0 1 0,1-1 0,-1 0 0,0 1-1,1-1 1,-1 0 0,0 1 0,1-1 0,-1 0 0,0 0 0,1 1 0,-1-1 0,1 0 0,-1 0 0,1 0-1,-1 0 1,0 0 0,1 0 0,-1 0 0,1 1 0,-1-1 0,1 0 0,-1-1 0,1 1 0,-1 0 0,1 0-1,20-2-143,-15 1 102,8 0-21,1 0 0,-1 1-1,1 1 1,-1 0 0,0 1 0,1 1 0,-1 0-1,0 1 1,-1 1 0,1 0 0,-1 0 0,0 1-1,0 1 1,13 9 0,-24-14 53,1-1 0,-1 1 1,0 0-1,0 0 0,0 0 0,0 1 1,0-1-1,0 0 0,-1 1 0,1-1 1,-1 1-1,0-1 0,0 1 0,0 0 1,0 0-1,0-1 0,0 1 0,-1 0 1,1 0-1,-1 4 0,0-4 10,0 0 0,-1-1 0,0 1 0,1 0 0,-1-1 0,0 1 0,-1-1 0,1 1 0,0-1 0,-1 1 1,1-1-1,-1 0 0,0 0 0,1 0 0,-1 0 0,0 0 0,0 0 0,-1 0 0,1-1 0,0 1 0,-5 1 0,-1 1-33,0 0-1,-1-1 1,1 0 0,-1-1-1,0 0 1,1 0 0,-1-1 0,0 0-1,0-1 1,0 1 0,-11-3-1,16 2-95,-1 0-1,1-1 1,-1 1-1,1-1 1,0-1-1,-1 1 1,1 0-1,0-1 0,0 0 1,0 0-1,0 0 1,0-1-1,0 1 1,0-1-1,1 0 1,0 0-1,-1 0 1,1 0-1,0-1 0,1 1 1,-1-1-1,1 0 1,-5-7-1,3-11-546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5:09.266"/>
    </inkml:context>
    <inkml:brush xml:id="br0">
      <inkml:brushProperty name="width" value="0.05" units="cm"/>
      <inkml:brushProperty name="height" value="0.05" units="cm"/>
    </inkml:brush>
  </inkml:definitions>
  <inkml:trace contextRef="#ctx0" brushRef="#br0">665 36 11763,'-1'-3'137,"-1"0"1,0 1 0,0-1 0,-1 1 0,1 0 0,0-1 0,-1 1 0,0 0 0,1 1 0,-1-1 0,0 0 0,0 1 0,0 0-1,0-1 1,0 1 0,0 0 0,0 1 0,0-1 0,0 1 0,-1-1 0,1 1 0,0 0 0,0 0 0,0 0 0,-1 0 0,1 1-1,0 0 1,0-1 0,0 1 0,-6 3 0,-8 2 382,1 2 1,0 0-1,0 1 0,-19 14 0,29-19-478,-35 27 66,1 2-1,2 1 0,1 2 1,2 1-1,-59 83 0,70-84-79,2 0 0,1 2 0,1 0 0,3 1 0,1 1 0,1 1 0,3 0 0,1 1 0,-9 82 0,18-97-7,1 1 0,2-1 0,1 0-1,0 1 1,3-1 0,0 0 0,10 30-1,-8-37-16,2 1-1,0-1 0,1-1 1,1 1-1,0-2 0,2 0 0,0 0 1,1-1-1,27 25 0,-25-28-7,0 0-1,1-2 0,0 0 1,1-1-1,0-1 0,1 0 1,0-1-1,1-2 0,-1 0 1,2-1-1,-1 0 0,0-2 1,40 3-1,-36-6 1,1-1 1,-1-2-1,1 0 1,-1-2-1,0 0 1,0-2-1,-1-1 0,1 0 1,-1-2-1,-1-1 1,35-20-1,-25 10 31,0-2 0,-1-2 1,-2-1-1,0-1 0,-2-1 0,0-1 0,-2-2 0,-2 0 0,-1-2 0,-1 0 0,-1-2 1,19-46-1,-29 54 12,0 0 1,-2-1 0,-1-1 0,-1 1-1,-1-1 1,-2 0 0,0-46-1,-4 52-13,-1-1 0,0 1 0,-2 0 0,-1 0 0,-1 1 0,-1-1 0,0 1-1,-2 1 1,0-1 0,-17-25 0,9 21-151,-2-1-1,-1 2 1,-1 1 0,0 0-1,-2 2 1,-1 0 0,0 2-1,-2 0 1,0 2-1,-1 1 1,0 1 0,-2 2-1,1 0 1,-2 2 0,1 1-1,-1 1 1,-1 2 0,0 1-1,-38-2 1,31 5-407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5:10.164"/>
    </inkml:context>
    <inkml:brush xml:id="br0">
      <inkml:brushProperty name="width" value="0.05" units="cm"/>
      <inkml:brushProperty name="height" value="0.05" units="cm"/>
    </inkml:brush>
  </inkml:definitions>
  <inkml:trace contextRef="#ctx0" brushRef="#br0">770 460 9922,'-50'-178'2161,"35"135"-1423,-2 1 1,-21-41 0,33 73-579,-1 1 1,0 0-1,0 0 0,0 1 1,-1-1-1,0 1 0,-1 1 0,0-1 1,-12-7-1,15 12-81,0 0-1,0 0 1,0 1-1,0 0 1,0 0-1,-1 0 1,1 1-1,-1 0 1,1 0 0,-1 0-1,1 0 1,-1 1-1,0 0 1,1 1-1,-1-1 1,0 1-1,1 0 1,-1 0 0,-7 3-1,-2 3 21,0-1-1,0 2 1,1 0-1,0 1 1,0 0 0,1 1-1,0 1 1,-19 21-1,1 1 96,-49 73-1,52-61-99,2 1 1,2 1 0,2 1-1,2 1 1,3 1 0,1 1-1,3 0 1,2 1 0,2 0 0,-3 88-1,11-106-75,2-1 0,2 1 0,1-1 0,1 0 0,2 0 0,1 0 0,2-1 1,18 42-1,-20-56-25,2 1 0,0-2 0,1 1 0,0-2 0,1 1 1,1-2-1,1 1 0,0-2 0,1 0 0,1-1 1,0 0-1,1-1 0,0-1 0,36 17 0,-30-19 12,1-1-1,0-1 1,1 0-1,0-3 0,0 0 1,0-1-1,0-1 1,0-2-1,1 0 1,-1-2-1,0 0 1,0-2-1,0-1 0,0-1 1,40-16-1,-32 9 46,-1-2 1,-1-1-1,0-1 0,-2-2 0,0-1 0,-1-1 0,-1-1 0,0-2 0,-2 0 1,40-53-1,-43 48 27,-2-1 0,-1-1 0,-1-1 0,-2 0 1,-1-1-1,-2-1 0,-1 0 0,11-54 0,-19 68-52,-2-1 0,0 1 0,-1-1 0,0 0 0,-2 1-1,-1-1 1,0 0 0,-2 1 0,0 0 0,-1 0 0,-2 0-1,0 0 1,0 1 0,-2 0 0,0 1 0,-15-21 0,11 21-20,-2 1-1,0 0 1,-1 1 0,0 1 0,-1 0 0,-1 1 0,0 1 0,-1 1 0,-1 0 0,0 2 0,-34-14 0,8 8-230,-1 1 0,-1 3 0,0 2 0,-63-6 0,79 13-205,-43-6-212,67 8 563,-1-1 0,1 0 1,0-1-1,0 1 1,0-2-1,-9-4 1,16 7 31,-1 0 0,0-1 1,0 1-1,1-1 0,-1 1 0,1-1 1,-1 0-1,1 1 0,0-1 1,-2-3-1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5:11.074"/>
    </inkml:context>
    <inkml:brush xml:id="br0">
      <inkml:brushProperty name="width" value="0.05" units="cm"/>
      <inkml:brushProperty name="height" value="0.05" units="cm"/>
    </inkml:brush>
  </inkml:definitions>
  <inkml:trace contextRef="#ctx0" brushRef="#br0">606 42 14787,'-9'-6'190,"-1"1"-1,1 0 1,-1 0-1,-1 1 1,1 0-1,0 1 0,-1 0 1,0 1-1,0 0 1,1 1-1,-1 0 1,0 1-1,0 0 1,0 0-1,0 1 1,-19 5-1,16-3-80,1 0-1,0 1 1,0 1-1,1 1 1,-1-1 0,1 2-1,0 0 1,1 0-1,-1 1 1,1 1-1,1-1 1,0 2 0,-9 10-1,-7 13 37,3 1-1,0 1 1,2 1 0,2 1-1,2 1 1,1 1 0,-12 43-1,11-20 16,3 1 0,2 0 0,-5 121 0,16-143-134,2-1 1,2 0 0,1 0-1,2 0 1,21 71 0,-21-90-38,2 0 1,0 0 0,2-1 0,0-1-1,1 0 1,1 0 0,0-1 0,2-1-1,0 0 1,1 0 0,0-2 0,21 17-1,-25-24 6,0 0-1,1-1 1,0 0-1,0-1 0,0-1 1,1 1-1,-1-2 1,1 0-1,1 0 1,-1-2-1,0 1 1,1-2-1,-1 0 0,1 0 1,-1-1-1,1-1 1,0 0-1,-1-1 1,0-1-1,1 0 1,-1 0-1,0-1 0,-1-1 1,1-1-1,-1 1 1,0-2-1,0 0 1,-1 0-1,0-1 1,0 0-1,-1-1 0,0 0 1,0-1-1,-1 0 1,9-13-1,-1-1 61,-1-2-1,-1 0 1,-1-1-1,-1 0 1,-1-1 0,-2 0-1,-1-1 1,8-40-1,-11 32 27,-2-1-1,-1 1 1,-2 0-1,-1-1 1,-3 1-1,-8-52 1,3 49-150,-2 0 0,-1 1 0,-2 0 1,-2 1-1,-1 1 0,-2 0 0,-2 2 1,-1 0-1,-2 1 0,-1 1 0,-1 1 1,-2 1-1,-43-38 0,53 55-216,0 0 1,-1 1-1,-1 1 0,0 1 1,0 1-1,-1 0 0,0 2 0,-1 0 1,-25-5-1,29 10-307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5:12.385"/>
    </inkml:context>
    <inkml:brush xml:id="br0">
      <inkml:brushProperty name="width" value="0.05" units="cm"/>
      <inkml:brushProperty name="height" value="0.05" units="cm"/>
    </inkml:brush>
  </inkml:definitions>
  <inkml:trace contextRef="#ctx0" brushRef="#br0">1436 82 13147,'-45'-11'351,"0"3"0,-1 1 0,-66-1 0,40 8-79,-108 14 0,135-7-152,0 2 0,0 2 0,2 2 0,-1 2 0,2 1 0,0 3 0,1 1 0,1 2 0,-66 49 0,68-41 8,1 1 1,1 3 0,2 1-1,1 1 1,2 2 0,2 1-1,1 1 1,2 1-1,-20 46 1,27-47-91,2 2 1,2 0-1,1 1 1,3 0-1,1 1 0,2 1 1,-3 85-1,11-96-2,2 0 1,1 0-1,1 0 0,2 0 0,2-1 0,0 0 1,3-1-1,0 0 0,3 0 0,0-1 0,19 29 1,-6-20 18,2-1 0,2-2 1,1-1-1,2-1 0,1-2 1,1-1-1,2-3 1,44 28-1,-1-8-10,1-4 0,3-3 0,106 36 0,-68-37-25,1-6-1,2-5 0,242 26 0,-214-45 76,0-7 1,298-32-1,-335 10 23,0-5 0,-1-6 1,-2-4-1,-2-5 0,174-85 0,-142 46 60,-2-5 1,-5-6 0,194-163-1,-281 209-109,-1-2-1,-2-2 1,72-93-1,-103 117-50,-2-1 0,-1 0-1,0-2 1,17-47 0,-24 53-14,-2 0-1,1 0 1,-2-1 0,-1 1-1,0-1 1,-2 1 0,-2-34-1,-1 30 1,-2 0 0,0 0-1,-2 1 1,0-1 0,-2 1 0,0 1-1,-1 0 1,-26-39 0,10 24-1,-1 2 1,-1 0 0,-61-54-1,38 45-12,-3 3-1,0 2 1,-3 2 0,-1 4-1,-1 1 1,-2 3 0,-1 3-1,-103-27 1,52 25-64,-1 4 1,-1 6-1,-1 5 1,-132 3-1,69 14-317,-189 30-1,-179 61-30,243-31 167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58:59.228"/>
    </inkml:context>
    <inkml:brush xml:id="br0">
      <inkml:brushProperty name="width" value="0.05" units="cm"/>
      <inkml:brushProperty name="height" value="0.05" units="cm"/>
    </inkml:brush>
  </inkml:definitions>
  <inkml:trace contextRef="#ctx0" brushRef="#br0">3610 586 9042,'-26'-30'437,"0"2"0,-2 0 1,-52-39-1,55 49-203,-1 2 0,0 1 0,-1 1 0,-1 1 0,-39-12 0,-32-2 342,-108-16 0,-69-17-307,54-22-1062,36 10-1351,148 61 1621,0 0 0,-1 3-1,-40-5 1,15 9 432,1 3 1,0 3 0,0 2-1,0 4 1,-78 18-1,17 6 1569,-189 75-1,253-81-1339,2 3 0,0 1 0,3 4-1,0 1 1,2 3 0,2 3-1,2 1 1,2 3 0,2 1 0,-48 65-1,13-8 8,5 3 1,-82 154-1,121-189-129,3 1 1,3 2-1,4 1 1,3 2 0,-14 83-1,13-8-52,7 1-1,6 0 1,13 211 0,3-306 23,2 0 1,2 0 0,3-1 0,3-1-1,42 108 1,-36-120-14,1 0 1,2-1-1,2-2 1,2-1-1,2 0 0,1-3 1,54 51-1,-30-40-57,3-2-1,2-4 1,1-2-1,2-2 1,2-3-1,1-4 1,116 40-1,-66-36-112,0-5-1,2-5 1,229 18-1,-205-38-33,258-23-1,138-64 14,-383 49 194,-2-6 0,205-80 0,-270 82 62,-2-3 0,-1-5-1,-3-3 1,-2-3 0,94-79 0,-83 50 70,-4-4 1,-3-4 0,128-176-1,-150 173-37,-4-3 0,-4-2 0,-4-3 0,49-141 0,-77 174-20,-2-1 0,-4-1 0,-3-1 0,-3 0 0,3-122 0,-14 131-131,-3 1-1,-2-1 0,-3 1 1,-3 0-1,-2 1 0,-2 0 1,-25-55-1,14 50-27,-4 0 0,-62-94 0,-2 24-91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0:32.256"/>
    </inkml:context>
    <inkml:brush xml:id="br0">
      <inkml:brushProperty name="width" value="0.05" units="cm"/>
      <inkml:brushProperty name="height" value="0.05" units="cm"/>
    </inkml:brush>
  </inkml:definitions>
  <inkml:trace contextRef="#ctx0" brushRef="#br0">1 18 12563,'0'0'14,"0"0"1,0 0 0,0-1-1,0 1 1,0 0 0,0 0-1,0 0 1,0 0-1,0 0 1,0 0 0,0 0-1,0 0 1,0 0 0,0 0-1,0 0 1,0-1 0,0 1-1,0 0 1,0 0-1,0 0 1,0 0 0,0 0-1,0 0 1,0 0 0,0 0-1,0-1 1,0 1 0,0 0-1,0 0 1,0 0-1,0 0 1,0 0 0,0 0-1,0 0 1,0 0 0,0 0-1,0 0 1,0 0 0,0-1-1,0 1 1,1 0-1,-1 0 1,0 0 0,0 0-1,0 0 1,0 0 0,0 0-1,0 0 1,0 0-1,0 0 1,0 0 0,1 0-1,-1 0 1,0 0 0,11-2 275,23 0-366,-18 1 168,106-6-75,1 5 1,0 6 0,146 23-1,361 50 207,619-18 299,-1027-50-491,564 39-11,82 3 5,-140-53-8,0-30 41,-601 25-52,168-9 12,234-11-29,3 35 126,267 49 988,-751-52-1256,-28-2 74,1-1 0,0-1 0,0-1 0,32-4 0,-25-3-44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1:30.852"/>
    </inkml:context>
    <inkml:brush xml:id="br0">
      <inkml:brushProperty name="width" value="0.05" units="cm"/>
      <inkml:brushProperty name="height" value="0.05" units="cm"/>
    </inkml:brush>
  </inkml:definitions>
  <inkml:trace contextRef="#ctx0" brushRef="#br0">19 8 13267,'0'0'1,"-18"-7"64,23 9 6,49 16 104,59 9-50,1-6-1,142 8 1,235-11-409,-223-12 255,456 24-107,346 9-147,858 35 1254,-1806-67-767,294 2 509,-407-9-744,1 0 0,-1-1 1,0-1-1,0 0 1,10-3-1,-17 5 28,-1-1 0,0 1 0,0-1 0,1 1-1,-1-1 1,0 1 0,0-1 0,0 0 0,0 0 0,0 0-1,0 0 1,0 1 0,0-1 0,0 0 0,0-1 0,0 1-1,0 0 1,-1 0 0,1 0 0,0 0 0,-1-1 0,1 1-1,-1 0 1,0 0 0,1-1 0,-1 1 0,0 0 0,0-1-1,0 1 1,0-1 0,0 1 0,0 0 0,0-1 0,0 1-1,0 0 1,-1-1 0,1 1 0,-1 0 0,1 0 0,-1-1-1,1 1 1,-1 0 0,-1-2 0,-21-29-92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1:31.984"/>
    </inkml:context>
    <inkml:brush xml:id="br0">
      <inkml:brushProperty name="width" value="0.05" units="cm"/>
      <inkml:brushProperty name="height" value="0.05" units="cm"/>
    </inkml:brush>
  </inkml:definitions>
  <inkml:trace contextRef="#ctx0" brushRef="#br0">1 361 12867,'125'21'807,"62"7"-710,-55-21-32,251-17 0,132-50-368,-378 41 139,1294-131-1105,-636 104 1323,282-20 91,-969 58-129,820-50 56,0 63 205,-601 16-199,-181-12-34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2:19.453"/>
    </inkml:context>
    <inkml:brush xml:id="br0">
      <inkml:brushProperty name="width" value="0.05" units="cm"/>
      <inkml:brushProperty name="height" value="0.05" units="cm"/>
    </inkml:brush>
  </inkml:definitions>
  <inkml:trace contextRef="#ctx0" brushRef="#br0">4724 353 12083,'-509'-206'1302,"400"172"-1271,-1 5 0,-205-26 0,-138 27-278,0 28 44,169 9 159,-396 65 0,444-31 14,1 11-1,-230 85 1,376-107 3,1 3 0,1 5-1,-122 76 1,168-88 21,1 1 0,2 2 0,-44 47 0,58-52 3,1 2 0,1 1 1,1 0-1,2 1 0,-20 41 0,30-49-26,0 0 1,1 1-1,1 0 0,1 0 1,1 0-1,2 1 1,0 0-1,1-1 0,2 29 1,2-22-79,2 0 0,0 0 0,2-1 0,2 0 0,0 0 0,25 54 0,-1-18-292,3-2 0,2-1 0,90 111 1,-58-95-68,3-3 0,94 77 0,-82-83 261,4-3 1,1-5-1,4-3 0,142 65 0,-89-63 420,3-6 1,1-6-1,3-8 1,222 31-1,-186-49 235,0-8-1,1-9 1,256-25-1,-237-4-257,-1-10-1,-1-8 1,-2-9 0,-3-9-1,222-99 1,-273 91-41,-2-7-1,-4-7 1,196-145 0,-286 185-60,-2-3 0,-2-3 0,78-93 0,-109 116-50,-1-2 0,-1 0 0,-1 0 0,-2-2 0,0 0 1,-2-1-1,-2 0 0,0-1 0,-2-1 0,6-37 0,-13 47-10,-1-1 1,0 0 0,-2 1-1,0-1 1,-1 1 0,-2-1-1,-7-27 1,2 23-4,-1-1 1,-1 2 0,-1 0-1,-1 0 1,-19-27-1,0 9-74,-2 2-1,-2 1 0,-1 2 0,-2 1 1,-78-57-1,31 34-32,-158-84 0,45 48-59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2:27.902"/>
    </inkml:context>
    <inkml:brush xml:id="br0">
      <inkml:brushProperty name="width" value="0.05" units="cm"/>
      <inkml:brushProperty name="height" value="0.05" units="cm"/>
    </inkml:brush>
  </inkml:definitions>
  <inkml:trace contextRef="#ctx0" brushRef="#br0">3022 140 8674,'-292'-60'2071,"86"16"-1259,104 28-680,-2 4 0,1 4 1,-170 10-1,-311 59 360,423-40-265,-385 70 385,480-74-613,1 2 0,1 3 1,1 3-1,1 2 1,2 3-1,-67 45 0,114-66-4,0 0-1,0 2 0,1-1 0,1 2 1,0 0-1,-16 21 0,21-24-7,1 1 0,-1 0 0,2 0 0,-1 0 0,1 0 0,1 1 0,0 0 0,0 0-1,1 0 1,-1 16 0,4 13-35,1 0-1,2 1 0,15 66 1,1 8 39,-11-34 6,23 130 11,-27-188-17,1-1 0,2-1 0,0 0 0,1 0 0,1 0 0,0-1 0,18 24-1,-8-20-7,1 0 0,1-1-1,1-1 1,44 33-1,-15-19-28,79 41 1,-49-37 23,3-4-1,0-3 1,2-4 0,1-4 0,133 20 0,-33-21-7,308 1 0,224-60 38,-1-47 4,-620 70-12,745-114-20,-14-68 7,-757 172 62,113-48 0,-165 60-10,-1-1-1,0 0 1,0-1 0,-2-1 0,1-1-1,-2-1 1,0 0 0,-1-2 0,26-32-1,-35 40-4,-1-1 0,-1 0 0,0 0 0,0 0 0,-1-1 0,0 1-1,-1-1 1,0 0 0,-1 0 0,0 0 0,-1 0 0,0-1 0,-1 1-1,0 0 1,0 0 0,-2-1 0,-2-14 0,-1 8 4,-1-1 0,0 1 1,-2 1-1,0-1 0,0 1 1,-2 0-1,0 1 0,-1 0 0,-19-20 1,-2 1-23,-1 2 0,-3 2 1,0 1-1,-2 1 1,-81-45-1,38 32-173,-1 4-1,-105-33 0,60 33-302,0 6 0,-182-23 0,88 28 139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3.035"/>
    </inkml:context>
    <inkml:brush xml:id="br0">
      <inkml:brushProperty name="width" value="0.05" units="cm"/>
      <inkml:brushProperty name="height" value="0.05" units="cm"/>
    </inkml:brush>
  </inkml:definitions>
  <inkml:trace contextRef="#ctx0" brushRef="#br0">0 271 16764,'13'0'361,"0"0"0,-1-1 0,1 0 0,-1-1 1,0 0-1,0-1 0,0-1 0,0 0 0,0 0 1,-1-1-1,1-1 0,-1 0 0,-1 0 1,1-1-1,-1-1 0,0 0 0,-1 0 0,0-1 1,13-15-1,-15 15-285,-1 0-1,0 0 1,-1-1 0,0 0-1,0 0 1,5-18 0,-9 24-56,0 1 0,0-1 1,-1 1-1,1-1 0,-1 1 0,0-1 1,0 1-1,0-1 0,-1 1 0,1-1 1,-2-3-1,1 5-7,0 0 0,0 0 0,0 1 0,0-1 0,0 0 0,0 0 0,0 1 0,-1-1 0,1 1 0,0-1 0,-1 1 0,0 0 0,1 0 0,-1 0 0,0-1 0,1 2-1,-1-1 1,0 0 0,0 0 0,-3-1 0,1 2 1,0-1 1,0 1-1,-1 0 0,1 0 0,0 0 0,0 0 0,0 1 0,0-1 0,0 1 0,0 0 0,0 1 0,1-1 0,-1 1 1,0-1-1,0 1 0,1 0 0,0 0 0,-1 1 0,1-1 0,-6 6 0,1-1 32,1 1 0,0-1 0,0 1 0,1 1 0,0-1 0,0 1 0,-5 11 0,7-12 22,1 0 0,0 1 0,0-1 0,1 1 0,0 0 0,1-1-1,0 1 1,0 0 0,1 0 0,0 0 0,2 17 0,-1-21-26,0 0 0,1 1 0,0-1 0,0 0-1,0 0 1,0 0 0,1 0 0,0 0 0,0 0 0,0-1 0,0 0 0,1 1 0,0-1 0,0 0 0,0-1 0,0 1 0,1-1 0,-1 0 0,1 0 0,5 3 0,-1-2-93,-1-1 1,1 0 0,0 0 0,-1-1 0,1 0 0,0 0 0,1-1 0,-1 0 0,0-1 0,0 0 0,0 0 0,12-3 0,-7 1-40,-1-2 0,0 0 0,0 0 0,0-1 0,0-1 0,-1 0 0,18-11 0,18-19-231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3:06.465"/>
    </inkml:context>
    <inkml:brush xml:id="br0">
      <inkml:brushProperty name="width" value="0.05" units="cm"/>
      <inkml:brushProperty name="height" value="0.05" units="cm"/>
    </inkml:brush>
  </inkml:definitions>
  <inkml:trace contextRef="#ctx0" brushRef="#br0">84 196 10826,'-7'-3'337,"0"0"0,0 0 0,-1 1 0,1 0 0,-1 0 0,0 1-1,0 0 1,1 0 0,-10 1 0,43 11 87,-1-7-331,1-2-1,-1 0 1,0-2 0,46-5-1,-49 3-43,521-53 439,-69 6-433,1234-35-92,-1446 83 10,358 3-33,-594 0-45,-19 0-87,-14 2 106,-22 5 22,-23 3-20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3:07.499"/>
    </inkml:context>
    <inkml:brush xml:id="br0">
      <inkml:brushProperty name="width" value="0.05" units="cm"/>
      <inkml:brushProperty name="height" value="0.05" units="cm"/>
    </inkml:brush>
  </inkml:definitions>
  <inkml:trace contextRef="#ctx0" brushRef="#br0">22 72 11090,'-16'3'795,"10"-2"-383,10 0 376,104-5-528,131-24-1,-38 3-432,-12 11 54,0 8 0,254 25 1,43 38 277,68 6 110,1171 17 247,-1413-96-540,-288 13 24,36-8 0,-46 6 0,0-1 0,23-12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6:30.183"/>
    </inkml:context>
    <inkml:brush xml:id="br0">
      <inkml:brushProperty name="width" value="0.05" units="cm"/>
      <inkml:brushProperty name="height" value="0.05" units="cm"/>
    </inkml:brush>
  </inkml:definitions>
  <inkml:trace contextRef="#ctx0" brushRef="#br0">271 1250 12347,'13'10'162,"0"-1"1,1 0 0,0-1 0,0 0-1,1-1 1,0-1 0,0 0 0,0-1-1,22 4 1,15 0-16,80 3 1,-132-12-147,381 2 11,3-27-96,-177 9 21,279-20-27,194-13-69,1675 1 87,-1965 37 138,-294 3-46,-1-5-1,98-26 1,-172 33-15,-1 0 1,0-1-1,0 0 1,29-17-1,-42 20-2,0-1-1,0 0 1,-1 0-1,0 0 1,0-1-1,0 1 1,-1-1-1,1-1 1,-1 1 0,-1-1-1,0 0 1,0 0-1,0 0 1,0-1-1,2-8 1,-4 7 10,1-1-1,-1 0 1,-1 1-1,0-1 1,0 0-1,-1 0 1,0 0 0,-1 0-1,0 0 1,0 0-1,-1 0 1,-1 1-1,1-1 1,-2 1 0,1 0-1,-1-1 1,-10-15-1,5 12 0,0 0-1,-1 1 0,0 0 0,-1 1 0,-1 0 0,1 1 1,-2 0-1,1 0 0,-1 2 0,-25-13 0,-18-5 7,-1 3-1,-68-18 0,-126-22 55,122 33-30,-127-35 151,-244-56 107,-521-40-89,-12 78-75,118 69-261,748 24 43,0 7 1,2 7-1,-234 66 0,152-6 5,192-61 36,2 2 0,-68 43 0,103-56-6,1 0 0,1 1 1,0 0-1,1 2 0,1-1 1,0 2-1,0 0 0,2 1 1,0 0-1,-16 32 0,21-33-70,1-1-1,1 1 1,0 0-1,1 1 1,0-1-1,2 1 1,0-1-1,0 1 0,2 0 1,0 0-1,1 0 1,1-1-1,6 29 1,-2-25-33,15 38 1,15 19-228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4.089"/>
    </inkml:context>
    <inkml:brush xml:id="br0">
      <inkml:brushProperty name="width" value="0.05" units="cm"/>
      <inkml:brushProperty name="height" value="0.05" units="cm"/>
    </inkml:brush>
  </inkml:definitions>
  <inkml:trace contextRef="#ctx0" brushRef="#br0">0 40 18588,'0'5'1584,"5"-5"-1232,-2-3-384,2-8 673,-5-2-25,-1-4-328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2.524"/>
    </inkml:context>
    <inkml:brush xml:id="br0">
      <inkml:brushProperty name="width" value="0.05" units="cm"/>
      <inkml:brushProperty name="height" value="0.05" units="cm"/>
    </inkml:brush>
  </inkml:definitions>
  <inkml:trace contextRef="#ctx0" brushRef="#br0">0 1003 13851,'1'0'63,"0"0"1,0 0-1,0 1 0,0-1 0,0 0 1,0 0-1,-1 0 0,1 0 1,0-1-1,0 1 0,0 0 0,0 0 1,0 0-1,0-1 0,0 1 1,0 0-1,-1-1 0,1 1 0,0-1 1,1 0-1,-1 0 12,11-5 92,-1-1 0,0 0-1,-1-1 1,16-15 0,12-9 165,111-75 384,265-143 0,-248 163-589,212-126 93,-222 103-136,-124 85-403,-2-2-1,47-51 0,-74 75 230,-3 3 69,1 0 1,-1 0-1,0-1 1,1 1-1,-1 0 1,0 0-1,1 0 0,-1-1 1,0 1-1,1 0 1,-1 0-1,0 0 1,0-1-1,0 1 0,1 0 1,-1-1-1,0 1 1,0 0-1,0-1 1,1 1-1,-1 0 1,0-1-1,0 1 0,0 0 1,0-1-1,0 1 1,0 0-1,0-1 1,0 1-1,0 0 0,0-1 1,0 1-1,0-1 1,0 1-1,0 0 1,0-1-1,0 1 1,0 0-1,-1-1 0,1 1 1,0 0-1,0-1 1,-1 1-1,-6-1-338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3.019"/>
    </inkml:context>
    <inkml:brush xml:id="br0">
      <inkml:brushProperty name="width" value="0.05" units="cm"/>
      <inkml:brushProperty name="height" value="0.05" units="cm"/>
    </inkml:brush>
  </inkml:definitions>
  <inkml:trace contextRef="#ctx0" brushRef="#br0">6 205 13355,'0'0'36,"0"0"0,0 0 0,0 0 0,0 0 0,0 0-1,0 0 1,-1 0 0,1 0 0,0 0 0,0 0 0,0 0 0,0 0 0,0 0 0,0 0 0,-1 0 0,1 0 0,0 0 0,0 0 0,0 0 0,0 0 0,0 0 0,-1 0-1,1 0 1,0 0 0,0 0 0,0 0 0,0 0 0,0 0 0,-1 0 0,1 0 0,0 0 0,0 0 0,0 0 0,0 0 0,0-1 0,0 1 0,0 0 0,0 0 0,-1 0-1,1 0 1,0 0 0,0 0 0,0 0 0,0-1 0,0 1 0,0 0 0,0 0 0,0 0 0,0 0 0,0 0 0,0-1 0,8-4 571,19-5-1,160-52 608,237-45 0,-407 103-1212,0 0-1,-1 1 0,1 0 0,0 1 0,0 1 0,0 1-1,24 2 1,-39-2 4,-1 0 0,1 0 0,-1 0 0,1 1 0,-1-1 0,1 0 0,-1 1 0,1-1 0,-1 1 0,1 0 0,-1-1 0,0 1 0,1 0 0,-1 0 0,0 0 0,0 0 0,0 0 0,0 0 0,1 0 0,-1 0 0,-1 0 0,1 1 0,0-1 0,0 0 0,0 1 0,-1-1 0,1 0 0,-1 1 0,1-1 0,-1 1 0,1-1 0,-1 1 0,0-1 0,0 1 0,0 0 0,0-1 1,0 1-1,0-1 0,0 1 0,0-1 0,-1 1 0,1-1 0,-1 1 0,0 1 0,-3 7 54,0-1 1,-1 1-1,0-1 1,-1 0 0,-6 8-1,10-15-47,-108 146 710,-74 107-1102,153-206 222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5.221"/>
    </inkml:context>
    <inkml:brush xml:id="br0">
      <inkml:brushProperty name="width" value="0.05" units="cm"/>
      <inkml:brushProperty name="height" value="0.05" units="cm"/>
    </inkml:brush>
  </inkml:definitions>
  <inkml:trace contextRef="#ctx0" brushRef="#br0">1 6 16484,'0'-1'36,"0"1"0,0 0 0,0 0 0,0-1 0,0 1 1,0 0-1,0 0 0,1-1 0,-1 1 0,0 0 0,0 0 1,0 0-1,0-1 0,1 1 0,-1 0 0,0 0 0,0 0 1,0 0-1,1-1 0,-1 1 0,0 0 0,0 0 0,0 0 1,1 0-1,-1 0 0,0 0 0,0 0 0,1 0 0,-1 0 1,0 0-1,0 0 0,1 0 0,4 8 461,0 21-301,-5-22-42,11 49 556,2 0 0,2-2 0,27 66 1,-37-106-541,1 0 1,1-1 0,0 0 0,13 19-1,-18-30-124,0 1 0,1 0 0,-1-1 0,1 0 0,-1 1 0,1-1 0,0 0-1,0 0 1,0-1 0,0 1 0,4 1 0,-5-2-16,1-1 0,-1 1 1,0-1-1,0 0 0,0 0 0,0 0 0,0 0 0,0 0 0,0-1 1,0 1-1,0 0 0,0-1 0,0 0 0,0 1 0,0-1 1,0 0-1,0 0 0,0 0 0,-1 0 0,4-3 0,1-1 31,0-1-1,-1 1 0,0-1 0,0-1 0,0 1 0,0-1 1,-1 0-1,4-10 0,26-65 248,-23 52-207,7-23 38,-15 39-100,1 0 0,1 1 0,0-1 0,1 1-1,12-20 1,-17 33-36,-1 0-1,0-1 1,0 1 0,0 0-1,1 0 1,-1-1 0,0 1-1,0 0 1,1 0-1,-1 0 1,0-1 0,0 1-1,1 0 1,-1 0-1,0 0 1,1 0 0,-1 0-1,0 0 1,0-1-1,1 1 1,-1 0 0,0 0-1,1 0 1,-1 0-1,0 0 1,1 0 0,-1 0-1,0 0 1,1 0 0,-1 1-1,0-1 1,1 0-1,-1 0 1,0 0 0,1 0-1,-1 0 1,0 0-1,0 1 1,1-1 0,-1 0-1,0 0 1,0 1-1,1-1 1,-1 0 0,0 0-1,0 1 1,0-1-1,1 0 1,-1 0 0,0 1-1,0-1 1,0 0-1,0 1 1,0-1 0,0 0-1,0 1 1,1-1 0,-1 0-1,0 1 1,0-1-1,0 1 1,5 22 50,-4-22-48,8 53 63,-5-21-9,19 62 1,-22-92-102,0 0 1,0 0-1,0 0 0,1 0 0,-1-1 1,1 1-1,0 0 0,0-1 1,4 4-1,-6-5-6,1-1 0,0 1 0,0-1 0,-1 1 0,1-1 0,0 1 0,0-1 0,0 0 0,0 1 0,-1-1 0,1 0 1,0 0-1,0 0 0,0 0 0,0 0 0,0 0 0,0 0 0,0 0 0,0 0 0,-1 0 0,1 0 0,0-1 0,0 1 0,0 0 0,0 0 0,0-1 0,-1 1 0,1-1 0,0 1 0,0-1 1,-1 1-1,1-1 0,0 0 0,-1 1 0,1-1 0,0 0 0,0 0 0,3-5-76,1 0 0,-1 0 0,-1-1 1,1 1-1,-1-1 0,3-8 0,8-27-481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5.899"/>
    </inkml:context>
    <inkml:brush xml:id="br0">
      <inkml:brushProperty name="width" value="0.05" units="cm"/>
      <inkml:brushProperty name="height" value="0.05" units="cm"/>
    </inkml:brush>
  </inkml:definitions>
  <inkml:trace contextRef="#ctx0" brushRef="#br0">50 316 14171,'5'8'891,"11"11"551,-15-19-1368,-1 0-1,1 1 0,0-1 0,0 1 0,0-1 1,0 0-1,0 1 0,0-1 0,-1 0 0,1 0 1,0 0-1,0 0 0,0 0 0,0 0 1,0 0-1,0 0 0,0 0 0,0 0 0,0 0 1,-1-1-1,1 1 0,0 0 0,0-1 1,0 1-1,1-1 0,5-4 101,-1 0 1,0 0-1,0 0 0,0-1 1,0 0-1,-1 0 0,0 0 1,0-1-1,-1 0 0,0 0 1,0 0-1,4-11 0,-3 7-68,-1 0 0,0 0-1,-1 0 1,-1 0-1,0-1 1,0 1-1,-1 0 1,0-16 0,-1 25-66,0-1 1,-1 0 0,1 1-1,-1-1 1,1 1-1,-1-1 1,0 1 0,0-1-1,0 1 1,0 0 0,0-1-1,-1 1 1,1 0-1,-1 0 1,1 0 0,-1 0-1,-3-3 1,4 5-13,-1-1 1,1 0-1,-1 0 1,0 1-1,1-1 0,-1 0 1,0 1-1,1 0 1,-1-1-1,0 1 1,0 0-1,1 0 0,-1 0 1,0 0-1,0 0 1,1 1-1,-1-1 0,0 0 1,1 1-1,-1-1 1,0 1-1,1 0 1,-1 0-1,1-1 0,-1 1 1,1 0-1,-3 2 1,-4 3 63,0 1 0,0 0 0,1 0 0,0 1 0,1 0 0,-1 0 0,1 1 0,1 0 0,0 0 0,-6 14 0,2-2 43,1 0 0,1 1-1,-7 38 1,12-48-90,0 0 1,1 0 0,1 0 0,0 0-1,0 0 1,2 0 0,4 23 0,-5-32-65,0 1 1,0-1-1,0-1 1,1 1 0,-1 0-1,1 0 1,-1 0-1,1-1 1,0 1 0,0-1-1,0 1 1,1-1-1,-1 0 1,5 3 0,-4-3-45,0-1 1,-1 0 0,1 0 0,0 0-1,0-1 1,0 1 0,0-1-1,0 1 1,0-1 0,0 0-1,0 0 1,0 0 0,0-1 0,0 1-1,0-1 1,0 0 0,0 0-1,5-2 1,1-1-139,1-1 0,0 0 0,-1-1 0,0 0 0,0 0 0,-1-1-1,0-1 1,0 1 0,-1-1 0,1 0 0,9-16 0,2-5-101,-2 0-1,21-46 0,-18 33-930,-2-2 0,-2 0 1,18-79-1,-35 120 1402,-2 7 201,-9 19 761,-14 36 1209,24-54-2163,-3 8 163,0-1 0,0 1 0,1 0 0,1 0 0,1 1-1,-2 18 1,4-32-340,0 1-1,0-1 0,0 1 1,0-1-1,0 1 0,0-1 1,0 1-1,0-1 1,0 1-1,0-1 0,0 1 1,1-1-1,-1 1 0,0-1 1,0 0-1,1 1 0,-1-1 1,0 1-1,1-1 1,-1 0-1,0 1 0,1-1 1,-1 0-1,1 1 0,-1-1 1,0 0-1,1 0 0,-1 1 1,1-1-1,-1 0 0,1 0 1,-1 0-1,1 0 1,-1 0-1,1 0 0,-1 1 1,1-1-1,-1 0 0,1 0 1,-1 0-1,1-1 0,-1 1 1,1 0-1,-1 0 0,1 0 1,24-10-341,-20 7 269,-1 1 1,0 0 1,1 0-1,-1 0 1,1 1-1,0-1 1,0 1-1,0 1 1,-1-1-1,6 0 1,-7 1 54,0 1 0,-1-1 0,1 1 0,-1-1-1,1 1 1,-1 0 0,1 0 0,-1 0 0,1 0 0,-1 1 0,0-1 0,0 1 0,0-1 0,0 1 0,0 0 0,0 0 0,0 0 0,2 2 0,5 9 38,0 0-1,-1 0 1,0 1-1,7 18 1,20 62 310,-25-66-201,-6-18-62,5 13 225,-1 0-1,-2 0 0,0 1 1,-1 0-1,3 37 1,-8-60-260,0-1 0,0 1-1,0 0 1,0 0 0,0 0 0,0 0 0,0 0 0,0 0 0,0-1 0,0 1 0,-1 0 0,1 0 0,0 0 0,0 0 0,-1-1 0,1 1 0,-1 0 0,1 0 0,-1-1 0,1 1 0,-1 0 0,1-1 0,-2 2 0,1-2-8,0 0 1,1 0-1,-1 0 0,0 0 1,0 0-1,1 0 0,-1 0 1,0 0-1,0-1 0,1 1 1,-1 0-1,0-1 0,0 1 1,1 0-1,-1-1 0,0 1 1,1-1-1,-1 1 0,1 0 1,-2-2-1,-3-2 53,1-1 0,-1 0 0,1 0 0,0 0 1,-4-8-1,-7-16-252,2-1 0,0-1 1,-14-56-1,22 67-178,1 0-1,1-1 1,1 1 0,0-1 0,2 1-1,0-1 1,5-26 0,7 1-279,9 7-126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7.038"/>
    </inkml:context>
    <inkml:brush xml:id="br0">
      <inkml:brushProperty name="width" value="0.05" units="cm"/>
      <inkml:brushProperty name="height" value="0.05" units="cm"/>
    </inkml:brush>
  </inkml:definitions>
  <inkml:trace contextRef="#ctx0" brushRef="#br0">196 507 17660,'-8'-3'268,"0"1"0,0 1 0,-1 0 0,1 0 0,0 0 0,-1 1 0,1 1 0,-1-1 1,1 1-1,0 1 0,-1-1 0,1 2 0,-13 4 0,17-6-189,1 0-1,-1 1 1,0 0 0,0 0-1,1 0 1,-1 0 0,1 0-1,0 1 1,0 0 0,0 0-1,0-1 1,0 2 0,1-1-1,-1 0 1,1 0 0,0 1-1,0-1 1,0 1 0,0 0-1,0 0 1,1 0 0,0-1-1,0 1 1,0 0 0,0 1-1,1-1 1,-1 0 0,1 0-1,1 5 1,-1-6-57,0-1 0,1 1 0,-1-1 0,1 1 0,0-1 0,0 1 0,0-1 0,0 1 0,0-1 0,0 0 0,1 0 0,-1 0 0,1 1 0,-1-1 0,1-1 0,0 1 0,0 0 0,3 2 0,-2-2-6,1 0 1,0 0 0,0 0-1,0-1 1,0 1 0,0-1-1,0 0 1,0 0 0,1-1-1,5 1 1,0-1-8,1 0 0,-1-1 0,0 0-1,1 0 1,-1-1 0,0-1 0,0 0-1,15-7 1,-14 5-5,-1 0 0,0-1-1,-1 0 1,1-1 0,-1 0-1,-1-1 1,1 0 0,-1 0 0,-1-1-1,0 0 1,8-11 0,-8 8-10,-1-1 1,0 0-1,0 0 1,-2 0-1,1 0 0,-2-1 1,0 0-1,3-22 1,-7 21-78,1 15 81,0-1 0,0 1 0,0 0 1,0 0-1,0 0 0,0 0 0,0 0 1,0 0-1,0 0 0,0 0 0,0 0 1,0 0-1,0 0 0,0-1 0,0 1 1,0 0-1,-1 0 0,1 0 0,0 0 1,0 0-1,0 0 0,0 0 0,0 0 0,0 0 1,0 0-1,0 0 0,0 0 0,0 0 1,0 0-1,-1 0 0,1 0 0,0 0 1,0 0-1,0 0 0,0 0 0,0 0 1,0 0-1,0 0 0,0 0 0,0 0 1,-1 0-1,1 0 0,0 0 0,0 0 1,0 0-1,0 0 0,0 0 0,0 0 0,0 0 1,0 1-1,0-1 0,0 0 0,0 0 1,0 0-1,0 0 0,-1 0 0,1 0 1,0 0-1,-1 2-14,0 0 1,0 0-1,0 0 1,0 0-1,1 0 0,-1 0 1,0 0-1,1 0 1,-1 4-1,0 5-44,0 1-1,1 0 0,1 0 1,2 14-1,-2-21-28,-1 0-1,2 0 1,-1 0-1,1 0 0,-1 0 1,1 0-1,1 0 1,-1 0-1,1-1 1,-1 1-1,1-1 1,4 5-1,-6-8 39,1 0 0,-1 0 0,0 0 0,1 0-1,-1 0 1,0-1 0,1 1 0,-1 0 0,1-1 0,-1 1-1,1-1 1,0 1 0,-1-1 0,1 0 0,-1 0 0,1 0-1,0 1 1,-1-2 0,1 1 0,-1 0 0,1 0 0,0 0 0,-1-1-1,1 1 1,-1-1 0,1 1 0,-1-1 0,1 0 0,-1 0-1,1 1 1,-1-1 0,0 0 0,0 0 0,1 0 0,-1 0-1,0-1 1,0 1 0,2-3 0,2-2-144,0-1 0,0 0 0,0 0 0,-1 0 0,0 0 0,5-14-1,0-6-20,-2-2 0,0 1-1,-2-1 1,2-49-1,-10-119-74,1 174 463,-9-41 0,5 50 134,6 14-296,0 0-1,-1 0 0,1 0 1,0 0-1,0 0 1,0 0-1,0 0 0,0 0 1,-1-1-1,1 1 1,0 0-1,0 0 0,0 0 1,0 0-1,-1 0 1,1 0-1,0 0 0,0 0 1,0 0-1,0 0 1,-1 0-1,1 0 0,0 1 1,0-1-1,0 0 0,0 0 1,0 0-1,-1 0 1,1 0-1,0 0 0,0 0 1,0 0-1,0 0 1,0 0-1,-1 1 0,1-1 1,0 0-1,0 0 1,0 0-1,0 0 0,-8 22 537,4 9-276,1-1-1,2 1 1,1 0-1,1 0 0,1-1 1,2 1-1,1-1 1,2 0-1,1 0 0,1-1 1,13 30-1,-22-59-268,26 46 117,-7-28-27,-19-17-85,1-1 1,0 1 0,-1-1-1,1 1 1,0-1-1,0 0 1,-1 0 0,1 1-1,0-1 1,0 0-1,0 0 1,0 0 0,-1 0-1,1 0 1,0 0-1,0 0 1,0 0 0,0 0-1,-1 0 1,1 0-1,0-1 1,1 0 0,0 0 8,0 0 0,-1-1 0,1 0 1,-1 1-1,1-1 0,-1 0 0,0 0 0,0 1 1,1-1-1,-1 0 0,-1 0 0,1-1 1,0 1-1,0 0 0,-1 0 0,1 0 1,-1 0-1,0-1 0,0 1 0,0-4 1,-2-49 165,1 51-168,-11-77 159,11 73-163,-1 1 1,0-1-1,-1 1 1,0 0 0,0 0-1,0 0 1,-1 1-1,-7-11 1,2 11-10,8 15-1,8 14 15,-5-19-12,-1-1 0,1 0 0,0 0 0,1 0-1,-1-1 1,1 1 0,-1-1 0,1 1 0,0-1 0,-1 0 0,1 1 0,0-2 0,1 1-1,-1 0 1,0-1 0,0 1 0,1-1 0,-1 0 0,1 0 0,-1 0 0,1-1-1,0 1 1,-1-1 0,1 0 0,-1 0 0,1 0 0,0 0 0,-1-1 0,1 1-1,-1-1 1,1 0 0,-1 0 0,1 0 0,-1-1 0,0 1 0,0-1 0,1 0-1,-1 0 1,0 0 0,-1 0 0,1-1 0,0 1 0,-1-1 0,1 1 0,-1-1 0,0 0-1,0 0 1,2-3 0,0-1 5,0 0 0,-1 1 0,0-1 0,-1 0 0,0-1 0,0 1 0,0 0-1,-1-1 1,0 1 0,0-11 0,-1 18-6,0 0 0,0 0 0,0 0 0,1 0 0,-1-1 0,0 1 0,0 0 0,0 0 0,0 0 0,0 0 0,0 0 0,0 0 0,0 0 0,0 0 0,0 0 0,0 0 0,0-1 0,0 1 0,0 0 0,0 0 0,0 0 0,0 0 0,0 0 0,0 0 0,0 0 0,0 0 0,0 0 0,0-1 0,0 1 0,0 0 0,0 0 0,0 0 0,0 0 0,0 0 0,0 0 0,0 0 0,0 0 0,0 0 0,-1 0 0,1 0 0,0-1 0,0 1 0,0 0 0,0 0 0,0 0 0,0 0 1,0 0-1,0 0 0,0 0 0,0 0 0,0 0 0,-1 0 0,1 0 0,0 0 0,0 0 0,0 0 0,0 0 0,0 0 0,0 0 0,0 0 0,0 0 0,0 0 0,-1 0 0,1 0 0,0 0 0,0 0 0,-5 8 49,-3 16 40,5-4 19,1 1 1,1 22-1,1-35-67,0 0 0,1-1 1,0 1-1,0-1 0,1 1 1,0-1-1,0 1 0,1-1 1,3 7-1,-4-11-30,-1-1 0,1 0 1,-1 0-1,1 1 0,0-1 0,0 0 0,0-1 0,1 1 1,-1 0-1,0-1 0,1 1 0,-1-1 0,0 1 0,1-1 1,0 0-1,-1 0 0,1-1 0,0 1 0,-1 0 1,1-1-1,0 0 0,0 1 0,0-1 0,-1 0 0,1-1 1,0 1-1,0 0 0,0-1 0,-1 1 0,1-1 1,0 0-1,-1 0 0,4-2 0,4-1-13,0-1 1,0 0-1,0-1 0,-1 0 1,0 0-1,17-16 0,4-9-159,36-50-1,-30 34-104,-35 46 248,0-1 1,0 1 0,0 0 0,0 0 0,0-1-1,1 1 1,-1 0 0,0 0 0,1 0-1,-1 0 1,0 1 0,1-1 0,-1 0 0,4-1-1,-5 3 12,1-1 1,-1 0-1,1 0 0,-1 0 0,1 0 0,-1 0 0,1 0 0,-1 1 0,1-1 1,-1 0-1,1 0 0,-1 1 0,1-1 0,-1 0 0,1 1 0,-1-1 1,0 1-1,1-1 0,-1 0 0,0 1 0,1-1 0,-1 1 0,0-1 1,0 1-1,1-1 0,-1 1 0,0-1 0,0 2 0,2 5-5,0 1 0,-1 0 0,0 0-1,-1 13 1,1-8 39,-1-9-13,1 1 1,-1-1-1,1 1 1,0-1-1,1 1 1,-1-1-1,3 5 1,-4-9-13,0 1 0,1 0 0,-1-1 0,1 1 0,-1 0 0,1-1 0,-1 1 0,1-1 0,-1 1 0,1-1 0,0 1 0,-1-1 0,1 1 0,0-1 0,-1 1 0,1-1 0,0 0-1,-1 0 1,2 1 0,-1-1-1,0 0 0,0 0 0,0 0 0,0-1 0,1 1 0,-1 0 0,0-1 0,0 1 0,0 0-1,0-1 1,0 1 0,0-1 0,-1 1 0,1-1 0,0 0 0,0 0 0,0 1 0,0-2 0,5-4-4,-2 0 1,1 0 0,-1-1 0,0 1-1,0-1 1,-1 0 0,0 0 0,0 0-1,0-1 1,-1 1 0,0 0 0,1-16 0,-2 16-11,0 0 0,-1 0 0,1 0 0,-2 0 0,1 0 0,-1 0 0,0 0 0,0 0 0,-1 1 0,0-1 1,0 0-1,0 1 0,-1-1 0,-5-7 0,8 13 10,-1 0 0,0 0 0,1 0 0,-1 0 0,0 1 0,1-1-1,-1 0 1,0 1 0,0-1 0,1 0 0,-1 1 0,0-1 0,0 1 0,0-1 0,0 1 0,0 0 0,0-1 0,-1 1 0,1 0 0,1 0 0,-1 0-1,0 0 1,1 0 0,-1 0 0,1 0 0,-1 1 0,1-1 0,-1 0 0,1 0 0,-1 1 0,1-1 0,-1 0-1,1 1 1,0-1 0,-1 0 0,1 1 0,-1-1 0,1 1 0,0-1 0,-1 1 0,1-1 0,-1 1 0,1 1-1,-1-1 1,1 1 0,-1-1-1,1 1 1,-1-1-1,1 1 1,0-1 0,0 1-1,0-1 1,0 1 0,0-1-1,0 1 1,0-1 0,0 1-1,1-1 1,-1 1 0,1-1-1,-1 0 1,1 1 0,-1-1-1,1 1 1,0-1 0,1 2-1,-1-1-48,0-1 0,0 0 0,0 0-1,0 0 1,0 0 0,0 0 0,0 0-1,1 0 1,-1 0 0,0-1 0,1 1 0,-1 0-1,0-1 1,1 1 0,-1-1 0,1 0-1,-1 1 1,1-1 0,-1 0 0,1 0 0,-1 0-1,1 0 1,-1 0 0,1 0 0,-1 0-1,1 0 1,-1-1 0,0 1 0,1-1 0,-1 1-1,1-1 1,-1 1 0,0-1 0,1 0-1,-1 0 1,0 0 0,0 1 0,0-1 0,1 0-1,-1-1 1,0 1 0,1-2 0,2-2-234,1 0-1,-1 0 1,-1-1 0,1 1 0,-1-1 0,0 0 0,0 0-1,1-8 1,3-8-584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7.548"/>
    </inkml:context>
    <inkml:brush xml:id="br0">
      <inkml:brushProperty name="width" value="0.05" units="cm"/>
      <inkml:brushProperty name="height" value="0.05" units="cm"/>
    </inkml:brush>
  </inkml:definitions>
  <inkml:trace contextRef="#ctx0" brushRef="#br0">1 321 19316,'10'1'463,"0"1"-1,1-1 1,-1-1-1,0 0 1,1 0-1,-1-1 1,0 0 0,1-1-1,-1 0 1,0-1-1,0 0 1,13-6-1,-9 2-365,0 0-1,0 0 0,0-2 1,-1 1-1,0-2 0,-1 1 1,16-18-1,-21 19-64,-1 0 0,0 0 0,-1 0 0,0 0 0,0-1 0,-1 0 0,0 0 0,-1 0-1,4-14 1,-6 19-23,0 0 0,0-1 0,0 1 0,-1 0 0,0 0 0,0-1 0,0 1 0,0 0 0,0-1 0,-1 1 0,0 0 0,0 0 0,0 0 0,0-1 0,-1 1 0,1 0 0,-1 1 0,0-1 0,-1 0 0,1 1 0,-1-1 0,1 1 0,-6-6 0,5 7-7,1 0 1,-1 0-1,0 0 0,0 1 1,0-1-1,0 1 0,0-1 1,0 1-1,0 0 0,0 0 1,-1 1-1,1-1 0,0 1 1,0-1-1,-1 1 0,-4 1 1,2-1-4,0 2 1,1-1-1,-1 0 1,1 1-1,-1 0 0,1 1 1,0-1-1,0 1 1,-5 3-1,-1 2 3,0 0-1,1 1 0,0 0 1,1 1-1,0 0 1,0 1-1,-10 17 0,13-19 9,1 0 1,0 0-1,1 1 0,0 0 0,1 0 0,0 0 0,0 0 0,1 1 1,1-1-1,-1 0 0,1 12 0,2-17-3,-1 0 1,1 1-1,0-1 1,0 0-1,0 1 1,1-1-1,0 0 1,0 0-1,0 0 1,1 0-1,-1 0 1,1-1-1,0 1 1,1-1-1,-1 0 0,1 0 1,0 0-1,0 0 1,0-1-1,0 1 1,0-1-1,9 4 1,-2-2-5,-1 0 0,1 0 1,0-1-1,0-1 0,1 0 1,14 2-1,-20-4-78,0-1 1,0 1 0,0-1-1,0 0 1,0 0-1,0-1 1,0 0-1,0 0 1,0 0 0,-1-1-1,1 0 1,0 0-1,9-5 1,-13 6 5,0-1 1,0 1-1,0-1 0,0 0 1,-1 0-1,1 1 0,0-1 1,-1 0-1,0 0 0,1-1 1,-1 1-1,0 0 1,0 0-1,0-1 0,0 1 1,-1 0-1,1-1 0,-1 1 1,1-1-1,-1 1 0,0-1 1,0 1-1,0 0 0,0-1 1,-1-2-1,0-3-32,-1 0-1,-1 0 1,1 0-1,-1 0 1,0 1-1,-9-14 1,-28-42-514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3.599"/>
    </inkml:context>
    <inkml:brush xml:id="br0">
      <inkml:brushProperty name="width" value="0.05" units="cm"/>
      <inkml:brushProperty name="height" value="0.05" units="cm"/>
    </inkml:brush>
  </inkml:definitions>
  <inkml:trace contextRef="#ctx0" brushRef="#br0">44 524 17268,'-14'5'895,"-15"8"1436,35-19-1730,1 0 0,0 0 0,0 0 0,13-7 0,1-1-111,156-98 991,-51 36-1069,17-21-133,131-79-342,-265 170 44,-2 2 1,0 0-1,0 0 0,0 1 1,13-4-1,-19 6 14,0 1 0,1 0 0,-1 0 0,0-1-1,0 1 1,1 0 0,-1 0 0,0 0 0,0 0 0,1 1 0,-1-1 0,0 0 0,0 0 0,1 1 0,-1-1 0,0 1 0,0-1 0,0 1 0,0-1-1,0 1 1,0 0 0,0 0 0,0-1 0,0 1 0,0 0 0,0 0 0,0 0 0,0 0 0,-1 0 0,1 0 0,0 0 0,-1 0 0,2 2 0,0 6-15,1 0 0,-1-1 0,0 1 0,-1 0 1,0 0-1,-1 0 0,0 18 0,-1-16 10,-26 359 324,12-239 418,4 210 0,11-338-721,6 54 247,-5-54-249,0 0 1,-1 0-1,1-1 1,0 1-1,0 0 1,1 0 0,-1-1-1,0 1 1,1-1-1,0 1 1,-1-1-1,1 1 1,0-1-1,0 0 1,4 2 0,-6-3-24,0-1 0,0 0 0,1 0 0,-1 1 0,0-1 0,1 0 0,-1 0 0,0 1 0,1-1 0,-1 0 0,0 0 0,1 0 0,-1 0 0,1 0 0,-1 1 0,0-1 0,1 0 0,-1 0 0,1 0 0,-1 0 0,0 0 0,1 0 0,-1 0 1,1 0-1,-1-1 0,0 1 0,1 0 0,0 0 0,-1-10-979,-10-14-1011,-28-12 709,12 14 424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8.087"/>
    </inkml:context>
    <inkml:brush xml:id="br0">
      <inkml:brushProperty name="width" value="0.05" units="cm"/>
      <inkml:brushProperty name="height" value="0.05" units="cm"/>
    </inkml:brush>
  </inkml:definitions>
  <inkml:trace contextRef="#ctx0" brushRef="#br0">47 1 21765,'-23'1'-2401,"7"5"2665,9 5 304,7 4-104,9-4-616,1-2 2081,7-5-1425,1 0-32,-5-2-240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8.626"/>
    </inkml:context>
    <inkml:brush xml:id="br0">
      <inkml:brushProperty name="width" value="0.05" units="cm"/>
      <inkml:brushProperty name="height" value="0.05" units="cm"/>
    </inkml:brush>
  </inkml:definitions>
  <inkml:trace contextRef="#ctx0" brushRef="#br0">1 475 14531,'10'10'2041,"21"-14"-977,10-10-432,14-15 2313,7-8-1897,14-12-368,4-2-48,3-3-304,-2 3-160,-15 2-424,-5 6-264,-12 10-496,-6 5-184,-14 7 879,-14 7-271,-13 7-224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9.074"/>
    </inkml:context>
    <inkml:brush xml:id="br0">
      <inkml:brushProperty name="width" value="0.05" units="cm"/>
      <inkml:brushProperty name="height" value="0.05" units="cm"/>
    </inkml:brush>
  </inkml:definitions>
  <inkml:trace contextRef="#ctx0" brushRef="#br0">26 39 17804,'3'34'1912,"-4"9"-1360,-9 3-264,0 0 1009,5-4-745,3-6-208,6-15-544,6-14-264,8-20-504,1-11 751,1-18-167,-1-5-168</inkml:trace>
  <inkml:trace contextRef="#ctx0" brushRef="#br0" timeOffset="1">191 0 15771,'6'39'1793,"2"11"-897,1-1-312,4-5 1120,3-5-495,4-15-409,0-5-168,1-19-592,1-11-416,-6-18 360,-1-3-128,-6-6-88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39.601"/>
    </inkml:context>
    <inkml:brush xml:id="br0">
      <inkml:brushProperty name="width" value="0.05" units="cm"/>
      <inkml:brushProperty name="height" value="0.05" units="cm"/>
    </inkml:brush>
  </inkml:definitions>
  <inkml:trace contextRef="#ctx0" brushRef="#br0">25 73 17644,'-7'25'740,"1"0"-1,-3 33 1,8-49-634,0-1-1,1 1 1,0-1-1,1 1 0,-1 0 1,2-1-1,-1 0 1,1 1-1,1-1 1,4 12-1,-6-18-112,0 0-1,-1 0 1,1-1-1,0 1 0,0-1 1,0 1-1,0-1 1,1 1-1,-1-1 1,0 1-1,1-1 1,-1 0-1,0 0 1,1 0-1,0 0 1,-1 0-1,1 0 1,-1 0-1,1 0 0,0-1 1,0 1-1,0-1 1,-1 1-1,1-1 1,0 0-1,0 0 1,0 0-1,0 0 1,0 0-1,-1 0 1,1 0-1,0 0 1,0-1-1,0 1 0,-1-1 1,1 1-1,0-1 1,0 0-1,-1 0 1,1 0-1,-1 0 1,1 0-1,2-2 1,4-3-168,1-1 0,-2 0 0,1-1 1,-1 0-1,0 0 0,7-11 0,-2 0-31,0-1-1,-2 0 0,0-1 1,-1 1-1,-1-2 1,-1 1-1,-1-1 1,-1 0-1,3-31 0,-7 69 441,0-1-1,1 0 1,1 1-1,1-1 0,5 15 1,-2-19-201,-1-7-121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0.142"/>
    </inkml:context>
    <inkml:brush xml:id="br0">
      <inkml:brushProperty name="width" value="0.05" units="cm"/>
      <inkml:brushProperty name="height" value="0.05" units="cm"/>
    </inkml:brush>
  </inkml:definitions>
  <inkml:trace contextRef="#ctx0" brushRef="#br0">184 2 19884,'23'-1'1625,"-19"17"-1169,-4 11-168,-16 19 568,-4 10-184,-10 11-312,-1 6-104,-1-3-144,2-4-112,6-11-360,4-11-224,13-21-480,7-13-216,8-26 895,5-14-255,4-23-184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0.671"/>
    </inkml:context>
    <inkml:brush xml:id="br0">
      <inkml:brushProperty name="width" value="0.05" units="cm"/>
      <inkml:brushProperty name="height" value="0.05" units="cm"/>
    </inkml:brush>
  </inkml:definitions>
  <inkml:trace contextRef="#ctx0" brushRef="#br0">120 213 17692,'1'8'281,"0"-1"0,-1 1-1,-1-1 1,1 1 0,-1-1 0,0 0 0,-1 1 0,-2 7 0,-3 14 143,2 0 121,1 1 0,1-1 0,2 1 0,1 0 0,6 50 0,-4-65-550,1 0 0,1 0 0,0-1-1,1 1 1,0-1 0,1 0 0,1 0-1,0-1 1,1 0 0,0 0 0,1-1 0,1 0-1,12 12 1,-10-15-583,-12-9 571,0 0 1,0 0-1,0 0 1,0 0-1,0 0 0,0 0 1,0 1-1,0-1 1,0 0-1,0 0 0,0 0 1,0 0-1,1 0 0,-1 0 1,0 0-1,0 0 1,0 0-1,0 0 0,0 0 1,0 0-1,0 0 1,0 0-1,0 0 0,0 0 1,0 0-1,1 0 0,-1-1 1,0 1-1,0 0 1,0 0-1,0 0 0,0 0 1,0 0-1,0 0 1,0 0-1,0 0 0,0 0 1,0 0-1,0 0 0,0 0 1,0 0-1,0 0 1,0 0-1,0 0 0,0-1 1,1 1-1,-1 0 1,0 0-1,0 0 0,0 0 1,0 0-1,0 0 0,0 0 1,0 0-1,0 0 1,0 0-1,0 0 0,0-1 1,0 1-1,-1 0 0,1 0 1,0 0-1,0 0 1,0 0-1,-12-22-1262,-22-20-103,-61-56 1,34 37 2001,60 61-559,0-1 1,0 0-1,0 0 1,0 0-1,1 0 1,-1 0-1,0 0 1,1 0 0,-1 0-1,1 0 1,-1-1-1,1 1 1,-1 0-1,1 0 1,0 0-1,-1-2 1,1 3-19,0-1 1,1 1-1,-1-1 1,0 1 0,0-1-1,0 1 1,1-1-1,-1 1 1,0-1-1,1 1 1,-1 0-1,0-1 1,1 1 0,-1-1-1,0 1 1,1 0-1,-1 0 1,1-1-1,-1 1 1,1 0-1,-1 0 1,1-1 0,-1 1-1,1 0 1,0 0-1,6-2 307,-1 2 0,1-1 0,-1 0 0,12 2 0,-8-1-149,8 0 192,99-4 646,-103 3-1301,0-1-1,0-1 1,0 0-1,-1-1 0,1-1 1,14-7-1,-23 10 199,-1 0-1,0-1 1,0 0-1,0 0 1,0 0-1,0 0 1,0-1-1,-1 0 1,0 0-1,0 1 1,0-2-1,0 1 1,2-5-1,13-31-574</inkml:trace>
  <inkml:trace contextRef="#ctx0" brushRef="#br0" timeOffset="1">401 1 17476,'-5'13'708,"1"1"0,0-1 0,1 1 0,1 0 0,0-1 0,0 18 0,-1-2 405,-6 78 818,9-90-1720,0 0-1,2 0 1,0 0-1,5 21 0,-7-35-213,1 0-1,0 0 1,0 0-1,0 0 1,0 0-1,1 0 1,-1 0-1,1-1 1,-1 1-1,1 0 1,0-1-1,0 0 1,0 1-1,1-1 1,-1 0-1,1 0 1,-1 0-1,1 0 1,-1-1-1,1 1 1,0-1-1,0 1 1,0-1-1,0 0 1,0 0-1,0-1 1,0 1-1,0 0 1,4-1-1,7 0-177,0-1-1,0 0 1,0-1 0,0-1-1,19-5 1,27-5-350,-59 13 532,1 0 0,-1-1-1,1 1 1,-1 0 0,1 0 0,0 0 0,-1 0-1,1 0 1,-1 1 0,1-1 0,-1 0 0,1 1-1,-1-1 1,1 1 0,-1 0 0,1-1 0,-1 1-1,0 0 1,1 0 0,0 1 0,-1-1 15,-1 0 1,1 1 0,-1-1 0,0 0-1,0 0 1,0 0 0,1 1-1,-1-1 1,-1 0 0,1 0 0,0 1-1,0-1 1,0 0 0,0 0-1,-1 0 1,1 1 0,-1-1 0,1 0-1,-1 0 1,1 0 0,-1 0 0,0 0-1,1 0 1,-1 0 0,0 0-1,-1 1 1,-11 15 360,-27 29 0,36-42-332,0 0 0,-1-1 0,1 1 0,0-1 0,-1 0 0,0 0 0,0 0 0,0 0 0,0-1 0,0 0 0,0 0 0,-10 1 0,12-3-39,0 0 0,0-1 0,0 0-1,0 1 1,0-1 0,1 0 0,-1 0 0,0-1 0,0 1 0,1-1 0,-1 1-1,0-1 1,1 0 0,0 0 0,-1 0 0,1 0 0,0-1 0,-3-3-1,-2-2-832,1 0 0,1-1 0,-1 1 0,-5-14 0,10 13-635,6 9 597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1.192"/>
    </inkml:context>
    <inkml:brush xml:id="br0">
      <inkml:brushProperty name="width" value="0.05" units="cm"/>
      <inkml:brushProperty name="height" value="0.05" units="cm"/>
    </inkml:brush>
  </inkml:definitions>
  <inkml:trace contextRef="#ctx0" brushRef="#br0">64 10 14467,'0'0'66,"-1"-1"0,1 0 1,0 1-1,0-1 0,-1 1 0,1-1 0,0 1 1,-1-1-1,1 1 0,0-1 0,-1 1 0,1 0 1,-1-1-1,1 1 0,-1-1 0,1 1 0,-1 0 1,1 0-1,-1-1 0,1 1 0,-1 0 0,0 0 0,1-1 1,-1 1-1,1 0 0,-1 0 0,1 0 0,-1 0 1,0 0-1,1 0 0,-1 0 0,1 0 0,-1 0 1,0 0-1,1 1 0,-1-1 0,1 0 0,-1 0 1,0 0-1,1 1 0,-1-1 0,1 0 0,-1 1 0,1-1 1,-1 0-1,1 1 0,0-1 0,-1 1 0,1-1 1,-1 1-1,1-1 0,0 1 0,-1-1 0,1 1 1,0-1-1,0 1 0,-1-1 0,1 1 0,0-1 1,0 1-1,0 0 0,0-1 0,0 2 0,-4 9 616,2 0-1,-3 20 1,3-18-31,-9 56 670,3 0-1,3 0 0,5 89 0,1-149-1250,0-1-1,0 1 1,1-1-1,0 1 1,4 10-1,-5-17-61,-1-1 0,1 1 0,0 0 0,0-1 0,-1 1 0,1 0-1,0-1 1,1 1 0,-1-1 0,0 0 0,0 1 0,1-1 0,-1 0 0,1 0 0,-1 0-1,1 0 1,-1 0 0,1 0 0,0 0 0,-1 0 0,1-1 0,0 1 0,0 0-1,-1-1 1,1 0 0,0 1 0,0-1 0,0 0 0,3 0 0,-2-1-15,0 0-1,0 0 1,0 0 0,0-1 0,0 1-1,0-1 1,0 1 0,-1-1 0,1 0 0,-1 0-1,1 0 1,-1 0 0,0-1 0,0 1-1,0-1 1,2-3 0,5-8-49,-1 1-1,6-16 1,-9 20 28,34-83-308,-41 117 404,-3 42 84,4-61-159,2 0-1,-1 0 1,1 0-1,0 0 0,0 0 1,0-1-1,1 1 0,3 9 1,-4-14-58,0 0 1,-1 1 0,1-1-1,0 0 1,0 0-1,0 0 1,0 1 0,0-1-1,0 0 1,0 0 0,1-1-1,-1 1 1,0 0-1,1 0 1,-1 0 0,0-1-1,1 1 1,-1-1-1,1 1 1,-1-1 0,1 0-1,-1 1 1,1-1-1,-1 0 1,1 0 0,-1 0-1,1 0 1,-1 0 0,1 0-1,-1-1 1,1 1-1,-1-1 1,0 1 0,1-1-1,-1 1 1,1-1-1,-1 1 1,0-1 0,1 0-1,0-1 1,5-3-135,0 0-1,0 0 1,-1 0-1,0-1 1,0 0 0,6-7-1,12-21-557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1.736"/>
    </inkml:context>
    <inkml:brush xml:id="br0">
      <inkml:brushProperty name="width" value="0.05" units="cm"/>
      <inkml:brushProperty name="height" value="0.05" units="cm"/>
    </inkml:brush>
  </inkml:definitions>
  <inkml:trace contextRef="#ctx0" brushRef="#br0">91 280 18076,'-7'10'804,"-2"0"0,-16 15 0,18-19-380,0 1 0,0 1 0,0-1 0,-10 16-1,17-22-408,0-1-1,-1 1 1,1-1-1,-1 1 1,1-1-1,0 1 0,0-1 1,-1 1-1,1-1 1,0 1-1,0-1 1,-1 1-1,1-1 0,0 1 1,0-1-1,0 1 1,0 0-1,0-1 1,0 1-1,0-1 0,0 1 1,0-1-1,0 1 1,0 0-1,0-1 1,1 1-1,-1-1 0,0 1 1,0-1-1,0 1 1,1-1-1,-1 1 1,0-1-1,1 1 0,-1-1 1,1 1-1,-1-1 1,0 0-1,1 1 1,-1-1-1,1 0 0,-1 1 1,1-1-1,-1 0 1,1 1-1,-1-1 0,1 0 1,-1 0-1,1 0 1,-1 0-1,1 0 1,0 1-1,-1-1 0,1 0 1,-1 0-1,1 0 1,1-1-1,3 1-88,0 0 0,0 0 0,1-1 0,-1 0 0,5-1 0,8-6-140,0 0 1,-1 0-1,0-2 1,0 0-1,-1-1 1,24-21-1,4-2 27,-34 27 184,-5 2 40,0 1 1,0 1 0,1-1-1,10-5 1,-15 9-12,0 0 1,-1-1 0,1 1-1,0 0 1,0-1-1,0 1 1,0 0 0,0 0-1,0 0 1,0 0 0,0 0-1,0 0 1,0 0-1,0 0 1,0 0 0,0 0-1,0 1 1,0-1-1,0 0 1,0 1 0,0-1-1,0 1 1,0-1 0,-1 1-1,1-1 1,0 1-1,0 0 1,-1-1 0,1 1-1,0 0 1,-1 0 0,1-1-1,0 1 1,-1 0-1,1 0 1,-1 0 0,0 0-1,1 1 1,3 8 320,0 1 0,3 18 0,-6-22-291,1 0 0,-1 0 0,1 0 0,1-1 0,-1 1 1,1-1-1,0 0 0,0 1 0,1-1 0,0-1 1,7 10-1,7 0-436,30 22 1,-27-21-117,22 20 0,-37-31 418,-1 0 1,1 1-1,-2 0 0,1 1 1,-1-1-1,1 1 0,-2-1 1,5 11-1,-7-15 93,0 0 0,-1 1 0,1-1 0,-1 1 0,1-1 0,-1 1 0,0-1 0,0 1 0,0-1 0,0 1 0,0-1 0,-1 1 0,1-1 0,-1 0 0,1 1 0,-1-1 0,0 1 0,0-1 0,0 0 1,-3 4-1,3-5 4,0 0 0,0 0 0,0 0 0,0 0 0,0 0 0,0 0 0,-1-1 0,1 1 0,0 0 1,-1 0-1,1-1 0,-1 1 0,1-1 0,0 0 0,-1 1 0,1-1 0,-1 0 0,1 0 1,-1 0-1,1 0 0,-1 0 0,1 0 0,-1 0 0,1 0 0,-1-1 0,1 1 0,-1-1 0,1 1 1,-1-1-1,1 1 0,0-1 0,-1 0 0,1 0 0,-2-1 0,1 0-25,-1 1-1,1-1 0,0 0 1,0 0-1,0 0 1,0-1-1,0 1 1,0 0-1,0-1 0,1 1 1,0-1-1,-1 0 1,1 1-1,-1-4 1,0 0-49,1-1 1,-1 1 0,1-1 0,1 0 0,-1-12 0,3-1-117,0 1 1,1-1-1,7-23 1,4 0-135,1 0 1,30-60-1,53-75 777,-69 134 475,-29 45-924,0-1 1,0 0-1,0 0 0,0 0 0,0 1 1,0-1-1,0 0 0,0 0 0,0 0 1,1 0-1,-1 1 0,0-1 0,0 0 1,0 0-1,0 0 0,0 0 0,0 0 1,0 1-1,0-1 0,1 0 0,-1 0 1,0 0-1,0 0 0,0 0 1,0 0-1,1 0 0,-1 1 0,0-1 1,0 0-1,0 0 0,0 0 0,1 0 1,-1 0-1,0 0 0,0 0 0,0 0 1,0 0-1,1 0 0,-1 0 0,0 0 1,0 0-1,0 0 0,1 0 0,-1 0 1,0 0-1,0 0 0,0-1 0,0 1 1,1 0-1,-1 0 0,0 0 0,0 0 1,0 0-1,0 0 0,0 0 0,1-1 1,-1 1-1,0 0 0,0 0 1,0 0-1,0 0 0,0 0 0,0-1 1,0 1-1,1 14 392,-3 15 161,-1 14 155,2 57 0,2-88-683,0-1 1,1 0 0,0 0-1,0 0 1,1 0 0,1 0-1,0-1 1,0 1-1,1-1 1,7 12 0,-11-21-50,0 1 1,0-1 0,0 0 0,0 0 0,0 1-1,0-1 1,0 0 0,0 0 0,0 0 0,1 0-1,-1 0 1,0-1 0,1 1 0,-1 0-1,1-1 1,-1 1 0,1-1 0,-1 1 0,2 0-1,-1-1-12,-1-1-1,0 1 0,0 0 1,0 0-1,1-1 0,-1 1 1,0-1-1,0 1 0,0-1 1,0 1-1,0-1 0,1 0 1,-1 1-1,0-1 0,-1 0 1,1 0-1,0 0 0,1-1 1,2-3-95,-1 0 0,0 0 0,0 0 1,0-1-1,-1 1 0,0 0 1,0-1-1,2-10 0,-1-6-347,-1-1 0,-1 0 0,-2 0 0,0 1 0,-1-1 0,-1 0-1,-12-42 1,-2 5-356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2.264"/>
    </inkml:context>
    <inkml:brush xml:id="br0">
      <inkml:brushProperty name="width" value="0.05" units="cm"/>
      <inkml:brushProperty name="height" value="0.05" units="cm"/>
    </inkml:brush>
  </inkml:definitions>
  <inkml:trace contextRef="#ctx0" brushRef="#br0">13 41 15651,'-7'12'1977,"1"1"-1257,6-1-328,3 1 960,10-3-632,6-3-431,8-1 1351,3-3-1440,6 1-72,0-1 0</inkml:trace>
  <inkml:trace contextRef="#ctx0" brushRef="#br0" timeOffset="1">310 151 18372,'-5'16'656,"1"0"0,1 0 1,0 0-1,1 1 0,1-1 0,0 1 1,2-1-1,0 1 0,5 25 0,5 7 94,31 85 0,-41-131-764,7 16-50,-2 0 0,0 0 0,-2 0-1,0 1 1,-1-1 0,1 34 0,-4-51 59,0-1 1,0 1 0,0-1-1,0 1 1,-1-1-1,1 1 1,0-1-1,-1 1 1,1-1-1,-1 1 1,0-1-1,1 0 1,-1 1-1,0-1 1,0 0 0,-2 2-1,3-2 6,-1-1 1,0 1-1,0-1 0,0 0 1,1 1-1,-1-1 0,0 0 0,0 0 1,0 1-1,1-1 0,-1 0 1,0 0-1,0 0 0,0 0 0,0 0 1,0 0-1,0 0 0,1-1 1,-1 1-1,0 0 0,-1-1 0,-2 0 8,1-1-1,0 0 1,-1 0-1,1 0 0,0-1 1,0 1-1,0-1 1,1 1-1,-1-1 0,1 0 1,-5-6-1,-2-7-98,1-1 0,1 0 0,0 0 1,1-1-1,1 0 0,0 0 0,2 0 0,0-1 0,1 1 0,1-1 0,0 0 0,2 1 0,3-23 0,4-15-874,2 1-1,3 0 1,21-56-1,-12 42 265,0 0-151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2.760"/>
    </inkml:context>
    <inkml:brush xml:id="br0">
      <inkml:brushProperty name="width" value="0.05" units="cm"/>
      <inkml:brushProperty name="height" value="0.05" units="cm"/>
    </inkml:brush>
  </inkml:definitions>
  <inkml:trace contextRef="#ctx0" brushRef="#br0">36 8 15883,'0'-1'109,"-1"1"-1,1-1 0,0 1 0,-1-1 0,1 1 0,-1-1 0,0 1 0,1-1 1,-1 1-1,1-1 0,-1 1 0,0 0 0,1-1 0,-1 1 0,0 0 0,1 0 1,-1 0-1,0-1 0,1 1 0,-1 0 0,0 0 0,1 0 0,-1 0 0,0 0 1,0 0-1,1 0 0,-2 1 0,1-1 14,0 1 0,0 0 0,1 0 0,-1 0 0,0 0 0,0-1 0,1 1 0,-1 0 0,1 0 0,-1 0 0,1 0 0,-1 0 0,1 0 0,0 0 0,-1 2 0,-1 8 518,0-1 1,0 21-1,2-26-472,-1 73 1241,14 136 1,-5-162-1224,1 0 0,3 0 0,29 77 0,-41-128-181,17 34 178,-17-35-172,1 1 0,-1 0-1,1-1 1,-1 1 0,1-1-1,-1 1 1,1-1-1,-1 1 1,1-1 0,-1 1-1,1-1 1,0 0 0,-1 1-1,1-1 1,0 0 0,-1 1-1,1-1 1,1 0-1,-1 0 3,-1 0-1,1 0 0,0-1 0,-1 1 0,1 0 0,-1-1 0,1 1 0,0 0 1,-1-1-1,1 1 0,-1-1 0,1 1 0,-1-1 0,1 1 0,-1-1 0,0 1 1,1-1-1,-1 0 0,0 1 0,1-1 0,-1 0 0,0 1 0,0-1 0,1-1 0,7-22 155,-1-1-1,-1-1 0,4-32 0,-1 0-74,-4 37-66,30-141 66,-26 128-166,2-1 0,24-50 0,-16 55-116,-19 30 161,1-1 0,-1 1 0,1-1 0,-1 0 1,1 1-1,-1 0 0,1-1 0,-1 1 0,1-1 0,0 1 0,-1 0 0,1-1 0,0 1 0,-1 0 0,1 0 0,0-1 1,0 1-1,0 0-18,-1 0 1,1 1 0,-1-1 0,1 0-1,-1 1 1,1-1 0,-1 0-1,0 1 1,1-1 0,-1 1 0,0-1-1,1 1 1,-1-1 0,0 1-1,1-1 1,-1 1 0,0-1 0,0 1-1,0-1 1,1 1 0,-1-1 0,0 1-1,0-1 1,0 1 0,0-1-1,0 1 1,0 0 0,0 5-189,0-1 0,0 1 0,0-1 0,-1 1 1,1-1-1,-2 1 0,1-1 0,0 0 0,-5 11 0,-4 10-466</inkml:trace>
  <inkml:trace contextRef="#ctx0" brushRef="#br0" timeOffset="1">194 530 17548,'7'27'1912,"7"-6"-1104,2-5-320,4-6 881,2-6-137,2-6-704,2-6-512,-2-5-968,-1-5 904,-8-1-248,-4-2-160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4.091"/>
    </inkml:context>
    <inkml:brush xml:id="br0">
      <inkml:brushProperty name="width" value="0.05" units="cm"/>
      <inkml:brushProperty name="height" value="0.05" units="cm"/>
    </inkml:brush>
  </inkml:definitions>
  <inkml:trace contextRef="#ctx0" brushRef="#br0">1 675 18884,'3'-3'1824,"15"-4"-1055,10-4-241,15-12 824,7-4-216,16-12-392,11-4-111,11-7-353,1-3-344,-1 1-985,-2 0 201,-2 7 584,-4 0-224,-13 1-176</inkml:trace>
  <inkml:trace contextRef="#ctx0" brushRef="#br0" timeOffset="1">1159 232 18908,'13'-1'2144,"4"-6"-1399,13-10-321,6-6 984,7-6-544,3 0-176,0-1-688,1 3-424,-8 4 400,-3 0-160,-12 0-104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3.621"/>
    </inkml:context>
    <inkml:brush xml:id="br0">
      <inkml:brushProperty name="width" value="0.05" units="cm"/>
      <inkml:brushProperty name="height" value="0.05" units="cm"/>
    </inkml:brush>
  </inkml:definitions>
  <inkml:trace contextRef="#ctx0" brushRef="#br0">0 688 17100,'2'1'184,"-1"0"1,1 0 0,0 1 0,0-2 0,-1 1 0,1 0 0,0 0-1,0 0 1,0-1 0,0 1 0,0-1 0,0 0 0,0 1-1,0-1 1,0 0 0,1 0 0,-1 0 0,0-1 0,0 1-1,3-1 1,-2-1-32,0 1-1,0-1 0,0 0 1,0 1-1,0-1 1,-1 0-1,1-1 0,-1 1 1,0 0-1,1-1 0,-1 1 1,1-4-1,2-1-41,-1 0-1,0 0 1,0 0-1,-1-1 0,0 0 1,-1 0-1,0 0 1,0 0-1,2-15 0,-4 21-96,0-1-1,-1 0 0,1 1 0,0-1 0,-1 0 0,1 1 0,-1-1 0,0 1 0,0-1 0,0 1 0,0-1 1,0 1-1,-3-4 0,3 5-3,1 1 0,-1-1 0,1 1 0,-1-1 0,1 1 0,-1 0 0,1-1 0,-1 1 0,0-1 0,1 1 1,-1 0-1,0 0 0,1-1 0,-1 1 0,0 0 0,1 0 0,-1 0 0,0 0 0,0 0 0,1 0 0,-2 0 0,1 0 12,-1 1 0,1-1-1,-1 1 1,1-1 0,0 1-1,-1 0 1,1 0-1,0-1 1,0 1 0,-1 0-1,1 0 1,0 0 0,0 0-1,-1 2 1,-2 3 54,0 0 0,1 0 0,-1 0 0,1 0 0,1 1 0,-1-1 0,1 1 0,0 0 0,1-1 0,0 1 0,0 0 0,0 0 0,1 0 0,0 0 0,1 9 0,-1-8-12,1 0 0,0 0-1,1 0 1,-1-1 0,2 1 0,-1-1 0,1 1 0,0-1 0,0 0-1,1 0 1,0 0 0,1 0 0,6 7 0,-8-11-60,0 0 1,0 0-1,0 0 1,0-1-1,1 1 1,-1-1-1,1 0 1,0 0-1,0 0 1,0-1-1,0 1 0,0-1 1,0 0-1,0 0 1,0-1-1,0 1 1,1-1-1,-1 0 1,0 0-1,0 0 1,1 0-1,-1-1 1,0 0-1,6-1 1,-3-1-43,-1 1 0,1-2 0,-1 1 0,0 0 0,0-1 0,0 0 0,0-1 0,-1 1 1,1-1-1,-1 0 0,0-1 0,-1 1 0,8-13 0,3-8-348,-2-2-1,-1 1 1,-1-2-1,12-46 1,-16 106 753,-6-28-328,0-1 1,-1 1-1,1-1 0,0 0 1,1 1-1,-1-1 0,0 0 1,1 0-1,-1 0 0,1 1 1,-1-2-1,1 1 0,0 0 1,4 3-1,-4-5-27,0 1 1,0-1-1,0 0 0,0 0 1,0 0-1,0 0 0,1 0 1,-1 0-1,0-1 0,0 1 1,0-1-1,0 1 0,0-1 1,0 0-1,0 0 0,0 0 1,-1 0-1,1 0 0,0 0 0,3-3 1,3-3-11,0 0 0,12-15 1,-5 3-26,0 0 1,-2-2 0,-1 1 0,0-2 0,-2 1 0,10-28 0,-7 10-62,-2-1 0,12-73 0,-19 90 53,-1 1 0,-1-1-1,-2 0 1,0 0 0,-4-33 0,4 54 33,0 1 0,-1-1 0,1 1 0,-1-1 0,1 1 0,-1-1 0,1 1 1,-1-1-1,0 1 0,0-1 0,1 1 0,-1 0 0,0-1 0,-1 1 0,-1-2 0,2 2 2,1 1-1,-1 0 1,1 0-1,-1 0 1,0 0 0,1-1-1,-1 1 1,0 0 0,1 0-1,-1 0 1,1 0-1,-1 0 1,0 1 0,1-1-1,-1 0 1,0 0 0,1 0-1,-1 1 1,1-1-1,-1 0 1,0 0 0,1 1-1,-1-1 1,1 0 0,-1 1-1,0 0 1,-2 2 16,0 0 1,1 1 0,-1-1 0,1 1-1,-1-1 1,1 1 0,0 0 0,0 0-1,1 0 1,-2 6 0,-4 19 23,2 0-1,1 1 1,1-1 0,2 1 0,1-1 0,1 1 0,2 0-1,0-1 1,2 0 0,2 0 0,0 0 0,2-1 0,1 0-1,26 49 1,-28-64-78,0 0-1,1-1 1,0 0 0,1 0-1,1-1 1,-1-1 0,14 10-1,-18-15 4,1 0 0,0-1 0,0 1-1,1-1 1,-1-1 0,1 1 0,0-2 0,0 1 0,0-1-1,0 0 1,0 0 0,0-1 0,1 0 0,9-1-1,-16 0 13,1 0-1,0 0 0,-1 0 0,1 0 0,0-1 0,-1 1 0,1-1 1,-1 0-1,1 0 0,-1 0 0,1 0 0,-1 0 0,0 0 0,0-1 1,1 1-1,-1-1 0,0 1 0,0-1 0,0 0 0,-1 0 0,1 0 1,0 0-1,-1 0 0,1 0 0,-1-1 0,0 1 0,0 0 0,0-1 1,0 1-1,0-1 0,0 1 0,-1-1 0,1-4 0,0-1-62,-1 0 0,-1 0 0,0 0 0,0 0 0,0 0 0,-1 0-1,0 1 1,0-1 0,-7-13 0,-5-7-393,-2 1 0,0 0 0,-2 1 1,-1 1-1,-21-23 0,-1 6-1357,-80-65 0,106 95 1443,0 1 1,-1 0-1,0 2 1,-1 0-1,0 0 1,-19-6-1,34 15 478,0-1 0,0 0-1,0 0 1,0-1-1,0 1 1,0 0 0,1-1-1,-1 1 1,0-1-1,1 1 1,-1-1-1,1 0 1,0 1 0,0-1-1,-1 0 1,1 0-1,0 0 1,1 0-1,-1 0 1,0 0 0,1 0-1,-1-1 1,0-2-1,1 0 398,-1 0 0,1 0-1,0-1 1,0 1 0,0 0 0,1 0-1,0 0 1,3-10 0,-4 14-401,0 0 1,0 0-1,0 1 0,1-1 1,-1 0-1,0 0 1,1 1-1,-1-1 0,1 0 1,-1 1-1,0-1 1,1 0-1,0 1 0,-1-1 1,1 1-1,-1-1 1,1 1-1,0-1 0,-1 1 1,1-1-1,0 1 1,-1 0-1,1-1 0,0 1 1,0 0-1,-1 0 1,1-1-1,0 1 0,0 0 1,0 0-1,-1 0 1,1 0-1,0 0 0,0 0 1,1 0-1,2 2 98,0-1 0,0 1 0,0-1 0,-1 1 1,7 4-1,8 3-975,-34-25-803,0-3 1092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5.033"/>
    </inkml:context>
    <inkml:brush xml:id="br0">
      <inkml:brushProperty name="width" value="0.05" units="cm"/>
      <inkml:brushProperty name="height" value="0.05" units="cm"/>
    </inkml:brush>
  </inkml:definitions>
  <inkml:trace contextRef="#ctx0" brushRef="#br0">186 352 15035,'-1'-4'204,"-1"0"0,1 0 0,-1-1 0,0 1 0,0 0 0,-1 1 1,1-1-1,-1 0 0,0 1 0,0-1 0,0 1 0,-6-5 0,6 6-119,1 1 0,0 0 0,-1 0 0,1 0 0,0 0 1,-1 0-1,1 0 0,-1 1 0,1-1 0,-1 1 0,0 0 0,1-1 0,-1 1 1,1 0-1,-1 1 0,0-1 0,1 0 0,-1 1 0,1-1 0,-1 1 1,1 0-1,-1 0 0,-3 2 0,1 1 18,-1-1 1,1 1-1,0 0 0,0 0 1,0 1-1,0 0 0,1 0 1,0 0-1,0 0 0,0 0 1,1 1-1,-1 0 0,1 0 1,-3 9-1,2-6 1,1 1-1,0 0 1,1 0 0,0 1-1,0-1 1,1 0 0,1 1-1,0 15 1,0-25-82,0 1 0,0 0 0,0 0 0,0 0 0,0 0 0,1 0 1,-1 0-1,1-1 0,0 1 0,-1 0 0,1 0 0,0-1 0,0 1 0,0 0 0,0-1 0,0 1 0,0-1 0,1 1 0,-1-1 0,0 0 1,1 1-1,-1-1 0,1 0 0,-1 0 0,1 0 0,0 0 0,-1 0 0,1-1 0,0 1 0,0 0 0,0-1 0,-1 1 0,1-1 0,0 0 1,0 0-1,0 1 0,0-1 0,0 0 0,0-1 0,1 1 0,6-2 25,-1 0 1,0 0-1,0 0 0,0-1 1,0-1-1,-1 1 0,1-1 1,7-6-1,5-4 38,0-1 0,-1-1 0,-1-1 0,-1-1 0,26-33 0,-18 17 84,-3-1-1,31-60 0,-41 71-48,8-26 0,-18 45-93,-1 0 0,1 0 0,-1-1 0,0 1 0,0 0 0,-1-1 1,1 1-1,-1 0 0,0-1 0,-1 1 0,-1-10 0,2 14-22,-1 0-1,1 1 0,0-1 0,0 1 1,0-1-1,-1 1 0,1-1 0,0 1 1,-1-1-1,1 1 0,0-1 0,-1 1 0,1 0 1,-1-1-1,1 1 0,0-1 0,-1 1 1,1 0-1,-1 0 0,1-1 0,-1 1 1,0 0-1,1 0 0,-1-1 0,1 1 1,-1 0-1,1 0 0,-1 0 0,1 0 1,-1 0-1,0 0 0,1 0 0,-1 0 0,0 0 1,-1 1 1,1-1 1,-1 1-1,1-1 0,-1 1 1,1 0-1,-1 0 1,1 0-1,-1 0 0,1 0 1,0 0-1,-3 2 1,-4 6 3,1 1 0,0 1 0,0-1 0,1 1 0,0 0 0,1 0 0,-6 20 0,2-3-6,2 0 0,-6 37 0,10-42-14,1-1-1,2 1 1,2 35 0,-1-48 1,0 0-1,1 0 1,0 0-1,1 0 0,0-1 1,1 0-1,0 1 1,0-1-1,1 0 1,7 11-1,-9-17 5,-1 0-1,0-1 1,1 1-1,0 0 1,-1-1-1,1 0 1,0 1-1,0-1 1,1-1-1,-1 1 1,0 0-1,1-1 1,-1 1-1,1-1 1,-1 0-1,1 0 1,-1-1-1,1 1 1,0-1-1,-1 1 0,1-1 1,0 0-1,-1-1 1,5 0-1,-3 0 0,0 0-1,-1 0 0,1-1 0,-1 0 0,1 0 0,-1 0 0,0-1 1,0 1-1,0-1 0,0 0 0,0 0 0,-1-1 0,1 1 0,-1-1 1,0 1-1,0-1 0,4-7 0,-1-1 6,-1 0 0,0 0 0,0 0 1,-1-1-1,-1 0 0,0 1 0,1-22 0,-2 16 2,-2 0 1,0 0-1,-1 1 1,0-1-1,-5-18 0,4 29 1,0 1-1,0 0 1,-1 0-1,1 0 1,-7-9-1,9 14 0,-1 0 0,0 0 0,1 0 0,-1 0-1,0 0 1,0 0 0,0 0 0,0 0 0,0 1 0,0-1 0,0 0-1,0 1 1,0-1 0,-1 1 0,0-1 0,1 1 0,0 0-1,0 0 1,1 0-1,-1 0 1,0 0 0,0 0-1,0 0 1,1 1-1,-1-1 1,0 0 0,0 1-1,0-1 1,1 0 0,-1 1-1,0-1 1,1 1-1,-1-1 1,0 1 0,1 0-1,-1-1 1,1 1 0,-1-1-1,1 1 1,-1 0-1,0 1 1,-2 2-1,1 1 1,0 0-1,-1 0 1,1-1-1,1 2 0,-1-1 1,1 0-1,0 0 0,0 0 1,1 0-1,-1 1 1,1-1-1,0 0 0,1 1 1,-1-1-1,1 0 0,0 0 1,0 0-1,1 1 0,-1-1 1,1 0-1,0-1 1,1 1-1,-1 0 0,1-1 1,0 1-1,0-1 0,0 0 1,1 0-1,0 0 1,-1 0-1,1-1 0,0 0 1,1 1-1,-1-1 0,1-1 1,-1 1-1,1-1 1,0 0-1,0 0 0,0 0 1,10 2-1,3-3 0,0 0 1,1-1-1,-1 0 0,0-2 1,0 0-1,0-1 0,30-9 1,-15 1 3,-1-1 0,0-1 1,34-21-1,-66 34-4,13-7 17,0 0 0,-1-1 0,0-1 0,15-13 0,-24 19 0,-1 1 1,0 0 0,1-1-1,-1 1 1,0-1 0,-1 0-1,1 1 1,0-1 0,-1 0-1,0 0 1,0 0 0,0 0-1,0-1 1,0 1 0,0 0-1,-1 0 1,0 0 0,1-1-1,-1 1 1,0 0 0,-1-1-1,1 1 1,-1 0-1,1 0 1,-1 0 0,-1-4-1,-4-4 72,1 0 0,-1 1-1,-1 0 1,0 0 0,0 1-1,-1 0 1,-15-15 0,-67-48 343,90 72-441,0 0-1,0-1 1,0 1-1,0 0 1,0 0-1,1 0 1,-1 0-1,0 0 1,0 0-1,0 0 1,0 0-1,0 0 1,0 0-1,0 0 1,0-1-1,0 1 1,0 0-1,1 0 1,-1 0-1,0 0 1,0 0-1,0 0 1,0 0-1,0-1 1,0 1-1,0 0 1,0 0-1,0 0 1,0 0-1,0 0 1,0 0-1,0-1 1,0 1-1,0 0 1,0 0-1,0 0 1,0 0-1,0 0 1,0 0-1,0-1 1,-1 1-1,1 0 1,0 0 0,0 0-1,0 0 1,0 0-1,0 0 1,0 0-1,0 0 1,0 0-1,-1-1 1,10 3-423,0 0 1,-1 1 0,14 6 0,18 5-870,-18-9 851,0-1 0,35 2 0,-2-5-363</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5.590"/>
    </inkml:context>
    <inkml:brush xml:id="br0">
      <inkml:brushProperty name="width" value="0.05" units="cm"/>
      <inkml:brushProperty name="height" value="0.05" units="cm"/>
    </inkml:brush>
  </inkml:definitions>
  <inkml:trace contextRef="#ctx0" brushRef="#br0">333 32 15555,'0'-1'87,"0"-1"0,0 1 0,0-1 0,-1 1 0,1 0 0,0-1 0,-1 1 0,1 0 0,-1-1 0,1 1 0,-1 0 0,0 0 0,0 0 0,1 0 0,-1-1 0,0 1 0,0 0 0,0 0 0,0 1 0,0-1 0,-1 0 0,1 0 0,0 0 0,0 1 0,0-1 0,-1 0 0,1 1 0,0 0 0,-1-1 0,1 1 0,0 0-1,-1-1 1,1 1 0,0 0 0,-1 0 0,1 0 0,-1 0 0,-1 1 0,-5 0 273,1 0 0,-1 0-1,1 1 1,-1 0-1,1 1 1,-9 4 0,0 1-96,1 1 1,0 0-1,1 1 1,-1 1 0,2 1-1,0 0 1,0 0-1,1 1 1,1 1 0,0 0-1,1 0 1,-14 28 0,15-26-203,2 0 0,0 1 0,1 0 0,0 0 0,1 0 0,2 0 0,-1 1 0,2 0 0,0 0 0,2-1 0,0 1 0,3 28 0,-2-39-56,0-1 0,1 0 1,-1 0-1,1 0 0,1 0 1,-1 0-1,1 0 0,0 0 0,0-1 1,1 0-1,0 0 0,0 0 1,0 0-1,6 5 0,-8-8-6,1 0 0,0 0 0,0-1 0,0 1 0,0-1 0,0 1 0,0-1 0,0 0 0,0 0 0,0 0 0,1-1 0,-1 1 0,0-1 0,1 0 0,-1 0 0,0 0 0,1 0 0,-1 0 0,0-1-1,0 0 1,1 0 0,-1 1 0,0-2 0,0 1 0,0 0 0,0-1 0,5-3 0,2-1 2,0-1-1,-1 0 1,0-1-1,-1 0 1,1 0-1,-2-1 1,14-19 0,-16 22 6,-1-1 0,0 0 0,0-1 0,-1 1 0,0-1 0,0 1 0,-1-1 0,0 0 0,0 0 0,0 0 0,-1 0 0,0-10 1,-2 15-4,1 0 1,-1 0-1,0 0 1,0 0-1,0-1 1,0 2-1,0-1 1,0 0-1,-1 0 1,1 0-1,-1 1 1,0-1-1,0 0 1,0 1-1,0 0 1,-1-1-1,1 1 1,-1 0-1,1 0 1,-1 1-1,1-1 0,-1 0 1,0 1-1,0 0 1,0 0-1,0-1 1,0 2-1,0-1 1,0 0-1,0 1 1,-1-1-1,1 1 1,0 0-1,0 0 1,0 0-1,-1 1 1,1-1-1,0 1 1,0-1-1,-3 2 1,6-2-6,0 0 0,0 0 0,0 0-1,0 0 1,0 0 0,0 0 0,0 0 0,0 0 0,0 1 0,0-1 0,0 0-1,0 0 1,0 0 0,0 0 0,0 0 0,0 0 0,0 0 0,0 0 0,0 0-1,1 0 1,-1 0 0,0 0 0,0 0 0,0 0 0,0 0 0,0 0-1,0 0 1,0 0 0,0 0 0,0 0 0,0 1 0,0-1 0,0 0 0,0 0-1,0 0 1,0 0 0,0 0 0,0 0 0,0 0 0,0 0 0,0 0 0,0 0-1,0 0 1,0 0 0,0 0 0,-1 0 0,1 0 0,0 0 0,0 0 0,0 0-1,0 0 1,0 1 0,11 0-20,13-1-61,-7-4-44,0 0 0,17-7 0,28-7-319,-61 18 433,0 0-1,0-1 1,0 1 0,1 0 0,-1 0-1,0 0 1,0 0 0,0 0-1,0 0 1,0 1 0,0-1 0,0 0-1,0 0 1,0 1 0,0-1-1,0 1 1,0-1 0,0 1 0,0-1-1,0 1 1,0-1 0,0 1 0,0 0-1,-1 0 1,1-1 0,0 1-1,0 0 1,-1 0 0,1 0 0,-1 0-1,1 0 1,-1 0 0,1 0-1,-1 0 1,0 0 0,1 0 0,-1 0-1,0 0 1,0 0 0,0 0-1,1 0 1,-1 1 0,0-1 0,-1 2-1,1 7 8,-1 0 0,-1 0 1,-4 21-1,2-17-4,1 4-38,-9 52 201,11-64-231,1-1 0,0 0-1,0 1 1,0-1 0,1 0-1,0 1 1,0-1 0,0 0-1,1 0 1,2 8-1,-4-13 52,0 1-1,1-1 0,-1 1 0,0-1 0,0 0 0,0 1 0,1-1 1,-1 1-1,0-1 0,1 0 0,-1 1 0,0-1 0,1 1 0,-1-1 1,0 0-1,1 1 0,-1-1 0,1 0 0,-1 0 0,0 1 1,1-1-1,-1 0 0,1 0 0,-1 0 0,1 0 0,-1 0 0,1 0 1,-1 1-1,1-1 0,-1 0 0,1 0 0,-1 0 0,1 0 0,-1-1 1,1 1-1,-1 0 0,1 0 0,-1 0 0,1-1 0,17-16-388,1-6-19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6.182"/>
    </inkml:context>
    <inkml:brush xml:id="br0">
      <inkml:brushProperty name="width" value="0.05" units="cm"/>
      <inkml:brushProperty name="height" value="0.05" units="cm"/>
    </inkml:brush>
  </inkml:definitions>
  <inkml:trace contextRef="#ctx0" brushRef="#br0">1 515 16275,'0'1'122,"0"1"0,0-1 0,0 1 0,0-1-1,0 1 1,0-1 0,0 1 0,0-1 0,1 1-1,-1-1 1,1 1 0,-1-1 0,1 0-1,0 1 1,-1-1 0,1 1 0,0-1 0,0 0-1,0 0 1,0 0 0,0 0 0,0 0-1,0 0 1,1 0 0,-1 0 0,0 0 0,0 0-1,1 0 1,1 0 0,0 0 38,0-1 0,0 0 0,0 1 0,0-1 0,0-1 0,1 1 0,-1 0 0,0-1 0,0 1 0,0-1 0,0 0 0,0 0 0,4-2 0,6-3 33,0-1 0,-1 0 1,0-1-1,0 0 0,-1-1 1,0 0-1,-1 0 0,14-16 1,-18 17-145,1 0 1,-1-1-1,0 1 1,-1-1-1,0-1 1,0 1-1,-1 0 1,0-1-1,-1 0 1,0 0-1,0 0 0,0-11 1,-2 19-43,-1 1 0,0-1-1,0 0 1,0 1 0,0-1 0,0 0 0,-1 0 0,1 1 0,0-1-1,-1 0 1,1 1 0,-1-1 0,0 1 0,0-1 0,1 1 0,-1-1-1,0 1 1,0-1 0,-2-1 0,2 2-4,0 1-1,0-1 1,0 1-1,-1-1 1,1 1-1,0 0 1,0-1 0,0 1-1,0 0 1,0 0-1,0 0 1,-1 0 0,1 0-1,0 0 1,0 0-1,0 0 1,0 0 0,0 1-1,-1-1 1,1 0-1,0 1 1,0-1 0,0 1-1,0-1 1,0 1-1,0 0 1,0-1-1,0 1 1,-1 1 0,-4 4 27,-1 0 1,1 0 0,0 0 0,1 1-1,0 0 1,0 0 0,0 0 0,1 1-1,-6 15 1,5-13 22,2 0 0,-1 1 0,2-1 0,-1 1 1,1 0-1,1 0 0,0 15 0,0-25-44,1 1 0,0 0 0,0 0 0,0 0 0,1-1 0,-1 1-1,0 0 1,1 0 0,-1-1 0,1 1 0,-1 0 0,1-1 0,0 1 0,0-1 0,0 1 0,0-1 0,0 1 0,0-1 0,0 1 0,0-1 0,1 0 0,-1 0 0,0 0 0,1 0 0,-1 0 0,1 0 0,-1 0 0,1 0 0,0 0 0,-1-1 0,1 1-1,0-1 1,-1 1 0,1-1 0,0 1 0,0-1 0,-1 0 0,1 0 0,0 0 0,0 0 0,0 0 0,-1-1 0,1 1 0,2-1 0,5-1 3,1-1-1,-1 0 1,0 0 0,0-1 0,-1 0-1,17-10 1,-9 2-6,0 0 1,-1-1-1,-1-1 0,0 0 0,-1-1 1,-1-1-1,0 0 0,12-21 0,-2-4-2,-1-1 0,20-60 0,-19 29-31,-20 66 23,-1-1 0,0 0 1,0 0-1,-1 0 0,0 1 0,0-1 1,-2-10-1,2 18 3,0-1 1,0 1-1,0-1 1,0 1 0,0-1-1,-1 1 1,1-1-1,0 1 1,0-1-1,0 1 1,-1-1-1,1 1 1,0-1-1,-1 1 1,1-1-1,0 1 1,-1-1-1,1 1 1,0 0-1,-1-1 1,1 1-1,-1 0 1,1-1-1,-1 1 1,1 0 0,-1 0-1,1-1 1,-1 1-1,0 0 1,0 0-1,0 0 0,0 0 0,0 1 0,0-1 0,1 0 1,-1 0-1,0 1 0,0-1 0,0 1 0,0-1 0,1 1 1,-1-1-1,0 1 0,0-1 0,1 1 0,-1 0 0,0 0 1,-9 11-7,1 0 1,0 1 0,1 0 0,-11 26 0,-22 62 11,9 3-34,28-91-71,2 1 1,0-1-1,0 1 1,2 0-1,0 24 0,1-35 122,-1 0-1,1 0 1,0 1-1,0-1 1,0 0-1,0 0 0,1 0 1,-1 0-1,1 0 1,0-1-1,-1 1 1,1 0-1,0-1 1,1 1-1,-1-1 0,0 0 1,1 0-1,0 0 1,-1 0-1,1 0 1,0 0-1,0-1 1,0 1-1,0-1 0,6 2 1,23 6-47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6.718"/>
    </inkml:context>
    <inkml:brush xml:id="br0">
      <inkml:brushProperty name="width" value="0.05" units="cm"/>
      <inkml:brushProperty name="height" value="0.05" units="cm"/>
    </inkml:brush>
  </inkml:definitions>
  <inkml:trace contextRef="#ctx0" brushRef="#br0">122 382 16371,'0'-1'112,"-1"1"0,0-1 0,0 1 0,0 0 0,0-1 0,1 1 0,-1 0 0,0 0 0,0-1 0,0 1 0,0 0 0,0 0 0,0 0 0,0 0 0,0 0 0,0 0 0,0 0 0,0 1 0,1-1-1,-1 0 1,0 0 0,-1 1 0,-1 1 104,0-1 0,0 1 0,1 0 0,-1 0 0,1 0 1,-5 4-1,-1 2 591,1 1 1,-12 19 0,10-13-109,-15 33 0,22-44-653,1 0 1,-1 0-1,1 0 0,0 0 0,0 0 0,0 0 0,1 1 0,-1-1 0,1 0 0,0 0 1,0 0-1,0 1 0,1-1 0,1 7 0,-1-10-43,-1 0-1,1 0 1,-1-1-1,1 1 1,-1 0-1,1 0 1,-1-1-1,1 1 1,0 0-1,-1-1 1,1 1-1,0-1 1,0 1 0,0-1-1,-1 1 1,1-1-1,0 1 1,0-1-1,0 0 1,0 1-1,0-1 1,0 0-1,0 0 1,-1 0-1,1 0 1,0 0 0,0 0-1,0 0 1,0 0-1,0 0 1,0 0-1,0 0 1,0-1-1,0 1 1,0 0-1,0-1 1,4-1-4,-1 0 1,0 0 0,0 0-1,-1 0 1,1-1-1,5-3 1,1-5 4,0 1 0,0-1 0,-1-1 0,-1 0 0,0 0 0,10-21 0,33-84-12,-39 86-4,14-33-31,0 1-66,30-107-1,-53 151 91,-9 26 23,-11 35 55,14-36-40,-14 37 107,2 2 1,-12 61-1,22-78-252,1 0 1,1 1 0,1-1-1,2 1 1,3 30 0,-3-54-10,1 0 1,-1 0 0,1-1 0,0 1 0,1 0 0,-1 0-1,1-1 1,-1 1 0,2-1 0,-1 1 0,0-1 0,1 0-1,0 0 1,6 7 0,2-4-351,0-12-175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7.202"/>
    </inkml:context>
    <inkml:brush xml:id="br0">
      <inkml:brushProperty name="width" value="0.05" units="cm"/>
      <inkml:brushProperty name="height" value="0.05" units="cm"/>
    </inkml:brush>
  </inkml:definitions>
  <inkml:trace contextRef="#ctx0" brushRef="#br0">38 83 18156,'-2'28'1616,"0"0"1,-12 48 0,8-49-626,1 0 0,-2 47 0,7-73-980,-1 0 1,1-1-1,0 1 1,0 0-1,0-1 1,0 1-1,0 0 0,0-1 1,0 1-1,0 0 1,0-1-1,0 1 1,0-1-1,0 1 1,1 0-1,-1-1 1,0 1-1,0 0 0,1-1 1,-1 1-1,0-1 1,1 1-1,-1-1 1,1 1-1,-1-1 1,1 1-1,-1-1 0,1 1 1,-1-1-1,1 1 1,-1-1-1,1 0 1,0 0-1,-1 1 1,1-1-1,-1 0 0,1 0 1,0 1-1,-1-1 1,1 0-1,0 0 1,-1 0-1,1 0 1,0 0-1,-1 0 1,1 0-1,0 0 0,-1 0 1,1-1-1,0 1 1,-1 0-1,1 0 1,0 0-1,-1-1 1,1 1-1,-1 0 0,1-1 1,-1 1-1,1-1 1,-1 1-1,2-1 1,4-3 9,0-1 0,0 1 0,0-1 0,5-6 0,69-84 64,-51 58-68,58-56-1,-86 92-14,0 0 0,0 0 0,0 0 0,1 0 0,-1 0 0,0 0 1,0 0-1,1 0 0,-1 1 0,1-1 0,-1 1 0,1-1 0,-1 1 0,1-1 0,-1 1 0,3 0 0,-4 0 0,1 0 1,0 0-1,-1 0 1,1 1 0,-1-1-1,1 0 1,0 1-1,-1-1 1,1 0 0,-1 1-1,1-1 1,-1 1-1,1-1 1,-1 1-1,0-1 1,1 1 0,-1-1-1,0 1 1,1-1-1,-1 1 1,0 0 0,0-1-1,1 1 1,-1 0-1,0 0 1,1 5 18,0 0 1,-1 0-1,1 0 0,-1 0 1,-1 0-1,0 8 0,-27 136 143,46-181-3587,-6 11 2792,2-5-221</inkml:trace>
  <inkml:trace contextRef="#ctx0" brushRef="#br0" timeOffset="1">525 8 15643,'-1'-1'125,"-1"0"0,1 0 0,-1 1 1,1-1-1,-1 0 0,1 1 0,-1-1 0,0 1 0,1-1 0,-1 1 0,0 0 0,1 0 0,-1 0 0,0 0 0,0 0 0,1 0 0,-1 0 0,0 1 0,1-1 0,-1 0 0,0 1 0,1 0 0,-1-1 1,0 1-1,1 0 0,-1 0 0,1 0 0,0 0 0,-1 0 0,1 0 0,0 0 0,-2 2 0,-3 3 298,0-1 0,1 1 0,0 1 1,0-1-1,-7 13 0,4-3-148,1 0 0,1 0 0,1 0 0,0 0 0,1 1-1,0 0 1,2 0 0,0 0 0,1 0 0,0 0 0,3 19 0,-2-33-256,1-1 1,-1 1-1,0-1 0,1 1 1,0-1-1,0 1 0,0-1 0,0 1 1,0-1-1,0 0 0,0 1 0,1-1 1,-1 0-1,1 0 0,0 0 1,-1 0-1,1-1 0,0 1 0,0 0 1,0-1-1,0 1 0,1-1 0,-1 0 1,5 3-1,-4-4-29,1 1 1,-1 0-1,1-1 1,-1 0-1,1 0 0,0 0 1,-1 0-1,1 0 1,-1-1-1,1 1 1,-1-1-1,1 0 0,-1 0 1,0-1-1,1 1 1,-1-1-1,6-3 1,3-4-82,-1 0 1,0 0-1,0-1 1,-1-1 0,0 0-1,-1 0 1,-1-1 0,1 0-1,-2-1 1,0 0-1,0 0 1,-1 0 0,-1-1-1,0 0 1,-1 0 0,2-15-1,-5 25 58,-1 0 0,1-1 0,-1 1 0,-1 0 0,1 0 0,0 0 0,-1 0-1,-2-7 1,3 10 29,-1 0 0,1 0-1,0 1 1,-1-1 0,1 0-1,0 0 1,-1 1 0,1-1-1,-1 0 1,0 0 0,1 1-1,-1-1 1,1 1 0,-1-1-1,0 1 1,0-1 0,1 1-1,-1-1 1,0 1 0,0 0-1,1-1 1,-1 1 0,0 0-1,0-1 1,0 1 0,0 0-1,1 0 1,-1 0 0,0 0-1,0 0 1,0 0 0,0 0-1,0 0 1,1 0 0,-1 1-1,0-1 1,0 0 0,0 0-1,0 1 1,1-1 0,-1 1-1,0-1 1,0 0 0,1 1-1,-1 0 1,-1 0 0,-3 3-101,0 1 0,0-1 0,0 1 0,1 0 0,-1 1 1,1-1-1,0 1 0,1 0 0,0 0 0,-5 11 0,4-7-171,0 0-1,0 0 1,1 1-1,1-1 1,-3 22-1,5-19-234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7.698"/>
    </inkml:context>
    <inkml:brush xml:id="br0">
      <inkml:brushProperty name="width" value="0.05" units="cm"/>
      <inkml:brushProperty name="height" value="0.05" units="cm"/>
    </inkml:brush>
  </inkml:definitions>
  <inkml:trace contextRef="#ctx0" brushRef="#br0">96 447 11626,'-24'21'5003,"18"-14"-4361,0 0 0,1 1 1,-8 15-1,7-11-174,1 0 1,1 1-1,0-1 0,-4 21 0,8-31-379,-1 1-1,1-1 0,0 0 1,0 0-1,0 0 0,0 1 1,0-1-1,0 0 0,1 0 1,-1 0-1,1 0 1,0 0-1,-1 0 0,2 3 1,-1-4-68,0-1 0,-1 1 0,1 0 0,0-1 0,0 1 0,-1-1 0,1 1 0,0-1 0,0 1 0,0-1 0,0 0 0,0 1 0,-1-1 0,1 0 0,0 0 0,0 0 0,0 0 0,0 0 0,0 0 0,0 0 0,0 0 0,0 0 0,0 0 0,0 0 0,0 0 0,-1-1 0,1 1 0,0 0 0,0-1 0,0 1 0,0-1 0,-1 1 0,1-1 0,1 0 0,5-4-10,0 1 0,-1-1 0,0 0 0,0-1-1,0 0 1,0 0 0,8-12 0,29-50-104,-43 68 93,15-30-128,-1 1-1,-1-2 0,-2 1 0,-1-2 1,-2 1-1,-1-1 0,-1-1 0,-2 1 1,-1-1-1,-3-56 0,0 80 76,-1-1 0,-1 1 0,1-1 0,-2 1 0,1 0 0,-7-14 0,9 22 53,-1-1 0,0 0-1,1 1 1,-1-1 0,0 1 0,0 0 0,0-1 0,0 1 0,0 0 0,0-1 0,-1 1 0,1 0 0,0 0 0,0 0 0,-1 0-1,1 0 1,-1 0 0,1 1 0,-1-1 0,1 0 0,-1 1 0,0-1 0,1 1 0,-1 0 0,0-1 0,1 1 0,-1 0 0,0 0-1,1 0 1,-1 0 0,0 0 0,1 0 0,-1 1 0,0-1 0,1 1 0,-1-1 0,0 1 0,1-1 0,-1 1 0,1 0-1,-1 0 1,-1 1 0,-5 4 79,-1 1 1,2-1-1,-1 1 0,1 0 0,0 1 0,0 0 0,1 0 0,-8 14 1,-37 76 704,50-96-771,-8 18 290,-13 41 1,20-56-289,1 0 0,-1 0 0,1 1 0,1-1 0,-1 1 0,1-1 0,0 1 0,1-1 0,-1 1 0,1-1 0,0 1 0,0-1 0,3 8 0,-2-10-81,-1 0-1,1-1 1,0 1-1,0-1 0,0 1 1,0-1-1,1 0 1,-1 0-1,0 0 0,1 0 1,0 0-1,-1-1 1,1 1-1,0-1 0,5 3 1,7 0-544,0 0 0,17 3 1,15 4-1125,-44-10 1605,0 0 1,0 1 0,0-1 0,0 1 0,-1-1 0,1 1 0,0 0 0,-1 0 0,1 0-1,-1 0 1,0 1 0,0-1 0,0 1 0,0-1 0,0 1 0,0 0 0,-1-1 0,1 1-1,1 5 1,-2-3 27,0 0 1,0 0-1,0 0 0,-1-1 0,0 1 0,0 0 0,0 0 0,-1 0 0,1 0 0,-1 0 0,-1-1 0,-1 7 0,2-8-43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8.255"/>
    </inkml:context>
    <inkml:brush xml:id="br0">
      <inkml:brushProperty name="width" value="0.05" units="cm"/>
      <inkml:brushProperty name="height" value="0.05" units="cm"/>
    </inkml:brush>
  </inkml:definitions>
  <inkml:trace contextRef="#ctx0" brushRef="#br0">13 8 16532,'6'-7'1113,"-2"7"-188,-1 21 61,-14 216 3081,1-82-3147,5-20-219,7 1 0,36 255 0,-38-397-622,0-1 0,0 0 0,0 1 1,3-13-1,1-5-17,3-43-430,21-78 0,-19 106-133,3 1 0,1 1 0,26-52 0,-38 88 479,4-10-227,1 1 1,11-16 0,-15 24 193,0 0 1,0 0-1,0 0 0,0 0 1,1 0-1,-1 0 1,4-1-1,-6 2 39,1 1-1,0-1 1,0 1-1,0 0 1,0 0-1,0-1 1,0 1 0,-1 0-1,1 0 1,0 0-1,0 0 1,0 0-1,0 0 1,0 0 0,0 0-1,0 0 1,0 1-1,0-1 1,-1 0-1,1 1 1,0-1 0,1 1-1,-1 0 28,1 1 0,-1-1 1,0 0-1,0 1 0,0-1 0,0 1 0,0-1 0,0 1 0,0 0 0,0-1 1,-1 1-1,1 0 0,-1 0 0,1 0 0,-1-1 0,0 1 0,0 0 0,1 0 0,-1 0 1,-1 0-1,1-1 0,0 1 0,0 0 0,-1 0 0,0 3 0,0-2 66,0 1 0,0-1 0,0 0-1,0 0 1,0 1 0,-1-1 0,1 0 0,-1 0-1,0-1 1,0 1 0,0 0 0,-1 0 0,-3 2-1,6-4-52,0-1 0,-1 0 0,1 1-1,0-1 1,-1 0 0,1 0 0,0 1-1,-1-1 1,1 0 0,-1 0 0,1 0-1,-1 0 1,1 1 0,0-1-1,-1 0 1,1 0 0,-1 0 0,1 0-1,-1 0 1,1 0 0,-1 0 0,1 0-1,-1 0 1,1 0 0,0-1-1,-1 1 1,1 0 0,-1 0 0,1 0-1,-1-1 1,1 1 0,0 0 0,-1 0-1,1-1 1,-1 0 14,0 0-1,0-1 0,1 1 1,-1 0-1,1 0 1,-1-1-1,1 1 1,0-1-1,-1 1 1,1 0-1,0-3 1,2-42 288,-2 42-284,16-204 266,-2 240-763,-12-29 235,0 0-1,0 0 0,0 0 1,1 0-1,-1 0 1,1 0-1,-1-1 0,1 0 1,0 1-1,0-1 0,0 0 1,0 0-1,6 2 1,-5-3 95,-1 0 0,1 0 1,0-1-1,0 1 0,-1-1 1,1 0-1,0 0 0,0 0 1,0 0-1,4-2 1,19-4-813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9.118"/>
    </inkml:context>
    <inkml:brush xml:id="br0">
      <inkml:brushProperty name="width" value="0.05" units="cm"/>
      <inkml:brushProperty name="height" value="0.05" units="cm"/>
    </inkml:brush>
  </inkml:definitions>
  <inkml:trace contextRef="#ctx0" brushRef="#br0">106 389 14803,'-6'3'394,"0"0"-1,1 1 0,0-1 1,0 1-1,0 0 1,0 0-1,0 1 1,1 0-1,0-1 1,0 1-1,0 1 0,1-1 1,-4 8-1,0-1 240,1 1 0,0 0-1,1 0 1,-6 27-1,10-38-571,1 0 0,-1 1-1,1-1 1,0 1 0,0-1-1,0 1 1,0-1 0,0 1-1,1-1 1,-1 1 0,1-1-1,-1 0 1,1 1 0,0-1-1,0 0 1,0 0 0,0 1-1,2 2 1,-1-4-46,-1 0 0,1 1 0,-1-1 0,1 0 0,-1 0 0,1 0 0,0 0 0,0 0 0,-1-1 0,1 1 0,0 0 0,0-1 0,0 1 0,0-1 0,0 0 0,0 0 0,0 0 0,0 0 1,-1 0-1,1 0 0,0 0 0,0-1 0,0 1 0,3-1 0,1-2-25,1 1 1,-1-1 0,0 0-1,0 0 1,0-1-1,0 0 1,-1 0 0,1 0-1,-1-1 1,0 1-1,0-1 1,4-6 0,5-8-89,0 1 1,12-26 0,-11 20-21,-1-2-1,-1 0 1,-2 0 0,10-31-1,-37 96 242,10-18-272,1 0 0,1 0 0,1 0 0,-1 36 1,4-55 52,-1 0 1,1 0 0,1 0 0,-1 0 0,0 0-1,0 0 1,1 0 0,-1 0 0,1 0-1,-1 0 1,1 0 0,0 0 0,0-1 0,0 1-1,0 0 1,0 0 0,0-1 0,1 1-1,-1-1 1,0 1 0,1-1 0,-1 0 0,1 1-1,0-1 1,-1 0 0,1 0 0,0 0 0,0 0-1,0 0 1,-1-1 0,1 1 0,0 0-1,0-1 1,0 0 0,0 1 0,0-1 0,0 0-1,0 0 1,0 0 0,0 0 0,0 0-1,0-1 1,0 1 0,3-2 0,4-1-154,-1 0 0,1-1 0,-1 0 0,0-1 0,0 0-1,-1 0 1,1-1 0,-1 1 0,0-2 0,8-9 0,-2 0-572,0 0 0,-1-1 0,15-28 0,-18 30 856,-2 0 0,1-1 0,-2 0 0,0-1 0,-1 0 0,-1 0 0,0 0 0,2-30 0,-6 45 77,0-1 1,0 1 0,-1-1-1,1 1 1,0 0-1,-1-1 1,1 1 0,-1 0-1,0-1 1,0 1 0,0 0-1,0 0 1,0 0 0,-3-4-1,3 6-42,1 0 0,-1-1 0,1 1 0,-1-1 0,1 1 0,-1 0 0,1-1 0,-1 1 0,0 0 0,1-1 0,-1 1 0,0 0 0,1 0 0,-1 0-1,0 0 1,1 0 0,-1 0 0,0 0 0,1 0 0,-2 0 0,1 0 61,-1 1 1,1-1-1,0 1 0,-1-1 1,1 1-1,0 0 0,0 0 1,0 0-1,-1-1 0,1 1 1,0 0-1,0 0 0,-1 2 1,-4 5 269,0 0 0,1 1 0,0 0 0,0 0 0,1 0 0,0 1 0,1-1 0,-5 19 0,5-11-97,0 0 0,1 1 0,0-1 1,2 25-1,1-35-290,-1 0 0,2 0 0,-1 0 1,1 0-1,0-1 0,0 1 0,1-1 0,0 1 0,0-1 1,0 0-1,1 0 0,0 0 0,0-1 0,6 7 0,5 2-253,0 0-1,2-1 0,22 15 1,-9-7-119,-26-19 341,0 1 0,-1 0 0,1 1 0,-1-1 0,1 1 0,-1-1 0,0 1 0,-1 0 0,1 0 0,-1 1 0,1-1 1,-1 0-1,0 1 0,-1-1 0,1 1 0,-1 0 0,0-1 0,0 1 0,-1 0 0,1 0 0,-1-1 0,0 6 0,-1-3 65,0-1 0,0 0 0,-1 0-1,0 0 1,0 0 0,0 0 0,0 0-1,-1 0 1,0-1 0,-1 1 0,1-1 0,-1 0-1,0 0 1,0 0 0,-1-1 0,-6 6 0,9-8-27,0 0 0,-1 0 1,1-1-1,-1 1 0,1-1 1,-1 0-1,0 1 0,1-1 1,-1 0-1,0-1 0,0 1 1,0 0-1,0-1 1,0 0-1,0 1 0,-5-2 1,7 1-12,-1 0 0,0-1 0,1 1 1,-1-1-1,1 0 0,-1 0 1,1 1-1,-1-1 0,1 0 1,-1 0-1,1 0 0,0-1 1,-1 1-1,1 0 0,0 0 0,0-1 1,0 1-1,0-1 0,0 1 1,0-1-1,1 1 0,-1-1 1,0 1-1,1-1 0,-1 0 0,1 1 1,0-1-1,-1 0 0,1-2 1,0-1 4,0 0 0,0 0 1,0 0-1,1 0 1,0 0-1,0 0 0,0 1 1,0-1-1,1 0 0,2-5 1,27-47 43,-24 45-58,69-111-67,42-76-127,-82 134 252,28-77 0,-60 132 8,0 0 1,-1 0-1,0 0 1,-1 0 0,3-18-1,-5 27-53,0 0 0,0 0 0,0 0 0,0 1 0,0-1 0,0 0-1,-1 0 1,1 0 0,0 0 0,0 1 0,-1-1 0,1 0 0,0 0 0,-1 1 0,1-1-1,0 0 1,-1 1 0,1-1 0,-1 0 0,0 1 0,1-1 0,-1 1 0,1-1 0,-1 1 0,0-1-1,1 1 1,-1-1 0,0 1 0,0 0 0,1-1 0,-1 1 0,0 0 0,0 0 0,1 0 0,-1-1-1,0 1 1,0 0 0,0 0 0,0 0 0,1 0 0,-1 0 0,0 0 0,0 1 0,0-1 0,1 0-1,-1 0 1,0 1 0,-1-1 0,-4 2 61,0 0 0,0 1-1,1-1 1,-11 7 0,4-1-19,-1 2-1,1-1 1,1 2 0,0-1-1,0 2 1,1-1 0,0 1-1,1 1 1,1 0 0,-13 24-1,17-28-56,0 1 0,1-1-1,0 1 1,0 0 0,1 0 0,1 0-1,-2 17 1,3-20-43,0 0 1,1-1-1,0 1 0,0-1 1,1 1-1,-1-1 1,1 1-1,1-1 0,-1 0 1,1 0-1,0 0 0,6 8 1,-7-11-13,0 0 0,1 0 1,-1 0-1,1 0 1,-1 0-1,1-1 0,0 0 1,0 1-1,0-1 0,0 0 1,0 0-1,1-1 1,-1 1-1,1-1 0,-1 1 1,1-1-1,-1 0 0,1-1 1,0 1-1,-1-1 1,1 1-1,0-1 0,5 0 1,20-10-336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49.961"/>
    </inkml:context>
    <inkml:brush xml:id="br0">
      <inkml:brushProperty name="width" value="0.05" units="cm"/>
      <inkml:brushProperty name="height" value="0.05" units="cm"/>
    </inkml:brush>
  </inkml:definitions>
  <inkml:trace contextRef="#ctx0" brushRef="#br0">0 114 17084,'5'-11'526,"-1"1"0,1 0 0,1 1 0,0-1 0,14-16 0,-18 23-379,1 0-1,0 0 1,0 0-1,0 0 1,0 0-1,0 1 1,1 0 0,-1-1-1,1 1 1,-1 0-1,1 1 1,0-1 0,0 1-1,0 0 1,0 0-1,0 0 1,0 0-1,0 0 1,4 1 0,-6 0-123,-1 1 0,1-1 0,-1 0 1,1 1-1,-1-1 0,1 1 1,-1 0-1,0 0 0,1-1 0,-1 1 1,0 0-1,0 0 0,1 0 1,-1 0-1,0 0 0,0 0 0,0 1 1,0-1-1,0 0 0,-1 0 0,1 1 1,0-1-1,-1 1 0,1-1 1,-1 1-1,1-1 0,-1 0 0,0 1 1,1 0-1,-1 1 0,1 5-13,0 0 0,-1 0 1,0 0-1,-2 13 0,-17 68 6,0 1 0,18-80 2,0 1 0,0-1 1,1 1-1,0-1 0,1 0 0,3 15 0,-4-22-4,0-1 0,1 0 0,0 1 0,-1-1 0,1 0-1,0 1 1,0-1 0,0 0 0,1 0 0,-1 0 0,0 0 0,1 0 0,-1 0 0,1-1 0,0 1 0,0 0 0,-1-1 0,1 1 0,0-1 0,0 0 0,0 1 0,4 0 0,-2-1 14,0 0 1,0-1 0,-1 0 0,1 1-1,0-1 1,0-1 0,-1 1 0,1 0-1,0-1 1,-1 0 0,1 0 0,0 0-1,3-2 1,8-4 116,0-1 0,-1 0 0,0 0-1,-1-2 1,19-16 0,-14 10 91,-2 0 0,0-2 1,0 0-1,21-34 0,-32 45-166,-1-1 1,0 1-1,0-1 0,-1 0 0,0 0 0,0 0 1,-1 0-1,0 0 0,0 0 0,-1-1 0,0 1 0,0-1 1,-1 1-1,0-1 0,-1 1 0,-2-13 0,2 17-59,0 1-1,-1 0 1,1 0-1,-1 0 1,1 0-1,-1 0 0,0 1 1,0-1-1,-1 0 1,1 1-1,0-1 1,-1 1-1,1 0 1,-1 0-1,0 0 0,0 0 1,0 1-1,0-1 1,0 1-1,0-1 1,0 1-1,-1 0 1,1 0-1,0 1 0,-1-1 1,1 1-1,0-1 1,-1 1-1,1 0 1,-1 1-1,-5 0 1,4-1-103,0 1 1,-1 0 0,1 0-1,0 0 1,0 1-1,1 0 1,-1 0 0,0 0-1,1 0 1,-1 1 0,1 0-1,0 0 1,-1 0 0,2 0-1,-1 1 1,0 0 0,1-1-1,-1 1 1,1 1 0,-5 7-1,7-11-9,1 0-1,-1 0 0,1 1 0,-1-1 0,1 0 1,-1 0-1,1 0 0,-1 0 0,1 1 1,0-1-1,0 0 0,0 0 0,0 1 0,0-1 1,0 0-1,0 0 0,0 1 0,0-1 1,0 0-1,1 0 0,-1 0 0,1 1 0,-1-1 1,1 0-1,-1 0 0,1 0 0,-1 0 0,1 0 1,0 0-1,0 0 0,0 0 0,-1 0 1,1 0-1,0 0 0,0-1 0,0 1 0,0 0 1,1-1-1,-1 1 0,0-1 0,1 1 1,3 1-153,0-1 1,0 0 0,0 0-1,0-1 1,0 1 0,0-1-1,0 0 1,0 0 0,7-2-1,22-5-931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8:14:50.649"/>
    </inkml:context>
    <inkml:brush xml:id="br0">
      <inkml:brushProperty name="width" value="0.05" units="cm"/>
      <inkml:brushProperty name="height" value="0.05" units="cm"/>
    </inkml:brush>
  </inkml:definitions>
  <inkml:trace contextRef="#ctx0" brushRef="#br0">1 1 13571,'19'8'1088,"-3"8"-928,15 5-32,9 4 264,11 6-216,5 4-16,-5-1 24,-4-1-8,9 2-40,-1 4-8,-8 3-184,2 3-144,-3 6 184,-6-2-8,2-7-64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4.557"/>
    </inkml:context>
    <inkml:brush xml:id="br0">
      <inkml:brushProperty name="width" value="0.05" units="cm"/>
      <inkml:brushProperty name="height" value="0.05" units="cm"/>
    </inkml:brush>
  </inkml:definitions>
  <inkml:trace contextRef="#ctx0" brushRef="#br0">6 973 15235,'-6'2'2384,"9"-11"-1002,15-26-267,1-2-108,31-75-40,-6-3-1,-4-1 1,-6-1 0,32-205-1,-61 290-917,-1-37 0,-5 60-53,-1 8-4,-1 12-15,-2 48-11,4 0 1,7 88 0,-3-111 37,-1 5-23,10 113 142,-8-128-254,0-1-1,2 1 1,15 42-1,-20-65 43,0 1 0,1-1 0,-1 0 1,1 0-1,0 0 0,0 0 0,0-1 0,0 1 0,0 0 0,1-1 0,-1 1 0,1-1 0,3 2 0,-5-3 48,1 0 0,0 0 0,0-1 0,0 1-1,0-1 1,0 0 0,0 1 0,0-1 0,0 0 0,0 0 0,0 0 0,0 0 0,0 0 0,0-1 0,0 1 0,0-1 0,0 1 0,0-1 0,0 0 0,0 1 0,-1-1 0,4-2 0,34-25-419,8-15-139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50.535"/>
    </inkml:context>
    <inkml:brush xml:id="br0">
      <inkml:brushProperty name="width" value="0.05" units="cm"/>
      <inkml:brushProperty name="height" value="0.05" units="cm"/>
    </inkml:brush>
  </inkml:definitions>
  <inkml:trace contextRef="#ctx0" brushRef="#br0">44 95 15491,'3'-3'3391,"-6"16"-1304,-11 33-214,6-23-1133,7-18-605,-17 64 890,17-62-948,0-1-1,1 0 1,-1 1-1,1-1 1,1 0-1,-1 1 1,1-1-1,3 12 1,-3-16-58,-1 0 0,1-1 0,0 1 1,-1-1-1,1 1 0,0-1 0,0 1 0,0-1 1,0 0-1,0 1 0,1-1 0,-1 0 1,0 0-1,1 0 0,-1 0 0,1 0 0,-1 0 1,1 0-1,1 0 0,0 0 0,0 0 0,0 0 0,0-1 0,1 1 0,-1-1 0,0 0-1,0 0 1,1 0 0,4-1 0,3-1-1,-1-1 0,1 0 0,-1-1 0,0 0 0,12-6 0,17-14 2,65-50 0,-17 11-9,-78 59 3,-5 8 25,-8 17 79,0 0-18,4-21-97,0 1 0,0-1-1,0 1 1,0 0 0,0-1-1,0 1 1,0-1 0,0 1-1,0-1 1,0 1 0,0-1 0,1 1-1,-1-1 1,0 1 0,0-1-1,0 1 1,1-1 0,-1 1-1,0-1 1,0 0 0,1 1 0,-1-1-1,0 1 1,1 0 0,1-1 9,0 1 0,0-1 0,0 1-1,0-1 1,0 0 0,-1 0 0,1 1 0,0-1 0,0-1 0,0 1 0,0 0 0,0 0 0,0-1 0,0 1 0,3-2 0,30-14 83,-22 9-64,38-20 43,-34 17-63,1 0 0,-1 2 0,1 0-1,21-5 1,-37 12-10,0 1 1,0-1-1,0 1 1,0 0-1,-1 0 0,1 0 1,0 0-1,0 0 1,0 0-1,3 1 0,-4-1 0,0 1-1,-1-1 1,1 0-1,0 1 1,-1-1-1,1 1 1,0-1-1,-1 0 1,1 1-1,0 0 1,-1-1-1,1 1 1,-1-1-1,1 1 0,-1 0 1,1-1-1,-1 1 1,1 1-1,0 2 3,0 0-1,-1 0 1,1 0-1,-1 0 0,0 1 1,0-1-1,-1 8 0,1-9 4,-1 0-1,1 0 0,-1 0 0,1 0 1,0 0-1,1 0 0,-1 0 0,0 0 0,1 0 1,-1 0-1,1 0 0,0 0 0,0 0 0,1 0 1,1 3-1,-2-5-2,-1-1-1,1 1 1,0-1 0,0 1 0,0-1-1,0 0 1,0 1 0,-1-1 0,1 0 0,0 1-1,0-1 1,0 0 0,0 0 0,0 0-1,0 0 1,0 0 0,0 0 0,0 0-1,0-1 1,0 1 0,0 0 0,0 0 0,-1-1-1,1 1 1,0 0 0,0-1 0,0 1-1,0-1 1,1 0 0,25-21 33,-23 18-31,13-14 9,-1 0 0,20-28 0,-25 30-30,0 1 0,1 1 0,1 0 0,0 0 0,23-17 0,-36 31 15,0-1 0,0 1-1,0 0 1,1 0 0,-1-1-1,0 1 1,0 0-1,1 0 1,-1 0 0,0-1-1,0 1 1,1 0 0,-1 0-1,0 0 1,0 0-1,1 0 1,-1 0 0,0 0-1,1-1 1,-1 1 0,0 0-1,1 0 1,-1 0-1,0 0 1,0 0 0,1 0-1,-1 0 1,0 1 0,1-1-1,-1 0 1,0 0-1,0 0 1,1 0 0,-1 0-1,0 0 1,1 0 0,-1 1-1,0-1 1,0 0-1,1 0 1,-1 0 0,0 1-1,0-1 1,0 0 0,0 0-1,1 1 1,-1-1-1,0 1 1,0 21-95,-13 29-656,12-49 621,-14 41-1203,14-40 903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51.212"/>
    </inkml:context>
    <inkml:brush xml:id="br0">
      <inkml:brushProperty name="width" value="0.05" units="cm"/>
      <inkml:brushProperty name="height" value="0.05" units="cm"/>
    </inkml:brush>
  </inkml:definitions>
  <inkml:trace contextRef="#ctx0" brushRef="#br0">20 54 15347,'11'-7'518,"-1"0"0,1 1 0,1 0 0,-1 1 0,1 1-1,0 0 1,0 0 0,0 1 0,0 0 0,1 1 0,-1 1 0,19 0-1,-29 1-450,0 0 0,0 0 0,-1 0 0,1 0 0,0 0 0,-1 1-1,1-1 1,0 1 0,-1-1 0,1 1 0,0-1 0,-1 1 0,1 0 0,-1 0-1,1 0 1,-1 0 0,0 0 0,1 0 0,-1 0 0,0 1 0,0-1 0,0 0-1,0 1 1,0-1 0,0 0 0,0 1 0,0 0 0,-1-1 0,1 1 0,-1-1-1,1 1 1,-1 0 0,1-1 0,-1 1 0,0 0 0,0 0 0,0-1-1,0 1 1,0 3 0,-2 2 5,1 1-1,-2 0 1,1 0-1,-1-1 1,0 1 0,0-1-1,-6 8 1,-57 91 230,-19 37-84,74-123-210,2 1 0,0 0 0,2 0 0,0 1 0,-4 27 0,10-44-6,0 0 0,1-1 0,-1 1 0,1 0 0,0 0 0,1-1 1,-1 1-1,1 0 0,0-1 0,0 1 0,0 0 0,4 6 0,-4-9-1,0 0 1,1 0-1,-1 0 0,1 0 0,-1-1 0,1 1 1,0-1-1,0 1 0,0-1 0,0 1 0,0-1 1,0 0-1,0 0 0,0 0 0,0 0 1,0-1-1,1 1 0,-1 0 0,0-1 0,1 0 1,-1 1-1,0-1 0,1 0 0,-1 0 0,0 0 1,5-1-1,4-1 3,1-1 0,0 0 1,-1 0-1,0-1 0,0-1 0,0 1 0,16-11 1,4-5 4,32-26 1,-37 25-136,31-31-1,-50 44-30,1 0 0,-2 0 0,1 0 0,-1-1 0,0 0 0,-1-1 0,0 1 0,4-12 1,-9 18 124,1 0 0,0 0 1,0 0-1,-1 0 1,0 0-1,0 0 1,0 0-1,0 0 0,0 0 1,0-1-1,-1 1 1,0 0-1,1 0 1,-1 0-1,0 1 1,0-1-1,-1 0 0,1 0 1,-1 0-1,-1-2 1,-26-20-412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51.708"/>
    </inkml:context>
    <inkml:brush xml:id="br0">
      <inkml:brushProperty name="width" value="0.05" units="cm"/>
      <inkml:brushProperty name="height" value="0.05" units="cm"/>
    </inkml:brush>
  </inkml:definitions>
  <inkml:trace contextRef="#ctx0" brushRef="#br0">1 85 16468,'18'5'1744,"9"-5"-1080,4-4-272,9-6 512,4-3-488,-1-1 1097,2-3-1129,-11 1-216,0 0-72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52.217"/>
    </inkml:context>
    <inkml:brush xml:id="br0">
      <inkml:brushProperty name="width" value="0.05" units="cm"/>
      <inkml:brushProperty name="height" value="0.05" units="cm"/>
    </inkml:brush>
  </inkml:definitions>
  <inkml:trace contextRef="#ctx0" brushRef="#br0">38 469 17308,'-8'14'1316,"5"-10"-959,-1 2 1,1-1 0,0 0 0,0 1 0,1-1 0,-1 1 0,1 0-1,1 0 1,-1 0 0,1 0 0,0 0 0,0 11 0,1-16-306,0 0 1,1 0 0,-1 0 0,0 0-1,1 0 1,-1 0 0,1 0-1,-1 0 1,1 0 0,0 0 0,-1 0-1,1 0 1,0 0 0,0-1-1,0 1 1,-1 0 0,1 0 0,0-1-1,0 1 1,0-1 0,0 1 0,0-1-1,0 1 1,0-1 0,1 0-1,-1 1 1,0-1 0,0 0 0,0 0-1,0 0 1,0 0 0,0 0-1,2 0 1,3 0 27,1 0 0,0-1-1,-1 1 1,10-4 0,-2 0-51,0 0 0,-1-1 0,0-1-1,0 0 1,0-1 0,16-12 0,66-58-28,-69 54 41,1 0 0,43-25 0,-70 47-32,0 1 0,1 0-1,-1-1 1,1 1 0,-1 0-1,1-1 1,-1 1 0,1 0-1,-1 0 1,1-1 0,-1 1-1,1 0 1,-1 0 0,1 0-1,-1 0 1,1 0 0,-1 0-1,1 0 1,0 0 0,-1 0-1,1 0 1,-1 0 0,1 0-1,-1 0 1,1 0 0,-1 0-1,1 1 1,-1-1 0,1 0-1,-1 0 1,1 1 0,-1-1-1,1 1 1,0 0 13,-1 0 0,1 1 0,-1-1 0,1 1 1,-1-1-1,0 0 0,0 1 0,1-1 0,-1 1 0,0-1 0,-1 0 0,1 1 0,0 1 0,-3 11 280,-8 29 0,9-34-166,0-5-72,1 0 1,0 1-1,0-1 0,1 0 1,-1 1-1,1-1 1,0 8-1,0-11-52,1 0 0,-1 0 0,0-1 0,0 1 0,1 0 0,-1-1-1,0 1 1,1 0 0,-1-1 0,0 1 0,1 0 0,-1-1 0,1 1 0,-1-1 0,1 1 0,0 0 0,-1-1 0,1 0 0,1 2 0,-1-2-4,1 1 0,-1-1 0,1 0 1,-1 0-1,1 1 0,0-1 0,-1 0 1,1 0-1,-1 0 0,1-1 0,0 1 1,-1 0-1,3-1 0,8-3-43,-1 0-1,0-1 1,0 0 0,0-1 0,0 0-1,9-8 1,60-49-354,-64 50 309,62-60-420,-37 34 209,-34 34 218,-6 9 58,-7 11 33,-25 46 74,-34 55-1724,65-115 1614,0 0 0,-1 0 0,1 0 0,-1 0 0,1 0 0,-1-1 0,1 1 0,-1 0 0,1 0 0,-1-1 0,0 1 0,1-1 0,-1 1 0,0 0 0,0-1 0,1 1 0,-1-1 0,0 1 0,0-1 0,0 0 0,0 1 0,1-1 0,-1 0 0,0 0 0,0 0 1,0 1-1,0-1 0,0 0 0,0 0 0,0 0 0,0 0 0,0-1 0,0 1 0,-1 0 0,-7-8-449</inkml:trace>
  <inkml:trace contextRef="#ctx0" brushRef="#br0" timeOffset="1">590 26 16091,'3'-17'1969,"3"8"-1281,2 9-480,5 6 1744,6 5-2200,3 2-312,9 3 352,6-2-216,9 1-176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5:52.685"/>
    </inkml:context>
    <inkml:brush xml:id="br0">
      <inkml:brushProperty name="width" value="0.05" units="cm"/>
      <inkml:brushProperty name="height" value="0.05" units="cm"/>
    </inkml:brush>
  </inkml:definitions>
  <inkml:trace contextRef="#ctx0" brushRef="#br0">439 24 17956,'0'-1'119,"0"0"1,0 0-1,0 0 1,0 1-1,0-1 1,0 0-1,-1 0 1,1 1-1,0-1 0,-1 0 1,1 0-1,-1 1 1,1-1-1,-1 0 1,1 1-1,-1-1 1,1 1-1,-1-1 1,1 1-1,-1-1 1,0 1-1,1-1 0,-1 1 1,0-1-1,0 1 1,1 0-1,-1-1 1,-1 1-1,-24-5 587,22 5-433,-8 0 418,0 0 0,0 0 0,0 1 0,0 0 0,-22 7 0,22-5-548,1 1 0,-1 0 0,1 0 0,1 2 0,-1-1 0,0 1 0,1 1 0,1 0 0,-1 0 0,-8 10 0,15-15-133,1 0-1,0 1 1,0-1-1,0 1 1,1-1-1,-1 1 1,0 0-1,1 0 1,0 0 0,-2 4-1,3-5-26,0-1 0,0 0 0,0 1 1,0-1-1,0 0 0,0 0 0,0 1 0,0-1 0,1 0 0,-1 1 0,0-1 0,1 0 0,-1 0 1,1 0-1,0 0 0,-1 1 0,1-1 0,0 0 0,-1 0 0,1 0 0,0 0 0,0 0 0,0-1 1,0 1-1,0 0 0,0 0 0,2 0 0,14 8-312,1 0 0,1-2 1,-1 0-1,1-1 0,0-1 0,26 4 1,35 10-441,-72-16 688,14 4-159,31 13 0,-48-18 258,-1 0 0,1 1-1,-1-1 1,0 1-1,1 0 1,-1 0-1,-1 0 1,1 1 0,0 0-1,-1-1 1,0 1-1,5 8 1,-7-11 11,-1 0 0,1 1 0,-1-1 0,1 0 0,-1 1 0,0-1 0,1 1 0,-1-1-1,0 1 1,0-1 0,0 1 0,0-1 0,0 1 0,-1-1 0,1 0 0,0 1 0,-1-1 0,1 1 0,-2 2 0,0-1 26,1 0 1,-2 0-1,1 0 0,0-1 1,0 1-1,-1 0 0,0-1 1,-3 3-1,-7 4 207,0 0 0,-29 13 1,31-17-129,-78 36-566,-181 58-1,226-87 32,6-4-154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06.844"/>
    </inkml:context>
    <inkml:brush xml:id="br0">
      <inkml:brushProperty name="width" value="0.05" units="cm"/>
      <inkml:brushProperty name="height" value="0.05" units="cm"/>
    </inkml:brush>
  </inkml:definitions>
  <inkml:trace contextRef="#ctx0" brushRef="#br0">1143 642 16171,'-86'-57'961,"-2"3"-1081,-13-5-104,3 1-217,1-6-47,-2-5-64,-23-4 24,-10 0 288,-18 3-80,-19 5-64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07.565"/>
    </inkml:context>
    <inkml:brush xml:id="br0">
      <inkml:brushProperty name="width" value="0.05" units="cm"/>
      <inkml:brushProperty name="height" value="0.05" units="cm"/>
    </inkml:brush>
  </inkml:definitions>
  <inkml:trace contextRef="#ctx0" brushRef="#br0">3415 34 10346,'-584'155'864,"12"42"-528,68 28-11,21 47-130,361-189-144,-194 169-1,233-174-37,3 4 0,-126 169 1,142-159-34,4 3 0,4 2 0,5 3 0,3 2 0,-63 203 0,90-228 2,4 1 0,3 1 0,3 0 0,3 1 0,4-1 0,4 1 0,3 0 0,4 0 0,17 82 0,-10-104 18,2-2 1,2 0-1,3 0 1,2-2-1,40 67 1,-23-57 14,2-1 0,3-1 1,90 91-1,-53-74 11,3-4 0,3-4 0,4-4 0,2-4 0,169 84 0,-51-49-42,430 134 0,251-14-298,345 5-321,13-78 163,-858-121 456,528-34-1,-685-10 211,-2-10-1,0-10 0,348-107 0,-449 101 60,-1-6 1,-3-6-1,209-128 0,-252 130-99,-2-4 1,-3-3-1,-3-4 1,-3-3-1,84-102 1,-88 81-136,-3-2 0,-5-4 0,-5-2 0,71-162 1,-93 174-108,-5-1 0,-3-1-1,-4-1 1,-4-1 0,16-185 0,-31 179 18,-4 1 0,-5-1-1,-3 1 1,-5 0-1,-4 1 1,-4 0 0,-4 2-1,-40-100 1,10 68 76,-6 2-1,-5 3 1,-5 3-1,-5 3 1,-139-160-1,126 178 7,-3 5 0,-5 3 0,-194-135 0,157 136-12,-4 7 0,-257-111 0,226 127-167,-2 8 0,-278-54-1,-365 7-607,323 84 583,-28 35-74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3.040"/>
    </inkml:context>
    <inkml:brush xml:id="br0">
      <inkml:brushProperty name="width" value="0.05" units="cm"/>
      <inkml:brushProperty name="height" value="0.05" units="cm"/>
    </inkml:brush>
  </inkml:definitions>
  <inkml:trace contextRef="#ctx0" brushRef="#br0">453 28 14147,'-2'-3'191,"-1"0"0,1 1 0,-1 0-1,0-1 1,0 1 0,0 0 0,0 0 0,0 1-1,0-1 1,0 1 0,-1-1 0,-4 0 0,6 2-132,0 0 1,0 0 0,-1 0-1,1 1 1,0-1 0,0 0-1,0 1 1,0 0 0,0 0-1,1-1 1,-1 1 0,0 0 0,0 0-1,0 1 1,1-1 0,-1 0-1,0 1 1,1-1 0,0 1-1,-1-1 1,1 1 0,0 0-1,-2 1 1,-16 28 62,1 1-1,1 0 1,2 1 0,-18 55 0,18-47-63,11-29-47,-164 479 572,146-411-474,4 1 0,4 1 0,3 0 1,-1 102-1,14-112-69,2 0 1,4 0 0,3 0-1,21 72 1,-17-91-35,2-1 0,3 0 0,2-2-1,2 0 1,59 88 0,-70-119-9,0-2-1,2 1 0,0-2 1,1 0-1,0-1 0,1-1 1,1 0-1,1-1 0,0-1 1,0-1-1,1-1 0,0 0 1,1-2-1,0 0 0,0-1 1,1-2-1,0 0 0,44 4 1,-25-7-244,80-6 1,-102 2 82,-1-1 0,1 0-1,-1-2 1,0 0 0,0-1-1,26-13 1,-38 16 112,-1 0 0,1 0 0,-1-1 0,7-6 0,12-21-298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3.503"/>
    </inkml:context>
    <inkml:brush xml:id="br0">
      <inkml:brushProperty name="width" value="0.05" units="cm"/>
      <inkml:brushProperty name="height" value="0.05" units="cm"/>
    </inkml:brush>
  </inkml:definitions>
  <inkml:trace contextRef="#ctx0" brushRef="#br0">1 1 15827,'1'2'152,"1"0"0,-1 1 0,1-1 0,0 0 0,0 0 0,0 0 0,1-1 0,-1 1 0,0 0 0,0-1 0,4 2 0,33 14 239,-29-13-166,164 50 268,-17-7-413,-149-44-60,0 0 0,0 1 0,-1-1 0,1 2 0,-1-1 0,0 1 0,0 0-1,9 9 1,-13-10 25,0-1-1,-1 1 0,1-1 0,-1 1 1,0 0-1,0 0 0,0 0 0,-1 0 1,1 0-1,-1 0 0,0 0 0,0 0 1,-1 1-1,1-1 0,-1 0 0,0 1 1,0-1-1,-1 8 0,-2 4 165,-1-1 0,0 1-1,-1-1 1,-1-1 0,0 1 0,-1-1-1,-11 18 1,-68 89 1155,-67 54-1253,140-165-295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4.740"/>
    </inkml:context>
    <inkml:brush xml:id="br0">
      <inkml:brushProperty name="width" value="0.05" units="cm"/>
      <inkml:brushProperty name="height" value="0.05" units="cm"/>
    </inkml:brush>
  </inkml:definitions>
  <inkml:trace contextRef="#ctx0" brushRef="#br0">23 361 15219,'-5'8'787,"-9"15"107,14-22-856,-1-1 0,1 1 0,0 0 1,-1 0-1,1 0 0,0-1 0,-1 1 0,1 0 0,0 0 0,0 0 0,0 0 0,0 0 1,0 0-1,0-1 0,0 1 0,0 0 0,0 0 0,0 0 0,1 2 0,-1-3 4,0 0-1,1 0 0,-1 0 0,1 0 0,-1 1 0,0-1 0,1 0 1,-1 0-1,1 0 0,-1 0 0,1 0 0,-1 0 0,1 0 0,-1 0 1,0 0-1,1 0 0,-1 0 0,1 0 0,-1 0 0,1-1 0,-1 1 1,0 0-1,1 0 0,-1 0 0,1-1 0,-1 1 0,0 0 0,1-1 0,13-9 484,-13 9-405,13-11 343,0-1 0,-2 0 0,1-1 0,13-21-1,36-66 770,24-88-142,-84 183-1081,-2 5-7,1 0 1,-1 0-1,0 0 0,1 0 1,-1 0-1,1 0 0,-1 0 0,1 0 1,0 1-1,-1-1 0,1 0 1,0 0-1,0 0 0,1-1 1,-1 2-3,-1 0 0,0 0 0,1 0 0,-1 0 0,0 0 1,1 0-1,-1 0 0,0 0 0,1 1 0,-1-1 0,0 0 1,1 0-1,-1 0 0,0 0 0,1 0 0,-1 1 0,0-1 1,0 0-1,1 0 0,-1 0 0,0 1 0,0-1 1,1 0-1,-1 0 0,0 1 0,0-1 0,0 0 0,1 1 1,-1-1-1,13 36-19,-11-28 20,18 60-23,42 172-64,-57-213 89,-1 0 0,-1 1 0,-2 0 0,-1-1 0,-1 1 0,-9 49 0,8-64 25,-2-2 1,0 1 0,0 0-1,-1-1 1,0 0 0,-13 19-1,16-27-9,-1 1 1,1-1-1,-1 0 1,0 0-1,0 0 0,0 0 1,-1-1-1,1 1 0,-1-1 1,-5 3-1,7-4-5,0-1 0,-1 1 0,1 0-1,-1-1 1,0 1 0,1-1 0,-1 0 0,1 0 0,-1 0-1,0 0 1,1 0 0,-1-1 0,1 1 0,-1-1 0,1 0-1,-1 1 1,1-1 0,-3-2 0,0 1 0,1-1 0,-1 0 0,1 0 0,0-1 0,0 1 0,1-1 0,-1 0-1,1 0 1,-1 0 0,1 0 0,1-1 0,-1 1 0,0-1 0,1 0 0,0 0 0,0 1 0,1-1 0,-1-1 0,1 1 0,-1-9 0,1-1-518,0-1 0,1 1 0,0 0 0,1 0 1,1 0-1,4-17 0,20-74-958,-10 46 542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4.961"/>
    </inkml:context>
    <inkml:brush xml:id="br0">
      <inkml:brushProperty name="width" value="0.05" units="cm"/>
      <inkml:brushProperty name="height" value="0.05" units="cm"/>
    </inkml:brush>
  </inkml:definitions>
  <inkml:trace contextRef="#ctx0" brushRef="#br0">169 86 18476,'-4'-15'1281,"4"15"-1257,-1 0 0,1 0 0,0 0-1,0 0 1,-1-1 0,1 1 0,0 0 0,-1 0 0,1 0 0,0 0 0,-1 0-1,1 0 1,0 0 0,-1 0 0,1 0 0,0 0 0,-1 0 0,1 0 0,0 0 0,0 1-1,-1-1 1,1 0 0,0 0 0,-1 0 0,1 0 0,0 0 0,0 1 0,-1-1-1,1 0 1,-4 4 76,1-1 0,-1 1 0,1-1 0,0 1 0,-4 6 0,-13 21 553,2 1 0,2 0 0,-25 66 0,33-73-454,0 1 0,2 0 0,1 1 0,1 0 0,-1 52 0,5-74-158,0-1 0,0 0 0,0 0-1,1 0 1,0 1 0,0-1 0,0 0 0,0 0 0,1 0 0,-1 0 0,1-1 0,0 1 0,0 0 0,0-1 0,1 1 0,-1-1 0,5 4 0,-4-5-7,0 0 0,0 0 1,0-1-1,0 1 0,0-1 0,0 0 1,0 0-1,0 0 0,1 0 1,-1-1-1,0 1 0,1-1 0,-1 0 1,0 0-1,1 0 0,-1 0 0,1-1 1,-1 1-1,0-1 0,0 0 0,5-2 1,4-1 38,-1-1 1,0-1 0,0 1 0,0-2 0,-1 0 0,0 0-1,0-1 1,-1 0 0,0 0 0,-1-1 0,0-1 0,8-10-1,0-2 72,-1-1 0,-1 0 0,-2-2 0,16-36 0,-22 44-106,-1 0-1,-1 0 1,0-1 0,-1 1-1,0-1 1,-1-35 0,-2 44-112,-1 1 1,1 0 0,-1 0 0,-1 0-1,0 0 1,0 0 0,0 0-1,-1 1 1,0-1 0,-1 1-1,0-1 1,0 1 0,0 0-1,-1 1 1,0-1 0,0 1-1,-8-7 1,7 9-108,0 0 0,0 1 0,0 0 0,0 0 0,0 0 0,0 1 0,-1 0 0,1 0 0,-1 1 0,1 0 0,-1 0 0,0 1 0,0-1 0,1 1 0,-1 1 1,0-1-1,1 1 0,-1 0 0,0 1 0,-7 2 0,-6 7-715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5.253"/>
    </inkml:context>
    <inkml:brush xml:id="br0">
      <inkml:brushProperty name="width" value="0.05" units="cm"/>
      <inkml:brushProperty name="height" value="0.05" units="cm"/>
    </inkml:brush>
  </inkml:definitions>
  <inkml:trace contextRef="#ctx0" brushRef="#br0">6 5 19556,'-3'-4'1480,"1"4"-1143,2 3-217,4 4 136,5 1-616,6 2 360,2 0-168,8 6-145</inkml:trace>
  <inkml:trace contextRef="#ctx0" brushRef="#br0" timeOffset="1">401 259 15395,'1'1'151,"0"-1"-1,0 1 0,0-1 0,0 1 1,0 0-1,0-1 0,1 0 0,-1 1 1,0-1-1,0 0 0,1 1 0,-1-1 1,0 0-1,0 0 0,1 0 0,-1 0 0,0-1 1,0 1-1,1 0 0,-1 0 0,0-1 1,0 1-1,1-1 0,-1 1 0,0-1 1,0 1-1,0-1 0,0 0 0,0 1 1,0-1-1,0 0 0,0 0 0,0 0 1,1-1-1,2-2 195,1-1 0,-1 0 0,1 0 0,-1 0 0,4-7 0,-6 8-177,0 0 0,-1 0 0,1 0 0,-1 0 1,0 0-1,0 0 0,-1 0 0,1 0 0,-1-1 1,0 1-1,0-8 0,0 11-132,0 0 1,-1-1-1,1 1 1,0 0-1,-1-1 1,1 1-1,-1 0 0,1 0 1,-1-1-1,1 1 1,-1 0-1,0 0 1,1 0-1,-1 0 1,0 0-1,0 0 0,0 0 1,0 0-1,0 0 1,0 1-1,0-1 1,0 0-1,-1 0 0,1 1 1,0-1-1,0 1 1,-1-1-1,1 1 1,0 0-1,0 0 0,-1-1 1,1 1-1,0 0 1,-1 0-1,1 0 1,0 0-1,-1 0 1,1 0-1,0 1 0,-1-1 1,0 1-1,-3 0-12,0 1 0,1 0 1,-1 0-1,1 0 0,-1 1 0,1-1 0,0 1 0,0 0 0,0 0 0,1 0 0,-1 1 0,1-1 1,-1 1-1,1 0 0,0 0 0,-4 8 0,1-1-25,0 0 1,1 1-1,0 0 0,1 0 0,-4 18 1,6-17-4,0-1 0,0 1 0,2 0 1,-1-1-1,2 1 0,-1-1 0,5 18 1,-4-26-49,0 0 1,0 0-1,0 0 1,1 0-1,0 0 1,0-1-1,0 1 1,0 0-1,0-1 1,1 0-1,3 5 1,-4-6-46,1-1 0,-1 1 0,0 0-1,1-1 1,-1 0 0,1 1 0,0-1 0,-1 0 0,1 0 0,0-1 0,0 1 0,0 0 0,-1-1 0,1 0 0,0 1-1,0-1 1,0-1 0,3 1 0,4-2-60,-1 0 0,1 0-1,-1-1 1,0 0 0,12-7 0,-20 10 136,40-18-635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6.023"/>
    </inkml:context>
    <inkml:brush xml:id="br0">
      <inkml:brushProperty name="width" value="0.05" units="cm"/>
      <inkml:brushProperty name="height" value="0.05" units="cm"/>
    </inkml:brush>
  </inkml:definitions>
  <inkml:trace contextRef="#ctx0" brushRef="#br0">121 267 18308,'-2'0'141,"1"-1"-1,-1 1 1,0-1 0,0 1-1,0 0 1,0 0 0,0 0 0,0 0-1,0 0 1,0 0 0,0 0-1,1 1 1,-1-1 0,0 1 0,0-1-1,0 1 1,1 0 0,-1 0-1,0 0 1,1 0 0,-1 0 0,0 0-1,1 0 1,0 0 0,-2 3-1,-3 1 148,0 0 0,1 1 0,0 0-1,-8 12 1,7-6-135,0-1 1,1 1-1,0 0 0,-5 21 0,8-26-119,1 1-1,-1-1 0,2 1 1,-1-1-1,1 0 1,0 1-1,0-1 0,1 1 1,2 10-1,-3-17-27,0-1-1,0 1 1,1 0 0,-1-1-1,0 1 1,1 0-1,-1-1 1,0 1-1,1 0 1,-1-1 0,1 1-1,-1-1 1,1 1-1,-1-1 1,1 1-1,0-1 1,-1 1 0,1-1-1,-1 0 1,1 1-1,0-1 1,-1 0 0,1 0-1,0 1 1,0-1-1,-1 0 1,1 0-1,0 0 1,-1 0 0,1 0-1,0 0 1,0 0-1,-1 0 1,1 0-1,0 0 1,0 0 0,-1-1-1,1 1 1,1-1-1,2 0 17,0-1 0,0 0 0,0 0 0,0-1 0,7-4 0,16-15 95,-2-2-1,0-1 1,-1 0-1,20-30 1,72-119 520,-109 164-597,8-14 82,-1 0 0,-1-1 0,11-28 0,-24 52-116,1 1 0,-1-1-1,1 0 1,-1 0-1,0 0 1,1 0 0,-1 0-1,0 0 1,0 0-1,0 0 1,0 0-1,0 1 1,0-1 0,0 0-1,0 0 1,0 0-1,0-2 1,-1 4-4,0 0 1,0 0-1,0 0 0,0 0 1,0 0-1,0 0 0,0 0 1,0 1-1,0-1 0,1 0 0,-1 0 1,0 3-1,-10 21-5,1 0 0,2 1 0,0 0 1,2 1-1,1-1 0,-3 35 0,8-53 1,-1 0 0,1 0-1,0 0 1,1 0 0,0 0 0,0 0 0,0 0 0,1 0-1,1 0 1,2 8 0,-3-13-3,0 0 0,0 0 0,0 0 0,0 0 1,0 0-1,1 0 0,-1 0 0,1-1 0,0 1 0,0-1 0,0 0 0,0 0 0,0 0 1,0 0-1,1-1 0,-1 1 0,0-1 0,1 0 0,-1 0 0,1 0 0,0 0 0,-1-1 1,8 1-1,-5-1-6,0 0 1,1 0-1,-1 0 1,0-1 0,0 0-1,0-1 1,-1 1-1,1-1 1,0 0 0,0 0-1,-1-1 1,1 0-1,-1 0 1,0 0 0,0 0-1,0-1 1,0 0-1,-1 0 1,7-8 0,-12 13 7,1 0 1,-1 0 0,0 0 0,1 0-1,-1 0 1,1 0 0,-1 0 0,1 0-1,0 0 1,-1 0 0,1 0 0,0 0-1,0 0 1,0 0 0,0 1 0,0-1-1,0 0 1,0 0 0,0 0 0,0 0 0,1 0-1,-1 0 1,0 0 0,1 0 0,-1 0-1,0 0 1,1 0 0,0 0 0,-1 0-1,1 0 1,-1 0 0,1 0 0,0 0-1,0-1 1,0 1 0,-1 0 0,1-1-1,0 1 1,0 0 0,2 0 0,32 11-33,1-2 0,64 10 0,-59-13-40,-40-7 72,2 1 10,0 0 1,1-1-1,-1 1 0,1-1 0,-1 0 1,7-1-1,-9 1-1,-1 0 0,0 0 1,0 0-1,1 0 0,-1 0 0,0 0 1,0-1-1,1 1 0,-1 0 0,0 0 1,0 0-1,0 0 0,1-1 1,-1 1-1,0 0 0,0 0 0,0-1 1,0 1-1,1 0 0,-1 0 0,0-1 1,0 1-1,0 0 0,0 0 0,0-1 1,0 1-1,0 0 0,0 0 1,0-1-1,0 1 0,0-1 0,-7-16 282,-27-25 319,27 34-523,-1-1 0,1 0 0,0 0 0,1 0 0,-9-20 0,14 28-121,1 1 1,0-1 0,0 0-1,0 0 1,-1 1 0,1-1-1,0 0 1,0 0 0,0 0-1,0 1 1,0-1 0,0 0-1,1 0 1,-1 1 0,0-1-1,0 0 1,1 0 0,-1 1-1,0-1 1,1 0 0,-1 0-1,0 1 1,1-1 0,-1 1-1,1-1 1,-1 0 0,1 1-1,0-1 1,-1 1 0,1-1-1,-1 1 1,1-1 0,0 1-1,0 0 1,-1-1 0,2 1-1,36-11-885,-12 5 573,9-11-183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8.069"/>
    </inkml:context>
    <inkml:brush xml:id="br0">
      <inkml:brushProperty name="width" value="0.05" units="cm"/>
      <inkml:brushProperty name="height" value="0.05" units="cm"/>
    </inkml:brush>
  </inkml:definitions>
  <inkml:trace contextRef="#ctx0" brushRef="#br0">72 201 14475,'3'-37'1491,"1"1"193,-2 1-1,-3-43 0,1 77-1597,0 0-1,0 0 1,0 1-1,0-1 1,0 0-1,0 0 0,0 1 1,-1-1-1,1 0 1,0 0-1,0 1 1,-1-1-1,1 0 0,-1 0 1,1 1-1,0-1 1,-2 0-1,2 1-42,0 0 0,0 0 0,-1 0 0,1 0 0,0 0-1,-1 0 1,1 0 0,0 0 0,-1 0 0,1 0 0,0 1 0,0-1 0,-1 0 0,1 0 0,0 0-1,0 0 1,-1 1 0,1-1 0,0 0 0,0 0 0,-1 1 0,1-1 0,0 0 0,0 0 0,0 1 0,0-1-1,-1 0 1,1 1 0,-12 30 774,-10 105-211,-7 228 0,26-322-469,1-11 63,3 42 0,-1-71-188,0 0 0,0-1 0,0 1 0,1-1 0,-1 1-1,0-1 1,1 1 0,-1-1 0,1 1 0,0-1 0,-1 0-1,1 1 1,0-1 0,1 2 0,-1-3-4,-1 1-1,1-1 1,0 0 0,0 0 0,-1 1-1,1-1 1,0 0 0,0 0-1,0 0 1,-1 0 0,1 0-1,0 0 1,0 0 0,0 0 0,-1 0-1,1 0 1,0 0 0,0 0-1,0-1 1,-1 1 0,1 0-1,0-1 1,0 1 0,-1-1-1,1 1 1,0 0 0,-1-1 0,1 1-1,-1-1 1,1 0 0,0 0-1,13-12 68,-1 0-1,0 0 0,10-17 1,13-12 41,-6 8-15,72-73 211,-84 89-251,2 1 0,0 1-1,34-21 1,-50 34-54,0 1 1,0 0-1,0 0 1,0 1-1,0-1 1,0 1-1,1 0 1,-1 0-1,0 1 0,1-1 1,-1 1-1,8 0 1,-10 0-5,0 1 1,0-1-1,0 1 1,1 0-1,-1 0 1,0-1-1,0 1 1,0 1-1,-1-1 1,1 0-1,0 0 1,0 1-1,0-1 0,-1 1 1,1 0-1,-1-1 1,0 1-1,1 0 1,-1 0-1,0 0 1,0 0-1,0 0 1,0 0-1,0 0 1,-1 0-1,2 2 1,2 19 33,-1 0 1,-1 0 0,-1 1 0,-1-1 0,-3 30-1,-8 25 136,2-20-195,10-63-432,1 1-1,-1 0 1,1 0 0,0-1-1,0 1 1,1 1 0,-1-1-1,1 0 1,4-4 0,33-33-1878,-17 25 1209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8.532"/>
    </inkml:context>
    <inkml:brush xml:id="br0">
      <inkml:brushProperty name="width" value="0.05" units="cm"/>
      <inkml:brushProperty name="height" value="0.05" units="cm"/>
    </inkml:brush>
  </inkml:definitions>
  <inkml:trace contextRef="#ctx0" brushRef="#br0">70 16 15803,'22'-15'4657,"-26"17"-4401,1-1-1,0 1 0,0 0 0,0 0 0,0 0 1,0 1-1,0-1 0,0 1 0,1 0 1,-1 0-1,1 0 0,0 0 0,-2 3 0,-3 6-13,0-1 0,-6 18 0,10-20-155,-1 1 0,2 0 1,-1 0-1,1 0 1,1 0-1,0 0 0,0 0 1,1 1-1,0-1 1,3 15-1,-3-21-67,1-1 0,0 1 0,0-1 0,0 1 0,0-1 0,1 0 0,-1 0 0,1 1 0,0-1 0,0 0 0,0-1 0,0 1 0,0 0 0,1-1 0,-1 1 0,1-1 0,-1 1-1,1-1 1,0 0 0,0 0 0,0-1 0,1 1 0,-1-1 0,0 1 0,0-1 0,1 0 0,-1 0 0,1-1 0,-1 1 0,1-1 0,-1 1 0,7-1 0,-2-1 30,0 0 0,0 0 0,0 0-1,-1-1 1,1 0 0,0-1 0,-1 0 0,0 0 0,1 0 0,-1-1 0,10-7-1,-12 7 21,1 0 1,-1 0-1,0-1 0,0 1 0,-1-1 0,1 0 0,-1-1 0,0 1 0,-1-1 0,1 0 0,-1 0 0,0 0 0,0 0 1,1-7-1,-3 10-27,0 0 1,-1 1-1,0-1 1,1 0 0,-1 0-1,0 0 1,-1 0 0,1 0-1,0 0 1,-1 0-1,1 0 1,-1 0 0,0 1-1,0-1 1,0 0-1,-3-4 1,1 3 5,0 0-1,0 0 1,0 1-1,-1-1 1,1 1-1,-1 0 1,0 0-1,0 0 1,-6-3-1,0 1-2,0 0 0,0 1 0,0 1 0,0 0-1,0 0 1,-1 1 0,1 0 0,-20 0 0,21 2-45,1 1 0,-1 0 0,0 0 0,-13 5 0,20-6-52,-1 1 0,1-1 0,0 1 0,-1 0 0,1 0 0,0 0 0,0 1 0,0-1 0,-1 0 0,1 1 0,0-1-1,1 1 1,-1 0 0,0 0 0,0 0 0,1-1 0,-1 2 0,1-1 0,0 0 0,-2 4 0,3-6-12,-1 1 1,1-1-1,0 0 1,0 1-1,0-1 1,0 1-1,0-1 1,0 0-1,0 1 1,0-1-1,0 1 1,0-1-1,0 1 1,0-1-1,0 0 1,0 1-1,0-1 1,0 1-1,0-1 1,0 1-1,1-1 1,-1 0-1,0 1 1,0-1-1,0 0 1,1 1-1,-1-1 1,0 0-1,1 1 1,-1-1-1,0 0 1,1 1-1,-1-1 1,0 0-1,1 0 1,0 1-1,0-1-112,1 0 0,-1 0 0,1 0-1,0 0 1,-1 0 0,1 0 0,-1 0-1,1 0 1,-1-1 0,3 0 0,37-17-1769,-11-1 958,3-3-169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9.487"/>
    </inkml:context>
    <inkml:brush xml:id="br0">
      <inkml:brushProperty name="width" value="0.05" units="cm"/>
      <inkml:brushProperty name="height" value="0.05" units="cm"/>
    </inkml:brush>
  </inkml:definitions>
  <inkml:trace contextRef="#ctx0" brushRef="#br0">5 30 16003,'2'-16'1244,"-1"2"463,-1 25-66,-5 153 1740,2 81-2149,4-235-1141,-1 1 1,2-1-1,0 0 0,5 18 0,-7-27-76,1 1 0,-1-1 0,1 0 0,0 1 0,0-1 0,-1 1-1,1-1 1,0 0 0,0 0 0,1 0 0,-1 1 0,0-1 0,0 0 0,0 0-1,1-1 1,1 3 0,-1-3-7,0 0-1,-1 0 1,1 1-1,-1-1 1,1 0-1,-1 0 1,1-1-1,0 1 1,-1 0-1,1 0 1,-1-1-1,1 1 1,-1-1-1,1 1 1,-1-1-1,1 0 1,-1 0-1,0 1 1,1-1-1,1-2 1,7-6 14,0 0 1,0 0-1,-1-1 0,0-1 1,13-21-1,-13 18-1,1 1 0,1 0 0,13-13 1,-23 25-22,-1 1 1,0-1 0,1 1-1,-1-1 1,1 1-1,-1-1 1,0 1 0,1-1-1,-1 1 1,1-1 0,0 1-1,-1 0 1,1-1-1,-1 1 1,1 0 0,0-1-1,-1 1 1,1 0 0,0 0-1,-1 0 1,1 0-1,0 0 1,-1 0 0,1 0-1,0 0 1,-1 0 0,1 0-1,0 0 1,-1 0 0,1 0-1,-1 0 1,1 0-1,0 1 1,-1-1 0,1 0-1,0 1 1,-1-1 0,1 0-1,-1 1 1,1-1-1,-1 1 1,1-1 0,-1 1-1,1-1 1,-1 1 0,0-1-1,1 1 1,-1-1 0,1 1-1,-1-1 1,0 1-1,0 0 1,1-1 0,-1 1-1,0 0 1,0 0 0,2 6 2,-1 0-1,1 1 1,-2-1 0,1 8 0,0-9 0,0 25 27,-1-19-10,0 0 0,1 1-1,0-1 1,1 0 0,1 0-1,5 16 1,-8-28-17,0 1-1,0-1 1,0 1-1,0-1 1,1 0-1,-1 1 1,0-1 0,0 1-1,1-1 1,-1 0-1,0 1 1,1-1-1,-1 1 1,1-1 0,-1 0-1,0 0 1,1 1-1,-1-1 1,1 0 0,-1 0-1,1 1 1,-1-1-1,1 0 1,-1 0-1,1 0 1,-1 0 0,1 0-1,-1 0 1,1 0-1,-1 0 1,1 0-1,-1 0 1,1 0 0,1-1 1,-1 1 0,0-1 0,1 0 0,-1 1 0,0-1 0,1 0 1,-1 0-1,0 0 0,0-1 0,2-1 0,20-31 42,-14 16-52,0 0 0,-2-1 1,0 1-1,8-40 1,-15 58 2,0 1 1,0-1 0,0 0 0,0 1 0,0-1-1,0 1 1,0-1 0,0 0 0,0 1-1,0-1 1,-1 1 0,1-1 0,0 0-1,0 1 1,0-1 0,-1 0 0,1 1-1,0-1 1,0 0 0,-1 1 0,1-1-1,0 0 1,-1 0 0,1 1 0,0-1 0,-1 0-1,1 0 1,0 0 0,-1 1 0,1-1-1,0 0 1,-1 0 0,1 0 0,-1 0-1,1 0 1,0 0 0,-1 0 0,1 0-1,-1 0 1,1 0 0,-1 0 0,0 0-1,1 0 7,-1-1-1,0 0 0,1 1 1,-1-1-1,0 1 0,1-1 0,-1 0 1,1 1-1,-1-1 0,1 0 0,-1 0 1,1 1-1,-1-1 0,1 0 0,0 0 1,0 0-1,-1 1 0,1-1 0,0 0 1,0 0-1,0 0 0,0 0 1,0 0-1,0-1 0,-1 5-15,1 0-1,-1 0 1,0 0 0,-1 0 0,1 0-1,0 0 1,-4 4 0,3-3 15,0 0 1,0 0-1,0 0 1,0 0 0,0 0-1,1 0 1,0 1-1,0-1 1,-1 5-1,2-4-3,0 2 1,0-1-1,0 1 1,1-1-1,2 12 0,-3-17 1,1 0 0,-1 0-1,0 0 1,1 0-1,-1-1 1,0 1 0,1 0-1,-1 0 1,1 0-1,-1 0 1,1-1 0,0 1-1,-1 0 1,1 0-1,0-1 1,-1 1 0,1-1-1,0 1 1,0-1-1,0 1 1,-1-1 0,1 1-1,0-1 1,0 1-1,0-1 1,0 0 0,0 0-1,0 0 1,0 1-1,0-1 1,0 0 0,0 0-1,0 0 1,0 0-1,0-1 1,0 1 0,0 0-1,0 0 1,-1-1-1,2 1 1,21-9 5,35-18 0,-36 16 0,37-13-1,17 3 3,-69 20-7,1-1-1,-1 1 1,1 1 0,-1 0 0,1 0 0,0 0 0,-1 1 0,10 2 0,-16-3 3,1 1 0,0 0 0,-1 0 1,1-1-1,-1 1 0,1 0 0,-1 1 1,1-1-1,-1 0 0,0 0 0,0 1 0,1-1 1,-1 0-1,0 1 0,0-1 0,0 1 1,-1-1-1,1 1 0,0 0 0,0-1 1,-1 1-1,1 0 0,-1 0 0,0-1 0,0 1 1,1 0-1,-1 0 0,0 0 0,0-1 1,0 1-1,-1 0 0,1 0 0,0-1 1,-1 3-1,-2-1 126,-1-8-47,-3-8 21,-3-25 70,-25-98 202,35 135-375,-1 0 0,1-1 0,0 1 0,0-1 0,0 1 0,0-1 0,0 1 0,0-1 0,0 1 0,0 0 0,0-1 0,1 1 0,-1-1 0,1 1 0,-1 0 0,1-1 0,-1 1-1,2-2 2,-1 2-9,1 0 1,-1 0 0,0 0 0,1 1 0,-1-1 0,1 0 0,-1 1-1,1-1 1,-1 1 0,1-1 0,-1 1 0,1 0 0,0 0 0,-1 0-1,1 0 1,2 0 0,23 1-139,36-1-1065,-59 0 1055,0-1 1,0 0 0,0 1 0,0-1 0,0 0 0,0-1 0,0 1 0,0-1 0,0 0 0,-1 0 0,7-4 0,3-10-351,-8-6-108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19.993"/>
    </inkml:context>
    <inkml:brush xml:id="br0">
      <inkml:brushProperty name="width" value="0.05" units="cm"/>
      <inkml:brushProperty name="height" value="0.05" units="cm"/>
    </inkml:brush>
  </inkml:definitions>
  <inkml:trace contextRef="#ctx0" brushRef="#br0">1 39 15851,'4'0'1593,"3"-2"-1113,3-3-368,0-2 528,-1-3-160,-2 1-256,0 4-128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0.675"/>
    </inkml:context>
    <inkml:brush xml:id="br0">
      <inkml:brushProperty name="width" value="0.05" units="cm"/>
      <inkml:brushProperty name="height" value="0.05" units="cm"/>
    </inkml:brush>
  </inkml:definitions>
  <inkml:trace contextRef="#ctx0" brushRef="#br0">136 132 19228,'-4'1'217,"-1"-1"0,1 1-1,0 0 1,-1 1 0,1-1 0,0 1-1,0 0 1,0 0 0,0 0 0,0 0 0,0 1-1,1 0 1,-1 0 0,1 0 0,0 0-1,0 0 1,0 1 0,0-1 0,1 1-1,-4 5 1,-2 5-79,0 0 0,1 0 0,0 0-1,-6 22 1,10-25-122,0 0 1,1 0-1,-2 17 0,4-25-16,0 1-1,-1-1 1,1 0-1,1 0 1,-1 0-1,0 1 1,1-1 0,0 0-1,-1 0 1,1 0-1,1 0 1,-1 0-1,0 0 1,1 0-1,-1-1 1,5 6 0,-6-7 0,1 0-1,0-1 1,0 1 0,0 0 0,0 0 0,0-1 0,0 1 0,1-1 0,-1 1 0,0-1 0,0 1 0,0-1 0,1 0 0,-1 1 0,0-1 0,0 0 0,1 0 0,-1 0 0,0 0 0,0 0 0,3-1-1,-1 1 3,-1-1 0,1 0-1,0-1 1,0 1-1,0 0 1,-1-1 0,1 0-1,4-3 1,2-3 14,0-1 0,-1 0 0,11-15 0,1-4 114,-2-1 1,-1 0 0,-2-2-1,0 0 1,-2 0-1,-2-1 1,0-1-1,10-61 1,-23 105-32,-10 112 81,11-108-190,1 0 0,1 0 0,0 0-1,1 0 1,0 0 0,2 0-1,5 18 1,-6-28 9,0 0-1,0 0 0,0 0 1,1 0-1,-1-1 1,1 1-1,1-1 0,-1 0 1,0 0-1,1 0 0,0-1 1,0 0-1,0 0 1,0 0-1,0 0 0,1-1 1,-1 0-1,1 0 0,-1 0 1,12 1-1,-3-1 1,0 0 0,0-1 0,1-1 1,-1 0-1,0-1 0,0 0 0,22-6 0,-33 6 3,1 1 1,-1-1-1,0-1 0,0 1 1,0-1-1,0 1 1,0-1-1,0 0 0,0 0 1,4-4-1,-7 6-1,1-1 0,-1 1 0,1-1 0,-1 1 0,1-1 0,-1 1 0,0-1 0,1 0 0,-1 1 1,0-1-1,0 0 0,0 1 0,1-1 0,-1 0 0,0 0 0,0 1 0,0-1 0,0 0 0,0 1 0,0-1 0,0-1 0,-1 1 0,0 0 1,1 0-1,-1 0 1,0 0-1,1 0 1,-1 0-1,0 0 1,0 0 0,0 0-1,0 0 1,0 0-1,0 0 1,0 1-1,0-1 1,-2-1-1,-3 0 6,1 0-1,0 0 1,-1 0-1,0 1 0,1-1 1,-1 1-1,0 1 1,0-1-1,1 1 1,-1 0-1,-7 1 1,10-1-7,-1 1 1,1-1 0,0 1 0,-1-1-1,1 1 1,0 0 0,-1 0 0,1 1-1,0-1 1,0 1 0,0 0-1,0-1 1,0 1 0,1 0 0,-1 1-1,0-1 1,1 0 0,0 1 0,-4 5-1,5-8 0,1 0-1,0 1 1,-1-1 0,1 1-1,0-1 1,0 1-1,0-1 1,-1 1-1,1-1 1,0 1 0,0-1-1,0 1 1,0-1-1,0 1 1,0-1-1,0 1 1,0-1 0,0 1-1,0-1 1,0 1-1,0-1 1,1 1-1,-1-1 1,0 0 0,0 1-1,0-1 1,1 1-1,-1-1 1,0 1-1,1 0 1,0-1-1,0 1 0,0 0 0,0-1 0,0 1 0,1-1 0,-1 1 0,0-1 0,0 0 0,1 1 0,-1-1 0,0 0 0,2 0 0,37-2-25,-38 2 25,102-21-75,15-1-91,-103 20 123,-1 1 0,1 0 0,0 1 0,-1 1 0,26 5 0,-34-4 17,-1 0 0,0 0 1,1 1-1,-1 0 0,0 0 0,0 0 0,8 7 0,-12-9 53,0 0-1,0 1 1,0 0-1,0-1 1,-1 1 0,1 0-1,0 0 1,-1 0-1,1 0 1,-1 0-1,0 0 1,0 0 0,0 0-1,0 1 1,0-1-1,0 0 1,0 1-1,-1-1 1,1 1 0,-1-1-1,0 0 1,0 1-1,0 4 1,0-7-10,0 0 0,0 0 0,0 0-1,0 0 1,0 1 0,0-1 0,0 0 0,0 0 0,0 0 0,0 0 0,0 1 0,0-1 0,0 0-1,0 0 1,0 0 0,0 0 0,0 1 0,0-1 0,-1 0 0,1 0 0,0 0 0,0 0-1,0 0 1,0 1 0,0-1 0,0 0 0,-1 0 0,1 0 0,0 0 0,0 0 0,0 0 0,0 0-1,-1 0 1,1 0 0,0 0 0,0 0 0,0 0 0,0 0 0,-1 1 0,1-2 0,-6-5 427,-3-11 37,3-1-64,-8-33-1,12 43-439,1 0 0,0 1-1,1-1 1,0 1-1,0-1 1,0 0-1,3-10 1,-2 16-53,-1 0 0,1 1 0,0-1 0,0 1 0,0-1 0,-1 1 0,2-1 0,-1 1 0,0 0 0,0 0 0,0-1 0,1 1 0,-1 0 0,0 0 0,1 0 0,-1 0 0,1 1 0,-1-1 0,1 0 0,1 0 0,42-11-1430,-14 5 1192,22-9-375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1.203"/>
    </inkml:context>
    <inkml:brush xml:id="br0">
      <inkml:brushProperty name="width" value="0.05" units="cm"/>
      <inkml:brushProperty name="height" value="0.05" units="cm"/>
    </inkml:brush>
  </inkml:definitions>
  <inkml:trace contextRef="#ctx0" brushRef="#br0">0 27 14547,'1'-1'156,"-1"-1"0,1 1 0,0 0 0,-1-1-1,1 1 1,0 0 0,0 0 0,0-1 0,0 1 0,0 0 0,0 0-1,1 0 1,-1 0 0,0 0 0,0 1 0,1-1 0,-1 0 0,1 0 0,1 0-1,1 0 148,0 0-1,0 0 1,0 0-1,0 1 1,0-1-1,9 2 1,1 0 340,0 1 0,0 0 0,16 6 0,-19-5-387,-1 0 0,1 1 0,-1 0-1,0 1 1,0 0 0,-1 1 0,1 0 0,10 9 0,-17-12-215,0 0 1,1 0 0,-1 1-1,-1-1 1,1 1-1,-1 0 1,1-1 0,-1 1-1,0 0 1,0 1 0,-1-1-1,1 0 1,-1 0 0,0 1-1,0-1 1,0 1 0,-1-1-1,1 1 1,-1-1 0,-1 1-1,1-1 1,0 1-1,-2 4 1,-1 1-11,0 1 0,-1-1 0,0 0 0,-1 0 0,0-1-1,0 1 1,-14 16 0,-54 57 59,64-73-83,-13 11 16,16-17-8,0 2-1,1-1 1,-1 1 0,1 0-1,-5 8 1,10-14-13,0 0 0,-1 1 0,1-1 0,0 0 0,0 1 0,0-1 0,0 1 0,-1-1 1,1 0-1,0 1 0,0-1 0,0 1 0,0-1 0,0 1 0,0-1 0,0 0 0,0 1 0,0-1 0,0 1 0,0-1 0,0 1 0,1-1 0,-1 0 1,0 1-1,0-1 0,0 1 0,1-1 0,-1 0 0,0 1 0,0-1 0,1 0 0,-1 1 0,0-1 0,0 0 0,1 0 0,-1 1 0,1-1 1,-1 0-1,0 0 0,1 1 0,-1-1 0,0 0 0,1 0 0,-1 0 0,1 0 0,0 0 0,21 4 71,-20-4-66,37-1 84,-1-1 0,55-10-1,-40 4-95,-34 6-74,-6 1-181,0-1 0,0 0 0,0 0 0,0-2 0,0 1 0,21-11 0,-33 14 219,-1 0 0,0 0 0,1 0 0,-1-1 0,0 1 1,0 0-1,1 0 0,-1 0 0,0-1 0,0 1 0,1 0 0,-1-1 0,0 1 0,0 0 0,1 0 1,-1-1-1,0 1 0,0 0 0,0-1 0,0 1 0,0 0 0,0-1 0,1 1 0,-1 0 0,0-1 1,0 1-1,0 0 0,0-1 0,0 1 0,0-1 0,0 1 0,-1 0 0,1-1 0,0 1 0,0 0 1,0-1-1,0 1 0,0 0 0,0-1 0,-1 1 0,1 0 0,0 0 0,0-1 0,-1 1 0,-12-11-367,10 9 303,-22-13-536,-13-4-96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1.768"/>
    </inkml:context>
    <inkml:brush xml:id="br0">
      <inkml:brushProperty name="width" value="0.05" units="cm"/>
      <inkml:brushProperty name="height" value="0.05" units="cm"/>
    </inkml:brush>
  </inkml:definitions>
  <inkml:trace contextRef="#ctx0" brushRef="#br0">1 0 15395,'1'16'1665,"7"0"-897,4-2-296,10-4 808,5-1-232,12-4-519,1 0-441,6-4-753,-3 1 1057,1-4-504,1 1-136,-5-4-96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2.276"/>
    </inkml:context>
    <inkml:brush xml:id="br0">
      <inkml:brushProperty name="width" value="0.05" units="cm"/>
      <inkml:brushProperty name="height" value="0.05" units="cm"/>
    </inkml:brush>
  </inkml:definitions>
  <inkml:trace contextRef="#ctx0" brushRef="#br0">2 212 17012,'0'7'525,"-1"0"1,1 0 0,0 0 0,1 0 0,2 14-1,-3-20-473,0 0 0,0 0 0,1 0-1,-1-1 1,0 1 0,1 0 0,-1 0-1,0-1 1,1 1 0,-1 0-1,1-1 1,-1 1 0,1-1 0,0 1-1,-1 0 1,1-1 0,0 1 0,-1-1-1,1 0 1,0 1 0,-1-1 0,1 0-1,1 1 1,0-1-6,-1 0 0,1 0 1,0 0-1,-1-1 0,1 1 0,-1-1 0,1 1 0,-1-1 0,1 1 1,-1-1-1,1 0 0,-1 0 0,1 0 0,-1 0 0,0 0 1,3-2-1,21-20 274,-13 12-168,0 0 1,15-10-1,-23 19-124,0-1-1,-1 1 1,1 0 0,0 1-1,0-1 1,0 1-1,0-1 1,0 1 0,0 0-1,1 1 1,-1-1-1,8 1 1,-9 0-16,0 1 0,-1 0 0,1 0 0,-1 0-1,1 0 1,-1 0 0,1 0 0,-1 1 0,1-1 0,-1 1 0,0 0 0,0-1-1,0 1 1,0 0 0,0 0 0,0 1 0,-1-1 0,1 0 0,-1 1 0,0-1-1,1 0 1,-1 1 0,0 0 0,0-1 0,-1 1 0,2 2 0,2 11 107,0 1 1,-2-1-1,2 18 1,-3-27-51,-1 1-11,1-2 49,-1 0-1,1 0 1,0-1-1,3 11 0,-4-15-86,0 0 0,1-1 0,-1 1 0,0-1 0,0 1 0,1 0 0,-1-1 0,1 1 0,-1-1 0,0 1-1,1-1 1,-1 1 0,1-1 0,-1 1 0,1-1 0,-1 0 0,1 1 0,0-1 0,-1 0 0,1 1 0,-1-1-1,1 0 1,0 0 0,-1 1 0,1-1 0,0 0 0,-1 0 0,1 0 0,0 0 0,-1 0 0,1 0 0,0 0-1,-1 0 1,1 0 0,0 0 0,-1-1 0,1 1 0,0 0 0,-1 0 0,1-1 0,0 1 0,-1 0 0,1-1-1,-1 1 1,1 0 0,-1-1 0,1 1 0,-1-1 0,1 1 0,0-2 0,39-36 516,-31 28-439,0 1 0,19-16 0,-25 23-101,1 0 0,-1 0 1,1 0-1,0 0 1,0 0-1,0 1 0,-1 0 1,1 0-1,0 0 1,1 0-1,-1 0 0,0 1 1,5 0-1,-6 0-8,0 0 0,-1 1 0,1 0 0,0-1 0,-1 1 0,1 0 0,0 0 0,-1 1 0,1-1-1,-1 0 1,0 1 0,1 0 0,-1-1 0,0 1 0,0 0 0,0 0 0,0 0 0,-1 0 0,3 3 0,-2-1-91,0-1 1,0 1-1,0 0 0,0 0 0,0 0 1,-1 0-1,1 0 0,-1 0 0,0 1 1,-1-1-1,1 7 0,-1-10 97,1-1 0,-1 1 0,0-1 0,0 1 0,0-1 0,0 0 0,0 1 0,0-1 0,0 1-1,0-1 1,0 1 0,0-1 0,0 0 0,-1 1 0,1-1 0,0 1 0,0-1 0,0 1 0,0-1 0,-1 0 0,1 1-1,0-1 1,0 0 0,-1 1 0,1-1 0,0 0 0,-1 1 0,1-1 0,0 0 0,-1 0 0,1 1 0,-1-1 0,1 0-1,0 0 1,-1 0 0,1 0 0,-1 1 0,1-1 0,0 0 0,-2 0 0,1 0 2,0-1 1,0 1-1,0-1 1,0 1 0,0-1-1,0 1 1,0-1-1,0 0 1,0 1-1,0-1 1,0 0-1,0 0 1,0 0-1,-1-1 1,-9-14-236</inkml:trace>
  <inkml:trace contextRef="#ctx0" brushRef="#br0" timeOffset="1">379 1 17236,'7'8'1312,"2"1"-1192,0 0-304,6-2 1456,0-1-984,9-2-136,3-4-32</inkml:trace>
  <inkml:trace contextRef="#ctx0" brushRef="#br0" timeOffset="2">722 118 14771,'-5'6'469,"0"0"0,0-1 0,-1 0 0,1 0-1,-1 0 1,0-1 0,-1 0 0,1 0 0,-1-1 0,1 1 0,-1-1 0,-12 3-1,7-1 340,0 0-1,-18 11 1,29-16-788,1 0-1,0 0 1,-1 1 0,1-1 0,-1 0-1,1 0 1,0 1 0,-1-1 0,1 0-1,0 1 1,-1-1 0,1 0-1,0 1 1,0-1 0,-1 0 0,1 1-1,0-1 1,0 1 0,0-1 0,-1 0-1,1 1 1,0-1 0,0 1-1,0-1 1,0 1 0,0-1 0,0 0-1,0 1 1,0-1 0,0 1 0,0 0-1,12 9 197,27 2-237,-35-11 47,14 3-59,0 1-1,-1 1 0,1 1 1,19 11-1,-33-16 28,0 0 0,1 1-1,-1-1 1,0 1 0,0 0-1,-1 1 1,1-1 0,-1 1-1,0-1 1,1 1 0,-2 0 0,1 0-1,0 0 1,-1 1 0,0-1-1,0 1 1,0-1 0,0 1-1,-1 0 1,0-1 0,1 6-1,-2-7 52,0 0 0,0-1 0,0 1 0,0-1 0,0 1 0,-1 0 0,1-1-1,-1 1 1,0-1 0,0 1 0,0-1 0,0 1 0,0-1 0,0 0 0,-1 0-1,1 1 1,-1-1 0,0 0 0,-2 2 0,1-2 47,0 1 0,0-1 0,0 0 0,-1 0 0,1 0 0,-1-1 0,1 1 0,-1-1 0,0 0-1,0 0 1,-7 1 0,6-1-100,0 0-1,-1-1 1,1 0-1,0 0 1,0 0-1,0-1 1,0 0-1,0 0 1,0 0-1,0 0 1,0-1-1,0 0 1,0 0-1,1 0 1,-1-1-1,1 1 1,0-1-1,-1 0 1,-5-7-1,9 9-6,0 0 0,1 0-1,-1 0 1,0 0-1,1 0 1,-1 0 0,1 0-1,-1 0 1,1-1-1,0 1 1,0 0-1,-1 0 1,1-1 0,0 1-1,0 0 1,0 0-1,0-1 1,0 1-1,1 0 1,-1 0 0,0-1-1,1 0 1,10-14-347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5.439"/>
    </inkml:context>
    <inkml:brush xml:id="br0">
      <inkml:brushProperty name="width" value="0.05" units="cm"/>
      <inkml:brushProperty name="height" value="0.05" units="cm"/>
    </inkml:brush>
  </inkml:definitions>
  <inkml:trace contextRef="#ctx0" brushRef="#br0">53 396 17052,'-26'2'1403,"4"0"-430,18-3 106,7-1 736,28-13-1276,-1-1 0,0-2 0,-2-1 1,0-1-1,28-26 0,117-130-169,-150 147-388,-16 20-19,-1 1-1,1 0 1,0 1-1,1-1 1,11-7-1,-19 14 33,0 1 0,0 0 1,1 0-1,-1 0 0,0 0 0,1-1 0,-1 1 0,0 0 1,1 0-1,-1 0 0,0 0 0,1 0 0,-1 0 0,0 0 1,1 0-1,-1 0 0,0 0 0,1 0 0,-1 0 0,0 0 0,1 0 1,-1 0-1,0 0 0,1 0 0,-1 0 0,0 1 0,1-1 1,-1 0-1,0 0 0,1 0 0,-1 1 0,0-1 0,0 0 1,1 0-1,-1 0 0,0 1 0,0-1 0,1 0 0,-1 1 0,0-1 1,0 0-1,0 1 0,0-1 0,1 0 0,-1 1 0,0-1 1,0 0-1,0 1 0,0-1 0,0 0 0,0 1 0,3 26-136,-3-20 102,5 61-22,2 0-1,4 0 1,2-1 0,26 76-1,-1-48 233,54 97-1,-9-22 100,-76-155-235,30 76 173,-35-84-149,1 0-1,-1 1 1,-1-1 0,0 1-1,0 0 1,0-1 0,-1 1-1,0 0 1,-2 13 0,1-19-30,1 0 0,-1 0 0,1-1 0,-1 1 0,0 0 0,0 0 0,0 0 0,0-1 1,0 1-1,0-1 0,0 1 0,-1-1 0,1 1 0,-1-1 0,1 0 0,-1 1 0,1-1 0,-1 0 1,0 0-1,1 0 0,-1 0 0,0-1 0,0 1 0,0 0 0,1-1 0,-1 1 0,0-1 0,0 0 1,0 0-1,-4 0 0,-2 0 46,1 0-1,-1-1 1,1-1 0,0 1 0,-1-1-1,1 0 1,-7-4 0,-11-5 1,0-1-1,1-1 1,0-1-1,-40-33 1,48 33-322,-1 0 0,2-2 0,0 0 0,1 0 0,0-2 0,-18-30 0,29 42 45,1 1 1,-1 0-1,1-1 1,0 1-1,0-1 1,1 1-1,0-1 1,0 0-1,0 0 1,0 0-1,1 1 1,0-1-1,0 0 1,1 0-1,0 0 1,0 0-1,2-5 1,-1 4-4,2 0 0,-1 0-1,1 0 1,0 1 0,0 0 0,0-1 0,1 2 0,0-1 0,0 0-1,1 1 1,0 0 0,9-6 0,28-19-895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2.877"/>
    </inkml:context>
    <inkml:brush xml:id="br0">
      <inkml:brushProperty name="width" value="0.05" units="cm"/>
      <inkml:brushProperty name="height" value="0.05" units="cm"/>
    </inkml:brush>
  </inkml:definitions>
  <inkml:trace contextRef="#ctx0" brushRef="#br0">353 52 14955,'2'-1'241,"-1"-1"-1,1 1 1,-1-1-1,1 1 0,-1-1 1,0 1-1,0-1 1,1 0-1,-1 1 1,-1-1-1,1 0 1,0 0-1,1-3 1,-2 4-124,-1 0 0,1 0-1,0 0 1,0 1 0,0-1 0,-1 0 0,1 0 0,-1 0 0,1 0 0,-1 0 0,1 1 0,-1-1 0,1 0 0,-1 0 0,0 1 0,1-1 0,-1 0 0,0 1 0,1-1 0,-1 1 0,0-1 0,0 1 0,0-1 0,0 1 0,1 0 0,-1-1 0,0 1 0,0 0 0,0 0 0,0-1 0,-2 1 0,-6-2 139,0 1 1,0 0-1,0 0 0,0 1 1,-1 0-1,1 0 1,0 1-1,0 0 1,0 1-1,-1 0 0,2 0 1,-1 1-1,0 1 1,1-1-1,-13 8 1,6-3-242,1 1 0,0 1 0,0 0 1,1 1-1,0 0 0,1 1 0,-17 22 1,27-32-17,1-1 0,-1 1 0,1 0 1,0 0-1,-1 1 0,1-1 0,0 0 1,0 0-1,1 1 0,-1-1 1,0 0-1,0 5 0,1-6-1,1 0 1,-1 0-1,0 0 1,1 0-1,-1 0 1,1 0-1,-1-1 0,1 1 1,-1 0-1,1 0 1,0 0-1,-1 0 0,1-1 1,0 1-1,0 0 1,-1-1-1,1 1 1,0 0-1,0-1 0,0 1 1,0-1-1,0 1 1,0-1-1,0 0 0,0 1 1,0-1-1,0 0 1,0 0-1,0 0 1,2 0-1,26 5-20,-15-3 5,0 1-1,0 0 1,0 1-1,0 0 1,21 10-1,-34-14 19,0 1 1,0-1-1,0 0 0,-1 1 1,1-1-1,0 1 0,0 0 0,0-1 1,0 1-1,-1 0 0,1-1 0,0 1 1,-1 0-1,1 0 0,0 0 0,-1-1 1,1 1-1,-1 0 0,0 0 0,1 0 1,-1 0-1,0 0 0,1 0 0,-1 0 1,0 1-1,0 0 5,0-1 1,-1 0-1,1 0 1,-1 0-1,0 0 1,1 0-1,-1 1 1,0-1-1,0 0 1,1 0-1,-1-1 1,0 1-1,0 0 0,0 0 1,0 0-1,0-1 1,-2 2-1,-3 1 34,0 1-1,-1-1 0,0 0 0,0-1 0,-13 4 0,4-4-1,1-1-1,-1-1 0,-16-1 0,16 0-79,0 1-1,-24 2 1,31 2-353,16-2-760,18 0-1099,14-14 953,-16 5 492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3.455"/>
    </inkml:context>
    <inkml:brush xml:id="br0">
      <inkml:brushProperty name="width" value="0.05" units="cm"/>
      <inkml:brushProperty name="height" value="0.05" units="cm"/>
    </inkml:brush>
  </inkml:definitions>
  <inkml:trace contextRef="#ctx0" brushRef="#br0">149 89 14659,'2'-6'712,"1"1"1,-1-1-1,0 0 0,-1 0 1,2-9-1,-3 14-578,0 0 1,0 0 0,0 0-1,0 0 1,0 0-1,0 0 1,0 0-1,0 0 1,0 0-1,-1 1 1,1-1 0,0 0-1,-1 0 1,1 0-1,-1 0 1,1 0-1,-2-1 1,2 1-38,-1 1 0,0 0 0,0-1 0,0 1 0,1 0 0,-1-1 0,0 1 0,0 0 0,0 0 0,0 0 0,0 0 0,0 0 1,0 0-1,1 0 0,-1 0 0,0 0 0,0 0 0,0 1 0,0-1 0,0 0 0,1 1 0,-1-1 0,0 0 0,-1 1 0,-3 2 29,1 0-1,-1 0 1,1 0-1,0 0 1,0 0 0,0 1-1,0 0 1,0 0-1,-5 8 1,-25 44 202,31-52-300,0 2 0,-29 58 230,29-58-225,0 1 1,1-1-1,0 1 0,1 0 1,-1 0-1,1 0 0,0 12 1,1-18-48,0 0-1,0 0 1,0 0 0,0 0 0,0 0 0,0 1 0,0-1 0,1 0 0,-1 0 0,0 0 0,1 0 0,-1 0 0,0 0 0,1 0 0,0-1 0,-1 1 0,1 0 0,-1 0 0,1 0 0,0 0 0,0-1 0,-1 1 0,1 0 0,0-1-1,0 1 1,0 0 0,0-1 0,0 0 0,0 1 0,0-1 0,0 1 0,0-1 0,0 0 0,0 0 0,0 1 0,0-1 0,0 0 0,0 0 0,0 0 0,0 0 0,0 0 0,0-1 0,0 1 0,1 0 0,-1 0 0,0-1 0,0 1 0,0 0-1,1-2 1,5 0-316,0-1 0,-1 0-1,1-1 1,-1 0-1,10-7 1,-6 3-253,-2 0 0,1 0-1,-1 0 1,-1-1 0,1 0 0,-2-1-1,1 0 1,-1 0 0,6-16 0,-6 11 453,-1 0 0,-1 0 0,0-1 0,-1 0 0,-1 1 0,1-24 1,-3 35-61,-1-16 4426,-1 30-3301,-4 16-65,-18 106 1232,22-113-1903,0 1-1,1-1 1,1 1 0,5 33 0,-3-46-131,-1-1 1,1 1-1,1-1 0,-1 0 1,8 12-1,-10-17-105,1 0-1,-1 0 0,1 0 1,0 0-1,0 0 1,0 0-1,0 0 1,0 0-1,-1-1 0,1 1 1,1 0-1,-1-1 1,0 1-1,0 0 1,0-1-1,2 1 1,-2-1-55,0 0 0,0 0 0,0 0-1,0 0 1,0-1 0,-1 1 0,1 0 0,0-1 0,0 1 0,0-1 0,0 1 0,0-1 0,-1 1 0,1-1 0,0 1 0,0-1 0,-1 0 0,1 1 0,0-1 0,-1 0 0,1 0 0,-1 1 0,1-1 0,-1 0 0,1-1 0,3-5-293,-1-1-1,1 0 1,-1 0 0,-1 0-1,0 0 1,2-16 0,-3 22 331,5-37-949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3.991"/>
    </inkml:context>
    <inkml:brush xml:id="br0">
      <inkml:brushProperty name="width" value="0.05" units="cm"/>
      <inkml:brushProperty name="height" value="0.05" units="cm"/>
    </inkml:brush>
  </inkml:definitions>
  <inkml:trace contextRef="#ctx0" brushRef="#br0">1 21 13955,'15'-19'2727,"-15"18"-2681,0 1 0,0 0 1,0 0-1,0 0 0,1 0 1,-1 0-1,0 0 1,0 0-1,0 0 0,0 0 1,0 0-1,1 0 1,-1 0-1,0 0 0,0 0 1,0 0-1,0 0 1,0 0-1,0 0 0,1 0 1,-1 0-1,0 0 1,0 0-1,0 0 0,0 0 1,0 0-1,1 0 1,-1 0-1,0 0 0,0 0 1,0 0-1,0 0 0,0 0 1,0 1-1,0-1 1,1 0-1,-1 0 0,0 0 1,0 0-1,0 0 1,0 0-1,0 0 0,0 1 1,0-1-1,1 16 1604,-12 161 2069,11-174-3674,0-1 0,0 1 0,0-1-1,0 1 1,0-1 0,0 1 0,1-1-1,0 1 1,-1-1 0,1 1-1,0-1 1,0 0 0,0 1 0,0-1-1,0 0 1,1 0 0,-1 0-1,1 0 1,-1 0 0,1 0 0,0 0-1,0 0 1,4 2 0,-1-2-1,0 0 0,0 0 0,0 0-1,0-1 1,0 0 0,1 0 0,-1 0 0,0-1 0,1 0 0,7 0 0,-3-1-23,1 1-7,-1-1 0,1 2 0,-1-1 0,20 5 0,-28-5-13,0 1-1,1 0 1,-1-1-1,0 1 1,0 0 0,0 1-1,0-1 1,0 0-1,0 0 1,0 1 0,0-1-1,0 1 1,0 0-1,-1-1 1,1 1 0,-1 0-1,1 0 1,-1 0-1,0 0 1,0 0 0,0 0-1,0 1 1,0-1-1,0 0 1,-1 0 0,1 1-1,0 3 1,-1 4-3,-1 0 1,1 0 0,-2 0 0,1 1-1,-1-1 1,-1 0 0,0-1-1,0 1 1,-1 0 0,-8 14-1,-7 22 6,19-46-2,-1 0 0,1 0 0,0 1 0,0-1 0,0 0-1,-1 0 1,1 1 0,0-1 0,0 0 0,0 0 0,0 1 0,0-1-1,-1 0 1,1 1 0,0-1 0,0 0 0,0 1 0,0-1 0,0 0 0,0 1-1,0-1 1,0 0 0,0 1 0,0-1 0,0 0 0,1 0 0,-1 1 0,0-1-1,0 0 1,0 1 0,0-1 0,0 0 0,0 0 0,1 1 0,-1-1-1,0 0 1,0 0 0,1 1 0,-1-1 0,0 0 0,0 0 0,1 0 0,-1 1-1,0-1 1,0 0 0,1 0 0,-1 0 0,0 0 0,1 0 0,-1 0-1,0 1 1,1-1 0,-1 0 0,0 0 0,0 0 0,1 0 0,-1 0 0,0 0-1,1 0 1,-1 0 0,0-1 0,1 1 0,-1 0 0,26-10 77,-17 5-51,122-33-60,-57 18-2679,-73 20 2647,0 0 1,0-1 0,-1 1-1,1 0 1,0 0 0,0-1-1,-1 1 1,1 0 0,0-1-1,0 1 1,-1-1-1,1 1 1,0-1 0,-1 1-1,1-1 1,-1 0 0,2 0-1,-2-3-690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4.488"/>
    </inkml:context>
    <inkml:brush xml:id="br0">
      <inkml:brushProperty name="width" value="0.05" units="cm"/>
      <inkml:brushProperty name="height" value="0.05" units="cm"/>
    </inkml:brush>
  </inkml:definitions>
  <inkml:trace contextRef="#ctx0" brushRef="#br0">1 108 13347,'1'0'2128,"13"-3"-831,6-4-449,12-3 2320,5 3-1575,8 0-441,2-2-128,5 1-568,-4-2-400,-5 0-40,-1 0 40,-6-3-176,-6 0-88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5.355"/>
    </inkml:context>
    <inkml:brush xml:id="br0">
      <inkml:brushProperty name="width" value="0.05" units="cm"/>
      <inkml:brushProperty name="height" value="0.05" units="cm"/>
    </inkml:brush>
  </inkml:definitions>
  <inkml:trace contextRef="#ctx0" brushRef="#br0">262 355 15403,'1'-1'115,"0"-1"0,-1 1 1,1-1-1,0 1 0,0-1 0,-1 0 0,1 1 0,-1-1 0,0 0 0,1 1 0,-1-1 0,0 0 0,0 0 0,0 1 0,0-1 1,-1 0-1,1 0 0,0 1 0,-1-1 0,1 0 0,-2-2 0,1 2 21,-1 0 1,0 0-1,1 0 0,-1 0 0,0 0 1,0 0-1,0 1 0,0-1 0,0 1 1,0-1-1,-1 1 0,1 0 0,-3-1 1,-5-2 143,0 1 0,0 1 0,0-1 0,0 2 0,0-1 0,-15 1 0,17 1-223,0 1 0,0 0-1,0 0 1,0 1 0,1 0-1,-1 0 1,1 1 0,-1 0-1,1 0 1,0 1 0,0 0-1,-8 6 1,12-8-50,-1 1-1,1 0 1,0-1-1,0 1 1,0 1 0,0-1-1,1 0 1,-1 1-1,1-1 1,0 1 0,0 0-1,0-1 1,0 1-1,1 0 1,0 0-1,0 0 1,0 1 0,0-1-1,0 0 1,1 0-1,0 0 1,0 1 0,0-1-1,1 6 1,-1-8-2,1 0 0,-1 0 1,1 0-1,0 0 0,0 0 0,-1 0 1,1 0-1,0 0 0,1-1 0,-1 1 1,0 0-1,0-1 0,1 1 0,-1-1 1,1 1-1,-1-1 0,1 0 0,0 0 1,-1 0-1,1 0 0,0 0 0,0 0 1,0 0-1,0 0 0,0-1 0,0 1 1,0-1-1,0 1 0,0-1 1,3 0-1,1 0 18,0 0 0,0 0 0,1-1 1,-1 0-1,0 0 0,0 0 0,0-1 1,12-5-1,-1-1 47,-1-2 0,0 0 0,0 0 0,-1-2 0,0 0 0,-1 0 0,15-19 0,-6 4 199,0-1-1,34-57 1,-47 66-80,0 0 0,11-31 1,-18 41-102,0 0 1,-1 0-1,0-1 1,-1 1-1,1-1 1,-2 1-1,0-17 1,0 26-79,0-1 0,0 1 0,0-1 0,0 0 1,0 1-1,0-1 0,0 1 0,0-1 0,0 1 0,-1-1 0,1 1 1,0-1-1,0 1 0,-1-1 0,1 1 0,0 0 0,-1-1 0,1 1 1,0-1-1,-1 1 0,1 0 0,0-1 0,-1 0 0,-9 5 98,-5 17-52,5-1-41,2 2 1,0-1 0,2 1 0,-6 29 0,-8 91 90,14-33 53,6-98-132,1-1 0,0 1 0,0-1 1,1 0-1,0 0 0,1 0 0,0 0 1,6 12-1,-8-20-21,0 0 0,0 0 0,0 0 0,1 1-1,-1-2 1,1 1 0,-1 0 0,1 0 0,-1 0 0,1-1 0,0 1 0,0-1-1,0 1 1,0-1 0,0 0 0,0 0 0,0 0 0,0 0 0,1 0 0,-1 0-1,0-1 1,0 1 0,1-1 0,-1 1 0,1-1 0,-1 0 0,0 0 0,1 0-1,-1 0 1,0-1 0,1 1 0,-1-1 0,0 1 0,1-1 0,-1 0 0,0 0-1,0 0 1,4-2 0,2-2-49,0 0 1,0 0-1,-1-1 0,0 0 0,0 0 0,0-1 1,-1 0-1,8-12 0,6-13-893,29-65 0,-41 79 916,-3 6 68,0 0 0,5-23 0,-9 30-14,0-1 0,0 1 0,0 0 1,-1-1-1,0 1 0,0-1 0,0 1 0,-1 0 0,-1-8 0,2 13-29,-1-1 0,1 1 0,0-1 0,0 1 0,0 0 0,0-1 0,0 1 0,-1-1 0,1 1 0,0-1 0,0 1 0,-1 0 0,1-1 0,0 1 0,-1 0 0,1-1 0,0 1 0,-1 0 0,1-1 0,0 1 0,-1 0 0,1 0 0,-1 0 0,1-1 0,0 1 0,-1 0 0,1 0 0,-1 0 0,1 0 0,-1 0 0,1 0 0,-1 0 0,1 0 0,-1 0 0,1 0 0,0 0 0,-1 0 0,1 0 0,-1 0 0,1 0 0,-1 0 0,1 0 0,-1 1 0,1-1 0,0 0 0,-1 0 0,1 0 0,-1 1 0,1-1 0,0 0 0,-1 1 0,1-1 0,0 0 0,-1 1 0,-18 22 113,8-1-29,1 0-1,0 1 0,2 0 0,1 0 0,1 1 1,0 0-1,-3 47 0,9-66-72,-1 1 0,1 0 1,1-1-1,-1 1 0,1 0 0,0-1 0,3 8 1,-4-11-36,1 0 1,0-1 0,-1 1 0,1-1 0,0 1 0,0-1 0,0 1 0,1-1-1,-1 1 1,0-1 0,0 0 0,1 0 0,-1 1 0,1-1 0,-1 0-1,1 0 1,-1-1 0,1 1 0,0 0 0,-1-1 0,1 1 0,0 0-1,0-1 1,-1 0 0,1 1 0,3-1 0,3 0-248,1-1 1,0 0 0,-1-1-1,0 1 1,1-2-1,-1 1 1,0-1-1,0 0 1,0-1-1,10-6 1,6-4-896,41-34 1,-26 15 273,-3-1-152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5.831"/>
    </inkml:context>
    <inkml:brush xml:id="br0">
      <inkml:brushProperty name="width" value="0.05" units="cm"/>
      <inkml:brushProperty name="height" value="0.05" units="cm"/>
    </inkml:brush>
  </inkml:definitions>
  <inkml:trace contextRef="#ctx0" brushRef="#br0">135 3 14291,'-1'-1'122,"0"1"0,0 0 0,0-1 0,0 1 1,0 0-1,0 0 0,0 0 0,0 0 0,1 0 0,-1 0 0,0 0 0,0 0 1,0 0-1,0 0 0,0 0 0,0 1 0,0-1 0,0 0 0,1 1 0,-1-1 0,0 1 1,0-1-1,0 1 0,-1 0 0,-23 17 861,21-15-405,1-1-424,-42 34 2117,41-32-2152,0-1 1,1 1-1,0 0 0,-1 0 0,2 0 0,-1 0 1,0 0-1,1 1 0,-3 5 0,5-9-106,0 0-1,0 0 0,-1-1 1,1 1-1,0 0 1,0 0-1,0 0 1,0 0-1,0 0 0,0 0 1,1 0-1,-1 0 1,0-1-1,0 1 1,1 0-1,-1 0 0,0 0 1,1 0-1,-1-1 1,1 1-1,-1 0 1,1 0-1,1 1-1,0 0 0,0-1-1,0 1 1,0 0 0,0-1 0,0 0 0,0 0 0,3 2-1,6 1-10,0 0-1,20 4 1,-23-7 20,18 5-43,-1 1 1,1 1-1,-1 1 1,40 20 0,-64-28 26,0-1 0,1 1 0,-1 0 0,0 0 0,1 0 1,-1-1-1,0 1 0,0 0 0,0 0 0,0 1 1,0-1-1,0 0 0,0 0 0,-1 0 0,1 1 1,0-1-1,-1 0 0,1 1 0,0-1 0,-1 1 0,0-1 1,1 3-1,-1-3 16,-1 1 0,1 0 0,0-1 1,-1 1-1,0-1 0,1 0 0,-1 1 0,0-1 1,0 1-1,0-1 0,0 0 0,0 0 0,0 1 1,0-1-1,0 0 0,0 0 0,-2 1 0,-5 3 92,1 0-1,-1-1 0,0 0 1,0-1-1,-1 1 0,-11 2 0,15-5-148,0 1-1,-1-1 0,0-1 0,1 1 0,-1-1 1,1 0-1,-1 0 0,0-1 0,1 1 0,-9-3 0,12 2-5,0 0 0,0 0 0,1 0 0,-1 0 0,0 0 0,0 0 0,0 0 0,1-1 0,-1 1 0,0-1 0,1 1 0,0-1 0,-1 0 0,1 1 0,0-1 0,0 0 0,0 0 0,0 0 0,0 0 0,0 0 0,1 0 0,-1 0 0,0 0 0,1 0 0,0-1 0,0 1 0,-1 0 0,1 0 0,1 0 0,-1-4 0,5-30-405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6.329"/>
    </inkml:context>
    <inkml:brush xml:id="br0">
      <inkml:brushProperty name="width" value="0.05" units="cm"/>
      <inkml:brushProperty name="height" value="0.05" units="cm"/>
    </inkml:brush>
  </inkml:definitions>
  <inkml:trace contextRef="#ctx0" brushRef="#br0">113 0 15323,'4'49'2347,"-5"96"1,-2-90-1139,6 58-1,-1-95-1024,-2-3-31,1-1 0,1 0 0,0 0 0,1 0 0,1 0 0,9 24 0,-6-29-373,-6-15-595,-5-17-566,-10-12-455,-1 0 0,-28-48 0,26 57 1658,-31-39 0,39 58 2585,10 8-2227,0 1 0,0-1-1,0 0 1,0 1-1,0-1 1,0 0-1,1 0 1,-1 0 0,1 0-1,-1 0 1,3 1-1,13 4-124,0 0 0,1 0-1,0-2 1,31 4 0,-16-2-169,-1-1-190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6.807"/>
    </inkml:context>
    <inkml:brush xml:id="br0">
      <inkml:brushProperty name="width" value="0.05" units="cm"/>
      <inkml:brushProperty name="height" value="0.05" units="cm"/>
    </inkml:brush>
  </inkml:definitions>
  <inkml:trace contextRef="#ctx0" brushRef="#br0">120 26 13107,'-8'7'2174,"-6"4"-1141,1 0 1,1 2 0,-17 20-1,23-26-801,1 0 0,0 0-1,1 0 1,0 1 0,0 0-1,1 0 1,-1 0 0,-3 17 0,7-23-194,-1-1 1,1 1-1,0 0 1,-1 0 0,1 0-1,0 0 1,0 0 0,0 0-1,1 0 1,-1 0-1,0 0 1,1 0 0,-1-1-1,1 1 1,0 0-1,-1 0 1,1-1 0,0 1-1,0 0 1,0-1-1,0 1 1,1-1 0,-1 1-1,0-1 1,1 1 0,-1-1-1,1 0 1,-1 0-1,1 0 1,-1 0 0,1 0-1,0 0 1,0 0-1,-1 0 1,1-1 0,0 1-1,0-1 1,0 1 0,0-1-1,3 0 1,3 1 68,1-1 0,-1 0 0,1-1 0,-1 1 1,1-2-1,-1 1 0,17-6 0,-9 0 64,1 0 0,-1 0 1,-1-2-1,1 0 0,16-13 0,-24 15-56,1 0-1,-1 0 1,0-1 0,0 1-1,-1-2 1,0 1 0,-1-1 0,0 0-1,8-16 1,-13 23-98,0 0 1,-1 0-1,1 0 0,0 1 0,-1-1 1,1 0-1,-1 0 0,0 0 1,1 0-1,-1 0 0,0-1 1,0 1-1,-1 0 0,1 0 0,0 0 1,-1 0-1,1 0 0,-1 1 1,1-1-1,-1 0 0,0 0 1,-1-3-1,0 3 5,0 0 0,-1 0 0,1 0 0,0 0 0,-1 1 0,1-1 0,-1 0 1,1 1-1,-1 0 0,0 0 0,1 0 0,-1 0 0,-5-1 0,-4 0-231,0 0 0,-1 1 1,1 0-1,-1 1 0,1 0 0,-14 3 0,2 2-412,22-5 223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7.964"/>
    </inkml:context>
    <inkml:brush xml:id="br0">
      <inkml:brushProperty name="width" value="0.05" units="cm"/>
      <inkml:brushProperty name="height" value="0.05" units="cm"/>
    </inkml:brush>
  </inkml:definitions>
  <inkml:trace contextRef="#ctx0" brushRef="#br0">4 119 12635,'-2'-12'709,"1"1"0,1-1 0,0 1 0,1-1 0,0 0 0,0 1 0,5-15 0,-6 25-605,0 1 1,0-1-1,0 0 1,0 1 0,0-1-1,0 1 1,1-1-1,-1 1 1,0-1-1,0 1 1,1-1 0,-1 1-1,0 0 1,0-1-1,1 1 1,-1-1 0,1 1-1,-1 0 1,0-1-1,1 1 1,-1 0 0,1-1-1,0 1 1,4 9 1366,-1 24-59,-1 202 988,-4-135-2045,1-94-319,0 0 0,0 0 0,1 0 0,0 0 0,1 6 0,-2-11-28,0-1 0,1 0 0,-1 1 0,0-1 0,0 1 0,0-1 0,0 0 0,1 1 0,-1-1 0,0 0 0,0 1 0,1-1 0,-1 0 0,0 1 1,1-1-1,-1 0 0,0 0 0,1 1 0,-1-1 0,0 0 0,1 0 0,-1 0 0,1 0 0,-1 1 0,0-1 0,1 0 0,-1 0 0,1 0 0,0 0 0,0-1 11,1 1 0,-1-1-1,0 1 1,1-1-1,-1 0 1,0 0-1,0 0 1,1 1 0,-1-1-1,0 0 1,0-1-1,0 1 1,1-2-1,8-8 84,1-2 100,25-24 0,-33 35-182,0-1 0,1 0 0,-1 1 0,1 0 1,-1 0-1,1 0 0,0 0 0,0 0 1,-1 1-1,1 0 0,0 0 0,1 0 0,6-1 1,-9 2-19,0 0 0,-1 0 1,1 0-1,0 1 0,-1-1 1,1 0-1,0 1 1,-1-1-1,1 1 0,-1 0 1,1-1-1,-1 1 0,1 0 1,-1 0-1,0 0 1,1 0-1,-1 0 0,0 0 1,0 0-1,0 1 0,2 1 1,-1 0-2,-1 1 0,1-1 0,-1 1 0,1-1 0,-1 1 0,0-1 0,-1 1 0,1-1 0,0 6 0,-1 3 0,0-1-1,0 1 1,-1-1 0,-1 1 0,-4 14-1,-5 7-1893,16-36 1209,-1 0 0,0 0 0,1 1 1,0 0-1,0 0 0,0 0 1,0 1-1,0-1 0,5 0 0,13-4-412,7-4-348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8.473"/>
    </inkml:context>
    <inkml:brush xml:id="br0">
      <inkml:brushProperty name="width" value="0.05" units="cm"/>
      <inkml:brushProperty name="height" value="0.05" units="cm"/>
    </inkml:brush>
  </inkml:definitions>
  <inkml:trace contextRef="#ctx0" brushRef="#br0">130 30 11995,'18'-3'3125,"-25"0"946,-30 0-257,32 4-3704,0-1 1,0 1-1,0 0 1,0 1 0,1-1-1,-1 1 1,0 0-1,1 0 1,-1 1-1,1-1 1,0 1-1,0 0 1,0 0-1,0 0 1,1 1-1,-1-1 1,-4 7-1,6-7-96,0 0 0,-1 0-1,1 0 1,0 1-1,1-1 1,-1 0 0,1 1-1,0 0 1,-1-1 0,1 1-1,1 0 1,-1-1-1,1 1 1,-1 0 0,1 0-1,0 0 1,0 0 0,1-1-1,-1 1 1,1 0 0,0 0-1,0-1 1,2 6-1,-2-7-11,0 0 0,0 0 0,0 0-1,0 0 1,1 0 0,-1 0-1,0-1 1,1 1 0,0-1 0,-1 1-1,1-1 1,0 1 0,-1-1-1,1 0 1,0 0 0,0 0 0,0 0-1,0 0 1,4 0 0,-3 0 8,0-1 0,1 1 0,-1-1 0,1 0 1,-1-1-1,1 1 0,-1 0 0,1-1 0,-1 0 0,0 0 0,5-2 1,0 0 52,-1 0 1,0-1 0,0 0-1,0-1 1,-1 1 0,1-1 0,-1-1-1,0 1 1,10-13 0,-13 12 28,1 1 0,-1-1 0,0 0 0,0 0 0,-1-1 0,0 1 0,0-1 0,-1 1-1,2-10 1,-3 14-69,0 0 0,1 0 0,-1 0 0,0 0 0,0 0-1,0 0 1,-1 0 0,1 0 0,0 0 0,-1 1 0,1-1-1,-1 0 1,0 0 0,1 0 0,-1 0 0,0 0 0,0 1 0,0-1-1,-1 1 1,1-1 0,0 0 0,-1 1 0,1 0 0,0-1-1,-1 1 1,0 0 0,1 0 0,-1 0 0,0 0 0,0 0-1,1 0 1,-1 0 0,0 1 0,0-1 0,-2 0 0,1 1-63,0 0 0,0 0 0,1 0 0,-1 1 0,0-1 0,0 1 0,1-1 0,-1 1 0,0 0 0,1 0 0,-1 0 0,1 1 0,-1-1 0,-2 2 0,3-2-136,1 0 0,-1 0 0,1 0 0,-1 1 0,1-1 0,-1 0 0,1 0 0,0 1 0,0-1 0,0 1 0,0-1 0,0 1 0,0 0 0,0-1 0,0 1 0,0 0 0,1 0 0,-1-1 0,1 1 0,-1 0 0,1 3 0,0-5 137,0 1 0,0-1-1,0 1 1,1-1 0,-1 0 0,0 1 0,0-1-1,0 0 1,1 1 0,-1-1 0,0 0 0,0 1-1,1-1 1,-1 0 0,0 1 0,1-1 0,-1 0-1,0 0 1,1 1 0,-1-1 0,1 0 0,-1 0-1,0 0 1,1 0 0,-1 0 0,1 0 0,-1 1-1,1-1 1,-1 0 0,0 0 0,1 0 0,-1 0 0,1 0-1,-1-1 1,0 1 0,1 0 0,-1 0 0,1 0-1,-1 0 1,1-1 0,14-5-927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5.886"/>
    </inkml:context>
    <inkml:brush xml:id="br0">
      <inkml:brushProperty name="width" value="0.05" units="cm"/>
      <inkml:brushProperty name="height" value="0.05" units="cm"/>
    </inkml:brush>
  </inkml:definitions>
  <inkml:trace contextRef="#ctx0" brushRef="#br0">108 66 19676,'-3'1'211,"1"1"0,-1-1 0,0 1 0,1 0 0,-1-1 0,1 1 0,0 0 0,-1 1 0,1-1 0,0 0 0,-3 5 0,0 0 122,-4 4 49,0 1 0,0 0-1,2 1 1,0-1 0,-9 23 0,13-29-320,1 0 0,0 1 0,0-1 0,0 1 0,1-1 0,0 1 0,1 0 0,-1-1 0,1 1 1,0 0-1,1 0 0,0-1 0,0 1 0,3 8 0,-4-13-46,0-1-1,1 1 1,0-1 0,-1 0 0,1 1-1,0-1 1,0 0 0,0 0 0,-1 0 0,1 0-1,1 0 1,-1 0 0,0 0 0,0 0-1,0 0 1,0 0 0,1 0 0,-1-1 0,0 1-1,1 0 1,1 0 0,0-1 2,-1 0 0,0 1 0,1-1 0,-1 0 1,1-1-1,-1 1 0,1 0 0,-1-1 0,0 1 0,1-1 0,4-2 1,-1 0 11,1 0 1,-1-1 0,0 0 0,0 0-1,0 0 1,0-1 0,9-10 0,-5 1-19,0-1 0,-1-1 0,-1 0 0,0 0 0,-1 0 0,-1-1 0,0 0 0,-1 0 0,-1-1 0,-1 1 0,-1-1 0,0 0 0,-1 0 0,-2-19 0,-1 28-128,-1 14 7,-1 18-37,4 2 57,0 0-1,7 45 1,-5-59 20,0 0 0,0 0 0,2-1 0,-1 1 0,1-1 0,1 1 0,0-1 0,10 16-1,-14-25-10,1 1-1,-1 0 0,1 0 0,-1-1 1,1 1-1,0 0 0,-1-1 0,1 0 1,0 1-1,0-1 0,0 0 0,0 0 0,0 0 1,0 0-1,1-1 0,3 2 0,-4-2 6,-1 0 0,1 0-1,0 0 1,0 0 0,0-1-1,0 1 1,0-1-1,-1 1 1,1-1 0,0 0-1,0 1 1,-1-1 0,1 0-1,0 0 1,-1 0-1,2-2 1,2-1-51,0-1 0,-1 0 0,0 0 0,0 0 0,-1 0 1,1-1-1,-1 1 0,0-1 0,-1 0 0,3-9 0,11-40-748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9.047"/>
    </inkml:context>
    <inkml:brush xml:id="br0">
      <inkml:brushProperty name="width" value="0.05" units="cm"/>
      <inkml:brushProperty name="height" value="0.05" units="cm"/>
    </inkml:brush>
  </inkml:definitions>
  <inkml:trace contextRef="#ctx0" brushRef="#br0">93 0 15731,'-4'6'2277,"-2"11"-1862,-26 111 2919,-17 155 1,48-278-3218,1-1 0,0 1 0,0-1 1,0 1-1,0-1 0,0 0 0,2 6 0,-2-9-102,0-1 0,0 0-1,1 1 1,-1-1 0,0 0 0,0 0-1,0 1 1,0-1 0,0 0 0,1 0 0,-1 0-1,0 1 1,0-1 0,0 0 0,1 0-1,-1 0 1,0 1 0,0-1 0,1 0 0,-1 0-1,0 0 1,0 0 0,1 0 0,-1 0-1,0 0 1,1 1 0,-1-1 0,0 0 0,0 0-1,1 0 1,-1 0 0,0 0 0,1 0-1,-1 0 1,0-1 0,1 1 0,1-1 14,-1 0 1,1 0-1,-1 0 1,1 0-1,-1 0 1,1-1-1,-1 1 1,0 0 0,3-4-1,52-79 452,-11 14-272,-44 68-204,1 0 0,-1 0 1,1 0-1,0 0 1,-1 0-1,1 0 1,0 1-1,0-1 0,1 1 1,3-3-1,-6 4-3,1 0-1,-1 0 1,1-1-1,-1 1 1,1 0-1,-1 0 1,1 0-1,-1 0 1,1 0-1,-1 0 1,1 0-1,-1 1 1,1-1-1,-1 0 1,1 0-1,-1 0 1,0 0-1,1 0 1,-1 1-1,1-1 1,-1 0-1,1 1 1,7 15 17,-4 0-8,-2 1-1,2 29 1,-4-30-4,1-1 1,1 0-1,7 28 0,-9-42-6,0 0 0,0 0 1,1 0-1,-1-1 0,0 1 0,0 0 0,1 0 0,-1-1 0,0 1 0,1 0 0,-1-1 1,1 1-1,-1 0 0,1-1 0,-1 1 0,1-1 0,-1 1 0,1-1 0,0 1 0,-1-1 1,1 1-1,0-1 0,-1 0 0,1 1 0,0-1 0,1 1 0,-1-2 0,0 1 1,0 0-1,0 0 0,0-1 0,0 1 1,0-1-1,0 1 0,0-1 0,0 1 1,0-1-1,0 0 0,0 1 0,0-1 1,-1 0-1,1 0 0,1-1 0,3-5-3,0 0-1,0-1 1,6-12 0,9-17-630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29.522"/>
    </inkml:context>
    <inkml:brush xml:id="br0">
      <inkml:brushProperty name="width" value="0.05" units="cm"/>
      <inkml:brushProperty name="height" value="0.05" units="cm"/>
    </inkml:brush>
  </inkml:definitions>
  <inkml:trace contextRef="#ctx0" brushRef="#br0">101 119 16804,'-1'2'201,"-1"-1"-1,1 1 1,-1 0 0,1-1 0,0 1 0,0 0 0,0 0 0,-1-1 0,2 1 0,-1 0 0,0 0 0,0 0 0,1 0 0,-1 1 0,1-1 0,-1 0 0,1 0 0,0 4 0,0-4-103,0-1 1,-1 1 0,1-1 0,0 1 0,0-1 0,0 1-1,0-1 1,1 1 0,-1-1 0,0 0 0,1 1 0,-1-1-1,1 1 1,-1-1 0,1 0 0,0 1 0,-1-1 0,1 0-1,0 0 1,0 1 0,0-1 0,0 0 0,0 0 0,0 0-1,0 0 1,0 0 0,2 1 0,-2-2-47,0 0 0,-1 0 0,1 0 0,0 0 0,-1 0 0,1 0 0,0 0 0,0 0 1,-1 0-1,1 0 0,0 0 0,-1 0 0,1-1 0,0 1 0,-1 0 0,1 0 0,0-1 0,-1 1 0,1 0 0,-1-1 0,1 1 0,-1-1 0,1 1 0,0-1 1,0 0-1,9-21 760,-9 15-612,1-1 0,-1 1 0,-1-1 0,0-9 0,0 12-133,0 1 0,-1-1 0,0 0 0,0 1-1,-1-1 1,1 1 0,-1 0 0,0-1 0,0 1 0,-3-5 0,4 8-60,0 0 1,0 0-1,0 0 0,0 0 1,0 0-1,0 0 1,0 0-1,0 1 1,0-1-1,0 0 0,0 1 1,0-1-1,-1 0 1,1 1-1,0 0 1,0-1-1,-1 1 0,1 0 1,0 0-1,-1-1 1,1 1-1,0 0 1,-1 0-1,1 0 0,0 1 1,-1-1-1,1 0 1,0 0-1,-1 1 1,1-1-1,0 1 0,0-1 1,-1 1-1,1 0 1,0-1-1,0 1 1,0 0-1,0 0 0,0 0 1,-1 1-1,-2 2 0,0 0 0,0 0 0,1 0 0,0 0 0,0 1 0,0-1 0,0 1 0,-3 8 0,-15 44 4,19-51-10,0 2 0,0-1-1,0 1 1,1 0-1,-1-1 1,2 1 0,-1 15-1,1-21 0,1-1 0,-1 1 1,0-1-1,0 1 0,1-1 0,-1 1 0,1-1 0,0 0 1,-1 1-1,1-1 0,0 0 0,0 1 0,0-1 1,-1 0-1,1 0 0,1 0 0,0 1 0,-1-1 0,1 0 0,0 0-1,-1-1 1,1 1 0,0-1-1,-1 1 1,1-1 0,0 0-1,0 1 1,-1-1 0,1 0-1,0 0 1,0-1 0,-1 1-1,1 0 1,0 0 0,0-1 0,2 0-1,72-23-1,45-10 4,-107 31-4,-1 1 0,1 1 0,0 0-1,0 1 1,0 0 0,-1 1 0,15 3 0,-22-3 0,-1 0 1,1 1-1,-1-1 0,0 1 1,1 1-1,-1-1 1,0 1-1,7 5 0,-9-5 8,-5-3 8,-6-3 14,1-6-1,1 0 0,0 0 0,1 0 0,0-1 0,0 1 0,1-1 0,-5-17 0,2 6 17,2 9-33,0 0-1,1 0 0,1-1 0,0 1 1,1-1-1,-2-13 0,4 25-36,1 0 1,-1 0-1,0 0 0,0 0 0,0 0 0,1 0 0,-1 0 0,0 1 1,1-1-1,-1 0 0,1 0 0,-1 0 0,1 1 0,-1-1 0,1 0 1,-1 0-1,1 1 0,0-1 0,-1 1 0,1-1 0,0 0 1,0 1-1,-1 0 0,1-1 0,0 1 0,0-1 0,0 1 0,0 0 1,0-1-1,0 1 0,-1 0 0,1 0 0,0 0 0,0 0 0,0 0 1,0 0-1,0 0 0,0 0 0,0 0 0,0 0 0,1 1 0,8 1-545,0-1-1,-1 2 1,12 3-1,-5-1-347,-6-4 268,-7-5-109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0.031"/>
    </inkml:context>
    <inkml:brush xml:id="br0">
      <inkml:brushProperty name="width" value="0.05" units="cm"/>
      <inkml:brushProperty name="height" value="0.05" units="cm"/>
    </inkml:brush>
  </inkml:definitions>
  <inkml:trace contextRef="#ctx0" brushRef="#br0">0 14 17948,'26'0'1712,"10"0"-1144,-2-3-384,11 1 80,-1-3-1736,-5 4 1616,-3-1-312,-6 1-512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0.557"/>
    </inkml:context>
    <inkml:brush xml:id="br0">
      <inkml:brushProperty name="width" value="0.05" units="cm"/>
      <inkml:brushProperty name="height" value="0.05" units="cm"/>
    </inkml:brush>
  </inkml:definitions>
  <inkml:trace contextRef="#ctx0" brushRef="#br0">302 398 14651,'-5'-18'702,"-1"1"-1,0-1 0,-2 1 1,0 1-1,-1-1 1,-11-15-1,17 28-588,1 1-1,-1-1 0,0 1 0,0 0 0,0 0 1,0 0-1,-1 0 0,1 0 0,-1 1 0,1 0 0,-1 0 1,0 0-1,0 0 0,0 0 0,0 1 0,-1 0 1,1-1-1,0 2 0,-1-1 0,1 0 0,0 1 1,-1 0-1,1 0 0,0 0 0,-1 1 0,1-1 1,0 1-1,-1 0 0,1 0 0,0 1 0,-5 2 1,1 0-30,0 0 1,0 1 0,1 0 0,0 1-1,0 0 1,0 0 0,1 0 0,0 1-1,0 0 1,-10 14 0,13-16-69,0 0-1,0 0 1,0 0 0,1 1 0,0-1 0,-1 0 0,2 1 0,-1 0-1,1-1 1,0 1 0,0 0 0,0 0 0,1-1 0,0 1-1,0 0 1,1 0 0,2 10 0,-3-14-13,1 0-1,-1-1 1,1 1 0,0 0-1,0-1 1,0 1 0,0-1-1,0 1 1,0-1 0,0 0-1,0 1 1,1-1 0,-1 0-1,1 0 1,-1 0 0,1 0-1,-1 0 1,1 0 0,-1 0-1,1 0 1,0-1 0,-1 1-1,1-1 1,0 1 0,0-1-1,-1 0 1,1 0 0,0 1-1,0-1 1,0-1 0,-1 1-1,1 0 1,2-1 0,2 0 3,0 0 1,0-1-1,0 0 1,-1 0-1,1-1 1,0 1 0,-1-1-1,9-7 1,2-2 28,-1-2 0,-1 0 0,0 0 0,-1-1 1,-1-1-1,0 0 0,-1-1 0,14-28 1,-9 11 108,-2 0 0,-1-1 0,15-62 0,-26 86-104,0 6-2,-1 0-1,0-1 1,0 1-1,-1-1 1,0-9-1,-13 58 88,6 8-124,2 0-1,2 0 0,7 82 1,4-70-4,-7-58 5,0 0-1,0 0 0,1-1 0,0 1 0,0-1 0,0 1 0,0-1 0,1 1 0,-1-1 0,5 4 0,-7-7 1,1 0 0,0-1 0,0 1 0,0 0 0,0 0-1,0-1 1,1 1 0,-1-1 0,0 1 0,0-1 0,0 1 0,0-1 0,1 0-1,-1 1 1,0-1 0,0 0 0,1 0 0,-1 0 0,0 0 0,0 0 0,1 0-1,-1-1 1,0 1 0,0 0 0,1 0 0,-1-1 0,0 1 0,0-1 0,0 1-1,0-1 1,0 0 0,0 1 0,0-1 0,0 0 0,0 0 0,0 0 0,0 0-1,0 0 1,0 0 0,0-1 0,4-4 2,0 0 0,0-1 1,0 0-1,6-13 0,-4 2 4,0 1 0,-1-1 0,-1 0 1,0-1-1,-1 1 0,-2-1 0,1 0 0,-2-32 0,-4 35-13,3 16 6,-1 0-1,1-1 1,0 1 0,0 0 0,0 0 0,0 0 0,0 0 0,0 0 0,-1 0-1,1 0 1,0 0 0,0 0 0,0 0 0,0 0 0,0 0 0,-1 0 0,1 0-1,0 0 1,0 0 0,0 0 0,0 0 0,0 0 0,-1 0 0,1 0-1,0 0 1,0 0 0,0 0 0,0 1 0,0-1 0,0 0 0,-1 0 0,1 0-1,0 0 1,0 0 0,0 0 0,0 0 0,0 0 0,0 1 0,0-1 0,0 0-1,0 0 1,0 0 0,0 0 0,0 0 0,-1 0 0,1 1 0,0-1 0,-1 3-1,0 0 1,-1 0 0,1 0-1,1 1 1,-1-1 0,-1 7 0,2 1-3,-1 1 1,2-1 0,-1 0 0,2 1-1,-1-1 1,2 0 0,-1 0 0,2 0 0,6 16-1,-8-22 4,0 0-1,1-1 0,0 1 1,0-1-1,0 0 0,0 0 1,1 0-1,-1 0 0,1 0 1,0-1-1,0 0 0,1 0 1,-1 0-1,1 0 0,-1 0 1,1-1-1,0 0 0,0 0 1,0-1-1,0 1 0,0-1 1,10 1-1,-6-2 1,0 0 0,1-1 1,-1 0-1,0 0 0,0-1 0,0-1 1,0 1-1,-1-1 0,1-1 1,-1 0-1,1 0 0,-1 0 0,-1-1 1,1 0-1,9-9 0,-7 6 1,0-1 0,-1 0-1,0-1 1,0 0 0,-1 0-1,0-1 1,-1 0 0,-1 0-1,1-1 1,5-15 0,-10 20-1,0 0 1,-1 0-1,1 0 1,-1-1 0,-1 1-1,1-8 1,-1 13-1,0 0 0,0 1-1,0-1 1,0 0 0,0 0 0,-1 0 0,1 0 0,-1 0-1,1 1 1,-1-1 0,1 0 0,-1 0 0,0 1 0,0-1-1,0 1 1,0-1 0,0 0 0,0 1 0,-1 0 0,1-1-1,0 1 1,-1 0 0,1 0 0,-1 0 0,1 0 0,-1 0-1,-3-2 1,3 3 2,-1 0 0,1 0 1,0 0-1,-1 0 0,1 0 0,0 1 0,-1-1 0,1 1 1,0 0-1,0-1 0,-1 1 0,1 0 0,0 0 0,0 0 1,0 1-1,0-1 0,0 0 0,0 1 0,1-1 0,-1 1 0,0 0 1,1-1-1,-1 1 0,-1 4 0,-4 2 14,1 1-1,1 0 1,-1 0-1,-3 12 1,4-9 11,2 0 1,-1 0 0,2 1 0,-1-1-1,2 1 1,0 0 0,0 0 0,1 0-1,1 0 1,0-1 0,4 20 0,-4-26-40,1-1 1,0 1 0,0 0-1,0-1 1,1 0 0,-1 1-1,1-1 1,0 0 0,1-1-1,0 1 1,7 7 0,-8-9-53,1-1 0,-1 1 0,1-1 0,0 0 0,0 0 0,0 0 0,0 0 0,0-1 1,0 0-1,0 0 0,0 0 0,1 0 0,-1-1 0,0 1 0,1-1 0,-1 0 1,7-1-1,-5 0-23,-1 0 0,0-1 0,1 0 1,-1 0-1,0 0 0,0 0 1,0-1-1,-1 1 0,1-1 0,-1-1 1,1 1-1,-1 0 0,0-1 0,0 0 1,-1 0-1,1 0 0,-1-1 1,0 1-1,0-1 0,4-8 0,17-35-503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1.046"/>
    </inkml:context>
    <inkml:brush xml:id="br0">
      <inkml:brushProperty name="width" value="0.05" units="cm"/>
      <inkml:brushProperty name="height" value="0.05" units="cm"/>
    </inkml:brush>
  </inkml:definitions>
  <inkml:trace contextRef="#ctx0" brushRef="#br0">39 0 18572,'-21'4'1280,"12"8"-1744,1-1 456,8 5 376,5-4-184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1.556"/>
    </inkml:context>
    <inkml:brush xml:id="br0">
      <inkml:brushProperty name="width" value="0.05" units="cm"/>
      <inkml:brushProperty name="height" value="0.05" units="cm"/>
    </inkml:brush>
  </inkml:definitions>
  <inkml:trace contextRef="#ctx0" brushRef="#br0">282 126 15603,'-1'-7'359,"0"1"0,-1-1 0,0 1 0,0-1 0,0 1-1,-1 0 1,0 0 0,0 0 0,0 0 0,-1 0 0,0 1 0,0 0 0,-1-1-1,1 2 1,-1-1 0,-9-6 0,10 8-220,0 0-1,0 1 1,0 0-1,0 0 1,-1 0 0,1 1-1,-1-1 1,1 1 0,-1 0-1,1 1 1,-1-1-1,0 1 1,1 0 0,-1 0-1,0 0 1,1 0-1,-1 1 1,0 0 0,1 0-1,-1 0 1,1 1 0,-1 0-1,1-1 1,-6 5-1,4-2-104,-1 0 0,1 1 0,0 0-1,1 0 1,-1 1 0,1-1 0,0 1 0,0 0-1,1 1 1,0-1 0,0 1 0,0 0-1,1 0 1,0 0 0,-3 12 0,0 4-19,0 0 0,2 1 0,-2 41-1,5-46-11,1 0-1,1 0 1,4 25-1,-5-38 0,1-1 0,1 1 0,-1 0 0,1 0-1,0-1 1,0 1 0,1-1 0,0 1 0,0-1 0,0 0-1,0 0 1,1-1 0,0 1 0,5 5 0,-6-9 2,-1 1 0,1-1 0,-1 1 0,1-1 0,0 0 0,-1 0 0,1 0-1,0 0 1,0-1 0,0 1 0,0-1 0,0 0 0,0 1 0,0-1 0,-1-1 0,1 1 0,0 0 0,0-1 0,0 1 0,0-1 0,0 0 0,-1 0 0,1 0 0,0 0 0,-1-1 0,4-2 0,4-2 32,0-1 0,-1 0 0,1 0 0,-2-1 1,10-11-1,-5 5 46,-2-1-1,0 0 1,0 0 0,-1-1 0,-1-1-1,-1 1 1,8-22 0,-13 27-63,1 1 0,-1-1 0,-1 0 0,0 0 0,-1 0 0,0 0 0,-1 0 0,0-1 0,0 1 0,-1 0 0,-1 0 0,0 0 0,-4-14 0,3 20-140,1-1-1,-1 1 0,0 0 1,0 0-1,0 0 1,-1 0-1,0 1 0,0-1 1,-9-6-1,12 9 72,0 1-1,-1 0 1,1 0-1,0 0 1,-1 0-1,0 0 1,1 0-1,-1 0 1,0 0 0,1 1-1,-1-1 1,0 0-1,0 1 1,1 0-1,-1-1 1,0 1-1,0 0 1,0 0-1,0 0 1,1 0 0,-1 0-1,0 1 1,0-1-1,0 0 1,0 1-1,1 0 1,-1-1-1,0 1 1,1 0-1,-1 0 1,0 0 0,1 0-1,-1 0 1,-1 2-1,-7 14-529,6 7-56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2.050"/>
    </inkml:context>
    <inkml:brush xml:id="br0">
      <inkml:brushProperty name="width" value="0.05" units="cm"/>
      <inkml:brushProperty name="height" value="0.05" units="cm"/>
    </inkml:brush>
  </inkml:definitions>
  <inkml:trace contextRef="#ctx0" brushRef="#br0">8 13 17020,'5'19'532,"-1"1"0,0-1 0,-1 0 0,-1 1 0,-1 0 0,-1 0 0,-2 21 0,0 11 305,-21 375 2702,27-473-3343,5-54-82,29-140 0,-28 196-108,-1 4 2,17-46 1,-22 76-13,0 0-1,0 0 0,1 1 0,0-1 0,1 1 0,0 0 0,1 1 1,0-1-1,12-11 0,-3 11-27,-16 9 30,0 0 0,1 0-1,-1 0 1,0 0 0,1 0 0,-1 0-1,0 0 1,1 0 0,-1 0 0,0 0-1,1 0 1,-1 0 0,0 0 0,1 0-1,-1 0 1,0 0 0,0 0 0,1 0-1,-1 0 1,0 0 0,1 1 0,-1-1-1,0 0 1,0 0 0,1 0 0,-1 1-1,1 0 0,-1 0 0,0 0 0,0 0 0,0 1 0,0-1 0,0 0 0,0 0 0,-1 0 0,1 0 0,0 0 0,0 0 0,-1 0 0,1 0 0,-1 0 0,1 0 0,-1 0 0,1 0 0,-1 0 0,1 0 0,-1 0 0,0 0 0,0-1 0,-1 3 0,-33 34-609,-1-1 1,-60 46 0,87-76 332,9-6 265,0 0 0,0 0 0,0 0 0,0 0 0,0 0 0,0 0 0,0 0 0,0-1 0,0 1 0,0 0 0,0 0 0,0 0 0,0 0 0,0 0 0,0 0 0,0 0 0,0 0 0,0 0 0,0 0 0,-1 0 0,1 0 0,0 0 0,0 0 0,0 0 0,0 0 0,0 0-1,0 0 1,0 0 0,0 0 0,0 0 0,0 0 0,0 0 0,9-9-451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2.566"/>
    </inkml:context>
    <inkml:brush xml:id="br0">
      <inkml:brushProperty name="width" value="0.05" units="cm"/>
      <inkml:brushProperty name="height" value="0.05" units="cm"/>
    </inkml:brush>
  </inkml:definitions>
  <inkml:trace contextRef="#ctx0" brushRef="#br0">57 22 12267,'4'7'348,"-1"0"1,1 1-1,-1 0 1,-1 0-1,0 0 1,0 0-1,-1 0 1,1 0 0,-1 10-1,-1 14 881,-3 32-1,1-43-592,-12 110 2503,-43 182 0,52-287-2956,6-20-99,4-17-34,5-22-22,9-58-1,-4 20-21,36-127 10,-37 156-4,1 1 0,34-66-1,-43 98-7,-1-1 0,2 1 1,-1 0-1,1 0 0,1 1 0,0 0 0,0 0 1,0 1-1,11-7 0,-16 12-7,1 0-1,-1 0 1,1 0 0,0 0 0,-1 1 0,1-1-1,0 1 1,0 0 0,0 0 0,0 1-1,0-1 1,0 1 0,0 0 0,0 0-1,0 0 1,0 0 0,0 1 0,0 0-1,0 0 1,0 0 0,0 0 0,0 0 0,0 1-1,-1 0 1,1 0 0,-1 0 0,1 0-1,3 3 1,-5-3-2,0 0 0,1 0-1,-1 0 1,0 0 0,0 0 0,0 1-1,-1-1 1,1 1 0,0-1 0,-1 1 0,0 0-1,0 0 1,0-1 0,0 1 0,0 0-1,1 5 1,-2-3 2,0 0 1,0 0-1,0-1 0,-1 1 1,0 0-1,0 0 0,0-1 1,0 1-1,-4 7 1,-1 1 20,-1 0 1,-1 0 0,0-1 0,-1 0 0,-19 20-1,15-18 32,-2 0-1,1-1 0,-2-1 1,-16 11-1,26-20-110,0 1 0,0-1 0,0 0 1,-1 0-1,1 0 0,-1-1 0,0 0 1,1-1-1,-1 1 0,0-1 0,0-1 0,0 1 1,0-1-1,-11-1 0,15 0 0,1 0 0,-1 0 1,1 0-1,-1 0 0,1 0 0,0 0 1,0-1-1,-1 1 0,1-1 0,0 0 1,0 0-1,0 1 0,1-1 0,-1 0 0,0-1 1,1 1-1,-1 0 0,1 0 0,0-1 1,0 1-1,0 0 0,0-1 0,0 0 1,0 1-1,1-1 0,-1 1 0,1-1 0,0 0 1,0-4-1,-1-27-487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3.087"/>
    </inkml:context>
    <inkml:brush xml:id="br0">
      <inkml:brushProperty name="width" value="0.05" units="cm"/>
      <inkml:brushProperty name="height" value="0.05" units="cm"/>
    </inkml:brush>
  </inkml:definitions>
  <inkml:trace contextRef="#ctx0" brushRef="#br0">221 89 15683,'-29'-14'3375,"26"12"-3101,-1-1-1,1 1 1,-1 1 0,1-1 0,-1 0 0,0 1 0,0-1 0,0 1-1,0 0 1,0 1 0,0-1 0,0 1 0,-1 0 0,1 0 0,0 0 0,0 0-1,0 1 1,-5 0 0,3 2-155,0 0-1,-1 0 1,2 0 0,-1 1-1,0 0 1,1 0 0,-1 0-1,1 1 1,0-1-1,1 1 1,-1 1 0,1-1-1,-7 11 1,7-9-81,0 1 0,0-1 0,1 1 0,-1-1-1,2 1 1,-1 0 0,1 0 0,0 0 0,1 1 0,-1 15 0,2-23-34,-1 0 0,1 0 0,0 0 0,0 1 0,0-1 0,0 0 0,0 0 0,1 0 0,-1 0 0,0 0-1,0 0 1,1 0 0,-1 0 0,0 0 0,1 0 0,-1 0 0,1 0 0,-1 0 0,1-1 0,0 1 0,-1 0 0,1 0 0,0 0 0,0-1 0,0 1 0,-1 0 0,1-1 0,0 1 0,0-1 0,0 1 0,0-1 0,0 1-1,0-1 1,0 0 0,0 1 0,0-1 0,0 0 0,0 0 0,0 0 0,0 0 0,0 0 0,1 0 0,-1 0 0,0 0 0,0 0 0,0-1 0,1 0 0,7-1 10,-1-1 1,0-1-1,0 0 0,14-8 1,-16 8-12,11-6 8,12-8 10,59-25-1,-80 40-20,0 0 0,0 0-1,0 1 1,0 0 0,1 0 0,-1 1 0,1 0 0,-1 1-1,1 0 1,-1 0 0,1 1 0,15 3 0,-19-2 9,-1 0 1,0 0 0,1 0-1,-1 0 1,0 1 0,0 0-1,-1 0 1,1 0 0,0 0-1,-1 1 1,0-1 0,0 1-1,0 0 1,0 0 0,-1 0-1,1 0 1,-1 0 0,0 1-1,-1-1 1,1 1 0,-1-1-1,1 1 1,-1 0-1,-1-1 1,1 1 0,-1 0-1,0 0 1,0 0 0,0-1-1,0 1 1,-1 0 0,-2 6-1,3-10 13,0 0-1,0 0 0,-1 0 0,1 0 0,0 0 0,-1 0 1,1 0-1,-1 0 0,1 0 0,-1 0 0,1 0 0,-1-1 1,0 1-1,-1 1 0,2-2-11,0 0 1,0 0-1,-1 0 1,1 0-1,0 0 1,-1 0-1,1 0 1,0 0-1,0-1 1,-1 1-1,1 0 0,0 0 1,0 0-1,-1 0 1,1-1-1,0 1 1,0 0-1,0 0 1,-1 0-1,1-1 1,0 1-1,0 0 1,0 0-1,0-1 1,0 1-1,0 0 1,-1 0-1,1-1 0,0 1 1,0 0-1,0-1 1,-8-33 471,7 29-446,-48-214 522,48 218-578,1 0-1,0 0 1,-1 0 0,1 0 0,0 1 0,0-1-1,0 0 1,-1 0 0,1 0 0,0 0 0,0 0-1,0 0 1,1 0 0,-1 0 0,0 0-1,0 0 1,0 0 0,1 0 0,-1 0 0,0 1-1,1-1 1,-1 0 0,1 0 0,0-1 0,1 1-64,0 1 1,0-1 0,0 1 0,0-1-1,0 1 1,0 0 0,1 0 0,-1 0-1,0 0 1,0 0 0,3 1-1,63 4-2360,-1-3 0,76-7 0,-90-1 1352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3.859"/>
    </inkml:context>
    <inkml:brush xml:id="br0">
      <inkml:brushProperty name="width" value="0.05" units="cm"/>
      <inkml:brushProperty name="height" value="0.05" units="cm"/>
    </inkml:brush>
  </inkml:definitions>
  <inkml:trace contextRef="#ctx0" brushRef="#br0">1 29 15611,'11'-24'1498,"-11"24"-1478,0-1-1,0 1 1,0 0-1,0 0 1,0 0 0,0-1-1,0 1 1,0 0-1,0 0 1,0-1-1,0 1 1,1 0 0,-1 0-1,0 0 1,0 0-1,0-1 1,0 1 0,1 0-1,-1 0 1,0 0-1,0 0 1,0 0-1,1 0 1,-1-1 0,0 1-1,0 0 1,0 0-1,1 0 1,-1 0 0,0 0-1,0 0 1,0 0-1,1 0 1,-1 0-1,0 0 1,0 0 0,1 0-1,-1 0 1,0 0-1,0 0 1,0 0 0,1 0-1,-1 1 1,0-1-1,0 0 1,0 0-1,1 0 1,-1 0 0,0 0-1,0 0 1,0 1-1,1-1 1,-1 0 0,0 0-1,0 0 1,5 14 542,1 16 411,-3 0 0,0 0 0,-3 49 0,0-30-409,-15 339 1846,5-192-1737,11-172-584,-1-24-88,0 0 0,0 0 0,0 0 0,0 0 0,0 0 0,0 0 0,0-1 0,0 1 0,0 0 0,0 0 0,0 0 0,1 0 0,-1 0 0,0 0 0,0 0 0,0 0 0,0 0 0,0 0 0,0 0 0,0 0 0,0 0 0,1 0 0,-1 0 0,0 0 0,0 0 0,0 0 1,0 0-1,0 0 0,0 0 0,0 0 0,0 0 0,1 0 0,-1 0 0,0 0 0,0 0 0,0 0 0,0 0 0,0 0 0,0 0 0,0 1 0,0-1 0,0 0 0,0 0 0,1 0 0,-1 0 0,0 0 0,0 0 0,0 0 0,0 0 0,0 0 0,0 0 0,0 1 0,0-1 1,0 0-1,0 0 0,0 0 0,0 0 0,0 0 0,0 0 0,0 0 0,0 1 0,0-1 0,0 0 0,0 0 0,0 0 0,0 0 0,0 0 0,0 0 0,0 0 0,2-4 8,-1 0 0,1 0 0,-1-1 0,0 1 0,0-1 0,1-6 0,5-72 58,-4-99 1,-11 115-58,8 77-17,1 1-1,1-1 0,-1 0 0,2 0 1,-1 0-1,2 0 0,7 17 0,-9-22 7,0 0 1,0-1-1,1 1 0,0-1 0,0 0 0,0 0 0,0 0 0,1 0 1,-1 0-1,1-1 0,0 1 0,0-1 0,1 0 0,-1-1 1,1 1-1,-1-1 0,9 3 0,-6-3 4,1-1 0,0-1 0,0 0 1,0 0-1,0 0 0,0-1 0,0 0 0,0-1 0,-1 1 0,1-2 0,-1 1 1,1-1-1,-1 0 0,0 0 0,0-1 0,11-8 0,-10 7 8,0-1 0,0 0 0,0 0 0,-1-1 0,0 0 0,0-1 0,-1 1 0,0-1 0,0 0 0,-1-1 0,0 1 0,7-18 0,-11 23-7,0 0-1,0-1 1,-1 1 0,1-1-1,-1 1 1,0 0-1,0-1 1,0 1 0,-1-1-1,1 1 1,-1 0 0,-1-6-1,2 8-2,-1 0-1,1 0 0,0 1 0,-1-1 0,1 0 1,-1 0-1,1 1 0,-1-1 0,1 0 1,-1 1-1,0-1 0,1 1 0,-1-1 1,0 1-1,1-1 0,-1 1 0,0-1 1,0 1-1,0 0 0,-1-1 0,1 1 0,-1 0 0,0 0 0,1 0 0,-1 0 0,1 0 0,-1 1 0,1-1 0,-1 0-1,1 1 1,-1 0 0,1-1 0,-1 1 0,1 0 0,-1-1 0,-1 3 0,-2 1 0,0 0 0,1 1 0,-1-1 0,1 1 0,0 0 0,0 0 0,1 1 0,0-1 0,0 1 0,0 0 0,0-1 0,-2 11 0,1-2 0,0-1 0,1 1 0,1 0 0,-1 25 0,3-34 1,0-1 1,0 1 0,1 0-1,-1 0 1,1 0-1,0 0 1,1-1 0,-1 1-1,1 0 1,0-1-1,0 0 1,0 1 0,1-1-1,-1 0 1,1 0-1,4 5 1,-4-7-1,0 1 1,0-1-1,1 1 0,-1-1 1,1 0-1,-1 0 1,1-1-1,-1 1 0,1-1 1,0 0-1,0 1 0,0-2 1,0 1-1,0 0 0,0-1 1,0 0-1,0 0 1,0 0-1,0 0 0,6-2 1,4-1-1,-1-1 0,0-1 0,0 0 1,0 0-1,-1-1 0,0-1 0,0 0 1,-1 0-1,1-1 0,-2-1 0,20-19 1,-17 14 2,0-1 0,-1 0 0,0-1 0,-1 0 0,-1-1 0,-1 0 1,13-32-1,-18 32 0,-4 17-4,0 0 0,0 0 0,0 0 0,0 0 0,0 0 1,0 0-1,0-1 0,0 1 0,0 0 0,0 0 1,0 0-1,0 0 0,0 0 0,0-1 0,0 1 1,0 0-1,0 0 0,0 0 0,0 0 0,0 0 0,0 0 1,-1 0-1,1-1 0,0 1 0,0 0 0,0 0 1,0 0-1,0 0 0,0 0 0,0 0 0,-1 0 1,1 0-1,0 0 0,0 0 0,0 0 0,0-1 0,0 1 1,0 0-1,-1 0 0,1 0 0,0 0 0,0 0 1,0 0-1,0 0 0,-1 0 0,0 1 1,-1 0 0,1 1 0,-1-1 0,1 0-1,-1 0 1,1 1 0,0-1 0,0 0 0,-1 1 0,1 0 0,-1 2-1,-7 11 46,1 0-1,1 0 0,1 1 0,0 0 0,1 0 1,1 0-1,0 0 0,-2 32 0,6-45-29,-1-1-1,1 0 0,0 0 1,1 0-1,-1 1 0,0-1 1,0 0-1,1 0 0,0 0 1,-1 0-1,1 0 0,0 0 1,0 0-1,0 0 0,0 0 1,0 0-1,3 2 0,-3-3-3,0 0 0,0 0 0,1 0 0,-1-1 0,0 1 0,1-1 0,-1 1 0,1-1-1,-1 1 1,1-1 0,-1 0 0,1 0 0,-1 0 0,1 0 0,-1 0 0,1 0 0,-1 0 0,1 0-1,-1-1 1,1 1 0,-1 0 0,0-1 0,1 1 0,-1-1 0,0 0 0,2 0 0,10-7 20,-1 1 0,0-2 0,0 0 0,-1 0 0,0-1 0,0 0 0,-2-1 0,13-16 1,-9 11-36,1 0 1,27-23-1,-41 39 1,1-1 0,-1 1-1,1-1 1,-1 1 0,1 0 0,0-1 0,-1 1 0,1-1-1,-1 1 1,1 0 0,0 0 0,-1-1 0,1 1 0,0 0-1,0 0 1,-1 0 0,1 0 0,0 0 0,-1 0-1,2 0 1,-2 0 0,1 0 1,-1 1-1,1-1 0,-1 0 0,0 1 0,1-1 0,-1 0 0,0 1 0,0-1 1,1 1-1,-1-1 0,0 0 0,0 1 0,0-1 0,0 1 0,1-1 1,-1 1-1,0-1 0,0 1 0,0-1 0,0 1 0,0 0 0,-4 32-57,3-27 52,-1 8-9,0-10 15,1 1-1,0 0 1,0 0 0,1 0 0,-1 0 0,1-1 0,0 1-1,1 0 1,-1 0 0,1 0 0,1 6 0,-1-11 2,-1 1 0,0-1 0,0 0 0,1 1 0,-1-1 1,0 0-1,0 0 0,1 1 0,-1-1 0,0 0 0,1 0 0,-1 0 1,1 1-1,-1-1 0,0 0 0,1 0 0,-1 0 0,1 0 0,-1 0 1,0 0-1,1 0 0,-1 0 0,1 0 0,-1 0 0,0 0 0,1 0 1,-1 0-1,1 0 0,-1 0 0,1 0 0,15-9 29,12-16 17,-27 25-46,23-27 34,-1-2-1,28-44 1,-20 27-74,-31 47 39,0-1-1,0 0 0,0 0 0,0 0 0,0 0 0,0 0 0,0 0 1,0 0-1,0 0 0,0 1 0,0-1 0,0 0 0,0 0 0,0 0 1,0 0-1,0 0 0,0 0 0,0 0 0,0 0 0,0 0 1,0 0-1,0 1 0,0-1 0,0 0 0,1 0 0,-1 0 0,0 0 1,0 0-1,0 0 0,0 0 0,0 0 0,0 0 0,0 0 0,0 0 1,0 0-1,0 0 0,1 0 0,-1 0 0,0 0 0,0 0 1,0 0-1,0 0 0,0 0 0,0 0 0,0 0 0,0 0 0,1 0 1,-1 0-1,0 0 0,0 0 0,0 0 0,0 0 0,0 0 0,0 0 1,-7 69-63,3-49 77,2 1-1,-1 39 1,4-54-6,-1-1-1,1 0 1,0 0 0,0 0 0,0 1 0,1-1 0,-1 0 0,1-1 0,1 1 0,-1 0-1,1 0 1,-1-1 0,1 0 0,1 1 0,-1-1 0,6 4 0,-7-6-3,1 0 0,-1 0 0,1 0 0,0-1 0,0 1 0,0-1 0,0 0 0,0 0 0,0 0 0,0 0 0,0-1 0,0 1-1,1-1 1,-1 0 0,0 0 0,0 0 0,0 0 0,1-1 0,-1 1 0,0-1 0,0 0 0,0 0 0,0 0 0,0 0 0,0 0 0,0-1 0,0 1 0,3-3 0,1-1 0,1 0 0,-1-1 0,0 1 0,0-1-1,-1-1 1,1 1 0,-1-1 0,9-15 0,-10 14-17,-1-1 0,0 0 1,0 0-1,2-13 1,-4 18-14,-1-1 1,0 0 0,-1 1 0,1-1 0,-1 0 0,0 1 0,0-1 0,0 0 0,-1 1 0,-1-10 0,1 13 12,1 0 1,0 0-1,0 0 0,-1 1 0,1-1 1,-1 0-1,1 0 0,0 0 0,-1 1 1,0-1-1,1 0 0,-1 1 1,1-1-1,-1 0 0,0 1 0,1-1 1,-1 1-1,0-1 0,0 1 0,0-1 1,1 1-1,-1-1 0,0 1 0,0 0 1,-1-1-1,0 1-6,1 1-1,-1-1 1,1 0 0,-1 0 0,1 1-1,-1-1 1,1 1 0,0-1 0,-1 1-1,1 0 1,0-1 0,-1 1 0,-1 2-1,-2 1-43,0 1 0,1-1 1,-1 1-1,1 0 0,-6 10 0,5-7-96,0 1 0,1 0 0,0 1 1,0-1-1,1 0 0,1 1 0,-1 0 0,-1 18 1,6-13-52,4-9-47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6.372"/>
    </inkml:context>
    <inkml:brush xml:id="br0">
      <inkml:brushProperty name="width" value="0.05" units="cm"/>
      <inkml:brushProperty name="height" value="0.05" units="cm"/>
    </inkml:brush>
  </inkml:definitions>
  <inkml:trace contextRef="#ctx0" brushRef="#br0">1 47 16011,'4'21'1868,"3"35"0,-1 1-298,4-12-985,2 0 0,1 0 0,3-1 0,2 0 0,1-2 1,2 0-1,2-2 0,40 54 0,-60-89-578,2 1 13,0 1-1,1 0 0,9 8 0,-14-14-17,-1 0 0,1-1 0,0 1-1,-1 0 1,1-1 0,0 1 0,0-1 0,0 1 0,-1-1 0,1 1 0,0-1 0,0 1 0,0-1 0,0 0 0,0 0 0,0 1 0,0-1 0,0 0 0,0 0 0,0 0 0,0 0 0,0 0 0,0 0 0,0 0 0,0 0 0,0-1 0,0 1 0,0 0 0,-1-1 0,1 1 0,0 0 0,0-1 0,0 1 0,0-1 0,0 1 0,-1-1 0,1 0 0,0 1 0,1-2 0,6-12-15,0 0 0,-1 0 0,-1-1 1,0 1-1,6-23 0,-1 2-54,-3 14 27,16-43-93,-21 59 107,-1 0 0,1 0 0,0 0-1,0 0 1,1 1 0,-1-1 0,1 1-1,0 0 1,6-5 0,-9 9 20,-1-1 0,1 1 0,0-1 0,-1 1 0,1-1 0,0 1 0,0 0 0,0-1 0,-1 1 0,1 0 0,0 0 0,0 0 0,0 0 0,0-1 0,0 1 0,-1 0 0,1 0 0,0 1 0,0-1 1,0 0-1,0 0 0,0 0 0,-1 0 0,1 1 0,0-1 0,1 1 0,0 0 0,-1 1 0,1-1 0,0 1 0,-1 0 0,1-1 0,-1 1 0,1 0 0,-1 0 0,0 0 0,1 2 0,3 8-3,0-1 1,5 24-1,-9-30 1,12 73 76,-13-78-66,0 1 1,0-1 0,0 0-1,0 1 1,0-1 0,0 0-1,0 1 1,0-1 0,0 0-1,0 1 1,1-1 0,-1 0-1,0 0 1,0 1 0,0-1-1,0 0 1,0 1 0,1-1 0,-1 0-1,0 0 1,0 1 0,0-1-1,1 0 1,-1 0 0,0 1-1,0-1 1,1 0 0,-1 0-1,0 0 1,1 1 0,-1-1-1,1 0 1,3-13 94,-3-13-135,-2 0 0,-1 0 1,-1 0-1,-1 0 0,-1 1 0,-1-1 0,-1 1 1,-21-46-1,24 61-229,12 17 231,5 6 43,-4-7 38,0-1 0,1-1 0,-1 1 0,1-2 0,0 1 0,0-1 0,0-1 0,1 0 0,-1 0 0,1-1 0,-1 0 0,1-1 0,-1 0 0,1-1 0,-1 0 0,15-4 0,-10 2 22,-1-1 1,0 0 0,1-1-1,-2 0 1,1-1-1,-1-1 1,0 0 0,0-1-1,-1-1 1,0 0 0,12-11-1,-19 14-48,0 1 0,0-1 0,-1 0 0,0-1 0,0 1 0,-1-1 0,0 0 0,0 0 1,0 0-1,-1 0 0,0 0 0,1-8 0,-2 9-17,0 1 0,-1-1 1,0 1-1,0-1 0,0 1 1,-1-1-1,1 1 0,-1 0 0,-1-1 1,1 1-1,-1 0 0,0-1 1,0 1-1,0 0 0,-1 1 1,-5-10-1,7 12-5,-1 0 0,1 1 0,0-1 1,-1 0-1,1 1 0,-1-1 0,0 1 0,1-1 0,-1 1 1,0 0-1,0 0 0,0 0 0,0 0 0,0 0 0,0 0 0,0 0 1,0 1-1,0-1 0,-1 1 0,1-1 0,0 1 0,0 0 1,0 0-1,-1 0 0,1 0 0,0 1 0,0-1 0,0 0 1,-1 1-1,1-1 0,0 1 0,0 0 0,0 0 0,0 0 1,0 0-1,0 0 0,0 0 0,1 1 0,-1-1 0,0 1 1,-2 2-1,-1 1 13,0 1 0,1-1 0,-1 1 0,1 0 0,1 0 0,-1 0 0,1 1 0,0-1 1,0 1-1,1 0 0,0-1 0,-2 9 0,3-11 13,1 1 1,-1 0-1,1 0 1,0 0 0,0-1-1,1 1 1,-1 0-1,1 0 1,0-1-1,0 1 1,1-1-1,0 1 1,-1-1-1,1 1 1,1-1-1,-1 0 1,1 0-1,4 6 1,-2-5 1,-1-1-1,1 0 1,0 0-1,1 0 1,-1-1-1,1 0 1,-1 0-1,1 0 1,0-1-1,0 1 1,0-2 0,1 1-1,7 1 1,1-1-242,-1 0 0,0-1 0,0-1 0,1 0 0,-1-1 0,0-1 1,24-5-1,-12-1-135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5.158"/>
    </inkml:context>
    <inkml:brush xml:id="br0">
      <inkml:brushProperty name="width" value="0.05" units="cm"/>
      <inkml:brushProperty name="height" value="0.05" units="cm"/>
    </inkml:brush>
  </inkml:definitions>
  <inkml:trace contextRef="#ctx0" brushRef="#br0">2 120 11578,'0'-3'326,"0"-3"256,-1 1 0,1 0 1,0 0-1,1-1 0,-1 1 0,3-9 0,0 25 3465,-6 241 915,-1-73-4030,4-118-652,1 106 586,3-147-672,0-11-43,-4-9-146,0 0 0,0 0-1,0 0 1,0 0 0,0 0 0,0 0 0,1 0 0,-1 0 0,0 0-1,0 0 1,0 0 0,0 0 0,0 0 0,0 0 0,1 0 0,-1 0-1,0 0 1,0 0 0,0 0 0,0 0 0,0 0 0,0 0 0,1 0 0,-1 0-1,0 0 1,0 0 0,0 0 0,0 0 0,0 0 0,0-1 0,0 1-1,0 0 1,0 0 0,1 0 0,-1 0 0,0 0 0,0 0 0,0 0-1,0 0 1,0-1 0,0 1 0,0 0 0,0 0 0,0 0 0,0 0 0,0 0-1,0 0 1,0-1 0,0 1 0,0 0 0,0 0 0,0 0 0,3-13 50,-1 0 1,-1 0 0,0 0 0,0 0 0,-1 0 0,-3-18 0,2 10-17,-1-16 26,-12-59 0,16 104-131,1 0 0,0-1 1,0 1-1,0-1 0,1 0 1,0 0-1,1 0 0,0-1 0,0 1 1,7 6-1,-8-8-79,1-1 1,0 0-1,0 1 1,1-2-1,-1 1 0,1 0 1,0-1-1,0 0 0,0-1 1,0 1-1,0-1 1,1 0-1,-1-1 0,0 0 1,9 1-1,-1-2-225,0-1 0,0-1 1,-1 0-1,1-1 0,0 0 0,-1-1 1,1 0-1,-1-2 0,0 1 0,-1-1 0,1-1 1,-1-1-1,-1 1 0,1-2 0,-1 1 1,-1-2-1,16-16 0,-22 20 244,-1 0 0,1 0 0,-1 0 1,0-1-1,4-11 0,-7 16 128,1 1 1,-1 0-1,0-1 1,0 1-1,1 0 0,-1-1 1,0 1-1,0 0 1,0-1-1,0 1 0,-1 0 1,1-1-1,0 1 1,-1 0-1,0-3 0,0 4 20,1-1 0,-1 0 0,0 1 0,1-1 0,-1 1 0,0-1-1,0 1 1,1 0 0,-1-1 0,0 1 0,0 0 0,0-1 0,0 1 0,0 0 0,1 0-1,-1 0 1,0 0 0,0 0 0,0 0 0,0 0 0,0 0 0,0 0 0,0 0-1,1 1 1,-1-1 0,0 0 0,-1 1 0,-3 1 103,0 1 0,0-1-1,0 1 1,0 0 0,1 0 0,-1 1 0,1-1-1,0 1 1,0 0 0,0 0 0,1 1 0,-1-1-1,-3 7 1,-3 5 360,1 1-1,-13 28 1,19-36-260,-1 0 1,1 1-1,0-1 1,1 1-1,-1 17 0,2-26-196,1 1 0,0-1 0,0 1 0,0-1-1,0 1 1,0-1 0,0 1 0,1-1 0,-1 1-1,0-1 1,1 0 0,-1 1 0,1-1 0,-1 0-1,1 1 1,0-1 0,0 0 0,-1 1 0,1-1-1,0 0 1,0 0 0,0 0 0,0 0 0,0 0-1,1 0 1,-1 0 0,0 0 0,0-1 0,1 1-1,-1 0 1,0-1 0,1 1 0,-1-1 0,1 1-1,-1-1 1,1 0 0,-1 0 0,1 1 0,-1-1-1,0 0 1,1 0 0,-1-1 0,1 1 0,-1 0-1,1 0 1,-1-1 0,3 0 0,3-1 29,1 0 0,-1 0 0,0-1 0,1 0 0,-1 0 1,-1-1-1,1 0 0,0 0 0,7-8 0,8-6 90,23-28-1,-10 10-62,-34 35-85,0 0 0,0 0 0,0 0 0,0 1 0,0-1 0,0 0 0,1 0 0,-1 1 0,0-1-1,0 1 1,0-1 0,2 1 0,-2 0 0,-1 0 0,1-1 0,-1 2 0,1-1 0,-1 0-1,1 0 1,-1 0 0,1 0 0,-1 0 0,1 0 0,-1 0 0,0 1 0,1-1 0,-1 0-1,1 0 1,-1 1 0,1-1 0,-1 0 0,0 1 0,1-1 0,-1 0 0,1 1 0,1 2-5,-1 0 0,1 1 0,-1-1 1,1 1-1,-1-1 0,0 1 0,0 3 1,5 12-64,-5-17 55,-1-1 1,1 1-1,0 0 1,0-1-1,0 1 0,0-1 1,0 1-1,0-1 1,0 1-1,0-1 0,1 0 1,-1 1-1,0-1 1,1 0-1,-1 0 0,1 0 1,2 1-1,-3-2 5,1 0-1,-1 0 0,1 0 1,0 0-1,-1-1 1,1 1-1,-1 0 1,1-1-1,0 1 0,-1-1 1,1 1-1,-1-1 1,1 0-1,-1 0 1,0 1-1,1-1 1,-1 0-1,0 0 0,0 0 1,3-3-1,12-12-18,1-1 1,-2-1-1,0 0 0,-2-1 0,23-40 0,-13 13 184,29-81-1,-16 4 70,-32 104-169,0-1 0,-1 0 0,-2 0 0,0-25 0,-1 42-53,0 1 0,0-1 0,-1 1 0,1-1 0,-1 1 0,1-1 0,-1 1 0,0 0 0,0-1 0,0 1 0,0 0 0,-1 0 0,1 0 0,-1 0 0,1 0 0,-2-2 0,2 4-4,1-1 0,-1 1 0,0 0 0,1-1 1,-1 1-1,1 0 0,-1-1 0,1 1 0,-1 0 1,0 0-1,1 0 0,-1 0 0,1 0 0,-1 0 0,0 0 1,1 0-1,-1 0 0,0 0 0,1 0 0,-1 0 1,1 0-1,-1 0 0,-1 1 0,1 0 0,-1 0-1,1 0 0,-1 0 1,1 0-1,0 1 0,-1-1 1,1 0-1,0 1 1,0-1-1,0 1 0,0-1 1,-1 3-1,-7 15 15,0 1 1,2-1-1,0 1 0,-7 38 0,-5 89 230,15 6 69,5-132-249,0 0 0,2-1 0,0 1 0,2-1 0,8 26 0,-5-30-32,-8-16-32,1 0 1,-1 0-1,0 0 1,0 0-1,0 0 1,0 0-1,0 0 1,0 0-1,0 0 1,0 0-1,1 0 1,-1 0-1,0 0 1,0 0-1,0 0 1,0 0-1,0 0 1,0 0-1,0 0 1,1 0-1,-1 0 1,0 0-1,0 0 1,0 0-1,0 0 0,0 0 1,0 0-1,0 0 1,0-1-1,1 1 1,-1 0-1,0 0 1,0 0-1,0 0 1,0 0-1,0 0 1,0 0-1,0 0 1,0 0-1,0-1 1,0 1-1,0 0 1,0 0-1,0 0 1,0 0-1,0 0 1,0 0-1,0 0 1,0-1-1,0 1 1,0 0-1,0 0 1,0 0-1,0 0 1,0 0-1,0 0 1,0-1-1,0-3 3,0-1 0,0 1 1,-1-1-1,1 1 0,-3-8 0,-14-39-49,-1 2-1,-3 0 1,-2 2-1,-44-68 1,60 103 45,6 8 7,-1 1 1,0 0 0,0-1 0,0 1 0,0 0-1,0 0 1,-1 0 0,1 1 0,-1-1 0,-5-4-1,17 15 60,-1-1 0,1 0 0,11 6 0,-3-5-188,1 0-1,0-1 0,0-1 1,1-1-1,-1-1 0,1 0 1,0-1-1,37 0 0,-50-3-93,-1 0-1,1 0 0,-1-1 1,11-2-1,-15 3 190,0-1 1,0 1-1,0 0 0,0-1 0,0 1 0,0-1 0,0 1 1,0-1-1,0 0 0,0 1 0,0-1 0,0 0 0,-1 0 1,1 1-1,0-1 0,0 0 0,-1 0 0,1 0 0,-1 0 1,1 0-1,-1 0 0,1 0 0,-1 0 0,1 0 0,-1 0 0,0-1 1,0 1-1,0 0 0,0 0 0,1 0 0,-2-2 0,-6-19-570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5.635"/>
    </inkml:context>
    <inkml:brush xml:id="br0">
      <inkml:brushProperty name="width" value="0.05" units="cm"/>
      <inkml:brushProperty name="height" value="0.05" units="cm"/>
    </inkml:brush>
  </inkml:definitions>
  <inkml:trace contextRef="#ctx0" brushRef="#br0">1 255 17788,'4'5'1520,"9"-1"-1112,7-3-296,7-1 336,5 0-568,-2-7 272,3 3-160,-3 1-256</inkml:trace>
  <inkml:trace contextRef="#ctx0" brushRef="#br0" timeOffset="1">240 9 18996,'-10'-4'2233,"-2"1"-1489,4 1-376,-2 4 1720,3 6-1384,1 1-416,6-3-1312,1-4 936,9-7-184,5-10-120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6.281"/>
    </inkml:context>
    <inkml:brush xml:id="br0">
      <inkml:brushProperty name="width" value="0.05" units="cm"/>
      <inkml:brushProperty name="height" value="0.05" units="cm"/>
    </inkml:brush>
  </inkml:definitions>
  <inkml:trace contextRef="#ctx0" brushRef="#br0">266 20 19244,'-12'-4'514,"1"0"0,-1 1 0,0 0 0,0 1 0,0 1 0,0-1 0,0 2 0,-23 1 0,14 1-382,1 1 0,0 1 0,0 0 0,-27 11 1,40-10-143,11-1-8,15 1-13,-16-4 30,20 4-12,0 1 1,-1 2-1,0 0 1,0 2-1,24 13 1,-33-15 1,0 0 1,0 1 0,0 0-1,-1 1 1,-1 1 0,0 0-1,0 1 1,16 22 0,-24-30 32,-1 0 0,1 1 0,-1-1 1,0 0-1,0 1 0,-1-1 1,1 1-1,-1-1 0,0 1 1,0 0-1,-1 0 0,1-1 0,-1 1 1,0 0-1,0 0 0,-2 6 1,1-7 14,0-1 0,0 0 1,-1 0-1,1 0 1,-1-1-1,0 1 0,1 0 1,-1 0-1,-1-1 0,1 1 1,0-1-1,-1 0 1,1 0-1,-1 0 0,1 0 1,-1 0-1,0 0 0,0-1 1,0 1-1,0-1 1,0 0-1,0 0 0,0 0 1,-4 0-1,-1 1-84,0-1 0,1 0 0,-1 0 0,0-1 0,1 0 0,-1-1 0,0 1 0,0-2-1,1 1 1,-1-1 0,1 0 0,0 0 0,-1-1 0,1 0 0,0 0 0,0-1 0,1 0 0,-1 0 0,1-1 0,0 1-1,0-2 1,-8-7 0,13 11-137,0 0 0,-1 0 1,1 0-1,0 0 0,0 0 0,0 0 0,0 0 0,1 0 0,-2-4 0,2 5 145,0 0 0,0 0 0,0 1 0,0-1 0,0 0 0,0 0 0,0 1 0,1-1 0,-1 0 0,0 0 1,0 1-1,0-1 0,1 0 0,-1 0 0,1 1 0,-1-1 0,0 0 0,1 1 0,-1-1 0,1 1 0,-1-1 0,1 1 0,-1-1 0,1 1 0,0-1 0,-1 1 0,1-1 0,0 1 0,-1 0 0,2-1 0,17-4-931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6.757"/>
    </inkml:context>
    <inkml:brush xml:id="br0">
      <inkml:brushProperty name="width" value="0.05" units="cm"/>
      <inkml:brushProperty name="height" value="0.05" units="cm"/>
    </inkml:brush>
  </inkml:definitions>
  <inkml:trace contextRef="#ctx0" brushRef="#br0">144 1 17180,'-1'0'135,"0"1"0,0-1 1,0 1-1,1-1 0,-1 1 1,0-1-1,1 1 0,-1 0 1,1-1-1,-1 1 1,0 0-1,1-1 0,0 1 1,-1 0-1,1 0 0,-1 0 1,1-1-1,0 1 0,-1 2 1,-7 22 167,6-18 66,-60 212 3710,41-127-3278,-15 155-1,36-247-800,-1 11 71,0 1-1,0-1 0,2 1 1,-1-1-1,5 20 0,-5-28-51,1-1-1,0 0 0,0 1 0,0-1 0,0 0 0,0 0 1,1 0-1,-1 0 0,0 0 0,1 0 0,0 0 0,-1 0 1,1-1-1,0 1 0,0-1 0,0 1 0,0-1 0,0 0 1,0 0-1,0 0 0,1 0 0,-1 0 0,0 0 0,1 0 1,-1-1-1,0 1 0,1-1 0,-1 0 0,1 0 0,-1 0 1,0 0-1,1 0 0,2-1 0,8-1 35,1 0 0,-1-1 0,0 0 0,0-2 0,0 1-1,-1-1 1,1-1 0,20-13 0,91-71 267,-120 87-306,162-140 317,-133 111-349,-1-2 0,47-65 0,-72 90-41,-4 5-5,-1 1 0,1 0 0,-1-1 0,0 1 0,0-1 0,0 0 0,-1 0 0,1 0 0,-1 0 0,0 0 0,0 0 0,1-5 0,-2 9 33,0-1-1,0 1 1,0-1-1,-1 0 1,1 1-1,0-1 1,0 1-1,0-1 1,-1 1-1,1-1 1,0 0-1,0 1 1,-1-1-1,1 1 1,0 0-1,-1-1 1,1 1-1,-1-1 1,1 1-1,-1-1 1,1 1-1,-1 0 1,1-1-1,-1 1 1,1 0-1,-1 0 1,1-1 0,-1 1-1,1 0 1,-1 0-1,1 0 1,-1 0-1,0 0 1,1 0-1,-1 0 1,1 0-1,-2 0 1,-25 3-286,23-2 187,-22 5-377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7.268"/>
    </inkml:context>
    <inkml:brush xml:id="br0">
      <inkml:brushProperty name="width" value="0.05" units="cm"/>
      <inkml:brushProperty name="height" value="0.05" units="cm"/>
    </inkml:brush>
  </inkml:definitions>
  <inkml:trace contextRef="#ctx0" brushRef="#br0">0 212 18620,'3'8'376,"0"0"0,0 1 1,0-1-1,1-1 0,0 1 0,11 14 0,-13-20-342,0 0 0,0 0-1,1 1 1,-1-1-1,1-1 1,-1 1 0,1 0-1,0-1 1,-1 1-1,1-1 1,0 0 0,0 0-1,0 0 1,0 0-1,0 0 1,0-1-1,1 1 1,-1-1 0,0 0-1,0 0 1,0 0-1,7-2 1,2 0-441,0-2 1,0 1-1,0-2 1,0 1-1,-1-2 1,0 0-1,0 0 0,0-1 1,13-11-1,-12 8-3,0 0 0,-1-1 0,0 0 0,-1-1 0,-1 0-1,0 0 1,10-18 0,-16 24 404,0 0 0,-1-1 0,0 1-1,0-1 1,0 0 0,-1 1 0,0-1 0,0 0-1,0-13 1,-1 18 74,0-1 0,0 1 1,-1-1-1,1 1 0,-1 0 0,1-1 0,-1 1 0,0 0 1,0-1-1,0 1 0,0 0 0,0 0 0,0 0 0,-1 0 1,1 0-1,-1 0 0,0 0 0,1 0 0,-1 0 0,0 1 1,0-1-1,0 1 0,0 0 0,0-1 0,0 1 0,-1 0 1,1 0-1,0 0 0,-1 1 0,-2-2 0,0 2 77,1-1-1,0 1 1,0 1-1,0-1 1,-1 0-1,1 1 1,0 0-1,0 0 1,0 0 0,0 0-1,0 1 1,0 0-1,0 0 1,1 0-1,-1 0 1,1 0-1,-4 4 1,-4 2 195,2 1 1,-1 0 0,1 0-1,-10 15 1,8-11-77,2 2-1,0-1 1,0 2-1,2-1 1,0 1-1,0 0 1,2 0-1,0 1 1,-5 29-1,9-43-223,1 0-1,-1 0 0,1-1 1,0 1-1,0 0 0,0 0 0,1 0 1,-1-1-1,1 1 0,-1 0 1,1 0-1,0-1 0,0 1 0,0-1 1,1 1-1,-1-1 0,0 1 1,1-1-1,0 0 0,-1 1 0,1-1 1,0 0-1,4 2 0,-3-2 7,0 0 0,0-1 0,0 0 0,0 0 0,1 0-1,-1 0 1,0 0 0,1-1 0,-1 1 0,1-1-1,-1 0 1,0 0 0,1 0 0,-1-1 0,1 1 0,-1-1-1,0 0 1,6-1 0,-2-1 4,0 0 1,0 0-1,-1 0 0,1-1 1,-1 0-1,0 0 0,0-1 1,-1 1-1,1-1 0,-1 0 1,0-1-1,0 1 0,-1-1 0,0 0 1,0-1-1,0 1 0,-1 0 1,1-1-1,-2 0 0,4-9 1,-4 10-67,-1 0 1,0 0-1,0 0 1,0-1-1,0 1 1,-1 0-1,0-1 1,0 1-1,-1 0 1,0-1 0,0 1-1,0 0 1,-1 0-1,0 0 1,0 0-1,-1 0 1,0 0-1,0 1 1,0-1-1,0 1 1,-1 0 0,0 0-1,-8-8 1,9 10-105,-1 1 0,1 0 1,-1-1-1,0 1 0,0 1 1,0-1-1,0 1 0,0-1 1,0 1-1,0 0 0,-1 1 1,1-1-1,-6 0 0,8 1 85,0 0-1,1 0 1,-1 0-1,1 0 0,-1 0 1,1 0-1,-1 0 1,1 1-1,-1-1 1,1 1-1,-1-1 1,1 1-1,-1-1 0,1 1 1,-1 0-1,1 0 1,0-1-1,-1 1 1,1 0-1,0 0 1,0 0-1,0 1 0,0-1 1,0 0-1,0 0 1,0 1-1,0-1 1,0 0-1,1 1 1,-1-1-1,1 1 1,-1-1-1,1 1 0,-1-1 1,1 1-1,0-1 1,0 1-1,-1 1 1,1-3 20,1 1 0,-1-1-1,0 0 1,0 1 0,0-1 0,0 1 0,0-1 0,0 0 0,0 1 0,1-1 0,-1 0 0,0 1 0,0-1 0,0 0 0,1 1 0,-1-1 0,0 0 0,0 0 0,1 1 0,-1-1 0,0 0 0,1 0 0,-1 0 0,1 1 0,12 4-432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7.794"/>
    </inkml:context>
    <inkml:brush xml:id="br0">
      <inkml:brushProperty name="width" value="0.05" units="cm"/>
      <inkml:brushProperty name="height" value="0.05" units="cm"/>
    </inkml:brush>
  </inkml:definitions>
  <inkml:trace contextRef="#ctx0" brushRef="#br0">152 0 15035,'-2'1'202,"-1"0"0,1 0 0,0 0 0,-1 0 0,1 1 0,0-1 0,0 1 0,0 0 0,0-1 0,0 1 0,0 0 0,0 0 0,1 0 0,-3 3 0,0 0 224,-3 3 76,0 0 0,1 0 0,0 1 0,1 0 0,0 0 0,0 0 0,-6 20 0,10-24-439,-1-1 0,1 1 0,0 0 0,1-1 0,-1 1 0,1 0-1,0 0 1,0-1 0,1 1 0,0 0 0,-1 0 0,1-1 0,1 1 0,-1 0 0,1-1-1,0 1 1,0-1 0,0 0 0,4 5 0,7 9 8,2-1 0,21 19 0,-22-24-74,-2 1 0,0 0 0,0 1 1,14 21-1,-26-33 1,1-1 1,0 0-1,-1 0 0,1 1 1,0-1-1,-1 0 1,0 1-1,1-1 0,-1 1 1,0-1-1,0 0 1,0 1-1,0-1 1,0 1-1,0-1 0,0 1 1,0-1-1,0 0 1,-1 1-1,1-1 0,-1 1 1,0 1-1,-1-1 2,1 1 1,-1-1-1,0 0 0,0 0 1,0 0-1,0 0 0,0 0 1,0-1-1,-1 1 0,1-1 0,-3 2 1,-5 2 10,0-1-1,-1 0 1,1-1 0,-22 4 0,26-5-111,-1-1-1,0-1 1,1 1-1,-1-1 1,0 0-1,0-1 1,1 0-1,-1 0 1,1 0-1,-1-1 1,-7-2-1,12 3 12,0 0 1,0 0-1,0-1 0,0 1 0,0 0 1,1-1-1,-1 0 0,0 1 0,1-1 1,-1 0-1,1 1 0,-1-1 0,1 0 1,-2-4-1,2 3 37,0 0 0,0-1 1,1 1-1,-1 0 0,1 0 0,0-1 1,-1 1-1,1 0 0,1-1 0,-1 1 1,1 0-1,1-7 0,14-37-559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8.246"/>
    </inkml:context>
    <inkml:brush xml:id="br0">
      <inkml:brushProperty name="width" value="0.05" units="cm"/>
      <inkml:brushProperty name="height" value="0.05" units="cm"/>
    </inkml:brush>
  </inkml:definitions>
  <inkml:trace contextRef="#ctx0" brushRef="#br0">140 1 17444,'1'1'145,"-1"1"1,1-1-1,-1 1 1,0-1-1,0 1 1,1-1-1,-1 1 1,0 0-1,0-1 1,0 1-1,0-1 1,-1 1-1,1-1 1,0 1-1,-1 0 1,0 1-1,-13 30 181,6-15 141,-18 54 497,3 2 1,3 1-1,3 0 0,4 1 1,-4 87-1,16-155-924,1 0 0,0 0 0,0-1 0,1 1-1,0 0 1,3 14 0,-3-22-39,-1 1 0,0 0 0,0 0 0,1-1 0,-1 1 0,0 0-1,1-1 1,-1 1 0,0-1 0,1 1 0,-1-1 0,1 1 0,-1 0 0,1-1 0,0 0 0,-1 1 0,1-1 0,-1 1-1,1-1 1,0 0 0,-1 1 0,1-1 0,0 0 0,-1 0 0,1 1 0,0-1 0,0 0 0,-1 0 0,1 0 0,0 0-1,0 0 1,-1 0 0,1 0 0,0 0 0,-1 0 0,1-1 0,0 1 0,0 0 0,-1 0 0,1-1 0,0 1 0,-1 0-1,1-1 1,-1 1 0,1 0 0,0-1 0,-1 1 0,1-1 0,-1 1 0,1-1 0,-1 0 0,1 1 0,0-2 0,3-2-8,0 0 0,0-1 0,-1 0 1,0 0-1,4-7 0,12-31-137,-3-1 0,21-87 0,-35 120 87,-2 10 48,0 1 0,0-1-1,0 1 1,1-1 0,-1 1 0,0-1 0,0 1 0,0-1-1,0 1 1,1-1 0,-1 1 0,0-1 0,0 1 0,1-1 0,-1 1-1,0 0 1,1-1 0,-1 1 0,0 0 0,1-1 0,-1 1-1,1-1 1,6 8-110,5 29 22,-7-22 49,-3-8 41,1 1 0,0-1 0,1 1 0,0-1 0,-1 0 0,9 8 0,-10-12 8,-1 0 0,1-1 1,0 1-1,-1-1 0,1 0 1,0 1-1,0-1 0,0 0 0,0 0 1,1-1-1,-1 1 0,0 0 1,0 0-1,0-1 0,1 0 0,-1 1 1,0-1-1,0 0 0,1 0 0,-1 0 1,0 0-1,1-1 0,-1 1 1,4-2-1,0 0 10,1-2 0,-1 1 0,0 0 0,0-1 0,-1 0-1,1-1 1,-1 1 0,1-1 0,-2 0 0,1-1 0,0 1 0,4-8 0,-2 4 58,0 0 0,1 1 0,9-8 1,-15 18 115,-2 8-88,-3 12 16,3-22-103,-2 13 57,-1 4 5,1 0 1,0 0 0,1 0-1,2 25 1,0-38-62,-1-1-1,0 0 1,1 0 0,0 1-1,-1-1 1,1 0 0,1 0-1,-1 0 1,0 0 0,1 0-1,-1-1 1,1 1 0,0 0-1,0-1 1,0 1 0,0-1-1,1 1 1,-1-1-1,1 0 1,-1 0 0,1 0-1,0-1 1,-1 1 0,1-1-1,0 1 1,0-1 0,0 0-1,1 0 1,-1 0 0,4 0-1,3 0 10,0-1 0,0 0-1,-1 0 1,1-1 0,0 0-1,0-1 1,-1 0 0,17-7-1,74-34 84,-85 36-85,16-9 12,-22 10-25,0 1-1,0 0 1,1 1 0,0 0-1,0 0 1,0 1 0,15-2 0,-25 5-5,1 0 0,-1-1 0,1 1 0,-1 0 0,1 0 0,-1 0 1,1 0-1,-1 0 0,1 1 0,-1-1 0,1 0 0,-1 0 1,1 0-1,-1 0 0,0 0 0,1 1 0,-1-1 0,1 0 0,-1 0 1,1 1-1,-1-1 0,0 0 0,1 1 0,-1-1 0,0 1 0,1-1 1,-1 0-1,0 1 0,1 0 0,-3 15 45,-20 22-175,17-30-79,-12 20-590,11-23 597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39.499"/>
    </inkml:context>
    <inkml:brush xml:id="br0">
      <inkml:brushProperty name="width" value="0.05" units="cm"/>
      <inkml:brushProperty name="height" value="0.05" units="cm"/>
    </inkml:brush>
  </inkml:definitions>
  <inkml:trace contextRef="#ctx0" brushRef="#br0">216 305 14523,'0'-1'99,"0"-1"-1,1 0 1,-1 0-1,0 1 1,0-1 0,0 0-1,0 1 1,0-1-1,-1 0 1,1 1 0,0-1-1,-1 0 1,1 1-1,-1-1 1,0 0 0,1 1-1,-1-1 1,0 1-1,0-1 1,0 1-1,0 0 1,0-1 0,0 1-1,0 0 1,-1 0-1,1 0 1,0 0 0,-1 0-1,1 0 1,-1 0-1,1 0 1,-1 1 0,0-1-1,1 0 1,-1 1-1,1-1 1,-1 1 0,0 0-1,1 0 1,-5 0-1,-1-1 120,1 0-1,-1 1 1,0 0 0,0 1-1,0-1 1,0 1-1,0 1 1,0-1-1,1 1 1,-1 0 0,0 1-1,1 0 1,0 0-1,0 0 1,0 1-1,0 0 1,-10 8 0,12-9-171,0 1 1,0 0 0,0 0 0,0 1 0,1-1 0,0 1 0,0 0 0,0 0 0,0 0 0,1 0 0,0 0 0,0 0 0,0 1 0,1-1 0,0 1 0,0-1 0,0 1 0,1-1 0,-1 1 0,1 0 0,1-1 0,0 9 0,-1-13-46,0 1 0,1 0 0,-1-1 0,0 1 0,0-1 0,1 1 0,-1-1 0,1 1 0,0-1 0,-1 1 0,1-1 0,0 1-1,0-1 1,0 0 0,0 0 0,0 1 0,0-1 0,0 0 0,0 0 0,0 0 0,1 0 0,-1 0 0,0 0 0,1 0 0,-1-1 0,1 1 0,-1 0 0,1-1 0,-1 1 0,1-1 0,-1 0 0,1 0 0,0 1 0,-1-1 0,1 0-1,-1 0 1,1 0 0,0 0 0,-1-1 0,1 1 0,-1 0 0,1-1 0,-1 1 0,1-1 0,2-1 0,5-2-1,-1 0-1,1-1 1,-1 0-1,0-1 0,-1 1 1,10-10-1,5-7 37,-2-2-1,-1 1 0,0-2 0,-2-1 0,-1 0 0,-1-1 0,-1-1 0,-2 0 1,-1-1-1,13-48 0,-22 69-11,-1 4-7,0 0-1,0-1 0,0 1 1,0 0-1,-1 0 0,1-1 1,-1 1-1,0 0 0,-1-1 1,-1-7-1,2 11-14,0 1-1,0 0 1,0 0 0,0-1 0,0 1 0,0 0-1,0-1 1,0 1 0,0 0 0,-1-1-1,1 1 1,0 0 0,0 0 0,0-1 0,-1 1-1,1 0 1,0 0 0,0-1 0,0 1-1,-1 0 1,1 0 0,0 0 0,-1 0 0,1-1-1,0 1 1,0 0 0,-1 0 0,1 0-1,0 0 1,-1 0 0,1 0 0,0 0 0,-1 0-1,1 0 1,-1 0 0,-8 9 61,-3 22-11,5 0-53,2 0 0,1 0 0,0 40 0,4-53-1,1 0 0,0 0 1,1 0-1,2 0 0,-1 0 0,2-1 0,7 19 1,-10-32 1,-1 1 1,2-1 0,-1 0 0,0 0 0,1 0 0,0 0 0,0 0 0,0-1 0,0 1 0,1-1 0,-1 0 0,1 0-1,0 0 1,0 0 0,0-1 0,0 1 0,0-1 0,1 0 0,-1 0 0,1-1 0,-1 1 0,9 0 0,-7-1 1,0-1 1,0 0-1,1-1 0,-1 1 1,0-1-1,0-1 1,0 1-1,0-1 1,0 0-1,0 0 1,0-1-1,0 1 0,-1-1 1,1-1-1,-1 1 1,9-8-1,-7 5 4,0-1 0,0 0-1,0 0 1,-1-1 0,0 0 0,0 0-1,-1 0 1,0-1 0,-1 1 0,0-1-1,0 0 1,-1-1 0,0 1 0,0-1-1,-1 1 1,0-1 0,0-16 0,-2 25-6,0 0 1,0-1 0,0 1-1,0-1 1,0 1 0,-1 0 0,1-1-1,0 1 1,-1 0 0,1-1-1,-1 1 1,1 0 0,-1 0-1,0-1 1,1 1 0,-1 0 0,0 0-1,0 0 1,-1-2 0,1 3-1,0 0 0,0 0 0,1-1 0,-1 1 1,0 0-1,0 0 0,1 0 0,-1 0 0,0 0 1,0 0-1,0 0 0,1 0 0,-1 0 0,0 1 1,0-1-1,1 0 0,-1 0 0,0 1 0,1-1 1,-1 0-1,0 1 0,1-1 0,-1 1 0,0-1 1,1 1-1,-1-1 0,1 1 0,-1-1 0,1 1 1,-1-1-1,1 1 0,-1 0 0,1-1 0,-1 2 1,-4 7 1,-1 0 1,2 0-1,-1 1 0,1-1 1,1 1-1,-1 0 1,2 0-1,-1 0 1,2 1-1,-1-1 1,1 15-1,1-23 0,0 0-1,0 0 1,0-1-1,1 1 1,-1 0-1,1-1 1,-1 1-1,1 0 1,-1-1-1,1 1 1,0-1-1,0 1 1,0-1-1,0 1 1,0-1-1,0 0 1,0 1-1,0-1 1,1 0 0,-1 0-1,0 0 1,1 0-1,-1 0 1,1 0-1,-1 0 1,1-1-1,-1 1 1,1-1-1,0 1 1,-1-1-1,1 1 1,0-1-1,0 0 1,2 0-1,6 1 11,1-2-1,-1 1 1,1-2-1,16-3 1,-6 1 5,25-3 30,1 3-1,-1 1 1,1 3-1,92 10 1,-135-11 677,-8-5-376,-12-8-33,14 12-227,-24-20 142,1-2 0,0-1 0,2 0 1,-36-54-1,52 65-872,9 7-1156,0 6 1414,0 1-1,0-1 1,0 1 0,0-1-1,0 1 1,0 0-1,0 0 1,0 0-1,3 0 1,20-1 290,25-6-1152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0.242"/>
    </inkml:context>
    <inkml:brush xml:id="br0">
      <inkml:brushProperty name="width" value="0.05" units="cm"/>
      <inkml:brushProperty name="height" value="0.05" units="cm"/>
    </inkml:brush>
  </inkml:definitions>
  <inkml:trace contextRef="#ctx0" brushRef="#br0">429 119 15387,'1'-8'416,"-1"0"-1,-1 0 1,0 0 0,0 0-1,0 0 1,-4-9-1,4 14-256,0 1-1,0-1 0,-1 0 0,0 1 1,1-1-1,-1 1 0,0-1 0,0 1 0,0 0 1,0 0-1,-1 0 0,1 0 0,-1 0 0,1 1 1,-1-1-1,1 1 0,-1-1 0,0 1 0,-6-2 1,-3 0-13,-1 0 1,0 1-1,0 1 1,0-1 0,0 2-1,0 0 1,0 1 0,0 0-1,0 1 1,0 0 0,1 1-1,-1 1 1,1 0-1,0 0 1,0 1 0,0 1-1,0 0 1,1 0 0,0 2-1,-17 13 1,19-14-129,1 0 1,1 1-1,-1 0 1,1 0-1,0 0 1,1 1 0,0 0-1,1 0 1,0 1-1,0 0 1,1 0-1,0 0 1,0 0-1,1 0 1,1 1-1,0-1 1,0 1-1,1 0 1,1 0-1,-1-1 1,2 1-1,-1 0 1,2 0-1,-1-1 1,5 15-1,-3-17-1,0 0 0,0-1-1,0 1 1,1-1-1,0 1 1,1-1 0,0 0-1,0-1 1,0 1-1,1-1 1,12 11 0,-8-10-6,0 0 1,0-1 0,1 0-1,0-1 1,0 0 0,0-1-1,18 6 1,0-4-4,0-2 1,0 0-1,0-2 0,0-1 0,0-2 1,31-4-1,70-15 492,-165 12 830,-20-1-667,-87-13-143,131 22-557,13 2-83,19 2-78,4-5 94,0 0 0,0-1 0,-1-2 1,1 0-1,-1-2 0,0-1 0,40-16 0,-64 23 103,1 0 0,-1-1 0,0 1 0,1 0 0,-1 0 1,0 0-1,1 0 0,-1 0 0,0 0 0,1 0 0,-1 0 0,1 0 0,-1 1 0,0-1 0,1 0 0,-1 0 0,0 0 0,1 0 0,-1 0 0,0 1 0,0-1 0,1 0 1,-1 0-1,0 0 0,1 1 0,-1-1 0,0 0 0,0 1 0,0-1 0,1 0 0,-1 0 0,0 1 0,0-1 0,0 0 0,0 1 0,0-1 0,1 0 0,-1 1 1,0-1-1,0 0 0,0 1 0,0 0 0,2 17 3,-2-16-3,-2 109 226,0 0-164,2-110-112,-1-1 0,1 0 0,0 1-1,0-1 1,0 1 0,0-1 0,0 0 0,0 1 0,0-1 0,0 1 0,0-1-1,0 0 1,0 1 0,0-1 0,0 1 0,1-1 0,-1 0 0,0 1 0,0-1-1,0 1 1,0-1 0,1 0 0,-1 1 0,0-1 0,0 0 0,1 1 0,-1-1 0,0 0-1,1 0 1,-1 1 0,1-1 0,7-11-1083,5-25 41,-12 36 1074,7-25-788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0.834"/>
    </inkml:context>
    <inkml:brush xml:id="br0">
      <inkml:brushProperty name="width" value="0.05" units="cm"/>
      <inkml:brushProperty name="height" value="0.05" units="cm"/>
    </inkml:brush>
  </inkml:definitions>
  <inkml:trace contextRef="#ctx0" brushRef="#br0">24 535 12731,'3'1'530,"0"-1"1,0 1-1,-1 0 1,1 0-1,0 0 1,0 1-1,0-1 1,-1 1-1,1-1 1,-1 1-1,5 4 1,-4-3-181,1-1 0,-1 0 1,0 1-1,1-1 0,0 0 0,6 2 0,-8-4-271,-1 1 0,1-1 1,-1 0-1,0 0 0,1 0 0,-1 0 0,1 0 0,-1-1 0,0 1 0,1 0 0,-1-1 1,0 1-1,1-1 0,-1 1 0,0-1 0,0 0 0,1 1 0,-1-1 0,0 0 0,0 0 1,0 0-1,0 0 0,0 0 0,0 0 0,1-1 0,2-4 176,-1 1 0,1-1 0,-1 0 0,0 0 0,0 0 0,-1 0 0,0-1 0,0 1 0,0-1 0,0-7 0,-1 11-216,0 0 0,-1 1 0,0-1 0,1 0 0,-1 1 0,0-1-1,0 0 1,-1 0 0,1 1 0,-1-1 0,1 0 0,-1 1 0,0-1 0,0 0 0,0 1 0,0-1 0,0 1 0,-1 0 0,1-1 0,-1 1 0,0 0 0,1 0 0,-1 0 0,0 0 0,0 0 0,0 0 0,-4-2 0,4 4-31,0-1 0,1 0 0,-1 0 0,0 1 0,0-1 0,0 1 0,0 0 0,0 0 0,0 0 0,0 0 0,0 0 0,0 0 1,0 0-1,0 0 0,0 1 0,0-1 0,0 1 0,-2 0 0,1 1-3,-1 0 0,1 0-1,0 0 1,0 1 0,0-1 0,0 1-1,0-1 1,-4 7 0,0 0-11,0 1 0,1 0 0,1 0 1,-1 0-1,-4 15 0,6-14-6,1 0-1,0 1 1,1 0 0,0-1-1,0 1 1,1 0 0,2 17-1,-1-26 7,0 0 0,1 0 0,-1 0 0,1 0 0,0-1 0,0 1 0,0 0-1,0 0 1,0-1 0,1 1 0,-1-1 0,1 1 0,-1-1 0,5 5-1,-4-6 2,0 1 0,1-1 0,-1 0 0,0 0 0,1 0 0,-1 0 0,1 0 0,-1 0 0,1-1 0,-1 1 0,1-1-1,0 0 1,-1 1 0,1-1 0,0-1 0,-1 1 0,1 0 0,-1-1 0,6 0 0,3-3-9,0 0-1,0 0 1,0-1 0,0 0-1,-1-1 1,1 0 0,-2-1-1,1 0 1,-1 0 0,15-15 0,5-9-1,39-54 1,-35 41 34,-2 0-1,-2-2 0,-2-2 1,-3 0-1,26-70 1,-46 106-12,-1 0 1,0 0 0,0 0 0,-1-1 0,0-15 0,-2 26-9,0 0 1,-1-1 0,1 1-1,0 0 1,-1-1 0,1 1-1,-1 0 1,0 0 0,1-1-1,-1 1 1,0 0 0,0 0-1,-1 0 1,1 0 0,-2-2 0,2 3-2,-1 0 0,1 0 0,-1 0 1,0 0-1,1 0 0,-1 1 0,0-1 0,0 0 1,1 1-1,-1 0 0,0-1 0,0 1 1,0 0-1,0 0 0,0 0 0,1 0 1,-1 0-1,0 0 0,0 0 0,0 1 1,0-1-1,-1 1 0,-5 2-1,1 0-1,0 0 1,0 1-1,0 0 1,0 0-1,0 0 1,1 1-1,0 0 1,0 0-1,0 1 1,1 0-1,0 0 1,0 0-1,-7 12 1,0 1 7,1 1 1,1 0-1,-15 43 0,15-31 36,1 0 0,-7 63-1,14-79-53,1 0-1,0 0 1,2 0-1,-1 0 1,2 0-1,0-1 0,1 1 1,6 17-1,-7-28-61,0-1 0,0 0 0,0 1 0,0-1 0,1 0 0,-1 0-1,1-1 1,0 1 0,1 0 0,-1-1 0,0 0 0,1 0 0,0 0 0,0 0 0,0-1 0,0 1-1,0-1 1,0 0 0,1 0 0,-1-1 0,1 1 0,-1-1 0,1 0 0,0 0 0,7 0-1,5 0-57,0-2 0,-1 0 0,1-1-1,0 0 1,32-10 0,9-6-409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6.928"/>
    </inkml:context>
    <inkml:brush xml:id="br0">
      <inkml:brushProperty name="width" value="0.05" units="cm"/>
      <inkml:brushProperty name="height" value="0.05" units="cm"/>
    </inkml:brush>
  </inkml:definitions>
  <inkml:trace contextRef="#ctx0" brushRef="#br0">1011 2829 11450,'-615'299'3789,"220"-105"-559,506-255-2224,1080-653 1688,741-413-1831,-788 506-524,-672 369-221,179-93-537,-417 210-620,-193 102 812,-39 32 204,0 0-1,-1-1 1,1 1 0,-1-1 0,1 1-1,-1-1 1,0 0 0,1 1 0,-1-1-1,0 0 1,0 0 0,0 0 0,-1 0-1,2-4 1,-2 6 10,-1-1 0,1 1 0,0 0 0,-1-1 0,1 1 0,0 0 0,-1-1 0,1 1 0,-1 0 0,1 0 0,0 0 0,-1-1-1,1 1 1,-1 0 0,1 0 0,-1 0 0,1 0 0,-1 0 0,1 0 0,0-1 0,-1 1 0,1 0 0,-1 1 0,1-1 0,-1 0 0,1 0 0,-1 0 0,0 0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1.373"/>
    </inkml:context>
    <inkml:brush xml:id="br0">
      <inkml:brushProperty name="width" value="0.05" units="cm"/>
      <inkml:brushProperty name="height" value="0.05" units="cm"/>
    </inkml:brush>
  </inkml:definitions>
  <inkml:trace contextRef="#ctx0" brushRef="#br0">202 198 16484,'-7'1'267,"-1"0"1,1 0 0,0 1 0,0-1-1,0 2 1,0-1 0,0 1 0,0 0-1,1 1 1,-1-1 0,1 1 0,0 1-1,0-1 1,0 1 0,1 0 0,0 0 0,-6 8-1,1-2-89,1 1-1,0 0 0,1 1 1,1 0-1,0 0 0,1 1 1,-8 22-1,11-25-83,1 0 0,0-1 0,1 1 0,-1 22 0,2-30-70,0-1 0,1 1 0,-1 0 0,1 0 0,-1 0 0,1-1 0,0 1-1,0 0 1,0-1 0,0 1 0,2 2 0,-2-4-10,0 0 0,-1-1-1,1 1 1,0 0 0,0 0 0,0 0 0,0-1 0,0 1-1,1 0 1,-1-1 0,0 1 0,0-1 0,0 0 0,0 1-1,1-1 1,-1 0 0,0 1 0,0-1 0,1 0-1,-1 0 1,0 0 0,0 0 0,1-1 0,-1 1 0,2 0-1,2-2 13,0 0-1,0 0 0,0 0 0,0 0 0,0-1 0,-1 0 0,1 0 0,-1 0 0,0-1 0,0 1 0,0-1 0,7-8 0,5-9 31,18-29 0,-26 38-33,25-41 161,32-69 1,-50 89-24,-2-1 0,-1-1 0,12-52 0,-24 75-27,-4 9 0,3 4-124,0-1-1,0 1 1,0 0 0,0-1 0,0 1-1,0 0 1,0 0 0,1 0 0,-1 0 0,0 0-1,0 0 1,0 2 0,-9 19 51,1 0-1,1 1 1,0 0 0,2 1 0,-4 35 0,7-42-21,-15 103 242,17-101-308,0-1-1,2 1 1,0-1-1,5 29 1,-5-41-48,1 0 1,-1 0-1,2-1 1,-1 1-1,5 9 1,-6-14 64,0 1 0,0-1-1,0 0 1,-1 1 0,1-1 0,1 0 0,-1 0 0,0 0 0,0 0 0,0 0 0,0 0 0,1 0 0,-1 0 0,1 0 0,-1-1 0,0 1 0,1 0-1,-1-1 1,1 1 0,-1-1 0,1 0 0,0 1 0,-1-1 0,1 0 0,-1 0 0,1 0 0,1 0 0,19-12-193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1.869"/>
    </inkml:context>
    <inkml:brush xml:id="br0">
      <inkml:brushProperty name="width" value="0.05" units="cm"/>
      <inkml:brushProperty name="height" value="0.05" units="cm"/>
    </inkml:brush>
  </inkml:definitions>
  <inkml:trace contextRef="#ctx0" brushRef="#br0">24 0 18572,'2'9'3327,"-3"25"-2451,0-26-469,-8 121 877,-5 133-97,13-240-941,2 0-1,6 43 1,-7-63-226,0-1 1,1 0-1,-1 1 1,0-1-1,1 1 0,-1-1 1,1 0-1,0 1 1,-1-1-1,1 0 1,0 0-1,0 0 1,-1 0-1,1 1 1,0-1-1,0 0 1,0 0-1,1-1 1,-1 1-1,2 1 1,-2-2-8,0 1 1,0-1 0,0 0-1,1 0 1,-1 0 0,0 0 0,0 0-1,1 0 1,-1-1 0,0 1-1,0 0 1,0 0 0,1-1 0,-1 1-1,0-1 1,0 1 0,0-1-1,2-1 1,5-4 29,0 0 0,-1-1 0,1 0 0,8-13 0,-12 16-31,67-88 75,-46 58-78,0 1-1,46-44 0,-68 74-11,1-1-1,0 1 1,-1 1 0,1-1-1,0 1 1,6-3 0,-10 5 1,1-1 1,0 1-1,0-1 1,0 1-1,0 0 1,0 0-1,0 0 1,0 0-1,0 0 1,0 0-1,1 0 1,-1 0-1,0 0 1,0 0-1,0 0 1,0 1-1,0-1 1,-1 0-1,1 1 1,0-1-1,0 1 1,0-1-1,0 1 1,0-1-1,0 1 1,-1 0-1,1-1 1,0 1-1,0 0 1,-1 0-1,1-1 1,-1 1-1,1 0 1,-1 0-1,1 0 1,0 1 0,2 6-10,0 0 1,-1 0 0,1 0 0,-2 0-1,1 1 1,-1-1 0,0 0 0,-1 16 0,-9 72-69,7-80 64,1-4-28,-1 1-334,0 0 0,2 25 1,0-38 336,0 0 0,0 0 1,0 0-1,0 0 0,0 0 0,1 0 1,-1 0-1,0 0 0,0 0 1,0 0-1,0 0 0,1 0 1,-1 0-1,0 0 0,0 0 1,0 0-1,1 0 0,-1 0 1,0 0-1,0 0 0,0 0 1,0 0-1,1 0 0,-1 0 1,0 0-1,0 0 0,0 0 0,0 0 1,0 0-1,1 0 0,-1-1 1,0 1-1,0 0 0,0 0 1,0 0-1,0 0 0,0 0 1,0-1-1,1 1 0,-1 0 1,0 0-1,0 0 0,0 0 1,0 0-1,0-1 0,0 1 1,0 0-1,0 0 0,0 0 1,0 0-1,0-1 0,0 1 0,0 0 1,0 0-1,0 0 0,0-1 1,19-42-1164,0 10 347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3.682"/>
    </inkml:context>
    <inkml:brush xml:id="br0">
      <inkml:brushProperty name="width" value="0.05" units="cm"/>
      <inkml:brushProperty name="height" value="0.05" units="cm"/>
    </inkml:brush>
  </inkml:definitions>
  <inkml:trace contextRef="#ctx0" brushRef="#br0">91 459 15131,'0'0'90,"1"0"-1,-1 0 0,0 0 1,0 1-1,1-1 0,-1 0 1,0 0-1,0 0 0,1 0 1,-1 1-1,0-1 0,0 0 1,1 0-1,-1 1 0,0-1 1,0 0-1,0 0 0,0 1 0,1-1 1,-1 0-1,0 0 0,0 1 1,0-1-1,0 0 0,0 1 1,0-1-1,0 0 0,0 1 1,0-1-1,0 0 0,0 1 1,0-1-1,0 0 0,0 0 1,0 1-1,0-1 0,0 0 1,0 1-1,0-1 0,0 0 1,-1 0-1,1 1 0,0-1 1,0 1-1,-15 10 2083,4-2-861,4-3-1110,0 2-1,1-1 0,0 1 1,1 0-1,0 0 1,0 0-1,0 1 0,1-1 1,1 1-1,-1 1 1,1-1-1,1 0 1,0 1-1,0-1 0,1 1 1,0-1-1,1 13 1,0-20-199,0 0 1,0 0-1,0-1 1,0 1-1,1 0 1,-1 0-1,0-1 1,1 1-1,0 0 1,-1-1-1,1 1 1,0-1-1,0 1 1,0-1-1,0 1 1,0-1 0,0 0-1,0 1 1,0-1-1,0 0 1,1 0-1,-1 0 1,1 0-1,-1 0 1,1 0-1,-1 0 1,1 0-1,-1-1 1,1 1-1,0-1 1,-1 1-1,1-1 1,0 0-1,-1 1 1,4-1-1,0-1 2,0 1 0,-1-1 0,1-1 0,-1 1 0,0-1 0,1 1 0,-1-1 0,0 0 0,0-1 0,0 1 0,0-1 0,4-4 0,5-4-3,-2-1 0,1 0 0,-2-1 0,1 0 0,-2-1 0,0 0 0,13-28 0,-11 16 8,0-1 0,-2-1-1,10-46 1,-16 48-31,-4 24 3,-2 6-2,-13 39-22,8-12 36,2 0 1,0 1 0,2-1 0,1 61 0,3-89 6,0-1 1,0 1-1,0-1 0,1 0 0,-1 1 1,1-1-1,0 0 0,0 1 1,-1-1-1,1 0 0,1 0 1,-1 0-1,0 0 0,1 0 0,-1 0 1,1 0-1,1 1 0,-1-2 1,-1 0-1,1 0 0,0 0 0,0-1 0,0 1 0,-1-1 0,1 1 0,0-1 0,0 0 1,0 0-1,0 0 0,0 0 0,0 0 0,0 0 0,0 0 0,0-1 0,-1 1 0,1-1 1,0 1-1,0-1 0,3-1 0,11-6-1,1 0 0,-1-1-1,-1-1 1,0 0 0,17-15 0,66-68 4,-65 58-6,-1-2 0,35-50 0,-50 61 6,-2 0 0,0-1 0,-2-1 0,17-50-1,-28 72-2,-1 0 0,1-1 0,-1 1 0,0-1 0,-1 1 0,0-12 0,0 17 0,0 1 0,0-1 0,0 0 0,0 0 0,0 0 0,-1 0 0,1 0 0,0 1-1,-1-1 1,1 0 0,0 0 0,-1 0 0,1 1 0,-1-1 0,1 0 0,-1 1 0,0-1 0,1 0 0,-1 1 0,0-1 0,-1 0 0,1 1 0,-1-1-1,1 1 1,0 0 0,-1 0-1,1 0 1,-1 0 0,1 0-1,-1 0 1,1 1 0,0-1-1,-1 0 1,1 1-1,-1-1 1,1 1 0,0-1-1,0 1 1,-1 0 0,-1 1-1,-8 5-3,1 0-1,0 1 1,0 1 0,0 0-1,1 0 1,0 0-1,1 1 1,0 1 0,1-1-1,-12 24 1,7-9 8,0 1 0,2 1 0,-13 53 0,18-56 0,0 0 0,2 1-1,1-1 1,1 34 0,1-49-4,0-1-1,1 1 1,1-1 0,-1 0-1,1 0 1,1 0 0,-1 0-1,1 0 1,1 0 0,0-1-1,0 1 1,0-1 0,1 0 0,0 0-1,0-1 1,9 9 0,-11-12-2,1 0 0,1 0 0,-1 0 0,0-1 0,0 0 0,1 0 1,0 0-1,-1 0 0,1-1 0,0 0 0,0 0 0,0 0 0,0 0 1,-1-1-1,1 0 0,0 0 0,0 0 0,0-1 0,0 0 0,0 1 0,0-2 1,0 1-1,-1-1 0,1 1 0,-1-1 0,6-3 0,4-3 0,0 0 1,-1-1-1,0 0 0,-1-1 0,0-1 0,0 0 0,10-12 0,9-17 15,-1-1 0,-2-2 0,-2 0 0,-2-2 0,-2 0 1,-2-2-1,-2 0 0,20-86 0,-36 124-9,1-2 6,0-1 1,-1 1-1,-1 0 0,1-20 1,-2 30-10,0 0 1,0 0-1,0 0 1,0 0 0,0 0-1,0 0 1,0 0-1,-1 1 1,1-1-1,0 0 1,-1 0 0,1 0-1,0 0 1,-1 0-1,1 0 1,-1 1 0,1-1-1,-1 0 1,1 0-1,-1 1 1,0-1-1,-1 0 1,2 0-1,-1 1 0,0 0 0,0 0-1,1 0 1,-1 0 0,0 0 0,0 0 0,1 1 0,-1-1-1,0 0 1,0 0 0,1 0 0,-1 1 0,0-1 0,1 0-1,-1 1 1,0-1 0,1 1 0,-1-1 0,-1 2 0,-2 2 0,-1 0 1,1 0 0,0 1-1,1-1 1,-7 11 0,-1 7 15,1 0 0,1 1 1,2 0-1,-7 30 1,-10 98 177,19-98-66,1 55 0,5-89-88,0 1-1,2-1 1,0 0-1,0 0 1,2 0-1,8 22 1,-12-40-43,0 1-1,-1 0 1,1-1 0,0 1 0,0-1 0,0 1-1,0 0 1,0-1 0,1 0 0,-1 1 0,0-1 0,2 2-1,-2-3-1,0 0 0,-1 0 0,1 1 0,-1-1 0,1 0 0,0 0 0,-1 1 0,1-1 0,0 0 0,-1 0 0,1 0 0,0 0 0,-1 0 0,1 0 0,0 0 0,-1 0 0,1-1 0,0 1 0,-1 0 0,1 0 0,0 0 0,0-1-1,1 0-5,0-1 0,-1 1 0,1-1 0,0 1 0,-1-1 0,0 0-1,1 0 1,-1 1 0,0-1 0,0 0 0,0 0 0,0 0 0,0 0-1,0-1 1,-1 1 0,1 0 0,0-3 0,1-13-13,-1-1 1,0 1-1,-1-1 1,-1 1-1,-1-1 0,-1 1 1,0-1-1,-2 1 1,0 0-1,-8-20 1,-4 12 28,8 21 14,9 5-19,-1 0 0,1 1 1,-1-1-1,1 0 0,0 1 1,-1-1-1,1 1 0,0-1 0,-1 1 1,1-1-1,0 0 0,0 1 1,-1-1-1,1 1 0,0-1 1,0 1-1,0 0 0,0-1 1,0 1-1,-1-1 0,1 1 0,0-1 1,0 1-1,1 0 0,-2 5 4,1-1-1,0 1 0,0 0 0,1-1 1,0 1-1,0 0 0,0-1 0,0 1 0,1-1 1,0 0-1,0 1 0,1-1 0,-1 0 1,1 0-1,0 0 0,1-1 0,4 6 0,-6-7-2,1-1 0,0 1-1,0-1 1,0 0 0,0 0-1,0 0 1,0 0 0,1-1-1,-1 1 1,1-1 0,-1 0-1,1 0 1,-1 0 0,1-1-1,0 1 1,-1-1 0,1 0-1,0 0 1,0 0 0,-1 0-1,1-1 1,0 1 0,-1-1-1,1 0 1,-1 0 0,1 0-1,4-3 1,6-3-3,-1 0 0,0-1 0,0 0 0,-1-1 0,12-10 0,51-57-42,-34 34 9,-41 41 34,0 1 0,1-1-1,-1 1 1,0-1 0,1 1 0,-1 0-1,0-1 1,1 1 0,-1-1-1,1 1 1,-1 0 0,1-1-1,-1 1 1,1 0 0,-1 0-1,1 0 1,-1-1 0,1 1-1,-1 0 1,1 0 0,-1 0 0,1 0-1,-1 0 1,1 0 0,-1 0-1,1 0 1,-1 0 0,1 0-1,0 0 1,-1 0 0,2 1-1,-2-1 1,1 1 0,-1 0 0,1 0 0,-1 0 0,1 0 0,-1 0 0,1 0 0,-1 0 0,0 0 0,1 1 0,-1-1 0,0 0 0,0 0 0,0 2 0,-3 45 31,2-46-28,-9 103 126,9-92-104,2 1-1,-1-1 1,2 0-1,-1 0 1,8 25-1,-8-36-18,-1 0 0,1 0-1,0 1 1,0-1 0,0 0-1,0 0 1,0 0 0,0 0-1,1 0 1,-1 0 0,1-1-1,0 1 1,-1 0-1,1-1 1,0 1 0,0-1-1,0 0 1,3 3 0,-2-4-3,-1 1 1,0-1 0,0 1 0,1-1-1,-1 0 1,0 0 0,1 0 0,-1 0-1,0-1 1,1 1 0,-1 0 0,0-1-1,0 0 1,0 1 0,4-3 0,3-2-2,0 0 1,-1-1-1,0 0 1,0 0 0,0-1-1,-1 0 1,10-11-1,9-17 15,39-67-1,-26 39-35,-44 94-36,4-29 53,-13 38 3,2 1 0,-11 59 0,23-98 3,-1 0 0,1 0 0,0 1-1,0-1 1,0 0 0,0 0-1,0 0 1,0 0 0,1 0-1,-1 0 1,1 0 0,-1 1-1,2 1 1,-1-3-2,-1-1 0,0 0 0,1 1 0,-1-1 0,0 0-1,1 1 1,-1-1 0,1 0 0,-1 1 0,0-1 0,1 0 0,-1 0 0,1 0 0,-1 0 0,1 1 0,-1-1 0,1 0-1,-1 0 1,1 0 0,-1 0 0,2 0 0,16-7 42,-1-4-44,-1-1 1,-1 0 0,23-23-1,-24 20-34,2 1 0,0 1-1,19-13 1,-33 25 24,0 0-1,1-1 0,-1 1 1,1 0-1,-1 0 1,1 0-1,-1 0 1,1 1-1,0-1 0,-1 1 1,6-1-1,-7 2 7,0-1-1,0 0 1,0 0-1,0 1 1,0-1-1,0 1 1,0-1-1,0 1 1,0-1-1,0 1 0,0-1 1,0 1-1,0 0 1,0 0-1,-1-1 1,1 1-1,0 0 1,0 0-1,-1 0 1,1 0-1,-1 0 1,1 0-1,-1 0 1,1 0-1,-1 0 1,0 0-1,1 0 1,-1 0-1,0 1 0,5 46-53,-5-42 57,0 1 0,0 0 0,1-1 0,0 1 1,0-1-1,1 1 0,0-1 0,0 0 0,0 1 0,5 7 0,-6-12 2,0-1 0,-1 0-1,1 0 1,0 0-1,1 0 1,-1 0 0,0 0-1,0 0 1,0-1 0,1 1-1,-1 0 1,0-1-1,0 1 1,1-1 0,-1 1-1,1-1 1,-1 1-1,0-1 1,1 0 0,-1 0-1,3 0 1,0 0 2,-1-1-1,1 1 1,0-1 0,0 0 0,-1 0-1,1 0 1,0-1 0,3-1-1,5-4 7,0 0-1,0-1 1,15-14-1,-11 7-23,21-17-74,-34 31 84,-1-1 0,0 1 0,0 0 0,1 0 0,-1 0-1,0 0 1,1 0 0,-1 0 0,1 1 0,0-1 0,-1 1 0,1 0 0,-1 0 0,1 0 0,3 0 0,-5 0-1,1 1 0,-1-1-1,0 1 1,0-1 0,1 1-1,-1 0 1,0-1 0,0 1 0,0 0-1,0 0 1,0 0 0,0 0 0,0 0-1,0 0 1,0 0 0,-1 0-1,1 0 1,0 0 0,0 3 0,10 28-40,-6-15 33,-1-9 15,0 0-1,1 0 1,0-1 0,1 1-1,0-1 1,0 0 0,0-1 0,1 1-1,-1-1 1,13 7 0,-7-3-96,0 0 0,16 17 0,-21-17 20,1 0 0,-1 1 0,0 0 0,-1 0 0,-1 0 0,0 0-1,4 14 1,-7-21 86,-1 0-1,0 1 1,0-1-1,0 1 0,0-1 1,-1 1-1,0-1 1,0 1-1,0 0 0,-1-1 1,1 1-1,-1-1 1,0 1-1,0-1 0,-1 0 1,1 1-1,-1-1 1,0 0-1,0 0 0,-1 0 1,1 0-1,-6 6 1,7-9 14,-1 1 1,1-1-1,-1 1 1,0-1 0,1 0-1,-1 1 1,0-1-1,0 0 1,0 0-1,0 0 1,0-1 0,0 1-1,0 0 1,-1-1-1,1 0 1,0 1 0,0-1-1,-4 0 1,2 0 5,1-1 1,-1 0-1,0 0 1,0 0 0,0 0-1,1-1 1,-1 1-1,1-1 1,-6-3-1,-2-4 39,0 1-1,0-1 1,1-1-1,-16-19 0,24 27-61,1 0 0,-1 0 0,0 0 0,1 0-1,-1-1 1,1 1 0,0-1 0,-1 1-1,1-1 1,1 0 0,-1 1 0,0-1-1,1 0 1,-1 1 0,1-1 0,0 0-1,0 0 1,0 0 0,0 1 0,0-1 0,1 0-1,-1 0 1,1 1 0,0-1 0,-1 0-1,1 1 1,1-1 0,-1 1 0,0-1-1,1 1 1,-1-1 0,1 1 0,0 0 0,3-4-1,7-5-54,0 1 0,0 0-1,1 0 1,1 1 0,14-6-1,-6 1-276,47-30 55,-40 17 88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4.240"/>
    </inkml:context>
    <inkml:brush xml:id="br0">
      <inkml:brushProperty name="width" value="0.05" units="cm"/>
      <inkml:brushProperty name="height" value="0.05" units="cm"/>
    </inkml:brush>
  </inkml:definitions>
  <inkml:trace contextRef="#ctx0" brushRef="#br0">1 0 16083,'7'11'1849,"16"-7"-937,8-4-328,14-2 1361,6 0-737,11 0-512,1 2-64,1 0-392,-2 4-344,-12 4-896,-8-3 888,-15 5-136,-7-3-120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4.742"/>
    </inkml:context>
    <inkml:brush xml:id="br0">
      <inkml:brushProperty name="width" value="0.05" units="cm"/>
      <inkml:brushProperty name="height" value="0.05" units="cm"/>
    </inkml:brush>
  </inkml:definitions>
  <inkml:trace contextRef="#ctx0" brushRef="#br0">0 60 15227,'13'13'1921,"11"-3"-1193,16-8-232,8-2 976,13-5-512,4 0-127,5-5-577,2-5-304,-6 1-1833,-5 0 1753,-13 2-328,-8 2-176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5.152"/>
    </inkml:context>
    <inkml:brush xml:id="br0">
      <inkml:brushProperty name="width" value="0.05" units="cm"/>
      <inkml:brushProperty name="height" value="0.05" units="cm"/>
    </inkml:brush>
  </inkml:definitions>
  <inkml:trace contextRef="#ctx0" brushRef="#br0">0 1 15707,'15'11'2065,"12"6"-1097,5 1-392,8 6 1849,3 5-1233,-2 8-512,-1 2-104,-7 2-336,-8-1-96,-17 5-64,-8-1-40,-20 5-32,-13 0-80,-11 7-632,-6-2 648,-5-7-72,1 5-64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47.876"/>
    </inkml:context>
    <inkml:brush xml:id="br0">
      <inkml:brushProperty name="width" value="0.05" units="cm"/>
      <inkml:brushProperty name="height" value="0.05" units="cm"/>
    </inkml:brush>
  </inkml:definitions>
  <inkml:trace contextRef="#ctx0" brushRef="#br0">107 33 15971,'18'-28'3387,"-18"28"-3321,0-1 0,0 1 0,0 0 1,1-1-1,-1 1 0,0 0 1,0 0-1,1-1 0,-1 1 0,0 0 1,1 0-1,-1-1 0,0 1 0,1 0 1,-1 0-1,0 0 0,1 0 1,-1 0-1,0 0 0,1-1 0,-1 1 1,1 0-1,-1 0 0,0 0 0,1 0 1,-1 0-1,1 1 0,0-1 44,-1 1 0,1 0 0,-1 0 0,1-1 1,-1 1-1,1 0 0,-1 0 0,1 0 0,-1 0 0,0 0 0,0 0 0,1 0 0,-1 0 0,0 0 0,0 0 0,0 0 0,0 1 0,1 26 364,-1 1-1,-1 0 1,-1 0-1,-11 48 1,-38 112-362,43-162-4,-10 29-30,6-20 22,1 0-1,2 1 1,-5 40 0,14-75-91,0-1 0,0 0 0,-1 0 0,1 0 0,0 0 0,0 0 0,0 0 0,0 1 0,0-1 0,0 0 0,0 0 0,1 0 0,-1 0 0,0 0 0,1 0 0,-1 0 0,0 0 0,1 0 0,0 0 0,-1 0-1,1 0 1,-1 0 0,1 0 0,0 0 0,0 0 0,0 0 0,-1-1 0,1 1 0,0 0 0,0-1 0,0 1 0,0-1 0,0 1 0,0-1 0,0 1 0,0-1 0,1 0 0,-1 1 0,0-1 0,0 0 0,0 0 0,0 0 0,2 0 0,3 0 45,1-1 0,0-1-1,0 1 1,0-1 0,10-5 0,-11 5-33,40-15 388,85-19 1,-111 32-530,0 1 1,1 1-1,-1 1 1,1 1-1,-1 0 1,41 7-1,-45-4-484,0 0-1,25-1 1,-24-2 26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56.904"/>
    </inkml:context>
    <inkml:brush xml:id="br0">
      <inkml:brushProperty name="width" value="0.05" units="cm"/>
      <inkml:brushProperty name="height" value="0.05" units="cm"/>
    </inkml:brush>
  </inkml:definitions>
  <inkml:trace contextRef="#ctx0" brushRef="#br0">250 11 16267,'0'0'90,"0"0"-1,0-1 0,0 1 0,0-1 0,0 1 1,0 0-1,0-1 0,0 1 0,0 0 0,0-1 1,0 1-1,0-1 0,0 1 0,0 0 0,-1-1 1,1 1-1,0 0 0,0-1 0,0 1 0,-1 0 1,1 0-1,0-1 0,0 1 0,-1 0 0,1-1 1,0 1-1,-1 0 0,1 0 0,0 0 0,-1-1 1,1 1-1,0 0 0,-1 0 0,1 0 0,0 0 0,-1 0 1,1 0-1,0 0 0,-1 0 0,1 0 0,-1 0 1,-20 8 1634,-24 25-617,41-30-870,-8 8 1,-1 1-1,2 1 0,0 0 1,0 0-1,1 1 0,-15 27 1,13-15-141,0 0-1,1 0 1,-9 37 0,14-38-67,0 0 1,2 0 0,1 1-1,1-1 1,1 1 0,4 46-1,-2-60-66,1-1 1,0 1-1,1 0 0,1-1 0,0 1 1,0-1-1,1 0 0,0-1 0,1 1 1,1-1-1,-1 0 0,1-1 0,1 1 1,0-1-1,0-1 0,18 14 0,-22-18-101,1 0 1,0-1-1,0 0 0,0 0 0,0-1 0,1 1 0,-1-1 1,1 0-1,-1-1 0,1 1 0,0-1 0,-1 0 0,1-1 1,0 1-1,0-1 0,0 0 0,0-1 0,-1 1 1,11-3-1,11-8-475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57.427"/>
    </inkml:context>
    <inkml:brush xml:id="br0">
      <inkml:brushProperty name="width" value="0.05" units="cm"/>
      <inkml:brushProperty name="height" value="0.05" units="cm"/>
    </inkml:brush>
  </inkml:definitions>
  <inkml:trace contextRef="#ctx0" brushRef="#br0">62 250 16412,'6'0'1472,"-6"6"-1000,-3 7-168,-3 13 704,2 5-168,-2 5-352,2 4-127,1 0-129,1-4-24,2-3-48,3-6-48,7-10-272,3-4-184,1-10-809,2-4 1001,-1-8-136,-3-10-144</inkml:trace>
  <inkml:trace contextRef="#ctx0" brushRef="#br0" timeOffset="1">55 1 17748,'-13'0'1800,"1"5"-1192,-3 4-280,5-2 1025,5 2-889,8-5-1056,3-1-321,4-3 665,0-1-232,1-1-200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57.887"/>
    </inkml:context>
    <inkml:brush xml:id="br0">
      <inkml:brushProperty name="width" value="0.05" units="cm"/>
      <inkml:brushProperty name="height" value="0.05" units="cm"/>
    </inkml:brush>
  </inkml:definitions>
  <inkml:trace contextRef="#ctx0" brushRef="#br0">1 1 16339,'16'11'807,"1"1"-1,-1 1 0,-1 0 0,-1 1 0,0 1 0,0 0 0,12 19 0,-18-21-611,0 1 1,-1 0-1,-1 0 1,0 1-1,0-1 1,-2 1-1,0 1 1,0-1-1,1 28 1,-3-21-227,-2 1 0,0 0 1,-2 0-1,0-1 1,-2 1-1,0-1 0,-2 0 1,0 0-1,-1 0 1,-2-1-1,0 0 0,-1-1 1,-1 0-1,-1 0 1,0-1-1,-2-1 0,-19 21 1,16-23-206,6-9-83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3.103"/>
    </inkml:context>
    <inkml:brush xml:id="br0">
      <inkml:brushProperty name="width" value="0.05" units="cm"/>
      <inkml:brushProperty name="height" value="0.05" units="cm"/>
    </inkml:brush>
  </inkml:definitions>
  <inkml:trace contextRef="#ctx0" brushRef="#br0">5241 637 12411,'-455'-82'1343,"9"-38"-1217,117 1-179,-38-12 36,-7 28 25,183 69-18,-293-14 0,-197 50 2,487 9 113,0 8 0,-288 67 1,374-57 86,-199 83 0,231-77-83,1 4 0,1 3 0,-78 61 0,131-87-102,1 1-1,0 1 1,2 1 0,0 0-1,1 2 1,1 0 0,1 1-1,1 0 1,1 1 0,1 1-1,-10 28 1,11-21-12,2 0 1,1 0 0,2 1-1,1 0 1,2 0-1,1 0 1,1 1-1,6 57 1,0-49 0,1-1 1,3 0-1,1-1 1,1 0-1,3-1 1,1 0-1,1-1 1,2-1-1,2 0 1,2-2-1,0 0 1,3-1-1,34 36 1,2-11-11,2-4 1,2-1 0,2-4 0,3-3 0,2-3 0,1-3-1,86 33 1,41 6-7,306 77 0,229-19-12,-291-92-24,2-18-1,806-57 1,-1060 10 58,269-61 0,-354 54 67,-2-5 1,-1-5 0,-2-4-1,97-54 1,-119 50 162,-1-3 0,127-103 1,-171 121-139,-1-2 0,-2-1 0,-2-1 0,0-1 0,-3-2 0,-1-1 0,32-64 0,-50 85-83,0-1-1,-1 0 0,-1-1 0,-1 0 0,0 0 0,-1 0 0,-2 0 0,0 0 0,-1-1 1,0 1-1,-2-1 0,0 1 0,-2-1 0,0 1 0,-1 0 0,-1 0 0,0 1 0,-12-27 1,2 17-3,0 0 0,-2 1 0,-1 1 1,-1 1-1,-1 0 0,-2 1 1,0 2-1,-47-38 0,12 18 38,-3 2 1,-120-59-1,74 51 58,-3 4 0,-2 6 1,-1 4-1,-196-32 0,59 33-292,-284-1-1,131 33 6,307 2 126,-137 1-116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8:59.943"/>
    </inkml:context>
    <inkml:brush xml:id="br0">
      <inkml:brushProperty name="width" value="0.05" units="cm"/>
      <inkml:brushProperty name="height" value="0.05" units="cm"/>
    </inkml:brush>
  </inkml:definitions>
  <inkml:trace contextRef="#ctx0" brushRef="#br0">20 0 14883,'-3'5'465,"0"0"-1,1 1 1,-1-1-1,1 1 1,1-1-1,-1 1 1,1 0-1,0-1 1,0 7-1,1-10-313,0 0-1,0 0 1,0 0-1,0 0 1,0 0-1,1 0 1,-1-1-1,0 1 0,1 0 1,0 0-1,-1 0 1,1-1-1,0 1 1,0 0-1,0-1 0,0 1 1,0-1-1,1 1 1,-1-1-1,0 0 1,1 1-1,-1-1 1,1 0-1,-1 0 0,1 0 1,-1 0-1,1 0 1,0 0-1,0-1 1,-1 1-1,4 0 1,11 2 257,0-1 1,1-1-1,-1-1 1,0 0 0,32-6-1,6 2-34,8 5-796,-21 3-2620,-41-4 3002,-1 0 1,1 0-1,0-1 1,0 1-1,0 0 1,0 0-1,0 0 1,0 0-1,0 0 1,0 0-1,0 0 1,0 0-1,0 0 1,0 0-1,0 0 1,0-1-1,0 1 1,0 0-1,0 0 1,0 0-1,0 0 1,0 0-1,0 0 1,0 0-1,0 0 1,0 0-1,0-1 1,0 1 0,0 0-1,0 0 1,0 0-1,0 0 1,0 0-1,0 0 1,0 0-1,0 0 1,0 0-1,0 0 1,1 0-1,-1 0 1,0-1-1,0 1 1,0 0-1,0 0 1,0 0-1,0 0 1,0 0-1,0 0 1,0 0-1,0 0 1,1 0-1,-1 0 1,0 0-1,0 0 1,0 0-1,0 0 1,0 0-1,0 0 1,0 0-1,0 0 1,0 0-1,0 0 1,1 0-1,-1 0 1,0 0-1,0 0 1,0 0-1,-5-5-475,-8-6-544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00.636"/>
    </inkml:context>
    <inkml:brush xml:id="br0">
      <inkml:brushProperty name="width" value="0.05" units="cm"/>
      <inkml:brushProperty name="height" value="0.05" units="cm"/>
    </inkml:brush>
  </inkml:definitions>
  <inkml:trace contextRef="#ctx0" brushRef="#br0">16 30 13835,'2'-8'1318,"2"-10"989,-2 16-822,-1 11 416,-1 21-1514,-2-1 1,0 1-1,-2-1 1,-13 47 0,22-89-989,-1 1 0,9-16 1,1-6-144,-4 7 198,-7 15 271,1 1 0,1-1 0,-1 1 0,2 0-1,12-19 1,-18 30 274,0 0-1,0-1 0,0 1 1,1 0-1,-1 0 0,0 0 1,0-1-1,0 1 0,0 0 1,0 0-1,1 0 1,-1 0-1,0-1 0,0 1 1,0 0-1,1 0 0,-1 0 1,0 0-1,0 0 1,0 0-1,1 0 0,-1 0 1,0 0-1,0-1 0,1 1 1,-1 0-1,0 0 0,0 0 1,1 0-1,-1 0 1,0 0-1,0 1 0,1-1 1,-1 0-1,0 0 0,3 9 100,-5 17 193,2-26-289,-17 105 1043,-2 13-337,20-103-943,3-11 247,-3-5-19,1 0 0,-1 0-1,1 0 1,-1 0 0,1 0 0,-1 0 0,0-1 0,0 1 0,0-1 0,1 1 0,0-3 0,14-21-167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01.100"/>
    </inkml:context>
    <inkml:brush xml:id="br0">
      <inkml:brushProperty name="width" value="0.05" units="cm"/>
      <inkml:brushProperty name="height" value="0.05" units="cm"/>
    </inkml:brush>
  </inkml:definitions>
  <inkml:trace contextRef="#ctx0" brushRef="#br0">35 63 20444,'-3'5'221,"1"-1"0,0 1-1,0-1 1,0 1 0,0 0 0,1 0-1,-1 0 1,1 0 0,1 0-1,-1 0 1,0 8 0,0 2 290,0-12-467,-5 40 352,1 1 0,2 55 0,3-98-405,0-1 0,0 1 0,0-1 0,0 1 0,0-1 0,0 1 0,0 0 0,0-1 0,1 1 0,-1-1 1,0 1-1,0-1 0,0 1 0,1-1 0,-1 1 0,0-1 0,0 1 0,1-1 0,-1 1 0,1-1 0,-1 1 0,0-1 0,1 1 0,9-6-180,6-17-109,44-91-899,-36 65 258,50-76 0,-69 117 804,-4 4 85,1 1 0,-1 0 0,0 0 0,1 0 0,-1 1 0,1-1-1,0 0 1,0 0 0,-1 1 0,1-1 0,0 1 0,0 0 0,0 0-1,3-2 1,-5 3 41,1 0 0,-1 0 0,0 0 0,0 0 0,1 0-1,-1 0 1,0 0 0,0 0 0,0 0 0,1 0 0,-1 0-1,0 0 1,0 1 0,1-1 0,-1 0 0,0 0 0,0 0 0,0 0-1,1 0 1,-1 0 0,0 1 0,0-1 0,0 0 0,0 0 0,1 0-1,-1 0 1,0 1 0,0-1 0,0 0 0,0 0 0,0 0-1,0 1 1,0-1 0,1 0 0,-1 0 0,0 1 0,0-1 0,1 14-125,-6 14 42,5-28 91,-42 155-171,35-133 154,5-19 14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19.951"/>
    </inkml:context>
    <inkml:brush xml:id="br0">
      <inkml:brushProperty name="width" value="0.05" units="cm"/>
      <inkml:brushProperty name="height" value="0.05" units="cm"/>
    </inkml:brush>
  </inkml:definitions>
  <inkml:trace contextRef="#ctx0" brushRef="#br0">4003 255 11658,'-661'-157'1649,"273"76"-1407,319 73-225,0 2 0,0 4 0,-119 10 1,85 7-11,1 5 1,-191 63-1,-184 108 11,75 10-22,294-136-48,-156 122 1,210-141 11,3 3-1,-86 101 1,74-68-56,-69 120 1,87-119 45,3 1-1,3 3 1,-27 94 0,-49 282-135,88-299 151,7 2-1,7 0 0,8 1 0,7 0 0,7-1 0,7 1 1,7-2-1,64 227 0,109 185 14,43-16 42,-147-350-5,193 376 42,-202-441-33,193 252 0,-200-306-17,5-3 0,4-5 1,3-3-1,4-4 0,2-4 0,4-4 0,204 107 1,-207-131-7,2-4 1,1-4-1,2-4 1,2-5-1,0-4 1,2-5-1,0-4 1,0-5-1,134-4 1,-121-12-3,0-5 0,-1-5 0,-1-5 0,161-52 0,-177 39 24,-1-4 1,-1-5 0,-3-4 0,-2-4 0,98-72 0,-130 77 11,-1-3-1,-2-3 1,64-77-1,-53 48 11,103-168 1,-118 157-26,-4-3 0,66-182 0,-75 151-1,45-245 0,-59 183 4,-9 0 1,-9-1 0,-21-272-1,-84-406 261,-39 5 116,-13 148-341,108 567-180,-7 2-1,-117-243 0,126 314-46,-4 1-1,-104-133 1,103 155 105,-2 1 0,-2 3 1,-2 2-1,-69-49 0,-51-9-73,160 97 128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2.968"/>
    </inkml:context>
    <inkml:brush xml:id="br0">
      <inkml:brushProperty name="width" value="0.05" units="cm"/>
      <inkml:brushProperty name="height" value="0.05" units="cm"/>
    </inkml:brush>
  </inkml:definitions>
  <inkml:trace contextRef="#ctx0" brushRef="#br0">1 1 15043,'1'17'1953,"3"6"-993,3 4-376,6 9 1945,2 4-1505,6 4-240,4-1-144,8-3-288,2-4-104,6-7-120,-1-9-72,3-9-248,-3-5-256,-3-9-672,-3-5 568,-3-20 288,-4-6-184,-4-7-185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3.447"/>
    </inkml:context>
    <inkml:brush xml:id="br0">
      <inkml:brushProperty name="width" value="0.05" units="cm"/>
      <inkml:brushProperty name="height" value="0.05" units="cm"/>
    </inkml:brush>
  </inkml:definitions>
  <inkml:trace contextRef="#ctx0" brushRef="#br0">238 1 14355,'-5'3'336,"0"1"-1,1 0 1,-1 0 0,1 0-1,0 1 1,0-1 0,1 1-1,-1 0 1,-4 10-1,-21 51 1723,26-58-1641,-71 225 3442,0 128-2900,71-342-1174,0-6-341,1 1 1,0 0-1,1-1 1,0 1-1,1 0 1,2 16-1,-2-30 538,0 0-1,0 1 0,0-1 1,0 0-1,0 0 0,0 0 0,0 0 1,1 1-1,-1-1 0,0 0 1,0 0-1,0 0 0,0 0 0,0 0 1,0 1-1,0-1 0,0 0 1,0 0-1,1 0 0,-1 0 0,0 0 1,0 0-1,0 0 0,0 0 1,0 1-1,0-1 0,1 0 0,-1 0 1,0 0-1,0 0 0,0 0 0,0 0 1,1 0-1,-1 0 0,0 0 1,0 0-1,0 0 0,0 0 0,1 0 1,-1 0-1,0 0 0,0 0 1,0 0-1,0 0 0,0 0 0,1 0 1,-1 0-1,0-1 0,8-5-689,9-12-331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3.908"/>
    </inkml:context>
    <inkml:brush xml:id="br0">
      <inkml:brushProperty name="width" value="0.05" units="cm"/>
      <inkml:brushProperty name="height" value="0.05" units="cm"/>
    </inkml:brush>
  </inkml:definitions>
  <inkml:trace contextRef="#ctx0" brushRef="#br0">302 544 17300,'-2'19'578,"-1"-1"0,0-1 1,-1 1-1,-1 0 0,-8 20 1,-1 5 369,-51 224 1979,55-206-2682,2 1-1,1 90 1,7-144-289,2 26-75,-2-32 54,0-1 1,0 1-1,0-1 0,0 1 0,1 0 0,-1-1 1,1 1-1,-1-1 0,1 0 0,-1 1 1,1-1-1,0 1 0,0-1 0,0 0 1,1 2-1,-1-5 27,0 1-1,0-1 1,-1 0 0,1 0 0,-1 0 0,0 1 0,1-1-1,-1 0 1,0 0 0,0-3 0,5-84-296,-3 11-23</inkml:trace>
  <inkml:trace contextRef="#ctx0" brushRef="#br0" timeOffset="1">5 517 16988,'-1'3'154,"0"-1"-1,0 1 1,1-1 0,-1 1 0,1-1 0,-1 1 0,1-1 0,0 1 0,0 0 0,0-1 0,1 1 0,-1-1 0,0 1 0,1-1 0,0 1-1,0-1 1,0 1 0,0-1 0,0 1 0,0-1 0,0 0 0,1 0 0,-1 0 0,1 0 0,0 0 0,-1 0 0,1 0 0,0 0-1,0-1 1,0 1 0,0-1 0,1 1 0,1 0 0,2 0 33,-1 0 0,1 0 0,-1-1 0,1 0 0,0 0 0,-1 0 0,1-1 0,0 1 0,0-1 0,-1-1 0,1 1-1,0-1 1,-1 0 0,10-3 0,2-3-39,0 0 0,-1-1 0,0-1-1,0 0 1,-1-1 0,0-1-1,-1 0 1,0-1 0,-1 0 0,20-24-1,-4-2-12,-1 0 0,42-79 0,-52 84-124,-2 0-1,-1 0 0,-2-2 1,-1 0-1,9-45 1,-19 57-22,-2 23 10,0 0 1,-1 0 0,1 0-1,0-1 1,0 1 0,0 0-1,0 0 1,0 0 0,0 0-1,-1 0 1,1 0 0,0 0-1,0 0 1,0 0 0,0 0-1,0 0 1,-1 0 0,1 0-1,0 0 1,0 0 0,0 0-1,0 0 1,0 0 0,-1 0-1,1 0 1,0 0 0,0 0-1,0 1 1,0-1 0,0 0-1,0 0 1,-1 0 0,1 0-1,0 0 1,0 0 0,0 0-1,0 0 1,0 1 0,0-1-1,0 0 1,0 0 0,0 0-1,-1 0 1,1 0 0,0 0-1,0 1 1,0-1 0,0 0-1,0 0 1,0 0 0,0 0-1,0 0 1,0 1 0,0-1 0,0 0-1,0 0 1,0 0 0,0 1-1,-14 39-23,7-4 21,1 1-1,2-1 0,0 56 1,5-69-294,1 0 1,1 0-1,1 0 1,1 0-1,1-1 1,15 38-1,5-6-429,-13-34 180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4.453"/>
    </inkml:context>
    <inkml:brush xml:id="br0">
      <inkml:brushProperty name="width" value="0.05" units="cm"/>
      <inkml:brushProperty name="height" value="0.05" units="cm"/>
    </inkml:brush>
  </inkml:definitions>
  <inkml:trace contextRef="#ctx0" brushRef="#br0">0 15 15787,'9'10'1985,"14"-2"-1177,22-3-208,11-4 824,20-1-255,6-1-185,11-4-312,2 0-120,-1-1-368,-12-1-192,-23 3-712,-12 1-400,-30 0 912,-14 0-192,-19 1-160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4.929"/>
    </inkml:context>
    <inkml:brush xml:id="br0">
      <inkml:brushProperty name="width" value="0.05" units="cm"/>
      <inkml:brushProperty name="height" value="0.05" units="cm"/>
    </inkml:brush>
  </inkml:definitions>
  <inkml:trace contextRef="#ctx0" brushRef="#br0">1 474 15395,'0'24'1729,"26"-12"-833,12-5-336,21-2 784,8-3-95,11-1-321,5-1-224,1-4-632,-2 0-576,-10-6 472,-12-9-120,-14-10-128</inkml:trace>
  <inkml:trace contextRef="#ctx0" brushRef="#br0" timeOffset="1">927 22 14675,'33'-7'814,"0"1"-1,48-1 1,-65 6-555,0 1 0,1 1-1,-1 0 1,0 2 0,0 0 0,31 10 0,-43-12-215,-1 0-1,1 0 1,-1 1 0,1 0 0,-1 0-1,0 0 1,0 0 0,0 0-1,0 1 1,0-1 0,0 1-1,0 0 1,-1 0 0,0 0 0,1 0-1,-1 0 1,0 1 0,-1-1-1,1 0 1,0 1 0,-1 0 0,0-1-1,0 1 1,0 0 0,0 0-1,-1-1 1,1 1 0,-1 0-1,0 0 1,0 0 0,-1 0 0,1-1-1,-1 1 1,-1 6 0,-3 5 75,0-1 0,-1 1 0,-1-1 0,0 0 1,-1-1-1,-14 19 0,-64 70 448,84-100-559,-239 233-174,188-188 78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5.812"/>
    </inkml:context>
    <inkml:brush xml:id="br0">
      <inkml:brushProperty name="width" value="0.05" units="cm"/>
      <inkml:brushProperty name="height" value="0.05" units="cm"/>
    </inkml:brush>
  </inkml:definitions>
  <inkml:trace contextRef="#ctx0" brushRef="#br0">52 1 17692,'6'24'1584,"0"14"-1104,-8 9-224,-2 14 624,-2 3-183,-1 3-305,0-3-112,0-9-184,1-8-56,2-15-120,1-8-112,3-23-328,0 2-273,-3-26 1786,0-10-1097,-3-27-40,1-13-48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4.049"/>
    </inkml:context>
    <inkml:brush xml:id="br0">
      <inkml:brushProperty name="width" value="0.05" units="cm"/>
      <inkml:brushProperty name="height" value="0.05" units="cm"/>
    </inkml:brush>
  </inkml:definitions>
  <inkml:trace contextRef="#ctx0" brushRef="#br0">0 1594 14179,'7'-1'82,"-1"-1"-1,1 0 1,-1 0-1,0 0 1,0-1-1,0 0 1,0 0 0,-1 0-1,1-1 1,-1 0-1,5-5 1,92-71 159,41-30-91,100-48 108,6 10 1,7 11 0,306-116 0,209-7-34,341 37-127,13 101 435,-1018 114-437,605-44 803,-506 47-1426,-191 7 407,-9 1-48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6.306"/>
    </inkml:context>
    <inkml:brush xml:id="br0">
      <inkml:brushProperty name="width" value="0.05" units="cm"/>
      <inkml:brushProperty name="height" value="0.05" units="cm"/>
    </inkml:brush>
  </inkml:definitions>
  <inkml:trace contextRef="#ctx0" brushRef="#br0">0 1 13131,'52'136'3634,"2"3"-1056,-38-103-1953,2-2 0,2 1 1,35 45-1,-46-68-455,1-1-1,0-1 1,1 0-1,0 0 1,16 10 0,-19-15-79,-1-1 0,1 0 1,-1-1-1,1 0 0,0 0 1,0 0-1,1-1 0,-1 0 1,0-1-1,11 1 0,-12-2-34,-1 0 0,1 0 0,-1-1-1,1 0 1,0 0 0,-1-1-1,0 0 1,1 0 0,-1 0 0,0-1-1,0 0 1,11-7 0,-9 4 21,0-1 0,0 0 0,0 0-1,-1-1 1,0 0 0,-1 0 0,9-15 0,-4 3 51,0-1 0,-2-1 1,0 1-1,-2-2 0,-1 1 0,7-41 0,-8 33-24,-3 0 1,0-35-1,-2 54-105,-1 1 1,0-1-1,0 0 0,-1 1 0,-1-1 1,0 1-1,0-1 0,-1 1 0,-7-13 1,9 21-31,1 0 0,0 0 0,-1 0 1,1 0-1,-1 0 0,1 0 0,-1 1 0,0-1 1,0 1-1,0-1 0,0 1 0,0 0 0,0 0 1,0-1-1,0 1 0,-1 1 0,-3-2 1,5 2-34,-1 0 0,1 0 0,0 0 0,-1 0 0,1 0 1,0 0-1,-1 1 0,1-1 0,0 1 0,-1-1 1,1 1-1,0-1 0,0 1 0,0 0 0,0-1 1,-1 1-1,1 0 0,0 0 0,0 0 0,0 0 1,1 0-1,-1 0 0,0 0 0,0 0 0,1 0 1,-1 1-1,0-1 0,1 0 0,-1 0 0,1 1 1,-1 1-1,-1 4-177,0 0 1,1-1-1,0 1 1,0 0-1,0 0 0,1-1 1,0 1-1,1 0 1,-1 0-1,4 12 1,6 9-602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6.821"/>
    </inkml:context>
    <inkml:brush xml:id="br0">
      <inkml:brushProperty name="width" value="0.05" units="cm"/>
      <inkml:brushProperty name="height" value="0.05" units="cm"/>
    </inkml:brush>
  </inkml:definitions>
  <inkml:trace contextRef="#ctx0" brushRef="#br0">159 12 15811,'0'0'74,"0"-1"-1,0 0 0,-1 1 0,1-1 0,-1 0 1,1 1-1,0-1 0,-1 0 0,1 1 0,-1-1 1,0 1-1,1-1 0,-1 1 0,1-1 1,-1 1-1,0-1 0,1 1 0,-1 0 0,0-1 1,0 1-1,1 0 0,-1 0 0,0-1 0,0 1 1,1 0-1,-1 0 0,0 0 0,0 0 0,1 0 1,-1 0-1,0 0 0,0 0 0,1 0 0,-1 1 1,0-1-1,0 0 0,1 0 0,-1 1 1,0-1-1,0 1 0,-4 1 139,0-1-1,1 2 1,-1-1 0,1 0-1,-6 5 1,0 2 45,1 0 1,0 0-1,0 1 1,1 0-1,0 0 1,1 1-1,1 0 1,-1 0 0,-8 23-1,13-27-202,0 0 0,0 0 0,0 0 1,1 1-1,0-1 0,0 0 0,1 1 0,0 9 0,1-13-21,-1 0 0,1 0 0,0 1 0,0-1 0,1 0 0,-1 0 0,1 0 0,0-1 0,0 1 0,0 0 0,1-1 0,-1 1 0,1-1 0,0 0 0,3 4 0,0-3 11,-1 0 0,1 0-1,0-1 1,0 0-1,0 0 1,0 0-1,0-1 1,1 1-1,0-2 1,-1 1-1,1-1 1,0 0 0,-1 0-1,1-1 1,0 0-1,0 0 1,0 0-1,-1-1 1,14-3-1,-7 1 19,0-1 0,-1 0 0,1-1 0,-1 0 0,0-1 0,-1-1 0,0 0 0,0 0 0,14-12 0,-16 11-32,-2 0 0,1 0 1,-1-1-1,-1 1 0,0-2 1,0 1-1,6-13 0,-10 18-24,0 0-1,-1 0 0,1 0 1,-1 0-1,0 0 0,0 0 1,0 0-1,-1-1 0,1 1 0,-1 0 1,0-1-1,0 1 0,-1 0 1,1-1-1,-1 1 0,0 0 1,0 0-1,0 0 0,-1 0 1,1 0-1,-4-5 0,4 7-15,0 1 0,0-1 0,0 1 0,0-1-1,0 1 1,0 0 0,-1 0 0,1-1 0,0 1 0,-1 0-1,1 0 1,-1 0 0,1 1 0,-1-1 0,0 0 0,1 1 0,-1-1-1,0 1 1,1-1 0,-1 1 0,0 0 0,-2-1 0,1 2-27,1-1 0,-1 0 0,1 1 0,-1 0 0,1 0 1,-1 0-1,1 0 0,-1 0 0,1 0 0,0 0 0,0 1 1,-1-1-1,-2 4 0,2-2-25,0 0 0,-1 0 0,2 0 0,-1 1 0,0-1 1,1 1-1,-1 0 0,1 0 0,0-1 0,0 1 0,1 1 0,-1-1 0,1 0 0,0 0 0,0 1 1,0-1-1,0 9 0,2-12-21,-1 1-1,1 0 1,-1-1 0,1 1 0,0-1-1,-1 1 1,1-1 0,0 1 0,0-1-1,0 1 1,0-1 0,0 0 0,1 0-1,-1 1 1,0-1 0,1 0 0,-1 0-1,1 0 1,-1-1 0,1 1 0,-1 0 0,1 0-1,-1-1 1,1 1 0,0-1 0,-1 1-1,1-1 1,0 0 0,-1 0 0,4 0-1,2 1-121,1-1 1,-1 0-1,0-1 0,1 0 0,-1 0 0,8-2 0,31-13-547,7-8-29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7.324"/>
    </inkml:context>
    <inkml:brush xml:id="br0">
      <inkml:brushProperty name="width" value="0.05" units="cm"/>
      <inkml:brushProperty name="height" value="0.05" units="cm"/>
    </inkml:brush>
  </inkml:definitions>
  <inkml:trace contextRef="#ctx0" brushRef="#br0">101 289 16644,'-9'10'2422,"4"-6"-2147,-3 4 76,-1 1-1,1 0 0,0 0 0,1 1 0,0 0 0,1 0 0,0 1 0,0 0 1,1 0-1,1 0 0,0 0 0,-3 17 0,6-26-316,1-1-1,0 1 0,0 0 1,0 0-1,0 0 1,0 0-1,0 0 1,1 0-1,-1 0 0,0 0 1,1 0-1,0-1 1,-1 1-1,1 0 0,0 0 1,1 1-1,-1-2-19,0 0 0,1 0 0,-1 0 0,0 0 0,0 0 0,0-1 0,1 1 0,-1 0 0,0-1 0,1 1 0,-1-1 0,1 0 0,-1 1 0,0-1-1,1 0 1,-1 0 0,1 0 0,-1 0 0,1 0 0,-1 0 0,1 0 0,-1 0 0,2-1 0,8-2 4,-1 0 1,-1-1-1,1 0 1,0-1-1,-1 1 1,0-2-1,0 1 1,-1-1-1,1-1 0,13-14 1,-3 2 5,-1-1-1,0-1 1,15-25-1,-21 26-10,0-1 1,-1 0-1,-1 0 0,7-25 0,-13 35-10,-1 0 0,0 0 1,-1 0-1,0-1 0,-1 1 0,0 0 1,-1-1-1,0 1 0,-1-1 0,-3-14 1,4 23-4,-1 1-1,0-1 1,0 1 0,1-1 0,-2 1 0,1 0 0,0-1 0,0 1-1,-1 0 1,1 0 0,-1 0 0,0 0 0,1 0 0,-1 0-1,0 0 1,0 0 0,0 1 0,-1-1 0,1 1 0,0 0 0,0 0-1,-1-1 1,1 1 0,-1 1 0,1-1 0,-1 0 0,1 1 0,-1-1-1,0 1 1,1 0 0,-1 0 0,1 0 0,-1 0 0,0 0-1,1 0 1,-5 2 0,-3 0 4,1 1 0,-1 0 1,1 0-1,0 1 0,0 0 0,0 1 0,0 0 1,-10 8-1,-28 26 23,42-35-24,1 0 1,0 1-1,1-1 0,-1 1 0,1 0 0,0-1 0,0 1 1,-3 9-1,6-13-5,0 1 0,-1-1 0,1 1 0,0-1 0,0 0-1,1 1 1,-1-1 0,0 1 0,0-1 0,1 0 0,-1 1 0,1-1 0,-1 0 0,1 1 0,-1-1 0,1 0 0,0 0 0,0 1 0,0-1 0,1 1 0,25 25-63,-14-16 31,2 5-30,-1 1 1,0 0-1,-1 1 0,-1 1 0,-1-1 0,12 28 0,0 11-420,15 58 0,-35-105 289,0 1-107,0-1 0,0 0 1,8 13-1,-11-21 270,1-1-1,0 0 1,-1 1 0,1-1-1,0 0 1,0 1 0,0-1-1,0 0 1,0 0-1,0 0 1,0 0 0,1 0-1,-1 0 1,0 0 0,0-1-1,1 1 1,-1 0 0,0-1-1,1 1 1,-1 0 0,1-1-1,-1 0 1,1 1-1,-1-1 1,1 0 0,-1 0-1,1 0 1,-1 0 0,1 0-1,-1 0 1,3-1 0,21-15-437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7.864"/>
    </inkml:context>
    <inkml:brush xml:id="br0">
      <inkml:brushProperty name="width" value="0.05" units="cm"/>
      <inkml:brushProperty name="height" value="0.05" units="cm"/>
    </inkml:brush>
  </inkml:definitions>
  <inkml:trace contextRef="#ctx0" brushRef="#br0">120 0 16732,'-63'115'3192,"55"-97"-2709,0 1 0,2 0 0,0 0 0,-5 31 0,5 21 583,3 0-1,7 96 0,-2 66-265,-16-95-359,14-138-437,0 0-1,0 0 0,0 0 0,0 0 1,0-1-1,0 1 0,0 0 0,1 0 1,-1 0-1,0 0 0,0 0 0,0 0 1,0 0-1,0 0 0,0 0 0,1 0 1,-1 0-1,0 0 0,0 0 0,0 0 1,0 0-1,0 0 0,1 0 0,-1 0 1,0 0-1,0 0 0,0 0 0,0 0 1,0 0-1,1 0 0,-1 0 0,0 0 1,0 0-1,0 0 0,0 1 0,0-1 1,0 0-1,0 0 0,1 0 0,-1 0 1,0 0-1,0 0 0,0 0 0,0 1 1,0-1-1,0 0 0,0 0 0,0 0 1,0 0-1,0 0 0,0 0 0,0 1 1,0-1-1,0 0 0,4-6 12,0-1 0,-1 0 0,0 0 0,0 0 0,0-1 0,1-10-1,9-53-16,-9 46-1,26-218-274,-25 197 195,-5 44 77,1-5-23,-1 1-1,1-1 1,1 1 0,-1 0-1,4-10 1,-4 15 23,-1 0 0,1 0 0,-1 1 0,0-1 0,1 0 0,-1 0 0,1 1 1,0-1-1,-1 1 0,1-1 0,0 1 0,-1-1 0,1 1 0,0-1 0,0 1 0,-1-1 0,1 1 1,0 0-1,1-1 0,-1 1 1,1 0 1,-1 0-1,0 0 1,1 0-1,-1 1 1,1-1-1,-1 0 0,0 1 1,1-1-1,-1 1 1,0-1-1,0 1 1,0 0-1,1-1 1,-1 1-1,1 1 1,35 34-25,-32-30 27,1 0-1,-1 0 1,1-1 0,1 0 0,-1 0 0,10 5 0,-14-9 0,0 0 1,0 0-1,0-1 1,1 1-1,-1-1 0,0 1 1,1-1-1,-1 0 1,0 0-1,1 0 1,-1 0-1,0-1 1,1 1-1,-1-1 1,0 1-1,1-1 1,-1 0-1,0 0 1,0 0-1,0 0 1,0 0-1,3-2 0,5-4 3,-1-1-1,0 0 1,11-11-1,0 0 0,-18 18-13,0-1 1,0 1-1,0 0 0,0 0 0,0 0 1,0 0-1,1 1 0,-1-1 0,0 1 0,1-1 1,-1 1-1,0 0 0,1 0 0,3 0 0,-2 0-193,-1 0-1,0 0 1,1-1-1,-1 1 0,0-1 1,1 0-1,5-2 1,3-3-385,0-1 1,-1 0-1,15-12 1,-1 0-195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8.405"/>
    </inkml:context>
    <inkml:brush xml:id="br0">
      <inkml:brushProperty name="width" value="0.05" units="cm"/>
      <inkml:brushProperty name="height" value="0.05" units="cm"/>
    </inkml:brush>
  </inkml:definitions>
  <inkml:trace contextRef="#ctx0" brushRef="#br0">181 49 15203,'-11'0'665,"1"1"-1,-1 0 1,1 0 0,0 1-1,0 1 1,0 0 0,0 0-1,0 1 1,-14 8-1,19-10-496,1 1 0,0-1 0,-1 2 0,1-1 0,0 0 0,1 1-1,-1-1 1,0 1 0,1 0 0,0 0 0,0 1 0,0-1 0,1 1 0,0-1-1,-1 1 1,2 0 0,-1 0 0,0 0 0,1 0 0,-1 9 0,1-12-145,1 1 0,0-1 0,0 1 0,1-1 0,-1 1 0,0-1 1,1 0-1,-1 1 0,1-1 0,0 1 0,0-1 0,0 0 0,0 0 0,0 0 0,1 1 0,-1-1 1,1 0-1,-1 0 0,1-1 0,0 1 0,-1 0 0,1-1 0,0 1 0,0-1 0,0 1 1,0-1-1,1 0 0,-1 0 0,0 0 0,1 0 0,-1 0 0,0-1 0,1 1 0,3 0 1,3 0-28,0 0 0,0 0 0,0 0 0,0-2 0,0 1 0,0-1 0,0 0 0,12-4 0,-8 1-26,0 0-1,-1-1 1,0-1-1,1 0 1,-2-1-1,13-8 1,-18 11-10,0-1 0,-1 1 1,1-1-1,-1-1 1,0 1-1,0-1 1,-1 0-1,1 0 0,-1 0 1,-1 0-1,1-1 1,4-11-1,-8 17 27,0 0 1,1 0-1,-1 0 0,0 0 0,0 0 1,1-1-1,-1 1 0,0 0 0,0 0 1,0 0-1,0 0 0,0 0 0,-1 0 1,1 0-1,0 0 0,-1-2 0,1 3 5,-1 0 1,1-1-1,0 1 0,0 0 0,-1-1 0,1 1 0,-1 0 0,1 0 1,0-1-1,-1 1 0,1 0 0,-1 0 0,1 0 0,0 0 0,-1-1 0,1 1 1,-1 0-1,1 0 0,-1 0 0,1 0 0,-1 0 0,1 0 0,0 0 1,-1 0-1,1 0 0,-1 1 0,-2-1-10,0 1-1,1 0 1,-1 0-1,1 1 1,-1-1-1,1 0 1,0 1-1,0 0 1,-1-1-1,1 1 1,-2 3-1,0-1-2,1 1 0,-1 0 0,1-1 0,1 1-1,-1 0 1,1 1 0,-1-1 0,1 0 0,-2 11 0,4-15-4,0 0 1,0 1 0,-1-1-1,1 0 1,0 1 0,0-1 0,0 1-1,1-1 1,-1 0 0,0 1-1,0-1 1,1 0 0,-1 1-1,1-1 1,-1 0 0,1 1 0,0-1-1,-1 0 1,1 0 0,0 0-1,0 0 1,0 0 0,0 0-1,0 0 1,0 0 0,0 0-1,0 0 1,0 0 0,0-1 0,1 1-1,-1 0 1,0-1 0,0 1-1,1-1 1,-1 0 0,0 1-1,1-1 1,-1 0 0,1 0 0,-1 1-1,0-1 1,1-1 0,-1 1-1,0 0 1,2 0 0,8-1-246,-1 0 1,1-1-1,-1 0 1,1-1 0,-1 0-1,0-1 1,0 0-1,-1 0 1,1-1 0,10-7-1,8-7-1015,47-41-1,-67 54 1201,0 0 1,-1-1-1,1 0 0,-2-1 1,1 1-1,-1-1 0,9-16 1,-39 46 1995,18-12-1697,-1-1 1,1 2 0,1-1 0,0 0-1,0 1 1,1 0 0,1 0-1,-1 0 1,2 1 0,0-1 0,0 1-1,1 0 1,0-1 0,1 1-1,1 0 1,-1-1 0,2 1 0,0-1-1,0 1 1,1-1 0,7 17-1,15 36 18,-9-26-187,14 49 0,-27-75-60,0 1 0,-1-1 0,-1 0 0,0 1 0,0-1 0,-1 0 0,-1 1 0,-3 18 0,3-26 11,0 0 0,-1 1 0,0-1 0,0-1 0,-1 1 0,1 0-1,-1 0 1,0-1 0,-6 8 0,7-10 20,-1 1-1,1-1 1,-1 0-1,1 1 1,-1-1-1,0 0 1,0-1-1,0 1 1,0 0-1,0-1 0,0 0 1,0 0-1,-1 0 1,1 0-1,-7 1 1,9-2-7,0 0 0,0 0 0,0 0 0,0-1 0,0 1 0,0 0 0,0-1 0,0 1 1,0 0-1,0-1 0,0 1 0,0-1 0,0 0 0,1 1 0,-1-1 0,0 0 0,0 1 0,0-1 0,1 0 0,-1 0 0,0 0 1,1 0-1,-1 0 0,1 1 0,-1-1 0,1 0 0,0 0 0,-1 0 0,1 0 0,0 0 0,0-1 0,-1 1 0,1 0 1,0 0-1,0-1 0,0-5 15,0 1 1,0-1-1,0 1 1,2-12-1,5-10-103,0 0 0,2 0 0,16-35 0,44-80-534,-67 139 594,50-92-831,77-105 0,-124 194 815,6-12 12,-11 19 33,-1 0-1,1 0 0,0 0 1,0-1-1,-1 1 1,1 0-1,0 0 0,0 0 1,-1 0-1,1 0 0,0 0 1,0 0-1,-1 0 1,1 0-1,0 0 0,0 0 1,-1 0-1,1 0 0,0 0 1,0 1-1,-1-1 1,1 0-1,0 0 0,0 0 1,-1 0-1,1 0 0,0 0 1,0 1-1,0-1 1,0 0-1,-1 0 0,1 0 1,0 1-1,0-1 0,0 0 1,0 0-1,-1 0 1,1 1-1,-12 9 208,7-3-134,0 0-1,1 0 1,0 0-1,0 1 1,1-1-1,0 1 1,0 0-1,1-1 1,0 2-1,0-1 1,1 0-1,0 0 1,0 0-1,1 0 1,1 11-1,-1-15-51,1 0 0,-1 1 0,1-1 0,0 0 0,0 0 0,0-1 0,0 1 0,1 0 1,-1 0-1,1 0 0,0-1 0,0 1 0,0-1 0,1 0 0,0 0 0,-1 1 0,1-2 0,0 1 0,0 0 0,0-1 0,1 1 0,-1-1 0,1 0 0,-1 0 0,1 0 0,0 0 0,-1-1 0,1 0 0,0 0 1,0 0-1,0 0 0,6 0 0,38 0 79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19.237"/>
    </inkml:context>
    <inkml:brush xml:id="br0">
      <inkml:brushProperty name="width" value="0.05" units="cm"/>
      <inkml:brushProperty name="height" value="0.05" units="cm"/>
    </inkml:brush>
  </inkml:definitions>
  <inkml:trace contextRef="#ctx0" brushRef="#br0">220 91 13851,'1'-10'457,"0"0"-1,-2-1 1,1 1 0,-4-16 0,4 24-388,0 1 1,0 0-1,-1-1 1,1 1-1,-1 0 1,1 0-1,-1 0 1,1-1-1,-1 1 1,0 0-1,0 0 1,1 0-1,-1 0 1,0 0-1,0 0 1,0 0-1,0 1 1,-2-3-1,1 3 3,1 0 0,-1 0 0,1 0 0,0 0 0,-1 0 0,1 0 0,-1 0 1,1 0-1,0 1 0,-1-1 0,1 1 0,0-1 0,-1 1 0,1-1 0,0 1 0,0 0 0,-1-1 0,1 1 0,0 0 0,0 0 0,0 0 0,-1 1 0,-4 3 84,1 1 1,1-1-1,-1 1 0,1 0 1,0 0-1,0 1 0,0-1 0,1 1 1,0 0-1,1 0 0,-1 0 1,1 0-1,1 0 0,-2 11 1,-5-37 1379,11-51-502,-3 59-961,0 11-70,0 0 0,0 0-1,0 0 1,0 0-1,0 0 1,0 0 0,0 0-1,0 0 1,-25 148 249,-60 437 1219,84-574-1433,0-9-24,1 0 0,-1 0-1,1 0 1,0 0 0,0 0 0,0 0 0,0 0 0,0 0-1,0 0 1,0 0 0,1 0 0,-1 0 0,1 0 0,-1 0 0,1 0-1,1 3 1,-2-5-9,0 0-1,1 0 1,-1 0-1,0 0 1,0 1 0,1-1-1,-1 0 1,0 0-1,0 0 1,1 0-1,-1 0 1,0 0-1,0 0 1,1 0-1,-1 0 1,0 1 0,0-1-1,1 0 1,-1 0-1,0 0 1,0-1-1,1 1 1,-1 0-1,0 0 1,0 0 0,1 0-1,-1 0 1,0 0-1,0 0 1,1 0-1,-1 0 1,0-1-1,0 1 1,1 0-1,-1 0 1,0 0 0,0 0-1,0-1 1,8-7 77,0 0 0,0-1 0,-1 0 0,-1 0 0,9-16 0,5-6 62,291-458 575,-297 463-1185,0 0 1,16-45-1,-29 71 372,-1-1 0,0 1 0,1-1 0,-1 0-1,0 1 1,1-1 0,-1 1 0,0-1 0,0 1-1,0-1 1,0 0 0,1 1 0,-1-1 0,0 1-1,0-1 1,0 0 0,0 1 0,0-1 0,0 1-1,-1-1 1,1 0 0,0 1 0,0-1 0,0 1-1,-1-1 1,1 0 0,0 1 0,0-1 0,-1 1-1,1-1 1,-1 0 0,-1 1-59,1 0 0,-1 0 0,1 0 0,-1 0 0,1 1 0,0-1 0,-1 0 0,1 1 0,-1-1 0,1 1 0,0-1 0,-3 2 0,-16 9-1000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0.087"/>
    </inkml:context>
    <inkml:brush xml:id="br0">
      <inkml:brushProperty name="width" value="0.05" units="cm"/>
      <inkml:brushProperty name="height" value="0.05" units="cm"/>
    </inkml:brush>
  </inkml:definitions>
  <inkml:trace contextRef="#ctx0" brushRef="#br0">15 154 14731,'-1'3'124,"-3"16"1027,0 1 0,2-1-1,0 1 1,1 27 0,1-43-932,1 1 1,0 0-1,-1 0 0,2-1 1,-1 1-1,0-1 0,1 1 1,0-1-1,0 0 0,4 6 1,-4-7-153,0-1-1,0 0 1,1 1 0,-1-1 0,0 0-1,1 0 1,-1-1 0,1 1 0,0 0 0,0-1-1,0 0 1,-1 1 0,1-1 0,0-1-1,1 1 1,-1 0 0,4 0 0,3-1-46,-1 0 0,1 0 0,-1-1 1,1 0-1,-1-1 0,0 0 0,0 0 0,0-1 1,0 0-1,0-1 0,0 0 0,11-7 0,3-3-6,-1-2 0,0 0 0,21-21 0,-30 26-3,0-1 1,0-1 0,-2 0 0,0-1 0,0 0 0,-1-1-1,15-30 1,-24 44-11,-1 0 0,1 0 0,-1 0 0,1 0-1,-1 0 1,1-1 0,-1 1 0,0 0 0,0 0 0,0 0-1,0 0 1,0 0 0,0 0 0,0 0 0,0-1-1,0 1 1,0 0 0,0 0 0,-1-2 0,0 3 1,1-1 0,-1 1 0,0 0 0,1-1 0,-1 1 0,1 0 1,-1 0-1,0 0 0,1-1 0,-1 1 0,1 0 0,-1 0 0,0 0 0,1 0 0,-1 0 1,0 0-1,1 0 0,-1 0 0,1 0 0,-1 0 0,0 1 0,1-1 0,-1 0 0,0 1 1,-5 1 25,1 0 0,-1 1 0,1 0 0,0 0 1,0 1-1,-5 4 0,2-1 42,0 0 0,1 0-1,0 1 1,0 0 0,1 1 0,0 0 0,1 0-1,0 0 1,0 0 0,-5 17 0,9-25-55,1 1 1,-1-1 0,1 1-1,0-1 1,0 1 0,0-1-1,0 1 1,0-1-1,0 1 1,0-1 0,1 1-1,-1-1 1,0 1 0,1-1-1,-1 0 1,1 1-1,0-1 1,-1 0 0,1 1-1,0-1 1,1 2 0,0-2 0,-1 1 1,1-1 0,0 1 0,0-1 0,0 0 0,0 0 0,0 0 0,1 0 0,-1 0 0,0-1 0,0 1 0,4 0 0,3 0 15,1 0 0,0-1 0,-1 0 0,1 0 0,13-3 0,16-6 12,0-1-1,55-23 0,-52 17-5,65-14-1,-106 29-39,1 1 1,-1 0-1,1-1 1,0 1 0,-1 0-1,1 0 1,-1 0-1,1 0 1,0 1-1,-1-1 1,3 1-1,-4-1 1,0 0-1,1 0 1,-1 0-1,1 1 1,-1-1-1,0 0 1,1 1-1,-1-1 1,0 0-1,1 1 1,-1-1-1,0 0 1,1 1-1,-1-1 1,0 1-1,0-1 0,1 1 1,-1-1-1,0 0 1,0 1-1,0-1 1,0 1-1,0-1 1,0 1-1,0 3-3,0 0 0,-1 0 0,0 0-1,0 0 1,0 0 0,0 0 0,-3 4-1,-5 21-12,9-28 17,0 0 1,0 0-1,0 0 0,1 1 0,-1-1 0,0 0 0,0 0 0,0 0 0,1 0 1,-1 0-1,1 0 0,-1 0 0,1 0 0,-1 0 0,1 0 0,-1 0 0,1-1 1,0 1-1,-1 0 0,1 0 0,0-1 0,0 1 0,0 0 0,0-1 0,1 2 1,1-1 1,0 0 1,0 0 0,0 0-1,1 0 1,-1 0 0,0-1-1,0 0 1,7 0-1,2 0-14,-1-1 0,1-1 0,23-6 0,-23 4-63,0 0 1,-1-1-1,0 0 0,18-11 1,-24 13-50,-1 0-1,0 0 1,0-1 0,0 0 0,0 1 0,0-2 0,-1 1 0,1 0 0,-1 0-1,0-1 1,0 0 0,-1 0 0,3-5 0,39 16-183,-18-6 301,0-1 0,0-1 0,45-9 0,-57 8 10,1-1-1,-1-1 1,0 0-1,0-1 1,-1 0-1,0-1 1,25-16-1,-34 19 16,1-1 0,-1 1 0,0 0-1,0-1 1,0 0 0,3-5 0,-6 7 8,1 1 1,-1-1 0,1 0 0,-1 1 0,0-1 0,0 0 0,-1 0-1,1 0 1,0 0 0,-1 0 0,0 0 0,1 0 0,-2-5 0,1 7-16,0 0 1,0 0-1,-1 0 1,1 0 0,-1 0-1,1 1 1,0-1-1,-1 0 1,0 0 0,1 0-1,-1 1 1,1-1-1,-1 0 1,0 1 0,1-1-1,-1 1 1,0-1-1,0 1 1,0-1 0,1 1-1,-1-1 1,0 1-1,0 0 1,0-1 0,0 1-1,0 0 1,0 0-1,1 0 1,-1 0-1,0 0 1,0 0 0,0 0-1,0 0 1,0 0-1,0 0 1,0 0 0,0 0-1,0 1 1,0-1-1,0 1 1,-5 0 30,0 1 1,1 0-1,0 1 0,-1-1 1,-4 4-1,-1 1 33,1 0 1,-1 0-1,2 1 1,-1 0 0,1 1-1,1-1 1,-1 2-1,1 0 1,-12 20-1,19-29-63,0 1-1,1-1 1,-1 1-1,0-1 0,1 1 1,-1-1-1,1 1 1,0-1-1,-1 1 0,1 0 1,0-1-1,0 1 1,0-1-1,0 1 0,0 0 1,1-1-1,-1 1 1,0-1-1,1 1 0,-1-1 1,1 1-1,1 2 1,0-2-2,0 0 1,0 1 0,0-1 0,0-1-1,0 1 1,0 0 0,1 0 0,-1-1-1,1 1 1,-1-1 0,6 2 0,6 1 3,0 0 0,0 0 0,28 1 0,-24-2-57,0-2 0,0 0 0,0-1 0,0-1 0,23-3 0,-37 3 89,1-1-34,-8 0-58,-6-2-27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1.123"/>
    </inkml:context>
    <inkml:brush xml:id="br0">
      <inkml:brushProperty name="width" value="0.05" units="cm"/>
      <inkml:brushProperty name="height" value="0.05" units="cm"/>
    </inkml:brush>
  </inkml:definitions>
  <inkml:trace contextRef="#ctx0" brushRef="#br0">24 1 14323,'0'6'2450,"-8"34"476,3-21-2162,2-1 1,0 1-1,0 0 1,2 0-1,2 33 0,-1-50-728,0 0 0,0 0 0,1 1 0,-1-1 0,1 0 0,0 0 0,0 0-1,-1 0 1,1 0 0,1 0 0,-1 0 0,0 0 0,0 0 0,1-1 0,-1 1 0,1 0 0,-1-1 0,1 1-1,0-1 1,0 0 0,0 0 0,-1 1 0,1-1 0,0 0 0,0 0 0,1-1 0,-1 1 0,0 0 0,0-1-1,0 1 1,0-1 0,1 0 0,-1 0 0,0 0 0,0 0 0,4 0 0,4-2 28,1 0 1,-1 0-1,1 0 1,-1-2-1,0 1 1,12-7 0,18-11 109,-1-2 0,61-47 1,-27 18-50,-73 52-125,1 0 1,-1-1 0,1 1 0,-1-1 0,1 1-1,-1 0 1,1-1 0,0 1 0,-1 0-1,1 0 1,-1-1 0,1 1 0,0 0-1,-1 0 1,1 0 0,0 0 0,-1 0 0,1 0-1,0 0 1,0 0 0,0 0-1,-1 1 0,0-1 0,0 0 1,1 1-1,-1-1 0,0 0 0,0 1 0,0-1 1,0 1-1,0-1 0,0 1 0,0-1 0,0 0 1,0 1-1,0-1 0,0 1 0,0-1 0,0 1 1,0-1-1,0 0 0,0 1 0,0 0 0,-14 34 5,10-26 3,3-5-4,-4 6-82,1 0 1,0 0-1,1 1 1,0-1-1,1 1 1,-2 20-1,4-31 20,0 1 0,0 0-1,0 0 1,0 0-1,0-1 1,1 1 0,-1 0-1,0 0 1,0-1 0,0 1-1,1 0 1,-1 0 0,1-1-1,-1 1 1,0 0-1,1-1 1,-1 1 0,1 0-1,-1-1 1,1 1 0,0-1-1,-1 1 1,1-1-1,-1 1 1,1-1 0,0 0-1,0 1 1,-1-1 0,1 0-1,0 1 1,-1-1 0,1 0-1,0 0 1,0 0-1,0 0 1,-1 1 0,1-1-1,0 0 1,0 0 0,0-1-1,-1 1 1,1 0 0,0 0-1,0 0 1,-1 0-1,1-1 1,0 1 0,0 0-1,0-1 1,7-2-642,-1-1-1,1 1 1,11-9 0,-15 9 353,60-37-2554,86-48-2923,-149 88 5821,14-8 819,0 0 0,17-12 0,-32 19-779,0 1 1,0 0-1,0 0 1,0 0 0,0-1-1,0 1 1,0 0 0,0 0-1,0 0 1,0-1-1,0 1 1,0 0 0,0 0-1,0 0 1,0-1 0,-1 1-1,1 0 1,0 0-1,0 0 1,0-1 0,0 1-1,0 0 1,0 0 0,-1 0-1,1 0 1,0 0-1,0-1 1,0 1 0,0 0-1,-1 0 1,1 0 0,0 0-1,0 0 1,0 0-1,-1 0 1,1 0 0,0 0-1,0 0 1,0 0 0,-1 0-1,1 0 1,0 0-1,0 0 1,-1 0 0,1 0-1,0 0 1,0 0 0,0 0-1,-1 0 1,1 0-1,0 0 1,-7 1 441,0 0-1,0 0 1,0 0-1,0 1 1,0 0-1,0 1 1,1-1-1,-8 5 1,-3 2 389,-29 22 1,41-27-736,0 0 0,1 0 1,0 0-1,-1 1 0,2 0 0,-6 7 0,8-11-107,1 0 0,-1 0-1,1-1 1,0 1 0,-1 0-1,1 0 1,0 0-1,0 0 1,-1 0 0,1 0-1,0 0 1,0-1 0,0 1-1,0 0 1,0 0 0,0 0-1,0 0 1,0 0 0,1 0-1,-1 1 1,1-1 0,0 0-1,0 0 1,0 0 0,0-1 0,0 1-1,0 0 1,0 0 0,0-1-1,0 1 1,0-1 0,1 1 0,-1-1-1,0 0 1,0 1 0,0-1-1,1 0 1,-1 0 0,0 0 0,0 0-1,2 0 1,10 0 72,-1 0-1,0-1 1,0-1 0,0 0-1,0-1 1,0 0 0,22-9-1,77-43 400,-77 36-359,-39 24-172,0 1 0,0-1 0,1 1-1,0 0 1,-4 8 0,5-10-108,0 1 1,1-1-1,-1 1 0,1 0 1,0 0-1,1 0 1,-1 0-1,1 0 1,0 0-1,-1 9 0,2-13 71,1 0-1,-1 0 1,0 0-1,1 0 1,-1 0-1,1 0 1,-1 0-1,1 0 1,-1 0-1,1-1 1,-1 1-1,1 0 1,0 0-1,0-1 1,-1 1-1,1 0 1,0-1-1,0 1 1,0-1-1,0 1 1,0-1-1,0 1 1,0-1-1,0 0 1,0 1-1,0-1 1,0 0-1,0 0 1,0 0-1,1 0 1,33-2-1731,-17-1 1364,-2-2-1,1 0 1,20-10-1,14-9-607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1.634"/>
    </inkml:context>
    <inkml:brush xml:id="br0">
      <inkml:brushProperty name="width" value="0.05" units="cm"/>
      <inkml:brushProperty name="height" value="0.05" units="cm"/>
    </inkml:brush>
  </inkml:definitions>
  <inkml:trace contextRef="#ctx0" brushRef="#br0">186 294 13075,'-15'8'659,"0"1"0,1 0 1,0 0-1,0 2 0,1 0 1,0 0-1,1 1 1,0 1-1,-14 19 0,21-24-413,-1-1 0,2 1 0,-1 0 0,1 1 0,0-1 0,-3 11 0,7-17-213,-1-1 1,1 1-1,-1 0 0,1-1 1,0 1-1,0 0 0,0-1 1,0 1-1,0 0 1,0-1-1,0 1 0,1 0 1,-1-1-1,0 1 0,1-1 1,-1 1-1,1-1 1,0 1-1,0-1 0,-1 1 1,1-1-1,0 1 0,0-1 1,0 0-1,0 0 1,1 0-1,-1 1 0,0-1 1,0 0-1,1 0 0,-1-1 1,1 1-1,-1 0 0,1 0 1,-1-1-1,1 1 1,-1-1-1,1 1 0,0-1 1,-1 0-1,1 1 0,0-1 1,1 0-1,9 1 22,1-1-1,-1 0 1,0 0-1,0-2 1,0 1-1,-1-1 1,1-1-1,0 0 1,18-8-1,-10 3-12,-1-1 1,-1-1-1,0-1 0,31-23 0,-34 21-25,-1-1 0,0 0 0,0-1-1,-2-1 1,0 0 0,0 0-1,-2-1 1,13-27 0,-16 29-25,-1-1-1,0 0 1,-2 0 0,0 0 0,0 0 0,-1 0-1,-1-1 1,-1 0 0,-1 1 0,-2-26-1,2 36 1,-1 1-1,0 0 0,0 0 1,-1 0-1,0 0 0,0 0 1,0 0-1,-5-9 0,6 12 6,-1 1 0,1-1 0,-1 0 0,1 1 0,-1-1 0,1 1 0,-1 0 0,0-1 0,0 1 0,0 0 0,0 0 0,0 0 0,0 0 0,0 1 0,0-1 0,0 0 0,0 1 0,0 0 0,0-1 0,0 1 0,-1 0 0,1 0 0,0 0 0,0 0 0,-2 1 0,-5 1 2,0 1 0,1 0 0,0 0 0,0 1 0,0 0 0,0 0 0,0 1 0,1 0 0,0 0 0,-12 12 0,0 1 44,0 1 0,-21 30 0,28-33-9,2-1 0,-10 18 1,17-26-21,0-1 1,0 1 0,1 0 0,0-1 0,0 1-1,1 0 1,0 1 0,-1 8 0,2-12-9,0-1 0,1 0 0,-1 0 0,1 0 0,0 0 0,0 0 1,0 0-1,0-1 0,0 1 0,1 0 0,-1 0 0,1-1 0,-1 1 0,1-1 1,0 1-1,0-1 0,1 0 0,-1 0 0,0 0 0,1 0 0,-1 0 0,1 0 1,-1-1-1,5 3 0,7 2-43,1 0 0,-1 0 0,27 5 0,-20-6-83,-2 1 23,-4-3-166,1 2 0,-1 0 0,-1 0-1,20 11 1,-31-14 91,1 1 0,0-1 0,-1 1 0,0 0 0,1 0 0,-1 0 0,0 0 0,0 1 0,-1-1 0,1 1 0,-1 0 0,0 0 0,0-1 0,0 1 0,0 1 0,-1-1 0,0 0 0,1 0 0,-2 0 0,2 6 0,0 3-364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2.320"/>
    </inkml:context>
    <inkml:brush xml:id="br0">
      <inkml:brushProperty name="width" value="0.05" units="cm"/>
      <inkml:brushProperty name="height" value="0.05" units="cm"/>
    </inkml:brush>
  </inkml:definitions>
  <inkml:trace contextRef="#ctx0" brushRef="#br0">1 11 15795,'1'1'149,"-1"-1"0,1 1-1,0 0 1,0 0-1,-1 0 1,1-1 0,0 1-1,-1 0 1,1 0 0,-1 0-1,1 0 1,-1 0-1,1 0 1,-1 1 0,0-1-1,0 0 1,1 0 0,-1 2-1,1 26 713,-1-19-134,-4 125 2945,0-1-2095,10-103-1302,-6-31-271,0 1 1,0-1-1,0 1 1,1-1-1,-1 1 1,0-1-1,0 1 1,1-1-1,-1 1 1,0-1-1,1 1 1,-1-1-1,0 0 1,1 1-1,-1-1 1,1 0-1,-1 1 1,1-1-1,-1 0 1,1 1-1,-1-1 1,1 0-1,-1 0 1,1 0-1,-1 1 1,1-1-1,-1 0 1,1 0 0,-1 0-1,1 0 1,0 0-1,-1 0 1,1 0-1,-1 0 1,1 0-1,-1 0 1,1-1-1,-1 1 1,1 0-1,0 0 1,-1 0-1,1-1 1,-1 1-1,0 0 1,1-1-1,-1 1 1,1 0-1,-1-1 1,1 0-1,3-2 10,-1 0 0,0-1 0,0 0-1,0 0 1,-1 0 0,0 0 0,1 0-1,-1 0 1,0-1 0,-1 1 0,1-1 0,0-6-1,2-6 19,-1 0 0,1-19 0,-4 35-30,1-7-2,0 0 1,-1 0 0,0 0 0,-1 0 0,1 0-1,-1 0 1,-4-14 0,6 25-6,1 0 0,0 0 1,1 0-1,-1 0 0,1 0 0,-1 0 0,1-1 1,0 1-1,0-1 0,0 0 0,0 0 0,0 0 1,0 0-1,6 2 0,1-1 4,0-1 1,1 0-1,-1-1 1,0 0-1,1 0 1,0-1-1,-1 0 1,1-1-1,-1 0 1,1-1-1,-1 0 1,0-1-1,0 0 1,0 0-1,13-7 0,-15 6 1,0 0 0,-1-1 0,1 0 0,-1 0 0,0-1-1,0 0 1,0 0 0,6-8 0,-9 9 0,-1 0 0,1 0 0,-1 0 0,-1 0 1,1-1-1,0 1 0,-1-1 0,0 1 0,-1-1 0,1 0 1,-1 0-1,1-10 0,-2 14-1,0-1 0,0 1 0,0 0 0,0 0 0,0 0 0,0 0 0,-1 0 1,1 0-1,-1 0 0,0 0 0,1 0 0,-1 0 0,0 0 0,0 0 0,0 0 0,0 0 0,-1 1 0,1-1 0,0 0 0,-1 1 1,1-1-1,-1 1 0,0-1 0,1 1 0,-1 0 0,0 0 0,-3-2 0,2 2-1,0 1 0,1-1 0,-1 0 0,0 1 1,0 0-1,0 0 0,0 0 0,0 0 0,0 0 0,0 0 0,0 1 0,0-1 0,0 1 0,0 0 0,1 0 1,-1 0-1,0 0 0,1 1 0,-6 2 0,-1 3 0,1 1 0,-1 0 0,1 0 0,0 1 0,1 0 0,0 0 0,1 0 0,-1 1 0,2 0-1,0 1 1,0-1 0,0 1 0,2 0 0,-6 21 0,8-29-42,1-1 0,-1 1 0,1 0 0,0-1 1,0 1-1,0 0 0,0 0 0,0-1 0,0 1 0,1 0 0,-1-1 0,1 1 0,0 0 0,0-1 0,0 1 0,0-1 0,0 1 0,0-1 0,1 0 0,-1 0 0,1 1 1,0-1-1,0 0 0,-1 0 0,1-1 0,0 1 0,1 0 0,-1-1 0,0 1 0,0-1 0,1 1 0,-1-1 0,1 0 0,-1 0 0,1 0 0,0-1 0,-1 1 0,1-1 0,5 1 1,9 1-276,1 0 0,0-1 0,0-1 1,0-1-1,0-1 0,21-4 0,23-6-447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4.481"/>
    </inkml:context>
    <inkml:brush xml:id="br0">
      <inkml:brushProperty name="width" value="0.05" units="cm"/>
      <inkml:brushProperty name="height" value="0.05" units="cm"/>
    </inkml:brush>
  </inkml:definitions>
  <inkml:trace contextRef="#ctx0" brushRef="#br0">518 49 10858,'5'-4'161,"4"-4"112,0 0 0,0 1 0,21-12 0,-30 18-263,0 1 0,0 0 0,1 0 0,-1 0 0,0-1 1,1 1-1,-1 0 0,0 0 0,1 0 0,-1 0 1,0 0-1,1 0 0,-1 0 0,0 0 0,1 0 0,-1-1 1,0 1-1,1 1 0,-1-1 0,0 0 0,1 0 0,-1 0 1,1 0-1,-1 0 0,0 0 0,1 0 0,-1 0 0,0 1 1,0-1-1,1 0 0,-1 0 0,0 0 0,1 1 0,-1-1 1,0 0-1,0 0 0,1 1 0,-1-1 0,0 0 1,0 0-1,1 1 0,-2 16 612,-7 10-419,-1-1-1,-2 0 1,-25 48 0,14-33-20,-181 329 1471,-68 148 424,266-508-2048,0 2-1,1-1 1,0 0-1,0 1 1,1 0-1,1-1 1,0 1-1,1 0 1,0 23-1,1-32-27,0 1 0,1-1 0,0 1 0,0-1-1,0 0 1,0 0 0,0 1 0,1-1 0,-1 0 0,1 0-1,0 0 1,0-1 0,0 1 0,0 0 0,0-1-1,5 4 1,-3-2-3,1-2 1,-1 1-1,1 0 0,0-1 0,0 0 0,0 0 0,0 0 1,0-1-1,10 2 0,8-1-8,-1-1-1,1-1 1,0-1 0,24-4 0,-34 3 7,484-82-116,-363 57 100,58-11 9,19-6-6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3.394"/>
    </inkml:context>
    <inkml:brush xml:id="br0">
      <inkml:brushProperty name="width" value="0.05" units="cm"/>
      <inkml:brushProperty name="height" value="0.05" units="cm"/>
    </inkml:brush>
  </inkml:definitions>
  <inkml:trace contextRef="#ctx0" brushRef="#br0">110 279 15011,'-1'-1'85,"1"0"0,-1 1 0,1-1 0,-1 0 0,1 1-1,-1-1 1,1 0 0,-1 1 0,0-1 0,1 1 0,-1-1 0,0 1-1,1-1 1,-1 1 0,0 0 0,0-1 0,1 1 0,-1 0 0,0 0-1,0-1 1,0 1 0,1 0 0,-1 0 0,0 0 0,0 0 0,0 0 0,-1 0-1,0 1 55,0 0 0,0-1 0,-1 1-1,1 0 1,0 0 0,0 1 0,1-1 0,-1 0-1,0 1 1,-2 1 0,-3 4 307,1 0 0,0 0-1,1 0 1,-7 11 0,7-10-273,1 0 0,1 1 0,-1-1 0,1 0 0,1 1 1,0 0-1,0-1 0,0 1 0,1 0 0,1 0 0,0 11 0,0-17-150,0 0 0,1 0 0,-1 0 0,1-1 0,0 1 0,0 0 0,0 0 0,0 0 0,0 0 0,1-1 0,-1 1 0,1-1 0,0 1 0,0-1 0,0 0 0,0 0 0,0 1 0,0-1 0,1-1 0,-1 1 0,1 0 0,-1-1 0,1 1 0,-1-1 1,1 0-1,0 1 0,0-1 0,0-1 0,0 1 0,0 0 0,0-1 0,0 0 0,0 1 0,0-1 0,0 0 0,3-1 0,3 1-7,0-1 0,-1-1 0,1 0 0,0 0 0,-1 0 0,1-1 0,-1 0 0,0-1 0,0 0 0,0 0 0,0-1 0,-1 0 0,0 0 0,0-1 0,0 1 0,-1-2 0,1 1 0,-1-1 0,-1 0 0,7-11 0,-2 3-3,-1 0 0,0-1-1,-1-1 1,-1 0-1,-1 0 1,0 0 0,-1 0-1,-1-1 1,2-20 0,-4 21-13,-1-1 0,-1-25 1,0 39-4,-1 1-1,1-1 1,0 1 0,-1-1 0,0 1-1,0-1 1,0 1 0,0-1 0,-1 1-1,1 0 1,-1 0 0,0 0-1,1 0 1,-2 0 0,1 0 0,0 0-1,-1 1 1,1-1 0,-4-2 0,5 4 0,-1 1 1,1-1 0,-1 0-1,1 1 1,-1-1 0,0 1-1,1-1 1,-1 1-1,0 0 1,0 0 0,1-1-1,-1 1 1,0 0 0,0 1-1,1-1 1,-1 0 0,0 1-1,1-1 1,-1 0 0,0 1-1,1 0 1,-1-1 0,0 1-1,1 0 1,-1 0 0,1 0-1,0 0 1,-1 0 0,1 0-1,0 1 1,-1-1 0,1 0-1,0 1 1,0-1 0,0 0-1,-1 3 1,-2 3-4,0-1 0,1 1 0,0 0 1,0 0-1,1 0 0,-1 0 0,-1 10 0,3-11-9,0 0-1,1 0 1,-1 0-1,1 0 1,0 0-1,1 0 1,-1 0 0,1 0-1,0 0 1,1 0-1,0 0 1,0 0-1,3 7 1,-3-10-55,1 1 0,-1-1-1,1 1 1,0-1 0,0 0 0,0 0 0,0 0 0,0-1 0,1 1-1,-1-1 1,1 1 0,0-1 0,0 0 0,0-1 0,0 1 0,0-1 0,0 0-1,0 0 1,6 1 0,-2-1-149,0-1 0,0 1 0,0-2 0,0 1-1,0-1 1,0 0 0,0-1 0,-1 0 0,11-4 0,29-5-1015,-18 7 778,-18 3 269,0-1-1,0 0 0,-1 0 1,1-1-1,16-7 1,-9 2-52,-1-2 0,0 0 0,0-1 1,-1 0-1,23-23 0,-31 27 283,-1 0 0,-1 0 1,1-1-1,-1 0 0,-1-1 1,1 1-1,-2-1 0,1 0 0,-1 0 1,0-1-1,-1 1 0,4-18 0,-7 25 17,1 0 0,-1 0 0,0 1 0,0-1 0,0 0 0,0 0 0,0 0 0,0 0 0,-1 0 0,1 0 0,-1 1 0,1-1 0,-1 0 0,-1-2 1,1 3 4,1 0 0,-1 0 0,0 0 0,0 0 0,1 1 0,-1-1 1,0 0-1,0 1 0,0-1 0,0 1 0,0-1 0,0 1 0,0-1 1,0 1-1,0-1 0,0 1 0,0 0 0,0 0 0,-1-1 0,-1 1 38,1 0-1,0 1 0,0-1 0,-1 0 0,1 1 0,0-1 0,0 1 0,0 0 1,0 0-1,0 0 0,0 0 0,0 0 0,0 0 0,0 0 0,0 1 1,0-1-1,1 1 0,-1-1 0,1 1 0,-1 0 0,1 0 0,-3 3 1,-1 5 102,0 0 1,1 1-1,0 0 1,0 0-1,1 0 1,1 0-1,0 1 1,0-1-1,1 14 1,0 6 71,2 1 0,6 33 0,-5-42-184,2-1 0,0 1 0,2-1 0,1-1 0,13 33 0,-18-52-83,-1 1 0,0-1 0,1 0 0,0 1 0,-1-1 0,1 0 0,0 0 0,0 0 0,0 0 0,3 1 0,-4-3-7,-1 1-1,1-1 0,0 0 0,-1 0 0,1 1 0,-1-1 0,1 0 1,0 0-1,-1 0 0,1 0 0,0 0 0,0 0 0,-1 0 0,1 0 1,0 0-1,-1 0 0,1 0 0,0 0 0,-1-1 0,1 1 0,-1 0 1,1 0-1,0-1 0,-1 1 0,1-1 0,-1 1 0,1 0 0,-1-1 0,1 1 1,-1-1-1,1 1 0,-1-1 0,1 1 0,-1-1 0,0 1 0,1-1 1,-1 0-1,0 1 0,1-1 0,-1 0 0,0 1 0,0-1 0,0 0 1,1 0-1,2-9 6,-1 0 1,0 1-1,0-1 1,-1 0-1,0 0 1,-1 0-1,-1-18 1,-15-69-9,-4 20-24,-3-13-105,23 90 116,0-1-1,0 1 1,0 0-1,0-1 1,0 1 0,0 0-1,0-1 1,0 1-1,0 0 1,0 0-1,0-1 1,0 1-1,1 0 1,-1-1-1,0 1 1,0 0-1,0 0 1,0-1-1,0 1 1,1 0-1,-1 0 1,0 0 0,0-1-1,1 1 1,-1 0-1,0 0 1,0 0-1,1-1 1,-1 1-1,0 0 1,0 0-1,1 0 1,-1 0-1,0 0 1,1 0-1,-1 0 1,0 0-1,0 0 1,1 0-1,-1 0 1,0 0 0,1 0-1,-1 0 1,0 0-1,0 0 1,1 0-1,-1 0 1,1 0-1,17 5-504,-14-4 368,40 10-1020,1-2 0,0-1 0,1-3 0,-1-2 0,1-1-1,0-3 1,0-2 0,-1-1 0,55-14 0,-94 17 1376,-1 0 0,1 0 0,-1-1 0,1 0 0,-1 0-1,0 0 1,0-1 0,5-2 0,-9 4-143,-1 1 0,0 0 0,0 0 0,0 0 0,0 0 0,1 0-1,-1 0 1,0-1 0,0 1 0,0 0 0,0 0 0,1 0 0,-1 0 0,0-1 0,0 1 0,0 0 0,0 0 0,0 0 0,0-1 0,0 1-1,0 0 1,0 0 0,0-1 0,0 1 0,0 0 0,0 0 0,0 0 0,0-1 0,0 1 0,0 0 0,0 0 0,0-1 0,0 1 0,0 0-1,0 0 1,0 0 0,0-1 0,-1 1 0,-9-4 991,-13 3-89,6 3-286,0 0-1,-1 1 0,2 0 0,-1 1 0,0 2 1,1-1-1,0 2 0,0 0 0,-22 14 0,34-18-585,1 0 0,0 0 0,-1 0 0,2 0 0,-1 1 0,0-1 0,-4 8 0,6-10-81,1 0-1,-1 0 1,1 0 0,-1 0 0,1 0 0,-1 0 0,1 1 0,0-1 0,-1 0 0,1 0-1,0 0 1,0 0 0,0 1 0,0-1 0,0 0 0,0 0 0,0 0 0,1 1 0,-1-1 0,0 0-1,1 0 1,-1 0 0,1 0 0,-1 0 0,1 0 0,-1 0 0,1 0 0,0 0 0,-1 0-1,1 0 1,0 0 0,0 0 0,1 0 0,2 2-35,1 0 0,-1-1-1,1 1 1,0-1 0,0 0 0,0-1-1,0 1 1,7 0 0,47 5-449,-12-2-188,-43-5 575,0 1-1,0 0 0,0 1 0,0-1 0,-1 0 0,1 1 0,0 0 0,-1 0 1,1 0-1,-1 0 0,0 1 0,6 4 0,-8-5 72,1 0 0,-1 0 0,0 0 0,0-1 0,0 1 0,0 0 0,0 0 0,0 0 0,-1 0 0,1 1 0,-1-1 0,1 0 0,-1 0 0,0 0 0,0 0 0,0 1 0,0-1 0,0 0 0,0 0 0,-1 0 0,1 0 0,-1 1 0,1-1 0,-1 0 0,-2 3 0,-1 4 150,-2 0 0,1 0 0,-1 0 0,-1-1 0,1 1 0,-1-2 0,-1 1-1,-11 8 1,6-5 142,-1-1-1,-1 0 0,0-1 0,-21 9 0,3-9-640,32-8 326,1-1 0,-1 0 0,1 0 0,-1 0 0,1 0 0,0 0 0,-1 0 0,1 0 0,-1-1 0,1 1 0,-1 0-1,1 0 1,-1 0 0,1 0 0,-1 0 0,1-1 0,-1 1 0,1 0 0,0 0 0,-1-1 0,1 1 0,0 0 0,-1-1 0,1 0 15,-1 0 0,1 0-1,0 0 1,0 0 0,0 1 0,1-1-1,-1 0 1,0 0 0,0 0 0,0 1 0,0-1-1,1 0 1,-1 0 0,0 1 0,1-1 0,-1 0-1,1 0 1,-1 1 0,1-1 0,0 0 0,31-36-497,-4 6 90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3.643"/>
    </inkml:context>
    <inkml:brush xml:id="br0">
      <inkml:brushProperty name="width" value="0.05" units="cm"/>
      <inkml:brushProperty name="height" value="0.05" units="cm"/>
    </inkml:brush>
  </inkml:definitions>
  <inkml:trace contextRef="#ctx0" brushRef="#br0">19 0 14419,'-9'120'1639,"-1"-1"-1200,51 398 438,-6-174-615,-20-46 1,6 85 364,30-2 163,-15-223-536,8-1 0,117 279 0,-114-344-327,-30-60-683,24 57 0,-40-87 715,-1 1-1,1-1 0,-1 1 1,1 0-1,-1-1 1,1 1-1,-1-1 0,0 1 1,0 0-1,0 0 1,0-1-1,0 1 0,0 0 1,-1 2-1,-6-2-399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4.169"/>
    </inkml:context>
    <inkml:brush xml:id="br0">
      <inkml:brushProperty name="width" value="0.05" units="cm"/>
      <inkml:brushProperty name="height" value="0.05" units="cm"/>
    </inkml:brush>
  </inkml:definitions>
  <inkml:trace contextRef="#ctx0" brushRef="#br0">32 541 12147,'-27'3'1148,"23"-3"-473,20-1-82,534-67 2771,-291 30-2780,936-113 268,-239 31-665,-552 63-116,397-42 26,-721 92-476,1 4 1,-1 4 0,1 3 0,99 18-1,-179-21 334,20 1-729,-21-3 760,1 1 0,-1 0-1,1 0 1,-1 0 0,1 0 0,-1 0-1,0-1 1,1 1 0,-1 0 0,1 0-1,-1-1 1,0 1 0,1 0 0,-1-1-1,0 1 1,1 0 0,-1-1 0,0 1-1,0 0 1,1-1 0,-1 1 0,0-1-1,0 1 1,0 0 0,0-1 0,0 1 0,1-1-1,-1 1 1,0-1 0,0 1 0,0-1-1,0 1 1,0-1 0,0 1 0,0 0-1,0-1 1,-1 1 0,1-1 0,0 1-1,0-1 1,0 0 0,-5-13-344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4.681"/>
    </inkml:context>
    <inkml:brush xml:id="br0">
      <inkml:brushProperty name="width" value="0.05" units="cm"/>
      <inkml:brushProperty name="height" value="0.05" units="cm"/>
    </inkml:brush>
  </inkml:definitions>
  <inkml:trace contextRef="#ctx0" brushRef="#br0">14 62 10458,'-4'-10'379,"2"7"70,1-1 0,0 1 0,-1-1 1,1 1-1,1-1 0,-1 0 0,0 1 0,1-6 0,0 8-355,0 1 0,0-1 0,0 0 0,0 1 0,1-1 0,-1 1 0,0-1 0,0 1 0,1-1-1,-1 1 1,0-1 0,1 1 0,-1-1 0,1 1 0,-1-1 0,1 1 0,-1-1 0,1 1 0,-1 0 0,1-1 0,0 1 0,1-1 4,0 0 0,0 1 0,0 0 1,0-1-1,0 1 0,0 0 0,0 0 0,0 0 1,4 1-1,31 5 178,-1 2 1,0 2-1,62 26 0,-53-20-220,-28-9-49,8 1-1,0 1 0,-1 1-1,-1 1 1,0 2 0,36 24 0,-56-35-6,0 1 0,-1-1 1,1 0-1,-1 1 0,1 0 0,-1-1 1,0 1-1,0 0 0,0 0 0,-1 0 1,1 1-1,-1-1 0,0 0 0,1 0 1,-2 1-1,1-1 0,0 1 0,-1-1 1,1 1-1,-1-1 0,0 1 0,0-1 1,0 1-1,-1-1 0,1 1 0,-1-1 1,0 1-1,0-1 0,0 0 0,0 1 1,-3 3-1,-3 6 2,-1-1 0,0 0 0,-1 0 1,-1-1-1,1 0 0,-17 13 0,-74 55 16,67-55-26,-180 138 422,194-146-340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5.187"/>
    </inkml:context>
    <inkml:brush xml:id="br0">
      <inkml:brushProperty name="width" value="0.05" units="cm"/>
      <inkml:brushProperty name="height" value="0.05" units="cm"/>
    </inkml:brush>
  </inkml:definitions>
  <inkml:trace contextRef="#ctx0" brushRef="#br0">0 552 15547,'3'-17'443,"0"1"0,1-1-1,0 1 1,1-1 0,1 1-1,1 1 1,0-1-1,1 1 1,1 1 0,15-21-1,34-35-6,4 3-1,73-63 1,-77 74-346,-54 53-91,1-2-7,-1 1 1,1-1-1,0 1 0,0 1 1,8-5-1,-12 7 7,0 1 0,0 0-1,0-1 1,-1 1 0,1 0-1,0 0 1,0-1 0,0 1-1,0 0 1,0 0 0,0 0-1,0 0 1,0 0 0,0 0 0,0 1-1,0-1 1,0 0 0,-1 0-1,1 1 1,0-1 0,0 0-1,0 1 1,0-1 0,0 1-1,-1-1 1,1 1 0,0-1 0,-1 1-1,1 0 1,0-1 0,-1 1-1,1 0 1,0 0 0,-1-1-1,1 1 1,-1 0 0,0 0-1,1 0 1,-1 0 0,0 0 0,1 0-1,-1 1 1,21 56-84,50 121 74,-54-145-72,0 0 0,3-1 0,24 33 0,-35-54-65,19 23-1083,-26-33 1144,0 0 0,-1-1 0,1 1 0,0 0 0,0-1 0,1 0 0,-1 1 0,0-1 0,0 0 0,1 0 0,-1 0-1,0-1 1,1 1 0,2 0 0,-5-1 59,1 0 0,0 0 0,0 0 0,0 0-1,0 0 1,0 0 0,-1 0 0,1 0 0,0 0 0,0-1 0,0 1-1,0 0 1,-1-1 0,1 1 0,0 0 0,1-2 0,6-13-607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5.839"/>
    </inkml:context>
    <inkml:brush xml:id="br0">
      <inkml:brushProperty name="width" value="0.05" units="cm"/>
      <inkml:brushProperty name="height" value="0.05" units="cm"/>
    </inkml:brush>
  </inkml:definitions>
  <inkml:trace contextRef="#ctx0" brushRef="#br0">4 1 12763,'-3'147'1214,"5"1"0,25 161 0,-18-248-1130,-2-25 82,-2 0-1,-2 1 0,-1-1 0,-4 46 1,-3-69 365,-2-12 89,6-2-559,-1 0 1,1 1-1,0-1 0,0 0 0,0 0 0,0-1 0,0 1 0,0 0 0,0 0 0,1 0 0,-1-1 0,0 1 0,1 0 0,-2-2 0,0-8 99,-1 0 1,2 0 0,-1-1-1,1 1 1,1 0-1,0 0 1,3-18 0,-2 5-23,4-27 11,1-1 0,3 1 0,20-61 0,63-144-65,-83 234-84,1 1 0,0 0 0,2 0 0,18-24 0,-27 41-3,1-1 0,0 0 0,0 1 0,1-1 0,0 1 0,-1 1 0,1-1 1,1 1-1,-1-1 0,0 1 0,1 1 0,-1-1 0,1 1 0,0 0 0,0 0 0,0 1 0,0 0 0,0 0 0,0 0 0,0 1 0,11 0 0,3 3-13,0 0 0,0 0 0,-1 2 0,1 1 0,-1 0 0,-1 1 0,1 2 0,18 10 0,-36-19 12,0 1 1,0 0 0,0 0-1,0-1 1,0 1 0,0 0-1,0 0 1,0 0 0,0 0-1,0 0 1,0 0 0,-1 0-1,1 1 1,0-1 0,0 2-1,-1-2 2,0-1 1,0 1-1,0-1 0,0 1 0,0 0 0,0-1 0,0 1 0,0-1 0,0 1 1,-1 0-1,1-1 0,0 1 0,0-1 0,-1 1 0,1-1 0,0 1 0,-1-1 0,1 1 1,0-1-1,-1 1 0,1-1 0,-1 0 0,0 1 0,-3 2-4,-1 0 0,1-1-1,-1 0 1,0 0 0,0 0-1,-8 2 1,-27 4 28,-62 5 0,17-3-581,73-7 73,13 1 177,23 2 11,14 1-8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6.518"/>
    </inkml:context>
    <inkml:brush xml:id="br0">
      <inkml:brushProperty name="width" value="0.05" units="cm"/>
      <inkml:brushProperty name="height" value="0.05" units="cm"/>
    </inkml:brush>
  </inkml:definitions>
  <inkml:trace contextRef="#ctx0" brushRef="#br0">511 1 17436,'-37'43'986,"-385"480"1797,412-508-2907,8-10-37,-1 0 0,-1 0 0,1-1 0,-1 1 0,0-1 0,0 0 0,0 0 0,-5 4 0,9-8 149,-1 0-1,1 0 1,0 0-1,0 0 1,0 0 0,0 0-1,-1 0 1,1 0-1,0 0 1,0 0-1,0 0 1,0 0 0,-1-1-1,1 1 1,0 0-1,0 0 1,0 0-1,0 0 1,0 0 0,0 0-1,-1-1 1,1 1-1,0 0 1,0 0-1,0 0 1,0 0 0,0-1-1,0 1 1,0 0-1,0 0 1,0 0-1,0 0 1,0-1 0,0 1-1,0 0 1,0 0-1,0 0 1,0 0-1,0-1 1,0 1 0,0 0-1,0 0 1,0 0-1,0-1 1,0-11 387,7-63-728,0 11 118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7.042"/>
    </inkml:context>
    <inkml:brush xml:id="br0">
      <inkml:brushProperty name="width" value="0.05" units="cm"/>
      <inkml:brushProperty name="height" value="0.05" units="cm"/>
    </inkml:brush>
  </inkml:definitions>
  <inkml:trace contextRef="#ctx0" brushRef="#br0">1 0 13699,'11'0'1648,"3"14"-976,4 11-207,6 8 807,7 8-448,10 5-112,3 4-192,3 0-232,1-1-744,2-6 472,3-6-120,-3-6-80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7.554"/>
    </inkml:context>
    <inkml:brush xml:id="br0">
      <inkml:brushProperty name="width" value="0.05" units="cm"/>
      <inkml:brushProperty name="height" value="0.05" units="cm"/>
    </inkml:brush>
  </inkml:definitions>
  <inkml:trace contextRef="#ctx0" brushRef="#br0">1885 1 12067,'-46'36'970,"1"3"0,-42 46 0,-367 448 851,147-167-1554,-199 200-56,188-212 195,300-333-443,2 1 0,1 1 0,0 0 0,2 1 0,0 0 0,2 1 0,-9 28 0,20-47-48,3-11-36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8.031"/>
    </inkml:context>
    <inkml:brush xml:id="br0">
      <inkml:brushProperty name="width" value="0.05" units="cm"/>
      <inkml:brushProperty name="height" value="0.05" units="cm"/>
    </inkml:brush>
  </inkml:definitions>
  <inkml:trace contextRef="#ctx0" brushRef="#br0">1 0 13083,'3'7'218,"0"0"1,1-1-1,-1 0 1,1 0-1,1 0 1,-1 0-1,1-1 1,8 7-1,0 2 28,43 43 869,95 73-1,76 38-166,-13-11-601,300 260-138,-260-166-178,-24-22-6,226 154 98,-393-335-191,2-3 0,1-3 0,3-2 0,102 42 0,-162-78 45,0-1 0,1 0 1,-1-1-1,1 0 0,0 0 1,-1-1-1,1-1 0,16 0 1,1-8-117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6.174"/>
    </inkml:context>
    <inkml:brush xml:id="br0">
      <inkml:brushProperty name="width" value="0.05" units="cm"/>
      <inkml:brushProperty name="height" value="0.05" units="cm"/>
    </inkml:brush>
  </inkml:definitions>
  <inkml:trace contextRef="#ctx0" brushRef="#br0">359 417 15771,'3'-3'179,"17"-16"1663,-18 18-788,-12 13-180,-25 28-367,3 3-1,1 0 1,-37 71-1,47-77-429,-156 291 67,169-311-119,6-16-6,3-2 1,13-33 28,203-402-53,-157 317-14,18-28-59,-58 120 58,-20 27 19,1 0 1,-1 0 0,0-1 0,0 1 0,0 0-1,0 0 1,0 0 0,0-1 0,0 1-1,0 0 1,0 0 0,1 0 0,-1 0-1,0-1 1,0 1 0,0 0 0,0 0 0,1 0-1,-1 0 1,0 0 0,0 0 0,0 0-1,1-1 1,-1 1 0,0 0 0,0 0 0,0 0-1,1 0 1,-1 0 0,0 0 0,0 0-1,0 0 1,1 0 0,-1 0 0,0 0-1,0 0 1,0 0 0,1 0 0,-1 0 0,0 0-1,0 1 1,0-1 0,1 0 0,-1 0-1,0 0 1,0 0 0,0 0 0,1 0-1,-1 1 1,0-1 0,0 0 0,0 0 0,0 0-1,0 0 1,1 1 0,-1-1 0,0 0-1,0 0 1,0 0 0,0 1 0,0-1 0,0 0-1,0 0 1,0 0 0,0 1 0,0-1-1,-1 19 0,0-16 0,-33 194 97,-8 51 303,38-207-255,1 0-1,2 0 1,10 82 0,0-83 0,0-23-68,-8-17-73,-1 1 0,0-1 0,1 0 0,-1 1 0,0-1-1,1 0 1,-1 1 0,1-1 0,-1 0 0,0 0 0,1 0-1,-1 1 1,1-1 0,-1 0 0,1 0 0,-1 0 0,1 0 0,-1 0-1,1 0 1,-1 0 0,1 0 0,-1 0 0,1 0 0,-1 0-1,1 0 1,-1 0 0,1 0 0,0-1 0,1 0 0,-1-1 0,0 1 1,0 0-1,0 0 0,0-1 0,0 1 0,-1 0 0,1-1 1,0 1-1,-1-1 0,1 1 0,-1-1 0,1 1 0,-1-1 0,0 0 1,1 1-1,-1-1 0,0 1 0,0-1 0,0 0 0,-1 1 1,1-3-1,0-1 4,-1-19 19,-1 0 1,0 0 0,-13-46-1,-28-67 17,37 121-41,0 1 0,-17-29 1,14 35-11,6 16-3,7 16-6,-2-14 14,1-1 0,0 0 0,0 0 0,1 0 0,0-1 0,0 1-1,1-1 1,0 0 0,0 0 0,1-1 0,10 10 0,-12-12 2,1-1 1,-1 0-1,1 0 0,-1 0 0,1-1 0,0 0 0,0 0 1,0 0-1,0 0 0,0-1 0,0 1 0,0-1 0,1-1 0,-1 1 1,0-1-1,1 0 0,-1 0 0,0-1 0,11-1 0,-5-2 0,1 0 0,-1 0 0,0-1 0,0-1 0,0 1 0,-1-2 0,0 0 0,0 0 0,-1 0 0,0-2 0,9-8 0,-5 3 6,-1-1 1,-1 0-1,0-1 0,0 0 0,-2 0 0,10-24 0,-15 32-3,-2 5-3,-1 0 1,0 0-1,0 0 1,0 0-1,0 0 1,0-1-1,0 1 1,-1 0-1,1 0 1,-1-7-1,-3 8 0,-1 7 1,-4 10 0,0 6-4,0 2-1,1-1 1,1 1-1,1 0 1,1 0 0,2 0-1,0 1 1,1-1-1,3 31 1,-2-49 7,1 0 0,0 0-1,0 0 1,0 0 0,1 0 0,-1 0 0,1-1 0,0 1-1,1-1 1,-1 1 0,1-1 0,0 0 0,0 0 0,0 0-1,0-1 1,5 5 0,-5-6 2,1 0 0,-1 0 1,1 0-1,-1-1 0,1 1 0,0-1 0,0 0 1,0 0-1,0 0 0,0 0 0,0-1 0,0 0 1,0 1-1,0-2 0,-1 1 0,1 0 1,0-1-1,0 0 0,0 0 0,7-2 0,6-4 17,-1 0-1,0-1 0,-1 0 0,0-1 0,0-1 0,-1-1 0,0 0 1,-1 0-1,13-16 0,-5 5 15,-2-1-1,-1-1 1,-1-1-1,21-40 1,-37 64-36,1-3 1,0 1-1,0-1 0,0 0 1,0 0-1,-1 0 0,0 0 1,0 0-1,0 0 0,0 0 0,0-6 1,-1 10-2,0 0 1,0 0-1,-1 0 1,1 0-1,0-1 0,0 1 1,0 0-1,0 0 1,-1 0-1,1 0 1,0 0-1,0 0 1,0 0-1,-1 0 0,1 0 1,0 0-1,0 0 1,0 0-1,-1 0 1,1 1-1,0-1 1,0 0-1,0 0 0,0 0 1,-1 0-1,1 0 1,0 0-1,0 0 1,0 0-1,0 1 1,-1-1-1,1 0 0,0 0 1,0 0-1,0 0 1,0 0-1,0 1 1,0-1-1,0 0 1,0 0-1,-1 0 1,1 1-1,0-1 0,0 0 1,0 0-1,0 0 1,0 0-1,0 1 1,0-1-1,-7 14-7,0 3-6,2 0 0,0 0 1,1 1-1,0-1 0,2 1 0,-1 29 1,3-45 12,0 1 0,0-1 1,0 0-1,0 1 0,1-1 1,-1 0-1,1 1 0,0-1 1,-1 0-1,1 0 0,0 0 0,2 3 1,-2-4 0,-1 0-1,1-1 1,0 1 0,-1 0 0,1-1-1,0 1 1,0-1 0,0 1 0,-1-1 0,1 1-1,0-1 1,0 0 0,0 1 0,0-1 0,0 0-1,0 0 1,0 0 0,-1 0 0,1 0 0,0 0-1,2 0 1,2-1 0,-1 0 0,1-1 0,0 0 0,-1 0 0,0 0 0,1 0-1,-1-1 1,0 0 0,0 0 0,6-6 0,28-26 5,-2-2 1,-2-1-1,-2-2 0,46-71 0,-26 22-9,54-126 1,-94 188-10,21-52-47,-30 71 43,0 0 0,-1 0-1,0-1 1,-1 1 0,0 0 0,0-1 0,-1-10 0,0 19 16,0 0-1,0-1 0,0 1 1,0 0-1,0-1 0,0 1 0,0 0 1,0-1-1,0 1 0,0 0 1,0 0-1,0-1 0,0 1 1,0 0-1,0-1 0,0 1 0,-1 0 1,1 0-1,0-1 0,0 1 1,0 0-1,0 0 0,-1-1 1,1 1-1,0 0 0,0 0 0,-1 0 1,1-1-1,0 1 0,0 0 1,-1 0-1,1 0 0,0 0 0,0 0 1,-1 0-1,1 0 0,0 0 1,-1-1-1,1 1 0,0 0 1,-1 0-1,1 0 0,0 0 0,-1 0 1,1 0-1,0 1 0,0-1 1,-1 0-1,1 0 0,0 0 1,-1 0-1,1 0 0,0 0 0,0 0 1,-1 1-1,1-1 0,0 0 1,0 0-1,-1 0 0,1 1 1,0-1-1,-16 18-49,0 7 42,2 2 0,-20 52-1,-13 66 152,38-113-92,1 1 1,2 0 0,1 1 0,2-1 0,2 1-1,0-1 1,3 1 0,0 0 0,2-1 0,2 0-1,1 0 1,17 49 0,11 14-14,-5-17-15,-4 2-1,19 95 0,-43-164 27,-1-1-1,0 1 1,0 0-1,-2 19 1,1-31-36,0 1 1,0 0 0,0 0 0,0-1 0,0 1-1,0 0 1,0-1 0,0 1 0,0 0 0,-1 0-1,1-1 1,0 1 0,-1 0 0,1-1 0,0 1 0,-1-1-1,1 1 1,0 0 0,-1-1 0,1 1 0,-1-1-1,0 1 1,1-1 0,-1 1 0,1-1 0,-1 0-1,0 1 1,0 0 0,-1-2 1,1 1 0,0 0 0,0 0 1,0-1-1,0 1 0,0-1 0,0 1 0,0-1 0,0 0 1,1 1-1,-1-1 0,0 0 0,0 0 0,0 1 0,1-1 0,-2-1 1,-4-7 61,0 1 0,0-1 1,-5-11-1,-8-25 200,-28-91 0,0-56-95,37 150-172,-1-6-40,1 0 1,-4-66 0,14 109-12,0 0 1,0 0 0,0 1-1,1-1 1,-1 0-1,4-10 1,-4 14 7,1 0-1,-1 0 1,1 0 0,0 0 0,-1 0 0,1 0 0,0 0 0,0 0 0,-1 0 0,1 1-1,0-1 1,0 0 0,0 0 0,0 1 0,0-1 0,0 1 0,1-1 0,-1 1 0,0-1-1,0 1 1,0 0 0,0-1 0,1 1 0,-1 0 0,0 0 0,0 0 0,0 0 0,1 0-1,1 0 1,103 7-1702,-57-7 1172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8.679"/>
    </inkml:context>
    <inkml:brush xml:id="br0">
      <inkml:brushProperty name="width" value="0.05" units="cm"/>
      <inkml:brushProperty name="height" value="0.05" units="cm"/>
    </inkml:brush>
  </inkml:definitions>
  <inkml:trace contextRef="#ctx0" brushRef="#br0">356 37 14275,'-18'25'398,"-2"0"0,0-2 0,-26 25-1,-16 16 66,40-39-276,-14 15 135,2 1 0,-55 87-1,88-127-331,0 0 1,0 1-1,0-1 1,1 1-1,-1-1 0,0 0 1,1 1-1,-1-1 1,1 1-1,0 0 0,-1-1 1,1 1-1,0-1 0,0 1 1,0-1-1,0 1 1,0 0-1,0-1 0,1 3 1,-1-4-5,0 0 0,1 0 1,-1 0-1,0 1 0,0-1 0,1 0 1,-1 0-1,0 0 0,1 0 1,-1 0-1,0 0 0,1 0 0,-1 0 1,0 0-1,1 0 0,-1 0 0,0 0 1,1 0-1,-1 0 0,0 0 1,1 0-1,-1 0 0,0 0 0,1 0 1,-1 0-1,0 0 0,0 0 0,1-1 1,16-11-454,11-16-408,-2-1 1,-1-1 0,-2-1 0,21-35 0,66-143-550,-88 152 2023,-13 35 337,-8 19 22,-2 7 455,-11 55-767,2 1 0,3 0 0,1 71 0,18 182-677,-11-298 48,4 65-1248,-35-258-654,2 25 2110,28 152-195,0 0 0,0 0 0,-1-1 0,1 1 1,0 0-1,0 0 0,0 0 0,0 0 0,0 0 0,1-1 0,-1 1 1,0 0-1,0 0 0,1 0 0,-1 0 0,1 0 0,-1 0 1,1 0-1,-1 0 0,1 0 0,0 0 0,-1 0 0,1 0 1,0 0-1,0 0 0,-1 1 0,1-1 0,0 0 0,0 1 1,0-1-1,0 0 0,0 1 0,0 0 0,0-1 0,0 1 1,1-1-1,-1 1 0,0 0 0,2-1 0,5 1 77,-1 0-1,1 1 1,0-1-1,-1 1 1,10 3-1,1-1-108,68 10 156,-35-4-130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9.222"/>
    </inkml:context>
    <inkml:brush xml:id="br0">
      <inkml:brushProperty name="width" value="0.05" units="cm"/>
      <inkml:brushProperty name="height" value="0.05" units="cm"/>
    </inkml:brush>
  </inkml:definitions>
  <inkml:trace contextRef="#ctx0" brushRef="#br0">45 0 14523,'0'0'46,"1"1"1,0-1-1,-1 0 1,1 0-1,-1 0 0,1 0 1,-1 1-1,1-1 0,-1 0 1,1 0-1,-1 1 1,0-1-1,1 0 0,-1 1 1,1-1-1,-1 1 0,0-1 1,1 0-1,-1 1 0,0-1 1,1 1-1,-1-1 1,0 1-1,0-1 0,0 1 1,1-1-1,-1 1 0,0-1 1,0 1-1,0-1 0,0 1 1,0 0-1,0 0 1,0 24 209,0-21-127,-27 180 1797,17-134-1737,2 0 1,3 1-1,0 52 0,5-97-197,3 28 26,-3-32-35,1-1 0,-1 0 0,0 0 1,0 1-1,1-1 0,-1 0 0,1 1 0,0-1 0,-1 0 0,1 0 0,0 0 0,-1 0 0,1 0 0,0 0 1,0 0-1,0 0 0,0 0 0,0 0 0,2 1 0,-2-2-11,-1 0 0,1 0 0,0 0 0,-1 0 1,1 0-1,0 0 0,-1 0 0,1 0 0,-1 0 0,1 0 0,0-1 0,-1 1 0,1 0 0,-1 0 1,1-1-1,0 1 0,-1 0 0,1-1 0,-1 1 0,1 0 0,-1-1 0,1 1 0,-1-1 0,0 1 1,1-1-1,-1 1 0,1-1 0,-1 1 0,0-1 0,0 0 0,1 1 0,-1-1 0,0 1 0,0-1 1,1-1-1,6-26-731,1-55-24,-5 28 276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09:59.668"/>
    </inkml:context>
    <inkml:brush xml:id="br0">
      <inkml:brushProperty name="width" value="0.05" units="cm"/>
      <inkml:brushProperty name="height" value="0.05" units="cm"/>
    </inkml:brush>
  </inkml:definitions>
  <inkml:trace contextRef="#ctx0" brushRef="#br0">1 33 11498,'6'36'2525,"19"215"780,-19-214-3126,2 0 1,2 0-1,1-1 1,26 58-1,-32-85-105,-1 0-1,2 0 0,-1 0 1,1-1-1,0 0 1,1 0-1,0-1 0,12 11 1,-16-16-22,0 0 0,0 0 1,0 0-1,0-1 0,0 1 0,1-1 1,-1 0-1,0 0 0,1 0 1,-1 0-1,1 0 0,-1-1 0,1 0 1,-1 1-1,1-1 0,-1-1 0,1 1 1,-1 0-1,1-1 0,-1 0 1,1 0-1,-1 0 0,0 0 0,1 0 1,-1-1-1,0 0 0,0 1 0,4-4 1,5-4 128,-1 0 1,0-1-1,-1 0 0,0-1 1,-1 0-1,0-1 1,0 0-1,-1 0 1,10-23-1,-3 4 49,-3-1 0,0 0 0,7-37 0,-8 16-255,-3-1 1,-2 0 0,-2-1 0,-6-76-1,2 131-17,0 0 0,0 0 0,0 0-1,0 0 1,0 0 0,0-1 0,0 1 0,0 0-1,0 0 1,0 0 0,0 0 0,0 0 0,0 0-1,0-1 1,0 1 0,0 0 0,0 0-1,0 0 1,0 0 0,0 0 0,0 0 0,0-1-1,0 1 1,0 0 0,0 0 0,0 0 0,0 0-1,0 0 1,0 0 0,0 0 0,1 0 0,-1-1-1,0 1 1,0 0 0,0 0 0,0 0-1,0 0 1,0 0 0,0 0 0,0 0 0,1 0-1,-1 0 1,0 0 0,0 0 0,0 0 0,0 0-1,0 0 1,0 0 0,1 0 0,-1 0 0,0 0-1,0 0 1,0 0 0,0 0 0,9 7-1060,12 21 500,-15-19 201,14 18-503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1.570"/>
    </inkml:context>
    <inkml:brush xml:id="br0">
      <inkml:brushProperty name="width" value="0.05" units="cm"/>
      <inkml:brushProperty name="height" value="0.05" units="cm"/>
    </inkml:brush>
  </inkml:definitions>
  <inkml:trace contextRef="#ctx0" brushRef="#br0">84 1 15243,'-37'168'6647,"-2"82"-4485,37-232-2061,0-7-34,1 1 0,-1-1 0,2 0 0,0 1 0,0-1 0,1 0 0,3 16 0,-4-26-63,0 0 0,0-1-1,1 1 1,-1 0 0,0 0 0,0-1-1,0 1 1,1 0 0,-1-1 0,0 1-1,1 0 1,-1-1 0,1 1 0,-1 0-1,1-1 1,-1 1 0,1-1 0,-1 1-1,1-1 1,0 1 0,-1-1-1,1 1 1,-1-1 0,1 0 0,0 1-1,0-1 1,-1 0 0,1 0 0,0 1-1,0-1 1,-1 0 0,1 0 0,0 0-1,0 0 1,-1 0 0,1 0 0,0 0-1,0 0 1,-1 0 0,1 0-1,0-1 1,0 1 0,-1 0 0,1 0-1,0-1 1,-1 1 0,1 0 0,0-1-1,0 0 1,4-2 6,-1-1 0,0 1-1,0-1 1,0 0 0,6-9 0,19-29 33,43-86-1,-45 78-26,76-159 17,-92 196-33,-11 13 0,0 0 0,0 0 0,1 0 0,-1 0 0,0 0 0,0 0 0,0 0 0,1 0 0,-1 0 0,0 1 0,0-1 0,0 0 0,0 0 0,1 0 0,-1 0 0,0 0 0,0 1 0,0-1 0,0 0 0,0 0 0,0 0 0,1 0 0,-1 1 0,0-1 0,0 0 0,0 0 0,0 0 0,0 1 0,0-1 0,0 0 0,0 0 0,0 0 0,0 1 0,0-1 0,0 0 0,0 1 0,-1 27-2,-11 53-35,1-7-57,-2 81-1,12-150-44,1 0-1,1 1 0,-1-1 1,1 1-1,0-1 0,0 0 1,0 1-1,1-1 1,2 7-1,-3-11 77,0 0 0,-1 0 0,1 0 0,0 0 0,-1 0 0,1 0 1,0 0-1,0-1 0,0 1 0,0 0 0,0 0 0,0-1 0,0 1 0,0-1 0,0 1 0,0-1 1,0 0-1,0 1 0,2-1 0,-1 0 14,1 0 0,-1 0 0,1 0 1,-1 0-1,0-1 0,1 1 0,-1-1 0,0 0 0,0 0 1,1 0-1,-1 0 0,0 0 0,2-2 0,28-18-634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2.364"/>
    </inkml:context>
    <inkml:brush xml:id="br0">
      <inkml:brushProperty name="width" value="0.05" units="cm"/>
      <inkml:brushProperty name="height" value="0.05" units="cm"/>
    </inkml:brush>
  </inkml:definitions>
  <inkml:trace contextRef="#ctx0" brushRef="#br0">209 41 14771,'-1'-1'88,"1"1"0,-1 0 0,0 0 0,1 0-1,-1 0 1,0 0 0,0 0 0,1-1 0,-1 2 0,0-1-1,1 0 1,-1 0 0,0 0 0,0 0 0,1 0 0,-1 1 0,0-1-1,1 0 1,-1 0 0,0 1 0,1-1 0,-2 1 0,-18 10 282,5 0-71,1 0-1,1 1 1,-1 0 0,2 1-1,0 1 1,0 0-1,2 1 1,-1 0-1,2 0 1,0 1 0,1 0-1,1 1 1,0 0-1,1 0 1,-5 24-1,10-36-243,1 1 1,0-1-1,-1 1 0,2-1 0,-1 0 0,1 1 0,-1-1 0,2 1 0,0 4 0,-1-8-36,-1-1 1,1 1-1,0-1 0,-1 0 1,1 1-1,0-1 0,0 0 1,0 0-1,0 1 0,0-1 1,0 0-1,0 0 1,0 0-1,1 0 0,-1 0 1,0-1-1,0 1 0,1 0 1,-1 0-1,1-1 0,-1 1 1,1-1-1,-1 0 0,1 1 1,-1-1-1,1 0 0,-1 0 1,1 0-1,-1 0 0,1 0 1,-1 0-1,1 0 0,-1 0 1,1-1-1,-1 1 0,1-1 1,1 0-1,2-1 36,0 0 0,0-1 0,-1 0 0,1 0-1,-1 0 1,1 0 0,-1-1 0,0 1 0,0-1 0,-1 0 0,1-1 0,-1 1 0,0-1 0,0 1-1,2-6 1,3-5 92,-1 0-1,0-1 1,7-26-1,-9 19-39,0 0-1,-1 0 0,0-24 1,-3 36-81,-1-1 0,-1 1 0,0 0 0,0 0-1,-1 0 1,0 0 0,-1 0 0,-5-15 0,1 16 7,6 13-11,1-2-21,0 1 1,1-1-1,-1 1 0,1-1 0,0 1 0,-1-1 1,1 0-1,0 1 0,0-1 0,0 0 0,0 0 1,0 0-1,2 2 0,3 2-2,1-1 1,-1 0-1,1 0 1,0-1-1,0 0 0,0 0 1,1 0-1,-1-1 0,12 2 1,10 0-3,36 1-1,-12-2-6,-42-2 7,-1 1-1,1-1 0,-1 2 1,1 0-1,-1 0 1,15 7-1,-22-9 3,0 1 0,0 0 0,0 0 0,0 0 1,-1 0-1,1 1 0,0-1 0,-1 1 0,0 0 0,1-1 0,-1 1 1,0 0-1,-1 0 0,1 1 0,0-1 0,-1 0 0,0 0 0,0 1 1,0-1-1,0 1 0,0-1 0,0 7 0,-1 7 0,-1-1 0,-1 0 0,0 1 0,-5 17 0,-4 32 35,11-65-32,0-1 0,-1 1 0,1 0-1,0-1 1,0 1 0,0 0 0,0-1-1,0 1 1,0-1 0,0 1-1,0 0 1,0-1 0,0 1 0,0-1-1,1 1 1,-1 0 0,0-1 0,0 1-1,1-1 1,-1 1 0,0-1-1,1 1 1,-1-1 0,0 1 0,1-1-1,-1 1 1,1-1 0,-1 1 0,1-1-1,-1 0 1,1 1 0,-1-1-1,1 0 1,-1 1 0,1-1 0,-1 0-1,1 0 1,0 1 0,-1-1 0,1 0-1,-1 0 1,1 0 0,0 0-1,-1 0 1,1 0 0,0 0 0,-1 0-1,1 0 1,-1 0 0,1-1 0,0 1-1,-1 0 1,1 0 0,-1 0-1,2-1 1,3-1 8,0-1-1,0 1 1,0-1-1,8-6 0,14-12 22,-1-2 0,35-41 0,12-10-5,-71 72-25,-1 0 1,1 1-1,0-1 0,-1 1 1,1 0-1,0 0 0,0 0 1,0 0-1,0 0 0,0 0 1,4-1-1,-6 2-1,0 0 0,1 0 1,-1 0-1,1 0 0,-1 0 0,0 0 1,0 0-1,1 0 0,-1 1 0,0-1 1,1 0-1,-1 0 0,0 0 1,1 1-1,-1-1 0,0 0 0,0 0 1,0 1-1,1-1 0,-1 0 0,0 0 1,0 1-1,0-1 0,1 0 0,-1 1 1,3 17 1,-7 25-3,3-36 2,-1 0 0,1 0-1,1 0 1,0 0-1,0 0 1,0-1 0,1 1-1,-1 0 1,2 0-1,1 8 1,-2-13 1,0-1 0,1 1 0,-1-1 0,0 0-1,0 0 1,0 0 0,1 1 0,-1-1 0,1 0 0,-1-1 0,1 1 0,-1 0 0,1 0 0,-1-1 0,1 1 0,0-1 0,-1 1-1,1-1 1,0 0 0,-1 1 0,1-1 0,0 0 0,0 0 0,-1 0 0,1-1 0,0 1 0,0 0 0,1-1 0,7-1 7,-1 0 1,0-1 0,16-7 0,71-39 49,-68 33-88,1 1 0,0 1 0,41-13 0,-69 27 26,1-1 0,-1 1 0,1 0 0,-1-1 0,0 1 0,1 0 0,-1 0 0,1 0 0,-1 0 0,1 0 0,-1 1 0,3-1 0,-4 1 0,1-1 0,0 0 0,-1 1 0,1-1 0,-1 0 0,1 1 0,-1-1 0,0 1 0,1-1 0,-1 1 0,1-1 0,-1 1 0,0-1 0,1 1 0,-1-1 0,0 1 0,1-1 0,-1 1 0,0-1 0,0 2 0,1 2-5,-1 0 1,0 0 0,0 0 0,-1 0 0,1 0 0,-1 0 0,-2 7-1,-9 27 24,-4 14 17,14-47-31,1-1 1,1 1-1,-1-1 1,1 1-1,-1-1 1,2 1-1,-1-1 1,1 7-1,-1-10-20,1-1 0,-1 1 0,0 0 0,1 0 0,-1 0 0,1-1 0,-1 1 0,1 0 0,-1-1 0,1 1 0,-1 0 0,1-1 0,0 1 1,-1-1-1,1 1 0,0-1 0,0 1 0,-1-1 0,1 0 0,0 1 0,0-1 0,0 0 0,-1 0 0,1 1 0,0-1 0,0 0 0,0 0 0,0 0 0,1 0 0,25-4-1014,-16-1 783,0 1 0,0-2 0,-1 0 0,0 0-1,0-1 1,0 0 0,12-12 0,-15 14 112,36-34-557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3.368"/>
    </inkml:context>
    <inkml:brush xml:id="br0">
      <inkml:brushProperty name="width" value="0.05" units="cm"/>
      <inkml:brushProperty name="height" value="0.05" units="cm"/>
    </inkml:brush>
  </inkml:definitions>
  <inkml:trace contextRef="#ctx0" brushRef="#br0">273 212 16948,'-19'4'544,"0"1"1,0 1 0,1 0-1,0 2 1,1 0-1,-1 1 1,2 0 0,-1 2-1,1 0 1,1 0 0,0 2-1,-18 18 1,30-27-487,-1 1 1,1-1-1,-1 1 0,2 0 1,-1 0-1,0 0 1,1 0-1,0 1 0,0-1 1,-2 9-1,4-13-46,0 1-1,0-1 1,0 1-1,0-1 1,0 1-1,0-1 1,0 1-1,0-1 1,1 1-1,-1-1 1,1 1-1,-1-1 1,1 1-1,-1-1 1,1 0-1,0 1 1,1 1-1,0-1-8,-1-1 0,1 0 0,-1 0 0,1 0-1,0 0 1,0 0 0,-1 0 0,1 0 0,0 0 0,0-1-1,0 1 1,0-1 0,0 0 0,0 1 0,0-1-1,0 0 1,2 0 0,6-1 0,0 0 1,-1 0-1,0-1 0,1-1 0,-1 1 1,0-1-1,0-1 0,0 0 0,-1 0 1,15-9-1,6-7 24,40-34-1,-52 40-24,0-1 0,-2 0 0,1-2 0,-2 1 0,15-24 0,-25 32-5,-9 12-7,-10 12 1,6-2 8,0-1 1,1 1 0,1 1 0,-11 27-1,16-37 4,0 1 1,0 0-1,1-1 0,0 1 0,0 0 0,0 0 0,1-1 0,-1 1 1,1 0-1,1 0 0,-1 0 0,1 0 0,0-1 0,1 1 0,-1 0 1,5 8-1,-5-11 1,1-1 0,-1 1 0,1-1 0,0 0 0,0 0 0,0 0 1,0 0-1,0 0 0,0 0 0,1 0 0,-1-1 0,1 1 0,-1-1 0,1 0 1,-1 0-1,5 2 0,-2-2 1,-1 0 0,1-1 0,0 1 1,0-1-1,0 0 0,0 0 0,0-1 0,9-1 1,1-2 7,-1-1 0,0 0 0,0-1-1,0 0 1,15-10 0,7-7 35,0-2 0,-2-2-1,56-55 1,75-107 165,-159 181-205,1 1 7,-1-1-1,0-1 1,0 1-1,5-12 1,-10 19-15,-1 1 1,0-1 0,0 1 0,1-1 0,-1 1 0,0-1 0,0 1 0,0-1 0,0 1 0,0-1 0,1 1 0,-1-1 0,0 1 0,0-1 0,0 1-1,0-1 1,-1 0 0,1 1 0,0-1 0,0 1 0,0-1 0,0 1 0,0-1 0,-1 1 0,1-1 0,0 1 0,-1 0 0,1-1 0,0 1 0,-1-1-1,1 1 1,-1-1 0,0 1 0,0-1 1,-1 1-1,1-1 0,0 1 0,-1 0 0,1 0 0,0-1 0,-1 1 0,1 0 1,0 0-1,-1 1 0,-1-1 0,-38 12 6,28-7-8,0 1 1,0 0 0,1 1 0,-1 1 0,2 0-1,-1 0 1,-18 19 0,24-20 1,0-1 0,1 1 0,0 0 1,1 1-1,-1-1 0,1 1 0,1-1 0,-1 1 0,1 1 1,1-1-1,0 0 0,0 1 0,0-1 0,0 12 1,2-12-3,0 1 1,0-1 0,1 1 0,0-1 0,0 0 0,1 0 0,0 1 0,0-1 0,1 0 0,6 13-1,-6-17 4,-1 0-1,1 0 1,0 0-1,0-1 0,0 1 1,0-1-1,0 0 1,1 1-1,0-2 0,-1 1 1,1 0-1,0-1 1,1 0-1,-1 1 0,0-2 1,1 1-1,-1 0 1,0-1-1,1 0 0,8 1 1,-2-2 18,-1 0 0,1-1 0,0 0 1,-1 0-1,1-1 0,-1-1 0,0 0 0,0 0 0,0-1 1,16-8-1,0-2 88,-1-1 0,38-30 0,-54 39-77,51-46 181,-55 48-186,-1 0 0,1-1 0,-1 0 0,-1 0 0,1 0 0,-1-1 0,1 1 0,-2-1 0,5-10 0,-7 16-25,0-1 0,1 1 0,-1 0 0,0-1 1,0 1-1,0 0 0,0-1 0,0 1 0,0 0 0,0-1 1,0 1-1,0-1 0,0 1 0,0 0 0,0-1 0,0 1 1,0 0-1,0-1 0,0 1 0,0 0 0,0-1 0,0 1 1,0 0-1,-1-1 0,1 1 0,0 0 0,0-1 0,0 1 1,-1 0-1,1-1 0,0 1 0,0 0 0,-1 0 0,1-1 1,0 1-1,-1 0 0,1 0 0,0 0 0,-1-1 0,1 1 1,0 0-1,-1 0 0,-20 4 27,-20 19-26,29-13 3,0 0 0,0 1-1,2 0 1,-1 1 0,-13 21 0,20-29-28,1 1 1,0 0-1,0 0 0,1 0 1,0 0-1,-1 1 1,2-1-1,-1 1 0,1-1 1,0 1-1,0 0 0,0-1 1,1 1-1,0 0 1,0 0-1,0-1 0,1 1 1,1 8-1,-1-12-34,0 1 0,0-1 0,0 1 0,0-1 0,0 0-1,1 0 1,-1 1 0,1-1 0,0 0 0,-1 0 0,1 0 0,0-1 0,0 1 0,0 0-1,0-1 1,0 1 0,1-1 0,-1 0 0,3 2 0,-1-2-106,0 0 1,1 0 0,-1 0-1,0-1 1,1 1-1,-1-1 1,1 0-1,-1-1 1,0 1-1,7-2 1,4-2-428,0 0 1,-1-1-1,0-1 1,0 0-1,21-13 1,24-21-1449,99-88 0,-115 91 2594,-35 30-317,-4 5-41,-1-1 0,0 0 1,0 1-1,0-1 0,0-1 0,-1 1 0,5-7 1,-7 10-159,0 0 0,1 0 0,-1 0 0,0-1 0,0 1 0,0 0 0,0 0 0,0 0 1,0-1-1,0 1 0,0 0 0,0 0 0,0 0 0,0-1 0,0 1 0,0 0 0,0 0 1,0 0-1,0-1 0,0 1 0,0 0 0,0 0 0,0-1 0,0 1 0,0 0 0,0 0 1,0 0-1,0 0 0,0-1 0,-1 1 0,1 0 0,0 0 0,0 0 0,0-1 0,0 1 0,0 0 1,-1 0-1,1 0 0,0 0 0,0 0 0,0 0 0,-1 0 0,1-1 0,0 1 0,0 0 1,0 0-1,-1 0 0,1 0 0,-17 1 1135,-16 7 81,19-3-760,0 1 0,-17 10 0,28-14-437,-1 0 0,1 1 0,-1-1 0,1 1 0,0-1 0,0 1 0,0 0-1,1 0 1,-1 0 0,1 0 0,0 1 0,-1-1 0,-1 7 0,3-9-54,1 1 1,0 0-1,0-1 1,0 1-1,0 0 0,0-1 1,0 1-1,0 0 0,1-1 1,-1 1-1,1-1 1,-1 1-1,1 0 0,0-1 1,-1 1-1,1-1 1,0 0-1,0 1 0,0-1 1,0 0-1,0 1 0,0-1 1,1 0-1,-1 0 1,0 0-1,1 0 0,-1 0 1,3 1-1,5 4-23,0-1 1,1-1-1,11 5 0,-19-8 15,62 22-138,-35-13 38,-1 0-1,0 2 0,29 17 0,-56-28 98,1 0 0,0 0 0,-1 0 0,0 0 0,1 0 0,-1 0 0,0 0 0,1 1 0,-1-1-1,0 0 1,0 1 0,0-1 0,0 1 0,0-1 0,0 1 0,-1 0 0,1-1 0,0 4 0,-1-4 8,0 0 0,0 0 0,-1 1 0,1-1 0,0 0 0,-1 0 1,1 0-1,-1 0 0,1 0 0,-1 0 0,0 0 0,0 0 0,1 0 0,-1 0 0,0 0 1,0 0-1,0-1 0,0 1 0,0 0 0,0 0 0,0-1 0,0 1 0,0-1 0,0 1 1,0-1-1,0 1 0,-2-1 0,-20 9-22,-1-2 1,1-1-1,-1-1 0,0-1 1,0 0-1,-31-1 0,53-3-86,0 0-1,0 0 0,0 0 0,0 0 1,1 0-1,-1-1 0,0 1 0,0 0 0,1-1 1,-1 0-1,0 1 0,1-1 0,-1 0 1,-2-1-1,3 1 60,1 0 1,-1 0-1,1 0 0,-1 0 1,1 0-1,0 0 0,-1 0 1,1 0-1,0 0 0,0 0 1,0 0-1,0 0 0,0-1 1,0 1-1,0 0 0,0 0 1,1 0-1,-1 0 0,0 0 1,0 0-1,1 0 0,-1 0 1,1 0-1,-1 0 0,1 1 1,0-2-1,11-21-643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3.987"/>
    </inkml:context>
    <inkml:brush xml:id="br0">
      <inkml:brushProperty name="width" value="0.05" units="cm"/>
      <inkml:brushProperty name="height" value="0.05" units="cm"/>
    </inkml:brush>
  </inkml:definitions>
  <inkml:trace contextRef="#ctx0" brushRef="#br0">443 21 16219,'-2'-2'94,"1"1"-1,0-1 0,-1 1 1,1-1-1,-1 1 0,0-1 0,0 1 1,1 0-1,-1 0 0,0 0 1,0 0-1,0 0 0,0 0 0,0 1 1,0-1-1,0 1 0,-3-1 1,0 0-5,0 1 1,0 0-1,0 1 1,0-1-1,0 1 1,0 0-1,-5 1 1,-6 3 209,1 1-1,1 1 1,-26 14 0,13-5 144,2 2 1,0 1 0,1 0-1,1 2 1,0 1 0,-22 30-1,35-41-307,1 2-1,0-1 1,1 1-1,0 0 0,2 1 1,-1 0-1,1 0 1,1 0-1,1 1 1,0-1-1,1 1 0,0 0 1,2 0-1,-1 27 1,2-34-99,1 0 1,1 0 0,0 0-1,0 0 1,0 0-1,1 0 1,0-1 0,0 1-1,1-1 1,6 9 0,-8-13-24,-1-1 0,1 1 0,0-1 1,1 0-1,-1 1 0,0-1 0,1 0 1,-1 0-1,1-1 0,0 1 0,-1 0 1,1-1-1,0 0 0,0 0 0,0 0 1,0 0-1,0 0 0,0 0 0,0-1 1,1 1-1,-1-1 0,0 0 0,0 0 1,0 0-1,0-1 0,1 1 0,-1-1 1,0 0-1,3-1 0,0 0 11,1-1 0,-1 0 1,-1-1-1,1 0 0,0 0 0,-1 0 0,0 0 0,0-1 1,0 0-1,0 0 0,-1 0 0,0-1 0,0 1 0,0-1 0,-1 0 1,0 0-1,0 0 0,0-1 0,2-11 0,-3 14-20,-1 1 0,-1-1 0,1 0 0,0 1 0,-1-1 0,0 0 0,0 0 0,0 1 0,0-1 0,-1 0 0,1 1 0,-1-1 0,0 0 0,0 1 0,0-1 0,-1 1 0,1 0 0,-1-1 0,0 1 0,0 0 0,0 0 0,0 0 0,0 0 0,-1 0 0,1 1 0,-1-1 0,0 1 1,0-1-1,0 1 0,0 0 0,0 0 0,0 0 0,-1 1 0,1-1 0,-1 1 0,1 0 0,-5-1 0,2 1-7,0 0 1,-1 0 0,1 1-1,-1 0 1,1 0 0,-1 0 0,-7 2-1,12-2 1,1 0 0,-1 0 1,0 1-1,1-1 0,-1 0 0,0 1 0,1-1 0,-1 1 0,0 0 0,1-1 0,-1 1 0,1 0 0,-1 0 1,1 0-1,-1 0 0,1 0 0,0 0 0,0 1 0,-1-1 0,1 0 0,0 1 0,0-1 0,0 1 0,1-1 0,-1 1 1,0-1-1,0 1 0,1-1 0,-1 1 0,0 2 0,2-2 0,-1 0 1,1-1-1,-1 1 1,1-1-1,-1 1 1,1-1-1,0 1 0,0-1 1,0 1-1,0-1 1,0 0-1,0 1 1,0-1-1,0 0 1,0 0-1,1 0 0,-1 0 1,0 0-1,1 0 1,-1 0-1,1-1 1,-1 1-1,1 0 0,-1-1 1,1 1-1,1-1 1,45 11-12,-47-11 12,16 2-5,0-1 0,0-1 0,0 0-1,0-2 1,0 0 0,32-8 0,-11-1-20,66-30 1,-103 41 22,-1 0 0,1-1 0,0 1 0,-1 0 0,1 0 0,-1-1 0,1 1 0,0 0 0,-1 0 0,1 0 0,-1 0 0,1 0 0,0 0 0,-1 0 0,1 0 0,0 0 0,-1 0 0,2 0 0,-2 9 18,-17 23 89,10-19-56,-3 6 61,1 1 1,0 0-1,-5 24 1,12-38-75,0 0 0,1 1 0,0-1-1,0 1 1,0-1 0,1 1 0,0 0 0,1-1 0,-1 1 0,1-1 0,0 1 0,1-1-1,-1 1 1,5 9 0,-5-14-50,0 0 0,0 0 0,1 0 0,-1 0 0,0 0 0,1 0 0,-1 0 0,1 0-1,-1-1 1,1 1 0,0-1 0,0 1 0,0-1 0,0 0 0,0 0 0,0 0 0,0 0 0,0 0 0,0 0-1,1 0 1,-1-1 0,0 1 0,1-1 0,-1 0 0,0 0 0,1 1 0,-1-1 0,0-1 0,1 1 0,-1 0-1,0-1 1,0 1 0,1-1 0,1 0 0,3-2-256,-1 0 0,-1 0-1,1 0 1,0-1 0,-1 0-1,1 0 1,-1 0 0,0-1 0,-1 0-1,9-9 1,-3-3-519,1 0 0,-2 0-1,-1-1 1,10-26 0,-4 6-502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4.494"/>
    </inkml:context>
    <inkml:brush xml:id="br0">
      <inkml:brushProperty name="width" value="0.05" units="cm"/>
      <inkml:brushProperty name="height" value="0.05" units="cm"/>
    </inkml:brush>
  </inkml:definitions>
  <inkml:trace contextRef="#ctx0" brushRef="#br0">1 19 11618,'2'0'235,"1"1"-1,0-1 0,0 1 0,0-1 0,-1 0 0,1 0 0,0 0 0,0 0 0,0-1 1,-1 1-1,1-1 0,0 1 0,0-1 0,-1 0 0,1 0 0,-1-1 0,1 1 0,-1 0 0,1-1 1,-1 1-1,0-1 0,0 0 0,3-3 0,-17 32 3942,7-14-3515,-5 10 40,2 2 0,0-1 0,-4 26 0,9-36-538,1 1 1,1-1 0,0 0-1,1 1 1,0-1-1,5 27 1,-4-38-152,-1 0 0,1 0 0,0 0 0,0-1 1,0 1-1,1 0 0,-1-1 0,1 1 0,-1-1 0,1 1 0,0-1 0,0 0 0,3 4 1,-3-5-10,-1-1 0,0 1 0,1 0 0,-1 0 1,1 0-1,-1-1 0,1 1 0,0-1 1,-1 0-1,1 1 0,-1-1 0,1 0 0,0 0 1,-1 0-1,1 0 0,0 0 0,-1 0 1,1 0-1,0-1 0,-1 1 0,1 0 0,-1-1 1,1 0-1,-1 1 0,3-2 0,2-2 5,1 0 0,-1-1 0,0 0 0,-1 0 0,1 0 0,-1 0 0,0-1 0,0 0 0,-1 0 0,0 0 0,0-1 0,4-9 0,3-7 0,-2-1 0,9-33 0,-15 51-15,-2 0 0,1 0-1,-1 0 1,0 0 0,0 0-1,-1-1 1,0 1 0,0 0-1,-1-10 1,1 15 6,0 1 0,0 0 1,0-1-1,0 1 0,0 0 0,0-1 1,0 1-1,0 0 0,0-1 1,0 1-1,0-1 0,0 1 0,-1 0 1,1 0-1,0-1 0,0 1 0,0 0 1,0-1-1,-1 1 0,1 0 0,0-1 1,0 1-1,-1 0 0,1 0 0,0 0 1,0-1-1,-1 1 0,1 0 0,0 0 1,-1 0-1,1 0 0,0-1 0,-1 1 1,1 0-1,0 0 0,-1 0 0,1 0 1,-1 0-1,-8 12-42,-3 21-13,10-24 60,1-1 1,0 1-1,1 0 0,0-1 1,1 1-1,-1 0 0,2-1 1,-1 1-1,1-1 0,0 1 1,1-1-1,4 10 0,-5-15-3,0 1-1,0 0 1,0-1-1,0 1 1,1-1-1,-1 1 1,1-1-1,0 0 1,0 0-1,0-1 1,1 1-1,-1-1 1,1 1-1,-1-1 1,1 0-1,0 0 1,0-1-1,0 1 1,0-1 0,0 0-1,0 0 1,0 0-1,0 0 1,0-1-1,0 0 1,1 0-1,3 0 1,-5 0-54,-1 0 1,1-1 0,-1 1-1,0-1 1,1 1 0,-1-1-1,0 0 1,1 0 0,-1 0 0,0 0-1,0-1 1,0 1 0,0 0-1,0-1 1,0 1 0,0-1-1,0 0 1,-1 0 0,1 0 0,-1 0-1,1 0 1,-1 0 0,0 0-1,0 0 1,0 0 0,0-1-1,0 1 1,0 0 0,0-1 0,-1 1-1,0-1 1,1 1 0,-1-5-1,0-7-242,0 0-1,-1-1 1,0 1-1,-6-22 0,5 22 336,-3-14-452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05.039"/>
    </inkml:context>
    <inkml:brush xml:id="br0">
      <inkml:brushProperty name="width" value="0.05" units="cm"/>
      <inkml:brushProperty name="height" value="0.05" units="cm"/>
    </inkml:brush>
  </inkml:definitions>
  <inkml:trace contextRef="#ctx0" brushRef="#br0">134 1 17492,'-5'11'819,"1"0"0,0 1 1,1-1-1,0 1 0,-2 18 0,-1 62 995,5-79-1571,1 42 571,12 106 1,25 55-481,-13-84-397,-22-121-2,0 0 0,-2 0-1,1 14 1,-5-15-138,-3-13 49,-5-13-31,-22-54-156,-30-90-1,45 110 291,9 23 92,4 16 19,1 0-1,1-1 1,0 1 0,1-1-1,0 0 1,1 0 0,-2-20-1,4 31-39,1 0-1,-1-1 1,1 1-1,-1 0 0,0 0 1,1 0-1,0 0 1,-1 0-1,1 0 0,0 0 1,-1 0-1,1 1 1,0-1-1,0 0 0,0 0 1,0 1-1,0-1 1,0 0-1,0 1 0,0-1 1,0 1-1,0-1 1,0 1-1,0 0 0,0-1 1,0 1-1,0 0 0,1 0 1,-1 0-1,0 0 1,0 0-1,0 0 0,0 0 1,1 0-1,1 1 1,8 0 91,0 0 0,20 6 0,-19-4-94,126 24-1627,-112-24 1279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9:10:24.711"/>
    </inkml:context>
    <inkml:brush xml:id="br0">
      <inkml:brushProperty name="width" value="0.05" units="cm"/>
      <inkml:brushProperty name="height" value="0.05" units="cm"/>
    </inkml:brush>
  </inkml:definitions>
  <inkml:trace contextRef="#ctx0" brushRef="#br0">11 174 13835,'-10'0'1248,"11"-3"-808,14-2-144,19-2 585,9 1-105,10-1-264,5 0-152,0 1-120,0 1-16,-7 0-80,-5 0-48,-9-1-112,-2-1-136,-5-6-392,0-2-80,-4-6 488,0-3-128,-5-8-80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01.11.2022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933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4603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117" Type="http://schemas.openxmlformats.org/officeDocument/2006/relationships/customXml" Target="../ink/ink524.xml"/><Relationship Id="rId21" Type="http://schemas.openxmlformats.org/officeDocument/2006/relationships/customXml" Target="../ink/ink476.xml"/><Relationship Id="rId42" Type="http://schemas.openxmlformats.org/officeDocument/2006/relationships/image" Target="../media/image698.png"/><Relationship Id="rId63" Type="http://schemas.openxmlformats.org/officeDocument/2006/relationships/customXml" Target="../ink/ink497.xml"/><Relationship Id="rId84" Type="http://schemas.openxmlformats.org/officeDocument/2006/relationships/image" Target="../media/image719.png"/><Relationship Id="rId138" Type="http://schemas.openxmlformats.org/officeDocument/2006/relationships/image" Target="../media/image746.png"/><Relationship Id="rId159" Type="http://schemas.openxmlformats.org/officeDocument/2006/relationships/customXml" Target="../ink/ink545.xml"/><Relationship Id="rId170" Type="http://schemas.openxmlformats.org/officeDocument/2006/relationships/image" Target="../media/image762.png"/><Relationship Id="rId191" Type="http://schemas.openxmlformats.org/officeDocument/2006/relationships/customXml" Target="../ink/ink561.xml"/><Relationship Id="rId205" Type="http://schemas.openxmlformats.org/officeDocument/2006/relationships/customXml" Target="../ink/ink568.xml"/><Relationship Id="rId107" Type="http://schemas.openxmlformats.org/officeDocument/2006/relationships/customXml" Target="../ink/ink519.xml"/><Relationship Id="rId11" Type="http://schemas.openxmlformats.org/officeDocument/2006/relationships/customXml" Target="../ink/ink471.xml"/><Relationship Id="rId32" Type="http://schemas.openxmlformats.org/officeDocument/2006/relationships/image" Target="../media/image693.png"/><Relationship Id="rId53" Type="http://schemas.openxmlformats.org/officeDocument/2006/relationships/customXml" Target="../ink/ink492.xml"/><Relationship Id="rId74" Type="http://schemas.openxmlformats.org/officeDocument/2006/relationships/image" Target="../media/image714.png"/><Relationship Id="rId128" Type="http://schemas.openxmlformats.org/officeDocument/2006/relationships/image" Target="../media/image741.png"/><Relationship Id="rId149" Type="http://schemas.openxmlformats.org/officeDocument/2006/relationships/customXml" Target="../ink/ink540.xml"/><Relationship Id="rId5" Type="http://schemas.openxmlformats.org/officeDocument/2006/relationships/customXml" Target="../ink/ink468.xml"/><Relationship Id="rId95" Type="http://schemas.openxmlformats.org/officeDocument/2006/relationships/customXml" Target="../ink/ink513.xml"/><Relationship Id="rId160" Type="http://schemas.openxmlformats.org/officeDocument/2006/relationships/image" Target="../media/image757.png"/><Relationship Id="rId181" Type="http://schemas.openxmlformats.org/officeDocument/2006/relationships/customXml" Target="../ink/ink556.xml"/><Relationship Id="rId22" Type="http://schemas.openxmlformats.org/officeDocument/2006/relationships/image" Target="../media/image688.png"/><Relationship Id="rId43" Type="http://schemas.openxmlformats.org/officeDocument/2006/relationships/customXml" Target="../ink/ink487.xml"/><Relationship Id="rId64" Type="http://schemas.openxmlformats.org/officeDocument/2006/relationships/image" Target="../media/image709.png"/><Relationship Id="rId118" Type="http://schemas.openxmlformats.org/officeDocument/2006/relationships/image" Target="../media/image736.png"/><Relationship Id="rId139" Type="http://schemas.openxmlformats.org/officeDocument/2006/relationships/customXml" Target="../ink/ink535.xml"/><Relationship Id="rId85" Type="http://schemas.openxmlformats.org/officeDocument/2006/relationships/customXml" Target="../ink/ink508.xml"/><Relationship Id="rId150" Type="http://schemas.openxmlformats.org/officeDocument/2006/relationships/image" Target="../media/image752.png"/><Relationship Id="rId171" Type="http://schemas.openxmlformats.org/officeDocument/2006/relationships/customXml" Target="../ink/ink551.xml"/><Relationship Id="rId192" Type="http://schemas.openxmlformats.org/officeDocument/2006/relationships/image" Target="../media/image32.png"/><Relationship Id="rId206" Type="http://schemas.openxmlformats.org/officeDocument/2006/relationships/image" Target="../media/image39.png"/><Relationship Id="rId12" Type="http://schemas.openxmlformats.org/officeDocument/2006/relationships/image" Target="../media/image683.png"/><Relationship Id="rId33" Type="http://schemas.openxmlformats.org/officeDocument/2006/relationships/customXml" Target="../ink/ink482.xml"/><Relationship Id="rId108" Type="http://schemas.openxmlformats.org/officeDocument/2006/relationships/image" Target="../media/image731.png"/><Relationship Id="rId129" Type="http://schemas.openxmlformats.org/officeDocument/2006/relationships/customXml" Target="../ink/ink530.xml"/><Relationship Id="rId54" Type="http://schemas.openxmlformats.org/officeDocument/2006/relationships/image" Target="../media/image704.png"/><Relationship Id="rId75" Type="http://schemas.openxmlformats.org/officeDocument/2006/relationships/customXml" Target="../ink/ink503.xml"/><Relationship Id="rId96" Type="http://schemas.openxmlformats.org/officeDocument/2006/relationships/image" Target="../media/image725.png"/><Relationship Id="rId140" Type="http://schemas.openxmlformats.org/officeDocument/2006/relationships/image" Target="../media/image747.png"/><Relationship Id="rId161" Type="http://schemas.openxmlformats.org/officeDocument/2006/relationships/customXml" Target="../ink/ink546.xml"/><Relationship Id="rId182" Type="http://schemas.openxmlformats.org/officeDocument/2006/relationships/image" Target="../media/image768.png"/><Relationship Id="rId6" Type="http://schemas.openxmlformats.org/officeDocument/2006/relationships/image" Target="../media/image680.png"/><Relationship Id="rId23" Type="http://schemas.openxmlformats.org/officeDocument/2006/relationships/customXml" Target="../ink/ink477.xml"/><Relationship Id="rId119" Type="http://schemas.openxmlformats.org/officeDocument/2006/relationships/customXml" Target="../ink/ink525.xml"/><Relationship Id="rId44" Type="http://schemas.openxmlformats.org/officeDocument/2006/relationships/image" Target="../media/image699.png"/><Relationship Id="rId65" Type="http://schemas.openxmlformats.org/officeDocument/2006/relationships/customXml" Target="../ink/ink498.xml"/><Relationship Id="rId86" Type="http://schemas.openxmlformats.org/officeDocument/2006/relationships/image" Target="../media/image720.png"/><Relationship Id="rId130" Type="http://schemas.openxmlformats.org/officeDocument/2006/relationships/image" Target="../media/image742.png"/><Relationship Id="rId151" Type="http://schemas.openxmlformats.org/officeDocument/2006/relationships/customXml" Target="../ink/ink541.xml"/><Relationship Id="rId172" Type="http://schemas.openxmlformats.org/officeDocument/2006/relationships/image" Target="../media/image763.png"/><Relationship Id="rId193" Type="http://schemas.openxmlformats.org/officeDocument/2006/relationships/customXml" Target="../ink/ink562.xml"/><Relationship Id="rId207" Type="http://schemas.openxmlformats.org/officeDocument/2006/relationships/customXml" Target="../ink/ink569.xml"/><Relationship Id="rId13" Type="http://schemas.openxmlformats.org/officeDocument/2006/relationships/customXml" Target="../ink/ink472.xml"/><Relationship Id="rId109" Type="http://schemas.openxmlformats.org/officeDocument/2006/relationships/customXml" Target="../ink/ink520.xml"/><Relationship Id="rId34" Type="http://schemas.openxmlformats.org/officeDocument/2006/relationships/image" Target="../media/image694.png"/><Relationship Id="rId55" Type="http://schemas.openxmlformats.org/officeDocument/2006/relationships/customXml" Target="../ink/ink493.xml"/><Relationship Id="rId76" Type="http://schemas.openxmlformats.org/officeDocument/2006/relationships/image" Target="../media/image715.png"/><Relationship Id="rId97" Type="http://schemas.openxmlformats.org/officeDocument/2006/relationships/customXml" Target="../ink/ink514.xml"/><Relationship Id="rId120" Type="http://schemas.openxmlformats.org/officeDocument/2006/relationships/image" Target="../media/image737.png"/><Relationship Id="rId141" Type="http://schemas.openxmlformats.org/officeDocument/2006/relationships/customXml" Target="../ink/ink536.xml"/><Relationship Id="rId7" Type="http://schemas.openxmlformats.org/officeDocument/2006/relationships/customXml" Target="../ink/ink469.xml"/><Relationship Id="rId162" Type="http://schemas.openxmlformats.org/officeDocument/2006/relationships/image" Target="../media/image758.png"/><Relationship Id="rId183" Type="http://schemas.openxmlformats.org/officeDocument/2006/relationships/customXml" Target="../ink/ink557.xml"/><Relationship Id="rId24" Type="http://schemas.openxmlformats.org/officeDocument/2006/relationships/image" Target="../media/image689.png"/><Relationship Id="rId40" Type="http://schemas.openxmlformats.org/officeDocument/2006/relationships/image" Target="../media/image697.png"/><Relationship Id="rId45" Type="http://schemas.openxmlformats.org/officeDocument/2006/relationships/customXml" Target="../ink/ink488.xml"/><Relationship Id="rId66" Type="http://schemas.openxmlformats.org/officeDocument/2006/relationships/image" Target="../media/image710.png"/><Relationship Id="rId87" Type="http://schemas.openxmlformats.org/officeDocument/2006/relationships/customXml" Target="../ink/ink509.xml"/><Relationship Id="rId110" Type="http://schemas.openxmlformats.org/officeDocument/2006/relationships/image" Target="../media/image732.png"/><Relationship Id="rId115" Type="http://schemas.openxmlformats.org/officeDocument/2006/relationships/customXml" Target="../ink/ink523.xml"/><Relationship Id="rId131" Type="http://schemas.openxmlformats.org/officeDocument/2006/relationships/customXml" Target="../ink/ink531.xml"/><Relationship Id="rId136" Type="http://schemas.openxmlformats.org/officeDocument/2006/relationships/image" Target="../media/image745.png"/><Relationship Id="rId157" Type="http://schemas.openxmlformats.org/officeDocument/2006/relationships/customXml" Target="../ink/ink544.xml"/><Relationship Id="rId178" Type="http://schemas.openxmlformats.org/officeDocument/2006/relationships/image" Target="../media/image766.png"/><Relationship Id="rId61" Type="http://schemas.openxmlformats.org/officeDocument/2006/relationships/customXml" Target="../ink/ink496.xml"/><Relationship Id="rId82" Type="http://schemas.openxmlformats.org/officeDocument/2006/relationships/image" Target="../media/image718.png"/><Relationship Id="rId152" Type="http://schemas.openxmlformats.org/officeDocument/2006/relationships/image" Target="../media/image753.png"/><Relationship Id="rId173" Type="http://schemas.openxmlformats.org/officeDocument/2006/relationships/customXml" Target="../ink/ink552.xml"/><Relationship Id="rId194" Type="http://schemas.openxmlformats.org/officeDocument/2006/relationships/image" Target="../media/image33.png"/><Relationship Id="rId199" Type="http://schemas.openxmlformats.org/officeDocument/2006/relationships/customXml" Target="../ink/ink565.xml"/><Relationship Id="rId203" Type="http://schemas.openxmlformats.org/officeDocument/2006/relationships/customXml" Target="../ink/ink567.xml"/><Relationship Id="rId208" Type="http://schemas.openxmlformats.org/officeDocument/2006/relationships/image" Target="../media/image40.png"/><Relationship Id="rId19" Type="http://schemas.openxmlformats.org/officeDocument/2006/relationships/customXml" Target="../ink/ink475.xml"/><Relationship Id="rId14" Type="http://schemas.openxmlformats.org/officeDocument/2006/relationships/image" Target="../media/image684.png"/><Relationship Id="rId30" Type="http://schemas.openxmlformats.org/officeDocument/2006/relationships/image" Target="../media/image692.png"/><Relationship Id="rId35" Type="http://schemas.openxmlformats.org/officeDocument/2006/relationships/customXml" Target="../ink/ink483.xml"/><Relationship Id="rId56" Type="http://schemas.openxmlformats.org/officeDocument/2006/relationships/image" Target="../media/image705.png"/><Relationship Id="rId77" Type="http://schemas.openxmlformats.org/officeDocument/2006/relationships/customXml" Target="../ink/ink504.xml"/><Relationship Id="rId100" Type="http://schemas.openxmlformats.org/officeDocument/2006/relationships/image" Target="../media/image727.png"/><Relationship Id="rId105" Type="http://schemas.openxmlformats.org/officeDocument/2006/relationships/customXml" Target="../ink/ink518.xml"/><Relationship Id="rId126" Type="http://schemas.openxmlformats.org/officeDocument/2006/relationships/image" Target="../media/image740.png"/><Relationship Id="rId147" Type="http://schemas.openxmlformats.org/officeDocument/2006/relationships/customXml" Target="../ink/ink539.xml"/><Relationship Id="rId168" Type="http://schemas.openxmlformats.org/officeDocument/2006/relationships/image" Target="../media/image761.png"/><Relationship Id="rId8" Type="http://schemas.openxmlformats.org/officeDocument/2006/relationships/image" Target="../media/image681.png"/><Relationship Id="rId51" Type="http://schemas.openxmlformats.org/officeDocument/2006/relationships/customXml" Target="../ink/ink491.xml"/><Relationship Id="rId72" Type="http://schemas.openxmlformats.org/officeDocument/2006/relationships/image" Target="../media/image713.png"/><Relationship Id="rId93" Type="http://schemas.openxmlformats.org/officeDocument/2006/relationships/customXml" Target="../ink/ink512.xml"/><Relationship Id="rId98" Type="http://schemas.openxmlformats.org/officeDocument/2006/relationships/image" Target="../media/image726.png"/><Relationship Id="rId121" Type="http://schemas.openxmlformats.org/officeDocument/2006/relationships/customXml" Target="../ink/ink526.xml"/><Relationship Id="rId142" Type="http://schemas.openxmlformats.org/officeDocument/2006/relationships/image" Target="../media/image748.png"/><Relationship Id="rId163" Type="http://schemas.openxmlformats.org/officeDocument/2006/relationships/customXml" Target="../ink/ink547.xml"/><Relationship Id="rId184" Type="http://schemas.openxmlformats.org/officeDocument/2006/relationships/image" Target="../media/image769.png"/><Relationship Id="rId189" Type="http://schemas.openxmlformats.org/officeDocument/2006/relationships/customXml" Target="../ink/ink560.xml"/><Relationship Id="rId3" Type="http://schemas.openxmlformats.org/officeDocument/2006/relationships/customXml" Target="../ink/ink467.xml"/><Relationship Id="rId25" Type="http://schemas.openxmlformats.org/officeDocument/2006/relationships/customXml" Target="../ink/ink478.xml"/><Relationship Id="rId46" Type="http://schemas.openxmlformats.org/officeDocument/2006/relationships/image" Target="../media/image700.png"/><Relationship Id="rId67" Type="http://schemas.openxmlformats.org/officeDocument/2006/relationships/customXml" Target="../ink/ink499.xml"/><Relationship Id="rId116" Type="http://schemas.openxmlformats.org/officeDocument/2006/relationships/image" Target="../media/image735.png"/><Relationship Id="rId137" Type="http://schemas.openxmlformats.org/officeDocument/2006/relationships/customXml" Target="../ink/ink534.xml"/><Relationship Id="rId158" Type="http://schemas.openxmlformats.org/officeDocument/2006/relationships/image" Target="../media/image756.png"/><Relationship Id="rId20" Type="http://schemas.openxmlformats.org/officeDocument/2006/relationships/image" Target="../media/image687.png"/><Relationship Id="rId41" Type="http://schemas.openxmlformats.org/officeDocument/2006/relationships/customXml" Target="../ink/ink486.xml"/><Relationship Id="rId62" Type="http://schemas.openxmlformats.org/officeDocument/2006/relationships/image" Target="../media/image708.png"/><Relationship Id="rId83" Type="http://schemas.openxmlformats.org/officeDocument/2006/relationships/customXml" Target="../ink/ink507.xml"/><Relationship Id="rId88" Type="http://schemas.openxmlformats.org/officeDocument/2006/relationships/image" Target="../media/image721.png"/><Relationship Id="rId111" Type="http://schemas.openxmlformats.org/officeDocument/2006/relationships/customXml" Target="../ink/ink521.xml"/><Relationship Id="rId132" Type="http://schemas.openxmlformats.org/officeDocument/2006/relationships/image" Target="../media/image743.png"/><Relationship Id="rId153" Type="http://schemas.openxmlformats.org/officeDocument/2006/relationships/customXml" Target="../ink/ink542.xml"/><Relationship Id="rId174" Type="http://schemas.openxmlformats.org/officeDocument/2006/relationships/image" Target="../media/image764.png"/><Relationship Id="rId179" Type="http://schemas.openxmlformats.org/officeDocument/2006/relationships/customXml" Target="../ink/ink555.xml"/><Relationship Id="rId195" Type="http://schemas.openxmlformats.org/officeDocument/2006/relationships/customXml" Target="../ink/ink563.xml"/><Relationship Id="rId190" Type="http://schemas.openxmlformats.org/officeDocument/2006/relationships/image" Target="../media/image31.png"/><Relationship Id="rId204" Type="http://schemas.openxmlformats.org/officeDocument/2006/relationships/image" Target="../media/image38.png"/><Relationship Id="rId15" Type="http://schemas.openxmlformats.org/officeDocument/2006/relationships/customXml" Target="../ink/ink473.xml"/><Relationship Id="rId36" Type="http://schemas.openxmlformats.org/officeDocument/2006/relationships/image" Target="../media/image695.png"/><Relationship Id="rId57" Type="http://schemas.openxmlformats.org/officeDocument/2006/relationships/customXml" Target="../ink/ink494.xml"/><Relationship Id="rId106" Type="http://schemas.openxmlformats.org/officeDocument/2006/relationships/image" Target="../media/image730.png"/><Relationship Id="rId127" Type="http://schemas.openxmlformats.org/officeDocument/2006/relationships/customXml" Target="../ink/ink529.xml"/><Relationship Id="rId10" Type="http://schemas.openxmlformats.org/officeDocument/2006/relationships/image" Target="../media/image682.png"/><Relationship Id="rId31" Type="http://schemas.openxmlformats.org/officeDocument/2006/relationships/customXml" Target="../ink/ink481.xml"/><Relationship Id="rId52" Type="http://schemas.openxmlformats.org/officeDocument/2006/relationships/image" Target="../media/image703.png"/><Relationship Id="rId73" Type="http://schemas.openxmlformats.org/officeDocument/2006/relationships/customXml" Target="../ink/ink502.xml"/><Relationship Id="rId78" Type="http://schemas.openxmlformats.org/officeDocument/2006/relationships/image" Target="../media/image716.png"/><Relationship Id="rId94" Type="http://schemas.openxmlformats.org/officeDocument/2006/relationships/image" Target="../media/image724.png"/><Relationship Id="rId99" Type="http://schemas.openxmlformats.org/officeDocument/2006/relationships/customXml" Target="../ink/ink515.xml"/><Relationship Id="rId101" Type="http://schemas.openxmlformats.org/officeDocument/2006/relationships/customXml" Target="../ink/ink516.xml"/><Relationship Id="rId122" Type="http://schemas.openxmlformats.org/officeDocument/2006/relationships/image" Target="../media/image738.png"/><Relationship Id="rId143" Type="http://schemas.openxmlformats.org/officeDocument/2006/relationships/customXml" Target="../ink/ink537.xml"/><Relationship Id="rId148" Type="http://schemas.openxmlformats.org/officeDocument/2006/relationships/image" Target="../media/image751.png"/><Relationship Id="rId164" Type="http://schemas.openxmlformats.org/officeDocument/2006/relationships/image" Target="../media/image759.png"/><Relationship Id="rId169" Type="http://schemas.openxmlformats.org/officeDocument/2006/relationships/customXml" Target="../ink/ink550.xml"/><Relationship Id="rId185" Type="http://schemas.openxmlformats.org/officeDocument/2006/relationships/customXml" Target="../ink/ink558.xml"/><Relationship Id="rId4" Type="http://schemas.openxmlformats.org/officeDocument/2006/relationships/image" Target="../media/image679.png"/><Relationship Id="rId9" Type="http://schemas.openxmlformats.org/officeDocument/2006/relationships/customXml" Target="../ink/ink470.xml"/><Relationship Id="rId180" Type="http://schemas.openxmlformats.org/officeDocument/2006/relationships/image" Target="../media/image767.png"/><Relationship Id="rId26" Type="http://schemas.openxmlformats.org/officeDocument/2006/relationships/image" Target="../media/image690.png"/><Relationship Id="rId47" Type="http://schemas.openxmlformats.org/officeDocument/2006/relationships/customXml" Target="../ink/ink489.xml"/><Relationship Id="rId68" Type="http://schemas.openxmlformats.org/officeDocument/2006/relationships/image" Target="../media/image711.png"/><Relationship Id="rId89" Type="http://schemas.openxmlformats.org/officeDocument/2006/relationships/customXml" Target="../ink/ink510.xml"/><Relationship Id="rId112" Type="http://schemas.openxmlformats.org/officeDocument/2006/relationships/image" Target="../media/image733.png"/><Relationship Id="rId133" Type="http://schemas.openxmlformats.org/officeDocument/2006/relationships/customXml" Target="../ink/ink532.xml"/><Relationship Id="rId154" Type="http://schemas.openxmlformats.org/officeDocument/2006/relationships/image" Target="../media/image754.png"/><Relationship Id="rId175" Type="http://schemas.openxmlformats.org/officeDocument/2006/relationships/customXml" Target="../ink/ink553.xml"/><Relationship Id="rId196" Type="http://schemas.openxmlformats.org/officeDocument/2006/relationships/image" Target="../media/image34.png"/><Relationship Id="rId200" Type="http://schemas.openxmlformats.org/officeDocument/2006/relationships/image" Target="../media/image36.png"/><Relationship Id="rId16" Type="http://schemas.openxmlformats.org/officeDocument/2006/relationships/image" Target="../media/image685.png"/><Relationship Id="rId37" Type="http://schemas.openxmlformats.org/officeDocument/2006/relationships/customXml" Target="../ink/ink484.xml"/><Relationship Id="rId58" Type="http://schemas.openxmlformats.org/officeDocument/2006/relationships/image" Target="../media/image706.png"/><Relationship Id="rId79" Type="http://schemas.openxmlformats.org/officeDocument/2006/relationships/customXml" Target="../ink/ink505.xml"/><Relationship Id="rId102" Type="http://schemas.openxmlformats.org/officeDocument/2006/relationships/image" Target="../media/image728.png"/><Relationship Id="rId123" Type="http://schemas.openxmlformats.org/officeDocument/2006/relationships/customXml" Target="../ink/ink527.xml"/><Relationship Id="rId144" Type="http://schemas.openxmlformats.org/officeDocument/2006/relationships/image" Target="../media/image749.png"/><Relationship Id="rId90" Type="http://schemas.openxmlformats.org/officeDocument/2006/relationships/image" Target="../media/image722.png"/><Relationship Id="rId165" Type="http://schemas.openxmlformats.org/officeDocument/2006/relationships/customXml" Target="../ink/ink548.xml"/><Relationship Id="rId186" Type="http://schemas.openxmlformats.org/officeDocument/2006/relationships/image" Target="../media/image770.png"/><Relationship Id="rId27" Type="http://schemas.openxmlformats.org/officeDocument/2006/relationships/customXml" Target="../ink/ink479.xml"/><Relationship Id="rId48" Type="http://schemas.openxmlformats.org/officeDocument/2006/relationships/image" Target="../media/image701.png"/><Relationship Id="rId69" Type="http://schemas.openxmlformats.org/officeDocument/2006/relationships/customXml" Target="../ink/ink500.xml"/><Relationship Id="rId113" Type="http://schemas.openxmlformats.org/officeDocument/2006/relationships/customXml" Target="../ink/ink522.xml"/><Relationship Id="rId134" Type="http://schemas.openxmlformats.org/officeDocument/2006/relationships/image" Target="../media/image744.png"/><Relationship Id="rId80" Type="http://schemas.openxmlformats.org/officeDocument/2006/relationships/image" Target="../media/image717.png"/><Relationship Id="rId155" Type="http://schemas.openxmlformats.org/officeDocument/2006/relationships/customXml" Target="../ink/ink543.xml"/><Relationship Id="rId176" Type="http://schemas.openxmlformats.org/officeDocument/2006/relationships/image" Target="../media/image765.png"/><Relationship Id="rId197" Type="http://schemas.openxmlformats.org/officeDocument/2006/relationships/customXml" Target="../ink/ink564.xml"/><Relationship Id="rId201" Type="http://schemas.openxmlformats.org/officeDocument/2006/relationships/customXml" Target="../ink/ink566.xml"/><Relationship Id="rId17" Type="http://schemas.openxmlformats.org/officeDocument/2006/relationships/customXml" Target="../ink/ink474.xml"/><Relationship Id="rId38" Type="http://schemas.openxmlformats.org/officeDocument/2006/relationships/image" Target="../media/image696.png"/><Relationship Id="rId59" Type="http://schemas.openxmlformats.org/officeDocument/2006/relationships/customXml" Target="../ink/ink495.xml"/><Relationship Id="rId103" Type="http://schemas.openxmlformats.org/officeDocument/2006/relationships/customXml" Target="../ink/ink517.xml"/><Relationship Id="rId124" Type="http://schemas.openxmlformats.org/officeDocument/2006/relationships/image" Target="../media/image739.png"/><Relationship Id="rId70" Type="http://schemas.openxmlformats.org/officeDocument/2006/relationships/image" Target="../media/image712.png"/><Relationship Id="rId91" Type="http://schemas.openxmlformats.org/officeDocument/2006/relationships/customXml" Target="../ink/ink511.xml"/><Relationship Id="rId145" Type="http://schemas.openxmlformats.org/officeDocument/2006/relationships/customXml" Target="../ink/ink538.xml"/><Relationship Id="rId166" Type="http://schemas.openxmlformats.org/officeDocument/2006/relationships/image" Target="../media/image760.png"/><Relationship Id="rId187" Type="http://schemas.openxmlformats.org/officeDocument/2006/relationships/customXml" Target="../ink/ink559.xml"/><Relationship Id="rId1" Type="http://schemas.openxmlformats.org/officeDocument/2006/relationships/slideLayout" Target="../slideLayouts/slideLayout7.xml"/><Relationship Id="rId28" Type="http://schemas.openxmlformats.org/officeDocument/2006/relationships/image" Target="../media/image691.png"/><Relationship Id="rId49" Type="http://schemas.openxmlformats.org/officeDocument/2006/relationships/customXml" Target="../ink/ink490.xml"/><Relationship Id="rId114" Type="http://schemas.openxmlformats.org/officeDocument/2006/relationships/image" Target="../media/image734.png"/><Relationship Id="rId60" Type="http://schemas.openxmlformats.org/officeDocument/2006/relationships/image" Target="../media/image707.png"/><Relationship Id="rId81" Type="http://schemas.openxmlformats.org/officeDocument/2006/relationships/customXml" Target="../ink/ink506.xml"/><Relationship Id="rId135" Type="http://schemas.openxmlformats.org/officeDocument/2006/relationships/customXml" Target="../ink/ink533.xml"/><Relationship Id="rId156" Type="http://schemas.openxmlformats.org/officeDocument/2006/relationships/image" Target="../media/image755.png"/><Relationship Id="rId177" Type="http://schemas.openxmlformats.org/officeDocument/2006/relationships/customXml" Target="../ink/ink554.xml"/><Relationship Id="rId198" Type="http://schemas.openxmlformats.org/officeDocument/2006/relationships/image" Target="../media/image35.png"/><Relationship Id="rId202" Type="http://schemas.openxmlformats.org/officeDocument/2006/relationships/image" Target="../media/image37.png"/><Relationship Id="rId18" Type="http://schemas.openxmlformats.org/officeDocument/2006/relationships/image" Target="../media/image686.png"/><Relationship Id="rId39" Type="http://schemas.openxmlformats.org/officeDocument/2006/relationships/customXml" Target="../ink/ink485.xml"/><Relationship Id="rId50" Type="http://schemas.openxmlformats.org/officeDocument/2006/relationships/image" Target="../media/image702.png"/><Relationship Id="rId104" Type="http://schemas.openxmlformats.org/officeDocument/2006/relationships/image" Target="../media/image729.png"/><Relationship Id="rId125" Type="http://schemas.openxmlformats.org/officeDocument/2006/relationships/customXml" Target="../ink/ink528.xml"/><Relationship Id="rId146" Type="http://schemas.openxmlformats.org/officeDocument/2006/relationships/image" Target="../media/image750.png"/><Relationship Id="rId167" Type="http://schemas.openxmlformats.org/officeDocument/2006/relationships/customXml" Target="../ink/ink549.xml"/><Relationship Id="rId188" Type="http://schemas.openxmlformats.org/officeDocument/2006/relationships/image" Target="../media/image30.png"/><Relationship Id="rId71" Type="http://schemas.openxmlformats.org/officeDocument/2006/relationships/customXml" Target="../ink/ink501.xml"/><Relationship Id="rId92" Type="http://schemas.openxmlformats.org/officeDocument/2006/relationships/image" Target="../media/image723.png"/><Relationship Id="rId2" Type="http://schemas.openxmlformats.org/officeDocument/2006/relationships/notesSlide" Target="../notesSlides/notesSlide10.xml"/><Relationship Id="rId29" Type="http://schemas.openxmlformats.org/officeDocument/2006/relationships/customXml" Target="../ink/ink480.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customXml" Target="../ink/ink575.xml"/><Relationship Id="rId3" Type="http://schemas.openxmlformats.org/officeDocument/2006/relationships/customXml" Target="../ink/ink570.xml"/><Relationship Id="rId7" Type="http://schemas.openxmlformats.org/officeDocument/2006/relationships/customXml" Target="../ink/ink572.xml"/><Relationship Id="rId12" Type="http://schemas.openxmlformats.org/officeDocument/2006/relationships/image" Target="../media/image45.png"/><Relationship Id="rId2" Type="http://schemas.openxmlformats.org/officeDocument/2006/relationships/notesSlide" Target="../notesSlides/notesSlide11.xml"/><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customXml" Target="../ink/ink574.xml"/><Relationship Id="rId5" Type="http://schemas.openxmlformats.org/officeDocument/2006/relationships/customXml" Target="../ink/ink571.xml"/><Relationship Id="rId15" Type="http://schemas.openxmlformats.org/officeDocument/2006/relationships/customXml" Target="../ink/ink576.xml"/><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customXml" Target="../ink/ink573.xml"/><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117" Type="http://schemas.openxmlformats.org/officeDocument/2006/relationships/customXml" Target="../ink/ink634.xml"/><Relationship Id="rId299" Type="http://schemas.openxmlformats.org/officeDocument/2006/relationships/customXml" Target="../ink/ink725.xml"/><Relationship Id="rId21" Type="http://schemas.openxmlformats.org/officeDocument/2006/relationships/customXml" Target="../ink/ink586.xml"/><Relationship Id="rId63" Type="http://schemas.openxmlformats.org/officeDocument/2006/relationships/customXml" Target="../ink/ink607.xml"/><Relationship Id="rId159" Type="http://schemas.openxmlformats.org/officeDocument/2006/relationships/customXml" Target="../ink/ink655.xml"/><Relationship Id="rId170" Type="http://schemas.openxmlformats.org/officeDocument/2006/relationships/image" Target="../media/image131.png"/><Relationship Id="rId226" Type="http://schemas.openxmlformats.org/officeDocument/2006/relationships/image" Target="../media/image159.png"/><Relationship Id="rId268" Type="http://schemas.openxmlformats.org/officeDocument/2006/relationships/image" Target="../media/image180.png"/><Relationship Id="rId32" Type="http://schemas.openxmlformats.org/officeDocument/2006/relationships/image" Target="../media/image62.png"/><Relationship Id="rId74" Type="http://schemas.openxmlformats.org/officeDocument/2006/relationships/image" Target="../media/image83.png"/><Relationship Id="rId128" Type="http://schemas.openxmlformats.org/officeDocument/2006/relationships/image" Target="../media/image110.png"/><Relationship Id="rId5" Type="http://schemas.openxmlformats.org/officeDocument/2006/relationships/customXml" Target="../ink/ink578.xml"/><Relationship Id="rId181" Type="http://schemas.openxmlformats.org/officeDocument/2006/relationships/customXml" Target="../ink/ink666.xml"/><Relationship Id="rId237" Type="http://schemas.openxmlformats.org/officeDocument/2006/relationships/customXml" Target="../ink/ink694.xml"/><Relationship Id="rId279" Type="http://schemas.openxmlformats.org/officeDocument/2006/relationships/customXml" Target="../ink/ink715.xml"/><Relationship Id="rId43" Type="http://schemas.openxmlformats.org/officeDocument/2006/relationships/customXml" Target="../ink/ink597.xml"/><Relationship Id="rId139" Type="http://schemas.openxmlformats.org/officeDocument/2006/relationships/customXml" Target="../ink/ink645.xml"/><Relationship Id="rId290" Type="http://schemas.openxmlformats.org/officeDocument/2006/relationships/image" Target="../media/image191.png"/><Relationship Id="rId304" Type="http://schemas.openxmlformats.org/officeDocument/2006/relationships/image" Target="../media/image198.png"/><Relationship Id="rId85" Type="http://schemas.openxmlformats.org/officeDocument/2006/relationships/customXml" Target="../ink/ink618.xml"/><Relationship Id="rId150" Type="http://schemas.openxmlformats.org/officeDocument/2006/relationships/image" Target="../media/image121.png"/><Relationship Id="rId192" Type="http://schemas.openxmlformats.org/officeDocument/2006/relationships/image" Target="../media/image142.png"/><Relationship Id="rId206" Type="http://schemas.openxmlformats.org/officeDocument/2006/relationships/image" Target="../media/image149.png"/><Relationship Id="rId248" Type="http://schemas.openxmlformats.org/officeDocument/2006/relationships/image" Target="../media/image170.png"/><Relationship Id="rId12" Type="http://schemas.openxmlformats.org/officeDocument/2006/relationships/image" Target="../media/image52.png"/><Relationship Id="rId108" Type="http://schemas.openxmlformats.org/officeDocument/2006/relationships/image" Target="../media/image100.png"/><Relationship Id="rId315" Type="http://schemas.openxmlformats.org/officeDocument/2006/relationships/customXml" Target="../ink/ink733.xml"/><Relationship Id="rId54" Type="http://schemas.openxmlformats.org/officeDocument/2006/relationships/image" Target="../media/image73.png"/><Relationship Id="rId96" Type="http://schemas.openxmlformats.org/officeDocument/2006/relationships/image" Target="../media/image94.png"/><Relationship Id="rId161" Type="http://schemas.openxmlformats.org/officeDocument/2006/relationships/customXml" Target="../ink/ink656.xml"/><Relationship Id="rId217" Type="http://schemas.openxmlformats.org/officeDocument/2006/relationships/customXml" Target="../ink/ink684.xml"/><Relationship Id="rId259" Type="http://schemas.openxmlformats.org/officeDocument/2006/relationships/customXml" Target="../ink/ink705.xml"/><Relationship Id="rId23" Type="http://schemas.openxmlformats.org/officeDocument/2006/relationships/customXml" Target="../ink/ink587.xml"/><Relationship Id="rId119" Type="http://schemas.openxmlformats.org/officeDocument/2006/relationships/customXml" Target="../ink/ink635.xml"/><Relationship Id="rId270" Type="http://schemas.openxmlformats.org/officeDocument/2006/relationships/image" Target="../media/image181.png"/><Relationship Id="rId65" Type="http://schemas.openxmlformats.org/officeDocument/2006/relationships/customXml" Target="../ink/ink608.xml"/><Relationship Id="rId130" Type="http://schemas.openxmlformats.org/officeDocument/2006/relationships/image" Target="../media/image111.png"/><Relationship Id="rId172" Type="http://schemas.openxmlformats.org/officeDocument/2006/relationships/image" Target="../media/image132.png"/><Relationship Id="rId228" Type="http://schemas.openxmlformats.org/officeDocument/2006/relationships/image" Target="../media/image160.png"/><Relationship Id="rId281" Type="http://schemas.openxmlformats.org/officeDocument/2006/relationships/customXml" Target="../ink/ink716.xml"/><Relationship Id="rId34" Type="http://schemas.openxmlformats.org/officeDocument/2006/relationships/image" Target="../media/image63.png"/><Relationship Id="rId55" Type="http://schemas.openxmlformats.org/officeDocument/2006/relationships/customXml" Target="../ink/ink603.xml"/><Relationship Id="rId76" Type="http://schemas.openxmlformats.org/officeDocument/2006/relationships/image" Target="../media/image84.png"/><Relationship Id="rId97" Type="http://schemas.openxmlformats.org/officeDocument/2006/relationships/customXml" Target="../ink/ink624.xml"/><Relationship Id="rId120" Type="http://schemas.openxmlformats.org/officeDocument/2006/relationships/image" Target="../media/image106.png"/><Relationship Id="rId141" Type="http://schemas.openxmlformats.org/officeDocument/2006/relationships/customXml" Target="../ink/ink646.xml"/><Relationship Id="rId7" Type="http://schemas.openxmlformats.org/officeDocument/2006/relationships/customXml" Target="../ink/ink579.xml"/><Relationship Id="rId162" Type="http://schemas.openxmlformats.org/officeDocument/2006/relationships/image" Target="../media/image127.png"/><Relationship Id="rId183" Type="http://schemas.openxmlformats.org/officeDocument/2006/relationships/customXml" Target="../ink/ink667.xml"/><Relationship Id="rId218" Type="http://schemas.openxmlformats.org/officeDocument/2006/relationships/image" Target="../media/image155.png"/><Relationship Id="rId239" Type="http://schemas.openxmlformats.org/officeDocument/2006/relationships/customXml" Target="../ink/ink695.xml"/><Relationship Id="rId250" Type="http://schemas.openxmlformats.org/officeDocument/2006/relationships/image" Target="../media/image171.png"/><Relationship Id="rId271" Type="http://schemas.openxmlformats.org/officeDocument/2006/relationships/customXml" Target="../ink/ink711.xml"/><Relationship Id="rId292" Type="http://schemas.openxmlformats.org/officeDocument/2006/relationships/image" Target="../media/image192.png"/><Relationship Id="rId306" Type="http://schemas.openxmlformats.org/officeDocument/2006/relationships/image" Target="../media/image199.png"/><Relationship Id="rId24" Type="http://schemas.openxmlformats.org/officeDocument/2006/relationships/image" Target="../media/image58.png"/><Relationship Id="rId45" Type="http://schemas.openxmlformats.org/officeDocument/2006/relationships/customXml" Target="../ink/ink598.xml"/><Relationship Id="rId66" Type="http://schemas.openxmlformats.org/officeDocument/2006/relationships/image" Target="../media/image79.png"/><Relationship Id="rId87" Type="http://schemas.openxmlformats.org/officeDocument/2006/relationships/customXml" Target="../ink/ink619.xml"/><Relationship Id="rId110" Type="http://schemas.openxmlformats.org/officeDocument/2006/relationships/image" Target="../media/image101.png"/><Relationship Id="rId131" Type="http://schemas.openxmlformats.org/officeDocument/2006/relationships/customXml" Target="../ink/ink641.xml"/><Relationship Id="rId152" Type="http://schemas.openxmlformats.org/officeDocument/2006/relationships/image" Target="../media/image122.png"/><Relationship Id="rId173" Type="http://schemas.openxmlformats.org/officeDocument/2006/relationships/customXml" Target="../ink/ink662.xml"/><Relationship Id="rId194" Type="http://schemas.openxmlformats.org/officeDocument/2006/relationships/image" Target="../media/image143.png"/><Relationship Id="rId208" Type="http://schemas.openxmlformats.org/officeDocument/2006/relationships/image" Target="../media/image150.png"/><Relationship Id="rId229" Type="http://schemas.openxmlformats.org/officeDocument/2006/relationships/customXml" Target="../ink/ink690.xml"/><Relationship Id="rId240" Type="http://schemas.openxmlformats.org/officeDocument/2006/relationships/image" Target="../media/image166.png"/><Relationship Id="rId261" Type="http://schemas.openxmlformats.org/officeDocument/2006/relationships/customXml" Target="../ink/ink706.xml"/><Relationship Id="rId14" Type="http://schemas.openxmlformats.org/officeDocument/2006/relationships/image" Target="../media/image53.png"/><Relationship Id="rId35" Type="http://schemas.openxmlformats.org/officeDocument/2006/relationships/customXml" Target="../ink/ink593.xml"/><Relationship Id="rId56" Type="http://schemas.openxmlformats.org/officeDocument/2006/relationships/image" Target="../media/image74.png"/><Relationship Id="rId77" Type="http://schemas.openxmlformats.org/officeDocument/2006/relationships/customXml" Target="../ink/ink614.xml"/><Relationship Id="rId100" Type="http://schemas.openxmlformats.org/officeDocument/2006/relationships/image" Target="../media/image96.png"/><Relationship Id="rId282" Type="http://schemas.openxmlformats.org/officeDocument/2006/relationships/image" Target="../media/image187.png"/><Relationship Id="rId317" Type="http://schemas.openxmlformats.org/officeDocument/2006/relationships/customXml" Target="../ink/ink734.xml"/><Relationship Id="rId8" Type="http://schemas.openxmlformats.org/officeDocument/2006/relationships/image" Target="../media/image50.png"/><Relationship Id="rId98" Type="http://schemas.openxmlformats.org/officeDocument/2006/relationships/image" Target="../media/image95.png"/><Relationship Id="rId121" Type="http://schemas.openxmlformats.org/officeDocument/2006/relationships/customXml" Target="../ink/ink636.xml"/><Relationship Id="rId142" Type="http://schemas.openxmlformats.org/officeDocument/2006/relationships/image" Target="../media/image117.png"/><Relationship Id="rId163" Type="http://schemas.openxmlformats.org/officeDocument/2006/relationships/customXml" Target="../ink/ink657.xml"/><Relationship Id="rId184" Type="http://schemas.openxmlformats.org/officeDocument/2006/relationships/image" Target="../media/image138.png"/><Relationship Id="rId219" Type="http://schemas.openxmlformats.org/officeDocument/2006/relationships/customXml" Target="../ink/ink685.xml"/><Relationship Id="rId230" Type="http://schemas.openxmlformats.org/officeDocument/2006/relationships/image" Target="../media/image161.png"/><Relationship Id="rId251" Type="http://schemas.openxmlformats.org/officeDocument/2006/relationships/customXml" Target="../ink/ink701.xml"/><Relationship Id="rId25" Type="http://schemas.openxmlformats.org/officeDocument/2006/relationships/customXml" Target="../ink/ink588.xml"/><Relationship Id="rId46" Type="http://schemas.openxmlformats.org/officeDocument/2006/relationships/image" Target="../media/image69.png"/><Relationship Id="rId67" Type="http://schemas.openxmlformats.org/officeDocument/2006/relationships/customXml" Target="../ink/ink609.xml"/><Relationship Id="rId272" Type="http://schemas.openxmlformats.org/officeDocument/2006/relationships/image" Target="../media/image182.png"/><Relationship Id="rId293" Type="http://schemas.openxmlformats.org/officeDocument/2006/relationships/customXml" Target="../ink/ink722.xml"/><Relationship Id="rId307" Type="http://schemas.openxmlformats.org/officeDocument/2006/relationships/customXml" Target="../ink/ink729.xml"/><Relationship Id="rId88" Type="http://schemas.openxmlformats.org/officeDocument/2006/relationships/image" Target="../media/image90.png"/><Relationship Id="rId111" Type="http://schemas.openxmlformats.org/officeDocument/2006/relationships/customXml" Target="../ink/ink631.xml"/><Relationship Id="rId132" Type="http://schemas.openxmlformats.org/officeDocument/2006/relationships/image" Target="../media/image112.png"/><Relationship Id="rId153" Type="http://schemas.openxmlformats.org/officeDocument/2006/relationships/customXml" Target="../ink/ink652.xml"/><Relationship Id="rId174" Type="http://schemas.openxmlformats.org/officeDocument/2006/relationships/image" Target="../media/image133.png"/><Relationship Id="rId195" Type="http://schemas.openxmlformats.org/officeDocument/2006/relationships/customXml" Target="../ink/ink673.xml"/><Relationship Id="rId209" Type="http://schemas.openxmlformats.org/officeDocument/2006/relationships/customXml" Target="../ink/ink680.xml"/><Relationship Id="rId220" Type="http://schemas.openxmlformats.org/officeDocument/2006/relationships/image" Target="../media/image156.png"/><Relationship Id="rId241" Type="http://schemas.openxmlformats.org/officeDocument/2006/relationships/customXml" Target="../ink/ink696.xml"/><Relationship Id="rId15" Type="http://schemas.openxmlformats.org/officeDocument/2006/relationships/customXml" Target="../ink/ink583.xml"/><Relationship Id="rId36" Type="http://schemas.openxmlformats.org/officeDocument/2006/relationships/image" Target="../media/image64.png"/><Relationship Id="rId57" Type="http://schemas.openxmlformats.org/officeDocument/2006/relationships/customXml" Target="../ink/ink604.xml"/><Relationship Id="rId262" Type="http://schemas.openxmlformats.org/officeDocument/2006/relationships/image" Target="../media/image177.png"/><Relationship Id="rId283" Type="http://schemas.openxmlformats.org/officeDocument/2006/relationships/customXml" Target="../ink/ink717.xml"/><Relationship Id="rId318" Type="http://schemas.openxmlformats.org/officeDocument/2006/relationships/image" Target="../media/image205.png"/><Relationship Id="rId78" Type="http://schemas.openxmlformats.org/officeDocument/2006/relationships/image" Target="../media/image85.png"/><Relationship Id="rId99" Type="http://schemas.openxmlformats.org/officeDocument/2006/relationships/customXml" Target="../ink/ink625.xml"/><Relationship Id="rId101" Type="http://schemas.openxmlformats.org/officeDocument/2006/relationships/customXml" Target="../ink/ink626.xml"/><Relationship Id="rId122" Type="http://schemas.openxmlformats.org/officeDocument/2006/relationships/image" Target="../media/image107.png"/><Relationship Id="rId143" Type="http://schemas.openxmlformats.org/officeDocument/2006/relationships/customXml" Target="../ink/ink647.xml"/><Relationship Id="rId164" Type="http://schemas.openxmlformats.org/officeDocument/2006/relationships/image" Target="../media/image128.png"/><Relationship Id="rId185" Type="http://schemas.openxmlformats.org/officeDocument/2006/relationships/customXml" Target="../ink/ink668.xml"/><Relationship Id="rId9" Type="http://schemas.openxmlformats.org/officeDocument/2006/relationships/customXml" Target="../ink/ink580.xml"/><Relationship Id="rId210" Type="http://schemas.openxmlformats.org/officeDocument/2006/relationships/image" Target="../media/image151.png"/><Relationship Id="rId26" Type="http://schemas.openxmlformats.org/officeDocument/2006/relationships/image" Target="../media/image59.png"/><Relationship Id="rId231" Type="http://schemas.openxmlformats.org/officeDocument/2006/relationships/customXml" Target="../ink/ink691.xml"/><Relationship Id="rId252" Type="http://schemas.openxmlformats.org/officeDocument/2006/relationships/image" Target="../media/image172.png"/><Relationship Id="rId273" Type="http://schemas.openxmlformats.org/officeDocument/2006/relationships/customXml" Target="../ink/ink712.xml"/><Relationship Id="rId294" Type="http://schemas.openxmlformats.org/officeDocument/2006/relationships/image" Target="../media/image193.png"/><Relationship Id="rId308" Type="http://schemas.openxmlformats.org/officeDocument/2006/relationships/image" Target="../media/image200.png"/><Relationship Id="rId47" Type="http://schemas.openxmlformats.org/officeDocument/2006/relationships/customXml" Target="../ink/ink599.xml"/><Relationship Id="rId68" Type="http://schemas.openxmlformats.org/officeDocument/2006/relationships/image" Target="../media/image80.png"/><Relationship Id="rId89" Type="http://schemas.openxmlformats.org/officeDocument/2006/relationships/customXml" Target="../ink/ink620.xml"/><Relationship Id="rId112" Type="http://schemas.openxmlformats.org/officeDocument/2006/relationships/image" Target="../media/image102.png"/><Relationship Id="rId133" Type="http://schemas.openxmlformats.org/officeDocument/2006/relationships/customXml" Target="../ink/ink642.xml"/><Relationship Id="rId154" Type="http://schemas.openxmlformats.org/officeDocument/2006/relationships/image" Target="../media/image123.png"/><Relationship Id="rId175" Type="http://schemas.openxmlformats.org/officeDocument/2006/relationships/customXml" Target="../ink/ink663.xml"/><Relationship Id="rId196" Type="http://schemas.openxmlformats.org/officeDocument/2006/relationships/image" Target="../media/image144.png"/><Relationship Id="rId200" Type="http://schemas.openxmlformats.org/officeDocument/2006/relationships/image" Target="../media/image146.png"/><Relationship Id="rId16" Type="http://schemas.openxmlformats.org/officeDocument/2006/relationships/image" Target="../media/image54.png"/><Relationship Id="rId221" Type="http://schemas.openxmlformats.org/officeDocument/2006/relationships/customXml" Target="../ink/ink686.xml"/><Relationship Id="rId242" Type="http://schemas.openxmlformats.org/officeDocument/2006/relationships/image" Target="../media/image167.png"/><Relationship Id="rId263" Type="http://schemas.openxmlformats.org/officeDocument/2006/relationships/customXml" Target="../ink/ink707.xml"/><Relationship Id="rId284" Type="http://schemas.openxmlformats.org/officeDocument/2006/relationships/image" Target="../media/image188.png"/><Relationship Id="rId319" Type="http://schemas.openxmlformats.org/officeDocument/2006/relationships/customXml" Target="../ink/ink735.xml"/><Relationship Id="rId37" Type="http://schemas.openxmlformats.org/officeDocument/2006/relationships/customXml" Target="../ink/ink594.xml"/><Relationship Id="rId58" Type="http://schemas.openxmlformats.org/officeDocument/2006/relationships/image" Target="../media/image75.png"/><Relationship Id="rId79" Type="http://schemas.openxmlformats.org/officeDocument/2006/relationships/customXml" Target="../ink/ink615.xml"/><Relationship Id="rId102" Type="http://schemas.openxmlformats.org/officeDocument/2006/relationships/image" Target="../media/image97.png"/><Relationship Id="rId123" Type="http://schemas.openxmlformats.org/officeDocument/2006/relationships/customXml" Target="../ink/ink637.xml"/><Relationship Id="rId144" Type="http://schemas.openxmlformats.org/officeDocument/2006/relationships/image" Target="../media/image118.png"/><Relationship Id="rId90" Type="http://schemas.openxmlformats.org/officeDocument/2006/relationships/image" Target="../media/image91.png"/><Relationship Id="rId165" Type="http://schemas.openxmlformats.org/officeDocument/2006/relationships/customXml" Target="../ink/ink658.xml"/><Relationship Id="rId186" Type="http://schemas.openxmlformats.org/officeDocument/2006/relationships/image" Target="../media/image139.png"/><Relationship Id="rId211" Type="http://schemas.openxmlformats.org/officeDocument/2006/relationships/customXml" Target="../ink/ink681.xml"/><Relationship Id="rId232" Type="http://schemas.openxmlformats.org/officeDocument/2006/relationships/image" Target="../media/image162.png"/><Relationship Id="rId253" Type="http://schemas.openxmlformats.org/officeDocument/2006/relationships/customXml" Target="../ink/ink702.xml"/><Relationship Id="rId274" Type="http://schemas.openxmlformats.org/officeDocument/2006/relationships/image" Target="../media/image183.png"/><Relationship Id="rId295" Type="http://schemas.openxmlformats.org/officeDocument/2006/relationships/customXml" Target="../ink/ink723.xml"/><Relationship Id="rId309" Type="http://schemas.openxmlformats.org/officeDocument/2006/relationships/customXml" Target="../ink/ink730.xml"/><Relationship Id="rId27" Type="http://schemas.openxmlformats.org/officeDocument/2006/relationships/customXml" Target="../ink/ink589.xml"/><Relationship Id="rId48" Type="http://schemas.openxmlformats.org/officeDocument/2006/relationships/image" Target="../media/image70.png"/><Relationship Id="rId69" Type="http://schemas.openxmlformats.org/officeDocument/2006/relationships/customXml" Target="../ink/ink610.xml"/><Relationship Id="rId113" Type="http://schemas.openxmlformats.org/officeDocument/2006/relationships/customXml" Target="../ink/ink632.xml"/><Relationship Id="rId134" Type="http://schemas.openxmlformats.org/officeDocument/2006/relationships/image" Target="../media/image113.png"/><Relationship Id="rId320" Type="http://schemas.openxmlformats.org/officeDocument/2006/relationships/image" Target="../media/image206.png"/><Relationship Id="rId80" Type="http://schemas.openxmlformats.org/officeDocument/2006/relationships/image" Target="../media/image86.png"/><Relationship Id="rId155" Type="http://schemas.openxmlformats.org/officeDocument/2006/relationships/customXml" Target="../ink/ink653.xml"/><Relationship Id="rId176" Type="http://schemas.openxmlformats.org/officeDocument/2006/relationships/image" Target="../media/image134.png"/><Relationship Id="rId197" Type="http://schemas.openxmlformats.org/officeDocument/2006/relationships/customXml" Target="../ink/ink674.xml"/><Relationship Id="rId201" Type="http://schemas.openxmlformats.org/officeDocument/2006/relationships/customXml" Target="../ink/ink676.xml"/><Relationship Id="rId222" Type="http://schemas.openxmlformats.org/officeDocument/2006/relationships/image" Target="../media/image157.png"/><Relationship Id="rId243" Type="http://schemas.openxmlformats.org/officeDocument/2006/relationships/customXml" Target="../ink/ink697.xml"/><Relationship Id="rId264" Type="http://schemas.openxmlformats.org/officeDocument/2006/relationships/image" Target="../media/image178.png"/><Relationship Id="rId285" Type="http://schemas.openxmlformats.org/officeDocument/2006/relationships/customXml" Target="../ink/ink718.xml"/><Relationship Id="rId17" Type="http://schemas.openxmlformats.org/officeDocument/2006/relationships/customXml" Target="../ink/ink584.xml"/><Relationship Id="rId38" Type="http://schemas.openxmlformats.org/officeDocument/2006/relationships/image" Target="../media/image65.png"/><Relationship Id="rId59" Type="http://schemas.openxmlformats.org/officeDocument/2006/relationships/customXml" Target="../ink/ink605.xml"/><Relationship Id="rId103" Type="http://schemas.openxmlformats.org/officeDocument/2006/relationships/customXml" Target="../ink/ink627.xml"/><Relationship Id="rId124" Type="http://schemas.openxmlformats.org/officeDocument/2006/relationships/image" Target="../media/image108.png"/><Relationship Id="rId310" Type="http://schemas.openxmlformats.org/officeDocument/2006/relationships/image" Target="../media/image201.png"/><Relationship Id="rId70" Type="http://schemas.openxmlformats.org/officeDocument/2006/relationships/image" Target="../media/image81.png"/><Relationship Id="rId91" Type="http://schemas.openxmlformats.org/officeDocument/2006/relationships/customXml" Target="../ink/ink621.xml"/><Relationship Id="rId145" Type="http://schemas.openxmlformats.org/officeDocument/2006/relationships/customXml" Target="../ink/ink648.xml"/><Relationship Id="rId166" Type="http://schemas.openxmlformats.org/officeDocument/2006/relationships/image" Target="../media/image129.png"/><Relationship Id="rId187" Type="http://schemas.openxmlformats.org/officeDocument/2006/relationships/customXml" Target="../ink/ink669.xml"/><Relationship Id="rId1" Type="http://schemas.openxmlformats.org/officeDocument/2006/relationships/slideLayout" Target="../slideLayouts/slideLayout7.xml"/><Relationship Id="rId212" Type="http://schemas.openxmlformats.org/officeDocument/2006/relationships/image" Target="../media/image152.png"/><Relationship Id="rId233" Type="http://schemas.openxmlformats.org/officeDocument/2006/relationships/customXml" Target="../ink/ink692.xml"/><Relationship Id="rId254" Type="http://schemas.openxmlformats.org/officeDocument/2006/relationships/image" Target="../media/image173.png"/><Relationship Id="rId28" Type="http://schemas.openxmlformats.org/officeDocument/2006/relationships/image" Target="../media/image60.png"/><Relationship Id="rId49" Type="http://schemas.openxmlformats.org/officeDocument/2006/relationships/customXml" Target="../ink/ink600.xml"/><Relationship Id="rId114" Type="http://schemas.openxmlformats.org/officeDocument/2006/relationships/image" Target="../media/image103.png"/><Relationship Id="rId275" Type="http://schemas.openxmlformats.org/officeDocument/2006/relationships/customXml" Target="../ink/ink713.xml"/><Relationship Id="rId296" Type="http://schemas.openxmlformats.org/officeDocument/2006/relationships/image" Target="../media/image194.png"/><Relationship Id="rId300" Type="http://schemas.openxmlformats.org/officeDocument/2006/relationships/image" Target="../media/image196.png"/><Relationship Id="rId60" Type="http://schemas.openxmlformats.org/officeDocument/2006/relationships/image" Target="../media/image76.png"/><Relationship Id="rId81" Type="http://schemas.openxmlformats.org/officeDocument/2006/relationships/customXml" Target="../ink/ink616.xml"/><Relationship Id="rId135" Type="http://schemas.openxmlformats.org/officeDocument/2006/relationships/customXml" Target="../ink/ink643.xml"/><Relationship Id="rId156" Type="http://schemas.openxmlformats.org/officeDocument/2006/relationships/image" Target="../media/image124.png"/><Relationship Id="rId177" Type="http://schemas.openxmlformats.org/officeDocument/2006/relationships/customXml" Target="../ink/ink664.xml"/><Relationship Id="rId198" Type="http://schemas.openxmlformats.org/officeDocument/2006/relationships/image" Target="../media/image145.png"/><Relationship Id="rId321" Type="http://schemas.openxmlformats.org/officeDocument/2006/relationships/customXml" Target="../ink/ink736.xml"/><Relationship Id="rId202" Type="http://schemas.openxmlformats.org/officeDocument/2006/relationships/image" Target="../media/image147.png"/><Relationship Id="rId223" Type="http://schemas.openxmlformats.org/officeDocument/2006/relationships/customXml" Target="../ink/ink687.xml"/><Relationship Id="rId244" Type="http://schemas.openxmlformats.org/officeDocument/2006/relationships/image" Target="../media/image168.png"/><Relationship Id="rId18" Type="http://schemas.openxmlformats.org/officeDocument/2006/relationships/image" Target="../media/image55.png"/><Relationship Id="rId39" Type="http://schemas.openxmlformats.org/officeDocument/2006/relationships/customXml" Target="../ink/ink595.xml"/><Relationship Id="rId265" Type="http://schemas.openxmlformats.org/officeDocument/2006/relationships/customXml" Target="../ink/ink708.xml"/><Relationship Id="rId286" Type="http://schemas.openxmlformats.org/officeDocument/2006/relationships/image" Target="../media/image189.png"/><Relationship Id="rId50" Type="http://schemas.openxmlformats.org/officeDocument/2006/relationships/image" Target="../media/image71.png"/><Relationship Id="rId104" Type="http://schemas.openxmlformats.org/officeDocument/2006/relationships/image" Target="../media/image98.png"/><Relationship Id="rId125" Type="http://schemas.openxmlformats.org/officeDocument/2006/relationships/customXml" Target="../ink/ink638.xml"/><Relationship Id="rId146" Type="http://schemas.openxmlformats.org/officeDocument/2006/relationships/image" Target="../media/image119.png"/><Relationship Id="rId167" Type="http://schemas.openxmlformats.org/officeDocument/2006/relationships/customXml" Target="../ink/ink659.xml"/><Relationship Id="rId188" Type="http://schemas.openxmlformats.org/officeDocument/2006/relationships/image" Target="../media/image140.png"/><Relationship Id="rId311" Type="http://schemas.openxmlformats.org/officeDocument/2006/relationships/customXml" Target="../ink/ink731.xml"/><Relationship Id="rId71" Type="http://schemas.openxmlformats.org/officeDocument/2006/relationships/customXml" Target="../ink/ink611.xml"/><Relationship Id="rId92" Type="http://schemas.openxmlformats.org/officeDocument/2006/relationships/image" Target="../media/image92.png"/><Relationship Id="rId213" Type="http://schemas.openxmlformats.org/officeDocument/2006/relationships/customXml" Target="../ink/ink682.xml"/><Relationship Id="rId234" Type="http://schemas.openxmlformats.org/officeDocument/2006/relationships/image" Target="../media/image163.png"/><Relationship Id="rId2" Type="http://schemas.openxmlformats.org/officeDocument/2006/relationships/notesSlide" Target="../notesSlides/notesSlide12.xml"/><Relationship Id="rId29" Type="http://schemas.openxmlformats.org/officeDocument/2006/relationships/customXml" Target="../ink/ink590.xml"/><Relationship Id="rId255" Type="http://schemas.openxmlformats.org/officeDocument/2006/relationships/customXml" Target="../ink/ink703.xml"/><Relationship Id="rId276" Type="http://schemas.openxmlformats.org/officeDocument/2006/relationships/image" Target="../media/image184.png"/><Relationship Id="rId297" Type="http://schemas.openxmlformats.org/officeDocument/2006/relationships/customXml" Target="../ink/ink724.xml"/><Relationship Id="rId40" Type="http://schemas.openxmlformats.org/officeDocument/2006/relationships/image" Target="../media/image66.png"/><Relationship Id="rId115" Type="http://schemas.openxmlformats.org/officeDocument/2006/relationships/customXml" Target="../ink/ink633.xml"/><Relationship Id="rId136" Type="http://schemas.openxmlformats.org/officeDocument/2006/relationships/image" Target="../media/image114.png"/><Relationship Id="rId157" Type="http://schemas.openxmlformats.org/officeDocument/2006/relationships/customXml" Target="../ink/ink654.xml"/><Relationship Id="rId178" Type="http://schemas.openxmlformats.org/officeDocument/2006/relationships/image" Target="../media/image135.png"/><Relationship Id="rId301" Type="http://schemas.openxmlformats.org/officeDocument/2006/relationships/customXml" Target="../ink/ink726.xml"/><Relationship Id="rId322" Type="http://schemas.openxmlformats.org/officeDocument/2006/relationships/image" Target="../media/image207.png"/><Relationship Id="rId61" Type="http://schemas.openxmlformats.org/officeDocument/2006/relationships/customXml" Target="../ink/ink606.xml"/><Relationship Id="rId82" Type="http://schemas.openxmlformats.org/officeDocument/2006/relationships/image" Target="../media/image87.png"/><Relationship Id="rId199" Type="http://schemas.openxmlformats.org/officeDocument/2006/relationships/customXml" Target="../ink/ink675.xml"/><Relationship Id="rId203" Type="http://schemas.openxmlformats.org/officeDocument/2006/relationships/customXml" Target="../ink/ink677.xml"/><Relationship Id="rId19" Type="http://schemas.openxmlformats.org/officeDocument/2006/relationships/customXml" Target="../ink/ink585.xml"/><Relationship Id="rId224" Type="http://schemas.openxmlformats.org/officeDocument/2006/relationships/image" Target="../media/image158.png"/><Relationship Id="rId245" Type="http://schemas.openxmlformats.org/officeDocument/2006/relationships/customXml" Target="../ink/ink698.xml"/><Relationship Id="rId266" Type="http://schemas.openxmlformats.org/officeDocument/2006/relationships/image" Target="../media/image179.png"/><Relationship Id="rId287" Type="http://schemas.openxmlformats.org/officeDocument/2006/relationships/customXml" Target="../ink/ink719.xml"/><Relationship Id="rId30" Type="http://schemas.openxmlformats.org/officeDocument/2006/relationships/image" Target="../media/image61.png"/><Relationship Id="rId105" Type="http://schemas.openxmlformats.org/officeDocument/2006/relationships/customXml" Target="../ink/ink628.xml"/><Relationship Id="rId126" Type="http://schemas.openxmlformats.org/officeDocument/2006/relationships/image" Target="../media/image109.png"/><Relationship Id="rId147" Type="http://schemas.openxmlformats.org/officeDocument/2006/relationships/customXml" Target="../ink/ink649.xml"/><Relationship Id="rId168" Type="http://schemas.openxmlformats.org/officeDocument/2006/relationships/image" Target="../media/image130.png"/><Relationship Id="rId312" Type="http://schemas.openxmlformats.org/officeDocument/2006/relationships/image" Target="../media/image202.png"/><Relationship Id="rId51" Type="http://schemas.openxmlformats.org/officeDocument/2006/relationships/customXml" Target="../ink/ink601.xml"/><Relationship Id="rId72" Type="http://schemas.openxmlformats.org/officeDocument/2006/relationships/image" Target="../media/image82.png"/><Relationship Id="rId93" Type="http://schemas.openxmlformats.org/officeDocument/2006/relationships/customXml" Target="../ink/ink622.xml"/><Relationship Id="rId189" Type="http://schemas.openxmlformats.org/officeDocument/2006/relationships/customXml" Target="../ink/ink670.xml"/><Relationship Id="rId3" Type="http://schemas.openxmlformats.org/officeDocument/2006/relationships/customXml" Target="../ink/ink577.xml"/><Relationship Id="rId214" Type="http://schemas.openxmlformats.org/officeDocument/2006/relationships/image" Target="../media/image153.png"/><Relationship Id="rId235" Type="http://schemas.openxmlformats.org/officeDocument/2006/relationships/customXml" Target="../ink/ink693.xml"/><Relationship Id="rId256" Type="http://schemas.openxmlformats.org/officeDocument/2006/relationships/image" Target="../media/image174.png"/><Relationship Id="rId277" Type="http://schemas.openxmlformats.org/officeDocument/2006/relationships/customXml" Target="../ink/ink714.xml"/><Relationship Id="rId298" Type="http://schemas.openxmlformats.org/officeDocument/2006/relationships/image" Target="../media/image195.png"/><Relationship Id="rId116" Type="http://schemas.openxmlformats.org/officeDocument/2006/relationships/image" Target="../media/image104.png"/><Relationship Id="rId137" Type="http://schemas.openxmlformats.org/officeDocument/2006/relationships/customXml" Target="../ink/ink644.xml"/><Relationship Id="rId158" Type="http://schemas.openxmlformats.org/officeDocument/2006/relationships/image" Target="../media/image125.png"/><Relationship Id="rId302" Type="http://schemas.openxmlformats.org/officeDocument/2006/relationships/image" Target="../media/image197.png"/><Relationship Id="rId20" Type="http://schemas.openxmlformats.org/officeDocument/2006/relationships/image" Target="../media/image56.png"/><Relationship Id="rId41" Type="http://schemas.openxmlformats.org/officeDocument/2006/relationships/customXml" Target="../ink/ink596.xml"/><Relationship Id="rId62" Type="http://schemas.openxmlformats.org/officeDocument/2006/relationships/image" Target="../media/image77.png"/><Relationship Id="rId83" Type="http://schemas.openxmlformats.org/officeDocument/2006/relationships/customXml" Target="../ink/ink617.xml"/><Relationship Id="rId179" Type="http://schemas.openxmlformats.org/officeDocument/2006/relationships/customXml" Target="../ink/ink665.xml"/><Relationship Id="rId190" Type="http://schemas.openxmlformats.org/officeDocument/2006/relationships/image" Target="../media/image141.png"/><Relationship Id="rId204" Type="http://schemas.openxmlformats.org/officeDocument/2006/relationships/image" Target="../media/image148.png"/><Relationship Id="rId225" Type="http://schemas.openxmlformats.org/officeDocument/2006/relationships/customXml" Target="../ink/ink688.xml"/><Relationship Id="rId246" Type="http://schemas.openxmlformats.org/officeDocument/2006/relationships/image" Target="../media/image169.png"/><Relationship Id="rId267" Type="http://schemas.openxmlformats.org/officeDocument/2006/relationships/customXml" Target="../ink/ink709.xml"/><Relationship Id="rId288" Type="http://schemas.openxmlformats.org/officeDocument/2006/relationships/image" Target="../media/image190.png"/><Relationship Id="rId106" Type="http://schemas.openxmlformats.org/officeDocument/2006/relationships/image" Target="../media/image99.png"/><Relationship Id="rId127" Type="http://schemas.openxmlformats.org/officeDocument/2006/relationships/customXml" Target="../ink/ink639.xml"/><Relationship Id="rId313" Type="http://schemas.openxmlformats.org/officeDocument/2006/relationships/customXml" Target="../ink/ink732.xml"/><Relationship Id="rId10" Type="http://schemas.openxmlformats.org/officeDocument/2006/relationships/image" Target="../media/image51.png"/><Relationship Id="rId31" Type="http://schemas.openxmlformats.org/officeDocument/2006/relationships/customXml" Target="../ink/ink591.xml"/><Relationship Id="rId52" Type="http://schemas.openxmlformats.org/officeDocument/2006/relationships/image" Target="../media/image72.png"/><Relationship Id="rId73" Type="http://schemas.openxmlformats.org/officeDocument/2006/relationships/customXml" Target="../ink/ink612.xml"/><Relationship Id="rId94" Type="http://schemas.openxmlformats.org/officeDocument/2006/relationships/image" Target="../media/image93.png"/><Relationship Id="rId148" Type="http://schemas.openxmlformats.org/officeDocument/2006/relationships/image" Target="../media/image120.png"/><Relationship Id="rId169" Type="http://schemas.openxmlformats.org/officeDocument/2006/relationships/customXml" Target="../ink/ink660.xml"/><Relationship Id="rId4" Type="http://schemas.openxmlformats.org/officeDocument/2006/relationships/image" Target="../media/image48.png"/><Relationship Id="rId180" Type="http://schemas.openxmlformats.org/officeDocument/2006/relationships/image" Target="../media/image136.png"/><Relationship Id="rId215" Type="http://schemas.openxmlformats.org/officeDocument/2006/relationships/customXml" Target="../ink/ink683.xml"/><Relationship Id="rId236" Type="http://schemas.openxmlformats.org/officeDocument/2006/relationships/image" Target="../media/image164.png"/><Relationship Id="rId257" Type="http://schemas.openxmlformats.org/officeDocument/2006/relationships/customXml" Target="../ink/ink704.xml"/><Relationship Id="rId278" Type="http://schemas.openxmlformats.org/officeDocument/2006/relationships/image" Target="../media/image185.png"/><Relationship Id="rId303" Type="http://schemas.openxmlformats.org/officeDocument/2006/relationships/customXml" Target="../ink/ink727.xml"/><Relationship Id="rId42" Type="http://schemas.openxmlformats.org/officeDocument/2006/relationships/image" Target="../media/image67.png"/><Relationship Id="rId84" Type="http://schemas.openxmlformats.org/officeDocument/2006/relationships/image" Target="../media/image88.png"/><Relationship Id="rId138" Type="http://schemas.openxmlformats.org/officeDocument/2006/relationships/image" Target="../media/image115.png"/><Relationship Id="rId191" Type="http://schemas.openxmlformats.org/officeDocument/2006/relationships/customXml" Target="../ink/ink671.xml"/><Relationship Id="rId205" Type="http://schemas.openxmlformats.org/officeDocument/2006/relationships/customXml" Target="../ink/ink678.xml"/><Relationship Id="rId247" Type="http://schemas.openxmlformats.org/officeDocument/2006/relationships/customXml" Target="../ink/ink699.xml"/><Relationship Id="rId107" Type="http://schemas.openxmlformats.org/officeDocument/2006/relationships/customXml" Target="../ink/ink629.xml"/><Relationship Id="rId289" Type="http://schemas.openxmlformats.org/officeDocument/2006/relationships/customXml" Target="../ink/ink720.xml"/><Relationship Id="rId11" Type="http://schemas.openxmlformats.org/officeDocument/2006/relationships/customXml" Target="../ink/ink581.xml"/><Relationship Id="rId53" Type="http://schemas.openxmlformats.org/officeDocument/2006/relationships/customXml" Target="../ink/ink602.xml"/><Relationship Id="rId149" Type="http://schemas.openxmlformats.org/officeDocument/2006/relationships/customXml" Target="../ink/ink650.xml"/><Relationship Id="rId314" Type="http://schemas.openxmlformats.org/officeDocument/2006/relationships/image" Target="../media/image203.png"/><Relationship Id="rId95" Type="http://schemas.openxmlformats.org/officeDocument/2006/relationships/customXml" Target="../ink/ink623.xml"/><Relationship Id="rId160" Type="http://schemas.openxmlformats.org/officeDocument/2006/relationships/image" Target="../media/image126.png"/><Relationship Id="rId216" Type="http://schemas.openxmlformats.org/officeDocument/2006/relationships/image" Target="../media/image154.png"/><Relationship Id="rId258" Type="http://schemas.openxmlformats.org/officeDocument/2006/relationships/image" Target="../media/image175.png"/><Relationship Id="rId22" Type="http://schemas.openxmlformats.org/officeDocument/2006/relationships/image" Target="../media/image57.png"/><Relationship Id="rId64" Type="http://schemas.openxmlformats.org/officeDocument/2006/relationships/image" Target="../media/image78.png"/><Relationship Id="rId118" Type="http://schemas.openxmlformats.org/officeDocument/2006/relationships/image" Target="../media/image105.png"/><Relationship Id="rId171" Type="http://schemas.openxmlformats.org/officeDocument/2006/relationships/customXml" Target="../ink/ink661.xml"/><Relationship Id="rId227" Type="http://schemas.openxmlformats.org/officeDocument/2006/relationships/customXml" Target="../ink/ink689.xml"/><Relationship Id="rId269" Type="http://schemas.openxmlformats.org/officeDocument/2006/relationships/customXml" Target="../ink/ink710.xml"/><Relationship Id="rId33" Type="http://schemas.openxmlformats.org/officeDocument/2006/relationships/customXml" Target="../ink/ink592.xml"/><Relationship Id="rId129" Type="http://schemas.openxmlformats.org/officeDocument/2006/relationships/customXml" Target="../ink/ink640.xml"/><Relationship Id="rId280" Type="http://schemas.openxmlformats.org/officeDocument/2006/relationships/image" Target="../media/image186.png"/><Relationship Id="rId75" Type="http://schemas.openxmlformats.org/officeDocument/2006/relationships/customXml" Target="../ink/ink613.xml"/><Relationship Id="rId140" Type="http://schemas.openxmlformats.org/officeDocument/2006/relationships/image" Target="../media/image116.png"/><Relationship Id="rId182" Type="http://schemas.openxmlformats.org/officeDocument/2006/relationships/image" Target="../media/image137.png"/><Relationship Id="rId6" Type="http://schemas.openxmlformats.org/officeDocument/2006/relationships/image" Target="../media/image49.png"/><Relationship Id="rId238" Type="http://schemas.openxmlformats.org/officeDocument/2006/relationships/image" Target="../media/image165.png"/><Relationship Id="rId291" Type="http://schemas.openxmlformats.org/officeDocument/2006/relationships/customXml" Target="../ink/ink721.xml"/><Relationship Id="rId305" Type="http://schemas.openxmlformats.org/officeDocument/2006/relationships/customXml" Target="../ink/ink728.xml"/><Relationship Id="rId44" Type="http://schemas.openxmlformats.org/officeDocument/2006/relationships/image" Target="../media/image68.png"/><Relationship Id="rId86" Type="http://schemas.openxmlformats.org/officeDocument/2006/relationships/image" Target="../media/image89.png"/><Relationship Id="rId151" Type="http://schemas.openxmlformats.org/officeDocument/2006/relationships/customXml" Target="../ink/ink651.xml"/><Relationship Id="rId193" Type="http://schemas.openxmlformats.org/officeDocument/2006/relationships/customXml" Target="../ink/ink672.xml"/><Relationship Id="rId207" Type="http://schemas.openxmlformats.org/officeDocument/2006/relationships/customXml" Target="../ink/ink679.xml"/><Relationship Id="rId249" Type="http://schemas.openxmlformats.org/officeDocument/2006/relationships/customXml" Target="../ink/ink700.xml"/><Relationship Id="rId13" Type="http://schemas.openxmlformats.org/officeDocument/2006/relationships/customXml" Target="../ink/ink582.xml"/><Relationship Id="rId109" Type="http://schemas.openxmlformats.org/officeDocument/2006/relationships/customXml" Target="../ink/ink630.xml"/><Relationship Id="rId260" Type="http://schemas.openxmlformats.org/officeDocument/2006/relationships/image" Target="../media/image176.png"/><Relationship Id="rId316" Type="http://schemas.openxmlformats.org/officeDocument/2006/relationships/image" Target="../media/image204.png"/></Relationships>
</file>

<file path=ppt/slides/_rels/slide13.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customXml" Target="../ink/ink742.xml"/><Relationship Id="rId18" Type="http://schemas.openxmlformats.org/officeDocument/2006/relationships/image" Target="../media/image215.png"/><Relationship Id="rId26" Type="http://schemas.openxmlformats.org/officeDocument/2006/relationships/image" Target="../media/image219.png"/><Relationship Id="rId3" Type="http://schemas.openxmlformats.org/officeDocument/2006/relationships/customXml" Target="../ink/ink737.xml"/><Relationship Id="rId21" Type="http://schemas.openxmlformats.org/officeDocument/2006/relationships/customXml" Target="../ink/ink746.xml"/><Relationship Id="rId7" Type="http://schemas.openxmlformats.org/officeDocument/2006/relationships/customXml" Target="../ink/ink739.xml"/><Relationship Id="rId12" Type="http://schemas.openxmlformats.org/officeDocument/2006/relationships/image" Target="../media/image212.png"/><Relationship Id="rId17" Type="http://schemas.openxmlformats.org/officeDocument/2006/relationships/customXml" Target="../ink/ink744.xml"/><Relationship Id="rId25" Type="http://schemas.openxmlformats.org/officeDocument/2006/relationships/customXml" Target="../ink/ink748.xml"/><Relationship Id="rId2" Type="http://schemas.openxmlformats.org/officeDocument/2006/relationships/notesSlide" Target="../notesSlides/notesSlide13.xml"/><Relationship Id="rId16" Type="http://schemas.openxmlformats.org/officeDocument/2006/relationships/image" Target="../media/image214.png"/><Relationship Id="rId20" Type="http://schemas.openxmlformats.org/officeDocument/2006/relationships/image" Target="../media/image216.png"/><Relationship Id="rId1" Type="http://schemas.openxmlformats.org/officeDocument/2006/relationships/slideLayout" Target="../slideLayouts/slideLayout7.xml"/><Relationship Id="rId6" Type="http://schemas.openxmlformats.org/officeDocument/2006/relationships/image" Target="../media/image209.png"/><Relationship Id="rId11" Type="http://schemas.openxmlformats.org/officeDocument/2006/relationships/customXml" Target="../ink/ink741.xml"/><Relationship Id="rId24" Type="http://schemas.openxmlformats.org/officeDocument/2006/relationships/image" Target="../media/image218.png"/><Relationship Id="rId5" Type="http://schemas.openxmlformats.org/officeDocument/2006/relationships/customXml" Target="../ink/ink738.xml"/><Relationship Id="rId15" Type="http://schemas.openxmlformats.org/officeDocument/2006/relationships/customXml" Target="../ink/ink743.xml"/><Relationship Id="rId23" Type="http://schemas.openxmlformats.org/officeDocument/2006/relationships/customXml" Target="../ink/ink747.xml"/><Relationship Id="rId28" Type="http://schemas.openxmlformats.org/officeDocument/2006/relationships/image" Target="../media/image220.png"/><Relationship Id="rId10" Type="http://schemas.openxmlformats.org/officeDocument/2006/relationships/image" Target="../media/image211.png"/><Relationship Id="rId19" Type="http://schemas.openxmlformats.org/officeDocument/2006/relationships/customXml" Target="../ink/ink745.xml"/><Relationship Id="rId4" Type="http://schemas.openxmlformats.org/officeDocument/2006/relationships/image" Target="../media/image208.png"/><Relationship Id="rId9" Type="http://schemas.openxmlformats.org/officeDocument/2006/relationships/customXml" Target="../ink/ink740.xml"/><Relationship Id="rId14" Type="http://schemas.openxmlformats.org/officeDocument/2006/relationships/image" Target="../media/image213.png"/><Relationship Id="rId22" Type="http://schemas.openxmlformats.org/officeDocument/2006/relationships/image" Target="../media/image217.png"/><Relationship Id="rId27" Type="http://schemas.openxmlformats.org/officeDocument/2006/relationships/customXml" Target="../ink/ink749.xml"/></Relationships>
</file>

<file path=ppt/slides/_rels/slide14.xml.rels><?xml version="1.0" encoding="UTF-8" standalone="yes"?>
<Relationships xmlns="http://schemas.openxmlformats.org/package/2006/relationships"><Relationship Id="rId117" Type="http://schemas.openxmlformats.org/officeDocument/2006/relationships/customXml" Target="../ink/ink807.xml"/><Relationship Id="rId21" Type="http://schemas.openxmlformats.org/officeDocument/2006/relationships/customXml" Target="../ink/ink759.xml"/><Relationship Id="rId42" Type="http://schemas.openxmlformats.org/officeDocument/2006/relationships/image" Target="../media/image671.png"/><Relationship Id="rId63" Type="http://schemas.openxmlformats.org/officeDocument/2006/relationships/customXml" Target="../ink/ink780.xml"/><Relationship Id="rId84" Type="http://schemas.openxmlformats.org/officeDocument/2006/relationships/image" Target="../media/image791.png"/><Relationship Id="rId138" Type="http://schemas.openxmlformats.org/officeDocument/2006/relationships/image" Target="../media/image818.png"/><Relationship Id="rId159" Type="http://schemas.openxmlformats.org/officeDocument/2006/relationships/customXml" Target="../ink/ink828.xml"/><Relationship Id="rId170" Type="http://schemas.openxmlformats.org/officeDocument/2006/relationships/image" Target="../media/image834.png"/><Relationship Id="rId191" Type="http://schemas.openxmlformats.org/officeDocument/2006/relationships/customXml" Target="../ink/ink844.xml"/><Relationship Id="rId205" Type="http://schemas.openxmlformats.org/officeDocument/2006/relationships/customXml" Target="../ink/ink851.xml"/><Relationship Id="rId226" Type="http://schemas.openxmlformats.org/officeDocument/2006/relationships/image" Target="../media/image862.png"/><Relationship Id="rId107" Type="http://schemas.openxmlformats.org/officeDocument/2006/relationships/customXml" Target="../ink/ink802.xml"/><Relationship Id="rId11" Type="http://schemas.openxmlformats.org/officeDocument/2006/relationships/customXml" Target="../ink/ink754.xml"/><Relationship Id="rId32" Type="http://schemas.openxmlformats.org/officeDocument/2006/relationships/image" Target="../media/image235.png"/><Relationship Id="rId53" Type="http://schemas.openxmlformats.org/officeDocument/2006/relationships/customXml" Target="../ink/ink775.xml"/><Relationship Id="rId74" Type="http://schemas.openxmlformats.org/officeDocument/2006/relationships/image" Target="../media/image786.png"/><Relationship Id="rId128" Type="http://schemas.openxmlformats.org/officeDocument/2006/relationships/image" Target="../media/image813.png"/><Relationship Id="rId149" Type="http://schemas.openxmlformats.org/officeDocument/2006/relationships/customXml" Target="../ink/ink823.xml"/><Relationship Id="rId5" Type="http://schemas.openxmlformats.org/officeDocument/2006/relationships/customXml" Target="../ink/ink751.xml"/><Relationship Id="rId95" Type="http://schemas.openxmlformats.org/officeDocument/2006/relationships/customXml" Target="../ink/ink796.xml"/><Relationship Id="rId160" Type="http://schemas.openxmlformats.org/officeDocument/2006/relationships/image" Target="../media/image829.png"/><Relationship Id="rId181" Type="http://schemas.openxmlformats.org/officeDocument/2006/relationships/customXml" Target="../ink/ink839.xml"/><Relationship Id="rId216" Type="http://schemas.openxmlformats.org/officeDocument/2006/relationships/image" Target="../media/image857.png"/><Relationship Id="rId22" Type="http://schemas.openxmlformats.org/officeDocument/2006/relationships/image" Target="../media/image230.png"/><Relationship Id="rId43" Type="http://schemas.openxmlformats.org/officeDocument/2006/relationships/customXml" Target="../ink/ink770.xml"/><Relationship Id="rId64" Type="http://schemas.openxmlformats.org/officeDocument/2006/relationships/image" Target="../media/image781.png"/><Relationship Id="rId118" Type="http://schemas.openxmlformats.org/officeDocument/2006/relationships/image" Target="../media/image808.png"/><Relationship Id="rId139" Type="http://schemas.openxmlformats.org/officeDocument/2006/relationships/customXml" Target="../ink/ink818.xml"/><Relationship Id="rId85" Type="http://schemas.openxmlformats.org/officeDocument/2006/relationships/customXml" Target="../ink/ink791.xml"/><Relationship Id="rId150" Type="http://schemas.openxmlformats.org/officeDocument/2006/relationships/image" Target="../media/image824.png"/><Relationship Id="rId171" Type="http://schemas.openxmlformats.org/officeDocument/2006/relationships/customXml" Target="../ink/ink834.xml"/><Relationship Id="rId192" Type="http://schemas.openxmlformats.org/officeDocument/2006/relationships/image" Target="../media/image845.png"/><Relationship Id="rId206" Type="http://schemas.openxmlformats.org/officeDocument/2006/relationships/image" Target="../media/image852.png"/><Relationship Id="rId227" Type="http://schemas.openxmlformats.org/officeDocument/2006/relationships/customXml" Target="../ink/ink862.xml"/><Relationship Id="rId12" Type="http://schemas.openxmlformats.org/officeDocument/2006/relationships/image" Target="../media/image225.png"/><Relationship Id="rId33" Type="http://schemas.openxmlformats.org/officeDocument/2006/relationships/customXml" Target="../ink/ink765.xml"/><Relationship Id="rId108" Type="http://schemas.openxmlformats.org/officeDocument/2006/relationships/image" Target="../media/image803.png"/><Relationship Id="rId129" Type="http://schemas.openxmlformats.org/officeDocument/2006/relationships/customXml" Target="../ink/ink813.xml"/><Relationship Id="rId54" Type="http://schemas.openxmlformats.org/officeDocument/2006/relationships/image" Target="../media/image776.png"/><Relationship Id="rId75" Type="http://schemas.openxmlformats.org/officeDocument/2006/relationships/customXml" Target="../ink/ink786.xml"/><Relationship Id="rId96" Type="http://schemas.openxmlformats.org/officeDocument/2006/relationships/image" Target="../media/image797.png"/><Relationship Id="rId140" Type="http://schemas.openxmlformats.org/officeDocument/2006/relationships/image" Target="../media/image819.png"/><Relationship Id="rId161" Type="http://schemas.openxmlformats.org/officeDocument/2006/relationships/customXml" Target="../ink/ink829.xml"/><Relationship Id="rId182" Type="http://schemas.openxmlformats.org/officeDocument/2006/relationships/image" Target="../media/image840.png"/><Relationship Id="rId217" Type="http://schemas.openxmlformats.org/officeDocument/2006/relationships/customXml" Target="../ink/ink857.xml"/><Relationship Id="rId6" Type="http://schemas.openxmlformats.org/officeDocument/2006/relationships/image" Target="../media/image222.png"/><Relationship Id="rId23" Type="http://schemas.openxmlformats.org/officeDocument/2006/relationships/customXml" Target="../ink/ink760.xml"/><Relationship Id="rId119" Type="http://schemas.openxmlformats.org/officeDocument/2006/relationships/customXml" Target="../ink/ink808.xml"/><Relationship Id="rId44" Type="http://schemas.openxmlformats.org/officeDocument/2006/relationships/image" Target="../media/image771.png"/><Relationship Id="rId65" Type="http://schemas.openxmlformats.org/officeDocument/2006/relationships/customXml" Target="../ink/ink781.xml"/><Relationship Id="rId86" Type="http://schemas.openxmlformats.org/officeDocument/2006/relationships/image" Target="../media/image792.png"/><Relationship Id="rId130" Type="http://schemas.openxmlformats.org/officeDocument/2006/relationships/image" Target="../media/image814.png"/><Relationship Id="rId151" Type="http://schemas.openxmlformats.org/officeDocument/2006/relationships/customXml" Target="../ink/ink824.xml"/><Relationship Id="rId172" Type="http://schemas.openxmlformats.org/officeDocument/2006/relationships/image" Target="../media/image835.png"/><Relationship Id="rId193" Type="http://schemas.openxmlformats.org/officeDocument/2006/relationships/customXml" Target="../ink/ink845.xml"/><Relationship Id="rId207" Type="http://schemas.openxmlformats.org/officeDocument/2006/relationships/customXml" Target="../ink/ink852.xml"/><Relationship Id="rId228" Type="http://schemas.openxmlformats.org/officeDocument/2006/relationships/image" Target="../media/image863.png"/><Relationship Id="rId13" Type="http://schemas.openxmlformats.org/officeDocument/2006/relationships/customXml" Target="../ink/ink755.xml"/><Relationship Id="rId109" Type="http://schemas.openxmlformats.org/officeDocument/2006/relationships/customXml" Target="../ink/ink803.xml"/><Relationship Id="rId34" Type="http://schemas.openxmlformats.org/officeDocument/2006/relationships/image" Target="../media/image476.png"/><Relationship Id="rId55" Type="http://schemas.openxmlformats.org/officeDocument/2006/relationships/customXml" Target="../ink/ink776.xml"/><Relationship Id="rId76" Type="http://schemas.openxmlformats.org/officeDocument/2006/relationships/image" Target="../media/image787.png"/><Relationship Id="rId97" Type="http://schemas.openxmlformats.org/officeDocument/2006/relationships/customXml" Target="../ink/ink797.xml"/><Relationship Id="rId120" Type="http://schemas.openxmlformats.org/officeDocument/2006/relationships/image" Target="../media/image809.png"/><Relationship Id="rId141" Type="http://schemas.openxmlformats.org/officeDocument/2006/relationships/customXml" Target="../ink/ink819.xml"/><Relationship Id="rId7" Type="http://schemas.openxmlformats.org/officeDocument/2006/relationships/customXml" Target="../ink/ink752.xml"/><Relationship Id="rId162" Type="http://schemas.openxmlformats.org/officeDocument/2006/relationships/image" Target="../media/image830.png"/><Relationship Id="rId183" Type="http://schemas.openxmlformats.org/officeDocument/2006/relationships/customXml" Target="../ink/ink840.xml"/><Relationship Id="rId218" Type="http://schemas.openxmlformats.org/officeDocument/2006/relationships/image" Target="../media/image858.png"/><Relationship Id="rId24" Type="http://schemas.openxmlformats.org/officeDocument/2006/relationships/image" Target="../media/image231.png"/><Relationship Id="rId45" Type="http://schemas.openxmlformats.org/officeDocument/2006/relationships/customXml" Target="../ink/ink771.xml"/><Relationship Id="rId66" Type="http://schemas.openxmlformats.org/officeDocument/2006/relationships/image" Target="../media/image782.png"/><Relationship Id="rId87" Type="http://schemas.openxmlformats.org/officeDocument/2006/relationships/customXml" Target="../ink/ink792.xml"/><Relationship Id="rId110" Type="http://schemas.openxmlformats.org/officeDocument/2006/relationships/image" Target="../media/image804.png"/><Relationship Id="rId131" Type="http://schemas.openxmlformats.org/officeDocument/2006/relationships/customXml" Target="../ink/ink814.xml"/><Relationship Id="rId152" Type="http://schemas.openxmlformats.org/officeDocument/2006/relationships/image" Target="../media/image825.png"/><Relationship Id="rId173" Type="http://schemas.openxmlformats.org/officeDocument/2006/relationships/customXml" Target="../ink/ink835.xml"/><Relationship Id="rId194" Type="http://schemas.openxmlformats.org/officeDocument/2006/relationships/image" Target="../media/image846.png"/><Relationship Id="rId208" Type="http://schemas.openxmlformats.org/officeDocument/2006/relationships/image" Target="../media/image853.png"/><Relationship Id="rId229" Type="http://schemas.openxmlformats.org/officeDocument/2006/relationships/customXml" Target="../ink/ink863.xml"/><Relationship Id="rId14" Type="http://schemas.openxmlformats.org/officeDocument/2006/relationships/image" Target="../media/image226.png"/><Relationship Id="rId35" Type="http://schemas.openxmlformats.org/officeDocument/2006/relationships/customXml" Target="../ink/ink766.xml"/><Relationship Id="rId56" Type="http://schemas.openxmlformats.org/officeDocument/2006/relationships/image" Target="../media/image777.png"/><Relationship Id="rId77" Type="http://schemas.openxmlformats.org/officeDocument/2006/relationships/customXml" Target="../ink/ink787.xml"/><Relationship Id="rId100" Type="http://schemas.openxmlformats.org/officeDocument/2006/relationships/image" Target="../media/image799.png"/><Relationship Id="rId8" Type="http://schemas.openxmlformats.org/officeDocument/2006/relationships/image" Target="../media/image223.png"/><Relationship Id="rId98" Type="http://schemas.openxmlformats.org/officeDocument/2006/relationships/image" Target="../media/image798.png"/><Relationship Id="rId121" Type="http://schemas.openxmlformats.org/officeDocument/2006/relationships/customXml" Target="../ink/ink809.xml"/><Relationship Id="rId142" Type="http://schemas.openxmlformats.org/officeDocument/2006/relationships/image" Target="../media/image820.png"/><Relationship Id="rId163" Type="http://schemas.openxmlformats.org/officeDocument/2006/relationships/customXml" Target="../ink/ink830.xml"/><Relationship Id="rId184" Type="http://schemas.openxmlformats.org/officeDocument/2006/relationships/image" Target="../media/image841.png"/><Relationship Id="rId219" Type="http://schemas.openxmlformats.org/officeDocument/2006/relationships/customXml" Target="../ink/ink858.xml"/><Relationship Id="rId230" Type="http://schemas.openxmlformats.org/officeDocument/2006/relationships/image" Target="../media/image864.png"/><Relationship Id="rId25" Type="http://schemas.openxmlformats.org/officeDocument/2006/relationships/customXml" Target="../ink/ink761.xml"/><Relationship Id="rId46" Type="http://schemas.openxmlformats.org/officeDocument/2006/relationships/image" Target="../media/image772.png"/><Relationship Id="rId67" Type="http://schemas.openxmlformats.org/officeDocument/2006/relationships/customXml" Target="../ink/ink782.xml"/><Relationship Id="rId116" Type="http://schemas.openxmlformats.org/officeDocument/2006/relationships/image" Target="../media/image807.png"/><Relationship Id="rId137" Type="http://schemas.openxmlformats.org/officeDocument/2006/relationships/customXml" Target="../ink/ink817.xml"/><Relationship Id="rId158" Type="http://schemas.openxmlformats.org/officeDocument/2006/relationships/image" Target="../media/image828.png"/><Relationship Id="rId20" Type="http://schemas.openxmlformats.org/officeDocument/2006/relationships/image" Target="../media/image229.png"/><Relationship Id="rId41" Type="http://schemas.openxmlformats.org/officeDocument/2006/relationships/customXml" Target="../ink/ink769.xml"/><Relationship Id="rId62" Type="http://schemas.openxmlformats.org/officeDocument/2006/relationships/image" Target="../media/image780.png"/><Relationship Id="rId83" Type="http://schemas.openxmlformats.org/officeDocument/2006/relationships/customXml" Target="../ink/ink790.xml"/><Relationship Id="rId88" Type="http://schemas.openxmlformats.org/officeDocument/2006/relationships/image" Target="../media/image793.png"/><Relationship Id="rId111" Type="http://schemas.openxmlformats.org/officeDocument/2006/relationships/customXml" Target="../ink/ink804.xml"/><Relationship Id="rId132" Type="http://schemas.openxmlformats.org/officeDocument/2006/relationships/image" Target="../media/image815.png"/><Relationship Id="rId153" Type="http://schemas.openxmlformats.org/officeDocument/2006/relationships/customXml" Target="../ink/ink825.xml"/><Relationship Id="rId174" Type="http://schemas.openxmlformats.org/officeDocument/2006/relationships/image" Target="../media/image836.png"/><Relationship Id="rId179" Type="http://schemas.openxmlformats.org/officeDocument/2006/relationships/customXml" Target="../ink/ink838.xml"/><Relationship Id="rId195" Type="http://schemas.openxmlformats.org/officeDocument/2006/relationships/customXml" Target="../ink/ink846.xml"/><Relationship Id="rId209" Type="http://schemas.openxmlformats.org/officeDocument/2006/relationships/customXml" Target="../ink/ink853.xml"/><Relationship Id="rId190" Type="http://schemas.openxmlformats.org/officeDocument/2006/relationships/image" Target="../media/image844.png"/><Relationship Id="rId204" Type="http://schemas.openxmlformats.org/officeDocument/2006/relationships/image" Target="../media/image851.png"/><Relationship Id="rId220" Type="http://schemas.openxmlformats.org/officeDocument/2006/relationships/image" Target="../media/image859.png"/><Relationship Id="rId225" Type="http://schemas.openxmlformats.org/officeDocument/2006/relationships/customXml" Target="../ink/ink861.xml"/><Relationship Id="rId15" Type="http://schemas.openxmlformats.org/officeDocument/2006/relationships/customXml" Target="../ink/ink756.xml"/><Relationship Id="rId36" Type="http://schemas.openxmlformats.org/officeDocument/2006/relationships/image" Target="../media/image549.png"/><Relationship Id="rId57" Type="http://schemas.openxmlformats.org/officeDocument/2006/relationships/customXml" Target="../ink/ink777.xml"/><Relationship Id="rId106" Type="http://schemas.openxmlformats.org/officeDocument/2006/relationships/image" Target="../media/image802.png"/><Relationship Id="rId127" Type="http://schemas.openxmlformats.org/officeDocument/2006/relationships/customXml" Target="../ink/ink812.xml"/><Relationship Id="rId10" Type="http://schemas.openxmlformats.org/officeDocument/2006/relationships/image" Target="../media/image224.png"/><Relationship Id="rId31" Type="http://schemas.openxmlformats.org/officeDocument/2006/relationships/customXml" Target="../ink/ink764.xml"/><Relationship Id="rId52" Type="http://schemas.openxmlformats.org/officeDocument/2006/relationships/image" Target="../media/image775.png"/><Relationship Id="rId73" Type="http://schemas.openxmlformats.org/officeDocument/2006/relationships/customXml" Target="../ink/ink785.xml"/><Relationship Id="rId78" Type="http://schemas.openxmlformats.org/officeDocument/2006/relationships/image" Target="../media/image788.png"/><Relationship Id="rId94" Type="http://schemas.openxmlformats.org/officeDocument/2006/relationships/image" Target="../media/image796.png"/><Relationship Id="rId99" Type="http://schemas.openxmlformats.org/officeDocument/2006/relationships/customXml" Target="../ink/ink798.xml"/><Relationship Id="rId101" Type="http://schemas.openxmlformats.org/officeDocument/2006/relationships/customXml" Target="../ink/ink799.xml"/><Relationship Id="rId122" Type="http://schemas.openxmlformats.org/officeDocument/2006/relationships/image" Target="../media/image810.png"/><Relationship Id="rId143" Type="http://schemas.openxmlformats.org/officeDocument/2006/relationships/customXml" Target="../ink/ink820.xml"/><Relationship Id="rId148" Type="http://schemas.openxmlformats.org/officeDocument/2006/relationships/image" Target="../media/image823.png"/><Relationship Id="rId164" Type="http://schemas.openxmlformats.org/officeDocument/2006/relationships/image" Target="../media/image831.png"/><Relationship Id="rId169" Type="http://schemas.openxmlformats.org/officeDocument/2006/relationships/customXml" Target="../ink/ink833.xml"/><Relationship Id="rId185" Type="http://schemas.openxmlformats.org/officeDocument/2006/relationships/customXml" Target="../ink/ink841.xml"/><Relationship Id="rId4" Type="http://schemas.openxmlformats.org/officeDocument/2006/relationships/image" Target="../media/image221.png"/><Relationship Id="rId9" Type="http://schemas.openxmlformats.org/officeDocument/2006/relationships/customXml" Target="../ink/ink753.xml"/><Relationship Id="rId180" Type="http://schemas.openxmlformats.org/officeDocument/2006/relationships/image" Target="../media/image839.png"/><Relationship Id="rId210" Type="http://schemas.openxmlformats.org/officeDocument/2006/relationships/image" Target="../media/image854.png"/><Relationship Id="rId215" Type="http://schemas.openxmlformats.org/officeDocument/2006/relationships/customXml" Target="../ink/ink856.xml"/><Relationship Id="rId26" Type="http://schemas.openxmlformats.org/officeDocument/2006/relationships/image" Target="../media/image232.png"/><Relationship Id="rId47" Type="http://schemas.openxmlformats.org/officeDocument/2006/relationships/customXml" Target="../ink/ink772.xml"/><Relationship Id="rId68" Type="http://schemas.openxmlformats.org/officeDocument/2006/relationships/image" Target="../media/image783.png"/><Relationship Id="rId89" Type="http://schemas.openxmlformats.org/officeDocument/2006/relationships/customXml" Target="../ink/ink793.xml"/><Relationship Id="rId112" Type="http://schemas.openxmlformats.org/officeDocument/2006/relationships/image" Target="../media/image805.png"/><Relationship Id="rId133" Type="http://schemas.openxmlformats.org/officeDocument/2006/relationships/customXml" Target="../ink/ink815.xml"/><Relationship Id="rId154" Type="http://schemas.openxmlformats.org/officeDocument/2006/relationships/image" Target="../media/image826.png"/><Relationship Id="rId175" Type="http://schemas.openxmlformats.org/officeDocument/2006/relationships/customXml" Target="../ink/ink836.xml"/><Relationship Id="rId196" Type="http://schemas.openxmlformats.org/officeDocument/2006/relationships/image" Target="../media/image847.png"/><Relationship Id="rId200" Type="http://schemas.openxmlformats.org/officeDocument/2006/relationships/image" Target="../media/image849.png"/><Relationship Id="rId16" Type="http://schemas.openxmlformats.org/officeDocument/2006/relationships/image" Target="../media/image227.png"/><Relationship Id="rId221" Type="http://schemas.openxmlformats.org/officeDocument/2006/relationships/customXml" Target="../ink/ink859.xml"/><Relationship Id="rId37" Type="http://schemas.openxmlformats.org/officeDocument/2006/relationships/customXml" Target="../ink/ink767.xml"/><Relationship Id="rId58" Type="http://schemas.openxmlformats.org/officeDocument/2006/relationships/image" Target="../media/image778.png"/><Relationship Id="rId79" Type="http://schemas.openxmlformats.org/officeDocument/2006/relationships/customXml" Target="../ink/ink788.xml"/><Relationship Id="rId102" Type="http://schemas.openxmlformats.org/officeDocument/2006/relationships/image" Target="../media/image800.png"/><Relationship Id="rId123" Type="http://schemas.openxmlformats.org/officeDocument/2006/relationships/customXml" Target="../ink/ink810.xml"/><Relationship Id="rId144" Type="http://schemas.openxmlformats.org/officeDocument/2006/relationships/image" Target="../media/image821.png"/><Relationship Id="rId90" Type="http://schemas.openxmlformats.org/officeDocument/2006/relationships/image" Target="../media/image794.png"/><Relationship Id="rId165" Type="http://schemas.openxmlformats.org/officeDocument/2006/relationships/customXml" Target="../ink/ink831.xml"/><Relationship Id="rId186" Type="http://schemas.openxmlformats.org/officeDocument/2006/relationships/image" Target="../media/image842.png"/><Relationship Id="rId211" Type="http://schemas.openxmlformats.org/officeDocument/2006/relationships/customXml" Target="../ink/ink854.xml"/><Relationship Id="rId27" Type="http://schemas.openxmlformats.org/officeDocument/2006/relationships/customXml" Target="../ink/ink762.xml"/><Relationship Id="rId48" Type="http://schemas.openxmlformats.org/officeDocument/2006/relationships/image" Target="../media/image773.png"/><Relationship Id="rId69" Type="http://schemas.openxmlformats.org/officeDocument/2006/relationships/customXml" Target="../ink/ink783.xml"/><Relationship Id="rId113" Type="http://schemas.openxmlformats.org/officeDocument/2006/relationships/customXml" Target="../ink/ink805.xml"/><Relationship Id="rId134" Type="http://schemas.openxmlformats.org/officeDocument/2006/relationships/image" Target="../media/image816.png"/><Relationship Id="rId80" Type="http://schemas.openxmlformats.org/officeDocument/2006/relationships/image" Target="../media/image789.png"/><Relationship Id="rId155" Type="http://schemas.openxmlformats.org/officeDocument/2006/relationships/customXml" Target="../ink/ink826.xml"/><Relationship Id="rId176" Type="http://schemas.openxmlformats.org/officeDocument/2006/relationships/image" Target="../media/image837.png"/><Relationship Id="rId197" Type="http://schemas.openxmlformats.org/officeDocument/2006/relationships/customXml" Target="../ink/ink847.xml"/><Relationship Id="rId201" Type="http://schemas.openxmlformats.org/officeDocument/2006/relationships/customXml" Target="../ink/ink849.xml"/><Relationship Id="rId222" Type="http://schemas.openxmlformats.org/officeDocument/2006/relationships/image" Target="../media/image860.png"/><Relationship Id="rId17" Type="http://schemas.openxmlformats.org/officeDocument/2006/relationships/customXml" Target="../ink/ink757.xml"/><Relationship Id="rId38" Type="http://schemas.openxmlformats.org/officeDocument/2006/relationships/image" Target="../media/image662.png"/><Relationship Id="rId59" Type="http://schemas.openxmlformats.org/officeDocument/2006/relationships/customXml" Target="../ink/ink778.xml"/><Relationship Id="rId103" Type="http://schemas.openxmlformats.org/officeDocument/2006/relationships/customXml" Target="../ink/ink800.xml"/><Relationship Id="rId124" Type="http://schemas.openxmlformats.org/officeDocument/2006/relationships/image" Target="../media/image811.png"/><Relationship Id="rId70" Type="http://schemas.openxmlformats.org/officeDocument/2006/relationships/image" Target="../media/image784.png"/><Relationship Id="rId91" Type="http://schemas.openxmlformats.org/officeDocument/2006/relationships/customXml" Target="../ink/ink794.xml"/><Relationship Id="rId145" Type="http://schemas.openxmlformats.org/officeDocument/2006/relationships/customXml" Target="../ink/ink821.xml"/><Relationship Id="rId166" Type="http://schemas.openxmlformats.org/officeDocument/2006/relationships/image" Target="../media/image832.png"/><Relationship Id="rId187" Type="http://schemas.openxmlformats.org/officeDocument/2006/relationships/customXml" Target="../ink/ink842.xml"/><Relationship Id="rId1" Type="http://schemas.openxmlformats.org/officeDocument/2006/relationships/slideLayout" Target="../slideLayouts/slideLayout7.xml"/><Relationship Id="rId212" Type="http://schemas.openxmlformats.org/officeDocument/2006/relationships/image" Target="../media/image855.png"/><Relationship Id="rId28" Type="http://schemas.openxmlformats.org/officeDocument/2006/relationships/image" Target="../media/image233.png"/><Relationship Id="rId49" Type="http://schemas.openxmlformats.org/officeDocument/2006/relationships/customXml" Target="../ink/ink773.xml"/><Relationship Id="rId114" Type="http://schemas.openxmlformats.org/officeDocument/2006/relationships/image" Target="../media/image806.png"/><Relationship Id="rId60" Type="http://schemas.openxmlformats.org/officeDocument/2006/relationships/image" Target="../media/image779.png"/><Relationship Id="rId81" Type="http://schemas.openxmlformats.org/officeDocument/2006/relationships/customXml" Target="../ink/ink789.xml"/><Relationship Id="rId135" Type="http://schemas.openxmlformats.org/officeDocument/2006/relationships/customXml" Target="../ink/ink816.xml"/><Relationship Id="rId156" Type="http://schemas.openxmlformats.org/officeDocument/2006/relationships/image" Target="../media/image827.png"/><Relationship Id="rId177" Type="http://schemas.openxmlformats.org/officeDocument/2006/relationships/customXml" Target="../ink/ink837.xml"/><Relationship Id="rId198" Type="http://schemas.openxmlformats.org/officeDocument/2006/relationships/image" Target="../media/image848.png"/><Relationship Id="rId202" Type="http://schemas.openxmlformats.org/officeDocument/2006/relationships/image" Target="../media/image850.png"/><Relationship Id="rId223" Type="http://schemas.openxmlformats.org/officeDocument/2006/relationships/customXml" Target="../ink/ink860.xml"/><Relationship Id="rId18" Type="http://schemas.openxmlformats.org/officeDocument/2006/relationships/image" Target="../media/image228.png"/><Relationship Id="rId39" Type="http://schemas.openxmlformats.org/officeDocument/2006/relationships/customXml" Target="../ink/ink768.xml"/><Relationship Id="rId50" Type="http://schemas.openxmlformats.org/officeDocument/2006/relationships/image" Target="../media/image774.png"/><Relationship Id="rId104" Type="http://schemas.openxmlformats.org/officeDocument/2006/relationships/image" Target="../media/image801.png"/><Relationship Id="rId125" Type="http://schemas.openxmlformats.org/officeDocument/2006/relationships/customXml" Target="../ink/ink811.xml"/><Relationship Id="rId146" Type="http://schemas.openxmlformats.org/officeDocument/2006/relationships/image" Target="../media/image822.png"/><Relationship Id="rId167" Type="http://schemas.openxmlformats.org/officeDocument/2006/relationships/customXml" Target="../ink/ink832.xml"/><Relationship Id="rId188" Type="http://schemas.openxmlformats.org/officeDocument/2006/relationships/image" Target="../media/image843.png"/><Relationship Id="rId71" Type="http://schemas.openxmlformats.org/officeDocument/2006/relationships/customXml" Target="../ink/ink784.xml"/><Relationship Id="rId92" Type="http://schemas.openxmlformats.org/officeDocument/2006/relationships/image" Target="../media/image795.png"/><Relationship Id="rId213" Type="http://schemas.openxmlformats.org/officeDocument/2006/relationships/customXml" Target="../ink/ink855.xml"/><Relationship Id="rId2" Type="http://schemas.openxmlformats.org/officeDocument/2006/relationships/notesSlide" Target="../notesSlides/notesSlide14.xml"/><Relationship Id="rId29" Type="http://schemas.openxmlformats.org/officeDocument/2006/relationships/customXml" Target="../ink/ink763.xml"/><Relationship Id="rId40" Type="http://schemas.openxmlformats.org/officeDocument/2006/relationships/image" Target="../media/image670.png"/><Relationship Id="rId115" Type="http://schemas.openxmlformats.org/officeDocument/2006/relationships/customXml" Target="../ink/ink806.xml"/><Relationship Id="rId136" Type="http://schemas.openxmlformats.org/officeDocument/2006/relationships/image" Target="../media/image817.png"/><Relationship Id="rId157" Type="http://schemas.openxmlformats.org/officeDocument/2006/relationships/customXml" Target="../ink/ink827.xml"/><Relationship Id="rId178" Type="http://schemas.openxmlformats.org/officeDocument/2006/relationships/image" Target="../media/image838.png"/><Relationship Id="rId61" Type="http://schemas.openxmlformats.org/officeDocument/2006/relationships/customXml" Target="../ink/ink779.xml"/><Relationship Id="rId82" Type="http://schemas.openxmlformats.org/officeDocument/2006/relationships/image" Target="../media/image790.png"/><Relationship Id="rId199" Type="http://schemas.openxmlformats.org/officeDocument/2006/relationships/customXml" Target="../ink/ink848.xml"/><Relationship Id="rId203" Type="http://schemas.openxmlformats.org/officeDocument/2006/relationships/customXml" Target="../ink/ink850.xml"/><Relationship Id="rId19" Type="http://schemas.openxmlformats.org/officeDocument/2006/relationships/customXml" Target="../ink/ink758.xml"/><Relationship Id="rId224" Type="http://schemas.openxmlformats.org/officeDocument/2006/relationships/image" Target="../media/image861.png"/><Relationship Id="rId30" Type="http://schemas.openxmlformats.org/officeDocument/2006/relationships/image" Target="../media/image234.png"/><Relationship Id="rId105" Type="http://schemas.openxmlformats.org/officeDocument/2006/relationships/customXml" Target="../ink/ink801.xml"/><Relationship Id="rId126" Type="http://schemas.openxmlformats.org/officeDocument/2006/relationships/image" Target="../media/image812.png"/><Relationship Id="rId147" Type="http://schemas.openxmlformats.org/officeDocument/2006/relationships/customXml" Target="../ink/ink822.xml"/><Relationship Id="rId168" Type="http://schemas.openxmlformats.org/officeDocument/2006/relationships/image" Target="../media/image833.png"/><Relationship Id="rId51" Type="http://schemas.openxmlformats.org/officeDocument/2006/relationships/customXml" Target="../ink/ink774.xml"/><Relationship Id="rId72" Type="http://schemas.openxmlformats.org/officeDocument/2006/relationships/image" Target="../media/image785.png"/><Relationship Id="rId93" Type="http://schemas.openxmlformats.org/officeDocument/2006/relationships/customXml" Target="../ink/ink795.xml"/><Relationship Id="rId189" Type="http://schemas.openxmlformats.org/officeDocument/2006/relationships/customXml" Target="../ink/ink843.xml"/><Relationship Id="rId3" Type="http://schemas.openxmlformats.org/officeDocument/2006/relationships/customXml" Target="../ink/ink750.xml"/><Relationship Id="rId214" Type="http://schemas.openxmlformats.org/officeDocument/2006/relationships/image" Target="../media/image856.png"/></Relationships>
</file>

<file path=ppt/slides/_rels/slide15.xml.rels><?xml version="1.0" encoding="UTF-8" standalone="yes"?>
<Relationships xmlns="http://schemas.openxmlformats.org/package/2006/relationships"><Relationship Id="rId117" Type="http://schemas.openxmlformats.org/officeDocument/2006/relationships/customXml" Target="../ink/ink921.xml"/><Relationship Id="rId21" Type="http://schemas.openxmlformats.org/officeDocument/2006/relationships/customXml" Target="../ink/ink873.xml"/><Relationship Id="rId42" Type="http://schemas.openxmlformats.org/officeDocument/2006/relationships/image" Target="../media/image883.png"/><Relationship Id="rId63" Type="http://schemas.openxmlformats.org/officeDocument/2006/relationships/customXml" Target="../ink/ink894.xml"/><Relationship Id="rId84" Type="http://schemas.openxmlformats.org/officeDocument/2006/relationships/image" Target="../media/image904.png"/><Relationship Id="rId138" Type="http://schemas.openxmlformats.org/officeDocument/2006/relationships/image" Target="../media/image931.png"/><Relationship Id="rId159" Type="http://schemas.openxmlformats.org/officeDocument/2006/relationships/customXml" Target="../ink/ink942.xml"/><Relationship Id="rId170" Type="http://schemas.openxmlformats.org/officeDocument/2006/relationships/image" Target="../media/image947.png"/><Relationship Id="rId191" Type="http://schemas.openxmlformats.org/officeDocument/2006/relationships/customXml" Target="../ink/ink958.xml"/><Relationship Id="rId107" Type="http://schemas.openxmlformats.org/officeDocument/2006/relationships/customXml" Target="../ink/ink916.xml"/><Relationship Id="rId11" Type="http://schemas.openxmlformats.org/officeDocument/2006/relationships/customXml" Target="../ink/ink868.xml"/><Relationship Id="rId32" Type="http://schemas.openxmlformats.org/officeDocument/2006/relationships/image" Target="../media/image878.png"/><Relationship Id="rId53" Type="http://schemas.openxmlformats.org/officeDocument/2006/relationships/customXml" Target="../ink/ink889.xml"/><Relationship Id="rId74" Type="http://schemas.openxmlformats.org/officeDocument/2006/relationships/image" Target="../media/image899.png"/><Relationship Id="rId128" Type="http://schemas.openxmlformats.org/officeDocument/2006/relationships/image" Target="../media/image926.png"/><Relationship Id="rId149" Type="http://schemas.openxmlformats.org/officeDocument/2006/relationships/customXml" Target="../ink/ink937.xml"/><Relationship Id="rId5" Type="http://schemas.openxmlformats.org/officeDocument/2006/relationships/customXml" Target="../ink/ink865.xml"/><Relationship Id="rId95" Type="http://schemas.openxmlformats.org/officeDocument/2006/relationships/customXml" Target="../ink/ink910.xml"/><Relationship Id="rId160" Type="http://schemas.openxmlformats.org/officeDocument/2006/relationships/image" Target="../media/image942.png"/><Relationship Id="rId181" Type="http://schemas.openxmlformats.org/officeDocument/2006/relationships/customXml" Target="../ink/ink953.xml"/><Relationship Id="rId22" Type="http://schemas.openxmlformats.org/officeDocument/2006/relationships/image" Target="../media/image797.png"/><Relationship Id="rId43" Type="http://schemas.openxmlformats.org/officeDocument/2006/relationships/customXml" Target="../ink/ink884.xml"/><Relationship Id="rId64" Type="http://schemas.openxmlformats.org/officeDocument/2006/relationships/image" Target="../media/image894.png"/><Relationship Id="rId118" Type="http://schemas.openxmlformats.org/officeDocument/2006/relationships/image" Target="../media/image921.png"/><Relationship Id="rId139" Type="http://schemas.openxmlformats.org/officeDocument/2006/relationships/customXml" Target="../ink/ink932.xml"/><Relationship Id="rId85" Type="http://schemas.openxmlformats.org/officeDocument/2006/relationships/customXml" Target="../ink/ink905.xml"/><Relationship Id="rId150" Type="http://schemas.openxmlformats.org/officeDocument/2006/relationships/image" Target="../media/image937.png"/><Relationship Id="rId171" Type="http://schemas.openxmlformats.org/officeDocument/2006/relationships/customXml" Target="../ink/ink948.xml"/><Relationship Id="rId192" Type="http://schemas.openxmlformats.org/officeDocument/2006/relationships/image" Target="../media/image958.png"/><Relationship Id="rId12" Type="http://schemas.openxmlformats.org/officeDocument/2006/relationships/image" Target="../media/image869.png"/><Relationship Id="rId33" Type="http://schemas.openxmlformats.org/officeDocument/2006/relationships/customXml" Target="../ink/ink879.xml"/><Relationship Id="rId108" Type="http://schemas.openxmlformats.org/officeDocument/2006/relationships/image" Target="../media/image916.png"/><Relationship Id="rId129" Type="http://schemas.openxmlformats.org/officeDocument/2006/relationships/customXml" Target="../ink/ink927.xml"/><Relationship Id="rId54" Type="http://schemas.openxmlformats.org/officeDocument/2006/relationships/image" Target="../media/image889.png"/><Relationship Id="rId75" Type="http://schemas.openxmlformats.org/officeDocument/2006/relationships/customXml" Target="../ink/ink900.xml"/><Relationship Id="rId96" Type="http://schemas.openxmlformats.org/officeDocument/2006/relationships/image" Target="../media/image910.png"/><Relationship Id="rId140" Type="http://schemas.openxmlformats.org/officeDocument/2006/relationships/image" Target="../media/image932.png"/><Relationship Id="rId161" Type="http://schemas.openxmlformats.org/officeDocument/2006/relationships/customXml" Target="../ink/ink943.xml"/><Relationship Id="rId182" Type="http://schemas.openxmlformats.org/officeDocument/2006/relationships/image" Target="../media/image953.png"/><Relationship Id="rId6" Type="http://schemas.openxmlformats.org/officeDocument/2006/relationships/image" Target="../media/image866.png"/><Relationship Id="rId23" Type="http://schemas.openxmlformats.org/officeDocument/2006/relationships/customXml" Target="../ink/ink874.xml"/><Relationship Id="rId119" Type="http://schemas.openxmlformats.org/officeDocument/2006/relationships/customXml" Target="../ink/ink922.xml"/><Relationship Id="rId44" Type="http://schemas.openxmlformats.org/officeDocument/2006/relationships/image" Target="../media/image884.png"/><Relationship Id="rId65" Type="http://schemas.openxmlformats.org/officeDocument/2006/relationships/customXml" Target="../ink/ink895.xml"/><Relationship Id="rId86" Type="http://schemas.openxmlformats.org/officeDocument/2006/relationships/image" Target="../media/image905.png"/><Relationship Id="rId130" Type="http://schemas.openxmlformats.org/officeDocument/2006/relationships/image" Target="../media/image927.png"/><Relationship Id="rId151" Type="http://schemas.openxmlformats.org/officeDocument/2006/relationships/customXml" Target="../ink/ink938.xml"/><Relationship Id="rId172" Type="http://schemas.openxmlformats.org/officeDocument/2006/relationships/image" Target="../media/image948.png"/><Relationship Id="rId193" Type="http://schemas.openxmlformats.org/officeDocument/2006/relationships/customXml" Target="../ink/ink959.xml"/><Relationship Id="rId13" Type="http://schemas.openxmlformats.org/officeDocument/2006/relationships/customXml" Target="../ink/ink869.xml"/><Relationship Id="rId109" Type="http://schemas.openxmlformats.org/officeDocument/2006/relationships/customXml" Target="../ink/ink917.xml"/><Relationship Id="rId34" Type="http://schemas.openxmlformats.org/officeDocument/2006/relationships/image" Target="../media/image879.png"/><Relationship Id="rId55" Type="http://schemas.openxmlformats.org/officeDocument/2006/relationships/customXml" Target="../ink/ink890.xml"/><Relationship Id="rId76" Type="http://schemas.openxmlformats.org/officeDocument/2006/relationships/image" Target="../media/image900.png"/><Relationship Id="rId97" Type="http://schemas.openxmlformats.org/officeDocument/2006/relationships/customXml" Target="../ink/ink911.xml"/><Relationship Id="rId120" Type="http://schemas.openxmlformats.org/officeDocument/2006/relationships/image" Target="../media/image922.png"/><Relationship Id="rId141" Type="http://schemas.openxmlformats.org/officeDocument/2006/relationships/customXml" Target="../ink/ink933.xml"/><Relationship Id="rId7" Type="http://schemas.openxmlformats.org/officeDocument/2006/relationships/customXml" Target="../ink/ink866.xml"/><Relationship Id="rId162" Type="http://schemas.openxmlformats.org/officeDocument/2006/relationships/image" Target="../media/image943.png"/><Relationship Id="rId183" Type="http://schemas.openxmlformats.org/officeDocument/2006/relationships/customXml" Target="../ink/ink954.xml"/><Relationship Id="rId2" Type="http://schemas.openxmlformats.org/officeDocument/2006/relationships/notesSlide" Target="../notesSlides/notesSlide15.xml"/><Relationship Id="rId29" Type="http://schemas.openxmlformats.org/officeDocument/2006/relationships/customXml" Target="../ink/ink877.xml"/><Relationship Id="rId24" Type="http://schemas.openxmlformats.org/officeDocument/2006/relationships/image" Target="../media/image874.png"/><Relationship Id="rId40" Type="http://schemas.openxmlformats.org/officeDocument/2006/relationships/image" Target="../media/image882.png"/><Relationship Id="rId45" Type="http://schemas.openxmlformats.org/officeDocument/2006/relationships/customXml" Target="../ink/ink885.xml"/><Relationship Id="rId66" Type="http://schemas.openxmlformats.org/officeDocument/2006/relationships/image" Target="../media/image895.png"/><Relationship Id="rId87" Type="http://schemas.openxmlformats.org/officeDocument/2006/relationships/customXml" Target="../ink/ink906.xml"/><Relationship Id="rId110" Type="http://schemas.openxmlformats.org/officeDocument/2006/relationships/image" Target="../media/image917.png"/><Relationship Id="rId115" Type="http://schemas.openxmlformats.org/officeDocument/2006/relationships/customXml" Target="../ink/ink920.xml"/><Relationship Id="rId131" Type="http://schemas.openxmlformats.org/officeDocument/2006/relationships/customXml" Target="../ink/ink928.xml"/><Relationship Id="rId136" Type="http://schemas.openxmlformats.org/officeDocument/2006/relationships/image" Target="../media/image930.png"/><Relationship Id="rId157" Type="http://schemas.openxmlformats.org/officeDocument/2006/relationships/customXml" Target="../ink/ink941.xml"/><Relationship Id="rId178" Type="http://schemas.openxmlformats.org/officeDocument/2006/relationships/image" Target="../media/image951.png"/><Relationship Id="rId61" Type="http://schemas.openxmlformats.org/officeDocument/2006/relationships/customXml" Target="../ink/ink893.xml"/><Relationship Id="rId82" Type="http://schemas.openxmlformats.org/officeDocument/2006/relationships/image" Target="../media/image903.png"/><Relationship Id="rId152" Type="http://schemas.openxmlformats.org/officeDocument/2006/relationships/image" Target="../media/image938.png"/><Relationship Id="rId173" Type="http://schemas.openxmlformats.org/officeDocument/2006/relationships/customXml" Target="../ink/ink949.xml"/><Relationship Id="rId194" Type="http://schemas.openxmlformats.org/officeDocument/2006/relationships/image" Target="../media/image959.png"/><Relationship Id="rId199" Type="http://schemas.openxmlformats.org/officeDocument/2006/relationships/customXml" Target="../ink/ink962.xml"/><Relationship Id="rId19" Type="http://schemas.openxmlformats.org/officeDocument/2006/relationships/customXml" Target="../ink/ink872.xml"/><Relationship Id="rId14" Type="http://schemas.openxmlformats.org/officeDocument/2006/relationships/image" Target="../media/image870.png"/><Relationship Id="rId30" Type="http://schemas.openxmlformats.org/officeDocument/2006/relationships/image" Target="../media/image877.png"/><Relationship Id="rId35" Type="http://schemas.openxmlformats.org/officeDocument/2006/relationships/customXml" Target="../ink/ink880.xml"/><Relationship Id="rId56" Type="http://schemas.openxmlformats.org/officeDocument/2006/relationships/image" Target="../media/image890.png"/><Relationship Id="rId77" Type="http://schemas.openxmlformats.org/officeDocument/2006/relationships/customXml" Target="../ink/ink901.xml"/><Relationship Id="rId100" Type="http://schemas.openxmlformats.org/officeDocument/2006/relationships/image" Target="../media/image912.png"/><Relationship Id="rId105" Type="http://schemas.openxmlformats.org/officeDocument/2006/relationships/customXml" Target="../ink/ink915.xml"/><Relationship Id="rId126" Type="http://schemas.openxmlformats.org/officeDocument/2006/relationships/image" Target="../media/image925.png"/><Relationship Id="rId147" Type="http://schemas.openxmlformats.org/officeDocument/2006/relationships/customXml" Target="../ink/ink936.xml"/><Relationship Id="rId168" Type="http://schemas.openxmlformats.org/officeDocument/2006/relationships/image" Target="../media/image946.png"/><Relationship Id="rId8" Type="http://schemas.openxmlformats.org/officeDocument/2006/relationships/image" Target="../media/image867.png"/><Relationship Id="rId51" Type="http://schemas.openxmlformats.org/officeDocument/2006/relationships/customXml" Target="../ink/ink888.xml"/><Relationship Id="rId72" Type="http://schemas.openxmlformats.org/officeDocument/2006/relationships/image" Target="../media/image898.png"/><Relationship Id="rId93" Type="http://schemas.openxmlformats.org/officeDocument/2006/relationships/customXml" Target="../ink/ink909.xml"/><Relationship Id="rId98" Type="http://schemas.openxmlformats.org/officeDocument/2006/relationships/image" Target="../media/image911.png"/><Relationship Id="rId121" Type="http://schemas.openxmlformats.org/officeDocument/2006/relationships/customXml" Target="../ink/ink923.xml"/><Relationship Id="rId142" Type="http://schemas.openxmlformats.org/officeDocument/2006/relationships/image" Target="../media/image933.png"/><Relationship Id="rId163" Type="http://schemas.openxmlformats.org/officeDocument/2006/relationships/customXml" Target="../ink/ink944.xml"/><Relationship Id="rId184" Type="http://schemas.openxmlformats.org/officeDocument/2006/relationships/image" Target="../media/image954.png"/><Relationship Id="rId189" Type="http://schemas.openxmlformats.org/officeDocument/2006/relationships/customXml" Target="../ink/ink957.xml"/><Relationship Id="rId3" Type="http://schemas.openxmlformats.org/officeDocument/2006/relationships/customXml" Target="../ink/ink864.xml"/><Relationship Id="rId25" Type="http://schemas.openxmlformats.org/officeDocument/2006/relationships/customXml" Target="../ink/ink875.xml"/><Relationship Id="rId46" Type="http://schemas.openxmlformats.org/officeDocument/2006/relationships/image" Target="../media/image885.png"/><Relationship Id="rId67" Type="http://schemas.openxmlformats.org/officeDocument/2006/relationships/customXml" Target="../ink/ink896.xml"/><Relationship Id="rId116" Type="http://schemas.openxmlformats.org/officeDocument/2006/relationships/image" Target="../media/image920.png"/><Relationship Id="rId137" Type="http://schemas.openxmlformats.org/officeDocument/2006/relationships/customXml" Target="../ink/ink931.xml"/><Relationship Id="rId158" Type="http://schemas.openxmlformats.org/officeDocument/2006/relationships/image" Target="../media/image941.png"/><Relationship Id="rId20" Type="http://schemas.openxmlformats.org/officeDocument/2006/relationships/image" Target="../media/image873.png"/><Relationship Id="rId41" Type="http://schemas.openxmlformats.org/officeDocument/2006/relationships/customXml" Target="../ink/ink883.xml"/><Relationship Id="rId62" Type="http://schemas.openxmlformats.org/officeDocument/2006/relationships/image" Target="../media/image893.png"/><Relationship Id="rId83" Type="http://schemas.openxmlformats.org/officeDocument/2006/relationships/customXml" Target="../ink/ink904.xml"/><Relationship Id="rId88" Type="http://schemas.openxmlformats.org/officeDocument/2006/relationships/image" Target="../media/image906.png"/><Relationship Id="rId111" Type="http://schemas.openxmlformats.org/officeDocument/2006/relationships/customXml" Target="../ink/ink918.xml"/><Relationship Id="rId132" Type="http://schemas.openxmlformats.org/officeDocument/2006/relationships/image" Target="../media/image928.png"/><Relationship Id="rId153" Type="http://schemas.openxmlformats.org/officeDocument/2006/relationships/customXml" Target="../ink/ink939.xml"/><Relationship Id="rId174" Type="http://schemas.openxmlformats.org/officeDocument/2006/relationships/image" Target="../media/image949.png"/><Relationship Id="rId179" Type="http://schemas.openxmlformats.org/officeDocument/2006/relationships/customXml" Target="../ink/ink952.xml"/><Relationship Id="rId195" Type="http://schemas.openxmlformats.org/officeDocument/2006/relationships/customXml" Target="../ink/ink960.xml"/><Relationship Id="rId190" Type="http://schemas.openxmlformats.org/officeDocument/2006/relationships/image" Target="../media/image957.png"/><Relationship Id="rId15" Type="http://schemas.openxmlformats.org/officeDocument/2006/relationships/customXml" Target="../ink/ink870.xml"/><Relationship Id="rId36" Type="http://schemas.openxmlformats.org/officeDocument/2006/relationships/image" Target="../media/image880.png"/><Relationship Id="rId57" Type="http://schemas.openxmlformats.org/officeDocument/2006/relationships/customXml" Target="../ink/ink891.xml"/><Relationship Id="rId106" Type="http://schemas.openxmlformats.org/officeDocument/2006/relationships/image" Target="../media/image915.png"/><Relationship Id="rId127" Type="http://schemas.openxmlformats.org/officeDocument/2006/relationships/customXml" Target="../ink/ink926.xml"/><Relationship Id="rId10" Type="http://schemas.openxmlformats.org/officeDocument/2006/relationships/image" Target="../media/image868.png"/><Relationship Id="rId31" Type="http://schemas.openxmlformats.org/officeDocument/2006/relationships/customXml" Target="../ink/ink878.xml"/><Relationship Id="rId52" Type="http://schemas.openxmlformats.org/officeDocument/2006/relationships/image" Target="../media/image888.png"/><Relationship Id="rId73" Type="http://schemas.openxmlformats.org/officeDocument/2006/relationships/customXml" Target="../ink/ink899.xml"/><Relationship Id="rId78" Type="http://schemas.openxmlformats.org/officeDocument/2006/relationships/image" Target="../media/image901.png"/><Relationship Id="rId94" Type="http://schemas.openxmlformats.org/officeDocument/2006/relationships/image" Target="../media/image909.png"/><Relationship Id="rId99" Type="http://schemas.openxmlformats.org/officeDocument/2006/relationships/customXml" Target="../ink/ink912.xml"/><Relationship Id="rId101" Type="http://schemas.openxmlformats.org/officeDocument/2006/relationships/customXml" Target="../ink/ink913.xml"/><Relationship Id="rId122" Type="http://schemas.openxmlformats.org/officeDocument/2006/relationships/image" Target="../media/image923.png"/><Relationship Id="rId143" Type="http://schemas.openxmlformats.org/officeDocument/2006/relationships/customXml" Target="../ink/ink934.xml"/><Relationship Id="rId148" Type="http://schemas.openxmlformats.org/officeDocument/2006/relationships/image" Target="../media/image936.png"/><Relationship Id="rId164" Type="http://schemas.openxmlformats.org/officeDocument/2006/relationships/image" Target="../media/image944.png"/><Relationship Id="rId169" Type="http://schemas.openxmlformats.org/officeDocument/2006/relationships/customXml" Target="../ink/ink947.xml"/><Relationship Id="rId185" Type="http://schemas.openxmlformats.org/officeDocument/2006/relationships/customXml" Target="../ink/ink955.xml"/><Relationship Id="rId4" Type="http://schemas.openxmlformats.org/officeDocument/2006/relationships/image" Target="../media/image865.png"/><Relationship Id="rId9" Type="http://schemas.openxmlformats.org/officeDocument/2006/relationships/customXml" Target="../ink/ink867.xml"/><Relationship Id="rId180" Type="http://schemas.openxmlformats.org/officeDocument/2006/relationships/image" Target="../media/image952.png"/><Relationship Id="rId26" Type="http://schemas.openxmlformats.org/officeDocument/2006/relationships/image" Target="../media/image875.png"/><Relationship Id="rId47" Type="http://schemas.openxmlformats.org/officeDocument/2006/relationships/customXml" Target="../ink/ink886.xml"/><Relationship Id="rId68" Type="http://schemas.openxmlformats.org/officeDocument/2006/relationships/image" Target="../media/image896.png"/><Relationship Id="rId89" Type="http://schemas.openxmlformats.org/officeDocument/2006/relationships/customXml" Target="../ink/ink907.xml"/><Relationship Id="rId112" Type="http://schemas.openxmlformats.org/officeDocument/2006/relationships/image" Target="../media/image918.png"/><Relationship Id="rId133" Type="http://schemas.openxmlformats.org/officeDocument/2006/relationships/customXml" Target="../ink/ink929.xml"/><Relationship Id="rId154" Type="http://schemas.openxmlformats.org/officeDocument/2006/relationships/image" Target="../media/image939.png"/><Relationship Id="rId175" Type="http://schemas.openxmlformats.org/officeDocument/2006/relationships/customXml" Target="../ink/ink950.xml"/><Relationship Id="rId196" Type="http://schemas.openxmlformats.org/officeDocument/2006/relationships/image" Target="../media/image960.png"/><Relationship Id="rId200" Type="http://schemas.openxmlformats.org/officeDocument/2006/relationships/image" Target="../media/image962.png"/><Relationship Id="rId16" Type="http://schemas.openxmlformats.org/officeDocument/2006/relationships/image" Target="../media/image871.png"/><Relationship Id="rId37" Type="http://schemas.openxmlformats.org/officeDocument/2006/relationships/customXml" Target="../ink/ink881.xml"/><Relationship Id="rId58" Type="http://schemas.openxmlformats.org/officeDocument/2006/relationships/image" Target="../media/image891.png"/><Relationship Id="rId79" Type="http://schemas.openxmlformats.org/officeDocument/2006/relationships/customXml" Target="../ink/ink902.xml"/><Relationship Id="rId102" Type="http://schemas.openxmlformats.org/officeDocument/2006/relationships/image" Target="../media/image913.png"/><Relationship Id="rId123" Type="http://schemas.openxmlformats.org/officeDocument/2006/relationships/customXml" Target="../ink/ink924.xml"/><Relationship Id="rId144" Type="http://schemas.openxmlformats.org/officeDocument/2006/relationships/image" Target="../media/image934.png"/><Relationship Id="rId90" Type="http://schemas.openxmlformats.org/officeDocument/2006/relationships/image" Target="../media/image907.png"/><Relationship Id="rId165" Type="http://schemas.openxmlformats.org/officeDocument/2006/relationships/customXml" Target="../ink/ink945.xml"/><Relationship Id="rId186" Type="http://schemas.openxmlformats.org/officeDocument/2006/relationships/image" Target="../media/image955.png"/><Relationship Id="rId27" Type="http://schemas.openxmlformats.org/officeDocument/2006/relationships/customXml" Target="../ink/ink876.xml"/><Relationship Id="rId48" Type="http://schemas.openxmlformats.org/officeDocument/2006/relationships/image" Target="../media/image886.png"/><Relationship Id="rId69" Type="http://schemas.openxmlformats.org/officeDocument/2006/relationships/customXml" Target="../ink/ink897.xml"/><Relationship Id="rId113" Type="http://schemas.openxmlformats.org/officeDocument/2006/relationships/customXml" Target="../ink/ink919.xml"/><Relationship Id="rId134" Type="http://schemas.openxmlformats.org/officeDocument/2006/relationships/image" Target="../media/image929.png"/><Relationship Id="rId80" Type="http://schemas.openxmlformats.org/officeDocument/2006/relationships/image" Target="../media/image902.png"/><Relationship Id="rId155" Type="http://schemas.openxmlformats.org/officeDocument/2006/relationships/customXml" Target="../ink/ink940.xml"/><Relationship Id="rId176" Type="http://schemas.openxmlformats.org/officeDocument/2006/relationships/image" Target="../media/image950.png"/><Relationship Id="rId197" Type="http://schemas.openxmlformats.org/officeDocument/2006/relationships/customXml" Target="../ink/ink961.xml"/><Relationship Id="rId201" Type="http://schemas.openxmlformats.org/officeDocument/2006/relationships/customXml" Target="../ink/ink963.xml"/><Relationship Id="rId17" Type="http://schemas.openxmlformats.org/officeDocument/2006/relationships/customXml" Target="../ink/ink871.xml"/><Relationship Id="rId38" Type="http://schemas.openxmlformats.org/officeDocument/2006/relationships/image" Target="../media/image881.png"/><Relationship Id="rId59" Type="http://schemas.openxmlformats.org/officeDocument/2006/relationships/customXml" Target="../ink/ink892.xml"/><Relationship Id="rId103" Type="http://schemas.openxmlformats.org/officeDocument/2006/relationships/customXml" Target="../ink/ink914.xml"/><Relationship Id="rId124" Type="http://schemas.openxmlformats.org/officeDocument/2006/relationships/image" Target="../media/image924.png"/><Relationship Id="rId70" Type="http://schemas.openxmlformats.org/officeDocument/2006/relationships/image" Target="../media/image897.png"/><Relationship Id="rId91" Type="http://schemas.openxmlformats.org/officeDocument/2006/relationships/customXml" Target="../ink/ink908.xml"/><Relationship Id="rId145" Type="http://schemas.openxmlformats.org/officeDocument/2006/relationships/customXml" Target="../ink/ink935.xml"/><Relationship Id="rId166" Type="http://schemas.openxmlformats.org/officeDocument/2006/relationships/image" Target="../media/image945.png"/><Relationship Id="rId187" Type="http://schemas.openxmlformats.org/officeDocument/2006/relationships/customXml" Target="../ink/ink956.xml"/><Relationship Id="rId1" Type="http://schemas.openxmlformats.org/officeDocument/2006/relationships/slideLayout" Target="../slideLayouts/slideLayout7.xml"/><Relationship Id="rId28" Type="http://schemas.openxmlformats.org/officeDocument/2006/relationships/image" Target="../media/image876.png"/><Relationship Id="rId49" Type="http://schemas.openxmlformats.org/officeDocument/2006/relationships/customXml" Target="../ink/ink887.xml"/><Relationship Id="rId114" Type="http://schemas.openxmlformats.org/officeDocument/2006/relationships/image" Target="../media/image919.png"/><Relationship Id="rId60" Type="http://schemas.openxmlformats.org/officeDocument/2006/relationships/image" Target="../media/image892.png"/><Relationship Id="rId81" Type="http://schemas.openxmlformats.org/officeDocument/2006/relationships/customXml" Target="../ink/ink903.xml"/><Relationship Id="rId135" Type="http://schemas.openxmlformats.org/officeDocument/2006/relationships/customXml" Target="../ink/ink930.xml"/><Relationship Id="rId156" Type="http://schemas.openxmlformats.org/officeDocument/2006/relationships/image" Target="../media/image940.png"/><Relationship Id="rId177" Type="http://schemas.openxmlformats.org/officeDocument/2006/relationships/customXml" Target="../ink/ink951.xml"/><Relationship Id="rId198" Type="http://schemas.openxmlformats.org/officeDocument/2006/relationships/image" Target="../media/image961.png"/><Relationship Id="rId202" Type="http://schemas.openxmlformats.org/officeDocument/2006/relationships/image" Target="../media/image963.png"/><Relationship Id="rId18" Type="http://schemas.openxmlformats.org/officeDocument/2006/relationships/image" Target="../media/image872.png"/><Relationship Id="rId39" Type="http://schemas.openxmlformats.org/officeDocument/2006/relationships/customXml" Target="../ink/ink882.xml"/><Relationship Id="rId50" Type="http://schemas.openxmlformats.org/officeDocument/2006/relationships/image" Target="../media/image887.png"/><Relationship Id="rId104" Type="http://schemas.openxmlformats.org/officeDocument/2006/relationships/image" Target="../media/image914.png"/><Relationship Id="rId125" Type="http://schemas.openxmlformats.org/officeDocument/2006/relationships/customXml" Target="../ink/ink925.xml"/><Relationship Id="rId146" Type="http://schemas.openxmlformats.org/officeDocument/2006/relationships/image" Target="../media/image935.png"/><Relationship Id="rId167" Type="http://schemas.openxmlformats.org/officeDocument/2006/relationships/customXml" Target="../ink/ink946.xml"/><Relationship Id="rId188" Type="http://schemas.openxmlformats.org/officeDocument/2006/relationships/image" Target="../media/image956.png"/><Relationship Id="rId71" Type="http://schemas.openxmlformats.org/officeDocument/2006/relationships/customXml" Target="../ink/ink898.xml"/><Relationship Id="rId92" Type="http://schemas.openxmlformats.org/officeDocument/2006/relationships/image" Target="../media/image908.png"/></Relationships>
</file>

<file path=ppt/slides/_rels/slide16.xml.rels><?xml version="1.0" encoding="UTF-8" standalone="yes"?>
<Relationships xmlns="http://schemas.openxmlformats.org/package/2006/relationships"><Relationship Id="rId117" Type="http://schemas.openxmlformats.org/officeDocument/2006/relationships/image" Target="../media/image1020.png"/><Relationship Id="rId21" Type="http://schemas.openxmlformats.org/officeDocument/2006/relationships/image" Target="../media/image972.png"/><Relationship Id="rId42" Type="http://schemas.openxmlformats.org/officeDocument/2006/relationships/customXml" Target="../ink/ink983.xml"/><Relationship Id="rId63" Type="http://schemas.openxmlformats.org/officeDocument/2006/relationships/image" Target="../media/image993.png"/><Relationship Id="rId84" Type="http://schemas.openxmlformats.org/officeDocument/2006/relationships/customXml" Target="../ink/ink1004.xml"/><Relationship Id="rId138" Type="http://schemas.openxmlformats.org/officeDocument/2006/relationships/customXml" Target="../ink/ink1031.xml"/><Relationship Id="rId159" Type="http://schemas.openxmlformats.org/officeDocument/2006/relationships/image" Target="../media/image1041.png"/><Relationship Id="rId170" Type="http://schemas.openxmlformats.org/officeDocument/2006/relationships/customXml" Target="../ink/ink1047.xml"/><Relationship Id="rId191" Type="http://schemas.openxmlformats.org/officeDocument/2006/relationships/customXml" Target="../ink/ink1058.xml"/><Relationship Id="rId205" Type="http://schemas.openxmlformats.org/officeDocument/2006/relationships/customXml" Target="../ink/ink1065.xml"/><Relationship Id="rId226" Type="http://schemas.openxmlformats.org/officeDocument/2006/relationships/image" Target="../media/image1074.png"/><Relationship Id="rId107" Type="http://schemas.openxmlformats.org/officeDocument/2006/relationships/image" Target="../media/image1015.png"/><Relationship Id="rId11" Type="http://schemas.openxmlformats.org/officeDocument/2006/relationships/image" Target="../media/image967.png"/><Relationship Id="rId32" Type="http://schemas.openxmlformats.org/officeDocument/2006/relationships/customXml" Target="../ink/ink978.xml"/><Relationship Id="rId53" Type="http://schemas.openxmlformats.org/officeDocument/2006/relationships/image" Target="../media/image988.png"/><Relationship Id="rId74" Type="http://schemas.openxmlformats.org/officeDocument/2006/relationships/customXml" Target="../ink/ink999.xml"/><Relationship Id="rId128" Type="http://schemas.openxmlformats.org/officeDocument/2006/relationships/customXml" Target="../ink/ink1026.xml"/><Relationship Id="rId149" Type="http://schemas.openxmlformats.org/officeDocument/2006/relationships/image" Target="../media/image1036.png"/><Relationship Id="rId5" Type="http://schemas.openxmlformats.org/officeDocument/2006/relationships/image" Target="../media/image964.png"/><Relationship Id="rId95" Type="http://schemas.openxmlformats.org/officeDocument/2006/relationships/image" Target="../media/image1009.png"/><Relationship Id="rId160" Type="http://schemas.openxmlformats.org/officeDocument/2006/relationships/customXml" Target="../ink/ink1042.xml"/><Relationship Id="rId181" Type="http://schemas.openxmlformats.org/officeDocument/2006/relationships/customXml" Target="../ink/ink1053.xml"/><Relationship Id="rId216" Type="http://schemas.openxmlformats.org/officeDocument/2006/relationships/image" Target="../media/image1069.png"/><Relationship Id="rId237" Type="http://schemas.openxmlformats.org/officeDocument/2006/relationships/customXml" Target="../ink/ink1081.xml"/><Relationship Id="rId22" Type="http://schemas.openxmlformats.org/officeDocument/2006/relationships/customXml" Target="../ink/ink973.xml"/><Relationship Id="rId43" Type="http://schemas.openxmlformats.org/officeDocument/2006/relationships/image" Target="../media/image983.png"/><Relationship Id="rId64" Type="http://schemas.openxmlformats.org/officeDocument/2006/relationships/customXml" Target="../ink/ink994.xml"/><Relationship Id="rId118" Type="http://schemas.openxmlformats.org/officeDocument/2006/relationships/customXml" Target="../ink/ink1021.xml"/><Relationship Id="rId139" Type="http://schemas.openxmlformats.org/officeDocument/2006/relationships/image" Target="../media/image1031.png"/><Relationship Id="rId85" Type="http://schemas.openxmlformats.org/officeDocument/2006/relationships/image" Target="../media/image1004.png"/><Relationship Id="rId150" Type="http://schemas.openxmlformats.org/officeDocument/2006/relationships/customXml" Target="../ink/ink1037.xml"/><Relationship Id="rId171" Type="http://schemas.openxmlformats.org/officeDocument/2006/relationships/image" Target="../media/image1047.png"/><Relationship Id="rId192" Type="http://schemas.openxmlformats.org/officeDocument/2006/relationships/image" Target="../media/image1057.png"/><Relationship Id="rId206" Type="http://schemas.openxmlformats.org/officeDocument/2006/relationships/image" Target="../media/image1064.png"/><Relationship Id="rId227" Type="http://schemas.openxmlformats.org/officeDocument/2006/relationships/customXml" Target="../ink/ink1076.xml"/><Relationship Id="rId12" Type="http://schemas.openxmlformats.org/officeDocument/2006/relationships/customXml" Target="../ink/ink968.xml"/><Relationship Id="rId33" Type="http://schemas.openxmlformats.org/officeDocument/2006/relationships/image" Target="../media/image978.png"/><Relationship Id="rId108" Type="http://schemas.openxmlformats.org/officeDocument/2006/relationships/customXml" Target="../ink/ink1016.xml"/><Relationship Id="rId129" Type="http://schemas.openxmlformats.org/officeDocument/2006/relationships/image" Target="../media/image1026.png"/><Relationship Id="rId54" Type="http://schemas.openxmlformats.org/officeDocument/2006/relationships/customXml" Target="../ink/ink989.xml"/><Relationship Id="rId75" Type="http://schemas.openxmlformats.org/officeDocument/2006/relationships/image" Target="../media/image999.png"/><Relationship Id="rId96" Type="http://schemas.openxmlformats.org/officeDocument/2006/relationships/customXml" Target="../ink/ink1010.xml"/><Relationship Id="rId140" Type="http://schemas.openxmlformats.org/officeDocument/2006/relationships/customXml" Target="../ink/ink1032.xml"/><Relationship Id="rId161" Type="http://schemas.openxmlformats.org/officeDocument/2006/relationships/image" Target="../media/image1042.png"/><Relationship Id="rId182" Type="http://schemas.openxmlformats.org/officeDocument/2006/relationships/image" Target="../media/image1052.png"/><Relationship Id="rId217" Type="http://schemas.openxmlformats.org/officeDocument/2006/relationships/customXml" Target="../ink/ink1071.xml"/><Relationship Id="rId6" Type="http://schemas.openxmlformats.org/officeDocument/2006/relationships/customXml" Target="../ink/ink965.xml"/><Relationship Id="rId238" Type="http://schemas.openxmlformats.org/officeDocument/2006/relationships/image" Target="../media/image1080.png"/><Relationship Id="rId23" Type="http://schemas.openxmlformats.org/officeDocument/2006/relationships/image" Target="../media/image973.png"/><Relationship Id="rId119" Type="http://schemas.openxmlformats.org/officeDocument/2006/relationships/image" Target="../media/image1021.png"/><Relationship Id="rId44" Type="http://schemas.openxmlformats.org/officeDocument/2006/relationships/customXml" Target="../ink/ink984.xml"/><Relationship Id="rId65" Type="http://schemas.openxmlformats.org/officeDocument/2006/relationships/image" Target="../media/image994.png"/><Relationship Id="rId86" Type="http://schemas.openxmlformats.org/officeDocument/2006/relationships/customXml" Target="../ink/ink1005.xml"/><Relationship Id="rId130" Type="http://schemas.openxmlformats.org/officeDocument/2006/relationships/customXml" Target="../ink/ink1027.xml"/><Relationship Id="rId151" Type="http://schemas.openxmlformats.org/officeDocument/2006/relationships/image" Target="../media/image1037.png"/><Relationship Id="rId172" Type="http://schemas.openxmlformats.org/officeDocument/2006/relationships/customXml" Target="../ink/ink1048.xml"/><Relationship Id="rId193" Type="http://schemas.openxmlformats.org/officeDocument/2006/relationships/customXml" Target="../ink/ink1059.xml"/><Relationship Id="rId207" Type="http://schemas.openxmlformats.org/officeDocument/2006/relationships/customXml" Target="../ink/ink1066.xml"/><Relationship Id="rId228" Type="http://schemas.openxmlformats.org/officeDocument/2006/relationships/image" Target="../media/image1075.png"/><Relationship Id="rId13" Type="http://schemas.openxmlformats.org/officeDocument/2006/relationships/image" Target="../media/image968.png"/><Relationship Id="rId109" Type="http://schemas.openxmlformats.org/officeDocument/2006/relationships/image" Target="../media/image1016.png"/><Relationship Id="rId34" Type="http://schemas.openxmlformats.org/officeDocument/2006/relationships/customXml" Target="../ink/ink979.xml"/><Relationship Id="rId55" Type="http://schemas.openxmlformats.org/officeDocument/2006/relationships/image" Target="../media/image989.png"/><Relationship Id="rId76" Type="http://schemas.openxmlformats.org/officeDocument/2006/relationships/customXml" Target="../ink/ink1000.xml"/><Relationship Id="rId97" Type="http://schemas.openxmlformats.org/officeDocument/2006/relationships/image" Target="../media/image1010.png"/><Relationship Id="rId120" Type="http://schemas.openxmlformats.org/officeDocument/2006/relationships/customXml" Target="../ink/ink1022.xml"/><Relationship Id="rId141" Type="http://schemas.openxmlformats.org/officeDocument/2006/relationships/image" Target="../media/image1032.png"/><Relationship Id="rId7" Type="http://schemas.openxmlformats.org/officeDocument/2006/relationships/image" Target="../media/image965.png"/><Relationship Id="rId162" Type="http://schemas.openxmlformats.org/officeDocument/2006/relationships/customXml" Target="../ink/ink1043.xml"/><Relationship Id="rId183" Type="http://schemas.openxmlformats.org/officeDocument/2006/relationships/customXml" Target="../ink/ink1054.xml"/><Relationship Id="rId218" Type="http://schemas.openxmlformats.org/officeDocument/2006/relationships/image" Target="../media/image1070.png"/><Relationship Id="rId24" Type="http://schemas.openxmlformats.org/officeDocument/2006/relationships/customXml" Target="../ink/ink974.xml"/><Relationship Id="rId45" Type="http://schemas.openxmlformats.org/officeDocument/2006/relationships/image" Target="../media/image984.png"/><Relationship Id="rId66" Type="http://schemas.openxmlformats.org/officeDocument/2006/relationships/customXml" Target="../ink/ink995.xml"/><Relationship Id="rId87" Type="http://schemas.openxmlformats.org/officeDocument/2006/relationships/image" Target="../media/image1005.png"/><Relationship Id="rId110" Type="http://schemas.openxmlformats.org/officeDocument/2006/relationships/customXml" Target="../ink/ink1017.xml"/><Relationship Id="rId131" Type="http://schemas.openxmlformats.org/officeDocument/2006/relationships/image" Target="../media/image1027.png"/><Relationship Id="rId152" Type="http://schemas.openxmlformats.org/officeDocument/2006/relationships/customXml" Target="../ink/ink1038.xml"/><Relationship Id="rId173" Type="http://schemas.openxmlformats.org/officeDocument/2006/relationships/image" Target="../media/image1048.png"/><Relationship Id="rId194" Type="http://schemas.openxmlformats.org/officeDocument/2006/relationships/image" Target="../media/image1058.png"/><Relationship Id="rId208" Type="http://schemas.openxmlformats.org/officeDocument/2006/relationships/image" Target="../media/image1065.png"/><Relationship Id="rId229" Type="http://schemas.openxmlformats.org/officeDocument/2006/relationships/customXml" Target="../ink/ink1077.xml"/><Relationship Id="rId14" Type="http://schemas.openxmlformats.org/officeDocument/2006/relationships/customXml" Target="../ink/ink969.xml"/><Relationship Id="rId35" Type="http://schemas.openxmlformats.org/officeDocument/2006/relationships/image" Target="../media/image979.png"/><Relationship Id="rId56" Type="http://schemas.openxmlformats.org/officeDocument/2006/relationships/customXml" Target="../ink/ink990.xml"/><Relationship Id="rId77" Type="http://schemas.openxmlformats.org/officeDocument/2006/relationships/image" Target="../media/image1000.png"/><Relationship Id="rId100" Type="http://schemas.openxmlformats.org/officeDocument/2006/relationships/customXml" Target="../ink/ink1012.xml"/><Relationship Id="rId8" Type="http://schemas.openxmlformats.org/officeDocument/2006/relationships/customXml" Target="../ink/ink966.xml"/><Relationship Id="rId98" Type="http://schemas.openxmlformats.org/officeDocument/2006/relationships/customXml" Target="../ink/ink1011.xml"/><Relationship Id="rId121" Type="http://schemas.openxmlformats.org/officeDocument/2006/relationships/image" Target="../media/image1022.png"/><Relationship Id="rId142" Type="http://schemas.openxmlformats.org/officeDocument/2006/relationships/customXml" Target="../ink/ink1033.xml"/><Relationship Id="rId163" Type="http://schemas.openxmlformats.org/officeDocument/2006/relationships/image" Target="../media/image1043.png"/><Relationship Id="rId184" Type="http://schemas.openxmlformats.org/officeDocument/2006/relationships/image" Target="../media/image1053.png"/><Relationship Id="rId219" Type="http://schemas.openxmlformats.org/officeDocument/2006/relationships/customXml" Target="../ink/ink1072.xml"/><Relationship Id="rId230" Type="http://schemas.openxmlformats.org/officeDocument/2006/relationships/image" Target="../media/image1076.png"/><Relationship Id="rId25" Type="http://schemas.openxmlformats.org/officeDocument/2006/relationships/image" Target="../media/image974.png"/><Relationship Id="rId46" Type="http://schemas.openxmlformats.org/officeDocument/2006/relationships/customXml" Target="../ink/ink985.xml"/><Relationship Id="rId67" Type="http://schemas.openxmlformats.org/officeDocument/2006/relationships/image" Target="../media/image995.png"/><Relationship Id="rId88" Type="http://schemas.openxmlformats.org/officeDocument/2006/relationships/customXml" Target="../ink/ink1006.xml"/><Relationship Id="rId111" Type="http://schemas.openxmlformats.org/officeDocument/2006/relationships/image" Target="../media/image1017.png"/><Relationship Id="rId132" Type="http://schemas.openxmlformats.org/officeDocument/2006/relationships/customXml" Target="../ink/ink1028.xml"/><Relationship Id="rId153" Type="http://schemas.openxmlformats.org/officeDocument/2006/relationships/image" Target="../media/image1038.png"/><Relationship Id="rId174" Type="http://schemas.openxmlformats.org/officeDocument/2006/relationships/customXml" Target="../ink/ink1049.xml"/><Relationship Id="rId195" Type="http://schemas.openxmlformats.org/officeDocument/2006/relationships/customXml" Target="../ink/ink1060.xml"/><Relationship Id="rId209" Type="http://schemas.openxmlformats.org/officeDocument/2006/relationships/customXml" Target="../ink/ink1067.xml"/><Relationship Id="rId190" Type="http://schemas.openxmlformats.org/officeDocument/2006/relationships/image" Target="../media/image1056.png"/><Relationship Id="rId204" Type="http://schemas.openxmlformats.org/officeDocument/2006/relationships/image" Target="../media/image1063.png"/><Relationship Id="rId220" Type="http://schemas.openxmlformats.org/officeDocument/2006/relationships/image" Target="../media/image1071.png"/><Relationship Id="rId225" Type="http://schemas.openxmlformats.org/officeDocument/2006/relationships/customXml" Target="../ink/ink1075.xml"/><Relationship Id="rId15" Type="http://schemas.openxmlformats.org/officeDocument/2006/relationships/image" Target="../media/image969.png"/><Relationship Id="rId36" Type="http://schemas.openxmlformats.org/officeDocument/2006/relationships/customXml" Target="../ink/ink980.xml"/><Relationship Id="rId57" Type="http://schemas.openxmlformats.org/officeDocument/2006/relationships/image" Target="../media/image990.png"/><Relationship Id="rId106" Type="http://schemas.openxmlformats.org/officeDocument/2006/relationships/customXml" Target="../ink/ink1015.xml"/><Relationship Id="rId127" Type="http://schemas.openxmlformats.org/officeDocument/2006/relationships/image" Target="../media/image1025.png"/><Relationship Id="rId10" Type="http://schemas.openxmlformats.org/officeDocument/2006/relationships/customXml" Target="../ink/ink967.xml"/><Relationship Id="rId31" Type="http://schemas.openxmlformats.org/officeDocument/2006/relationships/image" Target="../media/image977.png"/><Relationship Id="rId52" Type="http://schemas.openxmlformats.org/officeDocument/2006/relationships/customXml" Target="../ink/ink988.xml"/><Relationship Id="rId73" Type="http://schemas.openxmlformats.org/officeDocument/2006/relationships/image" Target="../media/image998.png"/><Relationship Id="rId78" Type="http://schemas.openxmlformats.org/officeDocument/2006/relationships/customXml" Target="../ink/ink1001.xml"/><Relationship Id="rId94" Type="http://schemas.openxmlformats.org/officeDocument/2006/relationships/customXml" Target="../ink/ink1009.xml"/><Relationship Id="rId99" Type="http://schemas.openxmlformats.org/officeDocument/2006/relationships/image" Target="../media/image1011.png"/><Relationship Id="rId101" Type="http://schemas.openxmlformats.org/officeDocument/2006/relationships/image" Target="../media/image1012.png"/><Relationship Id="rId122" Type="http://schemas.openxmlformats.org/officeDocument/2006/relationships/customXml" Target="../ink/ink1023.xml"/><Relationship Id="rId143" Type="http://schemas.openxmlformats.org/officeDocument/2006/relationships/image" Target="../media/image1033.png"/><Relationship Id="rId148" Type="http://schemas.openxmlformats.org/officeDocument/2006/relationships/customXml" Target="../ink/ink1036.xml"/><Relationship Id="rId164" Type="http://schemas.openxmlformats.org/officeDocument/2006/relationships/customXml" Target="../ink/ink1044.xml"/><Relationship Id="rId169" Type="http://schemas.openxmlformats.org/officeDocument/2006/relationships/image" Target="../media/image1046.png"/><Relationship Id="rId185" Type="http://schemas.openxmlformats.org/officeDocument/2006/relationships/customXml" Target="../ink/ink1055.xml"/><Relationship Id="rId4" Type="http://schemas.openxmlformats.org/officeDocument/2006/relationships/customXml" Target="../ink/ink964.xml"/><Relationship Id="rId9" Type="http://schemas.openxmlformats.org/officeDocument/2006/relationships/image" Target="../media/image966.png"/><Relationship Id="rId180" Type="http://schemas.openxmlformats.org/officeDocument/2006/relationships/image" Target="../media/image1051.png"/><Relationship Id="rId210" Type="http://schemas.openxmlformats.org/officeDocument/2006/relationships/image" Target="../media/image1066.png"/><Relationship Id="rId215" Type="http://schemas.openxmlformats.org/officeDocument/2006/relationships/customXml" Target="../ink/ink1070.xml"/><Relationship Id="rId236" Type="http://schemas.openxmlformats.org/officeDocument/2006/relationships/image" Target="../media/image1079.png"/><Relationship Id="rId26" Type="http://schemas.openxmlformats.org/officeDocument/2006/relationships/customXml" Target="../ink/ink975.xml"/><Relationship Id="rId231" Type="http://schemas.openxmlformats.org/officeDocument/2006/relationships/customXml" Target="../ink/ink1078.xml"/><Relationship Id="rId47" Type="http://schemas.openxmlformats.org/officeDocument/2006/relationships/image" Target="../media/image985.png"/><Relationship Id="rId68" Type="http://schemas.openxmlformats.org/officeDocument/2006/relationships/customXml" Target="../ink/ink996.xml"/><Relationship Id="rId89" Type="http://schemas.openxmlformats.org/officeDocument/2006/relationships/image" Target="../media/image1006.png"/><Relationship Id="rId112" Type="http://schemas.openxmlformats.org/officeDocument/2006/relationships/customXml" Target="../ink/ink1018.xml"/><Relationship Id="rId133" Type="http://schemas.openxmlformats.org/officeDocument/2006/relationships/image" Target="../media/image1028.png"/><Relationship Id="rId154" Type="http://schemas.openxmlformats.org/officeDocument/2006/relationships/customXml" Target="../ink/ink1039.xml"/><Relationship Id="rId175" Type="http://schemas.openxmlformats.org/officeDocument/2006/relationships/image" Target="../media/image1049.png"/><Relationship Id="rId196" Type="http://schemas.openxmlformats.org/officeDocument/2006/relationships/image" Target="../media/image1059.png"/><Relationship Id="rId200" Type="http://schemas.openxmlformats.org/officeDocument/2006/relationships/image" Target="../media/image1061.png"/><Relationship Id="rId16" Type="http://schemas.openxmlformats.org/officeDocument/2006/relationships/customXml" Target="../ink/ink970.xml"/><Relationship Id="rId221" Type="http://schemas.openxmlformats.org/officeDocument/2006/relationships/customXml" Target="../ink/ink1073.xml"/><Relationship Id="rId37" Type="http://schemas.openxmlformats.org/officeDocument/2006/relationships/image" Target="../media/image980.png"/><Relationship Id="rId58" Type="http://schemas.openxmlformats.org/officeDocument/2006/relationships/customXml" Target="../ink/ink991.xml"/><Relationship Id="rId79" Type="http://schemas.openxmlformats.org/officeDocument/2006/relationships/image" Target="../media/image1001.png"/><Relationship Id="rId102" Type="http://schemas.openxmlformats.org/officeDocument/2006/relationships/customXml" Target="../ink/ink1013.xml"/><Relationship Id="rId123" Type="http://schemas.openxmlformats.org/officeDocument/2006/relationships/image" Target="../media/image1023.png"/><Relationship Id="rId144" Type="http://schemas.openxmlformats.org/officeDocument/2006/relationships/customXml" Target="../ink/ink1034.xml"/><Relationship Id="rId90" Type="http://schemas.openxmlformats.org/officeDocument/2006/relationships/customXml" Target="../ink/ink1007.xml"/><Relationship Id="rId165" Type="http://schemas.openxmlformats.org/officeDocument/2006/relationships/image" Target="../media/image1044.png"/><Relationship Id="rId186" Type="http://schemas.openxmlformats.org/officeDocument/2006/relationships/image" Target="../media/image1054.png"/><Relationship Id="rId211" Type="http://schemas.openxmlformats.org/officeDocument/2006/relationships/customXml" Target="../ink/ink1068.xml"/><Relationship Id="rId232" Type="http://schemas.openxmlformats.org/officeDocument/2006/relationships/image" Target="../media/image1077.png"/><Relationship Id="rId27" Type="http://schemas.openxmlformats.org/officeDocument/2006/relationships/image" Target="../media/image975.png"/><Relationship Id="rId48" Type="http://schemas.openxmlformats.org/officeDocument/2006/relationships/customXml" Target="../ink/ink986.xml"/><Relationship Id="rId69" Type="http://schemas.openxmlformats.org/officeDocument/2006/relationships/image" Target="../media/image996.png"/><Relationship Id="rId113" Type="http://schemas.openxmlformats.org/officeDocument/2006/relationships/image" Target="../media/image1018.png"/><Relationship Id="rId134" Type="http://schemas.openxmlformats.org/officeDocument/2006/relationships/customXml" Target="../ink/ink1029.xml"/><Relationship Id="rId80" Type="http://schemas.openxmlformats.org/officeDocument/2006/relationships/customXml" Target="../ink/ink1002.xml"/><Relationship Id="rId155" Type="http://schemas.openxmlformats.org/officeDocument/2006/relationships/image" Target="../media/image1039.png"/><Relationship Id="rId176" Type="http://schemas.openxmlformats.org/officeDocument/2006/relationships/customXml" Target="../ink/ink1050.xml"/><Relationship Id="rId197" Type="http://schemas.openxmlformats.org/officeDocument/2006/relationships/customXml" Target="../ink/ink1061.xml"/><Relationship Id="rId201" Type="http://schemas.openxmlformats.org/officeDocument/2006/relationships/customXml" Target="../ink/ink1063.xml"/><Relationship Id="rId222" Type="http://schemas.openxmlformats.org/officeDocument/2006/relationships/image" Target="../media/image1072.png"/><Relationship Id="rId17" Type="http://schemas.openxmlformats.org/officeDocument/2006/relationships/image" Target="../media/image970.png"/><Relationship Id="rId38" Type="http://schemas.openxmlformats.org/officeDocument/2006/relationships/customXml" Target="../ink/ink981.xml"/><Relationship Id="rId59" Type="http://schemas.openxmlformats.org/officeDocument/2006/relationships/image" Target="../media/image991.png"/><Relationship Id="rId103" Type="http://schemas.openxmlformats.org/officeDocument/2006/relationships/image" Target="../media/image1013.png"/><Relationship Id="rId124" Type="http://schemas.openxmlformats.org/officeDocument/2006/relationships/customXml" Target="../ink/ink1024.xml"/><Relationship Id="rId70" Type="http://schemas.openxmlformats.org/officeDocument/2006/relationships/customXml" Target="../ink/ink997.xml"/><Relationship Id="rId91" Type="http://schemas.openxmlformats.org/officeDocument/2006/relationships/image" Target="../media/image1007.png"/><Relationship Id="rId145" Type="http://schemas.openxmlformats.org/officeDocument/2006/relationships/image" Target="../media/image1034.png"/><Relationship Id="rId166" Type="http://schemas.openxmlformats.org/officeDocument/2006/relationships/customXml" Target="../ink/ink1045.xml"/><Relationship Id="rId187" Type="http://schemas.openxmlformats.org/officeDocument/2006/relationships/customXml" Target="../ink/ink1056.xml"/><Relationship Id="rId1" Type="http://schemas.openxmlformats.org/officeDocument/2006/relationships/slideLayout" Target="../slideLayouts/slideLayout7.xml"/><Relationship Id="rId212" Type="http://schemas.openxmlformats.org/officeDocument/2006/relationships/image" Target="../media/image1067.png"/><Relationship Id="rId233" Type="http://schemas.openxmlformats.org/officeDocument/2006/relationships/customXml" Target="../ink/ink1079.xml"/><Relationship Id="rId28" Type="http://schemas.openxmlformats.org/officeDocument/2006/relationships/customXml" Target="../ink/ink976.xml"/><Relationship Id="rId49" Type="http://schemas.openxmlformats.org/officeDocument/2006/relationships/image" Target="../media/image986.png"/><Relationship Id="rId114" Type="http://schemas.openxmlformats.org/officeDocument/2006/relationships/customXml" Target="../ink/ink1019.xml"/><Relationship Id="rId60" Type="http://schemas.openxmlformats.org/officeDocument/2006/relationships/customXml" Target="../ink/ink992.xml"/><Relationship Id="rId81" Type="http://schemas.openxmlformats.org/officeDocument/2006/relationships/image" Target="../media/image1002.png"/><Relationship Id="rId135" Type="http://schemas.openxmlformats.org/officeDocument/2006/relationships/image" Target="../media/image1029.png"/><Relationship Id="rId156" Type="http://schemas.openxmlformats.org/officeDocument/2006/relationships/customXml" Target="../ink/ink1040.xml"/><Relationship Id="rId177" Type="http://schemas.openxmlformats.org/officeDocument/2006/relationships/customXml" Target="../ink/ink1051.xml"/><Relationship Id="rId198" Type="http://schemas.openxmlformats.org/officeDocument/2006/relationships/image" Target="../media/image1060.png"/><Relationship Id="rId202" Type="http://schemas.openxmlformats.org/officeDocument/2006/relationships/image" Target="../media/image1062.png"/><Relationship Id="rId223" Type="http://schemas.openxmlformats.org/officeDocument/2006/relationships/customXml" Target="../ink/ink1074.xml"/><Relationship Id="rId18" Type="http://schemas.openxmlformats.org/officeDocument/2006/relationships/customXml" Target="../ink/ink971.xml"/><Relationship Id="rId39" Type="http://schemas.openxmlformats.org/officeDocument/2006/relationships/image" Target="../media/image981.png"/><Relationship Id="rId50" Type="http://schemas.openxmlformats.org/officeDocument/2006/relationships/customXml" Target="../ink/ink987.xml"/><Relationship Id="rId104" Type="http://schemas.openxmlformats.org/officeDocument/2006/relationships/customXml" Target="../ink/ink1014.xml"/><Relationship Id="rId125" Type="http://schemas.openxmlformats.org/officeDocument/2006/relationships/image" Target="../media/image1024.png"/><Relationship Id="rId146" Type="http://schemas.openxmlformats.org/officeDocument/2006/relationships/customXml" Target="../ink/ink1035.xml"/><Relationship Id="rId167" Type="http://schemas.openxmlformats.org/officeDocument/2006/relationships/image" Target="../media/image1045.png"/><Relationship Id="rId188" Type="http://schemas.openxmlformats.org/officeDocument/2006/relationships/image" Target="../media/image1055.png"/><Relationship Id="rId71" Type="http://schemas.openxmlformats.org/officeDocument/2006/relationships/image" Target="../media/image997.png"/><Relationship Id="rId92" Type="http://schemas.openxmlformats.org/officeDocument/2006/relationships/customXml" Target="../ink/ink1008.xml"/><Relationship Id="rId213" Type="http://schemas.openxmlformats.org/officeDocument/2006/relationships/customXml" Target="../ink/ink1069.xml"/><Relationship Id="rId234" Type="http://schemas.openxmlformats.org/officeDocument/2006/relationships/image" Target="../media/image1078.png"/><Relationship Id="rId2" Type="http://schemas.openxmlformats.org/officeDocument/2006/relationships/notesSlide" Target="../notesSlides/notesSlide16.xml"/><Relationship Id="rId29" Type="http://schemas.openxmlformats.org/officeDocument/2006/relationships/image" Target="../media/image976.png"/><Relationship Id="rId40" Type="http://schemas.openxmlformats.org/officeDocument/2006/relationships/customXml" Target="../ink/ink982.xml"/><Relationship Id="rId115" Type="http://schemas.openxmlformats.org/officeDocument/2006/relationships/image" Target="../media/image1019.png"/><Relationship Id="rId136" Type="http://schemas.openxmlformats.org/officeDocument/2006/relationships/customXml" Target="../ink/ink1030.xml"/><Relationship Id="rId157" Type="http://schemas.openxmlformats.org/officeDocument/2006/relationships/image" Target="../media/image1040.png"/><Relationship Id="rId178" Type="http://schemas.openxmlformats.org/officeDocument/2006/relationships/image" Target="../media/image1050.png"/><Relationship Id="rId61" Type="http://schemas.openxmlformats.org/officeDocument/2006/relationships/image" Target="../media/image992.png"/><Relationship Id="rId82" Type="http://schemas.openxmlformats.org/officeDocument/2006/relationships/customXml" Target="../ink/ink1003.xml"/><Relationship Id="rId199" Type="http://schemas.openxmlformats.org/officeDocument/2006/relationships/customXml" Target="../ink/ink1062.xml"/><Relationship Id="rId203" Type="http://schemas.openxmlformats.org/officeDocument/2006/relationships/customXml" Target="../ink/ink1064.xml"/><Relationship Id="rId19" Type="http://schemas.openxmlformats.org/officeDocument/2006/relationships/image" Target="../media/image971.png"/><Relationship Id="rId224" Type="http://schemas.openxmlformats.org/officeDocument/2006/relationships/image" Target="../media/image1073.png"/><Relationship Id="rId30" Type="http://schemas.openxmlformats.org/officeDocument/2006/relationships/customXml" Target="../ink/ink977.xml"/><Relationship Id="rId105" Type="http://schemas.openxmlformats.org/officeDocument/2006/relationships/image" Target="../media/image1014.png"/><Relationship Id="rId126" Type="http://schemas.openxmlformats.org/officeDocument/2006/relationships/customXml" Target="../ink/ink1025.xml"/><Relationship Id="rId147" Type="http://schemas.openxmlformats.org/officeDocument/2006/relationships/image" Target="../media/image1035.png"/><Relationship Id="rId168" Type="http://schemas.openxmlformats.org/officeDocument/2006/relationships/customXml" Target="../ink/ink1046.xml"/><Relationship Id="rId51" Type="http://schemas.openxmlformats.org/officeDocument/2006/relationships/image" Target="../media/image987.png"/><Relationship Id="rId72" Type="http://schemas.openxmlformats.org/officeDocument/2006/relationships/customXml" Target="../ink/ink998.xml"/><Relationship Id="rId93" Type="http://schemas.openxmlformats.org/officeDocument/2006/relationships/image" Target="../media/image1008.png"/><Relationship Id="rId189" Type="http://schemas.openxmlformats.org/officeDocument/2006/relationships/customXml" Target="../ink/ink1057.xml"/><Relationship Id="rId3" Type="http://schemas.openxmlformats.org/officeDocument/2006/relationships/image" Target="../media/image4310.png"/><Relationship Id="rId214" Type="http://schemas.openxmlformats.org/officeDocument/2006/relationships/image" Target="../media/image1068.png"/><Relationship Id="rId235" Type="http://schemas.openxmlformats.org/officeDocument/2006/relationships/customXml" Target="../ink/ink1080.xml"/><Relationship Id="rId116" Type="http://schemas.openxmlformats.org/officeDocument/2006/relationships/customXml" Target="../ink/ink1020.xml"/><Relationship Id="rId137" Type="http://schemas.openxmlformats.org/officeDocument/2006/relationships/image" Target="../media/image1030.png"/><Relationship Id="rId158" Type="http://schemas.openxmlformats.org/officeDocument/2006/relationships/customXml" Target="../ink/ink1041.xml"/><Relationship Id="rId20" Type="http://schemas.openxmlformats.org/officeDocument/2006/relationships/customXml" Target="../ink/ink972.xml"/><Relationship Id="rId41" Type="http://schemas.openxmlformats.org/officeDocument/2006/relationships/image" Target="../media/image982.png"/><Relationship Id="rId62" Type="http://schemas.openxmlformats.org/officeDocument/2006/relationships/customXml" Target="../ink/ink993.xml"/><Relationship Id="rId83" Type="http://schemas.openxmlformats.org/officeDocument/2006/relationships/image" Target="../media/image1003.png"/><Relationship Id="rId179" Type="http://schemas.openxmlformats.org/officeDocument/2006/relationships/customXml" Target="../ink/ink1052.xml"/></Relationships>
</file>

<file path=ppt/slides/_rels/slide17.xml.rels><?xml version="1.0" encoding="UTF-8" standalone="yes"?>
<Relationships xmlns="http://schemas.openxmlformats.org/package/2006/relationships"><Relationship Id="rId117" Type="http://schemas.openxmlformats.org/officeDocument/2006/relationships/image" Target="../media/image1109.png"/><Relationship Id="rId21" Type="http://schemas.openxmlformats.org/officeDocument/2006/relationships/image" Target="../media/image10610.png"/><Relationship Id="rId324" Type="http://schemas.openxmlformats.org/officeDocument/2006/relationships/customXml" Target="../ink/ink1242.xml"/><Relationship Id="rId531" Type="http://schemas.openxmlformats.org/officeDocument/2006/relationships/image" Target="../media/image1316.png"/><Relationship Id="rId170" Type="http://schemas.openxmlformats.org/officeDocument/2006/relationships/customXml" Target="../ink/ink1165.xml"/><Relationship Id="rId268" Type="http://schemas.openxmlformats.org/officeDocument/2006/relationships/customXml" Target="../ink/ink1214.xml"/><Relationship Id="rId475" Type="http://schemas.openxmlformats.org/officeDocument/2006/relationships/image" Target="../media/image1288.png"/><Relationship Id="rId32" Type="http://schemas.openxmlformats.org/officeDocument/2006/relationships/customXml" Target="../ink/ink1096.xml"/><Relationship Id="rId128" Type="http://schemas.openxmlformats.org/officeDocument/2006/relationships/customXml" Target="../ink/ink1144.xml"/><Relationship Id="rId335" Type="http://schemas.openxmlformats.org/officeDocument/2006/relationships/image" Target="../media/image1218.png"/><Relationship Id="rId542" Type="http://schemas.openxmlformats.org/officeDocument/2006/relationships/customXml" Target="../ink/ink1351.xml"/><Relationship Id="rId181" Type="http://schemas.openxmlformats.org/officeDocument/2006/relationships/image" Target="../media/image1141.png"/><Relationship Id="rId402" Type="http://schemas.openxmlformats.org/officeDocument/2006/relationships/customXml" Target="../ink/ink1281.xml"/><Relationship Id="rId279" Type="http://schemas.openxmlformats.org/officeDocument/2006/relationships/image" Target="../media/image1190.png"/><Relationship Id="rId486" Type="http://schemas.openxmlformats.org/officeDocument/2006/relationships/customXml" Target="../ink/ink1323.xml"/><Relationship Id="rId43" Type="http://schemas.openxmlformats.org/officeDocument/2006/relationships/image" Target="../media/image10720.png"/><Relationship Id="rId139" Type="http://schemas.openxmlformats.org/officeDocument/2006/relationships/image" Target="../media/image1120.png"/><Relationship Id="rId346" Type="http://schemas.openxmlformats.org/officeDocument/2006/relationships/customXml" Target="../ink/ink1253.xml"/><Relationship Id="rId553" Type="http://schemas.openxmlformats.org/officeDocument/2006/relationships/image" Target="../media/image1327.png"/><Relationship Id="rId192" Type="http://schemas.openxmlformats.org/officeDocument/2006/relationships/customXml" Target="../ink/ink1176.xml"/><Relationship Id="rId206" Type="http://schemas.openxmlformats.org/officeDocument/2006/relationships/customXml" Target="../ink/ink1183.xml"/><Relationship Id="rId413" Type="http://schemas.openxmlformats.org/officeDocument/2006/relationships/image" Target="../media/image1257.png"/><Relationship Id="rId497" Type="http://schemas.openxmlformats.org/officeDocument/2006/relationships/image" Target="../media/image1299.png"/><Relationship Id="rId357" Type="http://schemas.openxmlformats.org/officeDocument/2006/relationships/image" Target="../media/image1229.png"/><Relationship Id="rId54" Type="http://schemas.openxmlformats.org/officeDocument/2006/relationships/customXml" Target="../ink/ink1107.xml"/><Relationship Id="rId217" Type="http://schemas.openxmlformats.org/officeDocument/2006/relationships/image" Target="../media/image1159.png"/><Relationship Id="rId564" Type="http://schemas.openxmlformats.org/officeDocument/2006/relationships/customXml" Target="../ink/ink1362.xml"/><Relationship Id="rId424" Type="http://schemas.openxmlformats.org/officeDocument/2006/relationships/customXml" Target="../ink/ink1292.xml"/><Relationship Id="rId270" Type="http://schemas.openxmlformats.org/officeDocument/2006/relationships/customXml" Target="../ink/ink1215.xml"/><Relationship Id="rId65" Type="http://schemas.openxmlformats.org/officeDocument/2006/relationships/image" Target="../media/image1083.png"/><Relationship Id="rId130" Type="http://schemas.openxmlformats.org/officeDocument/2006/relationships/customXml" Target="../ink/ink1145.xml"/><Relationship Id="rId368" Type="http://schemas.openxmlformats.org/officeDocument/2006/relationships/customXml" Target="../ink/ink1264.xml"/><Relationship Id="rId575" Type="http://schemas.openxmlformats.org/officeDocument/2006/relationships/image" Target="../media/image1338.png"/><Relationship Id="rId228" Type="http://schemas.openxmlformats.org/officeDocument/2006/relationships/customXml" Target="../ink/ink1194.xml"/><Relationship Id="rId435" Type="http://schemas.openxmlformats.org/officeDocument/2006/relationships/image" Target="../media/image1268.png"/><Relationship Id="rId281" Type="http://schemas.openxmlformats.org/officeDocument/2006/relationships/image" Target="../media/image1191.png"/><Relationship Id="rId502" Type="http://schemas.openxmlformats.org/officeDocument/2006/relationships/customXml" Target="../ink/ink1331.xml"/><Relationship Id="rId76" Type="http://schemas.openxmlformats.org/officeDocument/2006/relationships/customXml" Target="../ink/ink1118.xml"/><Relationship Id="rId141" Type="http://schemas.openxmlformats.org/officeDocument/2006/relationships/image" Target="../media/image1121.png"/><Relationship Id="rId379" Type="http://schemas.openxmlformats.org/officeDocument/2006/relationships/image" Target="../media/image1240.png"/><Relationship Id="rId7" Type="http://schemas.openxmlformats.org/officeDocument/2006/relationships/image" Target="../media/image10540.png"/><Relationship Id="rId183" Type="http://schemas.openxmlformats.org/officeDocument/2006/relationships/image" Target="../media/image1142.png"/><Relationship Id="rId239" Type="http://schemas.openxmlformats.org/officeDocument/2006/relationships/image" Target="../media/image1170.png"/><Relationship Id="rId390" Type="http://schemas.openxmlformats.org/officeDocument/2006/relationships/customXml" Target="../ink/ink1275.xml"/><Relationship Id="rId404" Type="http://schemas.openxmlformats.org/officeDocument/2006/relationships/customXml" Target="../ink/ink1282.xml"/><Relationship Id="rId446" Type="http://schemas.openxmlformats.org/officeDocument/2006/relationships/customXml" Target="../ink/ink1303.xml"/><Relationship Id="rId250" Type="http://schemas.openxmlformats.org/officeDocument/2006/relationships/customXml" Target="../ink/ink1205.xml"/><Relationship Id="rId292" Type="http://schemas.openxmlformats.org/officeDocument/2006/relationships/customXml" Target="../ink/ink1226.xml"/><Relationship Id="rId306" Type="http://schemas.openxmlformats.org/officeDocument/2006/relationships/customXml" Target="../ink/ink1233.xml"/><Relationship Id="rId488" Type="http://schemas.openxmlformats.org/officeDocument/2006/relationships/customXml" Target="../ink/ink1324.xml"/><Relationship Id="rId45" Type="http://schemas.openxmlformats.org/officeDocument/2006/relationships/image" Target="../media/image10730.png"/><Relationship Id="rId87" Type="http://schemas.openxmlformats.org/officeDocument/2006/relationships/image" Target="../media/image1094.png"/><Relationship Id="rId110" Type="http://schemas.openxmlformats.org/officeDocument/2006/relationships/customXml" Target="../ink/ink1135.xml"/><Relationship Id="rId348" Type="http://schemas.openxmlformats.org/officeDocument/2006/relationships/customXml" Target="../ink/ink1254.xml"/><Relationship Id="rId513" Type="http://schemas.openxmlformats.org/officeDocument/2006/relationships/image" Target="../media/image1307.png"/><Relationship Id="rId555" Type="http://schemas.openxmlformats.org/officeDocument/2006/relationships/image" Target="../media/image1328.png"/><Relationship Id="rId152" Type="http://schemas.openxmlformats.org/officeDocument/2006/relationships/customXml" Target="../ink/ink1156.xml"/><Relationship Id="rId194" Type="http://schemas.openxmlformats.org/officeDocument/2006/relationships/customXml" Target="../ink/ink1177.xml"/><Relationship Id="rId208" Type="http://schemas.openxmlformats.org/officeDocument/2006/relationships/customXml" Target="../ink/ink1184.xml"/><Relationship Id="rId415" Type="http://schemas.openxmlformats.org/officeDocument/2006/relationships/image" Target="../media/image1258.png"/><Relationship Id="rId457" Type="http://schemas.openxmlformats.org/officeDocument/2006/relationships/image" Target="../media/image1279.png"/><Relationship Id="rId261" Type="http://schemas.openxmlformats.org/officeDocument/2006/relationships/image" Target="../media/image1181.png"/><Relationship Id="rId499" Type="http://schemas.openxmlformats.org/officeDocument/2006/relationships/image" Target="../media/image1300.png"/><Relationship Id="rId14" Type="http://schemas.openxmlformats.org/officeDocument/2006/relationships/customXml" Target="../ink/ink1087.xml"/><Relationship Id="rId56" Type="http://schemas.openxmlformats.org/officeDocument/2006/relationships/customXml" Target="../ink/ink1108.xml"/><Relationship Id="rId317" Type="http://schemas.openxmlformats.org/officeDocument/2006/relationships/image" Target="../media/image1209.png"/><Relationship Id="rId359" Type="http://schemas.openxmlformats.org/officeDocument/2006/relationships/image" Target="../media/image1230.png"/><Relationship Id="rId524" Type="http://schemas.openxmlformats.org/officeDocument/2006/relationships/customXml" Target="../ink/ink1342.xml"/><Relationship Id="rId566" Type="http://schemas.openxmlformats.org/officeDocument/2006/relationships/customXml" Target="../ink/ink1363.xml"/><Relationship Id="rId98" Type="http://schemas.openxmlformats.org/officeDocument/2006/relationships/customXml" Target="../ink/ink1129.xml"/><Relationship Id="rId121" Type="http://schemas.openxmlformats.org/officeDocument/2006/relationships/image" Target="../media/image1111.png"/><Relationship Id="rId163" Type="http://schemas.openxmlformats.org/officeDocument/2006/relationships/image" Target="../media/image1132.png"/><Relationship Id="rId219" Type="http://schemas.openxmlformats.org/officeDocument/2006/relationships/image" Target="../media/image1160.png"/><Relationship Id="rId370" Type="http://schemas.openxmlformats.org/officeDocument/2006/relationships/customXml" Target="../ink/ink1265.xml"/><Relationship Id="rId426" Type="http://schemas.openxmlformats.org/officeDocument/2006/relationships/customXml" Target="../ink/ink1293.xml"/><Relationship Id="rId230" Type="http://schemas.openxmlformats.org/officeDocument/2006/relationships/customXml" Target="../ink/ink1195.xml"/><Relationship Id="rId468" Type="http://schemas.openxmlformats.org/officeDocument/2006/relationships/customXml" Target="../ink/ink1314.xml"/><Relationship Id="rId25" Type="http://schemas.openxmlformats.org/officeDocument/2006/relationships/image" Target="../media/image10630.png"/><Relationship Id="rId67" Type="http://schemas.openxmlformats.org/officeDocument/2006/relationships/image" Target="../media/image1084.png"/><Relationship Id="rId272" Type="http://schemas.openxmlformats.org/officeDocument/2006/relationships/customXml" Target="../ink/ink1216.xml"/><Relationship Id="rId328" Type="http://schemas.openxmlformats.org/officeDocument/2006/relationships/customXml" Target="../ink/ink1244.xml"/><Relationship Id="rId535" Type="http://schemas.openxmlformats.org/officeDocument/2006/relationships/image" Target="../media/image1318.png"/><Relationship Id="rId577" Type="http://schemas.openxmlformats.org/officeDocument/2006/relationships/image" Target="../media/image1339.png"/><Relationship Id="rId132" Type="http://schemas.openxmlformats.org/officeDocument/2006/relationships/customXml" Target="../ink/ink1146.xml"/><Relationship Id="rId174" Type="http://schemas.openxmlformats.org/officeDocument/2006/relationships/customXml" Target="../ink/ink1167.xml"/><Relationship Id="rId381" Type="http://schemas.openxmlformats.org/officeDocument/2006/relationships/image" Target="../media/image1241.png"/><Relationship Id="rId241" Type="http://schemas.openxmlformats.org/officeDocument/2006/relationships/image" Target="../media/image1171.png"/><Relationship Id="rId437" Type="http://schemas.openxmlformats.org/officeDocument/2006/relationships/image" Target="../media/image1269.png"/><Relationship Id="rId479" Type="http://schemas.openxmlformats.org/officeDocument/2006/relationships/image" Target="../media/image1290.png"/><Relationship Id="rId36" Type="http://schemas.openxmlformats.org/officeDocument/2006/relationships/customXml" Target="../ink/ink1098.xml"/><Relationship Id="rId283" Type="http://schemas.openxmlformats.org/officeDocument/2006/relationships/image" Target="../media/image1192.png"/><Relationship Id="rId339" Type="http://schemas.openxmlformats.org/officeDocument/2006/relationships/image" Target="../media/image1220.png"/><Relationship Id="rId490" Type="http://schemas.openxmlformats.org/officeDocument/2006/relationships/customXml" Target="../ink/ink1325.xml"/><Relationship Id="rId504" Type="http://schemas.openxmlformats.org/officeDocument/2006/relationships/customXml" Target="../ink/ink1332.xml"/><Relationship Id="rId546" Type="http://schemas.openxmlformats.org/officeDocument/2006/relationships/customXml" Target="../ink/ink1353.xml"/><Relationship Id="rId78" Type="http://schemas.openxmlformats.org/officeDocument/2006/relationships/customXml" Target="../ink/ink1119.xml"/><Relationship Id="rId101" Type="http://schemas.openxmlformats.org/officeDocument/2006/relationships/image" Target="../media/image1101.png"/><Relationship Id="rId143" Type="http://schemas.openxmlformats.org/officeDocument/2006/relationships/image" Target="../media/image1122.png"/><Relationship Id="rId185" Type="http://schemas.openxmlformats.org/officeDocument/2006/relationships/image" Target="../media/image1143.png"/><Relationship Id="rId350" Type="http://schemas.openxmlformats.org/officeDocument/2006/relationships/customXml" Target="../ink/ink1255.xml"/><Relationship Id="rId406" Type="http://schemas.openxmlformats.org/officeDocument/2006/relationships/customXml" Target="../ink/ink1283.xml"/><Relationship Id="rId9" Type="http://schemas.openxmlformats.org/officeDocument/2006/relationships/image" Target="../media/image10550.png"/><Relationship Id="rId210" Type="http://schemas.openxmlformats.org/officeDocument/2006/relationships/customXml" Target="../ink/ink1185.xml"/><Relationship Id="rId392" Type="http://schemas.openxmlformats.org/officeDocument/2006/relationships/customXml" Target="../ink/ink1276.xml"/><Relationship Id="rId448" Type="http://schemas.openxmlformats.org/officeDocument/2006/relationships/customXml" Target="../ink/ink1304.xml"/><Relationship Id="rId252" Type="http://schemas.openxmlformats.org/officeDocument/2006/relationships/customXml" Target="../ink/ink1206.xml"/><Relationship Id="rId294" Type="http://schemas.openxmlformats.org/officeDocument/2006/relationships/customXml" Target="../ink/ink1227.xml"/><Relationship Id="rId308" Type="http://schemas.openxmlformats.org/officeDocument/2006/relationships/customXml" Target="../ink/ink1234.xml"/><Relationship Id="rId515" Type="http://schemas.openxmlformats.org/officeDocument/2006/relationships/image" Target="../media/image1308.png"/><Relationship Id="rId47" Type="http://schemas.openxmlformats.org/officeDocument/2006/relationships/image" Target="../media/image10740.png"/><Relationship Id="rId89" Type="http://schemas.openxmlformats.org/officeDocument/2006/relationships/image" Target="../media/image1095.png"/><Relationship Id="rId112" Type="http://schemas.openxmlformats.org/officeDocument/2006/relationships/customXml" Target="../ink/ink1136.xml"/><Relationship Id="rId154" Type="http://schemas.openxmlformats.org/officeDocument/2006/relationships/customXml" Target="../ink/ink1157.xml"/><Relationship Id="rId361" Type="http://schemas.openxmlformats.org/officeDocument/2006/relationships/image" Target="../media/image1231.png"/><Relationship Id="rId557" Type="http://schemas.openxmlformats.org/officeDocument/2006/relationships/image" Target="../media/image1329.png"/><Relationship Id="rId196" Type="http://schemas.openxmlformats.org/officeDocument/2006/relationships/customXml" Target="../ink/ink1178.xml"/><Relationship Id="rId417" Type="http://schemas.openxmlformats.org/officeDocument/2006/relationships/image" Target="../media/image1259.png"/><Relationship Id="rId459" Type="http://schemas.openxmlformats.org/officeDocument/2006/relationships/image" Target="../media/image1280.png"/><Relationship Id="rId16" Type="http://schemas.openxmlformats.org/officeDocument/2006/relationships/customXml" Target="../ink/ink1088.xml"/><Relationship Id="rId221" Type="http://schemas.openxmlformats.org/officeDocument/2006/relationships/image" Target="../media/image1161.png"/><Relationship Id="rId263" Type="http://schemas.openxmlformats.org/officeDocument/2006/relationships/image" Target="../media/image1182.png"/><Relationship Id="rId319" Type="http://schemas.openxmlformats.org/officeDocument/2006/relationships/image" Target="../media/image1210.png"/><Relationship Id="rId470" Type="http://schemas.openxmlformats.org/officeDocument/2006/relationships/customXml" Target="../ink/ink1315.xml"/><Relationship Id="rId526" Type="http://schemas.openxmlformats.org/officeDocument/2006/relationships/customXml" Target="../ink/ink1343.xml"/><Relationship Id="rId58" Type="http://schemas.openxmlformats.org/officeDocument/2006/relationships/customXml" Target="../ink/ink1109.xml"/><Relationship Id="rId123" Type="http://schemas.openxmlformats.org/officeDocument/2006/relationships/image" Target="../media/image1112.png"/><Relationship Id="rId330" Type="http://schemas.openxmlformats.org/officeDocument/2006/relationships/customXml" Target="../ink/ink1245.xml"/><Relationship Id="rId568" Type="http://schemas.openxmlformats.org/officeDocument/2006/relationships/customXml" Target="../ink/ink1364.xml"/><Relationship Id="rId165" Type="http://schemas.openxmlformats.org/officeDocument/2006/relationships/image" Target="../media/image1133.png"/><Relationship Id="rId372" Type="http://schemas.openxmlformats.org/officeDocument/2006/relationships/customXml" Target="../ink/ink1266.xml"/><Relationship Id="rId428" Type="http://schemas.openxmlformats.org/officeDocument/2006/relationships/customXml" Target="../ink/ink1294.xml"/><Relationship Id="rId232" Type="http://schemas.openxmlformats.org/officeDocument/2006/relationships/customXml" Target="../ink/ink1196.xml"/><Relationship Id="rId274" Type="http://schemas.openxmlformats.org/officeDocument/2006/relationships/customXml" Target="../ink/ink1217.xml"/><Relationship Id="rId481" Type="http://schemas.openxmlformats.org/officeDocument/2006/relationships/image" Target="../media/image1291.png"/><Relationship Id="rId27" Type="http://schemas.openxmlformats.org/officeDocument/2006/relationships/image" Target="../media/image10640.png"/><Relationship Id="rId69" Type="http://schemas.openxmlformats.org/officeDocument/2006/relationships/image" Target="../media/image1085.png"/><Relationship Id="rId134" Type="http://schemas.openxmlformats.org/officeDocument/2006/relationships/customXml" Target="../ink/ink1147.xml"/><Relationship Id="rId537" Type="http://schemas.openxmlformats.org/officeDocument/2006/relationships/image" Target="../media/image1319.png"/><Relationship Id="rId579" Type="http://schemas.openxmlformats.org/officeDocument/2006/relationships/image" Target="../media/image1340.png"/><Relationship Id="rId80" Type="http://schemas.openxmlformats.org/officeDocument/2006/relationships/customXml" Target="../ink/ink1120.xml"/><Relationship Id="rId176" Type="http://schemas.openxmlformats.org/officeDocument/2006/relationships/customXml" Target="../ink/ink1168.xml"/><Relationship Id="rId341" Type="http://schemas.openxmlformats.org/officeDocument/2006/relationships/image" Target="../media/image1221.png"/><Relationship Id="rId383" Type="http://schemas.openxmlformats.org/officeDocument/2006/relationships/image" Target="../media/image1242.png"/><Relationship Id="rId439" Type="http://schemas.openxmlformats.org/officeDocument/2006/relationships/image" Target="../media/image1270.png"/><Relationship Id="rId201" Type="http://schemas.openxmlformats.org/officeDocument/2006/relationships/image" Target="../media/image1151.png"/><Relationship Id="rId243" Type="http://schemas.openxmlformats.org/officeDocument/2006/relationships/image" Target="../media/image1172.png"/><Relationship Id="rId285" Type="http://schemas.openxmlformats.org/officeDocument/2006/relationships/image" Target="../media/image1193.png"/><Relationship Id="rId450" Type="http://schemas.openxmlformats.org/officeDocument/2006/relationships/customXml" Target="../ink/ink1305.xml"/><Relationship Id="rId506" Type="http://schemas.openxmlformats.org/officeDocument/2006/relationships/customXml" Target="../ink/ink1333.xml"/><Relationship Id="rId38" Type="http://schemas.openxmlformats.org/officeDocument/2006/relationships/customXml" Target="../ink/ink1099.xml"/><Relationship Id="rId103" Type="http://schemas.openxmlformats.org/officeDocument/2006/relationships/image" Target="../media/image1102.png"/><Relationship Id="rId310" Type="http://schemas.openxmlformats.org/officeDocument/2006/relationships/customXml" Target="../ink/ink1235.xml"/><Relationship Id="rId492" Type="http://schemas.openxmlformats.org/officeDocument/2006/relationships/customXml" Target="../ink/ink1326.xml"/><Relationship Id="rId548" Type="http://schemas.openxmlformats.org/officeDocument/2006/relationships/customXml" Target="../ink/ink1354.xml"/><Relationship Id="rId91" Type="http://schemas.openxmlformats.org/officeDocument/2006/relationships/image" Target="../media/image1096.png"/><Relationship Id="rId145" Type="http://schemas.openxmlformats.org/officeDocument/2006/relationships/image" Target="../media/image1123.png"/><Relationship Id="rId187" Type="http://schemas.openxmlformats.org/officeDocument/2006/relationships/image" Target="../media/image1144.png"/><Relationship Id="rId352" Type="http://schemas.openxmlformats.org/officeDocument/2006/relationships/customXml" Target="../ink/ink1256.xml"/><Relationship Id="rId394" Type="http://schemas.openxmlformats.org/officeDocument/2006/relationships/customXml" Target="../ink/ink1277.xml"/><Relationship Id="rId408" Type="http://schemas.openxmlformats.org/officeDocument/2006/relationships/customXml" Target="../ink/ink1284.xml"/><Relationship Id="rId212" Type="http://schemas.openxmlformats.org/officeDocument/2006/relationships/customXml" Target="../ink/ink1186.xml"/><Relationship Id="rId254" Type="http://schemas.openxmlformats.org/officeDocument/2006/relationships/customXml" Target="../ink/ink1207.xml"/><Relationship Id="rId49" Type="http://schemas.openxmlformats.org/officeDocument/2006/relationships/image" Target="../media/image10750.png"/><Relationship Id="rId114" Type="http://schemas.openxmlformats.org/officeDocument/2006/relationships/customXml" Target="../ink/ink1137.xml"/><Relationship Id="rId296" Type="http://schemas.openxmlformats.org/officeDocument/2006/relationships/customXml" Target="../ink/ink1228.xml"/><Relationship Id="rId461" Type="http://schemas.openxmlformats.org/officeDocument/2006/relationships/image" Target="../media/image1281.png"/><Relationship Id="rId517" Type="http://schemas.openxmlformats.org/officeDocument/2006/relationships/image" Target="../media/image1309.png"/><Relationship Id="rId559" Type="http://schemas.openxmlformats.org/officeDocument/2006/relationships/image" Target="../media/image1330.png"/><Relationship Id="rId60" Type="http://schemas.openxmlformats.org/officeDocument/2006/relationships/customXml" Target="../ink/ink1110.xml"/><Relationship Id="rId156" Type="http://schemas.openxmlformats.org/officeDocument/2006/relationships/customXml" Target="../ink/ink1158.xml"/><Relationship Id="rId198" Type="http://schemas.openxmlformats.org/officeDocument/2006/relationships/customXml" Target="../ink/ink1179.xml"/><Relationship Id="rId321" Type="http://schemas.openxmlformats.org/officeDocument/2006/relationships/image" Target="../media/image1211.png"/><Relationship Id="rId363" Type="http://schemas.openxmlformats.org/officeDocument/2006/relationships/image" Target="../media/image1232.png"/><Relationship Id="rId419" Type="http://schemas.openxmlformats.org/officeDocument/2006/relationships/image" Target="../media/image1260.png"/><Relationship Id="rId570" Type="http://schemas.openxmlformats.org/officeDocument/2006/relationships/customXml" Target="../ink/ink1365.xml"/><Relationship Id="rId223" Type="http://schemas.openxmlformats.org/officeDocument/2006/relationships/image" Target="../media/image1162.png"/><Relationship Id="rId430" Type="http://schemas.openxmlformats.org/officeDocument/2006/relationships/customXml" Target="../ink/ink1295.xml"/><Relationship Id="rId18" Type="http://schemas.openxmlformats.org/officeDocument/2006/relationships/customXml" Target="../ink/ink1089.xml"/><Relationship Id="rId265" Type="http://schemas.openxmlformats.org/officeDocument/2006/relationships/image" Target="../media/image1183.png"/><Relationship Id="rId472" Type="http://schemas.openxmlformats.org/officeDocument/2006/relationships/customXml" Target="../ink/ink1316.xml"/><Relationship Id="rId528" Type="http://schemas.openxmlformats.org/officeDocument/2006/relationships/customXml" Target="../ink/ink1344.xml"/><Relationship Id="rId125" Type="http://schemas.openxmlformats.org/officeDocument/2006/relationships/image" Target="../media/image1113.png"/><Relationship Id="rId167" Type="http://schemas.openxmlformats.org/officeDocument/2006/relationships/image" Target="../media/image1134.png"/><Relationship Id="rId332" Type="http://schemas.openxmlformats.org/officeDocument/2006/relationships/customXml" Target="../ink/ink1246.xml"/><Relationship Id="rId374" Type="http://schemas.openxmlformats.org/officeDocument/2006/relationships/customXml" Target="../ink/ink1267.xml"/><Relationship Id="rId581" Type="http://schemas.openxmlformats.org/officeDocument/2006/relationships/image" Target="../media/image1341.png"/><Relationship Id="rId71" Type="http://schemas.openxmlformats.org/officeDocument/2006/relationships/image" Target="../media/image1086.png"/><Relationship Id="rId234" Type="http://schemas.openxmlformats.org/officeDocument/2006/relationships/customXml" Target="../ink/ink1197.xml"/><Relationship Id="rId2" Type="http://schemas.openxmlformats.org/officeDocument/2006/relationships/notesSlide" Target="../notesSlides/notesSlide17.xml"/><Relationship Id="rId29" Type="http://schemas.openxmlformats.org/officeDocument/2006/relationships/image" Target="../media/image10650.png"/><Relationship Id="rId276" Type="http://schemas.openxmlformats.org/officeDocument/2006/relationships/customXml" Target="../ink/ink1218.xml"/><Relationship Id="rId441" Type="http://schemas.openxmlformats.org/officeDocument/2006/relationships/image" Target="../media/image1271.png"/><Relationship Id="rId483" Type="http://schemas.openxmlformats.org/officeDocument/2006/relationships/image" Target="../media/image1292.png"/><Relationship Id="rId539" Type="http://schemas.openxmlformats.org/officeDocument/2006/relationships/image" Target="../media/image1320.png"/><Relationship Id="rId40" Type="http://schemas.openxmlformats.org/officeDocument/2006/relationships/customXml" Target="../ink/ink1100.xml"/><Relationship Id="rId136" Type="http://schemas.openxmlformats.org/officeDocument/2006/relationships/customXml" Target="../ink/ink1148.xml"/><Relationship Id="rId178" Type="http://schemas.openxmlformats.org/officeDocument/2006/relationships/customXml" Target="../ink/ink1169.xml"/><Relationship Id="rId301" Type="http://schemas.openxmlformats.org/officeDocument/2006/relationships/image" Target="../media/image1201.png"/><Relationship Id="rId343" Type="http://schemas.openxmlformats.org/officeDocument/2006/relationships/image" Target="../media/image1222.png"/><Relationship Id="rId550" Type="http://schemas.openxmlformats.org/officeDocument/2006/relationships/customXml" Target="../ink/ink1355.xml"/><Relationship Id="rId82" Type="http://schemas.openxmlformats.org/officeDocument/2006/relationships/customXml" Target="../ink/ink1121.xml"/><Relationship Id="rId203" Type="http://schemas.openxmlformats.org/officeDocument/2006/relationships/image" Target="../media/image1152.png"/><Relationship Id="rId385" Type="http://schemas.openxmlformats.org/officeDocument/2006/relationships/image" Target="../media/image1243.png"/><Relationship Id="rId245" Type="http://schemas.openxmlformats.org/officeDocument/2006/relationships/image" Target="../media/image1173.png"/><Relationship Id="rId287" Type="http://schemas.openxmlformats.org/officeDocument/2006/relationships/image" Target="../media/image1194.png"/><Relationship Id="rId410" Type="http://schemas.openxmlformats.org/officeDocument/2006/relationships/customXml" Target="../ink/ink1285.xml"/><Relationship Id="rId452" Type="http://schemas.openxmlformats.org/officeDocument/2006/relationships/customXml" Target="../ink/ink1306.xml"/><Relationship Id="rId494" Type="http://schemas.openxmlformats.org/officeDocument/2006/relationships/customXml" Target="../ink/ink1327.xml"/><Relationship Id="rId508" Type="http://schemas.openxmlformats.org/officeDocument/2006/relationships/customXml" Target="../ink/ink1334.xml"/><Relationship Id="rId105" Type="http://schemas.openxmlformats.org/officeDocument/2006/relationships/image" Target="../media/image1103.png"/><Relationship Id="rId147" Type="http://schemas.openxmlformats.org/officeDocument/2006/relationships/image" Target="../media/image1124.png"/><Relationship Id="rId312" Type="http://schemas.openxmlformats.org/officeDocument/2006/relationships/customXml" Target="../ink/ink1236.xml"/><Relationship Id="rId354" Type="http://schemas.openxmlformats.org/officeDocument/2006/relationships/customXml" Target="../ink/ink1257.xml"/><Relationship Id="rId51" Type="http://schemas.openxmlformats.org/officeDocument/2006/relationships/image" Target="../media/image10760.png"/><Relationship Id="rId93" Type="http://schemas.openxmlformats.org/officeDocument/2006/relationships/image" Target="../media/image1097.png"/><Relationship Id="rId189" Type="http://schemas.openxmlformats.org/officeDocument/2006/relationships/image" Target="../media/image1145.png"/><Relationship Id="rId396" Type="http://schemas.openxmlformats.org/officeDocument/2006/relationships/customXml" Target="../ink/ink1278.xml"/><Relationship Id="rId561" Type="http://schemas.openxmlformats.org/officeDocument/2006/relationships/image" Target="../media/image1331.png"/><Relationship Id="rId214" Type="http://schemas.openxmlformats.org/officeDocument/2006/relationships/customXml" Target="../ink/ink1187.xml"/><Relationship Id="rId256" Type="http://schemas.openxmlformats.org/officeDocument/2006/relationships/customXml" Target="../ink/ink1208.xml"/><Relationship Id="rId298" Type="http://schemas.openxmlformats.org/officeDocument/2006/relationships/customXml" Target="../ink/ink1229.xml"/><Relationship Id="rId421" Type="http://schemas.openxmlformats.org/officeDocument/2006/relationships/image" Target="../media/image1261.png"/><Relationship Id="rId463" Type="http://schemas.openxmlformats.org/officeDocument/2006/relationships/image" Target="../media/image1282.png"/><Relationship Id="rId519" Type="http://schemas.openxmlformats.org/officeDocument/2006/relationships/image" Target="../media/image1310.png"/><Relationship Id="rId116" Type="http://schemas.openxmlformats.org/officeDocument/2006/relationships/customXml" Target="../ink/ink1138.xml"/><Relationship Id="rId158" Type="http://schemas.openxmlformats.org/officeDocument/2006/relationships/customXml" Target="../ink/ink1159.xml"/><Relationship Id="rId323" Type="http://schemas.openxmlformats.org/officeDocument/2006/relationships/image" Target="../media/image1212.png"/><Relationship Id="rId530" Type="http://schemas.openxmlformats.org/officeDocument/2006/relationships/customXml" Target="../ink/ink1345.xml"/><Relationship Id="rId20" Type="http://schemas.openxmlformats.org/officeDocument/2006/relationships/customXml" Target="../ink/ink1090.xml"/><Relationship Id="rId62" Type="http://schemas.openxmlformats.org/officeDocument/2006/relationships/customXml" Target="../ink/ink1111.xml"/><Relationship Id="rId365" Type="http://schemas.openxmlformats.org/officeDocument/2006/relationships/image" Target="../media/image1233.png"/><Relationship Id="rId572" Type="http://schemas.openxmlformats.org/officeDocument/2006/relationships/customXml" Target="../ink/ink1366.xml"/><Relationship Id="rId225" Type="http://schemas.openxmlformats.org/officeDocument/2006/relationships/image" Target="../media/image1163.png"/><Relationship Id="rId267" Type="http://schemas.openxmlformats.org/officeDocument/2006/relationships/image" Target="../media/image1184.png"/><Relationship Id="rId432" Type="http://schemas.openxmlformats.org/officeDocument/2006/relationships/customXml" Target="../ink/ink1296.xml"/><Relationship Id="rId474" Type="http://schemas.openxmlformats.org/officeDocument/2006/relationships/customXml" Target="../ink/ink1317.xml"/><Relationship Id="rId127" Type="http://schemas.openxmlformats.org/officeDocument/2006/relationships/image" Target="../media/image1114.png"/><Relationship Id="rId31" Type="http://schemas.openxmlformats.org/officeDocument/2006/relationships/image" Target="../media/image10660.png"/><Relationship Id="rId73" Type="http://schemas.openxmlformats.org/officeDocument/2006/relationships/image" Target="../media/image1087.png"/><Relationship Id="rId169" Type="http://schemas.openxmlformats.org/officeDocument/2006/relationships/image" Target="../media/image1135.png"/><Relationship Id="rId334" Type="http://schemas.openxmlformats.org/officeDocument/2006/relationships/customXml" Target="../ink/ink1247.xml"/><Relationship Id="rId376" Type="http://schemas.openxmlformats.org/officeDocument/2006/relationships/customXml" Target="../ink/ink1268.xml"/><Relationship Id="rId541" Type="http://schemas.openxmlformats.org/officeDocument/2006/relationships/image" Target="../media/image1321.png"/><Relationship Id="rId583" Type="http://schemas.openxmlformats.org/officeDocument/2006/relationships/image" Target="../media/image1342.png"/><Relationship Id="rId4" Type="http://schemas.openxmlformats.org/officeDocument/2006/relationships/customXml" Target="../ink/ink1082.xml"/><Relationship Id="rId180" Type="http://schemas.openxmlformats.org/officeDocument/2006/relationships/customXml" Target="../ink/ink1170.xml"/><Relationship Id="rId236" Type="http://schemas.openxmlformats.org/officeDocument/2006/relationships/customXml" Target="../ink/ink1198.xml"/><Relationship Id="rId278" Type="http://schemas.openxmlformats.org/officeDocument/2006/relationships/customXml" Target="../ink/ink1219.xml"/><Relationship Id="rId401" Type="http://schemas.openxmlformats.org/officeDocument/2006/relationships/image" Target="../media/image1251.png"/><Relationship Id="rId443" Type="http://schemas.openxmlformats.org/officeDocument/2006/relationships/image" Target="../media/image1272.png"/><Relationship Id="rId303" Type="http://schemas.openxmlformats.org/officeDocument/2006/relationships/image" Target="../media/image1202.png"/><Relationship Id="rId485" Type="http://schemas.openxmlformats.org/officeDocument/2006/relationships/image" Target="../media/image1293.png"/><Relationship Id="rId42" Type="http://schemas.openxmlformats.org/officeDocument/2006/relationships/customXml" Target="../ink/ink1101.xml"/><Relationship Id="rId84" Type="http://schemas.openxmlformats.org/officeDocument/2006/relationships/customXml" Target="../ink/ink1122.xml"/><Relationship Id="rId138" Type="http://schemas.openxmlformats.org/officeDocument/2006/relationships/customXml" Target="../ink/ink1149.xml"/><Relationship Id="rId345" Type="http://schemas.openxmlformats.org/officeDocument/2006/relationships/image" Target="../media/image1223.png"/><Relationship Id="rId387" Type="http://schemas.openxmlformats.org/officeDocument/2006/relationships/image" Target="../media/image1244.png"/><Relationship Id="rId510" Type="http://schemas.openxmlformats.org/officeDocument/2006/relationships/customXml" Target="../ink/ink1335.xml"/><Relationship Id="rId552" Type="http://schemas.openxmlformats.org/officeDocument/2006/relationships/customXml" Target="../ink/ink1356.xml"/><Relationship Id="rId191" Type="http://schemas.openxmlformats.org/officeDocument/2006/relationships/image" Target="../media/image1146.png"/><Relationship Id="rId205" Type="http://schemas.openxmlformats.org/officeDocument/2006/relationships/image" Target="../media/image1153.png"/><Relationship Id="rId247" Type="http://schemas.openxmlformats.org/officeDocument/2006/relationships/image" Target="../media/image1174.png"/><Relationship Id="rId412" Type="http://schemas.openxmlformats.org/officeDocument/2006/relationships/customXml" Target="../ink/ink1286.xml"/><Relationship Id="rId107" Type="http://schemas.openxmlformats.org/officeDocument/2006/relationships/image" Target="../media/image1104.png"/><Relationship Id="rId289" Type="http://schemas.openxmlformats.org/officeDocument/2006/relationships/image" Target="../media/image1195.png"/><Relationship Id="rId454" Type="http://schemas.openxmlformats.org/officeDocument/2006/relationships/customXml" Target="../ink/ink1307.xml"/><Relationship Id="rId496" Type="http://schemas.openxmlformats.org/officeDocument/2006/relationships/customXml" Target="../ink/ink1328.xml"/><Relationship Id="rId11" Type="http://schemas.openxmlformats.org/officeDocument/2006/relationships/image" Target="../media/image10560.png"/><Relationship Id="rId53" Type="http://schemas.openxmlformats.org/officeDocument/2006/relationships/image" Target="../media/image10770.png"/><Relationship Id="rId149" Type="http://schemas.openxmlformats.org/officeDocument/2006/relationships/image" Target="../media/image1125.png"/><Relationship Id="rId314" Type="http://schemas.openxmlformats.org/officeDocument/2006/relationships/customXml" Target="../ink/ink1237.xml"/><Relationship Id="rId356" Type="http://schemas.openxmlformats.org/officeDocument/2006/relationships/customXml" Target="../ink/ink1258.xml"/><Relationship Id="rId398" Type="http://schemas.openxmlformats.org/officeDocument/2006/relationships/customXml" Target="../ink/ink1279.xml"/><Relationship Id="rId521" Type="http://schemas.openxmlformats.org/officeDocument/2006/relationships/image" Target="../media/image1311.png"/><Relationship Id="rId563" Type="http://schemas.openxmlformats.org/officeDocument/2006/relationships/image" Target="../media/image1332.png"/><Relationship Id="rId95" Type="http://schemas.openxmlformats.org/officeDocument/2006/relationships/image" Target="../media/image1098.png"/><Relationship Id="rId160" Type="http://schemas.openxmlformats.org/officeDocument/2006/relationships/customXml" Target="../ink/ink1160.xml"/><Relationship Id="rId216" Type="http://schemas.openxmlformats.org/officeDocument/2006/relationships/customXml" Target="../ink/ink1188.xml"/><Relationship Id="rId423" Type="http://schemas.openxmlformats.org/officeDocument/2006/relationships/image" Target="../media/image1262.png"/><Relationship Id="rId258" Type="http://schemas.openxmlformats.org/officeDocument/2006/relationships/customXml" Target="../ink/ink1209.xml"/><Relationship Id="rId465" Type="http://schemas.openxmlformats.org/officeDocument/2006/relationships/image" Target="../media/image1283.png"/><Relationship Id="rId22" Type="http://schemas.openxmlformats.org/officeDocument/2006/relationships/customXml" Target="../ink/ink1091.xml"/><Relationship Id="rId64" Type="http://schemas.openxmlformats.org/officeDocument/2006/relationships/customXml" Target="../ink/ink1112.xml"/><Relationship Id="rId118" Type="http://schemas.openxmlformats.org/officeDocument/2006/relationships/customXml" Target="../ink/ink1139.xml"/><Relationship Id="rId325" Type="http://schemas.openxmlformats.org/officeDocument/2006/relationships/image" Target="../media/image1213.png"/><Relationship Id="rId367" Type="http://schemas.openxmlformats.org/officeDocument/2006/relationships/image" Target="../media/image1234.png"/><Relationship Id="rId532" Type="http://schemas.openxmlformats.org/officeDocument/2006/relationships/customXml" Target="../ink/ink1346.xml"/><Relationship Id="rId574" Type="http://schemas.openxmlformats.org/officeDocument/2006/relationships/customXml" Target="../ink/ink1367.xml"/><Relationship Id="rId171" Type="http://schemas.openxmlformats.org/officeDocument/2006/relationships/image" Target="../media/image1136.png"/><Relationship Id="rId227" Type="http://schemas.openxmlformats.org/officeDocument/2006/relationships/image" Target="../media/image1164.png"/><Relationship Id="rId269" Type="http://schemas.openxmlformats.org/officeDocument/2006/relationships/image" Target="../media/image1185.png"/><Relationship Id="rId434" Type="http://schemas.openxmlformats.org/officeDocument/2006/relationships/customXml" Target="../ink/ink1297.xml"/><Relationship Id="rId476" Type="http://schemas.openxmlformats.org/officeDocument/2006/relationships/customXml" Target="../ink/ink1318.xml"/><Relationship Id="rId33" Type="http://schemas.openxmlformats.org/officeDocument/2006/relationships/image" Target="../media/image10670.png"/><Relationship Id="rId129" Type="http://schemas.openxmlformats.org/officeDocument/2006/relationships/image" Target="../media/image1115.png"/><Relationship Id="rId280" Type="http://schemas.openxmlformats.org/officeDocument/2006/relationships/customXml" Target="../ink/ink1220.xml"/><Relationship Id="rId336" Type="http://schemas.openxmlformats.org/officeDocument/2006/relationships/customXml" Target="../ink/ink1248.xml"/><Relationship Id="rId501" Type="http://schemas.openxmlformats.org/officeDocument/2006/relationships/image" Target="../media/image1301.png"/><Relationship Id="rId543" Type="http://schemas.openxmlformats.org/officeDocument/2006/relationships/image" Target="../media/image1322.png"/><Relationship Id="rId75" Type="http://schemas.openxmlformats.org/officeDocument/2006/relationships/image" Target="../media/image1088.png"/><Relationship Id="rId140" Type="http://schemas.openxmlformats.org/officeDocument/2006/relationships/customXml" Target="../ink/ink1150.xml"/><Relationship Id="rId182" Type="http://schemas.openxmlformats.org/officeDocument/2006/relationships/customXml" Target="../ink/ink1171.xml"/><Relationship Id="rId378" Type="http://schemas.openxmlformats.org/officeDocument/2006/relationships/customXml" Target="../ink/ink1269.xml"/><Relationship Id="rId403" Type="http://schemas.openxmlformats.org/officeDocument/2006/relationships/image" Target="../media/image1252.png"/><Relationship Id="rId6" Type="http://schemas.openxmlformats.org/officeDocument/2006/relationships/customXml" Target="../ink/ink1083.xml"/><Relationship Id="rId238" Type="http://schemas.openxmlformats.org/officeDocument/2006/relationships/customXml" Target="../ink/ink1199.xml"/><Relationship Id="rId445" Type="http://schemas.openxmlformats.org/officeDocument/2006/relationships/image" Target="../media/image1273.png"/><Relationship Id="rId487" Type="http://schemas.openxmlformats.org/officeDocument/2006/relationships/image" Target="../media/image1294.png"/><Relationship Id="rId291" Type="http://schemas.openxmlformats.org/officeDocument/2006/relationships/image" Target="../media/image1196.png"/><Relationship Id="rId305" Type="http://schemas.openxmlformats.org/officeDocument/2006/relationships/image" Target="../media/image1203.png"/><Relationship Id="rId347" Type="http://schemas.openxmlformats.org/officeDocument/2006/relationships/image" Target="../media/image1224.png"/><Relationship Id="rId512" Type="http://schemas.openxmlformats.org/officeDocument/2006/relationships/customXml" Target="../ink/ink1336.xml"/><Relationship Id="rId44" Type="http://schemas.openxmlformats.org/officeDocument/2006/relationships/customXml" Target="../ink/ink1102.xml"/><Relationship Id="rId86" Type="http://schemas.openxmlformats.org/officeDocument/2006/relationships/customXml" Target="../ink/ink1123.xml"/><Relationship Id="rId151" Type="http://schemas.openxmlformats.org/officeDocument/2006/relationships/image" Target="../media/image1126.png"/><Relationship Id="rId389" Type="http://schemas.openxmlformats.org/officeDocument/2006/relationships/image" Target="../media/image1245.png"/><Relationship Id="rId554" Type="http://schemas.openxmlformats.org/officeDocument/2006/relationships/customXml" Target="../ink/ink1357.xml"/><Relationship Id="rId193" Type="http://schemas.openxmlformats.org/officeDocument/2006/relationships/image" Target="../media/image1147.png"/><Relationship Id="rId207" Type="http://schemas.openxmlformats.org/officeDocument/2006/relationships/image" Target="../media/image1154.png"/><Relationship Id="rId249" Type="http://schemas.openxmlformats.org/officeDocument/2006/relationships/image" Target="../media/image1175.png"/><Relationship Id="rId414" Type="http://schemas.openxmlformats.org/officeDocument/2006/relationships/customXml" Target="../ink/ink1287.xml"/><Relationship Id="rId456" Type="http://schemas.openxmlformats.org/officeDocument/2006/relationships/customXml" Target="../ink/ink1308.xml"/><Relationship Id="rId498" Type="http://schemas.openxmlformats.org/officeDocument/2006/relationships/customXml" Target="../ink/ink1329.xml"/><Relationship Id="rId13" Type="http://schemas.openxmlformats.org/officeDocument/2006/relationships/image" Target="../media/image10570.png"/><Relationship Id="rId109" Type="http://schemas.openxmlformats.org/officeDocument/2006/relationships/image" Target="../media/image1105.png"/><Relationship Id="rId260" Type="http://schemas.openxmlformats.org/officeDocument/2006/relationships/customXml" Target="../ink/ink1210.xml"/><Relationship Id="rId316" Type="http://schemas.openxmlformats.org/officeDocument/2006/relationships/customXml" Target="../ink/ink1238.xml"/><Relationship Id="rId523" Type="http://schemas.openxmlformats.org/officeDocument/2006/relationships/image" Target="../media/image1312.png"/><Relationship Id="rId55" Type="http://schemas.openxmlformats.org/officeDocument/2006/relationships/image" Target="../media/image10780.png"/><Relationship Id="rId97" Type="http://schemas.openxmlformats.org/officeDocument/2006/relationships/image" Target="../media/image1099.png"/><Relationship Id="rId120" Type="http://schemas.openxmlformats.org/officeDocument/2006/relationships/customXml" Target="../ink/ink1140.xml"/><Relationship Id="rId358" Type="http://schemas.openxmlformats.org/officeDocument/2006/relationships/customXml" Target="../ink/ink1259.xml"/><Relationship Id="rId565" Type="http://schemas.openxmlformats.org/officeDocument/2006/relationships/image" Target="../media/image1333.png"/><Relationship Id="rId162" Type="http://schemas.openxmlformats.org/officeDocument/2006/relationships/customXml" Target="../ink/ink1161.xml"/><Relationship Id="rId218" Type="http://schemas.openxmlformats.org/officeDocument/2006/relationships/customXml" Target="../ink/ink1189.xml"/><Relationship Id="rId425" Type="http://schemas.openxmlformats.org/officeDocument/2006/relationships/image" Target="../media/image1263.png"/><Relationship Id="rId467" Type="http://schemas.openxmlformats.org/officeDocument/2006/relationships/image" Target="../media/image1284.png"/><Relationship Id="rId271" Type="http://schemas.openxmlformats.org/officeDocument/2006/relationships/image" Target="../media/image1186.png"/><Relationship Id="rId24" Type="http://schemas.openxmlformats.org/officeDocument/2006/relationships/customXml" Target="../ink/ink1092.xml"/><Relationship Id="rId66" Type="http://schemas.openxmlformats.org/officeDocument/2006/relationships/customXml" Target="../ink/ink1113.xml"/><Relationship Id="rId131" Type="http://schemas.openxmlformats.org/officeDocument/2006/relationships/image" Target="../media/image1116.png"/><Relationship Id="rId327" Type="http://schemas.openxmlformats.org/officeDocument/2006/relationships/image" Target="../media/image1214.png"/><Relationship Id="rId369" Type="http://schemas.openxmlformats.org/officeDocument/2006/relationships/image" Target="../media/image1235.png"/><Relationship Id="rId534" Type="http://schemas.openxmlformats.org/officeDocument/2006/relationships/customXml" Target="../ink/ink1347.xml"/><Relationship Id="rId576" Type="http://schemas.openxmlformats.org/officeDocument/2006/relationships/customXml" Target="../ink/ink1368.xml"/><Relationship Id="rId173" Type="http://schemas.openxmlformats.org/officeDocument/2006/relationships/image" Target="../media/image1137.png"/><Relationship Id="rId229" Type="http://schemas.openxmlformats.org/officeDocument/2006/relationships/image" Target="../media/image1165.png"/><Relationship Id="rId380" Type="http://schemas.openxmlformats.org/officeDocument/2006/relationships/customXml" Target="../ink/ink1270.xml"/><Relationship Id="rId436" Type="http://schemas.openxmlformats.org/officeDocument/2006/relationships/customXml" Target="../ink/ink1298.xml"/><Relationship Id="rId240" Type="http://schemas.openxmlformats.org/officeDocument/2006/relationships/customXml" Target="../ink/ink1200.xml"/><Relationship Id="rId478" Type="http://schemas.openxmlformats.org/officeDocument/2006/relationships/customXml" Target="../ink/ink1319.xml"/><Relationship Id="rId35" Type="http://schemas.openxmlformats.org/officeDocument/2006/relationships/image" Target="../media/image10680.png"/><Relationship Id="rId77" Type="http://schemas.openxmlformats.org/officeDocument/2006/relationships/image" Target="../media/image1089.png"/><Relationship Id="rId100" Type="http://schemas.openxmlformats.org/officeDocument/2006/relationships/customXml" Target="../ink/ink1130.xml"/><Relationship Id="rId282" Type="http://schemas.openxmlformats.org/officeDocument/2006/relationships/customXml" Target="../ink/ink1221.xml"/><Relationship Id="rId338" Type="http://schemas.openxmlformats.org/officeDocument/2006/relationships/customXml" Target="../ink/ink1249.xml"/><Relationship Id="rId503" Type="http://schemas.openxmlformats.org/officeDocument/2006/relationships/image" Target="../media/image1302.png"/><Relationship Id="rId545" Type="http://schemas.openxmlformats.org/officeDocument/2006/relationships/image" Target="../media/image1323.png"/><Relationship Id="rId8" Type="http://schemas.openxmlformats.org/officeDocument/2006/relationships/customXml" Target="../ink/ink1084.xml"/><Relationship Id="rId142" Type="http://schemas.openxmlformats.org/officeDocument/2006/relationships/customXml" Target="../ink/ink1151.xml"/><Relationship Id="rId184" Type="http://schemas.openxmlformats.org/officeDocument/2006/relationships/customXml" Target="../ink/ink1172.xml"/><Relationship Id="rId391" Type="http://schemas.openxmlformats.org/officeDocument/2006/relationships/image" Target="../media/image1246.png"/><Relationship Id="rId405" Type="http://schemas.openxmlformats.org/officeDocument/2006/relationships/image" Target="../media/image1253.png"/><Relationship Id="rId447" Type="http://schemas.openxmlformats.org/officeDocument/2006/relationships/image" Target="../media/image1274.png"/><Relationship Id="rId251" Type="http://schemas.openxmlformats.org/officeDocument/2006/relationships/image" Target="../media/image1176.png"/><Relationship Id="rId489" Type="http://schemas.openxmlformats.org/officeDocument/2006/relationships/image" Target="../media/image1295.png"/><Relationship Id="rId46" Type="http://schemas.openxmlformats.org/officeDocument/2006/relationships/customXml" Target="../ink/ink1103.xml"/><Relationship Id="rId293" Type="http://schemas.openxmlformats.org/officeDocument/2006/relationships/image" Target="../media/image1197.png"/><Relationship Id="rId307" Type="http://schemas.openxmlformats.org/officeDocument/2006/relationships/image" Target="../media/image1204.png"/><Relationship Id="rId349" Type="http://schemas.openxmlformats.org/officeDocument/2006/relationships/image" Target="../media/image1225.png"/><Relationship Id="rId514" Type="http://schemas.openxmlformats.org/officeDocument/2006/relationships/customXml" Target="../ink/ink1337.xml"/><Relationship Id="rId556" Type="http://schemas.openxmlformats.org/officeDocument/2006/relationships/customXml" Target="../ink/ink1358.xml"/><Relationship Id="rId88" Type="http://schemas.openxmlformats.org/officeDocument/2006/relationships/customXml" Target="../ink/ink1124.xml"/><Relationship Id="rId111" Type="http://schemas.openxmlformats.org/officeDocument/2006/relationships/image" Target="../media/image1106.png"/><Relationship Id="rId153" Type="http://schemas.openxmlformats.org/officeDocument/2006/relationships/image" Target="../media/image1127.png"/><Relationship Id="rId195" Type="http://schemas.openxmlformats.org/officeDocument/2006/relationships/image" Target="../media/image1148.png"/><Relationship Id="rId209" Type="http://schemas.openxmlformats.org/officeDocument/2006/relationships/image" Target="../media/image1155.png"/><Relationship Id="rId360" Type="http://schemas.openxmlformats.org/officeDocument/2006/relationships/customXml" Target="../ink/ink1260.xml"/><Relationship Id="rId416" Type="http://schemas.openxmlformats.org/officeDocument/2006/relationships/customXml" Target="../ink/ink1288.xml"/><Relationship Id="rId220" Type="http://schemas.openxmlformats.org/officeDocument/2006/relationships/customXml" Target="../ink/ink1190.xml"/><Relationship Id="rId458" Type="http://schemas.openxmlformats.org/officeDocument/2006/relationships/customXml" Target="../ink/ink1309.xml"/><Relationship Id="rId15" Type="http://schemas.openxmlformats.org/officeDocument/2006/relationships/image" Target="../media/image10580.png"/><Relationship Id="rId57" Type="http://schemas.openxmlformats.org/officeDocument/2006/relationships/image" Target="../media/image10790.png"/><Relationship Id="rId262" Type="http://schemas.openxmlformats.org/officeDocument/2006/relationships/customXml" Target="../ink/ink1211.xml"/><Relationship Id="rId318" Type="http://schemas.openxmlformats.org/officeDocument/2006/relationships/customXml" Target="../ink/ink1239.xml"/><Relationship Id="rId525" Type="http://schemas.openxmlformats.org/officeDocument/2006/relationships/image" Target="../media/image1313.png"/><Relationship Id="rId567" Type="http://schemas.openxmlformats.org/officeDocument/2006/relationships/image" Target="../media/image1334.png"/><Relationship Id="rId99" Type="http://schemas.openxmlformats.org/officeDocument/2006/relationships/image" Target="../media/image1100.png"/><Relationship Id="rId122" Type="http://schemas.openxmlformats.org/officeDocument/2006/relationships/customXml" Target="../ink/ink1141.xml"/><Relationship Id="rId164" Type="http://schemas.openxmlformats.org/officeDocument/2006/relationships/customXml" Target="../ink/ink1162.xml"/><Relationship Id="rId371" Type="http://schemas.openxmlformats.org/officeDocument/2006/relationships/image" Target="../media/image1236.png"/><Relationship Id="rId427" Type="http://schemas.openxmlformats.org/officeDocument/2006/relationships/image" Target="../media/image1264.png"/><Relationship Id="rId469" Type="http://schemas.openxmlformats.org/officeDocument/2006/relationships/image" Target="../media/image1285.png"/><Relationship Id="rId26" Type="http://schemas.openxmlformats.org/officeDocument/2006/relationships/customXml" Target="../ink/ink1093.xml"/><Relationship Id="rId231" Type="http://schemas.openxmlformats.org/officeDocument/2006/relationships/image" Target="../media/image1166.png"/><Relationship Id="rId273" Type="http://schemas.openxmlformats.org/officeDocument/2006/relationships/image" Target="../media/image1187.png"/><Relationship Id="rId329" Type="http://schemas.openxmlformats.org/officeDocument/2006/relationships/image" Target="../media/image1215.png"/><Relationship Id="rId480" Type="http://schemas.openxmlformats.org/officeDocument/2006/relationships/customXml" Target="../ink/ink1320.xml"/><Relationship Id="rId536" Type="http://schemas.openxmlformats.org/officeDocument/2006/relationships/customXml" Target="../ink/ink1348.xml"/><Relationship Id="rId68" Type="http://schemas.openxmlformats.org/officeDocument/2006/relationships/customXml" Target="../ink/ink1114.xml"/><Relationship Id="rId133" Type="http://schemas.openxmlformats.org/officeDocument/2006/relationships/image" Target="../media/image1117.png"/><Relationship Id="rId175" Type="http://schemas.openxmlformats.org/officeDocument/2006/relationships/image" Target="../media/image1138.png"/><Relationship Id="rId340" Type="http://schemas.openxmlformats.org/officeDocument/2006/relationships/customXml" Target="../ink/ink1250.xml"/><Relationship Id="rId578" Type="http://schemas.openxmlformats.org/officeDocument/2006/relationships/customXml" Target="../ink/ink1369.xml"/><Relationship Id="rId200" Type="http://schemas.openxmlformats.org/officeDocument/2006/relationships/customXml" Target="../ink/ink1180.xml"/><Relationship Id="rId382" Type="http://schemas.openxmlformats.org/officeDocument/2006/relationships/customXml" Target="../ink/ink1271.xml"/><Relationship Id="rId438" Type="http://schemas.openxmlformats.org/officeDocument/2006/relationships/customXml" Target="../ink/ink1299.xml"/><Relationship Id="rId242" Type="http://schemas.openxmlformats.org/officeDocument/2006/relationships/customXml" Target="../ink/ink1201.xml"/><Relationship Id="rId284" Type="http://schemas.openxmlformats.org/officeDocument/2006/relationships/customXml" Target="../ink/ink1222.xml"/><Relationship Id="rId491" Type="http://schemas.openxmlformats.org/officeDocument/2006/relationships/image" Target="../media/image1296.png"/><Relationship Id="rId505" Type="http://schemas.openxmlformats.org/officeDocument/2006/relationships/image" Target="../media/image1303.png"/><Relationship Id="rId37" Type="http://schemas.openxmlformats.org/officeDocument/2006/relationships/image" Target="../media/image10690.png"/><Relationship Id="rId79" Type="http://schemas.openxmlformats.org/officeDocument/2006/relationships/image" Target="../media/image1090.png"/><Relationship Id="rId102" Type="http://schemas.openxmlformats.org/officeDocument/2006/relationships/customXml" Target="../ink/ink1131.xml"/><Relationship Id="rId144" Type="http://schemas.openxmlformats.org/officeDocument/2006/relationships/customXml" Target="../ink/ink1152.xml"/><Relationship Id="rId547" Type="http://schemas.openxmlformats.org/officeDocument/2006/relationships/image" Target="../media/image1324.png"/><Relationship Id="rId90" Type="http://schemas.openxmlformats.org/officeDocument/2006/relationships/customXml" Target="../ink/ink1125.xml"/><Relationship Id="rId186" Type="http://schemas.openxmlformats.org/officeDocument/2006/relationships/customXml" Target="../ink/ink1173.xml"/><Relationship Id="rId351" Type="http://schemas.openxmlformats.org/officeDocument/2006/relationships/image" Target="../media/image1226.png"/><Relationship Id="rId393" Type="http://schemas.openxmlformats.org/officeDocument/2006/relationships/image" Target="../media/image1247.png"/><Relationship Id="rId407" Type="http://schemas.openxmlformats.org/officeDocument/2006/relationships/image" Target="../media/image1254.png"/><Relationship Id="rId449" Type="http://schemas.openxmlformats.org/officeDocument/2006/relationships/image" Target="../media/image1275.png"/><Relationship Id="rId211" Type="http://schemas.openxmlformats.org/officeDocument/2006/relationships/image" Target="../media/image1156.png"/><Relationship Id="rId253" Type="http://schemas.openxmlformats.org/officeDocument/2006/relationships/image" Target="../media/image1177.png"/><Relationship Id="rId295" Type="http://schemas.openxmlformats.org/officeDocument/2006/relationships/image" Target="../media/image1198.png"/><Relationship Id="rId309" Type="http://schemas.openxmlformats.org/officeDocument/2006/relationships/image" Target="../media/image1205.png"/><Relationship Id="rId460" Type="http://schemas.openxmlformats.org/officeDocument/2006/relationships/customXml" Target="../ink/ink1310.xml"/><Relationship Id="rId516" Type="http://schemas.openxmlformats.org/officeDocument/2006/relationships/customXml" Target="../ink/ink1338.xml"/><Relationship Id="rId48" Type="http://schemas.openxmlformats.org/officeDocument/2006/relationships/customXml" Target="../ink/ink1104.xml"/><Relationship Id="rId113" Type="http://schemas.openxmlformats.org/officeDocument/2006/relationships/image" Target="../media/image1107.png"/><Relationship Id="rId320" Type="http://schemas.openxmlformats.org/officeDocument/2006/relationships/customXml" Target="../ink/ink1240.xml"/><Relationship Id="rId558" Type="http://schemas.openxmlformats.org/officeDocument/2006/relationships/customXml" Target="../ink/ink1359.xml"/><Relationship Id="rId155" Type="http://schemas.openxmlformats.org/officeDocument/2006/relationships/image" Target="../media/image1128.png"/><Relationship Id="rId197" Type="http://schemas.openxmlformats.org/officeDocument/2006/relationships/image" Target="../media/image1149.png"/><Relationship Id="rId362" Type="http://schemas.openxmlformats.org/officeDocument/2006/relationships/customXml" Target="../ink/ink1261.xml"/><Relationship Id="rId418" Type="http://schemas.openxmlformats.org/officeDocument/2006/relationships/customXml" Target="../ink/ink1289.xml"/><Relationship Id="rId222" Type="http://schemas.openxmlformats.org/officeDocument/2006/relationships/customXml" Target="../ink/ink1191.xml"/><Relationship Id="rId264" Type="http://schemas.openxmlformats.org/officeDocument/2006/relationships/customXml" Target="../ink/ink1212.xml"/><Relationship Id="rId471" Type="http://schemas.openxmlformats.org/officeDocument/2006/relationships/image" Target="../media/image1286.png"/><Relationship Id="rId17" Type="http://schemas.openxmlformats.org/officeDocument/2006/relationships/image" Target="../media/image10590.png"/><Relationship Id="rId59" Type="http://schemas.openxmlformats.org/officeDocument/2006/relationships/image" Target="../media/image10800.png"/><Relationship Id="rId124" Type="http://schemas.openxmlformats.org/officeDocument/2006/relationships/customXml" Target="../ink/ink1142.xml"/><Relationship Id="rId527" Type="http://schemas.openxmlformats.org/officeDocument/2006/relationships/image" Target="../media/image1314.png"/><Relationship Id="rId569" Type="http://schemas.openxmlformats.org/officeDocument/2006/relationships/image" Target="../media/image1335.png"/><Relationship Id="rId70" Type="http://schemas.openxmlformats.org/officeDocument/2006/relationships/customXml" Target="../ink/ink1115.xml"/><Relationship Id="rId166" Type="http://schemas.openxmlformats.org/officeDocument/2006/relationships/customXml" Target="../ink/ink1163.xml"/><Relationship Id="rId331" Type="http://schemas.openxmlformats.org/officeDocument/2006/relationships/image" Target="../media/image1216.png"/><Relationship Id="rId373" Type="http://schemas.openxmlformats.org/officeDocument/2006/relationships/image" Target="../media/image1237.png"/><Relationship Id="rId429" Type="http://schemas.openxmlformats.org/officeDocument/2006/relationships/image" Target="../media/image1265.png"/><Relationship Id="rId580" Type="http://schemas.openxmlformats.org/officeDocument/2006/relationships/customXml" Target="../ink/ink1370.xml"/><Relationship Id="rId1" Type="http://schemas.openxmlformats.org/officeDocument/2006/relationships/slideLayout" Target="../slideLayouts/slideLayout7.xml"/><Relationship Id="rId233" Type="http://schemas.openxmlformats.org/officeDocument/2006/relationships/image" Target="../media/image1167.png"/><Relationship Id="rId440" Type="http://schemas.openxmlformats.org/officeDocument/2006/relationships/customXml" Target="../ink/ink1300.xml"/><Relationship Id="rId28" Type="http://schemas.openxmlformats.org/officeDocument/2006/relationships/customXml" Target="../ink/ink1094.xml"/><Relationship Id="rId275" Type="http://schemas.openxmlformats.org/officeDocument/2006/relationships/image" Target="../media/image1188.png"/><Relationship Id="rId300" Type="http://schemas.openxmlformats.org/officeDocument/2006/relationships/customXml" Target="../ink/ink1230.xml"/><Relationship Id="rId482" Type="http://schemas.openxmlformats.org/officeDocument/2006/relationships/customXml" Target="../ink/ink1321.xml"/><Relationship Id="rId538" Type="http://schemas.openxmlformats.org/officeDocument/2006/relationships/customXml" Target="../ink/ink1349.xml"/><Relationship Id="rId81" Type="http://schemas.openxmlformats.org/officeDocument/2006/relationships/image" Target="../media/image1091.png"/><Relationship Id="rId135" Type="http://schemas.openxmlformats.org/officeDocument/2006/relationships/image" Target="../media/image1118.png"/><Relationship Id="rId177" Type="http://schemas.openxmlformats.org/officeDocument/2006/relationships/image" Target="../media/image1139.png"/><Relationship Id="rId342" Type="http://schemas.openxmlformats.org/officeDocument/2006/relationships/customXml" Target="../ink/ink1251.xml"/><Relationship Id="rId384" Type="http://schemas.openxmlformats.org/officeDocument/2006/relationships/customXml" Target="../ink/ink1272.xml"/><Relationship Id="rId202" Type="http://schemas.openxmlformats.org/officeDocument/2006/relationships/customXml" Target="../ink/ink1181.xml"/><Relationship Id="rId244" Type="http://schemas.openxmlformats.org/officeDocument/2006/relationships/customXml" Target="../ink/ink1202.xml"/><Relationship Id="rId39" Type="http://schemas.openxmlformats.org/officeDocument/2006/relationships/image" Target="../media/image10700.png"/><Relationship Id="rId286" Type="http://schemas.openxmlformats.org/officeDocument/2006/relationships/customXml" Target="../ink/ink1223.xml"/><Relationship Id="rId451" Type="http://schemas.openxmlformats.org/officeDocument/2006/relationships/image" Target="../media/image1276.png"/><Relationship Id="rId493" Type="http://schemas.openxmlformats.org/officeDocument/2006/relationships/image" Target="../media/image1297.png"/><Relationship Id="rId507" Type="http://schemas.openxmlformats.org/officeDocument/2006/relationships/image" Target="../media/image1304.png"/><Relationship Id="rId549" Type="http://schemas.openxmlformats.org/officeDocument/2006/relationships/image" Target="../media/image1325.png"/><Relationship Id="rId50" Type="http://schemas.openxmlformats.org/officeDocument/2006/relationships/customXml" Target="../ink/ink1105.xml"/><Relationship Id="rId104" Type="http://schemas.openxmlformats.org/officeDocument/2006/relationships/customXml" Target="../ink/ink1132.xml"/><Relationship Id="rId146" Type="http://schemas.openxmlformats.org/officeDocument/2006/relationships/customXml" Target="../ink/ink1153.xml"/><Relationship Id="rId188" Type="http://schemas.openxmlformats.org/officeDocument/2006/relationships/customXml" Target="../ink/ink1174.xml"/><Relationship Id="rId311" Type="http://schemas.openxmlformats.org/officeDocument/2006/relationships/image" Target="../media/image1206.png"/><Relationship Id="rId353" Type="http://schemas.openxmlformats.org/officeDocument/2006/relationships/image" Target="../media/image1227.png"/><Relationship Id="rId395" Type="http://schemas.openxmlformats.org/officeDocument/2006/relationships/image" Target="../media/image1248.png"/><Relationship Id="rId409" Type="http://schemas.openxmlformats.org/officeDocument/2006/relationships/image" Target="../media/image1255.png"/><Relationship Id="rId560" Type="http://schemas.openxmlformats.org/officeDocument/2006/relationships/customXml" Target="../ink/ink1360.xml"/><Relationship Id="rId92" Type="http://schemas.openxmlformats.org/officeDocument/2006/relationships/customXml" Target="../ink/ink1126.xml"/><Relationship Id="rId213" Type="http://schemas.openxmlformats.org/officeDocument/2006/relationships/image" Target="../media/image1157.png"/><Relationship Id="rId420" Type="http://schemas.openxmlformats.org/officeDocument/2006/relationships/customXml" Target="../ink/ink1290.xml"/><Relationship Id="rId255" Type="http://schemas.openxmlformats.org/officeDocument/2006/relationships/image" Target="../media/image1178.png"/><Relationship Id="rId297" Type="http://schemas.openxmlformats.org/officeDocument/2006/relationships/image" Target="../media/image1199.png"/><Relationship Id="rId462" Type="http://schemas.openxmlformats.org/officeDocument/2006/relationships/customXml" Target="../ink/ink1311.xml"/><Relationship Id="rId518" Type="http://schemas.openxmlformats.org/officeDocument/2006/relationships/customXml" Target="../ink/ink1339.xml"/><Relationship Id="rId115" Type="http://schemas.openxmlformats.org/officeDocument/2006/relationships/image" Target="../media/image1108.png"/><Relationship Id="rId157" Type="http://schemas.openxmlformats.org/officeDocument/2006/relationships/image" Target="../media/image1129.png"/><Relationship Id="rId322" Type="http://schemas.openxmlformats.org/officeDocument/2006/relationships/customXml" Target="../ink/ink1241.xml"/><Relationship Id="rId364" Type="http://schemas.openxmlformats.org/officeDocument/2006/relationships/customXml" Target="../ink/ink1262.xml"/><Relationship Id="rId61" Type="http://schemas.openxmlformats.org/officeDocument/2006/relationships/image" Target="../media/image1081.png"/><Relationship Id="rId199" Type="http://schemas.openxmlformats.org/officeDocument/2006/relationships/image" Target="../media/image1150.png"/><Relationship Id="rId571" Type="http://schemas.openxmlformats.org/officeDocument/2006/relationships/image" Target="../media/image1336.png"/><Relationship Id="rId19" Type="http://schemas.openxmlformats.org/officeDocument/2006/relationships/image" Target="../media/image10600.png"/><Relationship Id="rId224" Type="http://schemas.openxmlformats.org/officeDocument/2006/relationships/customXml" Target="../ink/ink1192.xml"/><Relationship Id="rId266" Type="http://schemas.openxmlformats.org/officeDocument/2006/relationships/customXml" Target="../ink/ink1213.xml"/><Relationship Id="rId431" Type="http://schemas.openxmlformats.org/officeDocument/2006/relationships/image" Target="../media/image1266.png"/><Relationship Id="rId473" Type="http://schemas.openxmlformats.org/officeDocument/2006/relationships/image" Target="../media/image1287.png"/><Relationship Id="rId529" Type="http://schemas.openxmlformats.org/officeDocument/2006/relationships/image" Target="../media/image1315.png"/><Relationship Id="rId30" Type="http://schemas.openxmlformats.org/officeDocument/2006/relationships/customXml" Target="../ink/ink1095.xml"/><Relationship Id="rId126" Type="http://schemas.openxmlformats.org/officeDocument/2006/relationships/customXml" Target="../ink/ink1143.xml"/><Relationship Id="rId168" Type="http://schemas.openxmlformats.org/officeDocument/2006/relationships/customXml" Target="../ink/ink1164.xml"/><Relationship Id="rId333" Type="http://schemas.openxmlformats.org/officeDocument/2006/relationships/image" Target="../media/image1217.png"/><Relationship Id="rId540" Type="http://schemas.openxmlformats.org/officeDocument/2006/relationships/customXml" Target="../ink/ink1350.xml"/><Relationship Id="rId72" Type="http://schemas.openxmlformats.org/officeDocument/2006/relationships/customXml" Target="../ink/ink1116.xml"/><Relationship Id="rId375" Type="http://schemas.openxmlformats.org/officeDocument/2006/relationships/image" Target="../media/image1238.png"/><Relationship Id="rId582" Type="http://schemas.openxmlformats.org/officeDocument/2006/relationships/customXml" Target="../ink/ink1371.xml"/><Relationship Id="rId3" Type="http://schemas.openxmlformats.org/officeDocument/2006/relationships/image" Target="../media/image8110.png"/><Relationship Id="rId235" Type="http://schemas.openxmlformats.org/officeDocument/2006/relationships/image" Target="../media/image1168.png"/><Relationship Id="rId277" Type="http://schemas.openxmlformats.org/officeDocument/2006/relationships/image" Target="../media/image1189.png"/><Relationship Id="rId400" Type="http://schemas.openxmlformats.org/officeDocument/2006/relationships/customXml" Target="../ink/ink1280.xml"/><Relationship Id="rId442" Type="http://schemas.openxmlformats.org/officeDocument/2006/relationships/customXml" Target="../ink/ink1301.xml"/><Relationship Id="rId484" Type="http://schemas.openxmlformats.org/officeDocument/2006/relationships/customXml" Target="../ink/ink1322.xml"/><Relationship Id="rId137" Type="http://schemas.openxmlformats.org/officeDocument/2006/relationships/image" Target="../media/image1119.png"/><Relationship Id="rId302" Type="http://schemas.openxmlformats.org/officeDocument/2006/relationships/customXml" Target="../ink/ink1231.xml"/><Relationship Id="rId344" Type="http://schemas.openxmlformats.org/officeDocument/2006/relationships/customXml" Target="../ink/ink1252.xml"/><Relationship Id="rId41" Type="http://schemas.openxmlformats.org/officeDocument/2006/relationships/image" Target="../media/image10710.png"/><Relationship Id="rId83" Type="http://schemas.openxmlformats.org/officeDocument/2006/relationships/image" Target="../media/image1092.png"/><Relationship Id="rId179" Type="http://schemas.openxmlformats.org/officeDocument/2006/relationships/image" Target="../media/image1140.png"/><Relationship Id="rId386" Type="http://schemas.openxmlformats.org/officeDocument/2006/relationships/customXml" Target="../ink/ink1273.xml"/><Relationship Id="rId551" Type="http://schemas.openxmlformats.org/officeDocument/2006/relationships/image" Target="../media/image1326.png"/><Relationship Id="rId190" Type="http://schemas.openxmlformats.org/officeDocument/2006/relationships/customXml" Target="../ink/ink1175.xml"/><Relationship Id="rId204" Type="http://schemas.openxmlformats.org/officeDocument/2006/relationships/customXml" Target="../ink/ink1182.xml"/><Relationship Id="rId246" Type="http://schemas.openxmlformats.org/officeDocument/2006/relationships/customXml" Target="../ink/ink1203.xml"/><Relationship Id="rId288" Type="http://schemas.openxmlformats.org/officeDocument/2006/relationships/customXml" Target="../ink/ink1224.xml"/><Relationship Id="rId411" Type="http://schemas.openxmlformats.org/officeDocument/2006/relationships/image" Target="../media/image1256.png"/><Relationship Id="rId453" Type="http://schemas.openxmlformats.org/officeDocument/2006/relationships/image" Target="../media/image1277.png"/><Relationship Id="rId509" Type="http://schemas.openxmlformats.org/officeDocument/2006/relationships/image" Target="../media/image1305.png"/><Relationship Id="rId106" Type="http://schemas.openxmlformats.org/officeDocument/2006/relationships/customXml" Target="../ink/ink1133.xml"/><Relationship Id="rId313" Type="http://schemas.openxmlformats.org/officeDocument/2006/relationships/image" Target="../media/image1207.png"/><Relationship Id="rId495" Type="http://schemas.openxmlformats.org/officeDocument/2006/relationships/image" Target="../media/image1298.png"/><Relationship Id="rId10" Type="http://schemas.openxmlformats.org/officeDocument/2006/relationships/customXml" Target="../ink/ink1085.xml"/><Relationship Id="rId52" Type="http://schemas.openxmlformats.org/officeDocument/2006/relationships/customXml" Target="../ink/ink1106.xml"/><Relationship Id="rId94" Type="http://schemas.openxmlformats.org/officeDocument/2006/relationships/customXml" Target="../ink/ink1127.xml"/><Relationship Id="rId148" Type="http://schemas.openxmlformats.org/officeDocument/2006/relationships/customXml" Target="../ink/ink1154.xml"/><Relationship Id="rId355" Type="http://schemas.openxmlformats.org/officeDocument/2006/relationships/image" Target="../media/image1228.png"/><Relationship Id="rId397" Type="http://schemas.openxmlformats.org/officeDocument/2006/relationships/image" Target="../media/image1249.png"/><Relationship Id="rId520" Type="http://schemas.openxmlformats.org/officeDocument/2006/relationships/customXml" Target="../ink/ink1340.xml"/><Relationship Id="rId562" Type="http://schemas.openxmlformats.org/officeDocument/2006/relationships/customXml" Target="../ink/ink1361.xml"/><Relationship Id="rId215" Type="http://schemas.openxmlformats.org/officeDocument/2006/relationships/image" Target="../media/image1158.png"/><Relationship Id="rId257" Type="http://schemas.openxmlformats.org/officeDocument/2006/relationships/image" Target="../media/image1179.png"/><Relationship Id="rId422" Type="http://schemas.openxmlformats.org/officeDocument/2006/relationships/customXml" Target="../ink/ink1291.xml"/><Relationship Id="rId464" Type="http://schemas.openxmlformats.org/officeDocument/2006/relationships/customXml" Target="../ink/ink1312.xml"/><Relationship Id="rId299" Type="http://schemas.openxmlformats.org/officeDocument/2006/relationships/image" Target="../media/image1200.png"/><Relationship Id="rId63" Type="http://schemas.openxmlformats.org/officeDocument/2006/relationships/image" Target="../media/image1082.png"/><Relationship Id="rId159" Type="http://schemas.openxmlformats.org/officeDocument/2006/relationships/image" Target="../media/image1130.png"/><Relationship Id="rId366" Type="http://schemas.openxmlformats.org/officeDocument/2006/relationships/customXml" Target="../ink/ink1263.xml"/><Relationship Id="rId573" Type="http://schemas.openxmlformats.org/officeDocument/2006/relationships/image" Target="../media/image1337.png"/><Relationship Id="rId226" Type="http://schemas.openxmlformats.org/officeDocument/2006/relationships/customXml" Target="../ink/ink1193.xml"/><Relationship Id="rId433" Type="http://schemas.openxmlformats.org/officeDocument/2006/relationships/image" Target="../media/image1267.png"/><Relationship Id="rId74" Type="http://schemas.openxmlformats.org/officeDocument/2006/relationships/customXml" Target="../ink/ink1117.xml"/><Relationship Id="rId377" Type="http://schemas.openxmlformats.org/officeDocument/2006/relationships/image" Target="../media/image1239.png"/><Relationship Id="rId500" Type="http://schemas.openxmlformats.org/officeDocument/2006/relationships/customXml" Target="../ink/ink1330.xml"/><Relationship Id="rId5" Type="http://schemas.openxmlformats.org/officeDocument/2006/relationships/image" Target="../media/image10530.png"/><Relationship Id="rId237" Type="http://schemas.openxmlformats.org/officeDocument/2006/relationships/image" Target="../media/image1169.png"/><Relationship Id="rId444" Type="http://schemas.openxmlformats.org/officeDocument/2006/relationships/customXml" Target="../ink/ink1302.xml"/><Relationship Id="rId290" Type="http://schemas.openxmlformats.org/officeDocument/2006/relationships/customXml" Target="../ink/ink1225.xml"/><Relationship Id="rId304" Type="http://schemas.openxmlformats.org/officeDocument/2006/relationships/customXml" Target="../ink/ink1232.xml"/><Relationship Id="rId388" Type="http://schemas.openxmlformats.org/officeDocument/2006/relationships/customXml" Target="../ink/ink1274.xml"/><Relationship Id="rId511" Type="http://schemas.openxmlformats.org/officeDocument/2006/relationships/image" Target="../media/image1306.png"/><Relationship Id="rId85" Type="http://schemas.openxmlformats.org/officeDocument/2006/relationships/image" Target="../media/image1093.png"/><Relationship Id="rId150" Type="http://schemas.openxmlformats.org/officeDocument/2006/relationships/customXml" Target="../ink/ink1155.xml"/><Relationship Id="rId248" Type="http://schemas.openxmlformats.org/officeDocument/2006/relationships/customXml" Target="../ink/ink1204.xml"/><Relationship Id="rId455" Type="http://schemas.openxmlformats.org/officeDocument/2006/relationships/image" Target="../media/image1278.png"/><Relationship Id="rId12" Type="http://schemas.openxmlformats.org/officeDocument/2006/relationships/customXml" Target="../ink/ink1086.xml"/><Relationship Id="rId108" Type="http://schemas.openxmlformats.org/officeDocument/2006/relationships/customXml" Target="../ink/ink1134.xml"/><Relationship Id="rId315" Type="http://schemas.openxmlformats.org/officeDocument/2006/relationships/image" Target="../media/image1208.png"/><Relationship Id="rId522" Type="http://schemas.openxmlformats.org/officeDocument/2006/relationships/customXml" Target="../ink/ink1341.xml"/><Relationship Id="rId96" Type="http://schemas.openxmlformats.org/officeDocument/2006/relationships/customXml" Target="../ink/ink1128.xml"/><Relationship Id="rId161" Type="http://schemas.openxmlformats.org/officeDocument/2006/relationships/image" Target="../media/image1131.png"/><Relationship Id="rId399" Type="http://schemas.openxmlformats.org/officeDocument/2006/relationships/image" Target="../media/image1250.png"/><Relationship Id="rId259" Type="http://schemas.openxmlformats.org/officeDocument/2006/relationships/image" Target="../media/image1180.png"/><Relationship Id="rId466" Type="http://schemas.openxmlformats.org/officeDocument/2006/relationships/customXml" Target="../ink/ink1313.xml"/><Relationship Id="rId23" Type="http://schemas.openxmlformats.org/officeDocument/2006/relationships/image" Target="../media/image10620.png"/><Relationship Id="rId119" Type="http://schemas.openxmlformats.org/officeDocument/2006/relationships/image" Target="../media/image1110.png"/><Relationship Id="rId326" Type="http://schemas.openxmlformats.org/officeDocument/2006/relationships/customXml" Target="../ink/ink1243.xml"/><Relationship Id="rId533" Type="http://schemas.openxmlformats.org/officeDocument/2006/relationships/image" Target="../media/image1317.png"/><Relationship Id="rId172" Type="http://schemas.openxmlformats.org/officeDocument/2006/relationships/customXml" Target="../ink/ink1166.xml"/><Relationship Id="rId477" Type="http://schemas.openxmlformats.org/officeDocument/2006/relationships/image" Target="../media/image1289.png"/><Relationship Id="rId337" Type="http://schemas.openxmlformats.org/officeDocument/2006/relationships/image" Target="../media/image1219.png"/><Relationship Id="rId34" Type="http://schemas.openxmlformats.org/officeDocument/2006/relationships/customXml" Target="../ink/ink1097.xml"/><Relationship Id="rId544" Type="http://schemas.openxmlformats.org/officeDocument/2006/relationships/customXml" Target="../ink/ink1352.xml"/></Relationships>
</file>

<file path=ppt/slides/_rels/slide18.xml.rels><?xml version="1.0" encoding="UTF-8" standalone="yes"?>
<Relationships xmlns="http://schemas.openxmlformats.org/package/2006/relationships"><Relationship Id="rId26" Type="http://schemas.openxmlformats.org/officeDocument/2006/relationships/image" Target="../media/image1354.png"/><Relationship Id="rId21" Type="http://schemas.openxmlformats.org/officeDocument/2006/relationships/customXml" Target="../ink/ink1381.xml"/><Relationship Id="rId42" Type="http://schemas.openxmlformats.org/officeDocument/2006/relationships/image" Target="../media/image1362.png"/><Relationship Id="rId47" Type="http://schemas.openxmlformats.org/officeDocument/2006/relationships/customXml" Target="../ink/ink1394.xml"/><Relationship Id="rId63" Type="http://schemas.openxmlformats.org/officeDocument/2006/relationships/customXml" Target="../ink/ink1402.xml"/><Relationship Id="rId68" Type="http://schemas.openxmlformats.org/officeDocument/2006/relationships/image" Target="../media/image1375.png"/><Relationship Id="rId84" Type="http://schemas.openxmlformats.org/officeDocument/2006/relationships/image" Target="../media/image1383.png"/><Relationship Id="rId89" Type="http://schemas.openxmlformats.org/officeDocument/2006/relationships/customXml" Target="../ink/ink1415.xml"/><Relationship Id="rId16" Type="http://schemas.openxmlformats.org/officeDocument/2006/relationships/image" Target="../media/image1349.png"/><Relationship Id="rId107" Type="http://schemas.openxmlformats.org/officeDocument/2006/relationships/customXml" Target="../ink/ink1424.xml"/><Relationship Id="rId11" Type="http://schemas.openxmlformats.org/officeDocument/2006/relationships/customXml" Target="../ink/ink1376.xml"/><Relationship Id="rId32" Type="http://schemas.openxmlformats.org/officeDocument/2006/relationships/image" Target="../media/image1357.png"/><Relationship Id="rId37" Type="http://schemas.openxmlformats.org/officeDocument/2006/relationships/customXml" Target="../ink/ink1389.xml"/><Relationship Id="rId53" Type="http://schemas.openxmlformats.org/officeDocument/2006/relationships/customXml" Target="../ink/ink1397.xml"/><Relationship Id="rId58" Type="http://schemas.openxmlformats.org/officeDocument/2006/relationships/image" Target="../media/image1370.png"/><Relationship Id="rId74" Type="http://schemas.openxmlformats.org/officeDocument/2006/relationships/image" Target="../media/image1378.png"/><Relationship Id="rId79" Type="http://schemas.openxmlformats.org/officeDocument/2006/relationships/customXml" Target="../ink/ink1410.xml"/><Relationship Id="rId102" Type="http://schemas.openxmlformats.org/officeDocument/2006/relationships/image" Target="../media/image1392.png"/><Relationship Id="rId5" Type="http://schemas.openxmlformats.org/officeDocument/2006/relationships/customXml" Target="../ink/ink1373.xml"/><Relationship Id="rId90" Type="http://schemas.openxmlformats.org/officeDocument/2006/relationships/image" Target="../media/image1386.png"/><Relationship Id="rId95" Type="http://schemas.openxmlformats.org/officeDocument/2006/relationships/customXml" Target="../ink/ink1418.xml"/><Relationship Id="rId22" Type="http://schemas.openxmlformats.org/officeDocument/2006/relationships/image" Target="../media/image1352.png"/><Relationship Id="rId27" Type="http://schemas.openxmlformats.org/officeDocument/2006/relationships/customXml" Target="../ink/ink1384.xml"/><Relationship Id="rId43" Type="http://schemas.openxmlformats.org/officeDocument/2006/relationships/customXml" Target="../ink/ink1392.xml"/><Relationship Id="rId48" Type="http://schemas.openxmlformats.org/officeDocument/2006/relationships/image" Target="../media/image1365.png"/><Relationship Id="rId64" Type="http://schemas.openxmlformats.org/officeDocument/2006/relationships/image" Target="../media/image1373.png"/><Relationship Id="rId69" Type="http://schemas.openxmlformats.org/officeDocument/2006/relationships/customXml" Target="../ink/ink1405.xml"/><Relationship Id="rId80" Type="http://schemas.openxmlformats.org/officeDocument/2006/relationships/image" Target="../media/image1381.png"/><Relationship Id="rId85" Type="http://schemas.openxmlformats.org/officeDocument/2006/relationships/customXml" Target="../ink/ink1413.xml"/><Relationship Id="rId12" Type="http://schemas.openxmlformats.org/officeDocument/2006/relationships/image" Target="../media/image1347.png"/><Relationship Id="rId17" Type="http://schemas.openxmlformats.org/officeDocument/2006/relationships/customXml" Target="../ink/ink1379.xml"/><Relationship Id="rId33" Type="http://schemas.openxmlformats.org/officeDocument/2006/relationships/customXml" Target="../ink/ink1387.xml"/><Relationship Id="rId38" Type="http://schemas.openxmlformats.org/officeDocument/2006/relationships/image" Target="../media/image1360.png"/><Relationship Id="rId59" Type="http://schemas.openxmlformats.org/officeDocument/2006/relationships/customXml" Target="../ink/ink1400.xml"/><Relationship Id="rId103" Type="http://schemas.openxmlformats.org/officeDocument/2006/relationships/customXml" Target="../ink/ink1422.xml"/><Relationship Id="rId108" Type="http://schemas.openxmlformats.org/officeDocument/2006/relationships/image" Target="../media/image1395.png"/><Relationship Id="rId54" Type="http://schemas.openxmlformats.org/officeDocument/2006/relationships/image" Target="../media/image1368.png"/><Relationship Id="rId70" Type="http://schemas.openxmlformats.org/officeDocument/2006/relationships/image" Target="../media/image1376.png"/><Relationship Id="rId75" Type="http://schemas.openxmlformats.org/officeDocument/2006/relationships/customXml" Target="../ink/ink1408.xml"/><Relationship Id="rId91" Type="http://schemas.openxmlformats.org/officeDocument/2006/relationships/customXml" Target="../ink/ink1416.xml"/><Relationship Id="rId96" Type="http://schemas.openxmlformats.org/officeDocument/2006/relationships/image" Target="../media/image1389.png"/><Relationship Id="rId1" Type="http://schemas.openxmlformats.org/officeDocument/2006/relationships/slideLayout" Target="../slideLayouts/slideLayout7.xml"/><Relationship Id="rId6" Type="http://schemas.openxmlformats.org/officeDocument/2006/relationships/image" Target="../media/image1344.png"/><Relationship Id="rId15" Type="http://schemas.openxmlformats.org/officeDocument/2006/relationships/customXml" Target="../ink/ink1378.xml"/><Relationship Id="rId23" Type="http://schemas.openxmlformats.org/officeDocument/2006/relationships/customXml" Target="../ink/ink1382.xml"/><Relationship Id="rId28" Type="http://schemas.openxmlformats.org/officeDocument/2006/relationships/image" Target="../media/image1355.png"/><Relationship Id="rId36" Type="http://schemas.openxmlformats.org/officeDocument/2006/relationships/image" Target="../media/image1359.png"/><Relationship Id="rId49" Type="http://schemas.openxmlformats.org/officeDocument/2006/relationships/customXml" Target="../ink/ink1395.xml"/><Relationship Id="rId57" Type="http://schemas.openxmlformats.org/officeDocument/2006/relationships/customXml" Target="../ink/ink1399.xml"/><Relationship Id="rId106" Type="http://schemas.openxmlformats.org/officeDocument/2006/relationships/image" Target="../media/image1394.png"/><Relationship Id="rId10" Type="http://schemas.openxmlformats.org/officeDocument/2006/relationships/image" Target="../media/image1346.png"/><Relationship Id="rId31" Type="http://schemas.openxmlformats.org/officeDocument/2006/relationships/customXml" Target="../ink/ink1386.xml"/><Relationship Id="rId44" Type="http://schemas.openxmlformats.org/officeDocument/2006/relationships/image" Target="../media/image1363.png"/><Relationship Id="rId52" Type="http://schemas.openxmlformats.org/officeDocument/2006/relationships/image" Target="../media/image1367.png"/><Relationship Id="rId60" Type="http://schemas.openxmlformats.org/officeDocument/2006/relationships/image" Target="../media/image1371.png"/><Relationship Id="rId65" Type="http://schemas.openxmlformats.org/officeDocument/2006/relationships/customXml" Target="../ink/ink1403.xml"/><Relationship Id="rId73" Type="http://schemas.openxmlformats.org/officeDocument/2006/relationships/customXml" Target="../ink/ink1407.xml"/><Relationship Id="rId78" Type="http://schemas.openxmlformats.org/officeDocument/2006/relationships/image" Target="../media/image1380.png"/><Relationship Id="rId81" Type="http://schemas.openxmlformats.org/officeDocument/2006/relationships/customXml" Target="../ink/ink1411.xml"/><Relationship Id="rId86" Type="http://schemas.openxmlformats.org/officeDocument/2006/relationships/image" Target="../media/image1384.png"/><Relationship Id="rId94" Type="http://schemas.openxmlformats.org/officeDocument/2006/relationships/image" Target="../media/image1388.png"/><Relationship Id="rId99" Type="http://schemas.openxmlformats.org/officeDocument/2006/relationships/customXml" Target="../ink/ink1420.xml"/><Relationship Id="rId101" Type="http://schemas.openxmlformats.org/officeDocument/2006/relationships/customXml" Target="../ink/ink1421.xml"/><Relationship Id="rId4" Type="http://schemas.openxmlformats.org/officeDocument/2006/relationships/image" Target="../media/image1343.png"/><Relationship Id="rId9" Type="http://schemas.openxmlformats.org/officeDocument/2006/relationships/customXml" Target="../ink/ink1375.xml"/><Relationship Id="rId13" Type="http://schemas.openxmlformats.org/officeDocument/2006/relationships/customXml" Target="../ink/ink1377.xml"/><Relationship Id="rId18" Type="http://schemas.openxmlformats.org/officeDocument/2006/relationships/image" Target="../media/image1350.png"/><Relationship Id="rId39" Type="http://schemas.openxmlformats.org/officeDocument/2006/relationships/customXml" Target="../ink/ink1390.xml"/><Relationship Id="rId109" Type="http://schemas.openxmlformats.org/officeDocument/2006/relationships/customXml" Target="../ink/ink1425.xml"/><Relationship Id="rId34" Type="http://schemas.openxmlformats.org/officeDocument/2006/relationships/image" Target="../media/image1358.png"/><Relationship Id="rId50" Type="http://schemas.openxmlformats.org/officeDocument/2006/relationships/image" Target="../media/image1366.png"/><Relationship Id="rId55" Type="http://schemas.openxmlformats.org/officeDocument/2006/relationships/customXml" Target="../ink/ink1398.xml"/><Relationship Id="rId76" Type="http://schemas.openxmlformats.org/officeDocument/2006/relationships/image" Target="../media/image1379.png"/><Relationship Id="rId97" Type="http://schemas.openxmlformats.org/officeDocument/2006/relationships/customXml" Target="../ink/ink1419.xml"/><Relationship Id="rId104" Type="http://schemas.openxmlformats.org/officeDocument/2006/relationships/image" Target="../media/image1393.png"/><Relationship Id="rId7" Type="http://schemas.openxmlformats.org/officeDocument/2006/relationships/customXml" Target="../ink/ink1374.xml"/><Relationship Id="rId71" Type="http://schemas.openxmlformats.org/officeDocument/2006/relationships/customXml" Target="../ink/ink1406.xml"/><Relationship Id="rId92" Type="http://schemas.openxmlformats.org/officeDocument/2006/relationships/image" Target="../media/image1387.png"/><Relationship Id="rId2" Type="http://schemas.openxmlformats.org/officeDocument/2006/relationships/notesSlide" Target="../notesSlides/notesSlide18.xml"/><Relationship Id="rId29" Type="http://schemas.openxmlformats.org/officeDocument/2006/relationships/customXml" Target="../ink/ink1385.xml"/><Relationship Id="rId24" Type="http://schemas.openxmlformats.org/officeDocument/2006/relationships/image" Target="../media/image1353.png"/><Relationship Id="rId40" Type="http://schemas.openxmlformats.org/officeDocument/2006/relationships/image" Target="../media/image1361.png"/><Relationship Id="rId45" Type="http://schemas.openxmlformats.org/officeDocument/2006/relationships/customXml" Target="../ink/ink1393.xml"/><Relationship Id="rId66" Type="http://schemas.openxmlformats.org/officeDocument/2006/relationships/image" Target="../media/image1374.png"/><Relationship Id="rId87" Type="http://schemas.openxmlformats.org/officeDocument/2006/relationships/customXml" Target="../ink/ink1414.xml"/><Relationship Id="rId110" Type="http://schemas.openxmlformats.org/officeDocument/2006/relationships/image" Target="../media/image1396.png"/><Relationship Id="rId61" Type="http://schemas.openxmlformats.org/officeDocument/2006/relationships/customXml" Target="../ink/ink1401.xml"/><Relationship Id="rId82" Type="http://schemas.openxmlformats.org/officeDocument/2006/relationships/image" Target="../media/image1382.png"/><Relationship Id="rId19" Type="http://schemas.openxmlformats.org/officeDocument/2006/relationships/customXml" Target="../ink/ink1380.xml"/><Relationship Id="rId14" Type="http://schemas.openxmlformats.org/officeDocument/2006/relationships/image" Target="../media/image1348.png"/><Relationship Id="rId30" Type="http://schemas.openxmlformats.org/officeDocument/2006/relationships/image" Target="../media/image1356.png"/><Relationship Id="rId35" Type="http://schemas.openxmlformats.org/officeDocument/2006/relationships/customXml" Target="../ink/ink1388.xml"/><Relationship Id="rId56" Type="http://schemas.openxmlformats.org/officeDocument/2006/relationships/image" Target="../media/image1369.png"/><Relationship Id="rId77" Type="http://schemas.openxmlformats.org/officeDocument/2006/relationships/customXml" Target="../ink/ink1409.xml"/><Relationship Id="rId100" Type="http://schemas.openxmlformats.org/officeDocument/2006/relationships/image" Target="../media/image1391.png"/><Relationship Id="rId105" Type="http://schemas.openxmlformats.org/officeDocument/2006/relationships/customXml" Target="../ink/ink1423.xml"/><Relationship Id="rId8" Type="http://schemas.openxmlformats.org/officeDocument/2006/relationships/image" Target="../media/image1345.png"/><Relationship Id="rId51" Type="http://schemas.openxmlformats.org/officeDocument/2006/relationships/customXml" Target="../ink/ink1396.xml"/><Relationship Id="rId72" Type="http://schemas.openxmlformats.org/officeDocument/2006/relationships/image" Target="../media/image1377.png"/><Relationship Id="rId93" Type="http://schemas.openxmlformats.org/officeDocument/2006/relationships/customXml" Target="../ink/ink1417.xml"/><Relationship Id="rId98" Type="http://schemas.openxmlformats.org/officeDocument/2006/relationships/image" Target="../media/image1390.png"/><Relationship Id="rId3" Type="http://schemas.openxmlformats.org/officeDocument/2006/relationships/customXml" Target="../ink/ink1372.xml"/><Relationship Id="rId25" Type="http://schemas.openxmlformats.org/officeDocument/2006/relationships/customXml" Target="../ink/ink1383.xml"/><Relationship Id="rId46" Type="http://schemas.openxmlformats.org/officeDocument/2006/relationships/image" Target="../media/image1364.png"/><Relationship Id="rId67" Type="http://schemas.openxmlformats.org/officeDocument/2006/relationships/customXml" Target="../ink/ink1404.xml"/><Relationship Id="rId20" Type="http://schemas.openxmlformats.org/officeDocument/2006/relationships/image" Target="../media/image1351.png"/><Relationship Id="rId41" Type="http://schemas.openxmlformats.org/officeDocument/2006/relationships/customXml" Target="../ink/ink1391.xml"/><Relationship Id="rId62" Type="http://schemas.openxmlformats.org/officeDocument/2006/relationships/image" Target="../media/image1372.png"/><Relationship Id="rId83" Type="http://schemas.openxmlformats.org/officeDocument/2006/relationships/customXml" Target="../ink/ink1412.xml"/><Relationship Id="rId88" Type="http://schemas.openxmlformats.org/officeDocument/2006/relationships/image" Target="../media/image1385.png"/></Relationships>
</file>

<file path=ppt/slides/_rels/slide19.xml.rels><?xml version="1.0" encoding="UTF-8" standalone="yes"?>
<Relationships xmlns="http://schemas.openxmlformats.org/package/2006/relationships"><Relationship Id="rId13" Type="http://schemas.openxmlformats.org/officeDocument/2006/relationships/customXml" Target="../ink/ink1431.xml"/><Relationship Id="rId18" Type="http://schemas.openxmlformats.org/officeDocument/2006/relationships/image" Target="../media/image13690.png"/><Relationship Id="rId26" Type="http://schemas.openxmlformats.org/officeDocument/2006/relationships/image" Target="../media/image13730.png"/><Relationship Id="rId39" Type="http://schemas.openxmlformats.org/officeDocument/2006/relationships/customXml" Target="../ink/ink1444.xml"/><Relationship Id="rId21" Type="http://schemas.openxmlformats.org/officeDocument/2006/relationships/customXml" Target="../ink/ink1435.xml"/><Relationship Id="rId34" Type="http://schemas.openxmlformats.org/officeDocument/2006/relationships/image" Target="../media/image1398.png"/><Relationship Id="rId42" Type="http://schemas.openxmlformats.org/officeDocument/2006/relationships/image" Target="../media/image1402.png"/><Relationship Id="rId47" Type="http://schemas.openxmlformats.org/officeDocument/2006/relationships/customXml" Target="../ink/ink1448.xml"/><Relationship Id="rId50" Type="http://schemas.openxmlformats.org/officeDocument/2006/relationships/image" Target="../media/image1406.png"/><Relationship Id="rId7" Type="http://schemas.openxmlformats.org/officeDocument/2006/relationships/customXml" Target="../ink/ink1428.xml"/><Relationship Id="rId2" Type="http://schemas.openxmlformats.org/officeDocument/2006/relationships/notesSlide" Target="../notesSlides/notesSlide19.xml"/><Relationship Id="rId16" Type="http://schemas.openxmlformats.org/officeDocument/2006/relationships/image" Target="../media/image13680.png"/><Relationship Id="rId29" Type="http://schemas.openxmlformats.org/officeDocument/2006/relationships/customXml" Target="../ink/ink1439.xml"/><Relationship Id="rId11" Type="http://schemas.openxmlformats.org/officeDocument/2006/relationships/customXml" Target="../ink/ink1430.xml"/><Relationship Id="rId24" Type="http://schemas.openxmlformats.org/officeDocument/2006/relationships/image" Target="../media/image13720.png"/><Relationship Id="rId32" Type="http://schemas.openxmlformats.org/officeDocument/2006/relationships/image" Target="../media/image1397.png"/><Relationship Id="rId37" Type="http://schemas.openxmlformats.org/officeDocument/2006/relationships/customXml" Target="../ink/ink1443.xml"/><Relationship Id="rId40" Type="http://schemas.openxmlformats.org/officeDocument/2006/relationships/image" Target="../media/image1401.png"/><Relationship Id="rId45" Type="http://schemas.openxmlformats.org/officeDocument/2006/relationships/customXml" Target="../ink/ink1447.xml"/><Relationship Id="rId5" Type="http://schemas.openxmlformats.org/officeDocument/2006/relationships/customXml" Target="../ink/ink1427.xml"/><Relationship Id="rId15" Type="http://schemas.openxmlformats.org/officeDocument/2006/relationships/customXml" Target="../ink/ink1432.xml"/><Relationship Id="rId23" Type="http://schemas.openxmlformats.org/officeDocument/2006/relationships/customXml" Target="../ink/ink1436.xml"/><Relationship Id="rId28" Type="http://schemas.openxmlformats.org/officeDocument/2006/relationships/image" Target="../media/image13740.png"/><Relationship Id="rId36" Type="http://schemas.openxmlformats.org/officeDocument/2006/relationships/image" Target="../media/image1399.png"/><Relationship Id="rId49" Type="http://schemas.openxmlformats.org/officeDocument/2006/relationships/customXml" Target="../ink/ink1449.xml"/><Relationship Id="rId10" Type="http://schemas.openxmlformats.org/officeDocument/2006/relationships/image" Target="../media/image13650.png"/><Relationship Id="rId19" Type="http://schemas.openxmlformats.org/officeDocument/2006/relationships/customXml" Target="../ink/ink1434.xml"/><Relationship Id="rId31" Type="http://schemas.openxmlformats.org/officeDocument/2006/relationships/customXml" Target="../ink/ink1440.xml"/><Relationship Id="rId44" Type="http://schemas.openxmlformats.org/officeDocument/2006/relationships/image" Target="../media/image1403.png"/><Relationship Id="rId4" Type="http://schemas.openxmlformats.org/officeDocument/2006/relationships/image" Target="../media/image13620.png"/><Relationship Id="rId9" Type="http://schemas.openxmlformats.org/officeDocument/2006/relationships/customXml" Target="../ink/ink1429.xml"/><Relationship Id="rId14" Type="http://schemas.openxmlformats.org/officeDocument/2006/relationships/image" Target="../media/image13670.png"/><Relationship Id="rId22" Type="http://schemas.openxmlformats.org/officeDocument/2006/relationships/image" Target="../media/image13710.png"/><Relationship Id="rId27" Type="http://schemas.openxmlformats.org/officeDocument/2006/relationships/customXml" Target="../ink/ink1438.xml"/><Relationship Id="rId30" Type="http://schemas.openxmlformats.org/officeDocument/2006/relationships/image" Target="../media/image13750.png"/><Relationship Id="rId35" Type="http://schemas.openxmlformats.org/officeDocument/2006/relationships/customXml" Target="../ink/ink1442.xml"/><Relationship Id="rId43" Type="http://schemas.openxmlformats.org/officeDocument/2006/relationships/customXml" Target="../ink/ink1446.xml"/><Relationship Id="rId48" Type="http://schemas.openxmlformats.org/officeDocument/2006/relationships/image" Target="../media/image1405.png"/><Relationship Id="rId8" Type="http://schemas.openxmlformats.org/officeDocument/2006/relationships/image" Target="../media/image13640.png"/><Relationship Id="rId3" Type="http://schemas.openxmlformats.org/officeDocument/2006/relationships/customXml" Target="../ink/ink1426.xml"/><Relationship Id="rId12" Type="http://schemas.openxmlformats.org/officeDocument/2006/relationships/image" Target="../media/image13660.png"/><Relationship Id="rId17" Type="http://schemas.openxmlformats.org/officeDocument/2006/relationships/customXml" Target="../ink/ink1433.xml"/><Relationship Id="rId25" Type="http://schemas.openxmlformats.org/officeDocument/2006/relationships/customXml" Target="../ink/ink1437.xml"/><Relationship Id="rId33" Type="http://schemas.openxmlformats.org/officeDocument/2006/relationships/customXml" Target="../ink/ink1441.xml"/><Relationship Id="rId38" Type="http://schemas.openxmlformats.org/officeDocument/2006/relationships/image" Target="../media/image1400.png"/><Relationship Id="rId46" Type="http://schemas.openxmlformats.org/officeDocument/2006/relationships/image" Target="../media/image1404.png"/><Relationship Id="rId20" Type="http://schemas.openxmlformats.org/officeDocument/2006/relationships/image" Target="../media/image13700.png"/><Relationship Id="rId41" Type="http://schemas.openxmlformats.org/officeDocument/2006/relationships/customXml" Target="../ink/ink1445.xml"/><Relationship Id="rId1" Type="http://schemas.openxmlformats.org/officeDocument/2006/relationships/slideLayout" Target="../slideLayouts/slideLayout7.xml"/><Relationship Id="rId6" Type="http://schemas.openxmlformats.org/officeDocument/2006/relationships/image" Target="../media/image136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17" Type="http://schemas.openxmlformats.org/officeDocument/2006/relationships/image" Target="../media/image1433.png"/><Relationship Id="rId299" Type="http://schemas.openxmlformats.org/officeDocument/2006/relationships/image" Target="../media/image1523.png"/><Relationship Id="rId21" Type="http://schemas.openxmlformats.org/officeDocument/2006/relationships/image" Target="../media/image13850.png"/><Relationship Id="rId63" Type="http://schemas.openxmlformats.org/officeDocument/2006/relationships/image" Target="../media/image14060.png"/><Relationship Id="rId159" Type="http://schemas.openxmlformats.org/officeDocument/2006/relationships/image" Target="../media/image1454.png"/><Relationship Id="rId324" Type="http://schemas.openxmlformats.org/officeDocument/2006/relationships/customXml" Target="../ink/ink1610.xml"/><Relationship Id="rId366" Type="http://schemas.openxmlformats.org/officeDocument/2006/relationships/customXml" Target="../ink/ink1631.xml"/><Relationship Id="rId170" Type="http://schemas.openxmlformats.org/officeDocument/2006/relationships/customXml" Target="../ink/ink1533.xml"/><Relationship Id="rId226" Type="http://schemas.openxmlformats.org/officeDocument/2006/relationships/customXml" Target="../ink/ink1561.xml"/><Relationship Id="rId433" Type="http://schemas.openxmlformats.org/officeDocument/2006/relationships/image" Target="../media/image1590.png"/><Relationship Id="rId268" Type="http://schemas.openxmlformats.org/officeDocument/2006/relationships/customXml" Target="../ink/ink1582.xml"/><Relationship Id="rId32" Type="http://schemas.openxmlformats.org/officeDocument/2006/relationships/customXml" Target="../ink/ink1464.xml"/><Relationship Id="rId74" Type="http://schemas.openxmlformats.org/officeDocument/2006/relationships/customXml" Target="../ink/ink1485.xml"/><Relationship Id="rId128" Type="http://schemas.openxmlformats.org/officeDocument/2006/relationships/customXml" Target="../ink/ink1512.xml"/><Relationship Id="rId335" Type="http://schemas.openxmlformats.org/officeDocument/2006/relationships/image" Target="../media/image1541.png"/><Relationship Id="rId377" Type="http://schemas.openxmlformats.org/officeDocument/2006/relationships/image" Target="../media/image1562.png"/><Relationship Id="rId5" Type="http://schemas.openxmlformats.org/officeDocument/2006/relationships/image" Target="../media/image13770.png"/><Relationship Id="rId181" Type="http://schemas.openxmlformats.org/officeDocument/2006/relationships/image" Target="../media/image1465.png"/><Relationship Id="rId237" Type="http://schemas.openxmlformats.org/officeDocument/2006/relationships/image" Target="../media/image1492.png"/><Relationship Id="rId402" Type="http://schemas.openxmlformats.org/officeDocument/2006/relationships/customXml" Target="../ink/ink1649.xml"/><Relationship Id="rId279" Type="http://schemas.openxmlformats.org/officeDocument/2006/relationships/image" Target="../media/image1513.png"/><Relationship Id="rId444" Type="http://schemas.openxmlformats.org/officeDocument/2006/relationships/customXml" Target="../ink/ink1670.xml"/><Relationship Id="rId43" Type="http://schemas.openxmlformats.org/officeDocument/2006/relationships/image" Target="../media/image13960.png"/><Relationship Id="rId139" Type="http://schemas.openxmlformats.org/officeDocument/2006/relationships/image" Target="../media/image1444.png"/><Relationship Id="rId290" Type="http://schemas.openxmlformats.org/officeDocument/2006/relationships/customXml" Target="../ink/ink1593.xml"/><Relationship Id="rId304" Type="http://schemas.openxmlformats.org/officeDocument/2006/relationships/customXml" Target="../ink/ink1600.xml"/><Relationship Id="rId346" Type="http://schemas.openxmlformats.org/officeDocument/2006/relationships/customXml" Target="../ink/ink1621.xml"/><Relationship Id="rId388" Type="http://schemas.openxmlformats.org/officeDocument/2006/relationships/customXml" Target="../ink/ink1642.xml"/><Relationship Id="rId85" Type="http://schemas.openxmlformats.org/officeDocument/2006/relationships/image" Target="../media/image1417.png"/><Relationship Id="rId150" Type="http://schemas.openxmlformats.org/officeDocument/2006/relationships/customXml" Target="../ink/ink1523.xml"/><Relationship Id="rId192" Type="http://schemas.openxmlformats.org/officeDocument/2006/relationships/customXml" Target="../ink/ink1544.xml"/><Relationship Id="rId206" Type="http://schemas.openxmlformats.org/officeDocument/2006/relationships/customXml" Target="../ink/ink1551.xml"/><Relationship Id="rId413" Type="http://schemas.openxmlformats.org/officeDocument/2006/relationships/image" Target="../media/image1580.png"/><Relationship Id="rId248" Type="http://schemas.openxmlformats.org/officeDocument/2006/relationships/customXml" Target="../ink/ink1572.xml"/><Relationship Id="rId455" Type="http://schemas.openxmlformats.org/officeDocument/2006/relationships/image" Target="../media/image1601.png"/><Relationship Id="rId12" Type="http://schemas.openxmlformats.org/officeDocument/2006/relationships/customXml" Target="../ink/ink1454.xml"/><Relationship Id="rId108" Type="http://schemas.openxmlformats.org/officeDocument/2006/relationships/customXml" Target="../ink/ink1502.xml"/><Relationship Id="rId315" Type="http://schemas.openxmlformats.org/officeDocument/2006/relationships/image" Target="../media/image1531.png"/><Relationship Id="rId357" Type="http://schemas.openxmlformats.org/officeDocument/2006/relationships/image" Target="../media/image1552.png"/><Relationship Id="rId54" Type="http://schemas.openxmlformats.org/officeDocument/2006/relationships/customXml" Target="../ink/ink1475.xml"/><Relationship Id="rId96" Type="http://schemas.openxmlformats.org/officeDocument/2006/relationships/customXml" Target="../ink/ink1496.xml"/><Relationship Id="rId161" Type="http://schemas.openxmlformats.org/officeDocument/2006/relationships/image" Target="../media/image1455.png"/><Relationship Id="rId217" Type="http://schemas.openxmlformats.org/officeDocument/2006/relationships/image" Target="../media/image1483.png"/><Relationship Id="rId399" Type="http://schemas.openxmlformats.org/officeDocument/2006/relationships/image" Target="../media/image1573.png"/><Relationship Id="rId259" Type="http://schemas.openxmlformats.org/officeDocument/2006/relationships/image" Target="../media/image1503.png"/><Relationship Id="rId424" Type="http://schemas.openxmlformats.org/officeDocument/2006/relationships/customXml" Target="../ink/ink1660.xml"/><Relationship Id="rId23" Type="http://schemas.openxmlformats.org/officeDocument/2006/relationships/image" Target="../media/image13860.png"/><Relationship Id="rId119" Type="http://schemas.openxmlformats.org/officeDocument/2006/relationships/image" Target="../media/image1434.png"/><Relationship Id="rId270" Type="http://schemas.openxmlformats.org/officeDocument/2006/relationships/customXml" Target="../ink/ink1583.xml"/><Relationship Id="rId326" Type="http://schemas.openxmlformats.org/officeDocument/2006/relationships/customXml" Target="../ink/ink1611.xml"/><Relationship Id="rId65" Type="http://schemas.openxmlformats.org/officeDocument/2006/relationships/image" Target="../media/image14070.png"/><Relationship Id="rId130" Type="http://schemas.openxmlformats.org/officeDocument/2006/relationships/customXml" Target="../ink/ink1513.xml"/><Relationship Id="rId368" Type="http://schemas.openxmlformats.org/officeDocument/2006/relationships/customXml" Target="../ink/ink1632.xml"/><Relationship Id="rId172" Type="http://schemas.openxmlformats.org/officeDocument/2006/relationships/customXml" Target="../ink/ink1534.xml"/><Relationship Id="rId228" Type="http://schemas.openxmlformats.org/officeDocument/2006/relationships/customXml" Target="../ink/ink1562.xml"/><Relationship Id="rId435" Type="http://schemas.openxmlformats.org/officeDocument/2006/relationships/image" Target="../media/image1591.png"/><Relationship Id="rId281" Type="http://schemas.openxmlformats.org/officeDocument/2006/relationships/image" Target="../media/image1514.png"/><Relationship Id="rId337" Type="http://schemas.openxmlformats.org/officeDocument/2006/relationships/image" Target="../media/image1542.png"/><Relationship Id="rId34" Type="http://schemas.openxmlformats.org/officeDocument/2006/relationships/customXml" Target="../ink/ink1465.xml"/><Relationship Id="rId76" Type="http://schemas.openxmlformats.org/officeDocument/2006/relationships/customXml" Target="../ink/ink1486.xml"/><Relationship Id="rId141" Type="http://schemas.openxmlformats.org/officeDocument/2006/relationships/image" Target="../media/image1445.png"/><Relationship Id="rId379" Type="http://schemas.openxmlformats.org/officeDocument/2006/relationships/image" Target="../media/image1563.png"/><Relationship Id="rId7" Type="http://schemas.openxmlformats.org/officeDocument/2006/relationships/image" Target="../media/image13780.png"/><Relationship Id="rId183" Type="http://schemas.openxmlformats.org/officeDocument/2006/relationships/image" Target="../media/image1466.png"/><Relationship Id="rId239" Type="http://schemas.openxmlformats.org/officeDocument/2006/relationships/image" Target="../media/image1493.png"/><Relationship Id="rId390" Type="http://schemas.openxmlformats.org/officeDocument/2006/relationships/customXml" Target="../ink/ink1643.xml"/><Relationship Id="rId404" Type="http://schemas.openxmlformats.org/officeDocument/2006/relationships/customXml" Target="../ink/ink1650.xml"/><Relationship Id="rId446" Type="http://schemas.openxmlformats.org/officeDocument/2006/relationships/customXml" Target="../ink/ink1671.xml"/><Relationship Id="rId250" Type="http://schemas.openxmlformats.org/officeDocument/2006/relationships/customXml" Target="../ink/ink1573.xml"/><Relationship Id="rId292" Type="http://schemas.openxmlformats.org/officeDocument/2006/relationships/customXml" Target="../ink/ink1594.xml"/><Relationship Id="rId306" Type="http://schemas.openxmlformats.org/officeDocument/2006/relationships/customXml" Target="../ink/ink1601.xml"/><Relationship Id="rId45" Type="http://schemas.openxmlformats.org/officeDocument/2006/relationships/image" Target="../media/image13970.png"/><Relationship Id="rId87" Type="http://schemas.openxmlformats.org/officeDocument/2006/relationships/image" Target="../media/image1418.png"/><Relationship Id="rId110" Type="http://schemas.openxmlformats.org/officeDocument/2006/relationships/customXml" Target="../ink/ink1503.xml"/><Relationship Id="rId348" Type="http://schemas.openxmlformats.org/officeDocument/2006/relationships/customXml" Target="../ink/ink1622.xml"/><Relationship Id="rId152" Type="http://schemas.openxmlformats.org/officeDocument/2006/relationships/customXml" Target="../ink/ink1524.xml"/><Relationship Id="rId194" Type="http://schemas.openxmlformats.org/officeDocument/2006/relationships/customXml" Target="../ink/ink1545.xml"/><Relationship Id="rId208" Type="http://schemas.openxmlformats.org/officeDocument/2006/relationships/customXml" Target="../ink/ink1552.xml"/><Relationship Id="rId415" Type="http://schemas.openxmlformats.org/officeDocument/2006/relationships/image" Target="../media/image1581.png"/><Relationship Id="rId457" Type="http://schemas.openxmlformats.org/officeDocument/2006/relationships/image" Target="../media/image1602.png"/><Relationship Id="rId261" Type="http://schemas.openxmlformats.org/officeDocument/2006/relationships/image" Target="../media/image1504.png"/><Relationship Id="rId14" Type="http://schemas.openxmlformats.org/officeDocument/2006/relationships/customXml" Target="../ink/ink1455.xml"/><Relationship Id="rId56" Type="http://schemas.openxmlformats.org/officeDocument/2006/relationships/customXml" Target="../ink/ink1476.xml"/><Relationship Id="rId317" Type="http://schemas.openxmlformats.org/officeDocument/2006/relationships/image" Target="../media/image1532.png"/><Relationship Id="rId359" Type="http://schemas.openxmlformats.org/officeDocument/2006/relationships/image" Target="../media/image1553.png"/><Relationship Id="rId98" Type="http://schemas.openxmlformats.org/officeDocument/2006/relationships/customXml" Target="../ink/ink1497.xml"/><Relationship Id="rId121" Type="http://schemas.openxmlformats.org/officeDocument/2006/relationships/image" Target="../media/image1435.png"/><Relationship Id="rId163" Type="http://schemas.openxmlformats.org/officeDocument/2006/relationships/image" Target="../media/image1456.png"/><Relationship Id="rId219" Type="http://schemas.openxmlformats.org/officeDocument/2006/relationships/image" Target="../media/image1484.png"/><Relationship Id="rId370" Type="http://schemas.openxmlformats.org/officeDocument/2006/relationships/customXml" Target="../ink/ink1633.xml"/><Relationship Id="rId426" Type="http://schemas.openxmlformats.org/officeDocument/2006/relationships/customXml" Target="../ink/ink1661.xml"/><Relationship Id="rId230" Type="http://schemas.openxmlformats.org/officeDocument/2006/relationships/customXml" Target="../ink/ink1563.xml"/><Relationship Id="rId25" Type="http://schemas.openxmlformats.org/officeDocument/2006/relationships/image" Target="../media/image13870.png"/><Relationship Id="rId67" Type="http://schemas.openxmlformats.org/officeDocument/2006/relationships/image" Target="../media/image1408.png"/><Relationship Id="rId272" Type="http://schemas.openxmlformats.org/officeDocument/2006/relationships/customXml" Target="../ink/ink1584.xml"/><Relationship Id="rId328" Type="http://schemas.openxmlformats.org/officeDocument/2006/relationships/customXml" Target="../ink/ink1612.xml"/><Relationship Id="rId132" Type="http://schemas.openxmlformats.org/officeDocument/2006/relationships/customXml" Target="../ink/ink1514.xml"/><Relationship Id="rId174" Type="http://schemas.openxmlformats.org/officeDocument/2006/relationships/customXml" Target="../ink/ink1535.xml"/><Relationship Id="rId381" Type="http://schemas.openxmlformats.org/officeDocument/2006/relationships/image" Target="../media/image1564.png"/><Relationship Id="rId241" Type="http://schemas.openxmlformats.org/officeDocument/2006/relationships/image" Target="../media/image1494.png"/><Relationship Id="rId437" Type="http://schemas.openxmlformats.org/officeDocument/2006/relationships/image" Target="../media/image1592.png"/><Relationship Id="rId36" Type="http://schemas.openxmlformats.org/officeDocument/2006/relationships/customXml" Target="../ink/ink1466.xml"/><Relationship Id="rId283" Type="http://schemas.openxmlformats.org/officeDocument/2006/relationships/image" Target="../media/image1515.png"/><Relationship Id="rId339" Type="http://schemas.openxmlformats.org/officeDocument/2006/relationships/image" Target="../media/image1543.png"/><Relationship Id="rId78" Type="http://schemas.openxmlformats.org/officeDocument/2006/relationships/customXml" Target="../ink/ink1487.xml"/><Relationship Id="rId101" Type="http://schemas.openxmlformats.org/officeDocument/2006/relationships/image" Target="../media/image1425.png"/><Relationship Id="rId143" Type="http://schemas.openxmlformats.org/officeDocument/2006/relationships/image" Target="../media/image1446.png"/><Relationship Id="rId185" Type="http://schemas.openxmlformats.org/officeDocument/2006/relationships/image" Target="../media/image1467.png"/><Relationship Id="rId350" Type="http://schemas.openxmlformats.org/officeDocument/2006/relationships/customXml" Target="../ink/ink1623.xml"/><Relationship Id="rId406" Type="http://schemas.openxmlformats.org/officeDocument/2006/relationships/customXml" Target="../ink/ink1651.xml"/><Relationship Id="rId9" Type="http://schemas.openxmlformats.org/officeDocument/2006/relationships/image" Target="../media/image13790.png"/><Relationship Id="rId210" Type="http://schemas.openxmlformats.org/officeDocument/2006/relationships/customXml" Target="../ink/ink1553.xml"/><Relationship Id="rId392" Type="http://schemas.openxmlformats.org/officeDocument/2006/relationships/customXml" Target="../ink/ink1644.xml"/><Relationship Id="rId448" Type="http://schemas.openxmlformats.org/officeDocument/2006/relationships/customXml" Target="../ink/ink1672.xml"/><Relationship Id="rId252" Type="http://schemas.openxmlformats.org/officeDocument/2006/relationships/customXml" Target="../ink/ink1574.xml"/><Relationship Id="rId294" Type="http://schemas.openxmlformats.org/officeDocument/2006/relationships/customXml" Target="../ink/ink1595.xml"/><Relationship Id="rId308" Type="http://schemas.openxmlformats.org/officeDocument/2006/relationships/customXml" Target="../ink/ink1602.xml"/><Relationship Id="rId47" Type="http://schemas.openxmlformats.org/officeDocument/2006/relationships/image" Target="../media/image13980.png"/><Relationship Id="rId89" Type="http://schemas.openxmlformats.org/officeDocument/2006/relationships/image" Target="../media/image1419.png"/><Relationship Id="rId112" Type="http://schemas.openxmlformats.org/officeDocument/2006/relationships/customXml" Target="../ink/ink1504.xml"/><Relationship Id="rId154" Type="http://schemas.openxmlformats.org/officeDocument/2006/relationships/customXml" Target="../ink/ink1525.xml"/><Relationship Id="rId361" Type="http://schemas.openxmlformats.org/officeDocument/2006/relationships/image" Target="../media/image1554.png"/><Relationship Id="rId196" Type="http://schemas.openxmlformats.org/officeDocument/2006/relationships/customXml" Target="../ink/ink1546.xml"/><Relationship Id="rId417" Type="http://schemas.openxmlformats.org/officeDocument/2006/relationships/image" Target="../media/image1582.png"/><Relationship Id="rId459" Type="http://schemas.openxmlformats.org/officeDocument/2006/relationships/image" Target="../media/image1603.png"/><Relationship Id="rId16" Type="http://schemas.openxmlformats.org/officeDocument/2006/relationships/customXml" Target="../ink/ink1456.xml"/><Relationship Id="rId221" Type="http://schemas.openxmlformats.org/officeDocument/2006/relationships/image" Target="../media/image1485.png"/><Relationship Id="rId263" Type="http://schemas.openxmlformats.org/officeDocument/2006/relationships/image" Target="../media/image1505.png"/><Relationship Id="rId319" Type="http://schemas.openxmlformats.org/officeDocument/2006/relationships/image" Target="../media/image1533.png"/><Relationship Id="rId58" Type="http://schemas.openxmlformats.org/officeDocument/2006/relationships/customXml" Target="../ink/ink1477.xml"/><Relationship Id="rId123" Type="http://schemas.openxmlformats.org/officeDocument/2006/relationships/image" Target="../media/image1436.png"/><Relationship Id="rId330" Type="http://schemas.openxmlformats.org/officeDocument/2006/relationships/customXml" Target="../ink/ink1613.xml"/><Relationship Id="rId165" Type="http://schemas.openxmlformats.org/officeDocument/2006/relationships/image" Target="../media/image1457.png"/><Relationship Id="rId372" Type="http://schemas.openxmlformats.org/officeDocument/2006/relationships/customXml" Target="../ink/ink1634.xml"/><Relationship Id="rId428" Type="http://schemas.openxmlformats.org/officeDocument/2006/relationships/customXml" Target="../ink/ink1662.xml"/><Relationship Id="rId232" Type="http://schemas.openxmlformats.org/officeDocument/2006/relationships/customXml" Target="../ink/ink1564.xml"/><Relationship Id="rId274" Type="http://schemas.openxmlformats.org/officeDocument/2006/relationships/customXml" Target="../ink/ink1585.xml"/><Relationship Id="rId27" Type="http://schemas.openxmlformats.org/officeDocument/2006/relationships/image" Target="../media/image13880.png"/><Relationship Id="rId69" Type="http://schemas.openxmlformats.org/officeDocument/2006/relationships/image" Target="../media/image1409.png"/><Relationship Id="rId134" Type="http://schemas.openxmlformats.org/officeDocument/2006/relationships/customXml" Target="../ink/ink1515.xml"/><Relationship Id="rId80" Type="http://schemas.openxmlformats.org/officeDocument/2006/relationships/customXml" Target="../ink/ink1488.xml"/><Relationship Id="rId176" Type="http://schemas.openxmlformats.org/officeDocument/2006/relationships/customXml" Target="../ink/ink1536.xml"/><Relationship Id="rId341" Type="http://schemas.openxmlformats.org/officeDocument/2006/relationships/image" Target="../media/image1544.png"/><Relationship Id="rId383" Type="http://schemas.openxmlformats.org/officeDocument/2006/relationships/image" Target="../media/image1565.png"/><Relationship Id="rId439" Type="http://schemas.openxmlformats.org/officeDocument/2006/relationships/image" Target="../media/image1593.png"/><Relationship Id="rId201" Type="http://schemas.openxmlformats.org/officeDocument/2006/relationships/image" Target="../media/image1475.png"/><Relationship Id="rId243" Type="http://schemas.openxmlformats.org/officeDocument/2006/relationships/image" Target="../media/image1495.png"/><Relationship Id="rId285" Type="http://schemas.openxmlformats.org/officeDocument/2006/relationships/image" Target="../media/image1516.png"/><Relationship Id="rId450" Type="http://schemas.openxmlformats.org/officeDocument/2006/relationships/customXml" Target="../ink/ink1673.xml"/><Relationship Id="rId38" Type="http://schemas.openxmlformats.org/officeDocument/2006/relationships/customXml" Target="../ink/ink1467.xml"/><Relationship Id="rId103" Type="http://schemas.openxmlformats.org/officeDocument/2006/relationships/image" Target="../media/image1426.png"/><Relationship Id="rId310" Type="http://schemas.openxmlformats.org/officeDocument/2006/relationships/customXml" Target="../ink/ink1603.xml"/><Relationship Id="rId91" Type="http://schemas.openxmlformats.org/officeDocument/2006/relationships/image" Target="../media/image1420.png"/><Relationship Id="rId145" Type="http://schemas.openxmlformats.org/officeDocument/2006/relationships/image" Target="../media/image1447.png"/><Relationship Id="rId187" Type="http://schemas.openxmlformats.org/officeDocument/2006/relationships/image" Target="../media/image1468.png"/><Relationship Id="rId352" Type="http://schemas.openxmlformats.org/officeDocument/2006/relationships/customXml" Target="../ink/ink1624.xml"/><Relationship Id="rId394" Type="http://schemas.openxmlformats.org/officeDocument/2006/relationships/customXml" Target="../ink/ink1645.xml"/><Relationship Id="rId408" Type="http://schemas.openxmlformats.org/officeDocument/2006/relationships/customXml" Target="../ink/ink1652.xml"/><Relationship Id="rId212" Type="http://schemas.openxmlformats.org/officeDocument/2006/relationships/customXml" Target="../ink/ink1554.xml"/><Relationship Id="rId254" Type="http://schemas.openxmlformats.org/officeDocument/2006/relationships/customXml" Target="../ink/ink1575.xml"/><Relationship Id="rId49" Type="http://schemas.openxmlformats.org/officeDocument/2006/relationships/image" Target="../media/image13990.png"/><Relationship Id="rId114" Type="http://schemas.openxmlformats.org/officeDocument/2006/relationships/customXml" Target="../ink/ink1505.xml"/><Relationship Id="rId296" Type="http://schemas.openxmlformats.org/officeDocument/2006/relationships/customXml" Target="../ink/ink1596.xml"/><Relationship Id="rId461" Type="http://schemas.openxmlformats.org/officeDocument/2006/relationships/image" Target="../media/image1604.png"/><Relationship Id="rId60" Type="http://schemas.openxmlformats.org/officeDocument/2006/relationships/customXml" Target="../ink/ink1478.xml"/><Relationship Id="rId156" Type="http://schemas.openxmlformats.org/officeDocument/2006/relationships/customXml" Target="../ink/ink1526.xml"/><Relationship Id="rId198" Type="http://schemas.openxmlformats.org/officeDocument/2006/relationships/customXml" Target="../ink/ink1547.xml"/><Relationship Id="rId321" Type="http://schemas.openxmlformats.org/officeDocument/2006/relationships/image" Target="../media/image1534.png"/><Relationship Id="rId363" Type="http://schemas.openxmlformats.org/officeDocument/2006/relationships/image" Target="../media/image1555.png"/><Relationship Id="rId419" Type="http://schemas.openxmlformats.org/officeDocument/2006/relationships/image" Target="../media/image1583.png"/><Relationship Id="rId223" Type="http://schemas.openxmlformats.org/officeDocument/2006/relationships/image" Target="../media/image1486.png"/><Relationship Id="rId430" Type="http://schemas.openxmlformats.org/officeDocument/2006/relationships/customXml" Target="../ink/ink1663.xml"/><Relationship Id="rId18" Type="http://schemas.openxmlformats.org/officeDocument/2006/relationships/customXml" Target="../ink/ink1457.xml"/><Relationship Id="rId265" Type="http://schemas.openxmlformats.org/officeDocument/2006/relationships/image" Target="../media/image1506.png"/><Relationship Id="rId125" Type="http://schemas.openxmlformats.org/officeDocument/2006/relationships/image" Target="../media/image1437.png"/><Relationship Id="rId167" Type="http://schemas.openxmlformats.org/officeDocument/2006/relationships/image" Target="../media/image1458.png"/><Relationship Id="rId332" Type="http://schemas.openxmlformats.org/officeDocument/2006/relationships/customXml" Target="../ink/ink1614.xml"/><Relationship Id="rId374" Type="http://schemas.openxmlformats.org/officeDocument/2006/relationships/customXml" Target="../ink/ink1635.xml"/><Relationship Id="rId71" Type="http://schemas.openxmlformats.org/officeDocument/2006/relationships/image" Target="../media/image1410.png"/><Relationship Id="rId234" Type="http://schemas.openxmlformats.org/officeDocument/2006/relationships/customXml" Target="../ink/ink1565.xml"/><Relationship Id="rId2" Type="http://schemas.openxmlformats.org/officeDocument/2006/relationships/notesSlide" Target="../notesSlides/notesSlide20.xml"/><Relationship Id="rId29" Type="http://schemas.openxmlformats.org/officeDocument/2006/relationships/image" Target="../media/image13890.png"/><Relationship Id="rId276" Type="http://schemas.openxmlformats.org/officeDocument/2006/relationships/customXml" Target="../ink/ink1586.xml"/><Relationship Id="rId441" Type="http://schemas.openxmlformats.org/officeDocument/2006/relationships/image" Target="../media/image1594.png"/><Relationship Id="rId40" Type="http://schemas.openxmlformats.org/officeDocument/2006/relationships/customXml" Target="../ink/ink1468.xml"/><Relationship Id="rId115" Type="http://schemas.openxmlformats.org/officeDocument/2006/relationships/image" Target="../media/image1432.png"/><Relationship Id="rId136" Type="http://schemas.openxmlformats.org/officeDocument/2006/relationships/customXml" Target="../ink/ink1516.xml"/><Relationship Id="rId157" Type="http://schemas.openxmlformats.org/officeDocument/2006/relationships/image" Target="../media/image1453.png"/><Relationship Id="rId178" Type="http://schemas.openxmlformats.org/officeDocument/2006/relationships/customXml" Target="../ink/ink1537.xml"/><Relationship Id="rId301" Type="http://schemas.openxmlformats.org/officeDocument/2006/relationships/image" Target="../media/image1524.png"/><Relationship Id="rId322" Type="http://schemas.openxmlformats.org/officeDocument/2006/relationships/customXml" Target="../ink/ink1609.xml"/><Relationship Id="rId343" Type="http://schemas.openxmlformats.org/officeDocument/2006/relationships/image" Target="../media/image1545.png"/><Relationship Id="rId364" Type="http://schemas.openxmlformats.org/officeDocument/2006/relationships/customXml" Target="../ink/ink1630.xml"/><Relationship Id="rId61" Type="http://schemas.openxmlformats.org/officeDocument/2006/relationships/image" Target="../media/image14050.png"/><Relationship Id="rId82" Type="http://schemas.openxmlformats.org/officeDocument/2006/relationships/customXml" Target="../ink/ink1489.xml"/><Relationship Id="rId199" Type="http://schemas.openxmlformats.org/officeDocument/2006/relationships/image" Target="../media/image1474.png"/><Relationship Id="rId203" Type="http://schemas.openxmlformats.org/officeDocument/2006/relationships/image" Target="../media/image1476.png"/><Relationship Id="rId385" Type="http://schemas.openxmlformats.org/officeDocument/2006/relationships/image" Target="../media/image1566.png"/><Relationship Id="rId19" Type="http://schemas.openxmlformats.org/officeDocument/2006/relationships/image" Target="../media/image13840.png"/><Relationship Id="rId224" Type="http://schemas.openxmlformats.org/officeDocument/2006/relationships/customXml" Target="../ink/ink1560.xml"/><Relationship Id="rId245" Type="http://schemas.openxmlformats.org/officeDocument/2006/relationships/image" Target="../media/image1496.png"/><Relationship Id="rId266" Type="http://schemas.openxmlformats.org/officeDocument/2006/relationships/customXml" Target="../ink/ink1581.xml"/><Relationship Id="rId287" Type="http://schemas.openxmlformats.org/officeDocument/2006/relationships/image" Target="../media/image1517.png"/><Relationship Id="rId410" Type="http://schemas.openxmlformats.org/officeDocument/2006/relationships/customXml" Target="../ink/ink1653.xml"/><Relationship Id="rId431" Type="http://schemas.openxmlformats.org/officeDocument/2006/relationships/image" Target="../media/image1589.png"/><Relationship Id="rId452" Type="http://schemas.openxmlformats.org/officeDocument/2006/relationships/customXml" Target="../ink/ink1674.xml"/><Relationship Id="rId30" Type="http://schemas.openxmlformats.org/officeDocument/2006/relationships/customXml" Target="../ink/ink1463.xml"/><Relationship Id="rId105" Type="http://schemas.openxmlformats.org/officeDocument/2006/relationships/image" Target="../media/image1427.png"/><Relationship Id="rId126" Type="http://schemas.openxmlformats.org/officeDocument/2006/relationships/customXml" Target="../ink/ink1511.xml"/><Relationship Id="rId147" Type="http://schemas.openxmlformats.org/officeDocument/2006/relationships/image" Target="../media/image1448.png"/><Relationship Id="rId168" Type="http://schemas.openxmlformats.org/officeDocument/2006/relationships/customXml" Target="../ink/ink1532.xml"/><Relationship Id="rId312" Type="http://schemas.openxmlformats.org/officeDocument/2006/relationships/customXml" Target="../ink/ink1604.xml"/><Relationship Id="rId333" Type="http://schemas.openxmlformats.org/officeDocument/2006/relationships/image" Target="../media/image1540.png"/><Relationship Id="rId354" Type="http://schemas.openxmlformats.org/officeDocument/2006/relationships/customXml" Target="../ink/ink1625.xml"/><Relationship Id="rId51" Type="http://schemas.openxmlformats.org/officeDocument/2006/relationships/image" Target="../media/image14000.png"/><Relationship Id="rId72" Type="http://schemas.openxmlformats.org/officeDocument/2006/relationships/customXml" Target="../ink/ink1484.xml"/><Relationship Id="rId93" Type="http://schemas.openxmlformats.org/officeDocument/2006/relationships/image" Target="../media/image1421.png"/><Relationship Id="rId189" Type="http://schemas.openxmlformats.org/officeDocument/2006/relationships/image" Target="../media/image1469.png"/><Relationship Id="rId375" Type="http://schemas.openxmlformats.org/officeDocument/2006/relationships/image" Target="../media/image1561.png"/><Relationship Id="rId396" Type="http://schemas.openxmlformats.org/officeDocument/2006/relationships/customXml" Target="../ink/ink1646.xml"/><Relationship Id="rId3" Type="http://schemas.openxmlformats.org/officeDocument/2006/relationships/image" Target="../media/image1407.png"/><Relationship Id="rId214" Type="http://schemas.openxmlformats.org/officeDocument/2006/relationships/customXml" Target="../ink/ink1555.xml"/><Relationship Id="rId235" Type="http://schemas.openxmlformats.org/officeDocument/2006/relationships/image" Target="../media/image1491.png"/><Relationship Id="rId256" Type="http://schemas.openxmlformats.org/officeDocument/2006/relationships/customXml" Target="../ink/ink1576.xml"/><Relationship Id="rId277" Type="http://schemas.openxmlformats.org/officeDocument/2006/relationships/image" Target="../media/image1512.png"/><Relationship Id="rId298" Type="http://schemas.openxmlformats.org/officeDocument/2006/relationships/customXml" Target="../ink/ink1597.xml"/><Relationship Id="rId400" Type="http://schemas.openxmlformats.org/officeDocument/2006/relationships/customXml" Target="../ink/ink1648.xml"/><Relationship Id="rId421" Type="http://schemas.openxmlformats.org/officeDocument/2006/relationships/image" Target="../media/image1584.png"/><Relationship Id="rId442" Type="http://schemas.openxmlformats.org/officeDocument/2006/relationships/customXml" Target="../ink/ink1669.xml"/><Relationship Id="rId116" Type="http://schemas.openxmlformats.org/officeDocument/2006/relationships/customXml" Target="../ink/ink1506.xml"/><Relationship Id="rId137" Type="http://schemas.openxmlformats.org/officeDocument/2006/relationships/image" Target="../media/image1443.png"/><Relationship Id="rId158" Type="http://schemas.openxmlformats.org/officeDocument/2006/relationships/customXml" Target="../ink/ink1527.xml"/><Relationship Id="rId302" Type="http://schemas.openxmlformats.org/officeDocument/2006/relationships/customXml" Target="../ink/ink1599.xml"/><Relationship Id="rId323" Type="http://schemas.openxmlformats.org/officeDocument/2006/relationships/image" Target="../media/image1535.png"/><Relationship Id="rId344" Type="http://schemas.openxmlformats.org/officeDocument/2006/relationships/customXml" Target="../ink/ink1620.xml"/><Relationship Id="rId20" Type="http://schemas.openxmlformats.org/officeDocument/2006/relationships/customXml" Target="../ink/ink1458.xml"/><Relationship Id="rId41" Type="http://schemas.openxmlformats.org/officeDocument/2006/relationships/image" Target="../media/image13950.png"/><Relationship Id="rId62" Type="http://schemas.openxmlformats.org/officeDocument/2006/relationships/customXml" Target="../ink/ink1479.xml"/><Relationship Id="rId83" Type="http://schemas.openxmlformats.org/officeDocument/2006/relationships/image" Target="../media/image1416.png"/><Relationship Id="rId179" Type="http://schemas.openxmlformats.org/officeDocument/2006/relationships/image" Target="../media/image1464.png"/><Relationship Id="rId365" Type="http://schemas.openxmlformats.org/officeDocument/2006/relationships/image" Target="../media/image1556.png"/><Relationship Id="rId386" Type="http://schemas.openxmlformats.org/officeDocument/2006/relationships/customXml" Target="../ink/ink1641.xml"/><Relationship Id="rId190" Type="http://schemas.openxmlformats.org/officeDocument/2006/relationships/customXml" Target="../ink/ink1543.xml"/><Relationship Id="rId204" Type="http://schemas.openxmlformats.org/officeDocument/2006/relationships/customXml" Target="../ink/ink1550.xml"/><Relationship Id="rId225" Type="http://schemas.openxmlformats.org/officeDocument/2006/relationships/image" Target="../media/image1487.png"/><Relationship Id="rId246" Type="http://schemas.openxmlformats.org/officeDocument/2006/relationships/customXml" Target="../ink/ink1571.xml"/><Relationship Id="rId267" Type="http://schemas.openxmlformats.org/officeDocument/2006/relationships/image" Target="../media/image1507.png"/><Relationship Id="rId288" Type="http://schemas.openxmlformats.org/officeDocument/2006/relationships/customXml" Target="../ink/ink1592.xml"/><Relationship Id="rId411" Type="http://schemas.openxmlformats.org/officeDocument/2006/relationships/image" Target="../media/image1579.png"/><Relationship Id="rId432" Type="http://schemas.openxmlformats.org/officeDocument/2006/relationships/customXml" Target="../ink/ink1664.xml"/><Relationship Id="rId453" Type="http://schemas.openxmlformats.org/officeDocument/2006/relationships/image" Target="../media/image1600.png"/><Relationship Id="rId106" Type="http://schemas.openxmlformats.org/officeDocument/2006/relationships/customXml" Target="../ink/ink1501.xml"/><Relationship Id="rId127" Type="http://schemas.openxmlformats.org/officeDocument/2006/relationships/image" Target="../media/image1438.png"/><Relationship Id="rId313" Type="http://schemas.openxmlformats.org/officeDocument/2006/relationships/image" Target="../media/image1530.png"/><Relationship Id="rId10" Type="http://schemas.openxmlformats.org/officeDocument/2006/relationships/customXml" Target="../ink/ink1453.xml"/><Relationship Id="rId31" Type="http://schemas.openxmlformats.org/officeDocument/2006/relationships/image" Target="../media/image13900.png"/><Relationship Id="rId52" Type="http://schemas.openxmlformats.org/officeDocument/2006/relationships/customXml" Target="../ink/ink1474.xml"/><Relationship Id="rId73" Type="http://schemas.openxmlformats.org/officeDocument/2006/relationships/image" Target="../media/image1411.png"/><Relationship Id="rId94" Type="http://schemas.openxmlformats.org/officeDocument/2006/relationships/customXml" Target="../ink/ink1495.xml"/><Relationship Id="rId148" Type="http://schemas.openxmlformats.org/officeDocument/2006/relationships/customXml" Target="../ink/ink1522.xml"/><Relationship Id="rId169" Type="http://schemas.openxmlformats.org/officeDocument/2006/relationships/image" Target="../media/image1459.png"/><Relationship Id="rId334" Type="http://schemas.openxmlformats.org/officeDocument/2006/relationships/customXml" Target="../ink/ink1615.xml"/><Relationship Id="rId355" Type="http://schemas.openxmlformats.org/officeDocument/2006/relationships/image" Target="../media/image1551.png"/><Relationship Id="rId376" Type="http://schemas.openxmlformats.org/officeDocument/2006/relationships/customXml" Target="../ink/ink1636.xml"/><Relationship Id="rId397" Type="http://schemas.openxmlformats.org/officeDocument/2006/relationships/image" Target="../media/image1572.png"/><Relationship Id="rId4" Type="http://schemas.openxmlformats.org/officeDocument/2006/relationships/customXml" Target="../ink/ink1450.xml"/><Relationship Id="rId180" Type="http://schemas.openxmlformats.org/officeDocument/2006/relationships/customXml" Target="../ink/ink1538.xml"/><Relationship Id="rId215" Type="http://schemas.openxmlformats.org/officeDocument/2006/relationships/image" Target="../media/image1482.png"/><Relationship Id="rId236" Type="http://schemas.openxmlformats.org/officeDocument/2006/relationships/customXml" Target="../ink/ink1566.xml"/><Relationship Id="rId257" Type="http://schemas.openxmlformats.org/officeDocument/2006/relationships/image" Target="../media/image1502.png"/><Relationship Id="rId278" Type="http://schemas.openxmlformats.org/officeDocument/2006/relationships/customXml" Target="../ink/ink1587.xml"/><Relationship Id="rId401" Type="http://schemas.openxmlformats.org/officeDocument/2006/relationships/image" Target="../media/image1574.png"/><Relationship Id="rId422" Type="http://schemas.openxmlformats.org/officeDocument/2006/relationships/customXml" Target="../ink/ink1659.xml"/><Relationship Id="rId443" Type="http://schemas.openxmlformats.org/officeDocument/2006/relationships/image" Target="../media/image1595.png"/><Relationship Id="rId303" Type="http://schemas.openxmlformats.org/officeDocument/2006/relationships/image" Target="../media/image1525.png"/><Relationship Id="rId42" Type="http://schemas.openxmlformats.org/officeDocument/2006/relationships/customXml" Target="../ink/ink1469.xml"/><Relationship Id="rId84" Type="http://schemas.openxmlformats.org/officeDocument/2006/relationships/customXml" Target="../ink/ink1490.xml"/><Relationship Id="rId138" Type="http://schemas.openxmlformats.org/officeDocument/2006/relationships/customXml" Target="../ink/ink1517.xml"/><Relationship Id="rId345" Type="http://schemas.openxmlformats.org/officeDocument/2006/relationships/image" Target="../media/image1546.png"/><Relationship Id="rId387" Type="http://schemas.openxmlformats.org/officeDocument/2006/relationships/image" Target="../media/image1567.png"/><Relationship Id="rId191" Type="http://schemas.openxmlformats.org/officeDocument/2006/relationships/image" Target="../media/image1470.png"/><Relationship Id="rId205" Type="http://schemas.openxmlformats.org/officeDocument/2006/relationships/image" Target="../media/image1477.png"/><Relationship Id="rId247" Type="http://schemas.openxmlformats.org/officeDocument/2006/relationships/image" Target="../media/image1497.png"/><Relationship Id="rId412" Type="http://schemas.openxmlformats.org/officeDocument/2006/relationships/customXml" Target="../ink/ink1654.xml"/><Relationship Id="rId107" Type="http://schemas.openxmlformats.org/officeDocument/2006/relationships/image" Target="../media/image1428.png"/><Relationship Id="rId289" Type="http://schemas.openxmlformats.org/officeDocument/2006/relationships/image" Target="../media/image1518.png"/><Relationship Id="rId454" Type="http://schemas.openxmlformats.org/officeDocument/2006/relationships/customXml" Target="../ink/ink1675.xml"/><Relationship Id="rId11" Type="http://schemas.openxmlformats.org/officeDocument/2006/relationships/image" Target="../media/image13800.png"/><Relationship Id="rId53" Type="http://schemas.openxmlformats.org/officeDocument/2006/relationships/image" Target="../media/image14010.png"/><Relationship Id="rId149" Type="http://schemas.openxmlformats.org/officeDocument/2006/relationships/image" Target="../media/image1449.png"/><Relationship Id="rId314" Type="http://schemas.openxmlformats.org/officeDocument/2006/relationships/customXml" Target="../ink/ink1605.xml"/><Relationship Id="rId356" Type="http://schemas.openxmlformats.org/officeDocument/2006/relationships/customXml" Target="../ink/ink1626.xml"/><Relationship Id="rId398" Type="http://schemas.openxmlformats.org/officeDocument/2006/relationships/customXml" Target="../ink/ink1647.xml"/><Relationship Id="rId95" Type="http://schemas.openxmlformats.org/officeDocument/2006/relationships/image" Target="../media/image1422.png"/><Relationship Id="rId160" Type="http://schemas.openxmlformats.org/officeDocument/2006/relationships/customXml" Target="../ink/ink1528.xml"/><Relationship Id="rId216" Type="http://schemas.openxmlformats.org/officeDocument/2006/relationships/customXml" Target="../ink/ink1556.xml"/><Relationship Id="rId423" Type="http://schemas.openxmlformats.org/officeDocument/2006/relationships/image" Target="../media/image1585.png"/><Relationship Id="rId258" Type="http://schemas.openxmlformats.org/officeDocument/2006/relationships/customXml" Target="../ink/ink1577.xml"/><Relationship Id="rId22" Type="http://schemas.openxmlformats.org/officeDocument/2006/relationships/customXml" Target="../ink/ink1459.xml"/><Relationship Id="rId64" Type="http://schemas.openxmlformats.org/officeDocument/2006/relationships/customXml" Target="../ink/ink1480.xml"/><Relationship Id="rId118" Type="http://schemas.openxmlformats.org/officeDocument/2006/relationships/customXml" Target="../ink/ink1507.xml"/><Relationship Id="rId325" Type="http://schemas.openxmlformats.org/officeDocument/2006/relationships/image" Target="../media/image1536.png"/><Relationship Id="rId367" Type="http://schemas.openxmlformats.org/officeDocument/2006/relationships/image" Target="../media/image1557.png"/><Relationship Id="rId171" Type="http://schemas.openxmlformats.org/officeDocument/2006/relationships/image" Target="../media/image1460.png"/><Relationship Id="rId227" Type="http://schemas.openxmlformats.org/officeDocument/2006/relationships/image" Target="../media/image1488.png"/><Relationship Id="rId269" Type="http://schemas.openxmlformats.org/officeDocument/2006/relationships/image" Target="../media/image1508.png"/><Relationship Id="rId434" Type="http://schemas.openxmlformats.org/officeDocument/2006/relationships/customXml" Target="../ink/ink1665.xml"/><Relationship Id="rId33" Type="http://schemas.openxmlformats.org/officeDocument/2006/relationships/image" Target="../media/image13910.png"/><Relationship Id="rId129" Type="http://schemas.openxmlformats.org/officeDocument/2006/relationships/image" Target="../media/image1439.png"/><Relationship Id="rId280" Type="http://schemas.openxmlformats.org/officeDocument/2006/relationships/customXml" Target="../ink/ink1588.xml"/><Relationship Id="rId336" Type="http://schemas.openxmlformats.org/officeDocument/2006/relationships/customXml" Target="../ink/ink1616.xml"/><Relationship Id="rId75" Type="http://schemas.openxmlformats.org/officeDocument/2006/relationships/image" Target="../media/image1412.png"/><Relationship Id="rId140" Type="http://schemas.openxmlformats.org/officeDocument/2006/relationships/customXml" Target="../ink/ink1518.xml"/><Relationship Id="rId182" Type="http://schemas.openxmlformats.org/officeDocument/2006/relationships/customXml" Target="../ink/ink1539.xml"/><Relationship Id="rId378" Type="http://schemas.openxmlformats.org/officeDocument/2006/relationships/customXml" Target="../ink/ink1637.xml"/><Relationship Id="rId403" Type="http://schemas.openxmlformats.org/officeDocument/2006/relationships/image" Target="../media/image1575.png"/><Relationship Id="rId6" Type="http://schemas.openxmlformats.org/officeDocument/2006/relationships/customXml" Target="../ink/ink1451.xml"/><Relationship Id="rId238" Type="http://schemas.openxmlformats.org/officeDocument/2006/relationships/customXml" Target="../ink/ink1567.xml"/><Relationship Id="rId445" Type="http://schemas.openxmlformats.org/officeDocument/2006/relationships/image" Target="../media/image1596.png"/><Relationship Id="rId291" Type="http://schemas.openxmlformats.org/officeDocument/2006/relationships/image" Target="../media/image1519.png"/><Relationship Id="rId305" Type="http://schemas.openxmlformats.org/officeDocument/2006/relationships/image" Target="../media/image1526.png"/><Relationship Id="rId347" Type="http://schemas.openxmlformats.org/officeDocument/2006/relationships/image" Target="../media/image1547.png"/><Relationship Id="rId44" Type="http://schemas.openxmlformats.org/officeDocument/2006/relationships/customXml" Target="../ink/ink1470.xml"/><Relationship Id="rId86" Type="http://schemas.openxmlformats.org/officeDocument/2006/relationships/customXml" Target="../ink/ink1491.xml"/><Relationship Id="rId151" Type="http://schemas.openxmlformats.org/officeDocument/2006/relationships/image" Target="../media/image1450.png"/><Relationship Id="rId389" Type="http://schemas.openxmlformats.org/officeDocument/2006/relationships/image" Target="../media/image1568.png"/><Relationship Id="rId193" Type="http://schemas.openxmlformats.org/officeDocument/2006/relationships/image" Target="../media/image1471.png"/><Relationship Id="rId207" Type="http://schemas.openxmlformats.org/officeDocument/2006/relationships/image" Target="../media/image1478.png"/><Relationship Id="rId249" Type="http://schemas.openxmlformats.org/officeDocument/2006/relationships/image" Target="../media/image1498.png"/><Relationship Id="rId414" Type="http://schemas.openxmlformats.org/officeDocument/2006/relationships/customXml" Target="../ink/ink1655.xml"/><Relationship Id="rId456" Type="http://schemas.openxmlformats.org/officeDocument/2006/relationships/customXml" Target="../ink/ink1676.xml"/><Relationship Id="rId13" Type="http://schemas.openxmlformats.org/officeDocument/2006/relationships/image" Target="../media/image13810.png"/><Relationship Id="rId109" Type="http://schemas.openxmlformats.org/officeDocument/2006/relationships/image" Target="../media/image1429.png"/><Relationship Id="rId260" Type="http://schemas.openxmlformats.org/officeDocument/2006/relationships/customXml" Target="../ink/ink1578.xml"/><Relationship Id="rId316" Type="http://schemas.openxmlformats.org/officeDocument/2006/relationships/customXml" Target="../ink/ink1606.xml"/><Relationship Id="rId55" Type="http://schemas.openxmlformats.org/officeDocument/2006/relationships/image" Target="../media/image14020.png"/><Relationship Id="rId97" Type="http://schemas.openxmlformats.org/officeDocument/2006/relationships/image" Target="../media/image1423.png"/><Relationship Id="rId120" Type="http://schemas.openxmlformats.org/officeDocument/2006/relationships/customXml" Target="../ink/ink1508.xml"/><Relationship Id="rId358" Type="http://schemas.openxmlformats.org/officeDocument/2006/relationships/customXml" Target="../ink/ink1627.xml"/><Relationship Id="rId162" Type="http://schemas.openxmlformats.org/officeDocument/2006/relationships/customXml" Target="../ink/ink1529.xml"/><Relationship Id="rId218" Type="http://schemas.openxmlformats.org/officeDocument/2006/relationships/customXml" Target="../ink/ink1557.xml"/><Relationship Id="rId425" Type="http://schemas.openxmlformats.org/officeDocument/2006/relationships/image" Target="../media/image1586.png"/><Relationship Id="rId271" Type="http://schemas.openxmlformats.org/officeDocument/2006/relationships/image" Target="../media/image1509.png"/><Relationship Id="rId24" Type="http://schemas.openxmlformats.org/officeDocument/2006/relationships/customXml" Target="../ink/ink1460.xml"/><Relationship Id="rId66" Type="http://schemas.openxmlformats.org/officeDocument/2006/relationships/customXml" Target="../ink/ink1481.xml"/><Relationship Id="rId131" Type="http://schemas.openxmlformats.org/officeDocument/2006/relationships/image" Target="../media/image1440.png"/><Relationship Id="rId327" Type="http://schemas.openxmlformats.org/officeDocument/2006/relationships/image" Target="../media/image1537.png"/><Relationship Id="rId369" Type="http://schemas.openxmlformats.org/officeDocument/2006/relationships/image" Target="../media/image1558.png"/><Relationship Id="rId173" Type="http://schemas.openxmlformats.org/officeDocument/2006/relationships/image" Target="../media/image1461.png"/><Relationship Id="rId229" Type="http://schemas.openxmlformats.org/officeDocument/2006/relationships/image" Target="../media/image1489.png"/><Relationship Id="rId380" Type="http://schemas.openxmlformats.org/officeDocument/2006/relationships/customXml" Target="../ink/ink1638.xml"/><Relationship Id="rId436" Type="http://schemas.openxmlformats.org/officeDocument/2006/relationships/customXml" Target="../ink/ink1666.xml"/><Relationship Id="rId240" Type="http://schemas.openxmlformats.org/officeDocument/2006/relationships/customXml" Target="../ink/ink1568.xml"/><Relationship Id="rId35" Type="http://schemas.openxmlformats.org/officeDocument/2006/relationships/image" Target="../media/image13920.png"/><Relationship Id="rId77" Type="http://schemas.openxmlformats.org/officeDocument/2006/relationships/image" Target="../media/image1413.png"/><Relationship Id="rId100" Type="http://schemas.openxmlformats.org/officeDocument/2006/relationships/customXml" Target="../ink/ink1498.xml"/><Relationship Id="rId282" Type="http://schemas.openxmlformats.org/officeDocument/2006/relationships/customXml" Target="../ink/ink1589.xml"/><Relationship Id="rId338" Type="http://schemas.openxmlformats.org/officeDocument/2006/relationships/customXml" Target="../ink/ink1617.xml"/><Relationship Id="rId8" Type="http://schemas.openxmlformats.org/officeDocument/2006/relationships/customXml" Target="../ink/ink1452.xml"/><Relationship Id="rId142" Type="http://schemas.openxmlformats.org/officeDocument/2006/relationships/customXml" Target="../ink/ink1519.xml"/><Relationship Id="rId184" Type="http://schemas.openxmlformats.org/officeDocument/2006/relationships/customXml" Target="../ink/ink1540.xml"/><Relationship Id="rId391" Type="http://schemas.openxmlformats.org/officeDocument/2006/relationships/image" Target="../media/image1569.png"/><Relationship Id="rId405" Type="http://schemas.openxmlformats.org/officeDocument/2006/relationships/image" Target="../media/image1576.png"/><Relationship Id="rId447" Type="http://schemas.openxmlformats.org/officeDocument/2006/relationships/image" Target="../media/image1597.png"/><Relationship Id="rId251" Type="http://schemas.openxmlformats.org/officeDocument/2006/relationships/image" Target="../media/image1499.png"/><Relationship Id="rId46" Type="http://schemas.openxmlformats.org/officeDocument/2006/relationships/customXml" Target="../ink/ink1471.xml"/><Relationship Id="rId293" Type="http://schemas.openxmlformats.org/officeDocument/2006/relationships/image" Target="../media/image1520.png"/><Relationship Id="rId307" Type="http://schemas.openxmlformats.org/officeDocument/2006/relationships/image" Target="../media/image1527.png"/><Relationship Id="rId349" Type="http://schemas.openxmlformats.org/officeDocument/2006/relationships/image" Target="../media/image1548.png"/><Relationship Id="rId88" Type="http://schemas.openxmlformats.org/officeDocument/2006/relationships/customXml" Target="../ink/ink1492.xml"/><Relationship Id="rId111" Type="http://schemas.openxmlformats.org/officeDocument/2006/relationships/image" Target="../media/image1430.png"/><Relationship Id="rId153" Type="http://schemas.openxmlformats.org/officeDocument/2006/relationships/image" Target="../media/image1451.png"/><Relationship Id="rId195" Type="http://schemas.openxmlformats.org/officeDocument/2006/relationships/image" Target="../media/image1472.png"/><Relationship Id="rId209" Type="http://schemas.openxmlformats.org/officeDocument/2006/relationships/image" Target="../media/image1479.png"/><Relationship Id="rId360" Type="http://schemas.openxmlformats.org/officeDocument/2006/relationships/customXml" Target="../ink/ink1628.xml"/><Relationship Id="rId416" Type="http://schemas.openxmlformats.org/officeDocument/2006/relationships/customXml" Target="../ink/ink1656.xml"/><Relationship Id="rId220" Type="http://schemas.openxmlformats.org/officeDocument/2006/relationships/customXml" Target="../ink/ink1558.xml"/><Relationship Id="rId458" Type="http://schemas.openxmlformats.org/officeDocument/2006/relationships/customXml" Target="../ink/ink1677.xml"/><Relationship Id="rId15" Type="http://schemas.openxmlformats.org/officeDocument/2006/relationships/image" Target="../media/image13820.png"/><Relationship Id="rId57" Type="http://schemas.openxmlformats.org/officeDocument/2006/relationships/image" Target="../media/image14030.png"/><Relationship Id="rId262" Type="http://schemas.openxmlformats.org/officeDocument/2006/relationships/customXml" Target="../ink/ink1579.xml"/><Relationship Id="rId318" Type="http://schemas.openxmlformats.org/officeDocument/2006/relationships/customXml" Target="../ink/ink1607.xml"/><Relationship Id="rId99" Type="http://schemas.openxmlformats.org/officeDocument/2006/relationships/image" Target="../media/image1424.png"/><Relationship Id="rId122" Type="http://schemas.openxmlformats.org/officeDocument/2006/relationships/customXml" Target="../ink/ink1509.xml"/><Relationship Id="rId164" Type="http://schemas.openxmlformats.org/officeDocument/2006/relationships/customXml" Target="../ink/ink1530.xml"/><Relationship Id="rId371" Type="http://schemas.openxmlformats.org/officeDocument/2006/relationships/image" Target="../media/image1559.png"/><Relationship Id="rId427" Type="http://schemas.openxmlformats.org/officeDocument/2006/relationships/image" Target="../media/image1587.png"/><Relationship Id="rId26" Type="http://schemas.openxmlformats.org/officeDocument/2006/relationships/customXml" Target="../ink/ink1461.xml"/><Relationship Id="rId231" Type="http://schemas.openxmlformats.org/officeDocument/2006/relationships/image" Target="../media/image1021.png"/><Relationship Id="rId273" Type="http://schemas.openxmlformats.org/officeDocument/2006/relationships/image" Target="../media/image1510.png"/><Relationship Id="rId329" Type="http://schemas.openxmlformats.org/officeDocument/2006/relationships/image" Target="../media/image1538.png"/><Relationship Id="rId68" Type="http://schemas.openxmlformats.org/officeDocument/2006/relationships/customXml" Target="../ink/ink1482.xml"/><Relationship Id="rId133" Type="http://schemas.openxmlformats.org/officeDocument/2006/relationships/image" Target="../media/image1441.png"/><Relationship Id="rId175" Type="http://schemas.openxmlformats.org/officeDocument/2006/relationships/image" Target="../media/image1462.png"/><Relationship Id="rId340" Type="http://schemas.openxmlformats.org/officeDocument/2006/relationships/customXml" Target="../ink/ink1618.xml"/><Relationship Id="rId200" Type="http://schemas.openxmlformats.org/officeDocument/2006/relationships/customXml" Target="../ink/ink1548.xml"/><Relationship Id="rId382" Type="http://schemas.openxmlformats.org/officeDocument/2006/relationships/customXml" Target="../ink/ink1639.xml"/><Relationship Id="rId438" Type="http://schemas.openxmlformats.org/officeDocument/2006/relationships/customXml" Target="../ink/ink1667.xml"/><Relationship Id="rId242" Type="http://schemas.openxmlformats.org/officeDocument/2006/relationships/customXml" Target="../ink/ink1569.xml"/><Relationship Id="rId284" Type="http://schemas.openxmlformats.org/officeDocument/2006/relationships/customXml" Target="../ink/ink1590.xml"/><Relationship Id="rId37" Type="http://schemas.openxmlformats.org/officeDocument/2006/relationships/image" Target="../media/image13930.png"/><Relationship Id="rId79" Type="http://schemas.openxmlformats.org/officeDocument/2006/relationships/image" Target="../media/image1414.png"/><Relationship Id="rId102" Type="http://schemas.openxmlformats.org/officeDocument/2006/relationships/customXml" Target="../ink/ink1499.xml"/><Relationship Id="rId144" Type="http://schemas.openxmlformats.org/officeDocument/2006/relationships/customXml" Target="../ink/ink1520.xml"/><Relationship Id="rId90" Type="http://schemas.openxmlformats.org/officeDocument/2006/relationships/customXml" Target="../ink/ink1493.xml"/><Relationship Id="rId186" Type="http://schemas.openxmlformats.org/officeDocument/2006/relationships/customXml" Target="../ink/ink1541.xml"/><Relationship Id="rId351" Type="http://schemas.openxmlformats.org/officeDocument/2006/relationships/image" Target="../media/image1549.png"/><Relationship Id="rId393" Type="http://schemas.openxmlformats.org/officeDocument/2006/relationships/image" Target="../media/image1570.png"/><Relationship Id="rId407" Type="http://schemas.openxmlformats.org/officeDocument/2006/relationships/image" Target="../media/image1577.png"/><Relationship Id="rId449" Type="http://schemas.openxmlformats.org/officeDocument/2006/relationships/image" Target="../media/image1598.png"/><Relationship Id="rId211" Type="http://schemas.openxmlformats.org/officeDocument/2006/relationships/image" Target="../media/image1480.png"/><Relationship Id="rId253" Type="http://schemas.openxmlformats.org/officeDocument/2006/relationships/image" Target="../media/image1500.png"/><Relationship Id="rId295" Type="http://schemas.openxmlformats.org/officeDocument/2006/relationships/image" Target="../media/image1521.png"/><Relationship Id="rId309" Type="http://schemas.openxmlformats.org/officeDocument/2006/relationships/image" Target="../media/image1528.png"/><Relationship Id="rId460" Type="http://schemas.openxmlformats.org/officeDocument/2006/relationships/customXml" Target="../ink/ink1678.xml"/><Relationship Id="rId48" Type="http://schemas.openxmlformats.org/officeDocument/2006/relationships/customXml" Target="../ink/ink1472.xml"/><Relationship Id="rId113" Type="http://schemas.openxmlformats.org/officeDocument/2006/relationships/image" Target="../media/image1431.png"/><Relationship Id="rId320" Type="http://schemas.openxmlformats.org/officeDocument/2006/relationships/customXml" Target="../ink/ink1608.xml"/><Relationship Id="rId155" Type="http://schemas.openxmlformats.org/officeDocument/2006/relationships/image" Target="../media/image1452.png"/><Relationship Id="rId197" Type="http://schemas.openxmlformats.org/officeDocument/2006/relationships/image" Target="../media/image1473.png"/><Relationship Id="rId362" Type="http://schemas.openxmlformats.org/officeDocument/2006/relationships/customXml" Target="../ink/ink1629.xml"/><Relationship Id="rId418" Type="http://schemas.openxmlformats.org/officeDocument/2006/relationships/customXml" Target="../ink/ink1657.xml"/><Relationship Id="rId222" Type="http://schemas.openxmlformats.org/officeDocument/2006/relationships/customXml" Target="../ink/ink1559.xml"/><Relationship Id="rId264" Type="http://schemas.openxmlformats.org/officeDocument/2006/relationships/customXml" Target="../ink/ink1580.xml"/><Relationship Id="rId17" Type="http://schemas.openxmlformats.org/officeDocument/2006/relationships/image" Target="../media/image13830.png"/><Relationship Id="rId59" Type="http://schemas.openxmlformats.org/officeDocument/2006/relationships/image" Target="../media/image14040.png"/><Relationship Id="rId124" Type="http://schemas.openxmlformats.org/officeDocument/2006/relationships/customXml" Target="../ink/ink1510.xml"/><Relationship Id="rId70" Type="http://schemas.openxmlformats.org/officeDocument/2006/relationships/customXml" Target="../ink/ink1483.xml"/><Relationship Id="rId166" Type="http://schemas.openxmlformats.org/officeDocument/2006/relationships/customXml" Target="../ink/ink1531.xml"/><Relationship Id="rId331" Type="http://schemas.openxmlformats.org/officeDocument/2006/relationships/image" Target="../media/image1539.png"/><Relationship Id="rId373" Type="http://schemas.openxmlformats.org/officeDocument/2006/relationships/image" Target="../media/image1560.png"/><Relationship Id="rId429" Type="http://schemas.openxmlformats.org/officeDocument/2006/relationships/image" Target="../media/image1588.png"/><Relationship Id="rId1" Type="http://schemas.openxmlformats.org/officeDocument/2006/relationships/slideLayout" Target="../slideLayouts/slideLayout7.xml"/><Relationship Id="rId233" Type="http://schemas.openxmlformats.org/officeDocument/2006/relationships/image" Target="../media/image1490.png"/><Relationship Id="rId440" Type="http://schemas.openxmlformats.org/officeDocument/2006/relationships/customXml" Target="../ink/ink1668.xml"/><Relationship Id="rId28" Type="http://schemas.openxmlformats.org/officeDocument/2006/relationships/customXml" Target="../ink/ink1462.xml"/><Relationship Id="rId275" Type="http://schemas.openxmlformats.org/officeDocument/2006/relationships/image" Target="../media/image1511.png"/><Relationship Id="rId300" Type="http://schemas.openxmlformats.org/officeDocument/2006/relationships/customXml" Target="../ink/ink1598.xml"/><Relationship Id="rId81" Type="http://schemas.openxmlformats.org/officeDocument/2006/relationships/image" Target="../media/image1415.png"/><Relationship Id="rId135" Type="http://schemas.openxmlformats.org/officeDocument/2006/relationships/image" Target="../media/image1442.png"/><Relationship Id="rId177" Type="http://schemas.openxmlformats.org/officeDocument/2006/relationships/image" Target="../media/image1463.png"/><Relationship Id="rId342" Type="http://schemas.openxmlformats.org/officeDocument/2006/relationships/customXml" Target="../ink/ink1619.xml"/><Relationship Id="rId384" Type="http://schemas.openxmlformats.org/officeDocument/2006/relationships/customXml" Target="../ink/ink1640.xml"/><Relationship Id="rId202" Type="http://schemas.openxmlformats.org/officeDocument/2006/relationships/customXml" Target="../ink/ink1549.xml"/><Relationship Id="rId244" Type="http://schemas.openxmlformats.org/officeDocument/2006/relationships/customXml" Target="../ink/ink1570.xml"/><Relationship Id="rId39" Type="http://schemas.openxmlformats.org/officeDocument/2006/relationships/image" Target="../media/image13940.png"/><Relationship Id="rId286" Type="http://schemas.openxmlformats.org/officeDocument/2006/relationships/customXml" Target="../ink/ink1591.xml"/><Relationship Id="rId451" Type="http://schemas.openxmlformats.org/officeDocument/2006/relationships/image" Target="../media/image1599.png"/><Relationship Id="rId50" Type="http://schemas.openxmlformats.org/officeDocument/2006/relationships/customXml" Target="../ink/ink1473.xml"/><Relationship Id="rId104" Type="http://schemas.openxmlformats.org/officeDocument/2006/relationships/customXml" Target="../ink/ink1500.xml"/><Relationship Id="rId146" Type="http://schemas.openxmlformats.org/officeDocument/2006/relationships/customXml" Target="../ink/ink1521.xml"/><Relationship Id="rId188" Type="http://schemas.openxmlformats.org/officeDocument/2006/relationships/customXml" Target="../ink/ink1542.xml"/><Relationship Id="rId311" Type="http://schemas.openxmlformats.org/officeDocument/2006/relationships/image" Target="../media/image1529.png"/><Relationship Id="rId353" Type="http://schemas.openxmlformats.org/officeDocument/2006/relationships/image" Target="../media/image1550.png"/><Relationship Id="rId395" Type="http://schemas.openxmlformats.org/officeDocument/2006/relationships/image" Target="../media/image1571.png"/><Relationship Id="rId409" Type="http://schemas.openxmlformats.org/officeDocument/2006/relationships/image" Target="../media/image1578.png"/><Relationship Id="rId92" Type="http://schemas.openxmlformats.org/officeDocument/2006/relationships/customXml" Target="../ink/ink1494.xml"/><Relationship Id="rId213" Type="http://schemas.openxmlformats.org/officeDocument/2006/relationships/image" Target="../media/image1481.png"/><Relationship Id="rId420" Type="http://schemas.openxmlformats.org/officeDocument/2006/relationships/customXml" Target="../ink/ink1658.xml"/><Relationship Id="rId255" Type="http://schemas.openxmlformats.org/officeDocument/2006/relationships/image" Target="../media/image1501.png"/><Relationship Id="rId297" Type="http://schemas.openxmlformats.org/officeDocument/2006/relationships/image" Target="../media/image1522.png"/><Relationship Id="rId462" Type="http://schemas.openxmlformats.org/officeDocument/2006/relationships/hyperlink" Target="https://www.youtube.com/watch?v=Bzeo-G2v-nU" TargetMode="External"/></Relationships>
</file>

<file path=ppt/slides/_rels/slide21.xml.rels><?xml version="1.0" encoding="UTF-8" standalone="yes"?>
<Relationships xmlns="http://schemas.openxmlformats.org/package/2006/relationships"><Relationship Id="rId117" Type="http://schemas.openxmlformats.org/officeDocument/2006/relationships/customXml" Target="../ink/ink1736.xml"/><Relationship Id="rId21" Type="http://schemas.openxmlformats.org/officeDocument/2006/relationships/customXml" Target="../ink/ink1688.xml"/><Relationship Id="rId42" Type="http://schemas.openxmlformats.org/officeDocument/2006/relationships/image" Target="../media/image1624.png"/><Relationship Id="rId63" Type="http://schemas.openxmlformats.org/officeDocument/2006/relationships/customXml" Target="../ink/ink1709.xml"/><Relationship Id="rId84" Type="http://schemas.openxmlformats.org/officeDocument/2006/relationships/image" Target="../media/image1645.png"/><Relationship Id="rId138" Type="http://schemas.openxmlformats.org/officeDocument/2006/relationships/image" Target="../media/image1672.png"/><Relationship Id="rId159" Type="http://schemas.openxmlformats.org/officeDocument/2006/relationships/customXml" Target="../ink/ink1757.xml"/><Relationship Id="rId170" Type="http://schemas.openxmlformats.org/officeDocument/2006/relationships/image" Target="../media/image1688.png"/><Relationship Id="rId191" Type="http://schemas.openxmlformats.org/officeDocument/2006/relationships/customXml" Target="../ink/ink1773.xml"/><Relationship Id="rId205" Type="http://schemas.openxmlformats.org/officeDocument/2006/relationships/customXml" Target="../ink/ink1780.xml"/><Relationship Id="rId107" Type="http://schemas.openxmlformats.org/officeDocument/2006/relationships/customXml" Target="../ink/ink1731.xml"/><Relationship Id="rId11" Type="http://schemas.openxmlformats.org/officeDocument/2006/relationships/customXml" Target="../ink/ink1683.xml"/><Relationship Id="rId32" Type="http://schemas.openxmlformats.org/officeDocument/2006/relationships/image" Target="../media/image1619.png"/><Relationship Id="rId53" Type="http://schemas.openxmlformats.org/officeDocument/2006/relationships/customXml" Target="../ink/ink1704.xml"/><Relationship Id="rId74" Type="http://schemas.openxmlformats.org/officeDocument/2006/relationships/image" Target="../media/image1640.png"/><Relationship Id="rId128" Type="http://schemas.openxmlformats.org/officeDocument/2006/relationships/image" Target="../media/image1667.png"/><Relationship Id="rId149" Type="http://schemas.openxmlformats.org/officeDocument/2006/relationships/customXml" Target="../ink/ink1752.xml"/><Relationship Id="rId5" Type="http://schemas.openxmlformats.org/officeDocument/2006/relationships/customXml" Target="../ink/ink1680.xml"/><Relationship Id="rId95" Type="http://schemas.openxmlformats.org/officeDocument/2006/relationships/customXml" Target="../ink/ink1725.xml"/><Relationship Id="rId160" Type="http://schemas.openxmlformats.org/officeDocument/2006/relationships/image" Target="../media/image1683.png"/><Relationship Id="rId181" Type="http://schemas.openxmlformats.org/officeDocument/2006/relationships/customXml" Target="../ink/ink1768.xml"/><Relationship Id="rId216" Type="http://schemas.openxmlformats.org/officeDocument/2006/relationships/image" Target="../media/image1711.png"/><Relationship Id="rId22" Type="http://schemas.openxmlformats.org/officeDocument/2006/relationships/image" Target="../media/image1614.png"/><Relationship Id="rId43" Type="http://schemas.openxmlformats.org/officeDocument/2006/relationships/customXml" Target="../ink/ink1699.xml"/><Relationship Id="rId64" Type="http://schemas.openxmlformats.org/officeDocument/2006/relationships/image" Target="../media/image1635.png"/><Relationship Id="rId118" Type="http://schemas.openxmlformats.org/officeDocument/2006/relationships/image" Target="../media/image1662.png"/><Relationship Id="rId139" Type="http://schemas.openxmlformats.org/officeDocument/2006/relationships/customXml" Target="../ink/ink1747.xml"/><Relationship Id="rId85" Type="http://schemas.openxmlformats.org/officeDocument/2006/relationships/customXml" Target="../ink/ink1720.xml"/><Relationship Id="rId150" Type="http://schemas.openxmlformats.org/officeDocument/2006/relationships/image" Target="../media/image1678.png"/><Relationship Id="rId171" Type="http://schemas.openxmlformats.org/officeDocument/2006/relationships/customXml" Target="../ink/ink1763.xml"/><Relationship Id="rId192" Type="http://schemas.openxmlformats.org/officeDocument/2006/relationships/image" Target="../media/image1699.png"/><Relationship Id="rId206" Type="http://schemas.openxmlformats.org/officeDocument/2006/relationships/image" Target="../media/image1706.png"/><Relationship Id="rId12" Type="http://schemas.openxmlformats.org/officeDocument/2006/relationships/image" Target="../media/image1609.png"/><Relationship Id="rId33" Type="http://schemas.openxmlformats.org/officeDocument/2006/relationships/customXml" Target="../ink/ink1694.xml"/><Relationship Id="rId108" Type="http://schemas.openxmlformats.org/officeDocument/2006/relationships/image" Target="../media/image1657.png"/><Relationship Id="rId129" Type="http://schemas.openxmlformats.org/officeDocument/2006/relationships/customXml" Target="../ink/ink1742.xml"/><Relationship Id="rId54" Type="http://schemas.openxmlformats.org/officeDocument/2006/relationships/image" Target="../media/image1630.png"/><Relationship Id="rId75" Type="http://schemas.openxmlformats.org/officeDocument/2006/relationships/customXml" Target="../ink/ink1715.xml"/><Relationship Id="rId96" Type="http://schemas.openxmlformats.org/officeDocument/2006/relationships/image" Target="../media/image1651.png"/><Relationship Id="rId140" Type="http://schemas.openxmlformats.org/officeDocument/2006/relationships/image" Target="../media/image1673.png"/><Relationship Id="rId161" Type="http://schemas.openxmlformats.org/officeDocument/2006/relationships/customXml" Target="../ink/ink1758.xml"/><Relationship Id="rId182" Type="http://schemas.openxmlformats.org/officeDocument/2006/relationships/image" Target="../media/image1694.png"/><Relationship Id="rId217" Type="http://schemas.openxmlformats.org/officeDocument/2006/relationships/customXml" Target="../ink/ink1786.xml"/><Relationship Id="rId6" Type="http://schemas.openxmlformats.org/officeDocument/2006/relationships/image" Target="../media/image1606.png"/><Relationship Id="rId23" Type="http://schemas.openxmlformats.org/officeDocument/2006/relationships/customXml" Target="../ink/ink1689.xml"/><Relationship Id="rId119" Type="http://schemas.openxmlformats.org/officeDocument/2006/relationships/customXml" Target="../ink/ink1737.xml"/><Relationship Id="rId44" Type="http://schemas.openxmlformats.org/officeDocument/2006/relationships/image" Target="../media/image1625.png"/><Relationship Id="rId65" Type="http://schemas.openxmlformats.org/officeDocument/2006/relationships/customXml" Target="../ink/ink1710.xml"/><Relationship Id="rId86" Type="http://schemas.openxmlformats.org/officeDocument/2006/relationships/image" Target="../media/image1646.png"/><Relationship Id="rId130" Type="http://schemas.openxmlformats.org/officeDocument/2006/relationships/image" Target="../media/image1668.png"/><Relationship Id="rId151" Type="http://schemas.openxmlformats.org/officeDocument/2006/relationships/customXml" Target="../ink/ink1753.xml"/><Relationship Id="rId172" Type="http://schemas.openxmlformats.org/officeDocument/2006/relationships/image" Target="../media/image1689.png"/><Relationship Id="rId193" Type="http://schemas.openxmlformats.org/officeDocument/2006/relationships/customXml" Target="../ink/ink1774.xml"/><Relationship Id="rId207" Type="http://schemas.openxmlformats.org/officeDocument/2006/relationships/customXml" Target="../ink/ink1781.xml"/><Relationship Id="rId13" Type="http://schemas.openxmlformats.org/officeDocument/2006/relationships/customXml" Target="../ink/ink1684.xml"/><Relationship Id="rId109" Type="http://schemas.openxmlformats.org/officeDocument/2006/relationships/customXml" Target="../ink/ink1732.xml"/><Relationship Id="rId34" Type="http://schemas.openxmlformats.org/officeDocument/2006/relationships/image" Target="../media/image1620.png"/><Relationship Id="rId55" Type="http://schemas.openxmlformats.org/officeDocument/2006/relationships/customXml" Target="../ink/ink1705.xml"/><Relationship Id="rId76" Type="http://schemas.openxmlformats.org/officeDocument/2006/relationships/image" Target="../media/image1641.png"/><Relationship Id="rId97" Type="http://schemas.openxmlformats.org/officeDocument/2006/relationships/customXml" Target="../ink/ink1726.xml"/><Relationship Id="rId120" Type="http://schemas.openxmlformats.org/officeDocument/2006/relationships/image" Target="../media/image1663.png"/><Relationship Id="rId141" Type="http://schemas.openxmlformats.org/officeDocument/2006/relationships/customXml" Target="../ink/ink1748.xml"/><Relationship Id="rId7" Type="http://schemas.openxmlformats.org/officeDocument/2006/relationships/customXml" Target="../ink/ink1681.xml"/><Relationship Id="rId162" Type="http://schemas.openxmlformats.org/officeDocument/2006/relationships/image" Target="../media/image1684.png"/><Relationship Id="rId183" Type="http://schemas.openxmlformats.org/officeDocument/2006/relationships/customXml" Target="../ink/ink1769.xml"/><Relationship Id="rId218" Type="http://schemas.openxmlformats.org/officeDocument/2006/relationships/image" Target="../media/image1712.png"/><Relationship Id="rId24" Type="http://schemas.openxmlformats.org/officeDocument/2006/relationships/image" Target="../media/image1615.png"/><Relationship Id="rId45" Type="http://schemas.openxmlformats.org/officeDocument/2006/relationships/customXml" Target="../ink/ink1700.xml"/><Relationship Id="rId66" Type="http://schemas.openxmlformats.org/officeDocument/2006/relationships/image" Target="../media/image1636.png"/><Relationship Id="rId87" Type="http://schemas.openxmlformats.org/officeDocument/2006/relationships/customXml" Target="../ink/ink1721.xml"/><Relationship Id="rId110" Type="http://schemas.openxmlformats.org/officeDocument/2006/relationships/image" Target="../media/image1658.png"/><Relationship Id="rId131" Type="http://schemas.openxmlformats.org/officeDocument/2006/relationships/customXml" Target="../ink/ink1743.xml"/><Relationship Id="rId152" Type="http://schemas.openxmlformats.org/officeDocument/2006/relationships/image" Target="../media/image1679.png"/><Relationship Id="rId173" Type="http://schemas.openxmlformats.org/officeDocument/2006/relationships/customXml" Target="../ink/ink1764.xml"/><Relationship Id="rId194" Type="http://schemas.openxmlformats.org/officeDocument/2006/relationships/image" Target="../media/image1700.png"/><Relationship Id="rId208" Type="http://schemas.openxmlformats.org/officeDocument/2006/relationships/image" Target="../media/image1707.png"/><Relationship Id="rId14" Type="http://schemas.openxmlformats.org/officeDocument/2006/relationships/image" Target="../media/image1610.png"/><Relationship Id="rId30" Type="http://schemas.openxmlformats.org/officeDocument/2006/relationships/image" Target="../media/image1618.png"/><Relationship Id="rId35" Type="http://schemas.openxmlformats.org/officeDocument/2006/relationships/customXml" Target="../ink/ink1695.xml"/><Relationship Id="rId56" Type="http://schemas.openxmlformats.org/officeDocument/2006/relationships/image" Target="../media/image1631.png"/><Relationship Id="rId77" Type="http://schemas.openxmlformats.org/officeDocument/2006/relationships/customXml" Target="../ink/ink1716.xml"/><Relationship Id="rId100" Type="http://schemas.openxmlformats.org/officeDocument/2006/relationships/image" Target="../media/image1653.png"/><Relationship Id="rId105" Type="http://schemas.openxmlformats.org/officeDocument/2006/relationships/customXml" Target="../ink/ink1730.xml"/><Relationship Id="rId126" Type="http://schemas.openxmlformats.org/officeDocument/2006/relationships/image" Target="../media/image1666.png"/><Relationship Id="rId147" Type="http://schemas.openxmlformats.org/officeDocument/2006/relationships/customXml" Target="../ink/ink1751.xml"/><Relationship Id="rId168" Type="http://schemas.openxmlformats.org/officeDocument/2006/relationships/image" Target="../media/image1687.png"/><Relationship Id="rId8" Type="http://schemas.openxmlformats.org/officeDocument/2006/relationships/image" Target="../media/image1607.png"/><Relationship Id="rId51" Type="http://schemas.openxmlformats.org/officeDocument/2006/relationships/customXml" Target="../ink/ink1703.xml"/><Relationship Id="rId72" Type="http://schemas.openxmlformats.org/officeDocument/2006/relationships/image" Target="../media/image1639.png"/><Relationship Id="rId93" Type="http://schemas.openxmlformats.org/officeDocument/2006/relationships/customXml" Target="../ink/ink1724.xml"/><Relationship Id="rId98" Type="http://schemas.openxmlformats.org/officeDocument/2006/relationships/image" Target="../media/image1652.png"/><Relationship Id="rId121" Type="http://schemas.openxmlformats.org/officeDocument/2006/relationships/customXml" Target="../ink/ink1738.xml"/><Relationship Id="rId142" Type="http://schemas.openxmlformats.org/officeDocument/2006/relationships/image" Target="../media/image1674.png"/><Relationship Id="rId163" Type="http://schemas.openxmlformats.org/officeDocument/2006/relationships/customXml" Target="../ink/ink1759.xml"/><Relationship Id="rId184" Type="http://schemas.openxmlformats.org/officeDocument/2006/relationships/image" Target="../media/image1695.png"/><Relationship Id="rId189" Type="http://schemas.openxmlformats.org/officeDocument/2006/relationships/customXml" Target="../ink/ink1772.xml"/><Relationship Id="rId3" Type="http://schemas.openxmlformats.org/officeDocument/2006/relationships/customXml" Target="../ink/ink1679.xml"/><Relationship Id="rId214" Type="http://schemas.openxmlformats.org/officeDocument/2006/relationships/image" Target="../media/image1710.png"/><Relationship Id="rId25" Type="http://schemas.openxmlformats.org/officeDocument/2006/relationships/customXml" Target="../ink/ink1690.xml"/><Relationship Id="rId46" Type="http://schemas.openxmlformats.org/officeDocument/2006/relationships/image" Target="../media/image1626.png"/><Relationship Id="rId67" Type="http://schemas.openxmlformats.org/officeDocument/2006/relationships/customXml" Target="../ink/ink1711.xml"/><Relationship Id="rId116" Type="http://schemas.openxmlformats.org/officeDocument/2006/relationships/image" Target="../media/image1661.png"/><Relationship Id="rId137" Type="http://schemas.openxmlformats.org/officeDocument/2006/relationships/customXml" Target="../ink/ink1746.xml"/><Relationship Id="rId158" Type="http://schemas.openxmlformats.org/officeDocument/2006/relationships/image" Target="../media/image1682.png"/><Relationship Id="rId20" Type="http://schemas.openxmlformats.org/officeDocument/2006/relationships/image" Target="../media/image1613.png"/><Relationship Id="rId41" Type="http://schemas.openxmlformats.org/officeDocument/2006/relationships/customXml" Target="../ink/ink1698.xml"/><Relationship Id="rId62" Type="http://schemas.openxmlformats.org/officeDocument/2006/relationships/image" Target="../media/image1634.png"/><Relationship Id="rId83" Type="http://schemas.openxmlformats.org/officeDocument/2006/relationships/customXml" Target="../ink/ink1719.xml"/><Relationship Id="rId88" Type="http://schemas.openxmlformats.org/officeDocument/2006/relationships/image" Target="../media/image1647.png"/><Relationship Id="rId111" Type="http://schemas.openxmlformats.org/officeDocument/2006/relationships/customXml" Target="../ink/ink1733.xml"/><Relationship Id="rId132" Type="http://schemas.openxmlformats.org/officeDocument/2006/relationships/image" Target="../media/image1669.png"/><Relationship Id="rId153" Type="http://schemas.openxmlformats.org/officeDocument/2006/relationships/customXml" Target="../ink/ink1754.xml"/><Relationship Id="rId174" Type="http://schemas.openxmlformats.org/officeDocument/2006/relationships/image" Target="../media/image1690.png"/><Relationship Id="rId179" Type="http://schemas.openxmlformats.org/officeDocument/2006/relationships/customXml" Target="../ink/ink1767.xml"/><Relationship Id="rId195" Type="http://schemas.openxmlformats.org/officeDocument/2006/relationships/customXml" Target="../ink/ink1775.xml"/><Relationship Id="rId209" Type="http://schemas.openxmlformats.org/officeDocument/2006/relationships/customXml" Target="../ink/ink1782.xml"/><Relationship Id="rId190" Type="http://schemas.openxmlformats.org/officeDocument/2006/relationships/image" Target="../media/image1698.png"/><Relationship Id="rId204" Type="http://schemas.openxmlformats.org/officeDocument/2006/relationships/image" Target="../media/image1705.png"/><Relationship Id="rId15" Type="http://schemas.openxmlformats.org/officeDocument/2006/relationships/customXml" Target="../ink/ink1685.xml"/><Relationship Id="rId36" Type="http://schemas.openxmlformats.org/officeDocument/2006/relationships/image" Target="../media/image1621.png"/><Relationship Id="rId57" Type="http://schemas.openxmlformats.org/officeDocument/2006/relationships/customXml" Target="../ink/ink1706.xml"/><Relationship Id="rId106" Type="http://schemas.openxmlformats.org/officeDocument/2006/relationships/image" Target="../media/image1656.png"/><Relationship Id="rId127" Type="http://schemas.openxmlformats.org/officeDocument/2006/relationships/customXml" Target="../ink/ink1741.xml"/><Relationship Id="rId10" Type="http://schemas.openxmlformats.org/officeDocument/2006/relationships/image" Target="../media/image1608.png"/><Relationship Id="rId31" Type="http://schemas.openxmlformats.org/officeDocument/2006/relationships/customXml" Target="../ink/ink1693.xml"/><Relationship Id="rId52" Type="http://schemas.openxmlformats.org/officeDocument/2006/relationships/image" Target="../media/image1629.png"/><Relationship Id="rId73" Type="http://schemas.openxmlformats.org/officeDocument/2006/relationships/customXml" Target="../ink/ink1714.xml"/><Relationship Id="rId78" Type="http://schemas.openxmlformats.org/officeDocument/2006/relationships/image" Target="../media/image1642.png"/><Relationship Id="rId94" Type="http://schemas.openxmlformats.org/officeDocument/2006/relationships/image" Target="../media/image1650.png"/><Relationship Id="rId99" Type="http://schemas.openxmlformats.org/officeDocument/2006/relationships/customXml" Target="../ink/ink1727.xml"/><Relationship Id="rId101" Type="http://schemas.openxmlformats.org/officeDocument/2006/relationships/customXml" Target="../ink/ink1728.xml"/><Relationship Id="rId122" Type="http://schemas.openxmlformats.org/officeDocument/2006/relationships/image" Target="../media/image1664.png"/><Relationship Id="rId143" Type="http://schemas.openxmlformats.org/officeDocument/2006/relationships/customXml" Target="../ink/ink1749.xml"/><Relationship Id="rId148" Type="http://schemas.openxmlformats.org/officeDocument/2006/relationships/image" Target="../media/image1677.png"/><Relationship Id="rId164" Type="http://schemas.openxmlformats.org/officeDocument/2006/relationships/image" Target="../media/image1685.png"/><Relationship Id="rId169" Type="http://schemas.openxmlformats.org/officeDocument/2006/relationships/customXml" Target="../ink/ink1762.xml"/><Relationship Id="rId185" Type="http://schemas.openxmlformats.org/officeDocument/2006/relationships/customXml" Target="../ink/ink1770.xml"/><Relationship Id="rId4" Type="http://schemas.openxmlformats.org/officeDocument/2006/relationships/image" Target="../media/image1605.png"/><Relationship Id="rId9" Type="http://schemas.openxmlformats.org/officeDocument/2006/relationships/customXml" Target="../ink/ink1682.xml"/><Relationship Id="rId180" Type="http://schemas.openxmlformats.org/officeDocument/2006/relationships/image" Target="../media/image1693.png"/><Relationship Id="rId210" Type="http://schemas.openxmlformats.org/officeDocument/2006/relationships/image" Target="../media/image1708.png"/><Relationship Id="rId215" Type="http://schemas.openxmlformats.org/officeDocument/2006/relationships/customXml" Target="../ink/ink1785.xml"/><Relationship Id="rId26" Type="http://schemas.openxmlformats.org/officeDocument/2006/relationships/image" Target="../media/image1616.png"/><Relationship Id="rId47" Type="http://schemas.openxmlformats.org/officeDocument/2006/relationships/customXml" Target="../ink/ink1701.xml"/><Relationship Id="rId68" Type="http://schemas.openxmlformats.org/officeDocument/2006/relationships/image" Target="../media/image1637.png"/><Relationship Id="rId89" Type="http://schemas.openxmlformats.org/officeDocument/2006/relationships/customXml" Target="../ink/ink1722.xml"/><Relationship Id="rId112" Type="http://schemas.openxmlformats.org/officeDocument/2006/relationships/image" Target="../media/image1659.png"/><Relationship Id="rId133" Type="http://schemas.openxmlformats.org/officeDocument/2006/relationships/customXml" Target="../ink/ink1744.xml"/><Relationship Id="rId154" Type="http://schemas.openxmlformats.org/officeDocument/2006/relationships/image" Target="../media/image1680.png"/><Relationship Id="rId175" Type="http://schemas.openxmlformats.org/officeDocument/2006/relationships/customXml" Target="../ink/ink1765.xml"/><Relationship Id="rId196" Type="http://schemas.openxmlformats.org/officeDocument/2006/relationships/image" Target="../media/image1701.png"/><Relationship Id="rId200" Type="http://schemas.openxmlformats.org/officeDocument/2006/relationships/image" Target="../media/image1703.png"/><Relationship Id="rId16" Type="http://schemas.openxmlformats.org/officeDocument/2006/relationships/image" Target="../media/image1611.png"/><Relationship Id="rId37" Type="http://schemas.openxmlformats.org/officeDocument/2006/relationships/customXml" Target="../ink/ink1696.xml"/><Relationship Id="rId58" Type="http://schemas.openxmlformats.org/officeDocument/2006/relationships/image" Target="../media/image1632.png"/><Relationship Id="rId79" Type="http://schemas.openxmlformats.org/officeDocument/2006/relationships/customXml" Target="../ink/ink1717.xml"/><Relationship Id="rId102" Type="http://schemas.openxmlformats.org/officeDocument/2006/relationships/image" Target="../media/image1654.png"/><Relationship Id="rId123" Type="http://schemas.openxmlformats.org/officeDocument/2006/relationships/customXml" Target="../ink/ink1739.xml"/><Relationship Id="rId144" Type="http://schemas.openxmlformats.org/officeDocument/2006/relationships/image" Target="../media/image1675.png"/><Relationship Id="rId90" Type="http://schemas.openxmlformats.org/officeDocument/2006/relationships/image" Target="../media/image1648.png"/><Relationship Id="rId165" Type="http://schemas.openxmlformats.org/officeDocument/2006/relationships/customXml" Target="../ink/ink1760.xml"/><Relationship Id="rId186" Type="http://schemas.openxmlformats.org/officeDocument/2006/relationships/image" Target="../media/image1696.png"/><Relationship Id="rId211" Type="http://schemas.openxmlformats.org/officeDocument/2006/relationships/customXml" Target="../ink/ink1783.xml"/><Relationship Id="rId27" Type="http://schemas.openxmlformats.org/officeDocument/2006/relationships/customXml" Target="../ink/ink1691.xml"/><Relationship Id="rId48" Type="http://schemas.openxmlformats.org/officeDocument/2006/relationships/image" Target="../media/image1627.png"/><Relationship Id="rId69" Type="http://schemas.openxmlformats.org/officeDocument/2006/relationships/customXml" Target="../ink/ink1712.xml"/><Relationship Id="rId113" Type="http://schemas.openxmlformats.org/officeDocument/2006/relationships/customXml" Target="../ink/ink1734.xml"/><Relationship Id="rId134" Type="http://schemas.openxmlformats.org/officeDocument/2006/relationships/image" Target="../media/image1670.png"/><Relationship Id="rId80" Type="http://schemas.openxmlformats.org/officeDocument/2006/relationships/image" Target="../media/image1643.png"/><Relationship Id="rId155" Type="http://schemas.openxmlformats.org/officeDocument/2006/relationships/customXml" Target="../ink/ink1755.xml"/><Relationship Id="rId176" Type="http://schemas.openxmlformats.org/officeDocument/2006/relationships/image" Target="../media/image1691.png"/><Relationship Id="rId197" Type="http://schemas.openxmlformats.org/officeDocument/2006/relationships/customXml" Target="../ink/ink1776.xml"/><Relationship Id="rId201" Type="http://schemas.openxmlformats.org/officeDocument/2006/relationships/customXml" Target="../ink/ink1778.xml"/><Relationship Id="rId17" Type="http://schemas.openxmlformats.org/officeDocument/2006/relationships/customXml" Target="../ink/ink1686.xml"/><Relationship Id="rId38" Type="http://schemas.openxmlformats.org/officeDocument/2006/relationships/image" Target="../media/image1622.png"/><Relationship Id="rId59" Type="http://schemas.openxmlformats.org/officeDocument/2006/relationships/customXml" Target="../ink/ink1707.xml"/><Relationship Id="rId103" Type="http://schemas.openxmlformats.org/officeDocument/2006/relationships/customXml" Target="../ink/ink1729.xml"/><Relationship Id="rId124" Type="http://schemas.openxmlformats.org/officeDocument/2006/relationships/image" Target="../media/image1665.png"/><Relationship Id="rId70" Type="http://schemas.openxmlformats.org/officeDocument/2006/relationships/image" Target="../media/image1638.png"/><Relationship Id="rId91" Type="http://schemas.openxmlformats.org/officeDocument/2006/relationships/customXml" Target="../ink/ink1723.xml"/><Relationship Id="rId145" Type="http://schemas.openxmlformats.org/officeDocument/2006/relationships/customXml" Target="../ink/ink1750.xml"/><Relationship Id="rId166" Type="http://schemas.openxmlformats.org/officeDocument/2006/relationships/image" Target="../media/image1686.png"/><Relationship Id="rId187" Type="http://schemas.openxmlformats.org/officeDocument/2006/relationships/customXml" Target="../ink/ink1771.xml"/><Relationship Id="rId1" Type="http://schemas.openxmlformats.org/officeDocument/2006/relationships/slideLayout" Target="../slideLayouts/slideLayout7.xml"/><Relationship Id="rId212" Type="http://schemas.openxmlformats.org/officeDocument/2006/relationships/image" Target="../media/image1709.png"/><Relationship Id="rId28" Type="http://schemas.openxmlformats.org/officeDocument/2006/relationships/image" Target="../media/image1617.png"/><Relationship Id="rId49" Type="http://schemas.openxmlformats.org/officeDocument/2006/relationships/customXml" Target="../ink/ink1702.xml"/><Relationship Id="rId114" Type="http://schemas.openxmlformats.org/officeDocument/2006/relationships/image" Target="../media/image1660.png"/><Relationship Id="rId60" Type="http://schemas.openxmlformats.org/officeDocument/2006/relationships/image" Target="../media/image1633.png"/><Relationship Id="rId81" Type="http://schemas.openxmlformats.org/officeDocument/2006/relationships/customXml" Target="../ink/ink1718.xml"/><Relationship Id="rId135" Type="http://schemas.openxmlformats.org/officeDocument/2006/relationships/customXml" Target="../ink/ink1745.xml"/><Relationship Id="rId156" Type="http://schemas.openxmlformats.org/officeDocument/2006/relationships/image" Target="../media/image1681.png"/><Relationship Id="rId177" Type="http://schemas.openxmlformats.org/officeDocument/2006/relationships/customXml" Target="../ink/ink1766.xml"/><Relationship Id="rId198" Type="http://schemas.openxmlformats.org/officeDocument/2006/relationships/image" Target="../media/image1702.png"/><Relationship Id="rId202" Type="http://schemas.openxmlformats.org/officeDocument/2006/relationships/image" Target="../media/image1704.png"/><Relationship Id="rId18" Type="http://schemas.openxmlformats.org/officeDocument/2006/relationships/image" Target="../media/image1612.png"/><Relationship Id="rId39" Type="http://schemas.openxmlformats.org/officeDocument/2006/relationships/customXml" Target="../ink/ink1697.xml"/><Relationship Id="rId50" Type="http://schemas.openxmlformats.org/officeDocument/2006/relationships/image" Target="../media/image1628.png"/><Relationship Id="rId104" Type="http://schemas.openxmlformats.org/officeDocument/2006/relationships/image" Target="../media/image1655.png"/><Relationship Id="rId125" Type="http://schemas.openxmlformats.org/officeDocument/2006/relationships/customXml" Target="../ink/ink1740.xml"/><Relationship Id="rId146" Type="http://schemas.openxmlformats.org/officeDocument/2006/relationships/image" Target="../media/image1676.png"/><Relationship Id="rId167" Type="http://schemas.openxmlformats.org/officeDocument/2006/relationships/customXml" Target="../ink/ink1761.xml"/><Relationship Id="rId188" Type="http://schemas.openxmlformats.org/officeDocument/2006/relationships/image" Target="../media/image1697.png"/><Relationship Id="rId71" Type="http://schemas.openxmlformats.org/officeDocument/2006/relationships/customXml" Target="../ink/ink1713.xml"/><Relationship Id="rId92" Type="http://schemas.openxmlformats.org/officeDocument/2006/relationships/image" Target="../media/image1649.png"/><Relationship Id="rId213" Type="http://schemas.openxmlformats.org/officeDocument/2006/relationships/customXml" Target="../ink/ink1784.xml"/><Relationship Id="rId2" Type="http://schemas.openxmlformats.org/officeDocument/2006/relationships/notesSlide" Target="../notesSlides/notesSlide21.xml"/><Relationship Id="rId29" Type="http://schemas.openxmlformats.org/officeDocument/2006/relationships/customXml" Target="../ink/ink1692.xml"/><Relationship Id="rId40" Type="http://schemas.openxmlformats.org/officeDocument/2006/relationships/image" Target="../media/image1623.png"/><Relationship Id="rId115" Type="http://schemas.openxmlformats.org/officeDocument/2006/relationships/customXml" Target="../ink/ink1735.xml"/><Relationship Id="rId136" Type="http://schemas.openxmlformats.org/officeDocument/2006/relationships/image" Target="../media/image1671.png"/><Relationship Id="rId157" Type="http://schemas.openxmlformats.org/officeDocument/2006/relationships/customXml" Target="../ink/ink1756.xml"/><Relationship Id="rId178" Type="http://schemas.openxmlformats.org/officeDocument/2006/relationships/image" Target="../media/image1692.png"/><Relationship Id="rId61" Type="http://schemas.openxmlformats.org/officeDocument/2006/relationships/customXml" Target="../ink/ink1708.xml"/><Relationship Id="rId82" Type="http://schemas.openxmlformats.org/officeDocument/2006/relationships/image" Target="../media/image1644.png"/><Relationship Id="rId199" Type="http://schemas.openxmlformats.org/officeDocument/2006/relationships/customXml" Target="../ink/ink1777.xml"/><Relationship Id="rId203" Type="http://schemas.openxmlformats.org/officeDocument/2006/relationships/customXml" Target="../ink/ink1779.xml"/><Relationship Id="rId19" Type="http://schemas.openxmlformats.org/officeDocument/2006/relationships/customXml" Target="../ink/ink1687.xml"/></Relationships>
</file>

<file path=ppt/slides/_rels/slide22.xml.rels><?xml version="1.0" encoding="UTF-8" standalone="yes"?>
<Relationships xmlns="http://schemas.openxmlformats.org/package/2006/relationships"><Relationship Id="rId8" Type="http://schemas.openxmlformats.org/officeDocument/2006/relationships/image" Target="../media/image1715.png"/><Relationship Id="rId13" Type="http://schemas.openxmlformats.org/officeDocument/2006/relationships/customXml" Target="../ink/ink1792.xml"/><Relationship Id="rId18" Type="http://schemas.openxmlformats.org/officeDocument/2006/relationships/image" Target="../media/image1720.png"/><Relationship Id="rId26" Type="http://schemas.openxmlformats.org/officeDocument/2006/relationships/image" Target="../media/image1724.png"/><Relationship Id="rId3" Type="http://schemas.openxmlformats.org/officeDocument/2006/relationships/customXml" Target="../ink/ink1787.xml"/><Relationship Id="rId21" Type="http://schemas.openxmlformats.org/officeDocument/2006/relationships/customXml" Target="../ink/ink1796.xml"/><Relationship Id="rId7" Type="http://schemas.openxmlformats.org/officeDocument/2006/relationships/customXml" Target="../ink/ink1789.xml"/><Relationship Id="rId12" Type="http://schemas.openxmlformats.org/officeDocument/2006/relationships/image" Target="../media/image1717.png"/><Relationship Id="rId17" Type="http://schemas.openxmlformats.org/officeDocument/2006/relationships/customXml" Target="../ink/ink1794.xml"/><Relationship Id="rId25" Type="http://schemas.openxmlformats.org/officeDocument/2006/relationships/customXml" Target="../ink/ink1798.xml"/><Relationship Id="rId2" Type="http://schemas.openxmlformats.org/officeDocument/2006/relationships/notesSlide" Target="../notesSlides/notesSlide22.xml"/><Relationship Id="rId16" Type="http://schemas.openxmlformats.org/officeDocument/2006/relationships/image" Target="../media/image1719.png"/><Relationship Id="rId20" Type="http://schemas.openxmlformats.org/officeDocument/2006/relationships/image" Target="../media/image1721.png"/><Relationship Id="rId1" Type="http://schemas.openxmlformats.org/officeDocument/2006/relationships/slideLayout" Target="../slideLayouts/slideLayout7.xml"/><Relationship Id="rId6" Type="http://schemas.openxmlformats.org/officeDocument/2006/relationships/image" Target="../media/image1714.png"/><Relationship Id="rId11" Type="http://schemas.openxmlformats.org/officeDocument/2006/relationships/customXml" Target="../ink/ink1791.xml"/><Relationship Id="rId24" Type="http://schemas.openxmlformats.org/officeDocument/2006/relationships/image" Target="../media/image1723.png"/><Relationship Id="rId5" Type="http://schemas.openxmlformats.org/officeDocument/2006/relationships/customXml" Target="../ink/ink1788.xml"/><Relationship Id="rId15" Type="http://schemas.openxmlformats.org/officeDocument/2006/relationships/customXml" Target="../ink/ink1793.xml"/><Relationship Id="rId23" Type="http://schemas.openxmlformats.org/officeDocument/2006/relationships/customXml" Target="../ink/ink1797.xml"/><Relationship Id="rId10" Type="http://schemas.openxmlformats.org/officeDocument/2006/relationships/image" Target="../media/image1716.png"/><Relationship Id="rId19" Type="http://schemas.openxmlformats.org/officeDocument/2006/relationships/customXml" Target="../ink/ink1795.xml"/><Relationship Id="rId4" Type="http://schemas.openxmlformats.org/officeDocument/2006/relationships/image" Target="../media/image1713.png"/><Relationship Id="rId9" Type="http://schemas.openxmlformats.org/officeDocument/2006/relationships/customXml" Target="../ink/ink1790.xml"/><Relationship Id="rId14" Type="http://schemas.openxmlformats.org/officeDocument/2006/relationships/image" Target="../media/image1718.png"/><Relationship Id="rId22" Type="http://schemas.openxmlformats.org/officeDocument/2006/relationships/image" Target="../media/image1722.png"/></Relationships>
</file>

<file path=ppt/slides/_rels/slide23.xml.rels><?xml version="1.0" encoding="UTF-8" standalone="yes"?>
<Relationships xmlns="http://schemas.openxmlformats.org/package/2006/relationships"><Relationship Id="rId26" Type="http://schemas.openxmlformats.org/officeDocument/2006/relationships/customXml" Target="../ink/ink1810.xml"/><Relationship Id="rId21" Type="http://schemas.openxmlformats.org/officeDocument/2006/relationships/image" Target="../media/image1733.png"/><Relationship Id="rId42" Type="http://schemas.openxmlformats.org/officeDocument/2006/relationships/customXml" Target="../ink/ink1818.xml"/><Relationship Id="rId47" Type="http://schemas.openxmlformats.org/officeDocument/2006/relationships/image" Target="../media/image1746.png"/><Relationship Id="rId63" Type="http://schemas.openxmlformats.org/officeDocument/2006/relationships/image" Target="../media/image1754.png"/><Relationship Id="rId68" Type="http://schemas.openxmlformats.org/officeDocument/2006/relationships/customXml" Target="../ink/ink1831.xml"/><Relationship Id="rId2" Type="http://schemas.openxmlformats.org/officeDocument/2006/relationships/notesSlide" Target="../notesSlides/notesSlide23.xml"/><Relationship Id="rId16" Type="http://schemas.openxmlformats.org/officeDocument/2006/relationships/customXml" Target="../ink/ink1805.xml"/><Relationship Id="rId29" Type="http://schemas.openxmlformats.org/officeDocument/2006/relationships/image" Target="../media/image1737.png"/><Relationship Id="rId11" Type="http://schemas.openxmlformats.org/officeDocument/2006/relationships/image" Target="../media/image1728.png"/><Relationship Id="rId24" Type="http://schemas.openxmlformats.org/officeDocument/2006/relationships/customXml" Target="../ink/ink1809.xml"/><Relationship Id="rId32" Type="http://schemas.openxmlformats.org/officeDocument/2006/relationships/customXml" Target="../ink/ink1813.xml"/><Relationship Id="rId37" Type="http://schemas.openxmlformats.org/officeDocument/2006/relationships/image" Target="../media/image1741.png"/><Relationship Id="rId40" Type="http://schemas.openxmlformats.org/officeDocument/2006/relationships/customXml" Target="../ink/ink1817.xml"/><Relationship Id="rId45" Type="http://schemas.openxmlformats.org/officeDocument/2006/relationships/image" Target="../media/image1745.png"/><Relationship Id="rId53" Type="http://schemas.openxmlformats.org/officeDocument/2006/relationships/image" Target="../media/image1749.png"/><Relationship Id="rId58" Type="http://schemas.openxmlformats.org/officeDocument/2006/relationships/customXml" Target="../ink/ink1826.xml"/><Relationship Id="rId66" Type="http://schemas.openxmlformats.org/officeDocument/2006/relationships/customXml" Target="../ink/ink1830.xml"/><Relationship Id="rId5" Type="http://schemas.openxmlformats.org/officeDocument/2006/relationships/image" Target="../media/image1725.png"/><Relationship Id="rId61" Type="http://schemas.openxmlformats.org/officeDocument/2006/relationships/image" Target="../media/image1753.png"/><Relationship Id="rId19" Type="http://schemas.openxmlformats.org/officeDocument/2006/relationships/image" Target="../media/image1732.png"/><Relationship Id="rId14" Type="http://schemas.openxmlformats.org/officeDocument/2006/relationships/customXml" Target="../ink/ink1804.xml"/><Relationship Id="rId22" Type="http://schemas.openxmlformats.org/officeDocument/2006/relationships/customXml" Target="../ink/ink1808.xml"/><Relationship Id="rId27" Type="http://schemas.openxmlformats.org/officeDocument/2006/relationships/image" Target="../media/image1736.png"/><Relationship Id="rId30" Type="http://schemas.openxmlformats.org/officeDocument/2006/relationships/customXml" Target="../ink/ink1812.xml"/><Relationship Id="rId35" Type="http://schemas.openxmlformats.org/officeDocument/2006/relationships/image" Target="../media/image1740.png"/><Relationship Id="rId43" Type="http://schemas.openxmlformats.org/officeDocument/2006/relationships/image" Target="../media/image1744.png"/><Relationship Id="rId48" Type="http://schemas.openxmlformats.org/officeDocument/2006/relationships/customXml" Target="../ink/ink1821.xml"/><Relationship Id="rId56" Type="http://schemas.openxmlformats.org/officeDocument/2006/relationships/customXml" Target="../ink/ink1825.xml"/><Relationship Id="rId64" Type="http://schemas.openxmlformats.org/officeDocument/2006/relationships/customXml" Target="../ink/ink1829.xml"/><Relationship Id="rId69" Type="http://schemas.openxmlformats.org/officeDocument/2006/relationships/image" Target="../media/image1757.png"/><Relationship Id="rId8" Type="http://schemas.openxmlformats.org/officeDocument/2006/relationships/customXml" Target="../ink/ink1801.xml"/><Relationship Id="rId51" Type="http://schemas.openxmlformats.org/officeDocument/2006/relationships/image" Target="../media/image1748.png"/><Relationship Id="rId72" Type="http://schemas.openxmlformats.org/officeDocument/2006/relationships/customXml" Target="../ink/ink1833.xml"/><Relationship Id="rId3" Type="http://schemas.openxmlformats.org/officeDocument/2006/relationships/image" Target="../media/image4510.png"/><Relationship Id="rId12" Type="http://schemas.openxmlformats.org/officeDocument/2006/relationships/customXml" Target="../ink/ink1803.xml"/><Relationship Id="rId17" Type="http://schemas.openxmlformats.org/officeDocument/2006/relationships/image" Target="../media/image1731.png"/><Relationship Id="rId25" Type="http://schemas.openxmlformats.org/officeDocument/2006/relationships/image" Target="../media/image1735.png"/><Relationship Id="rId33" Type="http://schemas.openxmlformats.org/officeDocument/2006/relationships/image" Target="../media/image1739.png"/><Relationship Id="rId38" Type="http://schemas.openxmlformats.org/officeDocument/2006/relationships/customXml" Target="../ink/ink1816.xml"/><Relationship Id="rId46" Type="http://schemas.openxmlformats.org/officeDocument/2006/relationships/customXml" Target="../ink/ink1820.xml"/><Relationship Id="rId59" Type="http://schemas.openxmlformats.org/officeDocument/2006/relationships/image" Target="../media/image1752.png"/><Relationship Id="rId67" Type="http://schemas.openxmlformats.org/officeDocument/2006/relationships/image" Target="../media/image1756.png"/><Relationship Id="rId20" Type="http://schemas.openxmlformats.org/officeDocument/2006/relationships/customXml" Target="../ink/ink1807.xml"/><Relationship Id="rId41" Type="http://schemas.openxmlformats.org/officeDocument/2006/relationships/image" Target="../media/image1743.png"/><Relationship Id="rId54" Type="http://schemas.openxmlformats.org/officeDocument/2006/relationships/customXml" Target="../ink/ink1824.xml"/><Relationship Id="rId62" Type="http://schemas.openxmlformats.org/officeDocument/2006/relationships/customXml" Target="../ink/ink1828.xml"/><Relationship Id="rId70" Type="http://schemas.openxmlformats.org/officeDocument/2006/relationships/customXml" Target="../ink/ink1832.xml"/><Relationship Id="rId1" Type="http://schemas.openxmlformats.org/officeDocument/2006/relationships/slideLayout" Target="../slideLayouts/slideLayout7.xml"/><Relationship Id="rId6" Type="http://schemas.openxmlformats.org/officeDocument/2006/relationships/customXml" Target="../ink/ink1800.xml"/><Relationship Id="rId15" Type="http://schemas.openxmlformats.org/officeDocument/2006/relationships/image" Target="../media/image1730.png"/><Relationship Id="rId23" Type="http://schemas.openxmlformats.org/officeDocument/2006/relationships/image" Target="../media/image1734.png"/><Relationship Id="rId28" Type="http://schemas.openxmlformats.org/officeDocument/2006/relationships/customXml" Target="../ink/ink1811.xml"/><Relationship Id="rId36" Type="http://schemas.openxmlformats.org/officeDocument/2006/relationships/customXml" Target="../ink/ink1815.xml"/><Relationship Id="rId49" Type="http://schemas.openxmlformats.org/officeDocument/2006/relationships/image" Target="../media/image1747.png"/><Relationship Id="rId57" Type="http://schemas.openxmlformats.org/officeDocument/2006/relationships/image" Target="../media/image1751.png"/><Relationship Id="rId10" Type="http://schemas.openxmlformats.org/officeDocument/2006/relationships/customXml" Target="../ink/ink1802.xml"/><Relationship Id="rId31" Type="http://schemas.openxmlformats.org/officeDocument/2006/relationships/image" Target="../media/image1738.png"/><Relationship Id="rId44" Type="http://schemas.openxmlformats.org/officeDocument/2006/relationships/customXml" Target="../ink/ink1819.xml"/><Relationship Id="rId52" Type="http://schemas.openxmlformats.org/officeDocument/2006/relationships/customXml" Target="../ink/ink1823.xml"/><Relationship Id="rId60" Type="http://schemas.openxmlformats.org/officeDocument/2006/relationships/customXml" Target="../ink/ink1827.xml"/><Relationship Id="rId65" Type="http://schemas.openxmlformats.org/officeDocument/2006/relationships/image" Target="../media/image1755.png"/><Relationship Id="rId73" Type="http://schemas.openxmlformats.org/officeDocument/2006/relationships/image" Target="../media/image1759.png"/><Relationship Id="rId4" Type="http://schemas.openxmlformats.org/officeDocument/2006/relationships/customXml" Target="../ink/ink1799.xml"/><Relationship Id="rId9" Type="http://schemas.openxmlformats.org/officeDocument/2006/relationships/image" Target="../media/image1727.png"/><Relationship Id="rId13" Type="http://schemas.openxmlformats.org/officeDocument/2006/relationships/image" Target="../media/image1729.png"/><Relationship Id="rId18" Type="http://schemas.openxmlformats.org/officeDocument/2006/relationships/customXml" Target="../ink/ink1806.xml"/><Relationship Id="rId39" Type="http://schemas.openxmlformats.org/officeDocument/2006/relationships/image" Target="../media/image1742.png"/><Relationship Id="rId34" Type="http://schemas.openxmlformats.org/officeDocument/2006/relationships/customXml" Target="../ink/ink1814.xml"/><Relationship Id="rId50" Type="http://schemas.openxmlformats.org/officeDocument/2006/relationships/customXml" Target="../ink/ink1822.xml"/><Relationship Id="rId55" Type="http://schemas.openxmlformats.org/officeDocument/2006/relationships/image" Target="../media/image1750.png"/><Relationship Id="rId7" Type="http://schemas.openxmlformats.org/officeDocument/2006/relationships/image" Target="../media/image1726.png"/><Relationship Id="rId71" Type="http://schemas.openxmlformats.org/officeDocument/2006/relationships/image" Target="../media/image1758.png"/></Relationships>
</file>

<file path=ppt/slides/_rels/slide24.xml.rels><?xml version="1.0" encoding="UTF-8" standalone="yes"?>
<Relationships xmlns="http://schemas.openxmlformats.org/package/2006/relationships"><Relationship Id="rId117" Type="http://schemas.openxmlformats.org/officeDocument/2006/relationships/image" Target="../media/image1816.png"/><Relationship Id="rId299" Type="http://schemas.openxmlformats.org/officeDocument/2006/relationships/image" Target="../media/image1907.png"/><Relationship Id="rId21" Type="http://schemas.openxmlformats.org/officeDocument/2006/relationships/image" Target="../media/image1768.png"/><Relationship Id="rId63" Type="http://schemas.openxmlformats.org/officeDocument/2006/relationships/image" Target="../media/image1789.png"/><Relationship Id="rId159" Type="http://schemas.openxmlformats.org/officeDocument/2006/relationships/image" Target="../media/image1837.png"/><Relationship Id="rId324" Type="http://schemas.openxmlformats.org/officeDocument/2006/relationships/customXml" Target="../ink/ink1994.xml"/><Relationship Id="rId170" Type="http://schemas.openxmlformats.org/officeDocument/2006/relationships/customXml" Target="../ink/ink1917.xml"/><Relationship Id="rId226" Type="http://schemas.openxmlformats.org/officeDocument/2006/relationships/customXml" Target="../ink/ink1945.xml"/><Relationship Id="rId268" Type="http://schemas.openxmlformats.org/officeDocument/2006/relationships/customXml" Target="../ink/ink1966.xml"/><Relationship Id="rId32" Type="http://schemas.openxmlformats.org/officeDocument/2006/relationships/customXml" Target="../ink/ink1848.xml"/><Relationship Id="rId74" Type="http://schemas.openxmlformats.org/officeDocument/2006/relationships/customXml" Target="../ink/ink1869.xml"/><Relationship Id="rId128" Type="http://schemas.openxmlformats.org/officeDocument/2006/relationships/customXml" Target="../ink/ink1896.xml"/><Relationship Id="rId335" Type="http://schemas.openxmlformats.org/officeDocument/2006/relationships/image" Target="../media/image1925.png"/><Relationship Id="rId5" Type="http://schemas.openxmlformats.org/officeDocument/2006/relationships/image" Target="../media/image1760.png"/><Relationship Id="rId181" Type="http://schemas.openxmlformats.org/officeDocument/2006/relationships/image" Target="../media/image1848.png"/><Relationship Id="rId237" Type="http://schemas.openxmlformats.org/officeDocument/2006/relationships/image" Target="../media/image1876.png"/><Relationship Id="rId279" Type="http://schemas.openxmlformats.org/officeDocument/2006/relationships/image" Target="../media/image1897.png"/><Relationship Id="rId43" Type="http://schemas.openxmlformats.org/officeDocument/2006/relationships/image" Target="../media/image1779.png"/><Relationship Id="rId139" Type="http://schemas.openxmlformats.org/officeDocument/2006/relationships/image" Target="../media/image1827.png"/><Relationship Id="rId290" Type="http://schemas.openxmlformats.org/officeDocument/2006/relationships/customXml" Target="../ink/ink1977.xml"/><Relationship Id="rId304" Type="http://schemas.openxmlformats.org/officeDocument/2006/relationships/customXml" Target="../ink/ink1984.xml"/><Relationship Id="rId346" Type="http://schemas.openxmlformats.org/officeDocument/2006/relationships/customXml" Target="../ink/ink2005.xml"/><Relationship Id="rId85" Type="http://schemas.openxmlformats.org/officeDocument/2006/relationships/image" Target="../media/image1800.png"/><Relationship Id="rId150" Type="http://schemas.openxmlformats.org/officeDocument/2006/relationships/customXml" Target="../ink/ink1907.xml"/><Relationship Id="rId192" Type="http://schemas.openxmlformats.org/officeDocument/2006/relationships/customXml" Target="../ink/ink1928.xml"/><Relationship Id="rId206" Type="http://schemas.openxmlformats.org/officeDocument/2006/relationships/customXml" Target="../ink/ink1935.xml"/><Relationship Id="rId248" Type="http://schemas.openxmlformats.org/officeDocument/2006/relationships/customXml" Target="../ink/ink1956.xml"/><Relationship Id="rId12" Type="http://schemas.openxmlformats.org/officeDocument/2006/relationships/customXml" Target="../ink/ink1838.xml"/><Relationship Id="rId108" Type="http://schemas.openxmlformats.org/officeDocument/2006/relationships/customXml" Target="../ink/ink1886.xml"/><Relationship Id="rId315" Type="http://schemas.openxmlformats.org/officeDocument/2006/relationships/image" Target="../media/image1915.png"/><Relationship Id="rId357" Type="http://schemas.openxmlformats.org/officeDocument/2006/relationships/image" Target="../media/image1936.png"/><Relationship Id="rId54" Type="http://schemas.openxmlformats.org/officeDocument/2006/relationships/customXml" Target="../ink/ink1859.xml"/><Relationship Id="rId96" Type="http://schemas.openxmlformats.org/officeDocument/2006/relationships/customXml" Target="../ink/ink1880.xml"/><Relationship Id="rId161" Type="http://schemas.openxmlformats.org/officeDocument/2006/relationships/image" Target="../media/image1838.png"/><Relationship Id="rId217" Type="http://schemas.openxmlformats.org/officeDocument/2006/relationships/image" Target="../media/image1866.png"/><Relationship Id="rId259" Type="http://schemas.openxmlformats.org/officeDocument/2006/relationships/image" Target="../media/image1887.png"/><Relationship Id="rId23" Type="http://schemas.openxmlformats.org/officeDocument/2006/relationships/image" Target="../media/image1769.png"/><Relationship Id="rId119" Type="http://schemas.openxmlformats.org/officeDocument/2006/relationships/image" Target="../media/image1817.png"/><Relationship Id="rId270" Type="http://schemas.openxmlformats.org/officeDocument/2006/relationships/customXml" Target="../ink/ink1967.xml"/><Relationship Id="rId326" Type="http://schemas.openxmlformats.org/officeDocument/2006/relationships/customXml" Target="../ink/ink1995.xml"/><Relationship Id="rId65" Type="http://schemas.openxmlformats.org/officeDocument/2006/relationships/image" Target="../media/image1790.png"/><Relationship Id="rId130" Type="http://schemas.openxmlformats.org/officeDocument/2006/relationships/customXml" Target="../ink/ink1897.xml"/><Relationship Id="rId172" Type="http://schemas.openxmlformats.org/officeDocument/2006/relationships/customXml" Target="../ink/ink1918.xml"/><Relationship Id="rId228" Type="http://schemas.openxmlformats.org/officeDocument/2006/relationships/customXml" Target="../ink/ink1946.xml"/><Relationship Id="rId281" Type="http://schemas.openxmlformats.org/officeDocument/2006/relationships/image" Target="../media/image1898.png"/><Relationship Id="rId337" Type="http://schemas.openxmlformats.org/officeDocument/2006/relationships/image" Target="../media/image1926.png"/><Relationship Id="rId34" Type="http://schemas.openxmlformats.org/officeDocument/2006/relationships/customXml" Target="../ink/ink1849.xml"/><Relationship Id="rId76" Type="http://schemas.openxmlformats.org/officeDocument/2006/relationships/customXml" Target="../ink/ink1870.xml"/><Relationship Id="rId141" Type="http://schemas.openxmlformats.org/officeDocument/2006/relationships/image" Target="../media/image1828.png"/><Relationship Id="rId7" Type="http://schemas.openxmlformats.org/officeDocument/2006/relationships/image" Target="../media/image1761.png"/><Relationship Id="rId183" Type="http://schemas.openxmlformats.org/officeDocument/2006/relationships/image" Target="../media/image1849.png"/><Relationship Id="rId239" Type="http://schemas.openxmlformats.org/officeDocument/2006/relationships/image" Target="../media/image1877.png"/><Relationship Id="rId250" Type="http://schemas.openxmlformats.org/officeDocument/2006/relationships/customXml" Target="../ink/ink1957.xml"/><Relationship Id="rId292" Type="http://schemas.openxmlformats.org/officeDocument/2006/relationships/customXml" Target="../ink/ink1978.xml"/><Relationship Id="rId306" Type="http://schemas.openxmlformats.org/officeDocument/2006/relationships/customXml" Target="../ink/ink1985.xml"/><Relationship Id="rId45" Type="http://schemas.openxmlformats.org/officeDocument/2006/relationships/image" Target="../media/image1780.png"/><Relationship Id="rId87" Type="http://schemas.openxmlformats.org/officeDocument/2006/relationships/image" Target="../media/image1801.png"/><Relationship Id="rId110" Type="http://schemas.openxmlformats.org/officeDocument/2006/relationships/customXml" Target="../ink/ink1887.xml"/><Relationship Id="rId348" Type="http://schemas.openxmlformats.org/officeDocument/2006/relationships/customXml" Target="../ink/ink2006.xml"/><Relationship Id="rId152" Type="http://schemas.openxmlformats.org/officeDocument/2006/relationships/customXml" Target="../ink/ink1908.xml"/><Relationship Id="rId194" Type="http://schemas.openxmlformats.org/officeDocument/2006/relationships/customXml" Target="../ink/ink1929.xml"/><Relationship Id="rId208" Type="http://schemas.openxmlformats.org/officeDocument/2006/relationships/customXml" Target="../ink/ink1936.xml"/><Relationship Id="rId261" Type="http://schemas.openxmlformats.org/officeDocument/2006/relationships/image" Target="../media/image1888.png"/><Relationship Id="rId14" Type="http://schemas.openxmlformats.org/officeDocument/2006/relationships/customXml" Target="../ink/ink1839.xml"/><Relationship Id="rId56" Type="http://schemas.openxmlformats.org/officeDocument/2006/relationships/customXml" Target="../ink/ink1860.xml"/><Relationship Id="rId317" Type="http://schemas.openxmlformats.org/officeDocument/2006/relationships/image" Target="../media/image1916.png"/><Relationship Id="rId359" Type="http://schemas.openxmlformats.org/officeDocument/2006/relationships/image" Target="../media/image1937.png"/><Relationship Id="rId98" Type="http://schemas.openxmlformats.org/officeDocument/2006/relationships/customXml" Target="../ink/ink1881.xml"/><Relationship Id="rId121" Type="http://schemas.openxmlformats.org/officeDocument/2006/relationships/image" Target="../media/image1818.png"/><Relationship Id="rId163" Type="http://schemas.openxmlformats.org/officeDocument/2006/relationships/image" Target="../media/image1839.png"/><Relationship Id="rId219" Type="http://schemas.openxmlformats.org/officeDocument/2006/relationships/image" Target="../media/image1867.png"/><Relationship Id="rId230" Type="http://schemas.openxmlformats.org/officeDocument/2006/relationships/customXml" Target="../ink/ink1947.xml"/><Relationship Id="rId25" Type="http://schemas.openxmlformats.org/officeDocument/2006/relationships/image" Target="../media/image1770.png"/><Relationship Id="rId67" Type="http://schemas.openxmlformats.org/officeDocument/2006/relationships/image" Target="../media/image1791.png"/><Relationship Id="rId272" Type="http://schemas.openxmlformats.org/officeDocument/2006/relationships/customXml" Target="../ink/ink1968.xml"/><Relationship Id="rId328" Type="http://schemas.openxmlformats.org/officeDocument/2006/relationships/customXml" Target="../ink/ink1996.xml"/><Relationship Id="rId88" Type="http://schemas.openxmlformats.org/officeDocument/2006/relationships/customXml" Target="../ink/ink1876.xml"/><Relationship Id="rId111" Type="http://schemas.openxmlformats.org/officeDocument/2006/relationships/image" Target="../media/image1813.png"/><Relationship Id="rId132" Type="http://schemas.openxmlformats.org/officeDocument/2006/relationships/customXml" Target="../ink/ink1898.xml"/><Relationship Id="rId153" Type="http://schemas.openxmlformats.org/officeDocument/2006/relationships/image" Target="../media/image1834.png"/><Relationship Id="rId174" Type="http://schemas.openxmlformats.org/officeDocument/2006/relationships/customXml" Target="../ink/ink1919.xml"/><Relationship Id="rId195" Type="http://schemas.openxmlformats.org/officeDocument/2006/relationships/image" Target="../media/image1855.png"/><Relationship Id="rId209" Type="http://schemas.openxmlformats.org/officeDocument/2006/relationships/image" Target="../media/image1862.png"/><Relationship Id="rId360" Type="http://schemas.openxmlformats.org/officeDocument/2006/relationships/customXml" Target="../ink/ink2012.xml"/><Relationship Id="rId220" Type="http://schemas.openxmlformats.org/officeDocument/2006/relationships/customXml" Target="../ink/ink1942.xml"/><Relationship Id="rId241" Type="http://schemas.openxmlformats.org/officeDocument/2006/relationships/image" Target="../media/image1878.png"/><Relationship Id="rId15" Type="http://schemas.openxmlformats.org/officeDocument/2006/relationships/image" Target="../media/image1765.png"/><Relationship Id="rId36" Type="http://schemas.openxmlformats.org/officeDocument/2006/relationships/customXml" Target="../ink/ink1850.xml"/><Relationship Id="rId57" Type="http://schemas.openxmlformats.org/officeDocument/2006/relationships/image" Target="../media/image1786.png"/><Relationship Id="rId262" Type="http://schemas.openxmlformats.org/officeDocument/2006/relationships/customXml" Target="../ink/ink1963.xml"/><Relationship Id="rId283" Type="http://schemas.openxmlformats.org/officeDocument/2006/relationships/image" Target="../media/image1899.png"/><Relationship Id="rId318" Type="http://schemas.openxmlformats.org/officeDocument/2006/relationships/customXml" Target="../ink/ink1991.xml"/><Relationship Id="rId339" Type="http://schemas.openxmlformats.org/officeDocument/2006/relationships/image" Target="../media/image1927.png"/><Relationship Id="rId78" Type="http://schemas.openxmlformats.org/officeDocument/2006/relationships/customXml" Target="../ink/ink1871.xml"/><Relationship Id="rId99" Type="http://schemas.openxmlformats.org/officeDocument/2006/relationships/image" Target="../media/image1807.png"/><Relationship Id="rId101" Type="http://schemas.openxmlformats.org/officeDocument/2006/relationships/image" Target="../media/image1808.png"/><Relationship Id="rId122" Type="http://schemas.openxmlformats.org/officeDocument/2006/relationships/customXml" Target="../ink/ink1893.xml"/><Relationship Id="rId143" Type="http://schemas.openxmlformats.org/officeDocument/2006/relationships/image" Target="../media/image1829.png"/><Relationship Id="rId164" Type="http://schemas.openxmlformats.org/officeDocument/2006/relationships/customXml" Target="../ink/ink1914.xml"/><Relationship Id="rId185" Type="http://schemas.openxmlformats.org/officeDocument/2006/relationships/image" Target="../media/image1850.png"/><Relationship Id="rId350" Type="http://schemas.openxmlformats.org/officeDocument/2006/relationships/customXml" Target="../ink/ink2007.xml"/><Relationship Id="rId9" Type="http://schemas.openxmlformats.org/officeDocument/2006/relationships/image" Target="../media/image1762.png"/><Relationship Id="rId210" Type="http://schemas.openxmlformats.org/officeDocument/2006/relationships/customXml" Target="../ink/ink1937.xml"/><Relationship Id="rId26" Type="http://schemas.openxmlformats.org/officeDocument/2006/relationships/customXml" Target="../ink/ink1845.xml"/><Relationship Id="rId231" Type="http://schemas.openxmlformats.org/officeDocument/2006/relationships/image" Target="../media/image1873.png"/><Relationship Id="rId252" Type="http://schemas.openxmlformats.org/officeDocument/2006/relationships/customXml" Target="../ink/ink1958.xml"/><Relationship Id="rId273" Type="http://schemas.openxmlformats.org/officeDocument/2006/relationships/image" Target="../media/image1894.png"/><Relationship Id="rId294" Type="http://schemas.openxmlformats.org/officeDocument/2006/relationships/customXml" Target="../ink/ink1979.xml"/><Relationship Id="rId308" Type="http://schemas.openxmlformats.org/officeDocument/2006/relationships/customXml" Target="../ink/ink1986.xml"/><Relationship Id="rId329" Type="http://schemas.openxmlformats.org/officeDocument/2006/relationships/image" Target="../media/image1922.png"/><Relationship Id="rId47" Type="http://schemas.openxmlformats.org/officeDocument/2006/relationships/image" Target="../media/image1781.png"/><Relationship Id="rId68" Type="http://schemas.openxmlformats.org/officeDocument/2006/relationships/customXml" Target="../ink/ink1866.xml"/><Relationship Id="rId89" Type="http://schemas.openxmlformats.org/officeDocument/2006/relationships/image" Target="../media/image1802.png"/><Relationship Id="rId112" Type="http://schemas.openxmlformats.org/officeDocument/2006/relationships/customXml" Target="../ink/ink1888.xml"/><Relationship Id="rId133" Type="http://schemas.openxmlformats.org/officeDocument/2006/relationships/image" Target="../media/image1824.png"/><Relationship Id="rId154" Type="http://schemas.openxmlformats.org/officeDocument/2006/relationships/customXml" Target="../ink/ink1909.xml"/><Relationship Id="rId175" Type="http://schemas.openxmlformats.org/officeDocument/2006/relationships/image" Target="../media/image1845.png"/><Relationship Id="rId340" Type="http://schemas.openxmlformats.org/officeDocument/2006/relationships/customXml" Target="../ink/ink2002.xml"/><Relationship Id="rId361" Type="http://schemas.openxmlformats.org/officeDocument/2006/relationships/image" Target="../media/image1938.png"/><Relationship Id="rId196" Type="http://schemas.openxmlformats.org/officeDocument/2006/relationships/customXml" Target="../ink/ink1930.xml"/><Relationship Id="rId200" Type="http://schemas.openxmlformats.org/officeDocument/2006/relationships/customXml" Target="../ink/ink1932.xml"/><Relationship Id="rId16" Type="http://schemas.openxmlformats.org/officeDocument/2006/relationships/customXml" Target="../ink/ink1840.xml"/><Relationship Id="rId221" Type="http://schemas.openxmlformats.org/officeDocument/2006/relationships/image" Target="../media/image1868.png"/><Relationship Id="rId242" Type="http://schemas.openxmlformats.org/officeDocument/2006/relationships/customXml" Target="../ink/ink1953.xml"/><Relationship Id="rId263" Type="http://schemas.openxmlformats.org/officeDocument/2006/relationships/image" Target="../media/image1889.png"/><Relationship Id="rId284" Type="http://schemas.openxmlformats.org/officeDocument/2006/relationships/customXml" Target="../ink/ink1974.xml"/><Relationship Id="rId319" Type="http://schemas.openxmlformats.org/officeDocument/2006/relationships/image" Target="../media/image1917.png"/><Relationship Id="rId37" Type="http://schemas.openxmlformats.org/officeDocument/2006/relationships/image" Target="../media/image1776.png"/><Relationship Id="rId58" Type="http://schemas.openxmlformats.org/officeDocument/2006/relationships/customXml" Target="../ink/ink1861.xml"/><Relationship Id="rId79" Type="http://schemas.openxmlformats.org/officeDocument/2006/relationships/image" Target="../media/image1797.png"/><Relationship Id="rId102" Type="http://schemas.openxmlformats.org/officeDocument/2006/relationships/customXml" Target="../ink/ink1883.xml"/><Relationship Id="rId123" Type="http://schemas.openxmlformats.org/officeDocument/2006/relationships/image" Target="../media/image1819.png"/><Relationship Id="rId144" Type="http://schemas.openxmlformats.org/officeDocument/2006/relationships/customXml" Target="../ink/ink1904.xml"/><Relationship Id="rId330" Type="http://schemas.openxmlformats.org/officeDocument/2006/relationships/customXml" Target="../ink/ink1997.xml"/><Relationship Id="rId90" Type="http://schemas.openxmlformats.org/officeDocument/2006/relationships/customXml" Target="../ink/ink1877.xml"/><Relationship Id="rId165" Type="http://schemas.openxmlformats.org/officeDocument/2006/relationships/image" Target="../media/image1840.png"/><Relationship Id="rId186" Type="http://schemas.openxmlformats.org/officeDocument/2006/relationships/customXml" Target="../ink/ink1925.xml"/><Relationship Id="rId351" Type="http://schemas.openxmlformats.org/officeDocument/2006/relationships/image" Target="../media/image1933.png"/><Relationship Id="rId211" Type="http://schemas.openxmlformats.org/officeDocument/2006/relationships/image" Target="../media/image1863.png"/><Relationship Id="rId232" Type="http://schemas.openxmlformats.org/officeDocument/2006/relationships/customXml" Target="../ink/ink1948.xml"/><Relationship Id="rId253" Type="http://schemas.openxmlformats.org/officeDocument/2006/relationships/image" Target="../media/image1884.png"/><Relationship Id="rId274" Type="http://schemas.openxmlformats.org/officeDocument/2006/relationships/customXml" Target="../ink/ink1969.xml"/><Relationship Id="rId295" Type="http://schemas.openxmlformats.org/officeDocument/2006/relationships/image" Target="../media/image1905.png"/><Relationship Id="rId309" Type="http://schemas.openxmlformats.org/officeDocument/2006/relationships/image" Target="../media/image1912.png"/><Relationship Id="rId27" Type="http://schemas.openxmlformats.org/officeDocument/2006/relationships/image" Target="../media/image1771.png"/><Relationship Id="rId48" Type="http://schemas.openxmlformats.org/officeDocument/2006/relationships/customXml" Target="../ink/ink1856.xml"/><Relationship Id="rId69" Type="http://schemas.openxmlformats.org/officeDocument/2006/relationships/image" Target="../media/image1792.png"/><Relationship Id="rId113" Type="http://schemas.openxmlformats.org/officeDocument/2006/relationships/image" Target="../media/image1814.png"/><Relationship Id="rId134" Type="http://schemas.openxmlformats.org/officeDocument/2006/relationships/customXml" Target="../ink/ink1899.xml"/><Relationship Id="rId320" Type="http://schemas.openxmlformats.org/officeDocument/2006/relationships/customXml" Target="../ink/ink1992.xml"/><Relationship Id="rId80" Type="http://schemas.openxmlformats.org/officeDocument/2006/relationships/customXml" Target="../ink/ink1872.xml"/><Relationship Id="rId155" Type="http://schemas.openxmlformats.org/officeDocument/2006/relationships/image" Target="../media/image1835.png"/><Relationship Id="rId176" Type="http://schemas.openxmlformats.org/officeDocument/2006/relationships/customXml" Target="../ink/ink1920.xml"/><Relationship Id="rId197" Type="http://schemas.openxmlformats.org/officeDocument/2006/relationships/image" Target="../media/image1856.png"/><Relationship Id="rId341" Type="http://schemas.openxmlformats.org/officeDocument/2006/relationships/image" Target="../media/image1928.png"/><Relationship Id="rId362" Type="http://schemas.openxmlformats.org/officeDocument/2006/relationships/customXml" Target="../ink/ink2013.xml"/><Relationship Id="rId201" Type="http://schemas.openxmlformats.org/officeDocument/2006/relationships/image" Target="../media/image1858.png"/><Relationship Id="rId222" Type="http://schemas.openxmlformats.org/officeDocument/2006/relationships/customXml" Target="../ink/ink1943.xml"/><Relationship Id="rId243" Type="http://schemas.openxmlformats.org/officeDocument/2006/relationships/image" Target="../media/image1879.png"/><Relationship Id="rId264" Type="http://schemas.openxmlformats.org/officeDocument/2006/relationships/customXml" Target="../ink/ink1964.xml"/><Relationship Id="rId285" Type="http://schemas.openxmlformats.org/officeDocument/2006/relationships/image" Target="../media/image1900.png"/><Relationship Id="rId17" Type="http://schemas.openxmlformats.org/officeDocument/2006/relationships/image" Target="../media/image1766.png"/><Relationship Id="rId38" Type="http://schemas.openxmlformats.org/officeDocument/2006/relationships/customXml" Target="../ink/ink1851.xml"/><Relationship Id="rId59" Type="http://schemas.openxmlformats.org/officeDocument/2006/relationships/image" Target="../media/image1787.png"/><Relationship Id="rId103" Type="http://schemas.openxmlformats.org/officeDocument/2006/relationships/image" Target="../media/image1809.png"/><Relationship Id="rId124" Type="http://schemas.openxmlformats.org/officeDocument/2006/relationships/customXml" Target="../ink/ink1894.xml"/><Relationship Id="rId310" Type="http://schemas.openxmlformats.org/officeDocument/2006/relationships/customXml" Target="../ink/ink1987.xml"/><Relationship Id="rId70" Type="http://schemas.openxmlformats.org/officeDocument/2006/relationships/customXml" Target="../ink/ink1867.xml"/><Relationship Id="rId91" Type="http://schemas.openxmlformats.org/officeDocument/2006/relationships/image" Target="../media/image1803.png"/><Relationship Id="rId145" Type="http://schemas.openxmlformats.org/officeDocument/2006/relationships/image" Target="../media/image1830.png"/><Relationship Id="rId166" Type="http://schemas.openxmlformats.org/officeDocument/2006/relationships/customXml" Target="../ink/ink1915.xml"/><Relationship Id="rId187" Type="http://schemas.openxmlformats.org/officeDocument/2006/relationships/image" Target="../media/image1851.png"/><Relationship Id="rId331" Type="http://schemas.openxmlformats.org/officeDocument/2006/relationships/image" Target="../media/image1923.png"/><Relationship Id="rId352" Type="http://schemas.openxmlformats.org/officeDocument/2006/relationships/customXml" Target="../ink/ink2008.xml"/><Relationship Id="rId1" Type="http://schemas.openxmlformats.org/officeDocument/2006/relationships/slideLayout" Target="../slideLayouts/slideLayout7.xml"/><Relationship Id="rId212" Type="http://schemas.openxmlformats.org/officeDocument/2006/relationships/customXml" Target="../ink/ink1938.xml"/><Relationship Id="rId233" Type="http://schemas.openxmlformats.org/officeDocument/2006/relationships/image" Target="../media/image1874.png"/><Relationship Id="rId254" Type="http://schemas.openxmlformats.org/officeDocument/2006/relationships/customXml" Target="../ink/ink1959.xml"/><Relationship Id="rId28" Type="http://schemas.openxmlformats.org/officeDocument/2006/relationships/customXml" Target="../ink/ink1846.xml"/><Relationship Id="rId49" Type="http://schemas.openxmlformats.org/officeDocument/2006/relationships/image" Target="../media/image1782.png"/><Relationship Id="rId114" Type="http://schemas.openxmlformats.org/officeDocument/2006/relationships/customXml" Target="../ink/ink1889.xml"/><Relationship Id="rId275" Type="http://schemas.openxmlformats.org/officeDocument/2006/relationships/image" Target="../media/image1895.png"/><Relationship Id="rId296" Type="http://schemas.openxmlformats.org/officeDocument/2006/relationships/customXml" Target="../ink/ink1980.xml"/><Relationship Id="rId300" Type="http://schemas.openxmlformats.org/officeDocument/2006/relationships/customXml" Target="../ink/ink1982.xml"/><Relationship Id="rId60" Type="http://schemas.openxmlformats.org/officeDocument/2006/relationships/customXml" Target="../ink/ink1862.xml"/><Relationship Id="rId81" Type="http://schemas.openxmlformats.org/officeDocument/2006/relationships/image" Target="../media/image1798.png"/><Relationship Id="rId135" Type="http://schemas.openxmlformats.org/officeDocument/2006/relationships/image" Target="../media/image1825.png"/><Relationship Id="rId156" Type="http://schemas.openxmlformats.org/officeDocument/2006/relationships/customXml" Target="../ink/ink1910.xml"/><Relationship Id="rId177" Type="http://schemas.openxmlformats.org/officeDocument/2006/relationships/image" Target="../media/image1846.png"/><Relationship Id="rId198" Type="http://schemas.openxmlformats.org/officeDocument/2006/relationships/customXml" Target="../ink/ink1931.xml"/><Relationship Id="rId321" Type="http://schemas.openxmlformats.org/officeDocument/2006/relationships/image" Target="../media/image1918.png"/><Relationship Id="rId342" Type="http://schemas.openxmlformats.org/officeDocument/2006/relationships/customXml" Target="../ink/ink2003.xml"/><Relationship Id="rId363" Type="http://schemas.openxmlformats.org/officeDocument/2006/relationships/image" Target="../media/image1939.png"/><Relationship Id="rId202" Type="http://schemas.openxmlformats.org/officeDocument/2006/relationships/customXml" Target="../ink/ink1933.xml"/><Relationship Id="rId223" Type="http://schemas.openxmlformats.org/officeDocument/2006/relationships/image" Target="../media/image1869.png"/><Relationship Id="rId244" Type="http://schemas.openxmlformats.org/officeDocument/2006/relationships/customXml" Target="../ink/ink1954.xml"/><Relationship Id="rId18" Type="http://schemas.openxmlformats.org/officeDocument/2006/relationships/customXml" Target="../ink/ink1841.xml"/><Relationship Id="rId39" Type="http://schemas.openxmlformats.org/officeDocument/2006/relationships/image" Target="../media/image1777.png"/><Relationship Id="rId265" Type="http://schemas.openxmlformats.org/officeDocument/2006/relationships/image" Target="../media/image1890.png"/><Relationship Id="rId286" Type="http://schemas.openxmlformats.org/officeDocument/2006/relationships/customXml" Target="../ink/ink1975.xml"/><Relationship Id="rId50" Type="http://schemas.openxmlformats.org/officeDocument/2006/relationships/customXml" Target="../ink/ink1857.xml"/><Relationship Id="rId104" Type="http://schemas.openxmlformats.org/officeDocument/2006/relationships/customXml" Target="../ink/ink1884.xml"/><Relationship Id="rId125" Type="http://schemas.openxmlformats.org/officeDocument/2006/relationships/image" Target="../media/image1820.png"/><Relationship Id="rId146" Type="http://schemas.openxmlformats.org/officeDocument/2006/relationships/customXml" Target="../ink/ink1905.xml"/><Relationship Id="rId167" Type="http://schemas.openxmlformats.org/officeDocument/2006/relationships/image" Target="../media/image1841.png"/><Relationship Id="rId188" Type="http://schemas.openxmlformats.org/officeDocument/2006/relationships/customXml" Target="../ink/ink1926.xml"/><Relationship Id="rId311" Type="http://schemas.openxmlformats.org/officeDocument/2006/relationships/image" Target="../media/image1913.png"/><Relationship Id="rId332" Type="http://schemas.openxmlformats.org/officeDocument/2006/relationships/customXml" Target="../ink/ink1998.xml"/><Relationship Id="rId353" Type="http://schemas.openxmlformats.org/officeDocument/2006/relationships/image" Target="../media/image1934.png"/><Relationship Id="rId71" Type="http://schemas.openxmlformats.org/officeDocument/2006/relationships/image" Target="../media/image1793.png"/><Relationship Id="rId92" Type="http://schemas.openxmlformats.org/officeDocument/2006/relationships/customXml" Target="../ink/ink1878.xml"/><Relationship Id="rId213" Type="http://schemas.openxmlformats.org/officeDocument/2006/relationships/image" Target="../media/image1864.png"/><Relationship Id="rId234" Type="http://schemas.openxmlformats.org/officeDocument/2006/relationships/customXml" Target="../ink/ink1949.xml"/><Relationship Id="rId2" Type="http://schemas.openxmlformats.org/officeDocument/2006/relationships/notesSlide" Target="../notesSlides/notesSlide24.xml"/><Relationship Id="rId29" Type="http://schemas.openxmlformats.org/officeDocument/2006/relationships/image" Target="../media/image1772.png"/><Relationship Id="rId255" Type="http://schemas.openxmlformats.org/officeDocument/2006/relationships/image" Target="../media/image1885.png"/><Relationship Id="rId276" Type="http://schemas.openxmlformats.org/officeDocument/2006/relationships/customXml" Target="../ink/ink1970.xml"/><Relationship Id="rId297" Type="http://schemas.openxmlformats.org/officeDocument/2006/relationships/image" Target="../media/image1906.png"/><Relationship Id="rId40" Type="http://schemas.openxmlformats.org/officeDocument/2006/relationships/customXml" Target="../ink/ink1852.xml"/><Relationship Id="rId115" Type="http://schemas.openxmlformats.org/officeDocument/2006/relationships/image" Target="../media/image1815.png"/><Relationship Id="rId136" Type="http://schemas.openxmlformats.org/officeDocument/2006/relationships/customXml" Target="../ink/ink1900.xml"/><Relationship Id="rId157" Type="http://schemas.openxmlformats.org/officeDocument/2006/relationships/image" Target="../media/image1836.png"/><Relationship Id="rId178" Type="http://schemas.openxmlformats.org/officeDocument/2006/relationships/customXml" Target="../ink/ink1921.xml"/><Relationship Id="rId301" Type="http://schemas.openxmlformats.org/officeDocument/2006/relationships/image" Target="../media/image1908.png"/><Relationship Id="rId322" Type="http://schemas.openxmlformats.org/officeDocument/2006/relationships/customXml" Target="../ink/ink1993.xml"/><Relationship Id="rId343" Type="http://schemas.openxmlformats.org/officeDocument/2006/relationships/image" Target="../media/image1929.png"/><Relationship Id="rId61" Type="http://schemas.openxmlformats.org/officeDocument/2006/relationships/image" Target="../media/image1788.png"/><Relationship Id="rId82" Type="http://schemas.openxmlformats.org/officeDocument/2006/relationships/customXml" Target="../ink/ink1873.xml"/><Relationship Id="rId199" Type="http://schemas.openxmlformats.org/officeDocument/2006/relationships/image" Target="../media/image1857.png"/><Relationship Id="rId203" Type="http://schemas.openxmlformats.org/officeDocument/2006/relationships/image" Target="../media/image1859.png"/><Relationship Id="rId19" Type="http://schemas.openxmlformats.org/officeDocument/2006/relationships/image" Target="../media/image1767.png"/><Relationship Id="rId224" Type="http://schemas.openxmlformats.org/officeDocument/2006/relationships/customXml" Target="../ink/ink1944.xml"/><Relationship Id="rId245" Type="http://schemas.openxmlformats.org/officeDocument/2006/relationships/image" Target="../media/image1880.png"/><Relationship Id="rId266" Type="http://schemas.openxmlformats.org/officeDocument/2006/relationships/customXml" Target="../ink/ink1965.xml"/><Relationship Id="rId287" Type="http://schemas.openxmlformats.org/officeDocument/2006/relationships/image" Target="../media/image1901.png"/><Relationship Id="rId30" Type="http://schemas.openxmlformats.org/officeDocument/2006/relationships/customXml" Target="../ink/ink1847.xml"/><Relationship Id="rId105" Type="http://schemas.openxmlformats.org/officeDocument/2006/relationships/image" Target="../media/image1810.png"/><Relationship Id="rId126" Type="http://schemas.openxmlformats.org/officeDocument/2006/relationships/customXml" Target="../ink/ink1895.xml"/><Relationship Id="rId147" Type="http://schemas.openxmlformats.org/officeDocument/2006/relationships/image" Target="../media/image1831.png"/><Relationship Id="rId168" Type="http://schemas.openxmlformats.org/officeDocument/2006/relationships/customXml" Target="../ink/ink1916.xml"/><Relationship Id="rId312" Type="http://schemas.openxmlformats.org/officeDocument/2006/relationships/customXml" Target="../ink/ink1988.xml"/><Relationship Id="rId333" Type="http://schemas.openxmlformats.org/officeDocument/2006/relationships/image" Target="../media/image1924.png"/><Relationship Id="rId354" Type="http://schemas.openxmlformats.org/officeDocument/2006/relationships/customXml" Target="../ink/ink2009.xml"/><Relationship Id="rId51" Type="http://schemas.openxmlformats.org/officeDocument/2006/relationships/image" Target="../media/image1783.png"/><Relationship Id="rId72" Type="http://schemas.openxmlformats.org/officeDocument/2006/relationships/customXml" Target="../ink/ink1868.xml"/><Relationship Id="rId93" Type="http://schemas.openxmlformats.org/officeDocument/2006/relationships/image" Target="../media/image1804.png"/><Relationship Id="rId189" Type="http://schemas.openxmlformats.org/officeDocument/2006/relationships/image" Target="../media/image1852.png"/><Relationship Id="rId3" Type="http://schemas.openxmlformats.org/officeDocument/2006/relationships/image" Target="../media/image4610.png"/><Relationship Id="rId214" Type="http://schemas.openxmlformats.org/officeDocument/2006/relationships/customXml" Target="../ink/ink1939.xml"/><Relationship Id="rId235" Type="http://schemas.openxmlformats.org/officeDocument/2006/relationships/image" Target="../media/image1875.png"/><Relationship Id="rId256" Type="http://schemas.openxmlformats.org/officeDocument/2006/relationships/customXml" Target="../ink/ink1960.xml"/><Relationship Id="rId277" Type="http://schemas.openxmlformats.org/officeDocument/2006/relationships/image" Target="../media/image1896.png"/><Relationship Id="rId298" Type="http://schemas.openxmlformats.org/officeDocument/2006/relationships/customXml" Target="../ink/ink1981.xml"/><Relationship Id="rId116" Type="http://schemas.openxmlformats.org/officeDocument/2006/relationships/customXml" Target="../ink/ink1890.xml"/><Relationship Id="rId137" Type="http://schemas.openxmlformats.org/officeDocument/2006/relationships/image" Target="../media/image1826.png"/><Relationship Id="rId158" Type="http://schemas.openxmlformats.org/officeDocument/2006/relationships/customXml" Target="../ink/ink1911.xml"/><Relationship Id="rId302" Type="http://schemas.openxmlformats.org/officeDocument/2006/relationships/customXml" Target="../ink/ink1983.xml"/><Relationship Id="rId323" Type="http://schemas.openxmlformats.org/officeDocument/2006/relationships/image" Target="../media/image1919.png"/><Relationship Id="rId344" Type="http://schemas.openxmlformats.org/officeDocument/2006/relationships/customXml" Target="../ink/ink2004.xml"/><Relationship Id="rId20" Type="http://schemas.openxmlformats.org/officeDocument/2006/relationships/customXml" Target="../ink/ink1842.xml"/><Relationship Id="rId41" Type="http://schemas.openxmlformats.org/officeDocument/2006/relationships/image" Target="../media/image1778.png"/><Relationship Id="rId62" Type="http://schemas.openxmlformats.org/officeDocument/2006/relationships/customXml" Target="../ink/ink1863.xml"/><Relationship Id="rId83" Type="http://schemas.openxmlformats.org/officeDocument/2006/relationships/image" Target="../media/image1799.png"/><Relationship Id="rId179" Type="http://schemas.openxmlformats.org/officeDocument/2006/relationships/image" Target="../media/image1847.png"/><Relationship Id="rId190" Type="http://schemas.openxmlformats.org/officeDocument/2006/relationships/customXml" Target="../ink/ink1927.xml"/><Relationship Id="rId204" Type="http://schemas.openxmlformats.org/officeDocument/2006/relationships/customXml" Target="../ink/ink1934.xml"/><Relationship Id="rId225" Type="http://schemas.openxmlformats.org/officeDocument/2006/relationships/image" Target="../media/image1870.png"/><Relationship Id="rId246" Type="http://schemas.openxmlformats.org/officeDocument/2006/relationships/customXml" Target="../ink/ink1955.xml"/><Relationship Id="rId267" Type="http://schemas.openxmlformats.org/officeDocument/2006/relationships/image" Target="../media/image1891.png"/><Relationship Id="rId288" Type="http://schemas.openxmlformats.org/officeDocument/2006/relationships/customXml" Target="../ink/ink1976.xml"/><Relationship Id="rId106" Type="http://schemas.openxmlformats.org/officeDocument/2006/relationships/customXml" Target="../ink/ink1885.xml"/><Relationship Id="rId127" Type="http://schemas.openxmlformats.org/officeDocument/2006/relationships/image" Target="../media/image1821.png"/><Relationship Id="rId313" Type="http://schemas.openxmlformats.org/officeDocument/2006/relationships/image" Target="../media/image1914.png"/><Relationship Id="rId10" Type="http://schemas.openxmlformats.org/officeDocument/2006/relationships/customXml" Target="../ink/ink1837.xml"/><Relationship Id="rId31" Type="http://schemas.openxmlformats.org/officeDocument/2006/relationships/image" Target="../media/image1773.png"/><Relationship Id="rId52" Type="http://schemas.openxmlformats.org/officeDocument/2006/relationships/customXml" Target="../ink/ink1858.xml"/><Relationship Id="rId73" Type="http://schemas.openxmlformats.org/officeDocument/2006/relationships/image" Target="../media/image1794.png"/><Relationship Id="rId94" Type="http://schemas.openxmlformats.org/officeDocument/2006/relationships/customXml" Target="../ink/ink1879.xml"/><Relationship Id="rId148" Type="http://schemas.openxmlformats.org/officeDocument/2006/relationships/customXml" Target="../ink/ink1906.xml"/><Relationship Id="rId169" Type="http://schemas.openxmlformats.org/officeDocument/2006/relationships/image" Target="../media/image1842.png"/><Relationship Id="rId334" Type="http://schemas.openxmlformats.org/officeDocument/2006/relationships/customXml" Target="../ink/ink1999.xml"/><Relationship Id="rId355" Type="http://schemas.openxmlformats.org/officeDocument/2006/relationships/image" Target="../media/image1935.png"/><Relationship Id="rId4" Type="http://schemas.openxmlformats.org/officeDocument/2006/relationships/customXml" Target="../ink/ink1834.xml"/><Relationship Id="rId180" Type="http://schemas.openxmlformats.org/officeDocument/2006/relationships/customXml" Target="../ink/ink1922.xml"/><Relationship Id="rId215" Type="http://schemas.openxmlformats.org/officeDocument/2006/relationships/image" Target="../media/image1865.png"/><Relationship Id="rId236" Type="http://schemas.openxmlformats.org/officeDocument/2006/relationships/customXml" Target="../ink/ink1950.xml"/><Relationship Id="rId257" Type="http://schemas.openxmlformats.org/officeDocument/2006/relationships/image" Target="../media/image1886.png"/><Relationship Id="rId278" Type="http://schemas.openxmlformats.org/officeDocument/2006/relationships/customXml" Target="../ink/ink1971.xml"/><Relationship Id="rId303" Type="http://schemas.openxmlformats.org/officeDocument/2006/relationships/image" Target="../media/image1909.png"/><Relationship Id="rId42" Type="http://schemas.openxmlformats.org/officeDocument/2006/relationships/customXml" Target="../ink/ink1853.xml"/><Relationship Id="rId84" Type="http://schemas.openxmlformats.org/officeDocument/2006/relationships/customXml" Target="../ink/ink1874.xml"/><Relationship Id="rId138" Type="http://schemas.openxmlformats.org/officeDocument/2006/relationships/customXml" Target="../ink/ink1901.xml"/><Relationship Id="rId345" Type="http://schemas.openxmlformats.org/officeDocument/2006/relationships/image" Target="../media/image1930.png"/><Relationship Id="rId191" Type="http://schemas.openxmlformats.org/officeDocument/2006/relationships/image" Target="../media/image1853.png"/><Relationship Id="rId205" Type="http://schemas.openxmlformats.org/officeDocument/2006/relationships/image" Target="../media/image1860.png"/><Relationship Id="rId247" Type="http://schemas.openxmlformats.org/officeDocument/2006/relationships/image" Target="../media/image1881.png"/><Relationship Id="rId107" Type="http://schemas.openxmlformats.org/officeDocument/2006/relationships/image" Target="../media/image1811.png"/><Relationship Id="rId289" Type="http://schemas.openxmlformats.org/officeDocument/2006/relationships/image" Target="../media/image1902.png"/><Relationship Id="rId11" Type="http://schemas.openxmlformats.org/officeDocument/2006/relationships/image" Target="../media/image1763.png"/><Relationship Id="rId53" Type="http://schemas.openxmlformats.org/officeDocument/2006/relationships/image" Target="../media/image1784.png"/><Relationship Id="rId149" Type="http://schemas.openxmlformats.org/officeDocument/2006/relationships/image" Target="../media/image1832.png"/><Relationship Id="rId314" Type="http://schemas.openxmlformats.org/officeDocument/2006/relationships/customXml" Target="../ink/ink1989.xml"/><Relationship Id="rId356" Type="http://schemas.openxmlformats.org/officeDocument/2006/relationships/customXml" Target="../ink/ink2010.xml"/><Relationship Id="rId95" Type="http://schemas.openxmlformats.org/officeDocument/2006/relationships/image" Target="../media/image1805.png"/><Relationship Id="rId160" Type="http://schemas.openxmlformats.org/officeDocument/2006/relationships/customXml" Target="../ink/ink1912.xml"/><Relationship Id="rId216" Type="http://schemas.openxmlformats.org/officeDocument/2006/relationships/customXml" Target="../ink/ink1940.xml"/><Relationship Id="rId258" Type="http://schemas.openxmlformats.org/officeDocument/2006/relationships/customXml" Target="../ink/ink1961.xml"/><Relationship Id="rId22" Type="http://schemas.openxmlformats.org/officeDocument/2006/relationships/customXml" Target="../ink/ink1843.xml"/><Relationship Id="rId64" Type="http://schemas.openxmlformats.org/officeDocument/2006/relationships/customXml" Target="../ink/ink1864.xml"/><Relationship Id="rId118" Type="http://schemas.openxmlformats.org/officeDocument/2006/relationships/customXml" Target="../ink/ink1891.xml"/><Relationship Id="rId325" Type="http://schemas.openxmlformats.org/officeDocument/2006/relationships/image" Target="../media/image1920.png"/><Relationship Id="rId171" Type="http://schemas.openxmlformats.org/officeDocument/2006/relationships/image" Target="../media/image1843.png"/><Relationship Id="rId227" Type="http://schemas.openxmlformats.org/officeDocument/2006/relationships/image" Target="../media/image1871.png"/><Relationship Id="rId269" Type="http://schemas.openxmlformats.org/officeDocument/2006/relationships/image" Target="../media/image1892.png"/><Relationship Id="rId33" Type="http://schemas.openxmlformats.org/officeDocument/2006/relationships/image" Target="../media/image1774.png"/><Relationship Id="rId129" Type="http://schemas.openxmlformats.org/officeDocument/2006/relationships/image" Target="../media/image1822.png"/><Relationship Id="rId280" Type="http://schemas.openxmlformats.org/officeDocument/2006/relationships/customXml" Target="../ink/ink1972.xml"/><Relationship Id="rId336" Type="http://schemas.openxmlformats.org/officeDocument/2006/relationships/customXml" Target="../ink/ink2000.xml"/><Relationship Id="rId75" Type="http://schemas.openxmlformats.org/officeDocument/2006/relationships/image" Target="../media/image1795.png"/><Relationship Id="rId140" Type="http://schemas.openxmlformats.org/officeDocument/2006/relationships/customXml" Target="../ink/ink1902.xml"/><Relationship Id="rId182" Type="http://schemas.openxmlformats.org/officeDocument/2006/relationships/customXml" Target="../ink/ink1923.xml"/><Relationship Id="rId6" Type="http://schemas.openxmlformats.org/officeDocument/2006/relationships/customXml" Target="../ink/ink1835.xml"/><Relationship Id="rId238" Type="http://schemas.openxmlformats.org/officeDocument/2006/relationships/customXml" Target="../ink/ink1951.xml"/><Relationship Id="rId291" Type="http://schemas.openxmlformats.org/officeDocument/2006/relationships/image" Target="../media/image1903.png"/><Relationship Id="rId305" Type="http://schemas.openxmlformats.org/officeDocument/2006/relationships/image" Target="../media/image1910.png"/><Relationship Id="rId347" Type="http://schemas.openxmlformats.org/officeDocument/2006/relationships/image" Target="../media/image1931.png"/><Relationship Id="rId44" Type="http://schemas.openxmlformats.org/officeDocument/2006/relationships/customXml" Target="../ink/ink1854.xml"/><Relationship Id="rId86" Type="http://schemas.openxmlformats.org/officeDocument/2006/relationships/customXml" Target="../ink/ink1875.xml"/><Relationship Id="rId151" Type="http://schemas.openxmlformats.org/officeDocument/2006/relationships/image" Target="../media/image1833.png"/><Relationship Id="rId193" Type="http://schemas.openxmlformats.org/officeDocument/2006/relationships/image" Target="../media/image1854.png"/><Relationship Id="rId207" Type="http://schemas.openxmlformats.org/officeDocument/2006/relationships/image" Target="../media/image1861.png"/><Relationship Id="rId249" Type="http://schemas.openxmlformats.org/officeDocument/2006/relationships/image" Target="../media/image1882.png"/><Relationship Id="rId13" Type="http://schemas.openxmlformats.org/officeDocument/2006/relationships/image" Target="../media/image1764.png"/><Relationship Id="rId109" Type="http://schemas.openxmlformats.org/officeDocument/2006/relationships/image" Target="../media/image1812.png"/><Relationship Id="rId260" Type="http://schemas.openxmlformats.org/officeDocument/2006/relationships/customXml" Target="../ink/ink1962.xml"/><Relationship Id="rId316" Type="http://schemas.openxmlformats.org/officeDocument/2006/relationships/customXml" Target="../ink/ink1990.xml"/><Relationship Id="rId55" Type="http://schemas.openxmlformats.org/officeDocument/2006/relationships/image" Target="../media/image1785.png"/><Relationship Id="rId97" Type="http://schemas.openxmlformats.org/officeDocument/2006/relationships/image" Target="../media/image1806.png"/><Relationship Id="rId120" Type="http://schemas.openxmlformats.org/officeDocument/2006/relationships/customXml" Target="../ink/ink1892.xml"/><Relationship Id="rId358" Type="http://schemas.openxmlformats.org/officeDocument/2006/relationships/customXml" Target="../ink/ink2011.xml"/><Relationship Id="rId162" Type="http://schemas.openxmlformats.org/officeDocument/2006/relationships/customXml" Target="../ink/ink1913.xml"/><Relationship Id="rId218" Type="http://schemas.openxmlformats.org/officeDocument/2006/relationships/customXml" Target="../ink/ink1941.xml"/><Relationship Id="rId271" Type="http://schemas.openxmlformats.org/officeDocument/2006/relationships/image" Target="../media/image1893.png"/><Relationship Id="rId24" Type="http://schemas.openxmlformats.org/officeDocument/2006/relationships/customXml" Target="../ink/ink1844.xml"/><Relationship Id="rId66" Type="http://schemas.openxmlformats.org/officeDocument/2006/relationships/customXml" Target="../ink/ink1865.xml"/><Relationship Id="rId131" Type="http://schemas.openxmlformats.org/officeDocument/2006/relationships/image" Target="../media/image1823.png"/><Relationship Id="rId327" Type="http://schemas.openxmlformats.org/officeDocument/2006/relationships/image" Target="../media/image1921.png"/><Relationship Id="rId173" Type="http://schemas.openxmlformats.org/officeDocument/2006/relationships/image" Target="../media/image1844.png"/><Relationship Id="rId229" Type="http://schemas.openxmlformats.org/officeDocument/2006/relationships/image" Target="../media/image1872.png"/><Relationship Id="rId240" Type="http://schemas.openxmlformats.org/officeDocument/2006/relationships/customXml" Target="../ink/ink1952.xml"/><Relationship Id="rId35" Type="http://schemas.openxmlformats.org/officeDocument/2006/relationships/image" Target="../media/image1775.png"/><Relationship Id="rId77" Type="http://schemas.openxmlformats.org/officeDocument/2006/relationships/image" Target="../media/image1796.png"/><Relationship Id="rId100" Type="http://schemas.openxmlformats.org/officeDocument/2006/relationships/customXml" Target="../ink/ink1882.xml"/><Relationship Id="rId282" Type="http://schemas.openxmlformats.org/officeDocument/2006/relationships/customXml" Target="../ink/ink1973.xml"/><Relationship Id="rId338" Type="http://schemas.openxmlformats.org/officeDocument/2006/relationships/customXml" Target="../ink/ink2001.xml"/><Relationship Id="rId8" Type="http://schemas.openxmlformats.org/officeDocument/2006/relationships/customXml" Target="../ink/ink1836.xml"/><Relationship Id="rId142" Type="http://schemas.openxmlformats.org/officeDocument/2006/relationships/customXml" Target="../ink/ink1903.xml"/><Relationship Id="rId184" Type="http://schemas.openxmlformats.org/officeDocument/2006/relationships/customXml" Target="../ink/ink1924.xml"/><Relationship Id="rId251" Type="http://schemas.openxmlformats.org/officeDocument/2006/relationships/image" Target="../media/image1883.png"/><Relationship Id="rId46" Type="http://schemas.openxmlformats.org/officeDocument/2006/relationships/customXml" Target="../ink/ink1855.xml"/><Relationship Id="rId293" Type="http://schemas.openxmlformats.org/officeDocument/2006/relationships/image" Target="../media/image1904.png"/><Relationship Id="rId307" Type="http://schemas.openxmlformats.org/officeDocument/2006/relationships/image" Target="../media/image1911.png"/><Relationship Id="rId349" Type="http://schemas.openxmlformats.org/officeDocument/2006/relationships/image" Target="../media/image19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942.png"/><Relationship Id="rId3" Type="http://schemas.openxmlformats.org/officeDocument/2006/relationships/customXml" Target="../ink/ink2014.xml"/><Relationship Id="rId7" Type="http://schemas.openxmlformats.org/officeDocument/2006/relationships/customXml" Target="../ink/ink2016.xml"/><Relationship Id="rId12" Type="http://schemas.openxmlformats.org/officeDocument/2006/relationships/image" Target="../media/image194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941.png"/><Relationship Id="rId11" Type="http://schemas.openxmlformats.org/officeDocument/2006/relationships/customXml" Target="../ink/ink2018.xml"/><Relationship Id="rId5" Type="http://schemas.openxmlformats.org/officeDocument/2006/relationships/customXml" Target="../ink/ink2015.xml"/><Relationship Id="rId10" Type="http://schemas.openxmlformats.org/officeDocument/2006/relationships/image" Target="../media/image1943.png"/><Relationship Id="rId4" Type="http://schemas.openxmlformats.org/officeDocument/2006/relationships/image" Target="../media/image1940.png"/><Relationship Id="rId9" Type="http://schemas.openxmlformats.org/officeDocument/2006/relationships/customXml" Target="../ink/ink2017.xml"/></Relationships>
</file>

<file path=ppt/slides/_rels/slide27.xml.rels><?xml version="1.0" encoding="UTF-8" standalone="yes"?>
<Relationships xmlns="http://schemas.openxmlformats.org/package/2006/relationships"><Relationship Id="rId13" Type="http://schemas.openxmlformats.org/officeDocument/2006/relationships/image" Target="../media/image1950.png"/><Relationship Id="rId18" Type="http://schemas.openxmlformats.org/officeDocument/2006/relationships/customXml" Target="../ink/ink2026.xml"/><Relationship Id="rId26" Type="http://schemas.openxmlformats.org/officeDocument/2006/relationships/customXml" Target="../ink/ink2030.xml"/><Relationship Id="rId39" Type="http://schemas.openxmlformats.org/officeDocument/2006/relationships/image" Target="../media/image1963.png"/><Relationship Id="rId21" Type="http://schemas.openxmlformats.org/officeDocument/2006/relationships/image" Target="../media/image1954.png"/><Relationship Id="rId34" Type="http://schemas.openxmlformats.org/officeDocument/2006/relationships/customXml" Target="../ink/ink2034.xml"/><Relationship Id="rId42" Type="http://schemas.openxmlformats.org/officeDocument/2006/relationships/customXml" Target="../ink/ink2038.xml"/><Relationship Id="rId47" Type="http://schemas.openxmlformats.org/officeDocument/2006/relationships/image" Target="../media/image1967.png"/><Relationship Id="rId50" Type="http://schemas.openxmlformats.org/officeDocument/2006/relationships/customXml" Target="../ink/ink2042.xml"/><Relationship Id="rId55" Type="http://schemas.openxmlformats.org/officeDocument/2006/relationships/image" Target="../media/image1971.png"/><Relationship Id="rId7" Type="http://schemas.openxmlformats.org/officeDocument/2006/relationships/image" Target="../media/image1947.png"/><Relationship Id="rId2" Type="http://schemas.openxmlformats.org/officeDocument/2006/relationships/notesSlide" Target="../notesSlides/notesSlide27.xml"/><Relationship Id="rId16" Type="http://schemas.openxmlformats.org/officeDocument/2006/relationships/customXml" Target="../ink/ink2025.xml"/><Relationship Id="rId29" Type="http://schemas.openxmlformats.org/officeDocument/2006/relationships/image" Target="../media/image1958.png"/><Relationship Id="rId11" Type="http://schemas.openxmlformats.org/officeDocument/2006/relationships/image" Target="../media/image1949.png"/><Relationship Id="rId24" Type="http://schemas.openxmlformats.org/officeDocument/2006/relationships/customXml" Target="../ink/ink2029.xml"/><Relationship Id="rId32" Type="http://schemas.openxmlformats.org/officeDocument/2006/relationships/customXml" Target="../ink/ink2033.xml"/><Relationship Id="rId37" Type="http://schemas.openxmlformats.org/officeDocument/2006/relationships/image" Target="../media/image1962.png"/><Relationship Id="rId40" Type="http://schemas.openxmlformats.org/officeDocument/2006/relationships/customXml" Target="../ink/ink2037.xml"/><Relationship Id="rId45" Type="http://schemas.openxmlformats.org/officeDocument/2006/relationships/image" Target="../media/image1966.png"/><Relationship Id="rId53" Type="http://schemas.openxmlformats.org/officeDocument/2006/relationships/image" Target="../media/image1970.png"/><Relationship Id="rId58" Type="http://schemas.openxmlformats.org/officeDocument/2006/relationships/customXml" Target="../ink/ink2046.xml"/><Relationship Id="rId5" Type="http://schemas.openxmlformats.org/officeDocument/2006/relationships/image" Target="../media/image1946.png"/><Relationship Id="rId19" Type="http://schemas.openxmlformats.org/officeDocument/2006/relationships/image" Target="../media/image1953.png"/><Relationship Id="rId4" Type="http://schemas.openxmlformats.org/officeDocument/2006/relationships/customXml" Target="../ink/ink2019.xml"/><Relationship Id="rId9" Type="http://schemas.openxmlformats.org/officeDocument/2006/relationships/image" Target="../media/image1948.png"/><Relationship Id="rId14" Type="http://schemas.openxmlformats.org/officeDocument/2006/relationships/customXml" Target="../ink/ink2024.xml"/><Relationship Id="rId22" Type="http://schemas.openxmlformats.org/officeDocument/2006/relationships/customXml" Target="../ink/ink2028.xml"/><Relationship Id="rId27" Type="http://schemas.openxmlformats.org/officeDocument/2006/relationships/image" Target="../media/image1957.png"/><Relationship Id="rId30" Type="http://schemas.openxmlformats.org/officeDocument/2006/relationships/customXml" Target="../ink/ink2032.xml"/><Relationship Id="rId35" Type="http://schemas.openxmlformats.org/officeDocument/2006/relationships/image" Target="../media/image1961.png"/><Relationship Id="rId43" Type="http://schemas.openxmlformats.org/officeDocument/2006/relationships/image" Target="../media/image1965.png"/><Relationship Id="rId48" Type="http://schemas.openxmlformats.org/officeDocument/2006/relationships/customXml" Target="../ink/ink2041.xml"/><Relationship Id="rId56" Type="http://schemas.openxmlformats.org/officeDocument/2006/relationships/customXml" Target="../ink/ink2045.xml"/><Relationship Id="rId8" Type="http://schemas.openxmlformats.org/officeDocument/2006/relationships/customXml" Target="../ink/ink2021.xml"/><Relationship Id="rId51" Type="http://schemas.openxmlformats.org/officeDocument/2006/relationships/image" Target="../media/image1969.png"/><Relationship Id="rId3" Type="http://schemas.openxmlformats.org/officeDocument/2006/relationships/image" Target="../media/image1945.emf"/><Relationship Id="rId12" Type="http://schemas.openxmlformats.org/officeDocument/2006/relationships/customXml" Target="../ink/ink2023.xml"/><Relationship Id="rId17" Type="http://schemas.openxmlformats.org/officeDocument/2006/relationships/image" Target="../media/image1952.png"/><Relationship Id="rId25" Type="http://schemas.openxmlformats.org/officeDocument/2006/relationships/image" Target="../media/image1956.png"/><Relationship Id="rId33" Type="http://schemas.openxmlformats.org/officeDocument/2006/relationships/image" Target="../media/image1960.png"/><Relationship Id="rId38" Type="http://schemas.openxmlformats.org/officeDocument/2006/relationships/customXml" Target="../ink/ink2036.xml"/><Relationship Id="rId46" Type="http://schemas.openxmlformats.org/officeDocument/2006/relationships/customXml" Target="../ink/ink2040.xml"/><Relationship Id="rId59" Type="http://schemas.openxmlformats.org/officeDocument/2006/relationships/image" Target="../media/image1973.png"/><Relationship Id="rId20" Type="http://schemas.openxmlformats.org/officeDocument/2006/relationships/customXml" Target="../ink/ink2027.xml"/><Relationship Id="rId41" Type="http://schemas.openxmlformats.org/officeDocument/2006/relationships/image" Target="../media/image1964.png"/><Relationship Id="rId54" Type="http://schemas.openxmlformats.org/officeDocument/2006/relationships/customXml" Target="../ink/ink2044.xml"/><Relationship Id="rId1" Type="http://schemas.openxmlformats.org/officeDocument/2006/relationships/slideLayout" Target="../slideLayouts/slideLayout7.xml"/><Relationship Id="rId6" Type="http://schemas.openxmlformats.org/officeDocument/2006/relationships/customXml" Target="../ink/ink2020.xml"/><Relationship Id="rId15" Type="http://schemas.openxmlformats.org/officeDocument/2006/relationships/image" Target="../media/image1951.png"/><Relationship Id="rId23" Type="http://schemas.openxmlformats.org/officeDocument/2006/relationships/image" Target="../media/image1955.png"/><Relationship Id="rId28" Type="http://schemas.openxmlformats.org/officeDocument/2006/relationships/customXml" Target="../ink/ink2031.xml"/><Relationship Id="rId36" Type="http://schemas.openxmlformats.org/officeDocument/2006/relationships/customXml" Target="../ink/ink2035.xml"/><Relationship Id="rId49" Type="http://schemas.openxmlformats.org/officeDocument/2006/relationships/image" Target="../media/image1968.png"/><Relationship Id="rId57" Type="http://schemas.openxmlformats.org/officeDocument/2006/relationships/image" Target="../media/image1972.png"/><Relationship Id="rId10" Type="http://schemas.openxmlformats.org/officeDocument/2006/relationships/customXml" Target="../ink/ink2022.xml"/><Relationship Id="rId31" Type="http://schemas.openxmlformats.org/officeDocument/2006/relationships/image" Target="../media/image1959.png"/><Relationship Id="rId44" Type="http://schemas.openxmlformats.org/officeDocument/2006/relationships/customXml" Target="../ink/ink2039.xml"/><Relationship Id="rId52" Type="http://schemas.openxmlformats.org/officeDocument/2006/relationships/customXml" Target="../ink/ink2043.xml"/></Relationships>
</file>

<file path=ppt/slides/_rels/slide28.xml.rels><?xml version="1.0" encoding="UTF-8" standalone="yes"?>
<Relationships xmlns="http://schemas.openxmlformats.org/package/2006/relationships"><Relationship Id="rId8" Type="http://schemas.openxmlformats.org/officeDocument/2006/relationships/image" Target="../media/image1976.png"/><Relationship Id="rId3" Type="http://schemas.openxmlformats.org/officeDocument/2006/relationships/customXml" Target="../ink/ink2047.xml"/><Relationship Id="rId7" Type="http://schemas.openxmlformats.org/officeDocument/2006/relationships/customXml" Target="../ink/ink2049.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975.png"/><Relationship Id="rId5" Type="http://schemas.openxmlformats.org/officeDocument/2006/relationships/customXml" Target="../ink/ink2048.xml"/><Relationship Id="rId10" Type="http://schemas.openxmlformats.org/officeDocument/2006/relationships/image" Target="../media/image1977.png"/><Relationship Id="rId4" Type="http://schemas.openxmlformats.org/officeDocument/2006/relationships/image" Target="../media/image1974.png"/><Relationship Id="rId9" Type="http://schemas.openxmlformats.org/officeDocument/2006/relationships/customXml" Target="../ink/ink20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69.xml"/><Relationship Id="rId299" Type="http://schemas.openxmlformats.org/officeDocument/2006/relationships/customXml" Target="../ink/ink160.xml"/><Relationship Id="rId21" Type="http://schemas.openxmlformats.org/officeDocument/2006/relationships/customXml" Target="../ink/ink21.xml"/><Relationship Id="rId63" Type="http://schemas.openxmlformats.org/officeDocument/2006/relationships/customXml" Target="../ink/ink42.xml"/><Relationship Id="rId159" Type="http://schemas.openxmlformats.org/officeDocument/2006/relationships/customXml" Target="../ink/ink90.xml"/><Relationship Id="rId170" Type="http://schemas.openxmlformats.org/officeDocument/2006/relationships/image" Target="../media/image319.png"/><Relationship Id="rId226" Type="http://schemas.openxmlformats.org/officeDocument/2006/relationships/image" Target="../media/image347.png"/><Relationship Id="rId268" Type="http://schemas.openxmlformats.org/officeDocument/2006/relationships/image" Target="../media/image368.png"/><Relationship Id="rId32" Type="http://schemas.openxmlformats.org/officeDocument/2006/relationships/image" Target="../media/image250.png"/><Relationship Id="rId74" Type="http://schemas.openxmlformats.org/officeDocument/2006/relationships/image" Target="../media/image271.png"/><Relationship Id="rId128" Type="http://schemas.openxmlformats.org/officeDocument/2006/relationships/image" Target="../media/image298.png"/><Relationship Id="rId5" Type="http://schemas.openxmlformats.org/officeDocument/2006/relationships/customXml" Target="../ink/ink13.xml"/><Relationship Id="rId181" Type="http://schemas.openxmlformats.org/officeDocument/2006/relationships/customXml" Target="../ink/ink101.xml"/><Relationship Id="rId237" Type="http://schemas.openxmlformats.org/officeDocument/2006/relationships/customXml" Target="../ink/ink129.xml"/><Relationship Id="rId279" Type="http://schemas.openxmlformats.org/officeDocument/2006/relationships/customXml" Target="../ink/ink150.xml"/><Relationship Id="rId43" Type="http://schemas.openxmlformats.org/officeDocument/2006/relationships/customXml" Target="../ink/ink32.xml"/><Relationship Id="rId139" Type="http://schemas.openxmlformats.org/officeDocument/2006/relationships/customXml" Target="../ink/ink80.xml"/><Relationship Id="rId290" Type="http://schemas.openxmlformats.org/officeDocument/2006/relationships/image" Target="../media/image379.png"/><Relationship Id="rId304" Type="http://schemas.openxmlformats.org/officeDocument/2006/relationships/image" Target="../media/image12100.png"/><Relationship Id="rId85" Type="http://schemas.openxmlformats.org/officeDocument/2006/relationships/customXml" Target="../ink/ink53.xml"/><Relationship Id="rId150" Type="http://schemas.openxmlformats.org/officeDocument/2006/relationships/image" Target="../media/image309.png"/><Relationship Id="rId192" Type="http://schemas.openxmlformats.org/officeDocument/2006/relationships/image" Target="../media/image330.png"/><Relationship Id="rId206" Type="http://schemas.openxmlformats.org/officeDocument/2006/relationships/image" Target="../media/image337.png"/><Relationship Id="rId248" Type="http://schemas.openxmlformats.org/officeDocument/2006/relationships/image" Target="../media/image358.png"/><Relationship Id="rId12" Type="http://schemas.openxmlformats.org/officeDocument/2006/relationships/image" Target="../media/image240.png"/><Relationship Id="rId108" Type="http://schemas.openxmlformats.org/officeDocument/2006/relationships/image" Target="../media/image288.png"/><Relationship Id="rId315" Type="http://schemas.openxmlformats.org/officeDocument/2006/relationships/customXml" Target="../ink/ink168.xml"/><Relationship Id="rId54" Type="http://schemas.openxmlformats.org/officeDocument/2006/relationships/image" Target="../media/image261.png"/><Relationship Id="rId96" Type="http://schemas.openxmlformats.org/officeDocument/2006/relationships/image" Target="../media/image282.png"/><Relationship Id="rId161" Type="http://schemas.openxmlformats.org/officeDocument/2006/relationships/customXml" Target="../ink/ink91.xml"/><Relationship Id="rId217" Type="http://schemas.openxmlformats.org/officeDocument/2006/relationships/customXml" Target="../ink/ink119.xml"/><Relationship Id="rId259" Type="http://schemas.openxmlformats.org/officeDocument/2006/relationships/customXml" Target="../ink/ink140.xml"/><Relationship Id="rId23" Type="http://schemas.openxmlformats.org/officeDocument/2006/relationships/customXml" Target="../ink/ink22.xml"/><Relationship Id="rId119" Type="http://schemas.openxmlformats.org/officeDocument/2006/relationships/customXml" Target="../ink/ink70.xml"/><Relationship Id="rId270" Type="http://schemas.openxmlformats.org/officeDocument/2006/relationships/image" Target="../media/image369.png"/><Relationship Id="rId65" Type="http://schemas.openxmlformats.org/officeDocument/2006/relationships/customXml" Target="../ink/ink43.xml"/><Relationship Id="rId130" Type="http://schemas.openxmlformats.org/officeDocument/2006/relationships/image" Target="../media/image299.png"/><Relationship Id="rId172" Type="http://schemas.openxmlformats.org/officeDocument/2006/relationships/image" Target="../media/image320.png"/><Relationship Id="rId228" Type="http://schemas.openxmlformats.org/officeDocument/2006/relationships/image" Target="../media/image348.png"/><Relationship Id="rId13" Type="http://schemas.openxmlformats.org/officeDocument/2006/relationships/customXml" Target="../ink/ink17.xml"/><Relationship Id="rId109" Type="http://schemas.openxmlformats.org/officeDocument/2006/relationships/customXml" Target="../ink/ink65.xml"/><Relationship Id="rId260" Type="http://schemas.openxmlformats.org/officeDocument/2006/relationships/image" Target="../media/image364.png"/><Relationship Id="rId281" Type="http://schemas.openxmlformats.org/officeDocument/2006/relationships/customXml" Target="../ink/ink151.xml"/><Relationship Id="rId316" Type="http://schemas.openxmlformats.org/officeDocument/2006/relationships/image" Target="../media/image18.png"/><Relationship Id="rId34" Type="http://schemas.openxmlformats.org/officeDocument/2006/relationships/image" Target="../media/image251.png"/><Relationship Id="rId55" Type="http://schemas.openxmlformats.org/officeDocument/2006/relationships/customXml" Target="../ink/ink38.xml"/><Relationship Id="rId76" Type="http://schemas.openxmlformats.org/officeDocument/2006/relationships/image" Target="../media/image272.png"/><Relationship Id="rId97" Type="http://schemas.openxmlformats.org/officeDocument/2006/relationships/customXml" Target="../ink/ink59.xml"/><Relationship Id="rId120" Type="http://schemas.openxmlformats.org/officeDocument/2006/relationships/image" Target="../media/image294.png"/><Relationship Id="rId141" Type="http://schemas.openxmlformats.org/officeDocument/2006/relationships/customXml" Target="../ink/ink81.xml"/><Relationship Id="rId7" Type="http://schemas.openxmlformats.org/officeDocument/2006/relationships/customXml" Target="../ink/ink14.xml"/><Relationship Id="rId162" Type="http://schemas.openxmlformats.org/officeDocument/2006/relationships/image" Target="../media/image315.png"/><Relationship Id="rId183" Type="http://schemas.openxmlformats.org/officeDocument/2006/relationships/customXml" Target="../ink/ink102.xml"/><Relationship Id="rId218" Type="http://schemas.openxmlformats.org/officeDocument/2006/relationships/image" Target="../media/image343.png"/><Relationship Id="rId239" Type="http://schemas.openxmlformats.org/officeDocument/2006/relationships/customXml" Target="../ink/ink130.xml"/><Relationship Id="rId250" Type="http://schemas.openxmlformats.org/officeDocument/2006/relationships/image" Target="../media/image359.png"/><Relationship Id="rId271" Type="http://schemas.openxmlformats.org/officeDocument/2006/relationships/customXml" Target="../ink/ink146.xml"/><Relationship Id="rId292" Type="http://schemas.openxmlformats.org/officeDocument/2006/relationships/image" Target="../media/image380.png"/><Relationship Id="rId306" Type="http://schemas.openxmlformats.org/officeDocument/2006/relationships/image" Target="../media/image13.png"/><Relationship Id="rId24" Type="http://schemas.openxmlformats.org/officeDocument/2006/relationships/image" Target="../media/image246.png"/><Relationship Id="rId45" Type="http://schemas.openxmlformats.org/officeDocument/2006/relationships/customXml" Target="../ink/ink33.xml"/><Relationship Id="rId66" Type="http://schemas.openxmlformats.org/officeDocument/2006/relationships/image" Target="../media/image267.png"/><Relationship Id="rId87" Type="http://schemas.openxmlformats.org/officeDocument/2006/relationships/customXml" Target="../ink/ink54.xml"/><Relationship Id="rId110" Type="http://schemas.openxmlformats.org/officeDocument/2006/relationships/image" Target="../media/image289.png"/><Relationship Id="rId131" Type="http://schemas.openxmlformats.org/officeDocument/2006/relationships/customXml" Target="../ink/ink76.xml"/><Relationship Id="rId152" Type="http://schemas.openxmlformats.org/officeDocument/2006/relationships/image" Target="../media/image310.png"/><Relationship Id="rId173" Type="http://schemas.openxmlformats.org/officeDocument/2006/relationships/customXml" Target="../ink/ink97.xml"/><Relationship Id="rId194" Type="http://schemas.openxmlformats.org/officeDocument/2006/relationships/image" Target="../media/image331.png"/><Relationship Id="rId208" Type="http://schemas.openxmlformats.org/officeDocument/2006/relationships/image" Target="../media/image338.png"/><Relationship Id="rId229" Type="http://schemas.openxmlformats.org/officeDocument/2006/relationships/customXml" Target="../ink/ink125.xml"/><Relationship Id="rId240" Type="http://schemas.openxmlformats.org/officeDocument/2006/relationships/image" Target="../media/image354.png"/><Relationship Id="rId261" Type="http://schemas.openxmlformats.org/officeDocument/2006/relationships/customXml" Target="../ink/ink141.xml"/><Relationship Id="rId14" Type="http://schemas.openxmlformats.org/officeDocument/2006/relationships/image" Target="../media/image241.png"/><Relationship Id="rId35" Type="http://schemas.openxmlformats.org/officeDocument/2006/relationships/customXml" Target="../ink/ink28.xml"/><Relationship Id="rId56" Type="http://schemas.openxmlformats.org/officeDocument/2006/relationships/image" Target="../media/image262.png"/><Relationship Id="rId77" Type="http://schemas.openxmlformats.org/officeDocument/2006/relationships/customXml" Target="../ink/ink49.xml"/><Relationship Id="rId100" Type="http://schemas.openxmlformats.org/officeDocument/2006/relationships/image" Target="../media/image284.png"/><Relationship Id="rId282" Type="http://schemas.openxmlformats.org/officeDocument/2006/relationships/image" Target="../media/image375.png"/><Relationship Id="rId317" Type="http://schemas.openxmlformats.org/officeDocument/2006/relationships/customXml" Target="../ink/ink169.xml"/><Relationship Id="rId8" Type="http://schemas.openxmlformats.org/officeDocument/2006/relationships/image" Target="../media/image238.png"/><Relationship Id="rId98" Type="http://schemas.openxmlformats.org/officeDocument/2006/relationships/image" Target="../media/image283.png"/><Relationship Id="rId121" Type="http://schemas.openxmlformats.org/officeDocument/2006/relationships/customXml" Target="../ink/ink71.xml"/><Relationship Id="rId142" Type="http://schemas.openxmlformats.org/officeDocument/2006/relationships/image" Target="../media/image305.png"/><Relationship Id="rId163" Type="http://schemas.openxmlformats.org/officeDocument/2006/relationships/customXml" Target="../ink/ink92.xml"/><Relationship Id="rId184" Type="http://schemas.openxmlformats.org/officeDocument/2006/relationships/image" Target="../media/image326.png"/><Relationship Id="rId219" Type="http://schemas.openxmlformats.org/officeDocument/2006/relationships/customXml" Target="../ink/ink120.xml"/><Relationship Id="rId230" Type="http://schemas.openxmlformats.org/officeDocument/2006/relationships/image" Target="../media/image349.png"/><Relationship Id="rId251" Type="http://schemas.openxmlformats.org/officeDocument/2006/relationships/customXml" Target="../ink/ink136.xml"/><Relationship Id="rId25" Type="http://schemas.openxmlformats.org/officeDocument/2006/relationships/customXml" Target="../ink/ink23.xml"/><Relationship Id="rId46" Type="http://schemas.openxmlformats.org/officeDocument/2006/relationships/image" Target="../media/image257.png"/><Relationship Id="rId67" Type="http://schemas.openxmlformats.org/officeDocument/2006/relationships/customXml" Target="../ink/ink44.xml"/><Relationship Id="rId272" Type="http://schemas.openxmlformats.org/officeDocument/2006/relationships/image" Target="../media/image370.png"/><Relationship Id="rId293" Type="http://schemas.openxmlformats.org/officeDocument/2006/relationships/customXml" Target="../ink/ink157.xml"/><Relationship Id="rId307" Type="http://schemas.openxmlformats.org/officeDocument/2006/relationships/customXml" Target="../ink/ink164.xml"/><Relationship Id="rId88" Type="http://schemas.openxmlformats.org/officeDocument/2006/relationships/image" Target="../media/image278.png"/><Relationship Id="rId111" Type="http://schemas.openxmlformats.org/officeDocument/2006/relationships/customXml" Target="../ink/ink66.xml"/><Relationship Id="rId132" Type="http://schemas.openxmlformats.org/officeDocument/2006/relationships/image" Target="../media/image300.png"/><Relationship Id="rId153" Type="http://schemas.openxmlformats.org/officeDocument/2006/relationships/customXml" Target="../ink/ink87.xml"/><Relationship Id="rId174" Type="http://schemas.openxmlformats.org/officeDocument/2006/relationships/image" Target="../media/image321.png"/><Relationship Id="rId195" Type="http://schemas.openxmlformats.org/officeDocument/2006/relationships/customXml" Target="../ink/ink108.xml"/><Relationship Id="rId209" Type="http://schemas.openxmlformats.org/officeDocument/2006/relationships/customXml" Target="../ink/ink115.xml"/><Relationship Id="rId220" Type="http://schemas.openxmlformats.org/officeDocument/2006/relationships/image" Target="../media/image344.png"/><Relationship Id="rId241" Type="http://schemas.openxmlformats.org/officeDocument/2006/relationships/customXml" Target="../ink/ink131.xml"/><Relationship Id="rId15" Type="http://schemas.openxmlformats.org/officeDocument/2006/relationships/customXml" Target="../ink/ink18.xml"/><Relationship Id="rId36" Type="http://schemas.openxmlformats.org/officeDocument/2006/relationships/image" Target="../media/image252.png"/><Relationship Id="rId57" Type="http://schemas.openxmlformats.org/officeDocument/2006/relationships/customXml" Target="../ink/ink39.xml"/><Relationship Id="rId262" Type="http://schemas.openxmlformats.org/officeDocument/2006/relationships/image" Target="../media/image365.png"/><Relationship Id="rId283" Type="http://schemas.openxmlformats.org/officeDocument/2006/relationships/customXml" Target="../ink/ink152.xml"/><Relationship Id="rId318" Type="http://schemas.openxmlformats.org/officeDocument/2006/relationships/image" Target="../media/image19.png"/><Relationship Id="rId78" Type="http://schemas.openxmlformats.org/officeDocument/2006/relationships/image" Target="../media/image273.png"/><Relationship Id="rId99" Type="http://schemas.openxmlformats.org/officeDocument/2006/relationships/customXml" Target="../ink/ink60.xml"/><Relationship Id="rId101" Type="http://schemas.openxmlformats.org/officeDocument/2006/relationships/customXml" Target="../ink/ink61.xml"/><Relationship Id="rId122" Type="http://schemas.openxmlformats.org/officeDocument/2006/relationships/image" Target="../media/image295.png"/><Relationship Id="rId143" Type="http://schemas.openxmlformats.org/officeDocument/2006/relationships/customXml" Target="../ink/ink82.xml"/><Relationship Id="rId164" Type="http://schemas.openxmlformats.org/officeDocument/2006/relationships/image" Target="../media/image316.png"/><Relationship Id="rId185" Type="http://schemas.openxmlformats.org/officeDocument/2006/relationships/customXml" Target="../ink/ink103.xml"/><Relationship Id="rId9" Type="http://schemas.openxmlformats.org/officeDocument/2006/relationships/customXml" Target="../ink/ink15.xml"/><Relationship Id="rId210" Type="http://schemas.openxmlformats.org/officeDocument/2006/relationships/image" Target="../media/image339.png"/><Relationship Id="rId26" Type="http://schemas.openxmlformats.org/officeDocument/2006/relationships/image" Target="../media/image247.png"/><Relationship Id="rId231" Type="http://schemas.openxmlformats.org/officeDocument/2006/relationships/customXml" Target="../ink/ink126.xml"/><Relationship Id="rId252" Type="http://schemas.openxmlformats.org/officeDocument/2006/relationships/image" Target="../media/image360.png"/><Relationship Id="rId273" Type="http://schemas.openxmlformats.org/officeDocument/2006/relationships/customXml" Target="../ink/ink147.xml"/><Relationship Id="rId294" Type="http://schemas.openxmlformats.org/officeDocument/2006/relationships/image" Target="../media/image381.png"/><Relationship Id="rId308" Type="http://schemas.openxmlformats.org/officeDocument/2006/relationships/image" Target="../media/image14.png"/><Relationship Id="rId47" Type="http://schemas.openxmlformats.org/officeDocument/2006/relationships/customXml" Target="../ink/ink34.xml"/><Relationship Id="rId68" Type="http://schemas.openxmlformats.org/officeDocument/2006/relationships/image" Target="../media/image268.png"/><Relationship Id="rId89" Type="http://schemas.openxmlformats.org/officeDocument/2006/relationships/customXml" Target="../ink/ink55.xml"/><Relationship Id="rId112" Type="http://schemas.openxmlformats.org/officeDocument/2006/relationships/image" Target="../media/image290.png"/><Relationship Id="rId133" Type="http://schemas.openxmlformats.org/officeDocument/2006/relationships/customXml" Target="../ink/ink77.xml"/><Relationship Id="rId154" Type="http://schemas.openxmlformats.org/officeDocument/2006/relationships/image" Target="../media/image311.png"/><Relationship Id="rId175" Type="http://schemas.openxmlformats.org/officeDocument/2006/relationships/customXml" Target="../ink/ink98.xml"/><Relationship Id="rId196" Type="http://schemas.openxmlformats.org/officeDocument/2006/relationships/image" Target="../media/image332.png"/><Relationship Id="rId200" Type="http://schemas.openxmlformats.org/officeDocument/2006/relationships/image" Target="../media/image334.png"/><Relationship Id="rId16" Type="http://schemas.openxmlformats.org/officeDocument/2006/relationships/image" Target="../media/image242.png"/><Relationship Id="rId221" Type="http://schemas.openxmlformats.org/officeDocument/2006/relationships/customXml" Target="../ink/ink121.xml"/><Relationship Id="rId242" Type="http://schemas.openxmlformats.org/officeDocument/2006/relationships/image" Target="../media/image355.png"/><Relationship Id="rId263" Type="http://schemas.openxmlformats.org/officeDocument/2006/relationships/customXml" Target="../ink/ink142.xml"/><Relationship Id="rId284" Type="http://schemas.openxmlformats.org/officeDocument/2006/relationships/image" Target="../media/image376.png"/><Relationship Id="rId37" Type="http://schemas.openxmlformats.org/officeDocument/2006/relationships/customXml" Target="../ink/ink29.xml"/><Relationship Id="rId58" Type="http://schemas.openxmlformats.org/officeDocument/2006/relationships/image" Target="../media/image263.png"/><Relationship Id="rId79" Type="http://schemas.openxmlformats.org/officeDocument/2006/relationships/customXml" Target="../ink/ink50.xml"/><Relationship Id="rId102" Type="http://schemas.openxmlformats.org/officeDocument/2006/relationships/image" Target="../media/image285.png"/><Relationship Id="rId123" Type="http://schemas.openxmlformats.org/officeDocument/2006/relationships/customXml" Target="../ink/ink72.xml"/><Relationship Id="rId144" Type="http://schemas.openxmlformats.org/officeDocument/2006/relationships/image" Target="../media/image306.png"/><Relationship Id="rId90" Type="http://schemas.openxmlformats.org/officeDocument/2006/relationships/image" Target="../media/image279.png"/><Relationship Id="rId165" Type="http://schemas.openxmlformats.org/officeDocument/2006/relationships/customXml" Target="../ink/ink93.xml"/><Relationship Id="rId186" Type="http://schemas.openxmlformats.org/officeDocument/2006/relationships/image" Target="../media/image327.png"/><Relationship Id="rId211" Type="http://schemas.openxmlformats.org/officeDocument/2006/relationships/customXml" Target="../ink/ink116.xml"/><Relationship Id="rId232" Type="http://schemas.openxmlformats.org/officeDocument/2006/relationships/image" Target="../media/image350.png"/><Relationship Id="rId253" Type="http://schemas.openxmlformats.org/officeDocument/2006/relationships/customXml" Target="../ink/ink137.xml"/><Relationship Id="rId274" Type="http://schemas.openxmlformats.org/officeDocument/2006/relationships/image" Target="../media/image371.png"/><Relationship Id="rId295" Type="http://schemas.openxmlformats.org/officeDocument/2006/relationships/customXml" Target="../ink/ink158.xml"/><Relationship Id="rId309" Type="http://schemas.openxmlformats.org/officeDocument/2006/relationships/customXml" Target="../ink/ink165.xml"/><Relationship Id="rId27" Type="http://schemas.openxmlformats.org/officeDocument/2006/relationships/customXml" Target="../ink/ink24.xml"/><Relationship Id="rId48" Type="http://schemas.openxmlformats.org/officeDocument/2006/relationships/image" Target="../media/image258.png"/><Relationship Id="rId69" Type="http://schemas.openxmlformats.org/officeDocument/2006/relationships/customXml" Target="../ink/ink45.xml"/><Relationship Id="rId113" Type="http://schemas.openxmlformats.org/officeDocument/2006/relationships/customXml" Target="../ink/ink67.xml"/><Relationship Id="rId134" Type="http://schemas.openxmlformats.org/officeDocument/2006/relationships/image" Target="../media/image301.png"/><Relationship Id="rId80" Type="http://schemas.openxmlformats.org/officeDocument/2006/relationships/image" Target="../media/image274.png"/><Relationship Id="rId155" Type="http://schemas.openxmlformats.org/officeDocument/2006/relationships/customXml" Target="../ink/ink88.xml"/><Relationship Id="rId176" Type="http://schemas.openxmlformats.org/officeDocument/2006/relationships/image" Target="../media/image322.png"/><Relationship Id="rId197" Type="http://schemas.openxmlformats.org/officeDocument/2006/relationships/customXml" Target="../ink/ink109.xml"/><Relationship Id="rId201" Type="http://schemas.openxmlformats.org/officeDocument/2006/relationships/customXml" Target="../ink/ink111.xml"/><Relationship Id="rId222" Type="http://schemas.openxmlformats.org/officeDocument/2006/relationships/image" Target="../media/image345.png"/><Relationship Id="rId243" Type="http://schemas.openxmlformats.org/officeDocument/2006/relationships/customXml" Target="../ink/ink132.xml"/><Relationship Id="rId264" Type="http://schemas.openxmlformats.org/officeDocument/2006/relationships/image" Target="../media/image366.png"/><Relationship Id="rId285" Type="http://schemas.openxmlformats.org/officeDocument/2006/relationships/customXml" Target="../ink/ink153.xml"/><Relationship Id="rId17" Type="http://schemas.openxmlformats.org/officeDocument/2006/relationships/customXml" Target="../ink/ink19.xml"/><Relationship Id="rId38" Type="http://schemas.openxmlformats.org/officeDocument/2006/relationships/image" Target="../media/image253.png"/><Relationship Id="rId59" Type="http://schemas.openxmlformats.org/officeDocument/2006/relationships/customXml" Target="../ink/ink40.xml"/><Relationship Id="rId103" Type="http://schemas.openxmlformats.org/officeDocument/2006/relationships/customXml" Target="../ink/ink62.xml"/><Relationship Id="rId124" Type="http://schemas.openxmlformats.org/officeDocument/2006/relationships/image" Target="../media/image296.png"/><Relationship Id="rId310" Type="http://schemas.openxmlformats.org/officeDocument/2006/relationships/image" Target="../media/image15.png"/><Relationship Id="rId70" Type="http://schemas.openxmlformats.org/officeDocument/2006/relationships/image" Target="../media/image269.png"/><Relationship Id="rId91" Type="http://schemas.openxmlformats.org/officeDocument/2006/relationships/customXml" Target="../ink/ink56.xml"/><Relationship Id="rId145" Type="http://schemas.openxmlformats.org/officeDocument/2006/relationships/customXml" Target="../ink/ink83.xml"/><Relationship Id="rId166" Type="http://schemas.openxmlformats.org/officeDocument/2006/relationships/image" Target="../media/image317.png"/><Relationship Id="rId187" Type="http://schemas.openxmlformats.org/officeDocument/2006/relationships/customXml" Target="../ink/ink104.xml"/><Relationship Id="rId1" Type="http://schemas.openxmlformats.org/officeDocument/2006/relationships/slideLayout" Target="../slideLayouts/slideLayout7.xml"/><Relationship Id="rId212" Type="http://schemas.openxmlformats.org/officeDocument/2006/relationships/image" Target="../media/image340.png"/><Relationship Id="rId233" Type="http://schemas.openxmlformats.org/officeDocument/2006/relationships/customXml" Target="../ink/ink127.xml"/><Relationship Id="rId254" Type="http://schemas.openxmlformats.org/officeDocument/2006/relationships/image" Target="../media/image361.png"/><Relationship Id="rId28" Type="http://schemas.openxmlformats.org/officeDocument/2006/relationships/image" Target="../media/image248.png"/><Relationship Id="rId49" Type="http://schemas.openxmlformats.org/officeDocument/2006/relationships/customXml" Target="../ink/ink35.xml"/><Relationship Id="rId114" Type="http://schemas.openxmlformats.org/officeDocument/2006/relationships/image" Target="../media/image291.png"/><Relationship Id="rId275" Type="http://schemas.openxmlformats.org/officeDocument/2006/relationships/customXml" Target="../ink/ink148.xml"/><Relationship Id="rId296" Type="http://schemas.openxmlformats.org/officeDocument/2006/relationships/image" Target="../media/image382.png"/><Relationship Id="rId300" Type="http://schemas.openxmlformats.org/officeDocument/2006/relationships/image" Target="../media/image384.png"/><Relationship Id="rId60" Type="http://schemas.openxmlformats.org/officeDocument/2006/relationships/image" Target="../media/image264.png"/><Relationship Id="rId81" Type="http://schemas.openxmlformats.org/officeDocument/2006/relationships/customXml" Target="../ink/ink51.xml"/><Relationship Id="rId135" Type="http://schemas.openxmlformats.org/officeDocument/2006/relationships/customXml" Target="../ink/ink78.xml"/><Relationship Id="rId156" Type="http://schemas.openxmlformats.org/officeDocument/2006/relationships/image" Target="../media/image312.png"/><Relationship Id="rId177" Type="http://schemas.openxmlformats.org/officeDocument/2006/relationships/customXml" Target="../ink/ink99.xml"/><Relationship Id="rId198" Type="http://schemas.openxmlformats.org/officeDocument/2006/relationships/image" Target="../media/image333.png"/><Relationship Id="rId202" Type="http://schemas.openxmlformats.org/officeDocument/2006/relationships/image" Target="../media/image335.png"/><Relationship Id="rId223" Type="http://schemas.openxmlformats.org/officeDocument/2006/relationships/customXml" Target="../ink/ink122.xml"/><Relationship Id="rId244" Type="http://schemas.openxmlformats.org/officeDocument/2006/relationships/image" Target="../media/image356.png"/><Relationship Id="rId18" Type="http://schemas.openxmlformats.org/officeDocument/2006/relationships/image" Target="../media/image243.png"/><Relationship Id="rId39" Type="http://schemas.openxmlformats.org/officeDocument/2006/relationships/customXml" Target="../ink/ink30.xml"/><Relationship Id="rId265" Type="http://schemas.openxmlformats.org/officeDocument/2006/relationships/customXml" Target="../ink/ink143.xml"/><Relationship Id="rId286" Type="http://schemas.openxmlformats.org/officeDocument/2006/relationships/image" Target="../media/image377.png"/><Relationship Id="rId50" Type="http://schemas.openxmlformats.org/officeDocument/2006/relationships/image" Target="../media/image259.png"/><Relationship Id="rId104" Type="http://schemas.openxmlformats.org/officeDocument/2006/relationships/image" Target="../media/image286.png"/><Relationship Id="rId125" Type="http://schemas.openxmlformats.org/officeDocument/2006/relationships/customXml" Target="../ink/ink73.xml"/><Relationship Id="rId146" Type="http://schemas.openxmlformats.org/officeDocument/2006/relationships/image" Target="../media/image307.png"/><Relationship Id="rId167" Type="http://schemas.openxmlformats.org/officeDocument/2006/relationships/customXml" Target="../ink/ink94.xml"/><Relationship Id="rId188" Type="http://schemas.openxmlformats.org/officeDocument/2006/relationships/image" Target="../media/image328.png"/><Relationship Id="rId311" Type="http://schemas.openxmlformats.org/officeDocument/2006/relationships/customXml" Target="../ink/ink166.xml"/><Relationship Id="rId71" Type="http://schemas.openxmlformats.org/officeDocument/2006/relationships/customXml" Target="../ink/ink46.xml"/><Relationship Id="rId92" Type="http://schemas.openxmlformats.org/officeDocument/2006/relationships/image" Target="../media/image280.png"/><Relationship Id="rId213" Type="http://schemas.openxmlformats.org/officeDocument/2006/relationships/customXml" Target="../ink/ink117.xml"/><Relationship Id="rId234" Type="http://schemas.openxmlformats.org/officeDocument/2006/relationships/image" Target="../media/image351.png"/><Relationship Id="rId2" Type="http://schemas.openxmlformats.org/officeDocument/2006/relationships/notesSlide" Target="../notesSlides/notesSlide3.xml"/><Relationship Id="rId29" Type="http://schemas.openxmlformats.org/officeDocument/2006/relationships/customXml" Target="../ink/ink25.xml"/><Relationship Id="rId255" Type="http://schemas.openxmlformats.org/officeDocument/2006/relationships/customXml" Target="../ink/ink138.xml"/><Relationship Id="rId276" Type="http://schemas.openxmlformats.org/officeDocument/2006/relationships/image" Target="../media/image372.png"/><Relationship Id="rId297" Type="http://schemas.openxmlformats.org/officeDocument/2006/relationships/customXml" Target="../ink/ink159.xml"/><Relationship Id="rId40" Type="http://schemas.openxmlformats.org/officeDocument/2006/relationships/image" Target="../media/image254.png"/><Relationship Id="rId115" Type="http://schemas.openxmlformats.org/officeDocument/2006/relationships/customXml" Target="../ink/ink68.xml"/><Relationship Id="rId136" Type="http://schemas.openxmlformats.org/officeDocument/2006/relationships/image" Target="../media/image302.png"/><Relationship Id="rId157" Type="http://schemas.openxmlformats.org/officeDocument/2006/relationships/customXml" Target="../ink/ink89.xml"/><Relationship Id="rId178" Type="http://schemas.openxmlformats.org/officeDocument/2006/relationships/image" Target="../media/image323.png"/><Relationship Id="rId301" Type="http://schemas.openxmlformats.org/officeDocument/2006/relationships/customXml" Target="../ink/ink161.xml"/><Relationship Id="rId61" Type="http://schemas.openxmlformats.org/officeDocument/2006/relationships/customXml" Target="../ink/ink41.xml"/><Relationship Id="rId82" Type="http://schemas.openxmlformats.org/officeDocument/2006/relationships/image" Target="../media/image275.png"/><Relationship Id="rId199" Type="http://schemas.openxmlformats.org/officeDocument/2006/relationships/customXml" Target="../ink/ink110.xml"/><Relationship Id="rId203" Type="http://schemas.openxmlformats.org/officeDocument/2006/relationships/customXml" Target="../ink/ink112.xml"/><Relationship Id="rId19" Type="http://schemas.openxmlformats.org/officeDocument/2006/relationships/customXml" Target="../ink/ink20.xml"/><Relationship Id="rId224" Type="http://schemas.openxmlformats.org/officeDocument/2006/relationships/image" Target="../media/image346.png"/><Relationship Id="rId245" Type="http://schemas.openxmlformats.org/officeDocument/2006/relationships/customXml" Target="../ink/ink133.xml"/><Relationship Id="rId266" Type="http://schemas.openxmlformats.org/officeDocument/2006/relationships/image" Target="../media/image367.png"/><Relationship Id="rId287" Type="http://schemas.openxmlformats.org/officeDocument/2006/relationships/customXml" Target="../ink/ink154.xml"/><Relationship Id="rId30" Type="http://schemas.openxmlformats.org/officeDocument/2006/relationships/image" Target="../media/image249.png"/><Relationship Id="rId105" Type="http://schemas.openxmlformats.org/officeDocument/2006/relationships/customXml" Target="../ink/ink63.xml"/><Relationship Id="rId126" Type="http://schemas.openxmlformats.org/officeDocument/2006/relationships/image" Target="../media/image297.png"/><Relationship Id="rId147" Type="http://schemas.openxmlformats.org/officeDocument/2006/relationships/customXml" Target="../ink/ink84.xml"/><Relationship Id="rId168" Type="http://schemas.openxmlformats.org/officeDocument/2006/relationships/image" Target="../media/image318.png"/><Relationship Id="rId312" Type="http://schemas.openxmlformats.org/officeDocument/2006/relationships/image" Target="../media/image16.png"/><Relationship Id="rId51" Type="http://schemas.openxmlformats.org/officeDocument/2006/relationships/customXml" Target="../ink/ink36.xml"/><Relationship Id="rId72" Type="http://schemas.openxmlformats.org/officeDocument/2006/relationships/image" Target="../media/image270.png"/><Relationship Id="rId93" Type="http://schemas.openxmlformats.org/officeDocument/2006/relationships/customXml" Target="../ink/ink57.xml"/><Relationship Id="rId189" Type="http://schemas.openxmlformats.org/officeDocument/2006/relationships/customXml" Target="../ink/ink105.xml"/><Relationship Id="rId3" Type="http://schemas.openxmlformats.org/officeDocument/2006/relationships/customXml" Target="../ink/ink12.xml"/><Relationship Id="rId214" Type="http://schemas.openxmlformats.org/officeDocument/2006/relationships/image" Target="../media/image341.png"/><Relationship Id="rId235" Type="http://schemas.openxmlformats.org/officeDocument/2006/relationships/customXml" Target="../ink/ink128.xml"/><Relationship Id="rId256" Type="http://schemas.openxmlformats.org/officeDocument/2006/relationships/image" Target="../media/image362.png"/><Relationship Id="rId277" Type="http://schemas.openxmlformats.org/officeDocument/2006/relationships/customXml" Target="../ink/ink149.xml"/><Relationship Id="rId298" Type="http://schemas.openxmlformats.org/officeDocument/2006/relationships/image" Target="../media/image383.png"/><Relationship Id="rId116" Type="http://schemas.openxmlformats.org/officeDocument/2006/relationships/image" Target="../media/image292.png"/><Relationship Id="rId137" Type="http://schemas.openxmlformats.org/officeDocument/2006/relationships/customXml" Target="../ink/ink79.xml"/><Relationship Id="rId158" Type="http://schemas.openxmlformats.org/officeDocument/2006/relationships/image" Target="../media/image313.png"/><Relationship Id="rId302" Type="http://schemas.openxmlformats.org/officeDocument/2006/relationships/image" Target="../media/image11100.png"/><Relationship Id="rId20" Type="http://schemas.openxmlformats.org/officeDocument/2006/relationships/image" Target="../media/image244.png"/><Relationship Id="rId41" Type="http://schemas.openxmlformats.org/officeDocument/2006/relationships/customXml" Target="../ink/ink31.xml"/><Relationship Id="rId62" Type="http://schemas.openxmlformats.org/officeDocument/2006/relationships/image" Target="../media/image265.png"/><Relationship Id="rId83" Type="http://schemas.openxmlformats.org/officeDocument/2006/relationships/customXml" Target="../ink/ink52.xml"/><Relationship Id="rId179" Type="http://schemas.openxmlformats.org/officeDocument/2006/relationships/customXml" Target="../ink/ink100.xml"/><Relationship Id="rId190" Type="http://schemas.openxmlformats.org/officeDocument/2006/relationships/image" Target="../media/image329.png"/><Relationship Id="rId204" Type="http://schemas.openxmlformats.org/officeDocument/2006/relationships/image" Target="../media/image336.png"/><Relationship Id="rId225" Type="http://schemas.openxmlformats.org/officeDocument/2006/relationships/customXml" Target="../ink/ink123.xml"/><Relationship Id="rId246" Type="http://schemas.openxmlformats.org/officeDocument/2006/relationships/image" Target="../media/image357.png"/><Relationship Id="rId267" Type="http://schemas.openxmlformats.org/officeDocument/2006/relationships/customXml" Target="../ink/ink144.xml"/><Relationship Id="rId288" Type="http://schemas.openxmlformats.org/officeDocument/2006/relationships/image" Target="../media/image378.png"/><Relationship Id="rId106" Type="http://schemas.openxmlformats.org/officeDocument/2006/relationships/image" Target="../media/image287.png"/><Relationship Id="rId127" Type="http://schemas.openxmlformats.org/officeDocument/2006/relationships/customXml" Target="../ink/ink74.xml"/><Relationship Id="rId313" Type="http://schemas.openxmlformats.org/officeDocument/2006/relationships/customXml" Target="../ink/ink167.xml"/><Relationship Id="rId10" Type="http://schemas.openxmlformats.org/officeDocument/2006/relationships/image" Target="../media/image239.png"/><Relationship Id="rId31" Type="http://schemas.openxmlformats.org/officeDocument/2006/relationships/customXml" Target="../ink/ink26.xml"/><Relationship Id="rId52" Type="http://schemas.openxmlformats.org/officeDocument/2006/relationships/image" Target="../media/image260.png"/><Relationship Id="rId73" Type="http://schemas.openxmlformats.org/officeDocument/2006/relationships/customXml" Target="../ink/ink47.xml"/><Relationship Id="rId94" Type="http://schemas.openxmlformats.org/officeDocument/2006/relationships/image" Target="../media/image281.png"/><Relationship Id="rId148" Type="http://schemas.openxmlformats.org/officeDocument/2006/relationships/image" Target="../media/image308.png"/><Relationship Id="rId169" Type="http://schemas.openxmlformats.org/officeDocument/2006/relationships/customXml" Target="../ink/ink95.xml"/><Relationship Id="rId4" Type="http://schemas.openxmlformats.org/officeDocument/2006/relationships/image" Target="../media/image236.png"/><Relationship Id="rId180" Type="http://schemas.openxmlformats.org/officeDocument/2006/relationships/image" Target="../media/image324.png"/><Relationship Id="rId215" Type="http://schemas.openxmlformats.org/officeDocument/2006/relationships/customXml" Target="../ink/ink118.xml"/><Relationship Id="rId236" Type="http://schemas.openxmlformats.org/officeDocument/2006/relationships/image" Target="../media/image352.png"/><Relationship Id="rId257" Type="http://schemas.openxmlformats.org/officeDocument/2006/relationships/customXml" Target="../ink/ink139.xml"/><Relationship Id="rId278" Type="http://schemas.openxmlformats.org/officeDocument/2006/relationships/image" Target="../media/image373.png"/><Relationship Id="rId303" Type="http://schemas.openxmlformats.org/officeDocument/2006/relationships/customXml" Target="../ink/ink162.xml"/><Relationship Id="rId42" Type="http://schemas.openxmlformats.org/officeDocument/2006/relationships/image" Target="../media/image255.png"/><Relationship Id="rId84" Type="http://schemas.openxmlformats.org/officeDocument/2006/relationships/image" Target="../media/image276.png"/><Relationship Id="rId138" Type="http://schemas.openxmlformats.org/officeDocument/2006/relationships/image" Target="../media/image303.png"/><Relationship Id="rId191" Type="http://schemas.openxmlformats.org/officeDocument/2006/relationships/customXml" Target="../ink/ink106.xml"/><Relationship Id="rId205" Type="http://schemas.openxmlformats.org/officeDocument/2006/relationships/customXml" Target="../ink/ink113.xml"/><Relationship Id="rId247" Type="http://schemas.openxmlformats.org/officeDocument/2006/relationships/customXml" Target="../ink/ink134.xml"/><Relationship Id="rId107" Type="http://schemas.openxmlformats.org/officeDocument/2006/relationships/customXml" Target="../ink/ink64.xml"/><Relationship Id="rId289" Type="http://schemas.openxmlformats.org/officeDocument/2006/relationships/customXml" Target="../ink/ink155.xml"/><Relationship Id="rId11" Type="http://schemas.openxmlformats.org/officeDocument/2006/relationships/customXml" Target="../ink/ink16.xml"/><Relationship Id="rId53" Type="http://schemas.openxmlformats.org/officeDocument/2006/relationships/customXml" Target="../ink/ink37.xml"/><Relationship Id="rId149" Type="http://schemas.openxmlformats.org/officeDocument/2006/relationships/customXml" Target="../ink/ink85.xml"/><Relationship Id="rId314" Type="http://schemas.openxmlformats.org/officeDocument/2006/relationships/image" Target="../media/image17.png"/><Relationship Id="rId95" Type="http://schemas.openxmlformats.org/officeDocument/2006/relationships/customXml" Target="../ink/ink58.xml"/><Relationship Id="rId160" Type="http://schemas.openxmlformats.org/officeDocument/2006/relationships/image" Target="../media/image314.png"/><Relationship Id="rId216" Type="http://schemas.openxmlformats.org/officeDocument/2006/relationships/image" Target="../media/image342.png"/><Relationship Id="rId258" Type="http://schemas.openxmlformats.org/officeDocument/2006/relationships/image" Target="../media/image363.png"/><Relationship Id="rId22" Type="http://schemas.openxmlformats.org/officeDocument/2006/relationships/image" Target="../media/image245.png"/><Relationship Id="rId64" Type="http://schemas.openxmlformats.org/officeDocument/2006/relationships/image" Target="../media/image266.png"/><Relationship Id="rId118" Type="http://schemas.openxmlformats.org/officeDocument/2006/relationships/image" Target="../media/image293.png"/><Relationship Id="rId171" Type="http://schemas.openxmlformats.org/officeDocument/2006/relationships/customXml" Target="../ink/ink96.xml"/><Relationship Id="rId227" Type="http://schemas.openxmlformats.org/officeDocument/2006/relationships/customXml" Target="../ink/ink124.xml"/><Relationship Id="rId269" Type="http://schemas.openxmlformats.org/officeDocument/2006/relationships/customXml" Target="../ink/ink145.xml"/><Relationship Id="rId33" Type="http://schemas.openxmlformats.org/officeDocument/2006/relationships/customXml" Target="../ink/ink27.xml"/><Relationship Id="rId129" Type="http://schemas.openxmlformats.org/officeDocument/2006/relationships/customXml" Target="../ink/ink75.xml"/><Relationship Id="rId280" Type="http://schemas.openxmlformats.org/officeDocument/2006/relationships/image" Target="../media/image374.png"/><Relationship Id="rId75" Type="http://schemas.openxmlformats.org/officeDocument/2006/relationships/customXml" Target="../ink/ink48.xml"/><Relationship Id="rId140" Type="http://schemas.openxmlformats.org/officeDocument/2006/relationships/image" Target="../media/image304.png"/><Relationship Id="rId182" Type="http://schemas.openxmlformats.org/officeDocument/2006/relationships/image" Target="../media/image325.png"/><Relationship Id="rId6" Type="http://schemas.openxmlformats.org/officeDocument/2006/relationships/image" Target="../media/image237.png"/><Relationship Id="rId238" Type="http://schemas.openxmlformats.org/officeDocument/2006/relationships/image" Target="../media/image353.png"/><Relationship Id="rId291" Type="http://schemas.openxmlformats.org/officeDocument/2006/relationships/customXml" Target="../ink/ink156.xml"/><Relationship Id="rId305" Type="http://schemas.openxmlformats.org/officeDocument/2006/relationships/customXml" Target="../ink/ink163.xml"/><Relationship Id="rId44" Type="http://schemas.openxmlformats.org/officeDocument/2006/relationships/image" Target="../media/image256.png"/><Relationship Id="rId86" Type="http://schemas.openxmlformats.org/officeDocument/2006/relationships/image" Target="../media/image277.png"/><Relationship Id="rId151" Type="http://schemas.openxmlformats.org/officeDocument/2006/relationships/customXml" Target="../ink/ink86.xml"/><Relationship Id="rId193" Type="http://schemas.openxmlformats.org/officeDocument/2006/relationships/customXml" Target="../ink/ink107.xml"/><Relationship Id="rId207" Type="http://schemas.openxmlformats.org/officeDocument/2006/relationships/customXml" Target="../ink/ink114.xml"/><Relationship Id="rId249" Type="http://schemas.openxmlformats.org/officeDocument/2006/relationships/customXml" Target="../ink/ink135.xml"/></Relationships>
</file>

<file path=ppt/slides/_rels/slide30.xml.rels><?xml version="1.0" encoding="UTF-8" standalone="yes"?>
<Relationships xmlns="http://schemas.openxmlformats.org/package/2006/relationships"><Relationship Id="rId117" Type="http://schemas.openxmlformats.org/officeDocument/2006/relationships/customXml" Target="../ink/ink2108.xml"/><Relationship Id="rId671" Type="http://schemas.openxmlformats.org/officeDocument/2006/relationships/customXml" Target="../ink/ink2385.xml"/><Relationship Id="rId769" Type="http://schemas.openxmlformats.org/officeDocument/2006/relationships/customXml" Target="../ink/ink2434.xml"/><Relationship Id="rId21" Type="http://schemas.openxmlformats.org/officeDocument/2006/relationships/customXml" Target="../ink/ink2060.xml"/><Relationship Id="rId324" Type="http://schemas.openxmlformats.org/officeDocument/2006/relationships/image" Target="../media/image2138.png"/><Relationship Id="rId531" Type="http://schemas.openxmlformats.org/officeDocument/2006/relationships/customXml" Target="../ink/ink2315.xml"/><Relationship Id="rId629" Type="http://schemas.openxmlformats.org/officeDocument/2006/relationships/customXml" Target="../ink/ink2364.xml"/><Relationship Id="rId170" Type="http://schemas.openxmlformats.org/officeDocument/2006/relationships/image" Target="../media/image2061.png"/><Relationship Id="rId836" Type="http://schemas.openxmlformats.org/officeDocument/2006/relationships/image" Target="../media/image2394.png"/><Relationship Id="rId268" Type="http://schemas.openxmlformats.org/officeDocument/2006/relationships/image" Target="../media/image2110.png"/><Relationship Id="rId475" Type="http://schemas.openxmlformats.org/officeDocument/2006/relationships/customXml" Target="../ink/ink2287.xml"/><Relationship Id="rId682" Type="http://schemas.openxmlformats.org/officeDocument/2006/relationships/image" Target="../media/image2317.png"/><Relationship Id="rId32" Type="http://schemas.openxmlformats.org/officeDocument/2006/relationships/image" Target="../media/image1992.png"/><Relationship Id="rId128" Type="http://schemas.openxmlformats.org/officeDocument/2006/relationships/image" Target="../media/image2040.png"/><Relationship Id="rId335" Type="http://schemas.openxmlformats.org/officeDocument/2006/relationships/customXml" Target="../ink/ink2217.xml"/><Relationship Id="rId542" Type="http://schemas.openxmlformats.org/officeDocument/2006/relationships/image" Target="../media/image2247.png"/><Relationship Id="rId181" Type="http://schemas.openxmlformats.org/officeDocument/2006/relationships/customXml" Target="../ink/ink2140.xml"/><Relationship Id="rId402" Type="http://schemas.openxmlformats.org/officeDocument/2006/relationships/image" Target="../media/image2177.png"/><Relationship Id="rId847" Type="http://schemas.openxmlformats.org/officeDocument/2006/relationships/customXml" Target="../ink/ink2473.xml"/><Relationship Id="rId279" Type="http://schemas.openxmlformats.org/officeDocument/2006/relationships/customXml" Target="../ink/ink2189.xml"/><Relationship Id="rId486" Type="http://schemas.openxmlformats.org/officeDocument/2006/relationships/image" Target="../media/image2219.png"/><Relationship Id="rId693" Type="http://schemas.openxmlformats.org/officeDocument/2006/relationships/customXml" Target="../ink/ink2396.xml"/><Relationship Id="rId707" Type="http://schemas.openxmlformats.org/officeDocument/2006/relationships/customXml" Target="../ink/ink2403.xml"/><Relationship Id="rId43" Type="http://schemas.openxmlformats.org/officeDocument/2006/relationships/customXml" Target="../ink/ink2071.xml"/><Relationship Id="rId139" Type="http://schemas.openxmlformats.org/officeDocument/2006/relationships/customXml" Target="../ink/ink2119.xml"/><Relationship Id="rId346" Type="http://schemas.openxmlformats.org/officeDocument/2006/relationships/image" Target="../media/image2149.png"/><Relationship Id="rId553" Type="http://schemas.openxmlformats.org/officeDocument/2006/relationships/customXml" Target="../ink/ink2326.xml"/><Relationship Id="rId760" Type="http://schemas.openxmlformats.org/officeDocument/2006/relationships/image" Target="../media/image2356.png"/><Relationship Id="rId192" Type="http://schemas.openxmlformats.org/officeDocument/2006/relationships/image" Target="../media/image2072.png"/><Relationship Id="rId206" Type="http://schemas.openxmlformats.org/officeDocument/2006/relationships/image" Target="../media/image2079.png"/><Relationship Id="rId413" Type="http://schemas.openxmlformats.org/officeDocument/2006/relationships/customXml" Target="../ink/ink2256.xml"/><Relationship Id="rId858" Type="http://schemas.openxmlformats.org/officeDocument/2006/relationships/image" Target="../media/image2405.png"/><Relationship Id="rId497" Type="http://schemas.openxmlformats.org/officeDocument/2006/relationships/customXml" Target="../ink/ink2298.xml"/><Relationship Id="rId620" Type="http://schemas.openxmlformats.org/officeDocument/2006/relationships/image" Target="../media/image2286.png"/><Relationship Id="rId718" Type="http://schemas.openxmlformats.org/officeDocument/2006/relationships/image" Target="../media/image2335.png"/><Relationship Id="rId357" Type="http://schemas.openxmlformats.org/officeDocument/2006/relationships/customXml" Target="../ink/ink2228.xml"/><Relationship Id="rId54" Type="http://schemas.openxmlformats.org/officeDocument/2006/relationships/image" Target="../media/image2003.png"/><Relationship Id="rId217" Type="http://schemas.openxmlformats.org/officeDocument/2006/relationships/customXml" Target="../ink/ink2158.xml"/><Relationship Id="rId564" Type="http://schemas.openxmlformats.org/officeDocument/2006/relationships/image" Target="../media/image2258.png"/><Relationship Id="rId771" Type="http://schemas.openxmlformats.org/officeDocument/2006/relationships/customXml" Target="../ink/ink2435.xml"/><Relationship Id="rId869" Type="http://schemas.openxmlformats.org/officeDocument/2006/relationships/customXml" Target="../ink/ink2484.xml"/><Relationship Id="rId424" Type="http://schemas.openxmlformats.org/officeDocument/2006/relationships/image" Target="../media/image2188.png"/><Relationship Id="rId631" Type="http://schemas.openxmlformats.org/officeDocument/2006/relationships/customXml" Target="../ink/ink2365.xml"/><Relationship Id="rId729" Type="http://schemas.openxmlformats.org/officeDocument/2006/relationships/customXml" Target="../ink/ink2414.xml"/><Relationship Id="rId270" Type="http://schemas.openxmlformats.org/officeDocument/2006/relationships/image" Target="../media/image2111.png"/><Relationship Id="rId65" Type="http://schemas.openxmlformats.org/officeDocument/2006/relationships/customXml" Target="../ink/ink2082.xml"/><Relationship Id="rId130" Type="http://schemas.openxmlformats.org/officeDocument/2006/relationships/image" Target="../media/image2041.png"/><Relationship Id="rId368" Type="http://schemas.openxmlformats.org/officeDocument/2006/relationships/image" Target="../media/image2160.png"/><Relationship Id="rId575" Type="http://schemas.openxmlformats.org/officeDocument/2006/relationships/customXml" Target="../ink/ink2337.xml"/><Relationship Id="rId782" Type="http://schemas.openxmlformats.org/officeDocument/2006/relationships/image" Target="../media/image2367.png"/><Relationship Id="rId228" Type="http://schemas.openxmlformats.org/officeDocument/2006/relationships/image" Target="../media/image2090.png"/><Relationship Id="rId435" Type="http://schemas.openxmlformats.org/officeDocument/2006/relationships/customXml" Target="../ink/ink2267.xml"/><Relationship Id="rId642" Type="http://schemas.openxmlformats.org/officeDocument/2006/relationships/image" Target="../media/image2297.png"/><Relationship Id="rId281" Type="http://schemas.openxmlformats.org/officeDocument/2006/relationships/customXml" Target="../ink/ink2190.xml"/><Relationship Id="rId502" Type="http://schemas.openxmlformats.org/officeDocument/2006/relationships/image" Target="../media/image2227.png"/><Relationship Id="rId76" Type="http://schemas.openxmlformats.org/officeDocument/2006/relationships/image" Target="../media/image2014.png"/><Relationship Id="rId141" Type="http://schemas.openxmlformats.org/officeDocument/2006/relationships/customXml" Target="../ink/ink2120.xml"/><Relationship Id="rId379" Type="http://schemas.openxmlformats.org/officeDocument/2006/relationships/customXml" Target="../ink/ink2239.xml"/><Relationship Id="rId586" Type="http://schemas.openxmlformats.org/officeDocument/2006/relationships/image" Target="../media/image2269.png"/><Relationship Id="rId793" Type="http://schemas.openxmlformats.org/officeDocument/2006/relationships/customXml" Target="../ink/ink2446.xml"/><Relationship Id="rId807" Type="http://schemas.openxmlformats.org/officeDocument/2006/relationships/customXml" Target="../ink/ink2453.xml"/><Relationship Id="rId7" Type="http://schemas.openxmlformats.org/officeDocument/2006/relationships/customXml" Target="../ink/ink2053.xml"/><Relationship Id="rId239" Type="http://schemas.openxmlformats.org/officeDocument/2006/relationships/customXml" Target="../ink/ink2169.xml"/><Relationship Id="rId446" Type="http://schemas.openxmlformats.org/officeDocument/2006/relationships/image" Target="../media/image2199.png"/><Relationship Id="rId653" Type="http://schemas.openxmlformats.org/officeDocument/2006/relationships/customXml" Target="../ink/ink2376.xml"/><Relationship Id="rId292" Type="http://schemas.openxmlformats.org/officeDocument/2006/relationships/image" Target="../media/image2122.png"/><Relationship Id="rId306" Type="http://schemas.openxmlformats.org/officeDocument/2006/relationships/image" Target="../media/image2129.png"/><Relationship Id="rId860" Type="http://schemas.openxmlformats.org/officeDocument/2006/relationships/image" Target="../media/image2406.png"/><Relationship Id="rId87" Type="http://schemas.openxmlformats.org/officeDocument/2006/relationships/customXml" Target="../ink/ink2093.xml"/><Relationship Id="rId513" Type="http://schemas.openxmlformats.org/officeDocument/2006/relationships/customXml" Target="../ink/ink2306.xml"/><Relationship Id="rId597" Type="http://schemas.openxmlformats.org/officeDocument/2006/relationships/customXml" Target="../ink/ink2348.xml"/><Relationship Id="rId720" Type="http://schemas.openxmlformats.org/officeDocument/2006/relationships/image" Target="../media/image2336.png"/><Relationship Id="rId818" Type="http://schemas.openxmlformats.org/officeDocument/2006/relationships/image" Target="../media/image2385.png"/><Relationship Id="rId152" Type="http://schemas.openxmlformats.org/officeDocument/2006/relationships/image" Target="../media/image2052.png"/><Relationship Id="rId457" Type="http://schemas.openxmlformats.org/officeDocument/2006/relationships/customXml" Target="../ink/ink2278.xml"/><Relationship Id="rId664" Type="http://schemas.openxmlformats.org/officeDocument/2006/relationships/image" Target="../media/image2308.png"/><Relationship Id="rId871" Type="http://schemas.openxmlformats.org/officeDocument/2006/relationships/customXml" Target="../ink/ink2485.xml"/><Relationship Id="rId14" Type="http://schemas.openxmlformats.org/officeDocument/2006/relationships/image" Target="../media/image1983.png"/><Relationship Id="rId317" Type="http://schemas.openxmlformats.org/officeDocument/2006/relationships/customXml" Target="../ink/ink2208.xml"/><Relationship Id="rId524" Type="http://schemas.openxmlformats.org/officeDocument/2006/relationships/image" Target="../media/image2238.png"/><Relationship Id="rId731" Type="http://schemas.openxmlformats.org/officeDocument/2006/relationships/customXml" Target="../ink/ink2415.xml"/><Relationship Id="rId98" Type="http://schemas.openxmlformats.org/officeDocument/2006/relationships/image" Target="../media/image2025.png"/><Relationship Id="rId163" Type="http://schemas.openxmlformats.org/officeDocument/2006/relationships/customXml" Target="../ink/ink2131.xml"/><Relationship Id="rId370" Type="http://schemas.openxmlformats.org/officeDocument/2006/relationships/image" Target="../media/image2161.png"/><Relationship Id="rId829" Type="http://schemas.openxmlformats.org/officeDocument/2006/relationships/customXml" Target="../ink/ink2464.xml"/><Relationship Id="rId230" Type="http://schemas.openxmlformats.org/officeDocument/2006/relationships/image" Target="../media/image2091.png"/><Relationship Id="rId468" Type="http://schemas.openxmlformats.org/officeDocument/2006/relationships/image" Target="../media/image2210.png"/><Relationship Id="rId675" Type="http://schemas.openxmlformats.org/officeDocument/2006/relationships/customXml" Target="../ink/ink2387.xml"/><Relationship Id="rId25" Type="http://schemas.openxmlformats.org/officeDocument/2006/relationships/customXml" Target="../ink/ink2062.xml"/><Relationship Id="rId328" Type="http://schemas.openxmlformats.org/officeDocument/2006/relationships/image" Target="../media/image2140.png"/><Relationship Id="rId535" Type="http://schemas.openxmlformats.org/officeDocument/2006/relationships/customXml" Target="../ink/ink2317.xml"/><Relationship Id="rId742" Type="http://schemas.openxmlformats.org/officeDocument/2006/relationships/image" Target="../media/image2347.png"/><Relationship Id="rId174" Type="http://schemas.openxmlformats.org/officeDocument/2006/relationships/image" Target="../media/image2063.png"/><Relationship Id="rId381" Type="http://schemas.openxmlformats.org/officeDocument/2006/relationships/customXml" Target="../ink/ink2240.xml"/><Relationship Id="rId602" Type="http://schemas.openxmlformats.org/officeDocument/2006/relationships/image" Target="../media/image2277.png"/><Relationship Id="rId241" Type="http://schemas.openxmlformats.org/officeDocument/2006/relationships/customXml" Target="../ink/ink2170.xml"/><Relationship Id="rId479" Type="http://schemas.openxmlformats.org/officeDocument/2006/relationships/customXml" Target="../ink/ink2289.xml"/><Relationship Id="rId686" Type="http://schemas.openxmlformats.org/officeDocument/2006/relationships/image" Target="../media/image2319.png"/><Relationship Id="rId36" Type="http://schemas.openxmlformats.org/officeDocument/2006/relationships/image" Target="../media/image1994.png"/><Relationship Id="rId339" Type="http://schemas.openxmlformats.org/officeDocument/2006/relationships/customXml" Target="../ink/ink2219.xml"/><Relationship Id="rId546" Type="http://schemas.openxmlformats.org/officeDocument/2006/relationships/image" Target="../media/image2249.png"/><Relationship Id="rId753" Type="http://schemas.openxmlformats.org/officeDocument/2006/relationships/customXml" Target="../ink/ink2426.xml"/><Relationship Id="rId101" Type="http://schemas.openxmlformats.org/officeDocument/2006/relationships/customXml" Target="../ink/ink2100.xml"/><Relationship Id="rId185" Type="http://schemas.openxmlformats.org/officeDocument/2006/relationships/customXml" Target="../ink/ink2142.xml"/><Relationship Id="rId406" Type="http://schemas.openxmlformats.org/officeDocument/2006/relationships/image" Target="../media/image2179.png"/><Relationship Id="rId392" Type="http://schemas.openxmlformats.org/officeDocument/2006/relationships/image" Target="../media/image2172.png"/><Relationship Id="rId613" Type="http://schemas.openxmlformats.org/officeDocument/2006/relationships/customXml" Target="../ink/ink2356.xml"/><Relationship Id="rId697" Type="http://schemas.openxmlformats.org/officeDocument/2006/relationships/customXml" Target="../ink/ink2398.xml"/><Relationship Id="rId820" Type="http://schemas.openxmlformats.org/officeDocument/2006/relationships/image" Target="../media/image2386.png"/><Relationship Id="rId252" Type="http://schemas.openxmlformats.org/officeDocument/2006/relationships/image" Target="../media/image2102.png"/><Relationship Id="rId47" Type="http://schemas.openxmlformats.org/officeDocument/2006/relationships/customXml" Target="../ink/ink2073.xml"/><Relationship Id="rId112" Type="http://schemas.openxmlformats.org/officeDocument/2006/relationships/image" Target="../media/image2032.png"/><Relationship Id="rId557" Type="http://schemas.openxmlformats.org/officeDocument/2006/relationships/customXml" Target="../ink/ink2328.xml"/><Relationship Id="rId764" Type="http://schemas.openxmlformats.org/officeDocument/2006/relationships/image" Target="../media/image2358.png"/><Relationship Id="rId196" Type="http://schemas.openxmlformats.org/officeDocument/2006/relationships/image" Target="../media/image2074.png"/><Relationship Id="rId417" Type="http://schemas.openxmlformats.org/officeDocument/2006/relationships/customXml" Target="../ink/ink2258.xml"/><Relationship Id="rId624" Type="http://schemas.openxmlformats.org/officeDocument/2006/relationships/image" Target="../media/image2288.png"/><Relationship Id="rId831" Type="http://schemas.openxmlformats.org/officeDocument/2006/relationships/customXml" Target="../ink/ink2465.xml"/><Relationship Id="rId263" Type="http://schemas.openxmlformats.org/officeDocument/2006/relationships/customXml" Target="../ink/ink2181.xml"/><Relationship Id="rId470" Type="http://schemas.openxmlformats.org/officeDocument/2006/relationships/image" Target="../media/image2211.png"/><Relationship Id="rId58" Type="http://schemas.openxmlformats.org/officeDocument/2006/relationships/image" Target="../media/image2005.png"/><Relationship Id="rId123" Type="http://schemas.openxmlformats.org/officeDocument/2006/relationships/customXml" Target="../ink/ink2111.xml"/><Relationship Id="rId330" Type="http://schemas.openxmlformats.org/officeDocument/2006/relationships/image" Target="../media/image2141.png"/><Relationship Id="rId568" Type="http://schemas.openxmlformats.org/officeDocument/2006/relationships/image" Target="../media/image2260.png"/><Relationship Id="rId775" Type="http://schemas.openxmlformats.org/officeDocument/2006/relationships/customXml" Target="../ink/ink2437.xml"/><Relationship Id="rId428" Type="http://schemas.openxmlformats.org/officeDocument/2006/relationships/image" Target="../media/image2190.png"/><Relationship Id="rId635" Type="http://schemas.openxmlformats.org/officeDocument/2006/relationships/customXml" Target="../ink/ink2367.xml"/><Relationship Id="rId842" Type="http://schemas.openxmlformats.org/officeDocument/2006/relationships/image" Target="../media/image2397.png"/><Relationship Id="rId274" Type="http://schemas.openxmlformats.org/officeDocument/2006/relationships/image" Target="../media/image2113.png"/><Relationship Id="rId481" Type="http://schemas.openxmlformats.org/officeDocument/2006/relationships/customXml" Target="../ink/ink2290.xml"/><Relationship Id="rId702" Type="http://schemas.openxmlformats.org/officeDocument/2006/relationships/image" Target="../media/image2327.png"/><Relationship Id="rId69" Type="http://schemas.openxmlformats.org/officeDocument/2006/relationships/customXml" Target="../ink/ink2084.xml"/><Relationship Id="rId134" Type="http://schemas.openxmlformats.org/officeDocument/2006/relationships/image" Target="../media/image2043.png"/><Relationship Id="rId579" Type="http://schemas.openxmlformats.org/officeDocument/2006/relationships/customXml" Target="../ink/ink2339.xml"/><Relationship Id="rId786" Type="http://schemas.openxmlformats.org/officeDocument/2006/relationships/image" Target="../media/image2369.png"/><Relationship Id="rId341" Type="http://schemas.openxmlformats.org/officeDocument/2006/relationships/customXml" Target="../ink/ink2220.xml"/><Relationship Id="rId439" Type="http://schemas.openxmlformats.org/officeDocument/2006/relationships/customXml" Target="../ink/ink2269.xml"/><Relationship Id="rId646" Type="http://schemas.openxmlformats.org/officeDocument/2006/relationships/image" Target="../media/image2299.png"/><Relationship Id="rId201" Type="http://schemas.openxmlformats.org/officeDocument/2006/relationships/customXml" Target="../ink/ink2150.xml"/><Relationship Id="rId285" Type="http://schemas.openxmlformats.org/officeDocument/2006/relationships/customXml" Target="../ink/ink2192.xml"/><Relationship Id="rId506" Type="http://schemas.openxmlformats.org/officeDocument/2006/relationships/image" Target="../media/image2229.png"/><Relationship Id="rId853" Type="http://schemas.openxmlformats.org/officeDocument/2006/relationships/customXml" Target="../ink/ink2476.xml"/><Relationship Id="rId492" Type="http://schemas.openxmlformats.org/officeDocument/2006/relationships/image" Target="../media/image2222.png"/><Relationship Id="rId713" Type="http://schemas.openxmlformats.org/officeDocument/2006/relationships/customXml" Target="../ink/ink2406.xml"/><Relationship Id="rId797" Type="http://schemas.openxmlformats.org/officeDocument/2006/relationships/customXml" Target="../ink/ink2448.xml"/><Relationship Id="rId145" Type="http://schemas.openxmlformats.org/officeDocument/2006/relationships/customXml" Target="../ink/ink2122.xml"/><Relationship Id="rId352" Type="http://schemas.openxmlformats.org/officeDocument/2006/relationships/image" Target="../media/image2152.png"/><Relationship Id="rId212" Type="http://schemas.openxmlformats.org/officeDocument/2006/relationships/image" Target="../media/image2082.png"/><Relationship Id="rId657" Type="http://schemas.openxmlformats.org/officeDocument/2006/relationships/customXml" Target="../ink/ink2378.xml"/><Relationship Id="rId864" Type="http://schemas.openxmlformats.org/officeDocument/2006/relationships/image" Target="../media/image2408.png"/><Relationship Id="rId296" Type="http://schemas.openxmlformats.org/officeDocument/2006/relationships/image" Target="../media/image2124.png"/><Relationship Id="rId517" Type="http://schemas.openxmlformats.org/officeDocument/2006/relationships/customXml" Target="../ink/ink2308.xml"/><Relationship Id="rId724" Type="http://schemas.openxmlformats.org/officeDocument/2006/relationships/image" Target="../media/image2338.png"/><Relationship Id="rId60" Type="http://schemas.openxmlformats.org/officeDocument/2006/relationships/image" Target="../media/image2006.png"/><Relationship Id="rId156" Type="http://schemas.openxmlformats.org/officeDocument/2006/relationships/image" Target="../media/image2054.png"/><Relationship Id="rId363" Type="http://schemas.openxmlformats.org/officeDocument/2006/relationships/customXml" Target="../ink/ink2231.xml"/><Relationship Id="rId570" Type="http://schemas.openxmlformats.org/officeDocument/2006/relationships/image" Target="../media/image2261.png"/><Relationship Id="rId223" Type="http://schemas.openxmlformats.org/officeDocument/2006/relationships/customXml" Target="../ink/ink2161.xml"/><Relationship Id="rId430" Type="http://schemas.openxmlformats.org/officeDocument/2006/relationships/image" Target="../media/image2191.png"/><Relationship Id="rId668" Type="http://schemas.openxmlformats.org/officeDocument/2006/relationships/image" Target="../media/image2310.png"/><Relationship Id="rId875" Type="http://schemas.openxmlformats.org/officeDocument/2006/relationships/customXml" Target="../ink/ink2487.xml"/><Relationship Id="rId18" Type="http://schemas.openxmlformats.org/officeDocument/2006/relationships/image" Target="../media/image1985.png"/><Relationship Id="rId528" Type="http://schemas.openxmlformats.org/officeDocument/2006/relationships/image" Target="../media/image2240.png"/><Relationship Id="rId735" Type="http://schemas.openxmlformats.org/officeDocument/2006/relationships/customXml" Target="../ink/ink2417.xml"/><Relationship Id="rId167" Type="http://schemas.openxmlformats.org/officeDocument/2006/relationships/customXml" Target="../ink/ink2133.xml"/><Relationship Id="rId374" Type="http://schemas.openxmlformats.org/officeDocument/2006/relationships/image" Target="../media/image2163.png"/><Relationship Id="rId581" Type="http://schemas.openxmlformats.org/officeDocument/2006/relationships/customXml" Target="../ink/ink2340.xml"/><Relationship Id="rId71" Type="http://schemas.openxmlformats.org/officeDocument/2006/relationships/customXml" Target="../ink/ink2085.xml"/><Relationship Id="rId234" Type="http://schemas.openxmlformats.org/officeDocument/2006/relationships/image" Target="../media/image2093.png"/><Relationship Id="rId679" Type="http://schemas.openxmlformats.org/officeDocument/2006/relationships/customXml" Target="../ink/ink2389.xml"/><Relationship Id="rId802" Type="http://schemas.openxmlformats.org/officeDocument/2006/relationships/image" Target="../media/image2377.png"/><Relationship Id="rId2" Type="http://schemas.openxmlformats.org/officeDocument/2006/relationships/notesSlide" Target="../notesSlides/notesSlide30.xml"/><Relationship Id="rId29" Type="http://schemas.openxmlformats.org/officeDocument/2006/relationships/customXml" Target="../ink/ink2064.xml"/><Relationship Id="rId441" Type="http://schemas.openxmlformats.org/officeDocument/2006/relationships/customXml" Target="../ink/ink2270.xml"/><Relationship Id="rId539" Type="http://schemas.openxmlformats.org/officeDocument/2006/relationships/customXml" Target="../ink/ink2319.xml"/><Relationship Id="rId746" Type="http://schemas.openxmlformats.org/officeDocument/2006/relationships/image" Target="../media/image2349.png"/><Relationship Id="rId178" Type="http://schemas.openxmlformats.org/officeDocument/2006/relationships/image" Target="../media/image2065.png"/><Relationship Id="rId301" Type="http://schemas.openxmlformats.org/officeDocument/2006/relationships/customXml" Target="../ink/ink2200.xml"/><Relationship Id="rId82" Type="http://schemas.openxmlformats.org/officeDocument/2006/relationships/image" Target="../media/image2017.png"/><Relationship Id="rId385" Type="http://schemas.openxmlformats.org/officeDocument/2006/relationships/customXml" Target="../ink/ink2242.xml"/><Relationship Id="rId592" Type="http://schemas.openxmlformats.org/officeDocument/2006/relationships/image" Target="../media/image2272.png"/><Relationship Id="rId606" Type="http://schemas.openxmlformats.org/officeDocument/2006/relationships/image" Target="../media/image2279.png"/><Relationship Id="rId813" Type="http://schemas.openxmlformats.org/officeDocument/2006/relationships/customXml" Target="../ink/ink2456.xml"/><Relationship Id="rId245" Type="http://schemas.openxmlformats.org/officeDocument/2006/relationships/customXml" Target="../ink/ink2172.xml"/><Relationship Id="rId452" Type="http://schemas.openxmlformats.org/officeDocument/2006/relationships/image" Target="../media/image2202.png"/><Relationship Id="rId105" Type="http://schemas.openxmlformats.org/officeDocument/2006/relationships/customXml" Target="../ink/ink2102.xml"/><Relationship Id="rId312" Type="http://schemas.openxmlformats.org/officeDocument/2006/relationships/image" Target="../media/image2132.png"/><Relationship Id="rId757" Type="http://schemas.openxmlformats.org/officeDocument/2006/relationships/customXml" Target="../ink/ink2428.xml"/><Relationship Id="rId93" Type="http://schemas.openxmlformats.org/officeDocument/2006/relationships/customXml" Target="../ink/ink2096.xml"/><Relationship Id="rId189" Type="http://schemas.openxmlformats.org/officeDocument/2006/relationships/customXml" Target="../ink/ink2144.xml"/><Relationship Id="rId396" Type="http://schemas.openxmlformats.org/officeDocument/2006/relationships/image" Target="../media/image2174.png"/><Relationship Id="rId617" Type="http://schemas.openxmlformats.org/officeDocument/2006/relationships/customXml" Target="../ink/ink2358.xml"/><Relationship Id="rId824" Type="http://schemas.openxmlformats.org/officeDocument/2006/relationships/image" Target="../media/image2388.png"/><Relationship Id="rId256" Type="http://schemas.openxmlformats.org/officeDocument/2006/relationships/image" Target="../media/image2104.png"/><Relationship Id="rId463" Type="http://schemas.openxmlformats.org/officeDocument/2006/relationships/customXml" Target="../ink/ink2281.xml"/><Relationship Id="rId670" Type="http://schemas.openxmlformats.org/officeDocument/2006/relationships/image" Target="../media/image2311.png"/><Relationship Id="rId116" Type="http://schemas.openxmlformats.org/officeDocument/2006/relationships/image" Target="../media/image2034.png"/><Relationship Id="rId323" Type="http://schemas.openxmlformats.org/officeDocument/2006/relationships/customXml" Target="../ink/ink2211.xml"/><Relationship Id="rId530" Type="http://schemas.openxmlformats.org/officeDocument/2006/relationships/image" Target="../media/image2241.png"/><Relationship Id="rId768" Type="http://schemas.openxmlformats.org/officeDocument/2006/relationships/image" Target="../media/image2360.png"/><Relationship Id="rId20" Type="http://schemas.openxmlformats.org/officeDocument/2006/relationships/image" Target="../media/image1986.png"/><Relationship Id="rId628" Type="http://schemas.openxmlformats.org/officeDocument/2006/relationships/image" Target="../media/image2290.png"/><Relationship Id="rId835" Type="http://schemas.openxmlformats.org/officeDocument/2006/relationships/customXml" Target="../ink/ink2467.xml"/><Relationship Id="rId267" Type="http://schemas.openxmlformats.org/officeDocument/2006/relationships/customXml" Target="../ink/ink2183.xml"/><Relationship Id="rId474" Type="http://schemas.openxmlformats.org/officeDocument/2006/relationships/image" Target="../media/image2213.png"/><Relationship Id="rId127" Type="http://schemas.openxmlformats.org/officeDocument/2006/relationships/customXml" Target="../ink/ink2113.xml"/><Relationship Id="rId681" Type="http://schemas.openxmlformats.org/officeDocument/2006/relationships/customXml" Target="../ink/ink2390.xml"/><Relationship Id="rId779" Type="http://schemas.openxmlformats.org/officeDocument/2006/relationships/customXml" Target="../ink/ink2439.xml"/><Relationship Id="rId31" Type="http://schemas.openxmlformats.org/officeDocument/2006/relationships/customXml" Target="../ink/ink2065.xml"/><Relationship Id="rId334" Type="http://schemas.openxmlformats.org/officeDocument/2006/relationships/image" Target="../media/image2143.png"/><Relationship Id="rId541" Type="http://schemas.openxmlformats.org/officeDocument/2006/relationships/customXml" Target="../ink/ink2320.xml"/><Relationship Id="rId639" Type="http://schemas.openxmlformats.org/officeDocument/2006/relationships/customXml" Target="../ink/ink2369.xml"/><Relationship Id="rId180" Type="http://schemas.openxmlformats.org/officeDocument/2006/relationships/image" Target="../media/image2066.png"/><Relationship Id="rId278" Type="http://schemas.openxmlformats.org/officeDocument/2006/relationships/image" Target="../media/image2115.png"/><Relationship Id="rId401" Type="http://schemas.openxmlformats.org/officeDocument/2006/relationships/customXml" Target="../ink/ink2250.xml"/><Relationship Id="rId846" Type="http://schemas.openxmlformats.org/officeDocument/2006/relationships/image" Target="../media/image2399.png"/><Relationship Id="rId485" Type="http://schemas.openxmlformats.org/officeDocument/2006/relationships/customXml" Target="../ink/ink2292.xml"/><Relationship Id="rId692" Type="http://schemas.openxmlformats.org/officeDocument/2006/relationships/image" Target="../media/image2322.png"/><Relationship Id="rId706" Type="http://schemas.openxmlformats.org/officeDocument/2006/relationships/image" Target="../media/image2329.png"/><Relationship Id="rId42" Type="http://schemas.openxmlformats.org/officeDocument/2006/relationships/image" Target="../media/image1997.png"/><Relationship Id="rId138" Type="http://schemas.openxmlformats.org/officeDocument/2006/relationships/image" Target="../media/image2045.png"/><Relationship Id="rId345" Type="http://schemas.openxmlformats.org/officeDocument/2006/relationships/customXml" Target="../ink/ink2222.xml"/><Relationship Id="rId552" Type="http://schemas.openxmlformats.org/officeDocument/2006/relationships/image" Target="../media/image2252.png"/><Relationship Id="rId191" Type="http://schemas.openxmlformats.org/officeDocument/2006/relationships/customXml" Target="../ink/ink2145.xml"/><Relationship Id="rId205" Type="http://schemas.openxmlformats.org/officeDocument/2006/relationships/customXml" Target="../ink/ink2152.xml"/><Relationship Id="rId412" Type="http://schemas.openxmlformats.org/officeDocument/2006/relationships/image" Target="../media/image2182.png"/><Relationship Id="rId857" Type="http://schemas.openxmlformats.org/officeDocument/2006/relationships/customXml" Target="../ink/ink2478.xml"/><Relationship Id="rId289" Type="http://schemas.openxmlformats.org/officeDocument/2006/relationships/customXml" Target="../ink/ink2194.xml"/><Relationship Id="rId496" Type="http://schemas.openxmlformats.org/officeDocument/2006/relationships/image" Target="../media/image2224.png"/><Relationship Id="rId717" Type="http://schemas.openxmlformats.org/officeDocument/2006/relationships/customXml" Target="../ink/ink2408.xml"/><Relationship Id="rId53" Type="http://schemas.openxmlformats.org/officeDocument/2006/relationships/customXml" Target="../ink/ink2076.xml"/><Relationship Id="rId149" Type="http://schemas.openxmlformats.org/officeDocument/2006/relationships/customXml" Target="../ink/ink2124.xml"/><Relationship Id="rId356" Type="http://schemas.openxmlformats.org/officeDocument/2006/relationships/image" Target="../media/image2154.png"/><Relationship Id="rId563" Type="http://schemas.openxmlformats.org/officeDocument/2006/relationships/customXml" Target="../ink/ink2331.xml"/><Relationship Id="rId770" Type="http://schemas.openxmlformats.org/officeDocument/2006/relationships/image" Target="../media/image2361.png"/><Relationship Id="rId216" Type="http://schemas.openxmlformats.org/officeDocument/2006/relationships/image" Target="../media/image2084.png"/><Relationship Id="rId423" Type="http://schemas.openxmlformats.org/officeDocument/2006/relationships/customXml" Target="../ink/ink2261.xml"/><Relationship Id="rId868" Type="http://schemas.openxmlformats.org/officeDocument/2006/relationships/image" Target="../media/image2410.png"/><Relationship Id="rId630" Type="http://schemas.openxmlformats.org/officeDocument/2006/relationships/image" Target="../media/image2291.png"/><Relationship Id="rId728" Type="http://schemas.openxmlformats.org/officeDocument/2006/relationships/image" Target="../media/image2340.png"/><Relationship Id="rId64" Type="http://schemas.openxmlformats.org/officeDocument/2006/relationships/image" Target="../media/image2008.png"/><Relationship Id="rId367" Type="http://schemas.openxmlformats.org/officeDocument/2006/relationships/customXml" Target="../ink/ink2233.xml"/><Relationship Id="rId574" Type="http://schemas.openxmlformats.org/officeDocument/2006/relationships/image" Target="../media/image2263.png"/><Relationship Id="rId227" Type="http://schemas.openxmlformats.org/officeDocument/2006/relationships/customXml" Target="../ink/ink2163.xml"/><Relationship Id="rId781" Type="http://schemas.openxmlformats.org/officeDocument/2006/relationships/customXml" Target="../ink/ink2440.xml"/><Relationship Id="rId879" Type="http://schemas.openxmlformats.org/officeDocument/2006/relationships/customXml" Target="../ink/ink2489.xml"/><Relationship Id="rId434" Type="http://schemas.openxmlformats.org/officeDocument/2006/relationships/image" Target="../media/image2193.png"/><Relationship Id="rId641" Type="http://schemas.openxmlformats.org/officeDocument/2006/relationships/customXml" Target="../ink/ink2370.xml"/><Relationship Id="rId739" Type="http://schemas.openxmlformats.org/officeDocument/2006/relationships/customXml" Target="../ink/ink2419.xml"/><Relationship Id="rId280" Type="http://schemas.openxmlformats.org/officeDocument/2006/relationships/image" Target="../media/image2116.png"/><Relationship Id="rId501" Type="http://schemas.openxmlformats.org/officeDocument/2006/relationships/customXml" Target="../ink/ink2300.xml"/><Relationship Id="rId75" Type="http://schemas.openxmlformats.org/officeDocument/2006/relationships/customXml" Target="../ink/ink2087.xml"/><Relationship Id="rId140" Type="http://schemas.openxmlformats.org/officeDocument/2006/relationships/image" Target="../media/image2046.png"/><Relationship Id="rId378" Type="http://schemas.openxmlformats.org/officeDocument/2006/relationships/image" Target="../media/image2165.png"/><Relationship Id="rId585" Type="http://schemas.openxmlformats.org/officeDocument/2006/relationships/customXml" Target="../ink/ink2342.xml"/><Relationship Id="rId792" Type="http://schemas.openxmlformats.org/officeDocument/2006/relationships/image" Target="../media/image2372.png"/><Relationship Id="rId806" Type="http://schemas.openxmlformats.org/officeDocument/2006/relationships/image" Target="../media/image2379.png"/><Relationship Id="rId6" Type="http://schemas.openxmlformats.org/officeDocument/2006/relationships/image" Target="../media/image1979.png"/><Relationship Id="rId238" Type="http://schemas.openxmlformats.org/officeDocument/2006/relationships/image" Target="../media/image2095.png"/><Relationship Id="rId445" Type="http://schemas.openxmlformats.org/officeDocument/2006/relationships/customXml" Target="../ink/ink2272.xml"/><Relationship Id="rId652" Type="http://schemas.openxmlformats.org/officeDocument/2006/relationships/image" Target="../media/image2302.png"/><Relationship Id="rId291" Type="http://schemas.openxmlformats.org/officeDocument/2006/relationships/customXml" Target="../ink/ink2195.xml"/><Relationship Id="rId305" Type="http://schemas.openxmlformats.org/officeDocument/2006/relationships/customXml" Target="../ink/ink2202.xml"/><Relationship Id="rId512" Type="http://schemas.openxmlformats.org/officeDocument/2006/relationships/image" Target="../media/image2232.png"/><Relationship Id="rId86" Type="http://schemas.openxmlformats.org/officeDocument/2006/relationships/image" Target="../media/image2019.png"/><Relationship Id="rId151" Type="http://schemas.openxmlformats.org/officeDocument/2006/relationships/customXml" Target="../ink/ink2125.xml"/><Relationship Id="rId389" Type="http://schemas.openxmlformats.org/officeDocument/2006/relationships/customXml" Target="../ink/ink2244.xml"/><Relationship Id="rId596" Type="http://schemas.openxmlformats.org/officeDocument/2006/relationships/image" Target="../media/image2274.png"/><Relationship Id="rId817" Type="http://schemas.openxmlformats.org/officeDocument/2006/relationships/customXml" Target="../ink/ink2458.xml"/><Relationship Id="rId249" Type="http://schemas.openxmlformats.org/officeDocument/2006/relationships/customXml" Target="../ink/ink2174.xml"/><Relationship Id="rId456" Type="http://schemas.openxmlformats.org/officeDocument/2006/relationships/image" Target="../media/image2204.png"/><Relationship Id="rId663" Type="http://schemas.openxmlformats.org/officeDocument/2006/relationships/customXml" Target="../ink/ink2381.xml"/><Relationship Id="rId870" Type="http://schemas.openxmlformats.org/officeDocument/2006/relationships/image" Target="../media/image2411.png"/><Relationship Id="rId13" Type="http://schemas.openxmlformats.org/officeDocument/2006/relationships/customXml" Target="../ink/ink2056.xml"/><Relationship Id="rId109" Type="http://schemas.openxmlformats.org/officeDocument/2006/relationships/customXml" Target="../ink/ink2104.xml"/><Relationship Id="rId316" Type="http://schemas.openxmlformats.org/officeDocument/2006/relationships/image" Target="../media/image2134.png"/><Relationship Id="rId523" Type="http://schemas.openxmlformats.org/officeDocument/2006/relationships/customXml" Target="../ink/ink2311.xml"/><Relationship Id="rId97" Type="http://schemas.openxmlformats.org/officeDocument/2006/relationships/customXml" Target="../ink/ink2098.xml"/><Relationship Id="rId730" Type="http://schemas.openxmlformats.org/officeDocument/2006/relationships/image" Target="../media/image2341.png"/><Relationship Id="rId828" Type="http://schemas.openxmlformats.org/officeDocument/2006/relationships/image" Target="../media/image2390.png"/><Relationship Id="rId162" Type="http://schemas.openxmlformats.org/officeDocument/2006/relationships/image" Target="../media/image2057.png"/><Relationship Id="rId467" Type="http://schemas.openxmlformats.org/officeDocument/2006/relationships/customXml" Target="../ink/ink2283.xml"/><Relationship Id="rId674" Type="http://schemas.openxmlformats.org/officeDocument/2006/relationships/image" Target="../media/image2313.png"/><Relationship Id="rId24" Type="http://schemas.openxmlformats.org/officeDocument/2006/relationships/image" Target="../media/image1988.png"/><Relationship Id="rId327" Type="http://schemas.openxmlformats.org/officeDocument/2006/relationships/customXml" Target="../ink/ink2213.xml"/><Relationship Id="rId534" Type="http://schemas.openxmlformats.org/officeDocument/2006/relationships/image" Target="../media/image2243.png"/><Relationship Id="rId741" Type="http://schemas.openxmlformats.org/officeDocument/2006/relationships/customXml" Target="../ink/ink2420.xml"/><Relationship Id="rId839" Type="http://schemas.openxmlformats.org/officeDocument/2006/relationships/customXml" Target="../ink/ink2469.xml"/><Relationship Id="rId173" Type="http://schemas.openxmlformats.org/officeDocument/2006/relationships/customXml" Target="../ink/ink2136.xml"/><Relationship Id="rId380" Type="http://schemas.openxmlformats.org/officeDocument/2006/relationships/image" Target="../media/image2166.png"/><Relationship Id="rId601" Type="http://schemas.openxmlformats.org/officeDocument/2006/relationships/customXml" Target="../ink/ink2350.xml"/><Relationship Id="rId240" Type="http://schemas.openxmlformats.org/officeDocument/2006/relationships/image" Target="../media/image2096.png"/><Relationship Id="rId478" Type="http://schemas.openxmlformats.org/officeDocument/2006/relationships/image" Target="../media/image2215.png"/><Relationship Id="rId685" Type="http://schemas.openxmlformats.org/officeDocument/2006/relationships/customXml" Target="../ink/ink2392.xml"/><Relationship Id="rId35" Type="http://schemas.openxmlformats.org/officeDocument/2006/relationships/customXml" Target="../ink/ink2067.xml"/><Relationship Id="rId100" Type="http://schemas.openxmlformats.org/officeDocument/2006/relationships/image" Target="../media/image2026.png"/><Relationship Id="rId338" Type="http://schemas.openxmlformats.org/officeDocument/2006/relationships/image" Target="../media/image2145.png"/><Relationship Id="rId545" Type="http://schemas.openxmlformats.org/officeDocument/2006/relationships/customXml" Target="../ink/ink2322.xml"/><Relationship Id="rId752" Type="http://schemas.openxmlformats.org/officeDocument/2006/relationships/image" Target="../media/image2352.png"/><Relationship Id="rId184" Type="http://schemas.openxmlformats.org/officeDocument/2006/relationships/image" Target="../media/image2068.png"/><Relationship Id="rId391" Type="http://schemas.openxmlformats.org/officeDocument/2006/relationships/customXml" Target="../ink/ink2245.xml"/><Relationship Id="rId405" Type="http://schemas.openxmlformats.org/officeDocument/2006/relationships/customXml" Target="../ink/ink2252.xml"/><Relationship Id="rId612" Type="http://schemas.openxmlformats.org/officeDocument/2006/relationships/image" Target="../media/image2282.png"/><Relationship Id="rId251" Type="http://schemas.openxmlformats.org/officeDocument/2006/relationships/customXml" Target="../ink/ink2175.xml"/><Relationship Id="rId489" Type="http://schemas.openxmlformats.org/officeDocument/2006/relationships/customXml" Target="../ink/ink2294.xml"/><Relationship Id="rId696" Type="http://schemas.openxmlformats.org/officeDocument/2006/relationships/image" Target="../media/image2324.png"/><Relationship Id="rId46" Type="http://schemas.openxmlformats.org/officeDocument/2006/relationships/image" Target="../media/image1999.png"/><Relationship Id="rId349" Type="http://schemas.openxmlformats.org/officeDocument/2006/relationships/customXml" Target="../ink/ink2224.xml"/><Relationship Id="rId556" Type="http://schemas.openxmlformats.org/officeDocument/2006/relationships/image" Target="../media/image2254.png"/><Relationship Id="rId763" Type="http://schemas.openxmlformats.org/officeDocument/2006/relationships/customXml" Target="../ink/ink2431.xml"/><Relationship Id="rId111" Type="http://schemas.openxmlformats.org/officeDocument/2006/relationships/customXml" Target="../ink/ink2105.xml"/><Relationship Id="rId195" Type="http://schemas.openxmlformats.org/officeDocument/2006/relationships/customXml" Target="../ink/ink2147.xml"/><Relationship Id="rId209" Type="http://schemas.openxmlformats.org/officeDocument/2006/relationships/customXml" Target="../ink/ink2154.xml"/><Relationship Id="rId416" Type="http://schemas.openxmlformats.org/officeDocument/2006/relationships/image" Target="../media/image2184.png"/><Relationship Id="rId220" Type="http://schemas.openxmlformats.org/officeDocument/2006/relationships/image" Target="../media/image2086.png"/><Relationship Id="rId458" Type="http://schemas.openxmlformats.org/officeDocument/2006/relationships/image" Target="../media/image2205.png"/><Relationship Id="rId623" Type="http://schemas.openxmlformats.org/officeDocument/2006/relationships/customXml" Target="../ink/ink2361.xml"/><Relationship Id="rId665" Type="http://schemas.openxmlformats.org/officeDocument/2006/relationships/customXml" Target="../ink/ink2382.xml"/><Relationship Id="rId830" Type="http://schemas.openxmlformats.org/officeDocument/2006/relationships/image" Target="../media/image2391.png"/><Relationship Id="rId872" Type="http://schemas.openxmlformats.org/officeDocument/2006/relationships/image" Target="../media/image2412.png"/><Relationship Id="rId15" Type="http://schemas.openxmlformats.org/officeDocument/2006/relationships/customXml" Target="../ink/ink2057.xml"/><Relationship Id="rId57" Type="http://schemas.openxmlformats.org/officeDocument/2006/relationships/customXml" Target="../ink/ink2078.xml"/><Relationship Id="rId262" Type="http://schemas.openxmlformats.org/officeDocument/2006/relationships/image" Target="../media/image2107.png"/><Relationship Id="rId318" Type="http://schemas.openxmlformats.org/officeDocument/2006/relationships/image" Target="../media/image2135.png"/><Relationship Id="rId525" Type="http://schemas.openxmlformats.org/officeDocument/2006/relationships/customXml" Target="../ink/ink2312.xml"/><Relationship Id="rId567" Type="http://schemas.openxmlformats.org/officeDocument/2006/relationships/customXml" Target="../ink/ink2333.xml"/><Relationship Id="rId732" Type="http://schemas.openxmlformats.org/officeDocument/2006/relationships/image" Target="../media/image2342.png"/><Relationship Id="rId99" Type="http://schemas.openxmlformats.org/officeDocument/2006/relationships/customXml" Target="../ink/ink2099.xml"/><Relationship Id="rId122" Type="http://schemas.openxmlformats.org/officeDocument/2006/relationships/image" Target="../media/image2037.png"/><Relationship Id="rId164" Type="http://schemas.openxmlformats.org/officeDocument/2006/relationships/image" Target="../media/image2058.png"/><Relationship Id="rId371" Type="http://schemas.openxmlformats.org/officeDocument/2006/relationships/customXml" Target="../ink/ink2235.xml"/><Relationship Id="rId774" Type="http://schemas.openxmlformats.org/officeDocument/2006/relationships/image" Target="../media/image2363.png"/><Relationship Id="rId427" Type="http://schemas.openxmlformats.org/officeDocument/2006/relationships/customXml" Target="../ink/ink2263.xml"/><Relationship Id="rId469" Type="http://schemas.openxmlformats.org/officeDocument/2006/relationships/customXml" Target="../ink/ink2284.xml"/><Relationship Id="rId634" Type="http://schemas.openxmlformats.org/officeDocument/2006/relationships/image" Target="../media/image2293.png"/><Relationship Id="rId676" Type="http://schemas.openxmlformats.org/officeDocument/2006/relationships/image" Target="../media/image2314.png"/><Relationship Id="rId841" Type="http://schemas.openxmlformats.org/officeDocument/2006/relationships/customXml" Target="../ink/ink2470.xml"/><Relationship Id="rId26" Type="http://schemas.openxmlformats.org/officeDocument/2006/relationships/image" Target="../media/image1989.png"/><Relationship Id="rId231" Type="http://schemas.openxmlformats.org/officeDocument/2006/relationships/customXml" Target="../ink/ink2165.xml"/><Relationship Id="rId273" Type="http://schemas.openxmlformats.org/officeDocument/2006/relationships/customXml" Target="../ink/ink2186.xml"/><Relationship Id="rId329" Type="http://schemas.openxmlformats.org/officeDocument/2006/relationships/customXml" Target="../ink/ink2214.xml"/><Relationship Id="rId480" Type="http://schemas.openxmlformats.org/officeDocument/2006/relationships/image" Target="../media/image2216.png"/><Relationship Id="rId536" Type="http://schemas.openxmlformats.org/officeDocument/2006/relationships/image" Target="../media/image2244.png"/><Relationship Id="rId701" Type="http://schemas.openxmlformats.org/officeDocument/2006/relationships/customXml" Target="../ink/ink2400.xml"/><Relationship Id="rId68" Type="http://schemas.openxmlformats.org/officeDocument/2006/relationships/image" Target="../media/image2010.png"/><Relationship Id="rId133" Type="http://schemas.openxmlformats.org/officeDocument/2006/relationships/customXml" Target="../ink/ink2116.xml"/><Relationship Id="rId175" Type="http://schemas.openxmlformats.org/officeDocument/2006/relationships/customXml" Target="../ink/ink2137.xml"/><Relationship Id="rId340" Type="http://schemas.openxmlformats.org/officeDocument/2006/relationships/image" Target="../media/image2146.png"/><Relationship Id="rId578" Type="http://schemas.openxmlformats.org/officeDocument/2006/relationships/image" Target="../media/image2265.png"/><Relationship Id="rId743" Type="http://schemas.openxmlformats.org/officeDocument/2006/relationships/customXml" Target="../ink/ink2421.xml"/><Relationship Id="rId785" Type="http://schemas.openxmlformats.org/officeDocument/2006/relationships/customXml" Target="../ink/ink2442.xml"/><Relationship Id="rId200" Type="http://schemas.openxmlformats.org/officeDocument/2006/relationships/image" Target="../media/image2076.png"/><Relationship Id="rId382" Type="http://schemas.openxmlformats.org/officeDocument/2006/relationships/image" Target="../media/image2167.png"/><Relationship Id="rId438" Type="http://schemas.openxmlformats.org/officeDocument/2006/relationships/image" Target="../media/image2195.png"/><Relationship Id="rId603" Type="http://schemas.openxmlformats.org/officeDocument/2006/relationships/customXml" Target="../ink/ink2351.xml"/><Relationship Id="rId645" Type="http://schemas.openxmlformats.org/officeDocument/2006/relationships/customXml" Target="../ink/ink2372.xml"/><Relationship Id="rId687" Type="http://schemas.openxmlformats.org/officeDocument/2006/relationships/customXml" Target="../ink/ink2393.xml"/><Relationship Id="rId810" Type="http://schemas.openxmlformats.org/officeDocument/2006/relationships/image" Target="../media/image2381.png"/><Relationship Id="rId852" Type="http://schemas.openxmlformats.org/officeDocument/2006/relationships/image" Target="../media/image2402.png"/><Relationship Id="rId242" Type="http://schemas.openxmlformats.org/officeDocument/2006/relationships/image" Target="../media/image2097.png"/><Relationship Id="rId284" Type="http://schemas.openxmlformats.org/officeDocument/2006/relationships/image" Target="../media/image2118.png"/><Relationship Id="rId491" Type="http://schemas.openxmlformats.org/officeDocument/2006/relationships/customXml" Target="../ink/ink2295.xml"/><Relationship Id="rId505" Type="http://schemas.openxmlformats.org/officeDocument/2006/relationships/customXml" Target="../ink/ink2302.xml"/><Relationship Id="rId712" Type="http://schemas.openxmlformats.org/officeDocument/2006/relationships/image" Target="../media/image2332.png"/><Relationship Id="rId37" Type="http://schemas.openxmlformats.org/officeDocument/2006/relationships/customXml" Target="../ink/ink2068.xml"/><Relationship Id="rId79" Type="http://schemas.openxmlformats.org/officeDocument/2006/relationships/customXml" Target="../ink/ink2089.xml"/><Relationship Id="rId102" Type="http://schemas.openxmlformats.org/officeDocument/2006/relationships/image" Target="../media/image2027.png"/><Relationship Id="rId144" Type="http://schemas.openxmlformats.org/officeDocument/2006/relationships/image" Target="../media/image2048.png"/><Relationship Id="rId547" Type="http://schemas.openxmlformats.org/officeDocument/2006/relationships/customXml" Target="../ink/ink2323.xml"/><Relationship Id="rId589" Type="http://schemas.openxmlformats.org/officeDocument/2006/relationships/customXml" Target="../ink/ink2344.xml"/><Relationship Id="rId754" Type="http://schemas.openxmlformats.org/officeDocument/2006/relationships/image" Target="../media/image2353.png"/><Relationship Id="rId796" Type="http://schemas.openxmlformats.org/officeDocument/2006/relationships/image" Target="../media/image2374.png"/><Relationship Id="rId90" Type="http://schemas.openxmlformats.org/officeDocument/2006/relationships/image" Target="../media/image2021.png"/><Relationship Id="rId186" Type="http://schemas.openxmlformats.org/officeDocument/2006/relationships/image" Target="../media/image2069.png"/><Relationship Id="rId351" Type="http://schemas.openxmlformats.org/officeDocument/2006/relationships/customXml" Target="../ink/ink2225.xml"/><Relationship Id="rId393" Type="http://schemas.openxmlformats.org/officeDocument/2006/relationships/customXml" Target="../ink/ink2246.xml"/><Relationship Id="rId407" Type="http://schemas.openxmlformats.org/officeDocument/2006/relationships/customXml" Target="../ink/ink2253.xml"/><Relationship Id="rId449" Type="http://schemas.openxmlformats.org/officeDocument/2006/relationships/customXml" Target="../ink/ink2274.xml"/><Relationship Id="rId614" Type="http://schemas.openxmlformats.org/officeDocument/2006/relationships/image" Target="../media/image2283.png"/><Relationship Id="rId656" Type="http://schemas.openxmlformats.org/officeDocument/2006/relationships/image" Target="../media/image2304.png"/><Relationship Id="rId821" Type="http://schemas.openxmlformats.org/officeDocument/2006/relationships/customXml" Target="../ink/ink2460.xml"/><Relationship Id="rId863" Type="http://schemas.openxmlformats.org/officeDocument/2006/relationships/customXml" Target="../ink/ink2481.xml"/><Relationship Id="rId211" Type="http://schemas.openxmlformats.org/officeDocument/2006/relationships/customXml" Target="../ink/ink2155.xml"/><Relationship Id="rId253" Type="http://schemas.openxmlformats.org/officeDocument/2006/relationships/customXml" Target="../ink/ink2176.xml"/><Relationship Id="rId295" Type="http://schemas.openxmlformats.org/officeDocument/2006/relationships/customXml" Target="../ink/ink2197.xml"/><Relationship Id="rId309" Type="http://schemas.openxmlformats.org/officeDocument/2006/relationships/customXml" Target="../ink/ink2204.xml"/><Relationship Id="rId460" Type="http://schemas.openxmlformats.org/officeDocument/2006/relationships/image" Target="../media/image2206.png"/><Relationship Id="rId516" Type="http://schemas.openxmlformats.org/officeDocument/2006/relationships/image" Target="../media/image2234.png"/><Relationship Id="rId698" Type="http://schemas.openxmlformats.org/officeDocument/2006/relationships/image" Target="../media/image2325.png"/><Relationship Id="rId48" Type="http://schemas.openxmlformats.org/officeDocument/2006/relationships/image" Target="../media/image2000.png"/><Relationship Id="rId113" Type="http://schemas.openxmlformats.org/officeDocument/2006/relationships/customXml" Target="../ink/ink2106.xml"/><Relationship Id="rId320" Type="http://schemas.openxmlformats.org/officeDocument/2006/relationships/image" Target="../media/image2136.png"/><Relationship Id="rId558" Type="http://schemas.openxmlformats.org/officeDocument/2006/relationships/image" Target="../media/image2255.png"/><Relationship Id="rId723" Type="http://schemas.openxmlformats.org/officeDocument/2006/relationships/customXml" Target="../ink/ink2411.xml"/><Relationship Id="rId765" Type="http://schemas.openxmlformats.org/officeDocument/2006/relationships/customXml" Target="../ink/ink2432.xml"/><Relationship Id="rId155" Type="http://schemas.openxmlformats.org/officeDocument/2006/relationships/customXml" Target="../ink/ink2127.xml"/><Relationship Id="rId197" Type="http://schemas.openxmlformats.org/officeDocument/2006/relationships/customXml" Target="../ink/ink2148.xml"/><Relationship Id="rId362" Type="http://schemas.openxmlformats.org/officeDocument/2006/relationships/image" Target="../media/image2157.png"/><Relationship Id="rId418" Type="http://schemas.openxmlformats.org/officeDocument/2006/relationships/image" Target="../media/image2185.png"/><Relationship Id="rId625" Type="http://schemas.openxmlformats.org/officeDocument/2006/relationships/customXml" Target="../ink/ink2362.xml"/><Relationship Id="rId832" Type="http://schemas.openxmlformats.org/officeDocument/2006/relationships/image" Target="../media/image2392.png"/><Relationship Id="rId222" Type="http://schemas.openxmlformats.org/officeDocument/2006/relationships/image" Target="../media/image2087.png"/><Relationship Id="rId264" Type="http://schemas.openxmlformats.org/officeDocument/2006/relationships/image" Target="../media/image2108.png"/><Relationship Id="rId471" Type="http://schemas.openxmlformats.org/officeDocument/2006/relationships/customXml" Target="../ink/ink2285.xml"/><Relationship Id="rId667" Type="http://schemas.openxmlformats.org/officeDocument/2006/relationships/customXml" Target="../ink/ink2383.xml"/><Relationship Id="rId874" Type="http://schemas.openxmlformats.org/officeDocument/2006/relationships/image" Target="../media/image2413.png"/><Relationship Id="rId17" Type="http://schemas.openxmlformats.org/officeDocument/2006/relationships/customXml" Target="../ink/ink2058.xml"/><Relationship Id="rId59" Type="http://schemas.openxmlformats.org/officeDocument/2006/relationships/customXml" Target="../ink/ink2079.xml"/><Relationship Id="rId124" Type="http://schemas.openxmlformats.org/officeDocument/2006/relationships/image" Target="../media/image2038.png"/><Relationship Id="rId527" Type="http://schemas.openxmlformats.org/officeDocument/2006/relationships/customXml" Target="../ink/ink2313.xml"/><Relationship Id="rId569" Type="http://schemas.openxmlformats.org/officeDocument/2006/relationships/customXml" Target="../ink/ink2334.xml"/><Relationship Id="rId734" Type="http://schemas.openxmlformats.org/officeDocument/2006/relationships/image" Target="../media/image2343.png"/><Relationship Id="rId776" Type="http://schemas.openxmlformats.org/officeDocument/2006/relationships/image" Target="../media/image2364.png"/><Relationship Id="rId70" Type="http://schemas.openxmlformats.org/officeDocument/2006/relationships/image" Target="../media/image2011.png"/><Relationship Id="rId166" Type="http://schemas.openxmlformats.org/officeDocument/2006/relationships/image" Target="../media/image2059.png"/><Relationship Id="rId331" Type="http://schemas.openxmlformats.org/officeDocument/2006/relationships/customXml" Target="../ink/ink2215.xml"/><Relationship Id="rId373" Type="http://schemas.openxmlformats.org/officeDocument/2006/relationships/customXml" Target="../ink/ink2236.xml"/><Relationship Id="rId429" Type="http://schemas.openxmlformats.org/officeDocument/2006/relationships/customXml" Target="../ink/ink2264.xml"/><Relationship Id="rId580" Type="http://schemas.openxmlformats.org/officeDocument/2006/relationships/image" Target="../media/image2266.png"/><Relationship Id="rId636" Type="http://schemas.openxmlformats.org/officeDocument/2006/relationships/image" Target="../media/image2294.png"/><Relationship Id="rId801" Type="http://schemas.openxmlformats.org/officeDocument/2006/relationships/customXml" Target="../ink/ink2450.xml"/><Relationship Id="rId1" Type="http://schemas.openxmlformats.org/officeDocument/2006/relationships/slideLayout" Target="../slideLayouts/slideLayout7.xml"/><Relationship Id="rId233" Type="http://schemas.openxmlformats.org/officeDocument/2006/relationships/customXml" Target="../ink/ink2166.xml"/><Relationship Id="rId440" Type="http://schemas.openxmlformats.org/officeDocument/2006/relationships/image" Target="../media/image2196.png"/><Relationship Id="rId678" Type="http://schemas.openxmlformats.org/officeDocument/2006/relationships/image" Target="../media/image2315.png"/><Relationship Id="rId843" Type="http://schemas.openxmlformats.org/officeDocument/2006/relationships/customXml" Target="../ink/ink2471.xml"/><Relationship Id="rId28" Type="http://schemas.openxmlformats.org/officeDocument/2006/relationships/image" Target="../media/image1990.png"/><Relationship Id="rId275" Type="http://schemas.openxmlformats.org/officeDocument/2006/relationships/customXml" Target="../ink/ink2187.xml"/><Relationship Id="rId300" Type="http://schemas.openxmlformats.org/officeDocument/2006/relationships/image" Target="../media/image2126.png"/><Relationship Id="rId482" Type="http://schemas.openxmlformats.org/officeDocument/2006/relationships/image" Target="../media/image2217.png"/><Relationship Id="rId538" Type="http://schemas.openxmlformats.org/officeDocument/2006/relationships/image" Target="../media/image2245.png"/><Relationship Id="rId703" Type="http://schemas.openxmlformats.org/officeDocument/2006/relationships/customXml" Target="../ink/ink2401.xml"/><Relationship Id="rId745" Type="http://schemas.openxmlformats.org/officeDocument/2006/relationships/customXml" Target="../ink/ink2422.xml"/><Relationship Id="rId81" Type="http://schemas.openxmlformats.org/officeDocument/2006/relationships/customXml" Target="../ink/ink2090.xml"/><Relationship Id="rId135" Type="http://schemas.openxmlformats.org/officeDocument/2006/relationships/customXml" Target="../ink/ink2117.xml"/><Relationship Id="rId177" Type="http://schemas.openxmlformats.org/officeDocument/2006/relationships/customXml" Target="../ink/ink2138.xml"/><Relationship Id="rId342" Type="http://schemas.openxmlformats.org/officeDocument/2006/relationships/image" Target="../media/image2147.png"/><Relationship Id="rId384" Type="http://schemas.openxmlformats.org/officeDocument/2006/relationships/image" Target="../media/image2168.png"/><Relationship Id="rId591" Type="http://schemas.openxmlformats.org/officeDocument/2006/relationships/customXml" Target="../ink/ink2345.xml"/><Relationship Id="rId605" Type="http://schemas.openxmlformats.org/officeDocument/2006/relationships/customXml" Target="../ink/ink2352.xml"/><Relationship Id="rId787" Type="http://schemas.openxmlformats.org/officeDocument/2006/relationships/customXml" Target="../ink/ink2443.xml"/><Relationship Id="rId812" Type="http://schemas.openxmlformats.org/officeDocument/2006/relationships/image" Target="../media/image2382.png"/><Relationship Id="rId202" Type="http://schemas.openxmlformats.org/officeDocument/2006/relationships/image" Target="../media/image2077.png"/><Relationship Id="rId244" Type="http://schemas.openxmlformats.org/officeDocument/2006/relationships/image" Target="../media/image2098.png"/><Relationship Id="rId647" Type="http://schemas.openxmlformats.org/officeDocument/2006/relationships/customXml" Target="../ink/ink2373.xml"/><Relationship Id="rId689" Type="http://schemas.openxmlformats.org/officeDocument/2006/relationships/customXml" Target="../ink/ink2394.xml"/><Relationship Id="rId854" Type="http://schemas.openxmlformats.org/officeDocument/2006/relationships/image" Target="../media/image2403.png"/><Relationship Id="rId39" Type="http://schemas.openxmlformats.org/officeDocument/2006/relationships/customXml" Target="../ink/ink2069.xml"/><Relationship Id="rId286" Type="http://schemas.openxmlformats.org/officeDocument/2006/relationships/image" Target="../media/image2119.png"/><Relationship Id="rId451" Type="http://schemas.openxmlformats.org/officeDocument/2006/relationships/customXml" Target="../ink/ink2275.xml"/><Relationship Id="rId493" Type="http://schemas.openxmlformats.org/officeDocument/2006/relationships/customXml" Target="../ink/ink2296.xml"/><Relationship Id="rId507" Type="http://schemas.openxmlformats.org/officeDocument/2006/relationships/customXml" Target="../ink/ink2303.xml"/><Relationship Id="rId549" Type="http://schemas.openxmlformats.org/officeDocument/2006/relationships/customXml" Target="../ink/ink2324.xml"/><Relationship Id="rId714" Type="http://schemas.openxmlformats.org/officeDocument/2006/relationships/image" Target="../media/image2333.png"/><Relationship Id="rId756" Type="http://schemas.openxmlformats.org/officeDocument/2006/relationships/image" Target="../media/image2354.png"/><Relationship Id="rId50" Type="http://schemas.openxmlformats.org/officeDocument/2006/relationships/image" Target="../media/image2001.png"/><Relationship Id="rId104" Type="http://schemas.openxmlformats.org/officeDocument/2006/relationships/image" Target="../media/image2028.png"/><Relationship Id="rId146" Type="http://schemas.openxmlformats.org/officeDocument/2006/relationships/image" Target="../media/image2049.png"/><Relationship Id="rId188" Type="http://schemas.openxmlformats.org/officeDocument/2006/relationships/image" Target="../media/image2070.png"/><Relationship Id="rId311" Type="http://schemas.openxmlformats.org/officeDocument/2006/relationships/customXml" Target="../ink/ink2205.xml"/><Relationship Id="rId353" Type="http://schemas.openxmlformats.org/officeDocument/2006/relationships/customXml" Target="../ink/ink2226.xml"/><Relationship Id="rId395" Type="http://schemas.openxmlformats.org/officeDocument/2006/relationships/customXml" Target="../ink/ink2247.xml"/><Relationship Id="rId409" Type="http://schemas.openxmlformats.org/officeDocument/2006/relationships/customXml" Target="../ink/ink2254.xml"/><Relationship Id="rId560" Type="http://schemas.openxmlformats.org/officeDocument/2006/relationships/image" Target="../media/image2256.png"/><Relationship Id="rId798" Type="http://schemas.openxmlformats.org/officeDocument/2006/relationships/image" Target="../media/image2375.png"/><Relationship Id="rId92" Type="http://schemas.openxmlformats.org/officeDocument/2006/relationships/image" Target="../media/image2022.png"/><Relationship Id="rId213" Type="http://schemas.openxmlformats.org/officeDocument/2006/relationships/customXml" Target="../ink/ink2156.xml"/><Relationship Id="rId420" Type="http://schemas.openxmlformats.org/officeDocument/2006/relationships/image" Target="../media/image2186.png"/><Relationship Id="rId616" Type="http://schemas.openxmlformats.org/officeDocument/2006/relationships/image" Target="../media/image2284.png"/><Relationship Id="rId658" Type="http://schemas.openxmlformats.org/officeDocument/2006/relationships/image" Target="../media/image2305.png"/><Relationship Id="rId823" Type="http://schemas.openxmlformats.org/officeDocument/2006/relationships/customXml" Target="../ink/ink2461.xml"/><Relationship Id="rId865" Type="http://schemas.openxmlformats.org/officeDocument/2006/relationships/customXml" Target="../ink/ink2482.xml"/><Relationship Id="rId255" Type="http://schemas.openxmlformats.org/officeDocument/2006/relationships/customXml" Target="../ink/ink2177.xml"/><Relationship Id="rId297" Type="http://schemas.openxmlformats.org/officeDocument/2006/relationships/customXml" Target="../ink/ink2198.xml"/><Relationship Id="rId462" Type="http://schemas.openxmlformats.org/officeDocument/2006/relationships/image" Target="../media/image2207.png"/><Relationship Id="rId518" Type="http://schemas.openxmlformats.org/officeDocument/2006/relationships/image" Target="../media/image2235.png"/><Relationship Id="rId725" Type="http://schemas.openxmlformats.org/officeDocument/2006/relationships/customXml" Target="../ink/ink2412.xml"/><Relationship Id="rId115" Type="http://schemas.openxmlformats.org/officeDocument/2006/relationships/customXml" Target="../ink/ink2107.xml"/><Relationship Id="rId157" Type="http://schemas.openxmlformats.org/officeDocument/2006/relationships/customXml" Target="../ink/ink2128.xml"/><Relationship Id="rId322" Type="http://schemas.openxmlformats.org/officeDocument/2006/relationships/image" Target="../media/image2137.png"/><Relationship Id="rId364" Type="http://schemas.openxmlformats.org/officeDocument/2006/relationships/image" Target="../media/image2158.png"/><Relationship Id="rId767" Type="http://schemas.openxmlformats.org/officeDocument/2006/relationships/customXml" Target="../ink/ink2433.xml"/><Relationship Id="rId61" Type="http://schemas.openxmlformats.org/officeDocument/2006/relationships/customXml" Target="../ink/ink2080.xml"/><Relationship Id="rId199" Type="http://schemas.openxmlformats.org/officeDocument/2006/relationships/customXml" Target="../ink/ink2149.xml"/><Relationship Id="rId571" Type="http://schemas.openxmlformats.org/officeDocument/2006/relationships/customXml" Target="../ink/ink2335.xml"/><Relationship Id="rId627" Type="http://schemas.openxmlformats.org/officeDocument/2006/relationships/customXml" Target="../ink/ink2363.xml"/><Relationship Id="rId669" Type="http://schemas.openxmlformats.org/officeDocument/2006/relationships/customXml" Target="../ink/ink2384.xml"/><Relationship Id="rId834" Type="http://schemas.openxmlformats.org/officeDocument/2006/relationships/image" Target="../media/image2393.png"/><Relationship Id="rId876" Type="http://schemas.openxmlformats.org/officeDocument/2006/relationships/image" Target="../media/image2414.png"/><Relationship Id="rId19" Type="http://schemas.openxmlformats.org/officeDocument/2006/relationships/customXml" Target="../ink/ink2059.xml"/><Relationship Id="rId224" Type="http://schemas.openxmlformats.org/officeDocument/2006/relationships/image" Target="../media/image2088.png"/><Relationship Id="rId266" Type="http://schemas.openxmlformats.org/officeDocument/2006/relationships/image" Target="../media/image2109.png"/><Relationship Id="rId431" Type="http://schemas.openxmlformats.org/officeDocument/2006/relationships/customXml" Target="../ink/ink2265.xml"/><Relationship Id="rId473" Type="http://schemas.openxmlformats.org/officeDocument/2006/relationships/customXml" Target="../ink/ink2286.xml"/><Relationship Id="rId529" Type="http://schemas.openxmlformats.org/officeDocument/2006/relationships/customXml" Target="../ink/ink2314.xml"/><Relationship Id="rId680" Type="http://schemas.openxmlformats.org/officeDocument/2006/relationships/image" Target="../media/image2316.png"/><Relationship Id="rId736" Type="http://schemas.openxmlformats.org/officeDocument/2006/relationships/image" Target="../media/image2344.png"/><Relationship Id="rId30" Type="http://schemas.openxmlformats.org/officeDocument/2006/relationships/image" Target="../media/image1991.png"/><Relationship Id="rId126" Type="http://schemas.openxmlformats.org/officeDocument/2006/relationships/image" Target="../media/image2039.png"/><Relationship Id="rId168" Type="http://schemas.openxmlformats.org/officeDocument/2006/relationships/image" Target="../media/image2060.png"/><Relationship Id="rId333" Type="http://schemas.openxmlformats.org/officeDocument/2006/relationships/customXml" Target="../ink/ink2216.xml"/><Relationship Id="rId540" Type="http://schemas.openxmlformats.org/officeDocument/2006/relationships/image" Target="../media/image2246.png"/><Relationship Id="rId778" Type="http://schemas.openxmlformats.org/officeDocument/2006/relationships/image" Target="../media/image2365.png"/><Relationship Id="rId72" Type="http://schemas.openxmlformats.org/officeDocument/2006/relationships/image" Target="../media/image2012.png"/><Relationship Id="rId375" Type="http://schemas.openxmlformats.org/officeDocument/2006/relationships/customXml" Target="../ink/ink2237.xml"/><Relationship Id="rId582" Type="http://schemas.openxmlformats.org/officeDocument/2006/relationships/image" Target="../media/image2267.png"/><Relationship Id="rId638" Type="http://schemas.openxmlformats.org/officeDocument/2006/relationships/image" Target="../media/image2295.png"/><Relationship Id="rId803" Type="http://schemas.openxmlformats.org/officeDocument/2006/relationships/customXml" Target="../ink/ink2451.xml"/><Relationship Id="rId845" Type="http://schemas.openxmlformats.org/officeDocument/2006/relationships/customXml" Target="../ink/ink2472.xml"/><Relationship Id="rId3" Type="http://schemas.openxmlformats.org/officeDocument/2006/relationships/customXml" Target="../ink/ink2051.xml"/><Relationship Id="rId235" Type="http://schemas.openxmlformats.org/officeDocument/2006/relationships/customXml" Target="../ink/ink2167.xml"/><Relationship Id="rId277" Type="http://schemas.openxmlformats.org/officeDocument/2006/relationships/customXml" Target="../ink/ink2188.xml"/><Relationship Id="rId400" Type="http://schemas.openxmlformats.org/officeDocument/2006/relationships/image" Target="../media/image2176.png"/><Relationship Id="rId442" Type="http://schemas.openxmlformats.org/officeDocument/2006/relationships/image" Target="../media/image2197.png"/><Relationship Id="rId484" Type="http://schemas.openxmlformats.org/officeDocument/2006/relationships/image" Target="../media/image2218.png"/><Relationship Id="rId705" Type="http://schemas.openxmlformats.org/officeDocument/2006/relationships/customXml" Target="../ink/ink2402.xml"/><Relationship Id="rId137" Type="http://schemas.openxmlformats.org/officeDocument/2006/relationships/customXml" Target="../ink/ink2118.xml"/><Relationship Id="rId302" Type="http://schemas.openxmlformats.org/officeDocument/2006/relationships/image" Target="../media/image2127.png"/><Relationship Id="rId344" Type="http://schemas.openxmlformats.org/officeDocument/2006/relationships/image" Target="../media/image2148.png"/><Relationship Id="rId691" Type="http://schemas.openxmlformats.org/officeDocument/2006/relationships/customXml" Target="../ink/ink2395.xml"/><Relationship Id="rId747" Type="http://schemas.openxmlformats.org/officeDocument/2006/relationships/customXml" Target="../ink/ink2423.xml"/><Relationship Id="rId789" Type="http://schemas.openxmlformats.org/officeDocument/2006/relationships/customXml" Target="../ink/ink2444.xml"/><Relationship Id="rId41" Type="http://schemas.openxmlformats.org/officeDocument/2006/relationships/customXml" Target="../ink/ink2070.xml"/><Relationship Id="rId83" Type="http://schemas.openxmlformats.org/officeDocument/2006/relationships/customXml" Target="../ink/ink2091.xml"/><Relationship Id="rId179" Type="http://schemas.openxmlformats.org/officeDocument/2006/relationships/customXml" Target="../ink/ink2139.xml"/><Relationship Id="rId386" Type="http://schemas.openxmlformats.org/officeDocument/2006/relationships/image" Target="../media/image2169.png"/><Relationship Id="rId551" Type="http://schemas.openxmlformats.org/officeDocument/2006/relationships/customXml" Target="../ink/ink2325.xml"/><Relationship Id="rId593" Type="http://schemas.openxmlformats.org/officeDocument/2006/relationships/customXml" Target="../ink/ink2346.xml"/><Relationship Id="rId607" Type="http://schemas.openxmlformats.org/officeDocument/2006/relationships/customXml" Target="../ink/ink2353.xml"/><Relationship Id="rId649" Type="http://schemas.openxmlformats.org/officeDocument/2006/relationships/customXml" Target="../ink/ink2374.xml"/><Relationship Id="rId814" Type="http://schemas.openxmlformats.org/officeDocument/2006/relationships/image" Target="../media/image2383.png"/><Relationship Id="rId856" Type="http://schemas.openxmlformats.org/officeDocument/2006/relationships/image" Target="../media/image2404.png"/><Relationship Id="rId190" Type="http://schemas.openxmlformats.org/officeDocument/2006/relationships/image" Target="../media/image2071.png"/><Relationship Id="rId204" Type="http://schemas.openxmlformats.org/officeDocument/2006/relationships/image" Target="../media/image2078.png"/><Relationship Id="rId246" Type="http://schemas.openxmlformats.org/officeDocument/2006/relationships/image" Target="../media/image2099.png"/><Relationship Id="rId288" Type="http://schemas.openxmlformats.org/officeDocument/2006/relationships/image" Target="../media/image2120.png"/><Relationship Id="rId411" Type="http://schemas.openxmlformats.org/officeDocument/2006/relationships/customXml" Target="../ink/ink2255.xml"/><Relationship Id="rId453" Type="http://schemas.openxmlformats.org/officeDocument/2006/relationships/customXml" Target="../ink/ink2276.xml"/><Relationship Id="rId509" Type="http://schemas.openxmlformats.org/officeDocument/2006/relationships/customXml" Target="../ink/ink2304.xml"/><Relationship Id="rId660" Type="http://schemas.openxmlformats.org/officeDocument/2006/relationships/image" Target="../media/image2306.png"/><Relationship Id="rId106" Type="http://schemas.openxmlformats.org/officeDocument/2006/relationships/image" Target="../media/image2029.png"/><Relationship Id="rId313" Type="http://schemas.openxmlformats.org/officeDocument/2006/relationships/customXml" Target="../ink/ink2206.xml"/><Relationship Id="rId495" Type="http://schemas.openxmlformats.org/officeDocument/2006/relationships/customXml" Target="../ink/ink2297.xml"/><Relationship Id="rId716" Type="http://schemas.openxmlformats.org/officeDocument/2006/relationships/image" Target="../media/image2334.png"/><Relationship Id="rId758" Type="http://schemas.openxmlformats.org/officeDocument/2006/relationships/image" Target="../media/image2355.png"/><Relationship Id="rId10" Type="http://schemas.openxmlformats.org/officeDocument/2006/relationships/image" Target="../media/image1981.png"/><Relationship Id="rId52" Type="http://schemas.openxmlformats.org/officeDocument/2006/relationships/image" Target="../media/image2002.png"/><Relationship Id="rId94" Type="http://schemas.openxmlformats.org/officeDocument/2006/relationships/image" Target="../media/image2023.png"/><Relationship Id="rId148" Type="http://schemas.openxmlformats.org/officeDocument/2006/relationships/image" Target="../media/image2050.png"/><Relationship Id="rId355" Type="http://schemas.openxmlformats.org/officeDocument/2006/relationships/customXml" Target="../ink/ink2227.xml"/><Relationship Id="rId397" Type="http://schemas.openxmlformats.org/officeDocument/2006/relationships/customXml" Target="../ink/ink2248.xml"/><Relationship Id="rId520" Type="http://schemas.openxmlformats.org/officeDocument/2006/relationships/image" Target="../media/image2236.png"/><Relationship Id="rId562" Type="http://schemas.openxmlformats.org/officeDocument/2006/relationships/image" Target="../media/image2257.png"/><Relationship Id="rId618" Type="http://schemas.openxmlformats.org/officeDocument/2006/relationships/image" Target="../media/image2285.png"/><Relationship Id="rId825" Type="http://schemas.openxmlformats.org/officeDocument/2006/relationships/customXml" Target="../ink/ink2462.xml"/><Relationship Id="rId215" Type="http://schemas.openxmlformats.org/officeDocument/2006/relationships/customXml" Target="../ink/ink2157.xml"/><Relationship Id="rId257" Type="http://schemas.openxmlformats.org/officeDocument/2006/relationships/customXml" Target="../ink/ink2178.xml"/><Relationship Id="rId422" Type="http://schemas.openxmlformats.org/officeDocument/2006/relationships/image" Target="../media/image2187.png"/><Relationship Id="rId464" Type="http://schemas.openxmlformats.org/officeDocument/2006/relationships/image" Target="../media/image2208.png"/><Relationship Id="rId867" Type="http://schemas.openxmlformats.org/officeDocument/2006/relationships/customXml" Target="../ink/ink2483.xml"/><Relationship Id="rId299" Type="http://schemas.openxmlformats.org/officeDocument/2006/relationships/customXml" Target="../ink/ink2199.xml"/><Relationship Id="rId727" Type="http://schemas.openxmlformats.org/officeDocument/2006/relationships/customXml" Target="../ink/ink2413.xml"/><Relationship Id="rId63" Type="http://schemas.openxmlformats.org/officeDocument/2006/relationships/customXml" Target="../ink/ink2081.xml"/><Relationship Id="rId159" Type="http://schemas.openxmlformats.org/officeDocument/2006/relationships/customXml" Target="../ink/ink2129.xml"/><Relationship Id="rId366" Type="http://schemas.openxmlformats.org/officeDocument/2006/relationships/image" Target="../media/image2159.png"/><Relationship Id="rId573" Type="http://schemas.openxmlformats.org/officeDocument/2006/relationships/customXml" Target="../ink/ink2336.xml"/><Relationship Id="rId780" Type="http://schemas.openxmlformats.org/officeDocument/2006/relationships/image" Target="../media/image2366.png"/><Relationship Id="rId226" Type="http://schemas.openxmlformats.org/officeDocument/2006/relationships/image" Target="../media/image2089.png"/><Relationship Id="rId433" Type="http://schemas.openxmlformats.org/officeDocument/2006/relationships/customXml" Target="../ink/ink2266.xml"/><Relationship Id="rId878" Type="http://schemas.openxmlformats.org/officeDocument/2006/relationships/image" Target="../media/image2415.png"/><Relationship Id="rId640" Type="http://schemas.openxmlformats.org/officeDocument/2006/relationships/image" Target="../media/image2296.png"/><Relationship Id="rId738" Type="http://schemas.openxmlformats.org/officeDocument/2006/relationships/image" Target="../media/image2345.png"/><Relationship Id="rId74" Type="http://schemas.openxmlformats.org/officeDocument/2006/relationships/image" Target="../media/image2013.png"/><Relationship Id="rId377" Type="http://schemas.openxmlformats.org/officeDocument/2006/relationships/customXml" Target="../ink/ink2238.xml"/><Relationship Id="rId500" Type="http://schemas.openxmlformats.org/officeDocument/2006/relationships/image" Target="../media/image2226.png"/><Relationship Id="rId584" Type="http://schemas.openxmlformats.org/officeDocument/2006/relationships/image" Target="../media/image2268.png"/><Relationship Id="rId805" Type="http://schemas.openxmlformats.org/officeDocument/2006/relationships/customXml" Target="../ink/ink2452.xml"/><Relationship Id="rId5" Type="http://schemas.openxmlformats.org/officeDocument/2006/relationships/customXml" Target="../ink/ink2052.xml"/><Relationship Id="rId237" Type="http://schemas.openxmlformats.org/officeDocument/2006/relationships/customXml" Target="../ink/ink2168.xml"/><Relationship Id="rId791" Type="http://schemas.openxmlformats.org/officeDocument/2006/relationships/customXml" Target="../ink/ink2445.xml"/><Relationship Id="rId444" Type="http://schemas.openxmlformats.org/officeDocument/2006/relationships/image" Target="../media/image2198.png"/><Relationship Id="rId651" Type="http://schemas.openxmlformats.org/officeDocument/2006/relationships/customXml" Target="../ink/ink2375.xml"/><Relationship Id="rId749" Type="http://schemas.openxmlformats.org/officeDocument/2006/relationships/customXml" Target="../ink/ink2424.xml"/><Relationship Id="rId290" Type="http://schemas.openxmlformats.org/officeDocument/2006/relationships/image" Target="../media/image2121.png"/><Relationship Id="rId304" Type="http://schemas.openxmlformats.org/officeDocument/2006/relationships/image" Target="../media/image2128.png"/><Relationship Id="rId388" Type="http://schemas.openxmlformats.org/officeDocument/2006/relationships/image" Target="../media/image2170.png"/><Relationship Id="rId511" Type="http://schemas.openxmlformats.org/officeDocument/2006/relationships/customXml" Target="../ink/ink2305.xml"/><Relationship Id="rId609" Type="http://schemas.openxmlformats.org/officeDocument/2006/relationships/customXml" Target="../ink/ink2354.xml"/><Relationship Id="rId85" Type="http://schemas.openxmlformats.org/officeDocument/2006/relationships/customXml" Target="../ink/ink2092.xml"/><Relationship Id="rId150" Type="http://schemas.openxmlformats.org/officeDocument/2006/relationships/image" Target="../media/image2051.png"/><Relationship Id="rId595" Type="http://schemas.openxmlformats.org/officeDocument/2006/relationships/customXml" Target="../ink/ink2347.xml"/><Relationship Id="rId816" Type="http://schemas.openxmlformats.org/officeDocument/2006/relationships/image" Target="../media/image2384.png"/><Relationship Id="rId248" Type="http://schemas.openxmlformats.org/officeDocument/2006/relationships/image" Target="../media/image2100.png"/><Relationship Id="rId455" Type="http://schemas.openxmlformats.org/officeDocument/2006/relationships/customXml" Target="../ink/ink2277.xml"/><Relationship Id="rId662" Type="http://schemas.openxmlformats.org/officeDocument/2006/relationships/image" Target="../media/image2307.png"/><Relationship Id="rId12" Type="http://schemas.openxmlformats.org/officeDocument/2006/relationships/image" Target="../media/image1982.png"/><Relationship Id="rId108" Type="http://schemas.openxmlformats.org/officeDocument/2006/relationships/image" Target="../media/image2030.png"/><Relationship Id="rId315" Type="http://schemas.openxmlformats.org/officeDocument/2006/relationships/customXml" Target="../ink/ink2207.xml"/><Relationship Id="rId522" Type="http://schemas.openxmlformats.org/officeDocument/2006/relationships/image" Target="../media/image2237.png"/><Relationship Id="rId96" Type="http://schemas.openxmlformats.org/officeDocument/2006/relationships/image" Target="../media/image2024.png"/><Relationship Id="rId161" Type="http://schemas.openxmlformats.org/officeDocument/2006/relationships/customXml" Target="../ink/ink2130.xml"/><Relationship Id="rId399" Type="http://schemas.openxmlformats.org/officeDocument/2006/relationships/customXml" Target="../ink/ink2249.xml"/><Relationship Id="rId827" Type="http://schemas.openxmlformats.org/officeDocument/2006/relationships/customXml" Target="../ink/ink2463.xml"/><Relationship Id="rId259" Type="http://schemas.openxmlformats.org/officeDocument/2006/relationships/customXml" Target="../ink/ink2179.xml"/><Relationship Id="rId466" Type="http://schemas.openxmlformats.org/officeDocument/2006/relationships/image" Target="../media/image2209.png"/><Relationship Id="rId673" Type="http://schemas.openxmlformats.org/officeDocument/2006/relationships/customXml" Target="../ink/ink2386.xml"/><Relationship Id="rId880" Type="http://schemas.openxmlformats.org/officeDocument/2006/relationships/image" Target="../media/image2416.png"/><Relationship Id="rId23" Type="http://schemas.openxmlformats.org/officeDocument/2006/relationships/customXml" Target="../ink/ink2061.xml"/><Relationship Id="rId119" Type="http://schemas.openxmlformats.org/officeDocument/2006/relationships/customXml" Target="../ink/ink2109.xml"/><Relationship Id="rId326" Type="http://schemas.openxmlformats.org/officeDocument/2006/relationships/image" Target="../media/image2139.png"/><Relationship Id="rId533" Type="http://schemas.openxmlformats.org/officeDocument/2006/relationships/customXml" Target="../ink/ink2316.xml"/><Relationship Id="rId740" Type="http://schemas.openxmlformats.org/officeDocument/2006/relationships/image" Target="../media/image2346.png"/><Relationship Id="rId838" Type="http://schemas.openxmlformats.org/officeDocument/2006/relationships/image" Target="../media/image2395.png"/><Relationship Id="rId172" Type="http://schemas.openxmlformats.org/officeDocument/2006/relationships/image" Target="../media/image2062.png"/><Relationship Id="rId477" Type="http://schemas.openxmlformats.org/officeDocument/2006/relationships/customXml" Target="../ink/ink2288.xml"/><Relationship Id="rId600" Type="http://schemas.openxmlformats.org/officeDocument/2006/relationships/image" Target="../media/image2276.png"/><Relationship Id="rId684" Type="http://schemas.openxmlformats.org/officeDocument/2006/relationships/image" Target="../media/image2318.png"/><Relationship Id="rId337" Type="http://schemas.openxmlformats.org/officeDocument/2006/relationships/customXml" Target="../ink/ink2218.xml"/><Relationship Id="rId34" Type="http://schemas.openxmlformats.org/officeDocument/2006/relationships/image" Target="../media/image1993.png"/><Relationship Id="rId544" Type="http://schemas.openxmlformats.org/officeDocument/2006/relationships/image" Target="../media/image2248.png"/><Relationship Id="rId751" Type="http://schemas.openxmlformats.org/officeDocument/2006/relationships/customXml" Target="../ink/ink2425.xml"/><Relationship Id="rId849" Type="http://schemas.openxmlformats.org/officeDocument/2006/relationships/customXml" Target="../ink/ink2474.xml"/><Relationship Id="rId183" Type="http://schemas.openxmlformats.org/officeDocument/2006/relationships/customXml" Target="../ink/ink2141.xml"/><Relationship Id="rId390" Type="http://schemas.openxmlformats.org/officeDocument/2006/relationships/image" Target="../media/image2171.png"/><Relationship Id="rId404" Type="http://schemas.openxmlformats.org/officeDocument/2006/relationships/image" Target="../media/image2178.png"/><Relationship Id="rId611" Type="http://schemas.openxmlformats.org/officeDocument/2006/relationships/customXml" Target="../ink/ink2355.xml"/><Relationship Id="rId250" Type="http://schemas.openxmlformats.org/officeDocument/2006/relationships/image" Target="../media/image2101.png"/><Relationship Id="rId488" Type="http://schemas.openxmlformats.org/officeDocument/2006/relationships/image" Target="../media/image2220.png"/><Relationship Id="rId695" Type="http://schemas.openxmlformats.org/officeDocument/2006/relationships/customXml" Target="../ink/ink2397.xml"/><Relationship Id="rId709" Type="http://schemas.openxmlformats.org/officeDocument/2006/relationships/customXml" Target="../ink/ink2404.xml"/><Relationship Id="rId45" Type="http://schemas.openxmlformats.org/officeDocument/2006/relationships/customXml" Target="../ink/ink2072.xml"/><Relationship Id="rId110" Type="http://schemas.openxmlformats.org/officeDocument/2006/relationships/image" Target="../media/image2031.png"/><Relationship Id="rId348" Type="http://schemas.openxmlformats.org/officeDocument/2006/relationships/image" Target="../media/image2150.png"/><Relationship Id="rId555" Type="http://schemas.openxmlformats.org/officeDocument/2006/relationships/customXml" Target="../ink/ink2327.xml"/><Relationship Id="rId762" Type="http://schemas.openxmlformats.org/officeDocument/2006/relationships/image" Target="../media/image2357.png"/><Relationship Id="rId194" Type="http://schemas.openxmlformats.org/officeDocument/2006/relationships/image" Target="../media/image2073.png"/><Relationship Id="rId208" Type="http://schemas.openxmlformats.org/officeDocument/2006/relationships/image" Target="../media/image2080.png"/><Relationship Id="rId415" Type="http://schemas.openxmlformats.org/officeDocument/2006/relationships/customXml" Target="../ink/ink2257.xml"/><Relationship Id="rId622" Type="http://schemas.openxmlformats.org/officeDocument/2006/relationships/image" Target="../media/image2287.png"/><Relationship Id="rId261" Type="http://schemas.openxmlformats.org/officeDocument/2006/relationships/customXml" Target="../ink/ink2180.xml"/><Relationship Id="rId499" Type="http://schemas.openxmlformats.org/officeDocument/2006/relationships/customXml" Target="../ink/ink2299.xml"/><Relationship Id="rId56" Type="http://schemas.openxmlformats.org/officeDocument/2006/relationships/image" Target="../media/image2004.png"/><Relationship Id="rId359" Type="http://schemas.openxmlformats.org/officeDocument/2006/relationships/customXml" Target="../ink/ink2229.xml"/><Relationship Id="rId566" Type="http://schemas.openxmlformats.org/officeDocument/2006/relationships/image" Target="../media/image2259.png"/><Relationship Id="rId773" Type="http://schemas.openxmlformats.org/officeDocument/2006/relationships/customXml" Target="../ink/ink2436.xml"/><Relationship Id="rId121" Type="http://schemas.openxmlformats.org/officeDocument/2006/relationships/customXml" Target="../ink/ink2110.xml"/><Relationship Id="rId219" Type="http://schemas.openxmlformats.org/officeDocument/2006/relationships/customXml" Target="../ink/ink2159.xml"/><Relationship Id="rId426" Type="http://schemas.openxmlformats.org/officeDocument/2006/relationships/image" Target="../media/image2189.png"/><Relationship Id="rId633" Type="http://schemas.openxmlformats.org/officeDocument/2006/relationships/customXml" Target="../ink/ink2366.xml"/><Relationship Id="rId840" Type="http://schemas.openxmlformats.org/officeDocument/2006/relationships/image" Target="../media/image2396.png"/><Relationship Id="rId67" Type="http://schemas.openxmlformats.org/officeDocument/2006/relationships/customXml" Target="../ink/ink2083.xml"/><Relationship Id="rId272" Type="http://schemas.openxmlformats.org/officeDocument/2006/relationships/image" Target="../media/image2112.png"/><Relationship Id="rId577" Type="http://schemas.openxmlformats.org/officeDocument/2006/relationships/customXml" Target="../ink/ink2338.xml"/><Relationship Id="rId700" Type="http://schemas.openxmlformats.org/officeDocument/2006/relationships/image" Target="../media/image2326.png"/><Relationship Id="rId132" Type="http://schemas.openxmlformats.org/officeDocument/2006/relationships/image" Target="../media/image2042.png"/><Relationship Id="rId784" Type="http://schemas.openxmlformats.org/officeDocument/2006/relationships/image" Target="../media/image2368.png"/><Relationship Id="rId437" Type="http://schemas.openxmlformats.org/officeDocument/2006/relationships/customXml" Target="../ink/ink2268.xml"/><Relationship Id="rId644" Type="http://schemas.openxmlformats.org/officeDocument/2006/relationships/image" Target="../media/image2298.png"/><Relationship Id="rId851" Type="http://schemas.openxmlformats.org/officeDocument/2006/relationships/customXml" Target="../ink/ink2475.xml"/><Relationship Id="rId283" Type="http://schemas.openxmlformats.org/officeDocument/2006/relationships/customXml" Target="../ink/ink2191.xml"/><Relationship Id="rId490" Type="http://schemas.openxmlformats.org/officeDocument/2006/relationships/image" Target="../media/image2221.png"/><Relationship Id="rId504" Type="http://schemas.openxmlformats.org/officeDocument/2006/relationships/image" Target="../media/image2228.png"/><Relationship Id="rId711" Type="http://schemas.openxmlformats.org/officeDocument/2006/relationships/customXml" Target="../ink/ink2405.xml"/><Relationship Id="rId78" Type="http://schemas.openxmlformats.org/officeDocument/2006/relationships/image" Target="../media/image2015.png"/><Relationship Id="rId143" Type="http://schemas.openxmlformats.org/officeDocument/2006/relationships/customXml" Target="../ink/ink2121.xml"/><Relationship Id="rId350" Type="http://schemas.openxmlformats.org/officeDocument/2006/relationships/image" Target="../media/image2151.png"/><Relationship Id="rId588" Type="http://schemas.openxmlformats.org/officeDocument/2006/relationships/image" Target="../media/image2270.png"/><Relationship Id="rId795" Type="http://schemas.openxmlformats.org/officeDocument/2006/relationships/customXml" Target="../ink/ink2447.xml"/><Relationship Id="rId809" Type="http://schemas.openxmlformats.org/officeDocument/2006/relationships/customXml" Target="../ink/ink2454.xml"/><Relationship Id="rId9" Type="http://schemas.openxmlformats.org/officeDocument/2006/relationships/customXml" Target="../ink/ink2054.xml"/><Relationship Id="rId210" Type="http://schemas.openxmlformats.org/officeDocument/2006/relationships/image" Target="../media/image2081.png"/><Relationship Id="rId448" Type="http://schemas.openxmlformats.org/officeDocument/2006/relationships/image" Target="../media/image2200.png"/><Relationship Id="rId655" Type="http://schemas.openxmlformats.org/officeDocument/2006/relationships/customXml" Target="../ink/ink2377.xml"/><Relationship Id="rId862" Type="http://schemas.openxmlformats.org/officeDocument/2006/relationships/image" Target="../media/image2407.png"/><Relationship Id="rId294" Type="http://schemas.openxmlformats.org/officeDocument/2006/relationships/image" Target="../media/image2123.png"/><Relationship Id="rId308" Type="http://schemas.openxmlformats.org/officeDocument/2006/relationships/image" Target="../media/image2130.png"/><Relationship Id="rId515" Type="http://schemas.openxmlformats.org/officeDocument/2006/relationships/customXml" Target="../ink/ink2307.xml"/><Relationship Id="rId722" Type="http://schemas.openxmlformats.org/officeDocument/2006/relationships/image" Target="../media/image2337.png"/><Relationship Id="rId89" Type="http://schemas.openxmlformats.org/officeDocument/2006/relationships/customXml" Target="../ink/ink2094.xml"/><Relationship Id="rId154" Type="http://schemas.openxmlformats.org/officeDocument/2006/relationships/image" Target="../media/image2053.png"/><Relationship Id="rId361" Type="http://schemas.openxmlformats.org/officeDocument/2006/relationships/customXml" Target="../ink/ink2230.xml"/><Relationship Id="rId599" Type="http://schemas.openxmlformats.org/officeDocument/2006/relationships/customXml" Target="../ink/ink2349.xml"/><Relationship Id="rId459" Type="http://schemas.openxmlformats.org/officeDocument/2006/relationships/customXml" Target="../ink/ink2279.xml"/><Relationship Id="rId666" Type="http://schemas.openxmlformats.org/officeDocument/2006/relationships/image" Target="../media/image2309.png"/><Relationship Id="rId873" Type="http://schemas.openxmlformats.org/officeDocument/2006/relationships/customXml" Target="../ink/ink2486.xml"/><Relationship Id="rId16" Type="http://schemas.openxmlformats.org/officeDocument/2006/relationships/image" Target="../media/image1984.png"/><Relationship Id="rId221" Type="http://schemas.openxmlformats.org/officeDocument/2006/relationships/customXml" Target="../ink/ink2160.xml"/><Relationship Id="rId319" Type="http://schemas.openxmlformats.org/officeDocument/2006/relationships/customXml" Target="../ink/ink2209.xml"/><Relationship Id="rId526" Type="http://schemas.openxmlformats.org/officeDocument/2006/relationships/image" Target="../media/image2239.png"/><Relationship Id="rId733" Type="http://schemas.openxmlformats.org/officeDocument/2006/relationships/customXml" Target="../ink/ink2416.xml"/><Relationship Id="rId165" Type="http://schemas.openxmlformats.org/officeDocument/2006/relationships/customXml" Target="../ink/ink2132.xml"/><Relationship Id="rId372" Type="http://schemas.openxmlformats.org/officeDocument/2006/relationships/image" Target="../media/image2162.png"/><Relationship Id="rId677" Type="http://schemas.openxmlformats.org/officeDocument/2006/relationships/customXml" Target="../ink/ink2388.xml"/><Relationship Id="rId800" Type="http://schemas.openxmlformats.org/officeDocument/2006/relationships/image" Target="../media/image2376.png"/><Relationship Id="rId232" Type="http://schemas.openxmlformats.org/officeDocument/2006/relationships/image" Target="../media/image2092.png"/><Relationship Id="rId27" Type="http://schemas.openxmlformats.org/officeDocument/2006/relationships/customXml" Target="../ink/ink2063.xml"/><Relationship Id="rId537" Type="http://schemas.openxmlformats.org/officeDocument/2006/relationships/customXml" Target="../ink/ink2318.xml"/><Relationship Id="rId744" Type="http://schemas.openxmlformats.org/officeDocument/2006/relationships/image" Target="../media/image2348.png"/><Relationship Id="rId80" Type="http://schemas.openxmlformats.org/officeDocument/2006/relationships/image" Target="../media/image2016.png"/><Relationship Id="rId176" Type="http://schemas.openxmlformats.org/officeDocument/2006/relationships/image" Target="../media/image2064.png"/><Relationship Id="rId383" Type="http://schemas.openxmlformats.org/officeDocument/2006/relationships/customXml" Target="../ink/ink2241.xml"/><Relationship Id="rId590" Type="http://schemas.openxmlformats.org/officeDocument/2006/relationships/image" Target="../media/image2271.png"/><Relationship Id="rId604" Type="http://schemas.openxmlformats.org/officeDocument/2006/relationships/image" Target="../media/image2278.png"/><Relationship Id="rId811" Type="http://schemas.openxmlformats.org/officeDocument/2006/relationships/customXml" Target="../ink/ink2455.xml"/><Relationship Id="rId243" Type="http://schemas.openxmlformats.org/officeDocument/2006/relationships/customXml" Target="../ink/ink2171.xml"/><Relationship Id="rId450" Type="http://schemas.openxmlformats.org/officeDocument/2006/relationships/image" Target="../media/image2201.png"/><Relationship Id="rId688" Type="http://schemas.openxmlformats.org/officeDocument/2006/relationships/image" Target="../media/image2320.png"/><Relationship Id="rId38" Type="http://schemas.openxmlformats.org/officeDocument/2006/relationships/image" Target="../media/image1995.png"/><Relationship Id="rId103" Type="http://schemas.openxmlformats.org/officeDocument/2006/relationships/customXml" Target="../ink/ink2101.xml"/><Relationship Id="rId310" Type="http://schemas.openxmlformats.org/officeDocument/2006/relationships/image" Target="../media/image2131.png"/><Relationship Id="rId548" Type="http://schemas.openxmlformats.org/officeDocument/2006/relationships/image" Target="../media/image2250.png"/><Relationship Id="rId755" Type="http://schemas.openxmlformats.org/officeDocument/2006/relationships/customXml" Target="../ink/ink2427.xml"/><Relationship Id="rId91" Type="http://schemas.openxmlformats.org/officeDocument/2006/relationships/customXml" Target="../ink/ink2095.xml"/><Relationship Id="rId187" Type="http://schemas.openxmlformats.org/officeDocument/2006/relationships/customXml" Target="../ink/ink2143.xml"/><Relationship Id="rId394" Type="http://schemas.openxmlformats.org/officeDocument/2006/relationships/image" Target="../media/image2173.png"/><Relationship Id="rId408" Type="http://schemas.openxmlformats.org/officeDocument/2006/relationships/image" Target="../media/image2180.png"/><Relationship Id="rId615" Type="http://schemas.openxmlformats.org/officeDocument/2006/relationships/customXml" Target="../ink/ink2357.xml"/><Relationship Id="rId822" Type="http://schemas.openxmlformats.org/officeDocument/2006/relationships/image" Target="../media/image2387.png"/><Relationship Id="rId254" Type="http://schemas.openxmlformats.org/officeDocument/2006/relationships/image" Target="../media/image2103.png"/><Relationship Id="rId699" Type="http://schemas.openxmlformats.org/officeDocument/2006/relationships/customXml" Target="../ink/ink2399.xml"/><Relationship Id="rId49" Type="http://schemas.openxmlformats.org/officeDocument/2006/relationships/customXml" Target="../ink/ink2074.xml"/><Relationship Id="rId114" Type="http://schemas.openxmlformats.org/officeDocument/2006/relationships/image" Target="../media/image2033.png"/><Relationship Id="rId461" Type="http://schemas.openxmlformats.org/officeDocument/2006/relationships/customXml" Target="../ink/ink2280.xml"/><Relationship Id="rId559" Type="http://schemas.openxmlformats.org/officeDocument/2006/relationships/customXml" Target="../ink/ink2329.xml"/><Relationship Id="rId766" Type="http://schemas.openxmlformats.org/officeDocument/2006/relationships/image" Target="../media/image2359.png"/><Relationship Id="rId198" Type="http://schemas.openxmlformats.org/officeDocument/2006/relationships/image" Target="../media/image2075.png"/><Relationship Id="rId321" Type="http://schemas.openxmlformats.org/officeDocument/2006/relationships/customXml" Target="../ink/ink2210.xml"/><Relationship Id="rId419" Type="http://schemas.openxmlformats.org/officeDocument/2006/relationships/customXml" Target="../ink/ink2259.xml"/><Relationship Id="rId626" Type="http://schemas.openxmlformats.org/officeDocument/2006/relationships/image" Target="../media/image2289.png"/><Relationship Id="rId833" Type="http://schemas.openxmlformats.org/officeDocument/2006/relationships/customXml" Target="../ink/ink2466.xml"/><Relationship Id="rId265" Type="http://schemas.openxmlformats.org/officeDocument/2006/relationships/customXml" Target="../ink/ink2182.xml"/><Relationship Id="rId472" Type="http://schemas.openxmlformats.org/officeDocument/2006/relationships/image" Target="../media/image2212.png"/><Relationship Id="rId125" Type="http://schemas.openxmlformats.org/officeDocument/2006/relationships/customXml" Target="../ink/ink2112.xml"/><Relationship Id="rId332" Type="http://schemas.openxmlformats.org/officeDocument/2006/relationships/image" Target="../media/image2142.png"/><Relationship Id="rId777" Type="http://schemas.openxmlformats.org/officeDocument/2006/relationships/customXml" Target="../ink/ink2438.xml"/><Relationship Id="rId637" Type="http://schemas.openxmlformats.org/officeDocument/2006/relationships/customXml" Target="../ink/ink2368.xml"/><Relationship Id="rId844" Type="http://schemas.openxmlformats.org/officeDocument/2006/relationships/image" Target="../media/image2398.png"/><Relationship Id="rId276" Type="http://schemas.openxmlformats.org/officeDocument/2006/relationships/image" Target="../media/image2114.png"/><Relationship Id="rId483" Type="http://schemas.openxmlformats.org/officeDocument/2006/relationships/customXml" Target="../ink/ink2291.xml"/><Relationship Id="rId690" Type="http://schemas.openxmlformats.org/officeDocument/2006/relationships/image" Target="../media/image2321.png"/><Relationship Id="rId704" Type="http://schemas.openxmlformats.org/officeDocument/2006/relationships/image" Target="../media/image2328.png"/><Relationship Id="rId40" Type="http://schemas.openxmlformats.org/officeDocument/2006/relationships/image" Target="../media/image1996.png"/><Relationship Id="rId136" Type="http://schemas.openxmlformats.org/officeDocument/2006/relationships/image" Target="../media/image2044.png"/><Relationship Id="rId343" Type="http://schemas.openxmlformats.org/officeDocument/2006/relationships/customXml" Target="../ink/ink2221.xml"/><Relationship Id="rId550" Type="http://schemas.openxmlformats.org/officeDocument/2006/relationships/image" Target="../media/image2251.png"/><Relationship Id="rId788" Type="http://schemas.openxmlformats.org/officeDocument/2006/relationships/image" Target="../media/image2370.png"/><Relationship Id="rId203" Type="http://schemas.openxmlformats.org/officeDocument/2006/relationships/customXml" Target="../ink/ink2151.xml"/><Relationship Id="rId648" Type="http://schemas.openxmlformats.org/officeDocument/2006/relationships/image" Target="../media/image2300.png"/><Relationship Id="rId855" Type="http://schemas.openxmlformats.org/officeDocument/2006/relationships/customXml" Target="../ink/ink2477.xml"/><Relationship Id="rId287" Type="http://schemas.openxmlformats.org/officeDocument/2006/relationships/customXml" Target="../ink/ink2193.xml"/><Relationship Id="rId410" Type="http://schemas.openxmlformats.org/officeDocument/2006/relationships/image" Target="../media/image2181.png"/><Relationship Id="rId494" Type="http://schemas.openxmlformats.org/officeDocument/2006/relationships/image" Target="../media/image2223.png"/><Relationship Id="rId508" Type="http://schemas.openxmlformats.org/officeDocument/2006/relationships/image" Target="../media/image2230.png"/><Relationship Id="rId715" Type="http://schemas.openxmlformats.org/officeDocument/2006/relationships/customXml" Target="../ink/ink2407.xml"/><Relationship Id="rId147" Type="http://schemas.openxmlformats.org/officeDocument/2006/relationships/customXml" Target="../ink/ink2123.xml"/><Relationship Id="rId354" Type="http://schemas.openxmlformats.org/officeDocument/2006/relationships/image" Target="../media/image2153.png"/><Relationship Id="rId799" Type="http://schemas.openxmlformats.org/officeDocument/2006/relationships/customXml" Target="../ink/ink2449.xml"/><Relationship Id="rId51" Type="http://schemas.openxmlformats.org/officeDocument/2006/relationships/customXml" Target="../ink/ink2075.xml"/><Relationship Id="rId561" Type="http://schemas.openxmlformats.org/officeDocument/2006/relationships/customXml" Target="../ink/ink2330.xml"/><Relationship Id="rId659" Type="http://schemas.openxmlformats.org/officeDocument/2006/relationships/customXml" Target="../ink/ink2379.xml"/><Relationship Id="rId866" Type="http://schemas.openxmlformats.org/officeDocument/2006/relationships/image" Target="../media/image2409.png"/><Relationship Id="rId214" Type="http://schemas.openxmlformats.org/officeDocument/2006/relationships/image" Target="../media/image2083.png"/><Relationship Id="rId298" Type="http://schemas.openxmlformats.org/officeDocument/2006/relationships/image" Target="../media/image2125.png"/><Relationship Id="rId421" Type="http://schemas.openxmlformats.org/officeDocument/2006/relationships/customXml" Target="../ink/ink2260.xml"/><Relationship Id="rId519" Type="http://schemas.openxmlformats.org/officeDocument/2006/relationships/customXml" Target="../ink/ink2309.xml"/><Relationship Id="rId158" Type="http://schemas.openxmlformats.org/officeDocument/2006/relationships/image" Target="../media/image2055.png"/><Relationship Id="rId726" Type="http://schemas.openxmlformats.org/officeDocument/2006/relationships/image" Target="../media/image2339.png"/><Relationship Id="rId62" Type="http://schemas.openxmlformats.org/officeDocument/2006/relationships/image" Target="../media/image2007.png"/><Relationship Id="rId365" Type="http://schemas.openxmlformats.org/officeDocument/2006/relationships/customXml" Target="../ink/ink2232.xml"/><Relationship Id="rId572" Type="http://schemas.openxmlformats.org/officeDocument/2006/relationships/image" Target="../media/image2262.png"/><Relationship Id="rId225" Type="http://schemas.openxmlformats.org/officeDocument/2006/relationships/customXml" Target="../ink/ink2162.xml"/><Relationship Id="rId432" Type="http://schemas.openxmlformats.org/officeDocument/2006/relationships/image" Target="../media/image2192.png"/><Relationship Id="rId877" Type="http://schemas.openxmlformats.org/officeDocument/2006/relationships/customXml" Target="../ink/ink2488.xml"/><Relationship Id="rId737" Type="http://schemas.openxmlformats.org/officeDocument/2006/relationships/customXml" Target="../ink/ink2418.xml"/><Relationship Id="rId73" Type="http://schemas.openxmlformats.org/officeDocument/2006/relationships/customXml" Target="../ink/ink2086.xml"/><Relationship Id="rId169" Type="http://schemas.openxmlformats.org/officeDocument/2006/relationships/customXml" Target="../ink/ink2134.xml"/><Relationship Id="rId376" Type="http://schemas.openxmlformats.org/officeDocument/2006/relationships/image" Target="../media/image2164.png"/><Relationship Id="rId583" Type="http://schemas.openxmlformats.org/officeDocument/2006/relationships/customXml" Target="../ink/ink2341.xml"/><Relationship Id="rId790" Type="http://schemas.openxmlformats.org/officeDocument/2006/relationships/image" Target="../media/image2371.png"/><Relationship Id="rId804" Type="http://schemas.openxmlformats.org/officeDocument/2006/relationships/image" Target="../media/image2378.png"/><Relationship Id="rId4" Type="http://schemas.openxmlformats.org/officeDocument/2006/relationships/image" Target="../media/image1978.png"/><Relationship Id="rId236" Type="http://schemas.openxmlformats.org/officeDocument/2006/relationships/image" Target="../media/image2094.png"/><Relationship Id="rId443" Type="http://schemas.openxmlformats.org/officeDocument/2006/relationships/customXml" Target="../ink/ink2271.xml"/><Relationship Id="rId650" Type="http://schemas.openxmlformats.org/officeDocument/2006/relationships/image" Target="../media/image2301.png"/><Relationship Id="rId303" Type="http://schemas.openxmlformats.org/officeDocument/2006/relationships/customXml" Target="../ink/ink2201.xml"/><Relationship Id="rId748" Type="http://schemas.openxmlformats.org/officeDocument/2006/relationships/image" Target="../media/image2350.png"/><Relationship Id="rId84" Type="http://schemas.openxmlformats.org/officeDocument/2006/relationships/image" Target="../media/image2018.png"/><Relationship Id="rId387" Type="http://schemas.openxmlformats.org/officeDocument/2006/relationships/customXml" Target="../ink/ink2243.xml"/><Relationship Id="rId510" Type="http://schemas.openxmlformats.org/officeDocument/2006/relationships/image" Target="../media/image2231.png"/><Relationship Id="rId594" Type="http://schemas.openxmlformats.org/officeDocument/2006/relationships/image" Target="../media/image2273.png"/><Relationship Id="rId608" Type="http://schemas.openxmlformats.org/officeDocument/2006/relationships/image" Target="../media/image2280.png"/><Relationship Id="rId815" Type="http://schemas.openxmlformats.org/officeDocument/2006/relationships/customXml" Target="../ink/ink2457.xml"/><Relationship Id="rId247" Type="http://schemas.openxmlformats.org/officeDocument/2006/relationships/customXml" Target="../ink/ink2173.xml"/><Relationship Id="rId107" Type="http://schemas.openxmlformats.org/officeDocument/2006/relationships/customXml" Target="../ink/ink2103.xml"/><Relationship Id="rId454" Type="http://schemas.openxmlformats.org/officeDocument/2006/relationships/image" Target="../media/image2203.png"/><Relationship Id="rId661" Type="http://schemas.openxmlformats.org/officeDocument/2006/relationships/customXml" Target="../ink/ink2380.xml"/><Relationship Id="rId759" Type="http://schemas.openxmlformats.org/officeDocument/2006/relationships/customXml" Target="../ink/ink2429.xml"/><Relationship Id="rId11" Type="http://schemas.openxmlformats.org/officeDocument/2006/relationships/customXml" Target="../ink/ink2055.xml"/><Relationship Id="rId314" Type="http://schemas.openxmlformats.org/officeDocument/2006/relationships/image" Target="../media/image2133.png"/><Relationship Id="rId398" Type="http://schemas.openxmlformats.org/officeDocument/2006/relationships/image" Target="../media/image2175.png"/><Relationship Id="rId521" Type="http://schemas.openxmlformats.org/officeDocument/2006/relationships/customXml" Target="../ink/ink2310.xml"/><Relationship Id="rId619" Type="http://schemas.openxmlformats.org/officeDocument/2006/relationships/customXml" Target="../ink/ink2359.xml"/><Relationship Id="rId95" Type="http://schemas.openxmlformats.org/officeDocument/2006/relationships/customXml" Target="../ink/ink2097.xml"/><Relationship Id="rId160" Type="http://schemas.openxmlformats.org/officeDocument/2006/relationships/image" Target="../media/image2056.png"/><Relationship Id="rId826" Type="http://schemas.openxmlformats.org/officeDocument/2006/relationships/image" Target="../media/image2389.png"/><Relationship Id="rId258" Type="http://schemas.openxmlformats.org/officeDocument/2006/relationships/image" Target="../media/image2105.png"/><Relationship Id="rId465" Type="http://schemas.openxmlformats.org/officeDocument/2006/relationships/customXml" Target="../ink/ink2282.xml"/><Relationship Id="rId672" Type="http://schemas.openxmlformats.org/officeDocument/2006/relationships/image" Target="../media/image2312.png"/><Relationship Id="rId22" Type="http://schemas.openxmlformats.org/officeDocument/2006/relationships/image" Target="../media/image1987.png"/><Relationship Id="rId118" Type="http://schemas.openxmlformats.org/officeDocument/2006/relationships/image" Target="../media/image2035.png"/><Relationship Id="rId325" Type="http://schemas.openxmlformats.org/officeDocument/2006/relationships/customXml" Target="../ink/ink2212.xml"/><Relationship Id="rId532" Type="http://schemas.openxmlformats.org/officeDocument/2006/relationships/image" Target="../media/image2242.png"/><Relationship Id="rId171" Type="http://schemas.openxmlformats.org/officeDocument/2006/relationships/customXml" Target="../ink/ink2135.xml"/><Relationship Id="rId837" Type="http://schemas.openxmlformats.org/officeDocument/2006/relationships/customXml" Target="../ink/ink2468.xml"/><Relationship Id="rId269" Type="http://schemas.openxmlformats.org/officeDocument/2006/relationships/customXml" Target="../ink/ink2184.xml"/><Relationship Id="rId476" Type="http://schemas.openxmlformats.org/officeDocument/2006/relationships/image" Target="../media/image2214.png"/><Relationship Id="rId683" Type="http://schemas.openxmlformats.org/officeDocument/2006/relationships/customXml" Target="../ink/ink2391.xml"/><Relationship Id="rId33" Type="http://schemas.openxmlformats.org/officeDocument/2006/relationships/customXml" Target="../ink/ink2066.xml"/><Relationship Id="rId129" Type="http://schemas.openxmlformats.org/officeDocument/2006/relationships/customXml" Target="../ink/ink2114.xml"/><Relationship Id="rId336" Type="http://schemas.openxmlformats.org/officeDocument/2006/relationships/image" Target="../media/image2144.png"/><Relationship Id="rId543" Type="http://schemas.openxmlformats.org/officeDocument/2006/relationships/customXml" Target="../ink/ink2321.xml"/><Relationship Id="rId182" Type="http://schemas.openxmlformats.org/officeDocument/2006/relationships/image" Target="../media/image2067.png"/><Relationship Id="rId403" Type="http://schemas.openxmlformats.org/officeDocument/2006/relationships/customXml" Target="../ink/ink2251.xml"/><Relationship Id="rId750" Type="http://schemas.openxmlformats.org/officeDocument/2006/relationships/image" Target="../media/image2351.png"/><Relationship Id="rId848" Type="http://schemas.openxmlformats.org/officeDocument/2006/relationships/image" Target="../media/image2400.png"/><Relationship Id="rId487" Type="http://schemas.openxmlformats.org/officeDocument/2006/relationships/customXml" Target="../ink/ink2293.xml"/><Relationship Id="rId610" Type="http://schemas.openxmlformats.org/officeDocument/2006/relationships/image" Target="../media/image2281.png"/><Relationship Id="rId694" Type="http://schemas.openxmlformats.org/officeDocument/2006/relationships/image" Target="../media/image2323.png"/><Relationship Id="rId708" Type="http://schemas.openxmlformats.org/officeDocument/2006/relationships/image" Target="../media/image2330.png"/><Relationship Id="rId347" Type="http://schemas.openxmlformats.org/officeDocument/2006/relationships/customXml" Target="../ink/ink2223.xml"/><Relationship Id="rId44" Type="http://schemas.openxmlformats.org/officeDocument/2006/relationships/image" Target="../media/image1998.png"/><Relationship Id="rId554" Type="http://schemas.openxmlformats.org/officeDocument/2006/relationships/image" Target="../media/image2253.png"/><Relationship Id="rId761" Type="http://schemas.openxmlformats.org/officeDocument/2006/relationships/customXml" Target="../ink/ink2430.xml"/><Relationship Id="rId859" Type="http://schemas.openxmlformats.org/officeDocument/2006/relationships/customXml" Target="../ink/ink2479.xml"/><Relationship Id="rId193" Type="http://schemas.openxmlformats.org/officeDocument/2006/relationships/customXml" Target="../ink/ink2146.xml"/><Relationship Id="rId207" Type="http://schemas.openxmlformats.org/officeDocument/2006/relationships/customXml" Target="../ink/ink2153.xml"/><Relationship Id="rId414" Type="http://schemas.openxmlformats.org/officeDocument/2006/relationships/image" Target="../media/image2183.png"/><Relationship Id="rId498" Type="http://schemas.openxmlformats.org/officeDocument/2006/relationships/image" Target="../media/image2225.png"/><Relationship Id="rId621" Type="http://schemas.openxmlformats.org/officeDocument/2006/relationships/customXml" Target="../ink/ink2360.xml"/><Relationship Id="rId260" Type="http://schemas.openxmlformats.org/officeDocument/2006/relationships/image" Target="../media/image2106.png"/><Relationship Id="rId719" Type="http://schemas.openxmlformats.org/officeDocument/2006/relationships/customXml" Target="../ink/ink2409.xml"/><Relationship Id="rId55" Type="http://schemas.openxmlformats.org/officeDocument/2006/relationships/customXml" Target="../ink/ink2077.xml"/><Relationship Id="rId120" Type="http://schemas.openxmlformats.org/officeDocument/2006/relationships/image" Target="../media/image2036.png"/><Relationship Id="rId358" Type="http://schemas.openxmlformats.org/officeDocument/2006/relationships/image" Target="../media/image2155.png"/><Relationship Id="rId565" Type="http://schemas.openxmlformats.org/officeDocument/2006/relationships/customXml" Target="../ink/ink2332.xml"/><Relationship Id="rId772" Type="http://schemas.openxmlformats.org/officeDocument/2006/relationships/image" Target="../media/image2362.png"/><Relationship Id="rId218" Type="http://schemas.openxmlformats.org/officeDocument/2006/relationships/image" Target="../media/image2085.png"/><Relationship Id="rId425" Type="http://schemas.openxmlformats.org/officeDocument/2006/relationships/customXml" Target="../ink/ink2262.xml"/><Relationship Id="rId632" Type="http://schemas.openxmlformats.org/officeDocument/2006/relationships/image" Target="../media/image2292.png"/><Relationship Id="rId271" Type="http://schemas.openxmlformats.org/officeDocument/2006/relationships/customXml" Target="../ink/ink2185.xml"/><Relationship Id="rId66" Type="http://schemas.openxmlformats.org/officeDocument/2006/relationships/image" Target="../media/image2009.png"/><Relationship Id="rId131" Type="http://schemas.openxmlformats.org/officeDocument/2006/relationships/customXml" Target="../ink/ink2115.xml"/><Relationship Id="rId369" Type="http://schemas.openxmlformats.org/officeDocument/2006/relationships/customXml" Target="../ink/ink2234.xml"/><Relationship Id="rId576" Type="http://schemas.openxmlformats.org/officeDocument/2006/relationships/image" Target="../media/image2264.png"/><Relationship Id="rId783" Type="http://schemas.openxmlformats.org/officeDocument/2006/relationships/customXml" Target="../ink/ink2441.xml"/><Relationship Id="rId229" Type="http://schemas.openxmlformats.org/officeDocument/2006/relationships/customXml" Target="../ink/ink2164.xml"/><Relationship Id="rId436" Type="http://schemas.openxmlformats.org/officeDocument/2006/relationships/image" Target="../media/image2194.png"/><Relationship Id="rId643" Type="http://schemas.openxmlformats.org/officeDocument/2006/relationships/customXml" Target="../ink/ink2371.xml"/><Relationship Id="rId850" Type="http://schemas.openxmlformats.org/officeDocument/2006/relationships/image" Target="../media/image2401.png"/><Relationship Id="rId77" Type="http://schemas.openxmlformats.org/officeDocument/2006/relationships/customXml" Target="../ink/ink2088.xml"/><Relationship Id="rId282" Type="http://schemas.openxmlformats.org/officeDocument/2006/relationships/image" Target="../media/image2117.png"/><Relationship Id="rId503" Type="http://schemas.openxmlformats.org/officeDocument/2006/relationships/customXml" Target="../ink/ink2301.xml"/><Relationship Id="rId587" Type="http://schemas.openxmlformats.org/officeDocument/2006/relationships/customXml" Target="../ink/ink2343.xml"/><Relationship Id="rId710" Type="http://schemas.openxmlformats.org/officeDocument/2006/relationships/image" Target="../media/image2331.png"/><Relationship Id="rId808" Type="http://schemas.openxmlformats.org/officeDocument/2006/relationships/image" Target="../media/image2380.png"/><Relationship Id="rId8" Type="http://schemas.openxmlformats.org/officeDocument/2006/relationships/image" Target="../media/image1980.png"/><Relationship Id="rId142" Type="http://schemas.openxmlformats.org/officeDocument/2006/relationships/image" Target="../media/image2047.png"/><Relationship Id="rId447" Type="http://schemas.openxmlformats.org/officeDocument/2006/relationships/customXml" Target="../ink/ink2273.xml"/><Relationship Id="rId794" Type="http://schemas.openxmlformats.org/officeDocument/2006/relationships/image" Target="../media/image2373.png"/><Relationship Id="rId654" Type="http://schemas.openxmlformats.org/officeDocument/2006/relationships/image" Target="../media/image2303.png"/><Relationship Id="rId861" Type="http://schemas.openxmlformats.org/officeDocument/2006/relationships/customXml" Target="../ink/ink2480.xml"/><Relationship Id="rId293" Type="http://schemas.openxmlformats.org/officeDocument/2006/relationships/customXml" Target="../ink/ink2196.xml"/><Relationship Id="rId307" Type="http://schemas.openxmlformats.org/officeDocument/2006/relationships/customXml" Target="../ink/ink2203.xml"/><Relationship Id="rId514" Type="http://schemas.openxmlformats.org/officeDocument/2006/relationships/image" Target="../media/image2233.png"/><Relationship Id="rId721" Type="http://schemas.openxmlformats.org/officeDocument/2006/relationships/customXml" Target="../ink/ink2410.xml"/><Relationship Id="rId88" Type="http://schemas.openxmlformats.org/officeDocument/2006/relationships/image" Target="../media/image2020.png"/><Relationship Id="rId153" Type="http://schemas.openxmlformats.org/officeDocument/2006/relationships/customXml" Target="../ink/ink2126.xml"/><Relationship Id="rId360" Type="http://schemas.openxmlformats.org/officeDocument/2006/relationships/image" Target="../media/image2156.png"/><Relationship Id="rId598" Type="http://schemas.openxmlformats.org/officeDocument/2006/relationships/image" Target="../media/image2275.png"/><Relationship Id="rId819" Type="http://schemas.openxmlformats.org/officeDocument/2006/relationships/customXml" Target="../ink/ink2459.xml"/></Relationships>
</file>

<file path=ppt/slides/_rels/slide31.xml.rels><?xml version="1.0" encoding="UTF-8" standalone="yes"?>
<Relationships xmlns="http://schemas.openxmlformats.org/package/2006/relationships"><Relationship Id="rId3" Type="http://schemas.openxmlformats.org/officeDocument/2006/relationships/customXml" Target="../ink/ink2490.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418.png"/><Relationship Id="rId5" Type="http://schemas.openxmlformats.org/officeDocument/2006/relationships/customXml" Target="../ink/ink2491.xml"/><Relationship Id="rId4" Type="http://schemas.openxmlformats.org/officeDocument/2006/relationships/image" Target="../media/image24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227.xml"/><Relationship Id="rId21" Type="http://schemas.openxmlformats.org/officeDocument/2006/relationships/customXml" Target="../ink/ink179.xml"/><Relationship Id="rId42" Type="http://schemas.openxmlformats.org/officeDocument/2006/relationships/image" Target="../media/image404.png"/><Relationship Id="rId63" Type="http://schemas.openxmlformats.org/officeDocument/2006/relationships/customXml" Target="../ink/ink200.xml"/><Relationship Id="rId84" Type="http://schemas.openxmlformats.org/officeDocument/2006/relationships/image" Target="../media/image425.png"/><Relationship Id="rId138" Type="http://schemas.openxmlformats.org/officeDocument/2006/relationships/image" Target="../media/image452.png"/><Relationship Id="rId107" Type="http://schemas.openxmlformats.org/officeDocument/2006/relationships/customXml" Target="../ink/ink222.xml"/><Relationship Id="rId11" Type="http://schemas.openxmlformats.org/officeDocument/2006/relationships/customXml" Target="../ink/ink174.xml"/><Relationship Id="rId32" Type="http://schemas.openxmlformats.org/officeDocument/2006/relationships/image" Target="../media/image399.png"/><Relationship Id="rId37" Type="http://schemas.openxmlformats.org/officeDocument/2006/relationships/customXml" Target="../ink/ink187.xml"/><Relationship Id="rId53" Type="http://schemas.openxmlformats.org/officeDocument/2006/relationships/customXml" Target="../ink/ink195.xml"/><Relationship Id="rId58" Type="http://schemas.openxmlformats.org/officeDocument/2006/relationships/image" Target="../media/image412.png"/><Relationship Id="rId74" Type="http://schemas.openxmlformats.org/officeDocument/2006/relationships/image" Target="../media/image420.png"/><Relationship Id="rId79" Type="http://schemas.openxmlformats.org/officeDocument/2006/relationships/customXml" Target="../ink/ink208.xml"/><Relationship Id="rId102" Type="http://schemas.openxmlformats.org/officeDocument/2006/relationships/image" Target="../media/image434.png"/><Relationship Id="rId123" Type="http://schemas.openxmlformats.org/officeDocument/2006/relationships/customXml" Target="../ink/ink230.xml"/><Relationship Id="rId128" Type="http://schemas.openxmlformats.org/officeDocument/2006/relationships/image" Target="../media/image447.png"/><Relationship Id="rId5" Type="http://schemas.openxmlformats.org/officeDocument/2006/relationships/customXml" Target="../ink/ink171.xml"/><Relationship Id="rId90" Type="http://schemas.openxmlformats.org/officeDocument/2006/relationships/image" Target="../media/image428.png"/><Relationship Id="rId95" Type="http://schemas.openxmlformats.org/officeDocument/2006/relationships/customXml" Target="../ink/ink216.xml"/><Relationship Id="rId22" Type="http://schemas.openxmlformats.org/officeDocument/2006/relationships/image" Target="../media/image394.png"/><Relationship Id="rId27" Type="http://schemas.openxmlformats.org/officeDocument/2006/relationships/customXml" Target="../ink/ink182.xml"/><Relationship Id="rId43" Type="http://schemas.openxmlformats.org/officeDocument/2006/relationships/customXml" Target="../ink/ink190.xml"/><Relationship Id="rId48" Type="http://schemas.openxmlformats.org/officeDocument/2006/relationships/image" Target="../media/image407.png"/><Relationship Id="rId64" Type="http://schemas.openxmlformats.org/officeDocument/2006/relationships/image" Target="../media/image415.png"/><Relationship Id="rId69" Type="http://schemas.openxmlformats.org/officeDocument/2006/relationships/customXml" Target="../ink/ink203.xml"/><Relationship Id="rId113" Type="http://schemas.openxmlformats.org/officeDocument/2006/relationships/customXml" Target="../ink/ink225.xml"/><Relationship Id="rId118" Type="http://schemas.openxmlformats.org/officeDocument/2006/relationships/image" Target="../media/image442.png"/><Relationship Id="rId134" Type="http://schemas.openxmlformats.org/officeDocument/2006/relationships/image" Target="../media/image450.png"/><Relationship Id="rId139" Type="http://schemas.openxmlformats.org/officeDocument/2006/relationships/customXml" Target="../ink/ink238.xml"/><Relationship Id="rId80" Type="http://schemas.openxmlformats.org/officeDocument/2006/relationships/image" Target="../media/image423.png"/><Relationship Id="rId85" Type="http://schemas.openxmlformats.org/officeDocument/2006/relationships/customXml" Target="../ink/ink211.xml"/><Relationship Id="rId12" Type="http://schemas.openxmlformats.org/officeDocument/2006/relationships/image" Target="../media/image389.png"/><Relationship Id="rId17" Type="http://schemas.openxmlformats.org/officeDocument/2006/relationships/customXml" Target="../ink/ink177.xml"/><Relationship Id="rId33" Type="http://schemas.openxmlformats.org/officeDocument/2006/relationships/customXml" Target="../ink/ink185.xml"/><Relationship Id="rId38" Type="http://schemas.openxmlformats.org/officeDocument/2006/relationships/image" Target="../media/image402.png"/><Relationship Id="rId59" Type="http://schemas.openxmlformats.org/officeDocument/2006/relationships/customXml" Target="../ink/ink198.xml"/><Relationship Id="rId103" Type="http://schemas.openxmlformats.org/officeDocument/2006/relationships/customXml" Target="../ink/ink220.xml"/><Relationship Id="rId108" Type="http://schemas.openxmlformats.org/officeDocument/2006/relationships/image" Target="../media/image437.png"/><Relationship Id="rId124" Type="http://schemas.openxmlformats.org/officeDocument/2006/relationships/image" Target="../media/image445.png"/><Relationship Id="rId129" Type="http://schemas.openxmlformats.org/officeDocument/2006/relationships/customXml" Target="../ink/ink233.xml"/><Relationship Id="rId54" Type="http://schemas.openxmlformats.org/officeDocument/2006/relationships/image" Target="../media/image410.png"/><Relationship Id="rId70" Type="http://schemas.openxmlformats.org/officeDocument/2006/relationships/image" Target="../media/image418.png"/><Relationship Id="rId75" Type="http://schemas.openxmlformats.org/officeDocument/2006/relationships/customXml" Target="../ink/ink206.xml"/><Relationship Id="rId91" Type="http://schemas.openxmlformats.org/officeDocument/2006/relationships/customXml" Target="../ink/ink214.xml"/><Relationship Id="rId96" Type="http://schemas.openxmlformats.org/officeDocument/2006/relationships/image" Target="../media/image431.png"/><Relationship Id="rId140" Type="http://schemas.openxmlformats.org/officeDocument/2006/relationships/image" Target="../media/image453.png"/><Relationship Id="rId1" Type="http://schemas.openxmlformats.org/officeDocument/2006/relationships/slideLayout" Target="../slideLayouts/slideLayout7.xml"/><Relationship Id="rId6" Type="http://schemas.openxmlformats.org/officeDocument/2006/relationships/image" Target="../media/image386.png"/><Relationship Id="rId23" Type="http://schemas.openxmlformats.org/officeDocument/2006/relationships/customXml" Target="../ink/ink180.xml"/><Relationship Id="rId28" Type="http://schemas.openxmlformats.org/officeDocument/2006/relationships/image" Target="../media/image397.png"/><Relationship Id="rId49" Type="http://schemas.openxmlformats.org/officeDocument/2006/relationships/customXml" Target="../ink/ink193.xml"/><Relationship Id="rId114" Type="http://schemas.openxmlformats.org/officeDocument/2006/relationships/image" Target="../media/image440.png"/><Relationship Id="rId119" Type="http://schemas.openxmlformats.org/officeDocument/2006/relationships/customXml" Target="../ink/ink228.xml"/><Relationship Id="rId44" Type="http://schemas.openxmlformats.org/officeDocument/2006/relationships/image" Target="../media/image405.png"/><Relationship Id="rId60" Type="http://schemas.openxmlformats.org/officeDocument/2006/relationships/image" Target="../media/image413.png"/><Relationship Id="rId65" Type="http://schemas.openxmlformats.org/officeDocument/2006/relationships/customXml" Target="../ink/ink201.xml"/><Relationship Id="rId81" Type="http://schemas.openxmlformats.org/officeDocument/2006/relationships/customXml" Target="../ink/ink209.xml"/><Relationship Id="rId86" Type="http://schemas.openxmlformats.org/officeDocument/2006/relationships/image" Target="../media/image426.png"/><Relationship Id="rId130" Type="http://schemas.openxmlformats.org/officeDocument/2006/relationships/image" Target="../media/image448.png"/><Relationship Id="rId135" Type="http://schemas.openxmlformats.org/officeDocument/2006/relationships/customXml" Target="../ink/ink236.xml"/><Relationship Id="rId13" Type="http://schemas.openxmlformats.org/officeDocument/2006/relationships/customXml" Target="../ink/ink175.xml"/><Relationship Id="rId18" Type="http://schemas.openxmlformats.org/officeDocument/2006/relationships/image" Target="../media/image392.png"/><Relationship Id="rId39" Type="http://schemas.openxmlformats.org/officeDocument/2006/relationships/customXml" Target="../ink/ink188.xml"/><Relationship Id="rId109" Type="http://schemas.openxmlformats.org/officeDocument/2006/relationships/customXml" Target="../ink/ink223.xml"/><Relationship Id="rId34" Type="http://schemas.openxmlformats.org/officeDocument/2006/relationships/image" Target="../media/image400.png"/><Relationship Id="rId50" Type="http://schemas.openxmlformats.org/officeDocument/2006/relationships/image" Target="../media/image408.png"/><Relationship Id="rId55" Type="http://schemas.openxmlformats.org/officeDocument/2006/relationships/customXml" Target="../ink/ink196.xml"/><Relationship Id="rId76" Type="http://schemas.openxmlformats.org/officeDocument/2006/relationships/image" Target="../media/image421.png"/><Relationship Id="rId97" Type="http://schemas.openxmlformats.org/officeDocument/2006/relationships/customXml" Target="../ink/ink217.xml"/><Relationship Id="rId104" Type="http://schemas.openxmlformats.org/officeDocument/2006/relationships/image" Target="../media/image435.png"/><Relationship Id="rId120" Type="http://schemas.openxmlformats.org/officeDocument/2006/relationships/image" Target="../media/image443.png"/><Relationship Id="rId125" Type="http://schemas.openxmlformats.org/officeDocument/2006/relationships/customXml" Target="../ink/ink231.xml"/><Relationship Id="rId141" Type="http://schemas.openxmlformats.org/officeDocument/2006/relationships/customXml" Target="../ink/ink239.xml"/><Relationship Id="rId7" Type="http://schemas.openxmlformats.org/officeDocument/2006/relationships/customXml" Target="../ink/ink172.xml"/><Relationship Id="rId71" Type="http://schemas.openxmlformats.org/officeDocument/2006/relationships/customXml" Target="../ink/ink204.xml"/><Relationship Id="rId92" Type="http://schemas.openxmlformats.org/officeDocument/2006/relationships/image" Target="../media/image429.png"/><Relationship Id="rId2" Type="http://schemas.openxmlformats.org/officeDocument/2006/relationships/notesSlide" Target="../notesSlides/notesSlide4.xml"/><Relationship Id="rId29" Type="http://schemas.openxmlformats.org/officeDocument/2006/relationships/customXml" Target="../ink/ink183.xml"/><Relationship Id="rId24" Type="http://schemas.openxmlformats.org/officeDocument/2006/relationships/image" Target="../media/image395.png"/><Relationship Id="rId40" Type="http://schemas.openxmlformats.org/officeDocument/2006/relationships/image" Target="../media/image403.png"/><Relationship Id="rId45" Type="http://schemas.openxmlformats.org/officeDocument/2006/relationships/customXml" Target="../ink/ink191.xml"/><Relationship Id="rId66" Type="http://schemas.openxmlformats.org/officeDocument/2006/relationships/image" Target="../media/image416.png"/><Relationship Id="rId87" Type="http://schemas.openxmlformats.org/officeDocument/2006/relationships/customXml" Target="../ink/ink212.xml"/><Relationship Id="rId110" Type="http://schemas.openxmlformats.org/officeDocument/2006/relationships/image" Target="../media/image438.png"/><Relationship Id="rId115" Type="http://schemas.openxmlformats.org/officeDocument/2006/relationships/customXml" Target="../ink/ink226.xml"/><Relationship Id="rId131" Type="http://schemas.openxmlformats.org/officeDocument/2006/relationships/customXml" Target="../ink/ink234.xml"/><Relationship Id="rId136" Type="http://schemas.openxmlformats.org/officeDocument/2006/relationships/image" Target="../media/image451.png"/><Relationship Id="rId61" Type="http://schemas.openxmlformats.org/officeDocument/2006/relationships/customXml" Target="../ink/ink199.xml"/><Relationship Id="rId82" Type="http://schemas.openxmlformats.org/officeDocument/2006/relationships/image" Target="../media/image424.png"/><Relationship Id="rId19" Type="http://schemas.openxmlformats.org/officeDocument/2006/relationships/customXml" Target="../ink/ink178.xml"/><Relationship Id="rId14" Type="http://schemas.openxmlformats.org/officeDocument/2006/relationships/image" Target="../media/image390.png"/><Relationship Id="rId30" Type="http://schemas.openxmlformats.org/officeDocument/2006/relationships/image" Target="../media/image398.png"/><Relationship Id="rId35" Type="http://schemas.openxmlformats.org/officeDocument/2006/relationships/customXml" Target="../ink/ink186.xml"/><Relationship Id="rId56" Type="http://schemas.openxmlformats.org/officeDocument/2006/relationships/image" Target="../media/image411.png"/><Relationship Id="rId77" Type="http://schemas.openxmlformats.org/officeDocument/2006/relationships/customXml" Target="../ink/ink207.xml"/><Relationship Id="rId100" Type="http://schemas.openxmlformats.org/officeDocument/2006/relationships/image" Target="../media/image433.png"/><Relationship Id="rId105" Type="http://schemas.openxmlformats.org/officeDocument/2006/relationships/customXml" Target="../ink/ink221.xml"/><Relationship Id="rId126" Type="http://schemas.openxmlformats.org/officeDocument/2006/relationships/image" Target="../media/image446.png"/><Relationship Id="rId8" Type="http://schemas.openxmlformats.org/officeDocument/2006/relationships/image" Target="../media/image387.png"/><Relationship Id="rId51" Type="http://schemas.openxmlformats.org/officeDocument/2006/relationships/customXml" Target="../ink/ink194.xml"/><Relationship Id="rId72" Type="http://schemas.openxmlformats.org/officeDocument/2006/relationships/image" Target="../media/image419.png"/><Relationship Id="rId93" Type="http://schemas.openxmlformats.org/officeDocument/2006/relationships/customXml" Target="../ink/ink215.xml"/><Relationship Id="rId98" Type="http://schemas.openxmlformats.org/officeDocument/2006/relationships/image" Target="../media/image432.png"/><Relationship Id="rId121" Type="http://schemas.openxmlformats.org/officeDocument/2006/relationships/customXml" Target="../ink/ink229.xml"/><Relationship Id="rId142" Type="http://schemas.openxmlformats.org/officeDocument/2006/relationships/image" Target="../media/image454.png"/><Relationship Id="rId3" Type="http://schemas.openxmlformats.org/officeDocument/2006/relationships/customXml" Target="../ink/ink170.xml"/><Relationship Id="rId25" Type="http://schemas.openxmlformats.org/officeDocument/2006/relationships/customXml" Target="../ink/ink181.xml"/><Relationship Id="rId46" Type="http://schemas.openxmlformats.org/officeDocument/2006/relationships/image" Target="../media/image406.png"/><Relationship Id="rId67" Type="http://schemas.openxmlformats.org/officeDocument/2006/relationships/customXml" Target="../ink/ink202.xml"/><Relationship Id="rId116" Type="http://schemas.openxmlformats.org/officeDocument/2006/relationships/image" Target="../media/image441.png"/><Relationship Id="rId137" Type="http://schemas.openxmlformats.org/officeDocument/2006/relationships/customXml" Target="../ink/ink237.xml"/><Relationship Id="rId20" Type="http://schemas.openxmlformats.org/officeDocument/2006/relationships/image" Target="../media/image393.png"/><Relationship Id="rId41" Type="http://schemas.openxmlformats.org/officeDocument/2006/relationships/customXml" Target="../ink/ink189.xml"/><Relationship Id="rId62" Type="http://schemas.openxmlformats.org/officeDocument/2006/relationships/image" Target="../media/image414.png"/><Relationship Id="rId83" Type="http://schemas.openxmlformats.org/officeDocument/2006/relationships/customXml" Target="../ink/ink210.xml"/><Relationship Id="rId88" Type="http://schemas.openxmlformats.org/officeDocument/2006/relationships/image" Target="../media/image427.png"/><Relationship Id="rId111" Type="http://schemas.openxmlformats.org/officeDocument/2006/relationships/customXml" Target="../ink/ink224.xml"/><Relationship Id="rId132" Type="http://schemas.openxmlformats.org/officeDocument/2006/relationships/image" Target="../media/image449.png"/><Relationship Id="rId15" Type="http://schemas.openxmlformats.org/officeDocument/2006/relationships/customXml" Target="../ink/ink176.xml"/><Relationship Id="rId36" Type="http://schemas.openxmlformats.org/officeDocument/2006/relationships/image" Target="../media/image401.png"/><Relationship Id="rId57" Type="http://schemas.openxmlformats.org/officeDocument/2006/relationships/customXml" Target="../ink/ink197.xml"/><Relationship Id="rId106" Type="http://schemas.openxmlformats.org/officeDocument/2006/relationships/image" Target="../media/image436.png"/><Relationship Id="rId127" Type="http://schemas.openxmlformats.org/officeDocument/2006/relationships/customXml" Target="../ink/ink232.xml"/><Relationship Id="rId10" Type="http://schemas.openxmlformats.org/officeDocument/2006/relationships/image" Target="../media/image388.png"/><Relationship Id="rId31" Type="http://schemas.openxmlformats.org/officeDocument/2006/relationships/customXml" Target="../ink/ink184.xml"/><Relationship Id="rId52" Type="http://schemas.openxmlformats.org/officeDocument/2006/relationships/image" Target="../media/image409.png"/><Relationship Id="rId73" Type="http://schemas.openxmlformats.org/officeDocument/2006/relationships/customXml" Target="../ink/ink205.xml"/><Relationship Id="rId78" Type="http://schemas.openxmlformats.org/officeDocument/2006/relationships/image" Target="../media/image422.png"/><Relationship Id="rId94" Type="http://schemas.openxmlformats.org/officeDocument/2006/relationships/image" Target="../media/image430.png"/><Relationship Id="rId99" Type="http://schemas.openxmlformats.org/officeDocument/2006/relationships/customXml" Target="../ink/ink218.xml"/><Relationship Id="rId101" Type="http://schemas.openxmlformats.org/officeDocument/2006/relationships/customXml" Target="../ink/ink219.xml"/><Relationship Id="rId122" Type="http://schemas.openxmlformats.org/officeDocument/2006/relationships/image" Target="../media/image444.png"/><Relationship Id="rId4" Type="http://schemas.openxmlformats.org/officeDocument/2006/relationships/image" Target="../media/image385.png"/><Relationship Id="rId9" Type="http://schemas.openxmlformats.org/officeDocument/2006/relationships/customXml" Target="../ink/ink173.xml"/><Relationship Id="rId26" Type="http://schemas.openxmlformats.org/officeDocument/2006/relationships/image" Target="../media/image396.png"/><Relationship Id="rId47" Type="http://schemas.openxmlformats.org/officeDocument/2006/relationships/customXml" Target="../ink/ink192.xml"/><Relationship Id="rId68" Type="http://schemas.openxmlformats.org/officeDocument/2006/relationships/image" Target="../media/image417.png"/><Relationship Id="rId89" Type="http://schemas.openxmlformats.org/officeDocument/2006/relationships/customXml" Target="../ink/ink213.xml"/><Relationship Id="rId112" Type="http://schemas.openxmlformats.org/officeDocument/2006/relationships/image" Target="../media/image439.png"/><Relationship Id="rId133" Type="http://schemas.openxmlformats.org/officeDocument/2006/relationships/customXml" Target="../ink/ink235.xml"/><Relationship Id="rId16" Type="http://schemas.openxmlformats.org/officeDocument/2006/relationships/image" Target="../media/image39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1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2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2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2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423.png"/></Relationships>
</file>

<file path=ppt/slides/_rels/slide5.xml.rels><?xml version="1.0" encoding="UTF-8" standalone="yes"?>
<Relationships xmlns="http://schemas.openxmlformats.org/package/2006/relationships"><Relationship Id="rId13" Type="http://schemas.openxmlformats.org/officeDocument/2006/relationships/customXml" Target="../ink/ink245.xml"/><Relationship Id="rId18" Type="http://schemas.openxmlformats.org/officeDocument/2006/relationships/image" Target="../media/image462.png"/><Relationship Id="rId26" Type="http://schemas.openxmlformats.org/officeDocument/2006/relationships/image" Target="../media/image466.png"/><Relationship Id="rId39" Type="http://schemas.openxmlformats.org/officeDocument/2006/relationships/customXml" Target="../ink/ink258.xml"/><Relationship Id="rId21" Type="http://schemas.openxmlformats.org/officeDocument/2006/relationships/customXml" Target="../ink/ink249.xml"/><Relationship Id="rId34" Type="http://schemas.openxmlformats.org/officeDocument/2006/relationships/image" Target="../media/image470.png"/><Relationship Id="rId42" Type="http://schemas.openxmlformats.org/officeDocument/2006/relationships/image" Target="../media/image474.png"/><Relationship Id="rId7" Type="http://schemas.openxmlformats.org/officeDocument/2006/relationships/customXml" Target="../ink/ink242.xml"/><Relationship Id="rId2" Type="http://schemas.openxmlformats.org/officeDocument/2006/relationships/notesSlide" Target="../notesSlides/notesSlide5.xml"/><Relationship Id="rId16" Type="http://schemas.openxmlformats.org/officeDocument/2006/relationships/image" Target="../media/image461.png"/><Relationship Id="rId20" Type="http://schemas.openxmlformats.org/officeDocument/2006/relationships/image" Target="../media/image463.png"/><Relationship Id="rId29" Type="http://schemas.openxmlformats.org/officeDocument/2006/relationships/customXml" Target="../ink/ink253.xml"/><Relationship Id="rId41" Type="http://schemas.openxmlformats.org/officeDocument/2006/relationships/customXml" Target="../ink/ink259.xml"/><Relationship Id="rId1" Type="http://schemas.openxmlformats.org/officeDocument/2006/relationships/slideLayout" Target="../slideLayouts/slideLayout7.xml"/><Relationship Id="rId6" Type="http://schemas.openxmlformats.org/officeDocument/2006/relationships/image" Target="../media/image456.png"/><Relationship Id="rId11" Type="http://schemas.openxmlformats.org/officeDocument/2006/relationships/customXml" Target="../ink/ink244.xml"/><Relationship Id="rId24" Type="http://schemas.openxmlformats.org/officeDocument/2006/relationships/image" Target="../media/image465.png"/><Relationship Id="rId32" Type="http://schemas.openxmlformats.org/officeDocument/2006/relationships/image" Target="../media/image469.png"/><Relationship Id="rId37" Type="http://schemas.openxmlformats.org/officeDocument/2006/relationships/customXml" Target="../ink/ink257.xml"/><Relationship Id="rId40" Type="http://schemas.openxmlformats.org/officeDocument/2006/relationships/image" Target="../media/image473.png"/><Relationship Id="rId5" Type="http://schemas.openxmlformats.org/officeDocument/2006/relationships/customXml" Target="../ink/ink241.xml"/><Relationship Id="rId15" Type="http://schemas.openxmlformats.org/officeDocument/2006/relationships/customXml" Target="../ink/ink246.xml"/><Relationship Id="rId23" Type="http://schemas.openxmlformats.org/officeDocument/2006/relationships/customXml" Target="../ink/ink250.xml"/><Relationship Id="rId28" Type="http://schemas.openxmlformats.org/officeDocument/2006/relationships/image" Target="../media/image467.png"/><Relationship Id="rId36" Type="http://schemas.openxmlformats.org/officeDocument/2006/relationships/image" Target="../media/image471.png"/><Relationship Id="rId10" Type="http://schemas.openxmlformats.org/officeDocument/2006/relationships/image" Target="../media/image458.png"/><Relationship Id="rId19" Type="http://schemas.openxmlformats.org/officeDocument/2006/relationships/customXml" Target="../ink/ink248.xml"/><Relationship Id="rId31" Type="http://schemas.openxmlformats.org/officeDocument/2006/relationships/customXml" Target="../ink/ink254.xml"/><Relationship Id="rId44" Type="http://schemas.openxmlformats.org/officeDocument/2006/relationships/image" Target="../media/image475.png"/><Relationship Id="rId4" Type="http://schemas.openxmlformats.org/officeDocument/2006/relationships/image" Target="../media/image455.png"/><Relationship Id="rId9" Type="http://schemas.openxmlformats.org/officeDocument/2006/relationships/customXml" Target="../ink/ink243.xml"/><Relationship Id="rId14" Type="http://schemas.openxmlformats.org/officeDocument/2006/relationships/image" Target="../media/image460.png"/><Relationship Id="rId22" Type="http://schemas.openxmlformats.org/officeDocument/2006/relationships/image" Target="../media/image464.png"/><Relationship Id="rId27" Type="http://schemas.openxmlformats.org/officeDocument/2006/relationships/customXml" Target="../ink/ink252.xml"/><Relationship Id="rId30" Type="http://schemas.openxmlformats.org/officeDocument/2006/relationships/image" Target="../media/image468.png"/><Relationship Id="rId35" Type="http://schemas.openxmlformats.org/officeDocument/2006/relationships/customXml" Target="../ink/ink256.xml"/><Relationship Id="rId43" Type="http://schemas.openxmlformats.org/officeDocument/2006/relationships/customXml" Target="../ink/ink260.xml"/><Relationship Id="rId8" Type="http://schemas.openxmlformats.org/officeDocument/2006/relationships/image" Target="../media/image457.png"/><Relationship Id="rId3" Type="http://schemas.openxmlformats.org/officeDocument/2006/relationships/customXml" Target="../ink/ink240.xml"/><Relationship Id="rId12" Type="http://schemas.openxmlformats.org/officeDocument/2006/relationships/image" Target="../media/image459.png"/><Relationship Id="rId17" Type="http://schemas.openxmlformats.org/officeDocument/2006/relationships/customXml" Target="../ink/ink247.xml"/><Relationship Id="rId25" Type="http://schemas.openxmlformats.org/officeDocument/2006/relationships/customXml" Target="../ink/ink251.xml"/><Relationship Id="rId33" Type="http://schemas.openxmlformats.org/officeDocument/2006/relationships/customXml" Target="../ink/ink255.xml"/><Relationship Id="rId38" Type="http://schemas.openxmlformats.org/officeDocument/2006/relationships/image" Target="../media/image472.png"/></Relationships>
</file>

<file path=ppt/slides/_rels/slide50.xml.rels><?xml version="1.0" encoding="UTF-8" standalone="yes"?>
<Relationships xmlns="http://schemas.openxmlformats.org/package/2006/relationships"><Relationship Id="rId3" Type="http://schemas.openxmlformats.org/officeDocument/2006/relationships/image" Target="../media/image242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2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image" Target="../media/image533.png"/><Relationship Id="rId21" Type="http://schemas.openxmlformats.org/officeDocument/2006/relationships/image" Target="../media/image485.png"/><Relationship Id="rId42" Type="http://schemas.openxmlformats.org/officeDocument/2006/relationships/customXml" Target="../ink/ink280.xml"/><Relationship Id="rId63" Type="http://schemas.openxmlformats.org/officeDocument/2006/relationships/image" Target="../media/image506.png"/><Relationship Id="rId84" Type="http://schemas.openxmlformats.org/officeDocument/2006/relationships/customXml" Target="../ink/ink301.xml"/><Relationship Id="rId138" Type="http://schemas.openxmlformats.org/officeDocument/2006/relationships/customXml" Target="../ink/ink328.xml"/><Relationship Id="rId107" Type="http://schemas.openxmlformats.org/officeDocument/2006/relationships/image" Target="../media/image528.png"/><Relationship Id="rId11" Type="http://schemas.openxmlformats.org/officeDocument/2006/relationships/image" Target="../media/image480.png"/><Relationship Id="rId32" Type="http://schemas.openxmlformats.org/officeDocument/2006/relationships/customXml" Target="../ink/ink275.xml"/><Relationship Id="rId53" Type="http://schemas.openxmlformats.org/officeDocument/2006/relationships/image" Target="../media/image501.png"/><Relationship Id="rId74" Type="http://schemas.openxmlformats.org/officeDocument/2006/relationships/customXml" Target="../ink/ink296.xml"/><Relationship Id="rId128" Type="http://schemas.openxmlformats.org/officeDocument/2006/relationships/customXml" Target="../ink/ink323.xml"/><Relationship Id="rId5" Type="http://schemas.openxmlformats.org/officeDocument/2006/relationships/image" Target="../media/image477.png"/><Relationship Id="rId90" Type="http://schemas.openxmlformats.org/officeDocument/2006/relationships/customXml" Target="../ink/ink304.xml"/><Relationship Id="rId95" Type="http://schemas.openxmlformats.org/officeDocument/2006/relationships/image" Target="../media/image522.png"/><Relationship Id="rId22" Type="http://schemas.openxmlformats.org/officeDocument/2006/relationships/customXml" Target="../ink/ink270.xml"/><Relationship Id="rId27" Type="http://schemas.openxmlformats.org/officeDocument/2006/relationships/image" Target="../media/image488.png"/><Relationship Id="rId43" Type="http://schemas.openxmlformats.org/officeDocument/2006/relationships/image" Target="../media/image496.png"/><Relationship Id="rId48" Type="http://schemas.openxmlformats.org/officeDocument/2006/relationships/customXml" Target="../ink/ink283.xml"/><Relationship Id="rId64" Type="http://schemas.openxmlformats.org/officeDocument/2006/relationships/customXml" Target="../ink/ink291.xml"/><Relationship Id="rId69" Type="http://schemas.openxmlformats.org/officeDocument/2006/relationships/image" Target="../media/image509.png"/><Relationship Id="rId113" Type="http://schemas.openxmlformats.org/officeDocument/2006/relationships/image" Target="../media/image531.png"/><Relationship Id="rId118" Type="http://schemas.openxmlformats.org/officeDocument/2006/relationships/customXml" Target="../ink/ink318.xml"/><Relationship Id="rId134" Type="http://schemas.openxmlformats.org/officeDocument/2006/relationships/customXml" Target="../ink/ink326.xml"/><Relationship Id="rId139" Type="http://schemas.openxmlformats.org/officeDocument/2006/relationships/image" Target="../media/image544.png"/><Relationship Id="rId80" Type="http://schemas.openxmlformats.org/officeDocument/2006/relationships/customXml" Target="../ink/ink299.xml"/><Relationship Id="rId85" Type="http://schemas.openxmlformats.org/officeDocument/2006/relationships/image" Target="../media/image517.png"/><Relationship Id="rId12" Type="http://schemas.openxmlformats.org/officeDocument/2006/relationships/customXml" Target="../ink/ink265.xml"/><Relationship Id="rId17" Type="http://schemas.openxmlformats.org/officeDocument/2006/relationships/image" Target="../media/image483.png"/><Relationship Id="rId33" Type="http://schemas.openxmlformats.org/officeDocument/2006/relationships/image" Target="../media/image491.png"/><Relationship Id="rId38" Type="http://schemas.openxmlformats.org/officeDocument/2006/relationships/customXml" Target="../ink/ink278.xml"/><Relationship Id="rId59" Type="http://schemas.openxmlformats.org/officeDocument/2006/relationships/image" Target="../media/image504.png"/><Relationship Id="rId103" Type="http://schemas.openxmlformats.org/officeDocument/2006/relationships/image" Target="../media/image526.png"/><Relationship Id="rId108" Type="http://schemas.openxmlformats.org/officeDocument/2006/relationships/customXml" Target="../ink/ink313.xml"/><Relationship Id="rId124" Type="http://schemas.openxmlformats.org/officeDocument/2006/relationships/customXml" Target="../ink/ink321.xml"/><Relationship Id="rId129" Type="http://schemas.openxmlformats.org/officeDocument/2006/relationships/image" Target="../media/image539.png"/><Relationship Id="rId54" Type="http://schemas.openxmlformats.org/officeDocument/2006/relationships/customXml" Target="../ink/ink286.xml"/><Relationship Id="rId70" Type="http://schemas.openxmlformats.org/officeDocument/2006/relationships/customXml" Target="../ink/ink294.xml"/><Relationship Id="rId75" Type="http://schemas.openxmlformats.org/officeDocument/2006/relationships/image" Target="../media/image512.png"/><Relationship Id="rId91" Type="http://schemas.openxmlformats.org/officeDocument/2006/relationships/image" Target="../media/image520.png"/><Relationship Id="rId96" Type="http://schemas.openxmlformats.org/officeDocument/2006/relationships/customXml" Target="../ink/ink307.xml"/><Relationship Id="rId140" Type="http://schemas.openxmlformats.org/officeDocument/2006/relationships/customXml" Target="../ink/ink329.xml"/><Relationship Id="rId145" Type="http://schemas.openxmlformats.org/officeDocument/2006/relationships/image" Target="../media/image547.png"/><Relationship Id="rId1" Type="http://schemas.openxmlformats.org/officeDocument/2006/relationships/slideLayout" Target="../slideLayouts/slideLayout7.xml"/><Relationship Id="rId6" Type="http://schemas.openxmlformats.org/officeDocument/2006/relationships/customXml" Target="../ink/ink262.xml"/><Relationship Id="rId23" Type="http://schemas.openxmlformats.org/officeDocument/2006/relationships/image" Target="../media/image486.png"/><Relationship Id="rId28" Type="http://schemas.openxmlformats.org/officeDocument/2006/relationships/customXml" Target="../ink/ink273.xml"/><Relationship Id="rId49" Type="http://schemas.openxmlformats.org/officeDocument/2006/relationships/image" Target="../media/image499.png"/><Relationship Id="rId114" Type="http://schemas.openxmlformats.org/officeDocument/2006/relationships/customXml" Target="../ink/ink316.xml"/><Relationship Id="rId119" Type="http://schemas.openxmlformats.org/officeDocument/2006/relationships/image" Target="../media/image534.png"/><Relationship Id="rId44" Type="http://schemas.openxmlformats.org/officeDocument/2006/relationships/customXml" Target="../ink/ink281.xml"/><Relationship Id="rId60" Type="http://schemas.openxmlformats.org/officeDocument/2006/relationships/customXml" Target="../ink/ink289.xml"/><Relationship Id="rId65" Type="http://schemas.openxmlformats.org/officeDocument/2006/relationships/image" Target="../media/image507.png"/><Relationship Id="rId81" Type="http://schemas.openxmlformats.org/officeDocument/2006/relationships/image" Target="../media/image515.png"/><Relationship Id="rId86" Type="http://schemas.openxmlformats.org/officeDocument/2006/relationships/customXml" Target="../ink/ink302.xml"/><Relationship Id="rId130" Type="http://schemas.openxmlformats.org/officeDocument/2006/relationships/customXml" Target="../ink/ink324.xml"/><Relationship Id="rId135" Type="http://schemas.openxmlformats.org/officeDocument/2006/relationships/image" Target="../media/image542.png"/><Relationship Id="rId13" Type="http://schemas.openxmlformats.org/officeDocument/2006/relationships/image" Target="../media/image481.png"/><Relationship Id="rId18" Type="http://schemas.openxmlformats.org/officeDocument/2006/relationships/customXml" Target="../ink/ink268.xml"/><Relationship Id="rId39" Type="http://schemas.openxmlformats.org/officeDocument/2006/relationships/image" Target="../media/image494.png"/><Relationship Id="rId109" Type="http://schemas.openxmlformats.org/officeDocument/2006/relationships/image" Target="../media/image529.png"/><Relationship Id="rId34" Type="http://schemas.openxmlformats.org/officeDocument/2006/relationships/customXml" Target="../ink/ink276.xml"/><Relationship Id="rId50" Type="http://schemas.openxmlformats.org/officeDocument/2006/relationships/customXml" Target="../ink/ink284.xml"/><Relationship Id="rId55" Type="http://schemas.openxmlformats.org/officeDocument/2006/relationships/image" Target="../media/image502.png"/><Relationship Id="rId76" Type="http://schemas.openxmlformats.org/officeDocument/2006/relationships/customXml" Target="../ink/ink297.xml"/><Relationship Id="rId97" Type="http://schemas.openxmlformats.org/officeDocument/2006/relationships/image" Target="../media/image523.png"/><Relationship Id="rId104" Type="http://schemas.openxmlformats.org/officeDocument/2006/relationships/customXml" Target="../ink/ink311.xml"/><Relationship Id="rId120" Type="http://schemas.openxmlformats.org/officeDocument/2006/relationships/customXml" Target="../ink/ink319.xml"/><Relationship Id="rId125" Type="http://schemas.openxmlformats.org/officeDocument/2006/relationships/image" Target="../media/image537.png"/><Relationship Id="rId141" Type="http://schemas.openxmlformats.org/officeDocument/2006/relationships/image" Target="../media/image545.png"/><Relationship Id="rId146" Type="http://schemas.openxmlformats.org/officeDocument/2006/relationships/customXml" Target="../ink/ink332.xml"/><Relationship Id="rId7" Type="http://schemas.openxmlformats.org/officeDocument/2006/relationships/image" Target="../media/image478.png"/><Relationship Id="rId71" Type="http://schemas.openxmlformats.org/officeDocument/2006/relationships/image" Target="../media/image510.png"/><Relationship Id="rId92" Type="http://schemas.openxmlformats.org/officeDocument/2006/relationships/customXml" Target="../ink/ink305.xml"/><Relationship Id="rId2" Type="http://schemas.openxmlformats.org/officeDocument/2006/relationships/notesSlide" Target="../notesSlides/notesSlide6.xml"/><Relationship Id="rId29" Type="http://schemas.openxmlformats.org/officeDocument/2006/relationships/image" Target="../media/image489.png"/><Relationship Id="rId24" Type="http://schemas.openxmlformats.org/officeDocument/2006/relationships/customXml" Target="../ink/ink271.xml"/><Relationship Id="rId40" Type="http://schemas.openxmlformats.org/officeDocument/2006/relationships/customXml" Target="../ink/ink279.xml"/><Relationship Id="rId45" Type="http://schemas.openxmlformats.org/officeDocument/2006/relationships/image" Target="../media/image497.png"/><Relationship Id="rId66" Type="http://schemas.openxmlformats.org/officeDocument/2006/relationships/customXml" Target="../ink/ink292.xml"/><Relationship Id="rId87" Type="http://schemas.openxmlformats.org/officeDocument/2006/relationships/image" Target="../media/image518.png"/><Relationship Id="rId110" Type="http://schemas.openxmlformats.org/officeDocument/2006/relationships/customXml" Target="../ink/ink314.xml"/><Relationship Id="rId115" Type="http://schemas.openxmlformats.org/officeDocument/2006/relationships/image" Target="../media/image532.png"/><Relationship Id="rId131" Type="http://schemas.openxmlformats.org/officeDocument/2006/relationships/image" Target="../media/image540.png"/><Relationship Id="rId136" Type="http://schemas.openxmlformats.org/officeDocument/2006/relationships/customXml" Target="../ink/ink327.xml"/><Relationship Id="rId61" Type="http://schemas.openxmlformats.org/officeDocument/2006/relationships/image" Target="../media/image505.png"/><Relationship Id="rId82" Type="http://schemas.openxmlformats.org/officeDocument/2006/relationships/customXml" Target="../ink/ink300.xml"/><Relationship Id="rId19" Type="http://schemas.openxmlformats.org/officeDocument/2006/relationships/image" Target="../media/image484.png"/><Relationship Id="rId14" Type="http://schemas.openxmlformats.org/officeDocument/2006/relationships/customXml" Target="../ink/ink266.xml"/><Relationship Id="rId30" Type="http://schemas.openxmlformats.org/officeDocument/2006/relationships/customXml" Target="../ink/ink274.xml"/><Relationship Id="rId35" Type="http://schemas.openxmlformats.org/officeDocument/2006/relationships/image" Target="../media/image492.png"/><Relationship Id="rId56" Type="http://schemas.openxmlformats.org/officeDocument/2006/relationships/customXml" Target="../ink/ink287.xml"/><Relationship Id="rId77" Type="http://schemas.openxmlformats.org/officeDocument/2006/relationships/image" Target="../media/image513.png"/><Relationship Id="rId100" Type="http://schemas.openxmlformats.org/officeDocument/2006/relationships/customXml" Target="../ink/ink309.xml"/><Relationship Id="rId105" Type="http://schemas.openxmlformats.org/officeDocument/2006/relationships/image" Target="../media/image527.png"/><Relationship Id="rId126" Type="http://schemas.openxmlformats.org/officeDocument/2006/relationships/customXml" Target="../ink/ink322.xml"/><Relationship Id="rId147" Type="http://schemas.openxmlformats.org/officeDocument/2006/relationships/image" Target="../media/image548.png"/><Relationship Id="rId8" Type="http://schemas.openxmlformats.org/officeDocument/2006/relationships/customXml" Target="../ink/ink263.xml"/><Relationship Id="rId51" Type="http://schemas.openxmlformats.org/officeDocument/2006/relationships/image" Target="../media/image500.png"/><Relationship Id="rId72" Type="http://schemas.openxmlformats.org/officeDocument/2006/relationships/customXml" Target="../ink/ink295.xml"/><Relationship Id="rId93" Type="http://schemas.openxmlformats.org/officeDocument/2006/relationships/image" Target="../media/image521.png"/><Relationship Id="rId98" Type="http://schemas.openxmlformats.org/officeDocument/2006/relationships/customXml" Target="../ink/ink308.xml"/><Relationship Id="rId121" Type="http://schemas.openxmlformats.org/officeDocument/2006/relationships/image" Target="../media/image535.png"/><Relationship Id="rId142" Type="http://schemas.openxmlformats.org/officeDocument/2006/relationships/customXml" Target="../ink/ink330.xml"/><Relationship Id="rId3" Type="http://schemas.openxmlformats.org/officeDocument/2006/relationships/image" Target="../media/image20.png"/><Relationship Id="rId25" Type="http://schemas.openxmlformats.org/officeDocument/2006/relationships/image" Target="../media/image487.png"/><Relationship Id="rId46" Type="http://schemas.openxmlformats.org/officeDocument/2006/relationships/customXml" Target="../ink/ink282.xml"/><Relationship Id="rId67" Type="http://schemas.openxmlformats.org/officeDocument/2006/relationships/image" Target="../media/image508.png"/><Relationship Id="rId116" Type="http://schemas.openxmlformats.org/officeDocument/2006/relationships/customXml" Target="../ink/ink317.xml"/><Relationship Id="rId137" Type="http://schemas.openxmlformats.org/officeDocument/2006/relationships/image" Target="../media/image543.png"/><Relationship Id="rId20" Type="http://schemas.openxmlformats.org/officeDocument/2006/relationships/customXml" Target="../ink/ink269.xml"/><Relationship Id="rId41" Type="http://schemas.openxmlformats.org/officeDocument/2006/relationships/image" Target="../media/image495.png"/><Relationship Id="rId62" Type="http://schemas.openxmlformats.org/officeDocument/2006/relationships/customXml" Target="../ink/ink290.xml"/><Relationship Id="rId83" Type="http://schemas.openxmlformats.org/officeDocument/2006/relationships/image" Target="../media/image516.png"/><Relationship Id="rId88" Type="http://schemas.openxmlformats.org/officeDocument/2006/relationships/customXml" Target="../ink/ink303.xml"/><Relationship Id="rId111" Type="http://schemas.openxmlformats.org/officeDocument/2006/relationships/image" Target="../media/image530.png"/><Relationship Id="rId132" Type="http://schemas.openxmlformats.org/officeDocument/2006/relationships/customXml" Target="../ink/ink325.xml"/><Relationship Id="rId15" Type="http://schemas.openxmlformats.org/officeDocument/2006/relationships/image" Target="../media/image482.png"/><Relationship Id="rId36" Type="http://schemas.openxmlformats.org/officeDocument/2006/relationships/customXml" Target="../ink/ink277.xml"/><Relationship Id="rId57" Type="http://schemas.openxmlformats.org/officeDocument/2006/relationships/image" Target="../media/image503.png"/><Relationship Id="rId106" Type="http://schemas.openxmlformats.org/officeDocument/2006/relationships/customXml" Target="../ink/ink312.xml"/><Relationship Id="rId127" Type="http://schemas.openxmlformats.org/officeDocument/2006/relationships/image" Target="../media/image538.png"/><Relationship Id="rId10" Type="http://schemas.openxmlformats.org/officeDocument/2006/relationships/customXml" Target="../ink/ink264.xml"/><Relationship Id="rId31" Type="http://schemas.openxmlformats.org/officeDocument/2006/relationships/image" Target="../media/image490.png"/><Relationship Id="rId52" Type="http://schemas.openxmlformats.org/officeDocument/2006/relationships/customXml" Target="../ink/ink285.xml"/><Relationship Id="rId73" Type="http://schemas.openxmlformats.org/officeDocument/2006/relationships/image" Target="../media/image511.png"/><Relationship Id="rId78" Type="http://schemas.openxmlformats.org/officeDocument/2006/relationships/customXml" Target="../ink/ink298.xml"/><Relationship Id="rId94" Type="http://schemas.openxmlformats.org/officeDocument/2006/relationships/customXml" Target="../ink/ink306.xml"/><Relationship Id="rId99" Type="http://schemas.openxmlformats.org/officeDocument/2006/relationships/image" Target="../media/image524.png"/><Relationship Id="rId101" Type="http://schemas.openxmlformats.org/officeDocument/2006/relationships/image" Target="../media/image525.png"/><Relationship Id="rId122" Type="http://schemas.openxmlformats.org/officeDocument/2006/relationships/customXml" Target="../ink/ink320.xml"/><Relationship Id="rId143" Type="http://schemas.openxmlformats.org/officeDocument/2006/relationships/image" Target="../media/image546.png"/><Relationship Id="rId4" Type="http://schemas.openxmlformats.org/officeDocument/2006/relationships/customXml" Target="../ink/ink261.xml"/><Relationship Id="rId9" Type="http://schemas.openxmlformats.org/officeDocument/2006/relationships/image" Target="../media/image479.png"/><Relationship Id="rId26" Type="http://schemas.openxmlformats.org/officeDocument/2006/relationships/customXml" Target="../ink/ink272.xml"/><Relationship Id="rId47" Type="http://schemas.openxmlformats.org/officeDocument/2006/relationships/image" Target="../media/image498.png"/><Relationship Id="rId68" Type="http://schemas.openxmlformats.org/officeDocument/2006/relationships/customXml" Target="../ink/ink293.xml"/><Relationship Id="rId89" Type="http://schemas.openxmlformats.org/officeDocument/2006/relationships/image" Target="../media/image519.png"/><Relationship Id="rId112" Type="http://schemas.openxmlformats.org/officeDocument/2006/relationships/customXml" Target="../ink/ink315.xml"/><Relationship Id="rId133" Type="http://schemas.openxmlformats.org/officeDocument/2006/relationships/image" Target="../media/image541.png"/><Relationship Id="rId16" Type="http://schemas.openxmlformats.org/officeDocument/2006/relationships/customXml" Target="../ink/ink267.xml"/><Relationship Id="rId37" Type="http://schemas.openxmlformats.org/officeDocument/2006/relationships/image" Target="../media/image493.png"/><Relationship Id="rId58" Type="http://schemas.openxmlformats.org/officeDocument/2006/relationships/customXml" Target="../ink/ink288.xml"/><Relationship Id="rId79" Type="http://schemas.openxmlformats.org/officeDocument/2006/relationships/image" Target="../media/image514.png"/><Relationship Id="rId102" Type="http://schemas.openxmlformats.org/officeDocument/2006/relationships/customXml" Target="../ink/ink310.xml"/><Relationship Id="rId123" Type="http://schemas.openxmlformats.org/officeDocument/2006/relationships/image" Target="../media/image536.png"/><Relationship Id="rId144" Type="http://schemas.openxmlformats.org/officeDocument/2006/relationships/customXml" Target="../ink/ink331.xml"/></Relationships>
</file>

<file path=ppt/slides/_rels/slide7.xml.rels><?xml version="1.0" encoding="UTF-8" standalone="yes"?>
<Relationships xmlns="http://schemas.openxmlformats.org/package/2006/relationships"><Relationship Id="rId117" Type="http://schemas.openxmlformats.org/officeDocument/2006/relationships/image" Target="../media/image606.png"/><Relationship Id="rId21" Type="http://schemas.openxmlformats.org/officeDocument/2006/relationships/image" Target="../media/image558.png"/><Relationship Id="rId42" Type="http://schemas.openxmlformats.org/officeDocument/2006/relationships/customXml" Target="../ink/ink352.xml"/><Relationship Id="rId63" Type="http://schemas.openxmlformats.org/officeDocument/2006/relationships/image" Target="../media/image579.png"/><Relationship Id="rId84" Type="http://schemas.openxmlformats.org/officeDocument/2006/relationships/customXml" Target="../ink/ink373.xml"/><Relationship Id="rId138" Type="http://schemas.openxmlformats.org/officeDocument/2006/relationships/customXml" Target="../ink/ink400.xml"/><Relationship Id="rId159" Type="http://schemas.openxmlformats.org/officeDocument/2006/relationships/image" Target="../media/image627.png"/><Relationship Id="rId170" Type="http://schemas.openxmlformats.org/officeDocument/2006/relationships/customXml" Target="../ink/ink416.xml"/><Relationship Id="rId191" Type="http://schemas.openxmlformats.org/officeDocument/2006/relationships/image" Target="../media/image643.png"/><Relationship Id="rId205" Type="http://schemas.openxmlformats.org/officeDocument/2006/relationships/image" Target="../media/image650.png"/><Relationship Id="rId226" Type="http://schemas.openxmlformats.org/officeDocument/2006/relationships/customXml" Target="../ink/ink444.xml"/><Relationship Id="rId107" Type="http://schemas.openxmlformats.org/officeDocument/2006/relationships/image" Target="../media/image601.png"/><Relationship Id="rId11" Type="http://schemas.openxmlformats.org/officeDocument/2006/relationships/image" Target="../media/image553.png"/><Relationship Id="rId32" Type="http://schemas.openxmlformats.org/officeDocument/2006/relationships/customXml" Target="../ink/ink347.xml"/><Relationship Id="rId53" Type="http://schemas.openxmlformats.org/officeDocument/2006/relationships/image" Target="../media/image574.png"/><Relationship Id="rId74" Type="http://schemas.openxmlformats.org/officeDocument/2006/relationships/customXml" Target="../ink/ink368.xml"/><Relationship Id="rId128" Type="http://schemas.openxmlformats.org/officeDocument/2006/relationships/customXml" Target="../ink/ink395.xml"/><Relationship Id="rId149" Type="http://schemas.openxmlformats.org/officeDocument/2006/relationships/image" Target="../media/image622.png"/><Relationship Id="rId5" Type="http://schemas.openxmlformats.org/officeDocument/2006/relationships/image" Target="../media/image550.png"/><Relationship Id="rId95" Type="http://schemas.openxmlformats.org/officeDocument/2006/relationships/image" Target="../media/image595.png"/><Relationship Id="rId160" Type="http://schemas.openxmlformats.org/officeDocument/2006/relationships/customXml" Target="../ink/ink411.xml"/><Relationship Id="rId181" Type="http://schemas.openxmlformats.org/officeDocument/2006/relationships/image" Target="../media/image638.png"/><Relationship Id="rId216" Type="http://schemas.openxmlformats.org/officeDocument/2006/relationships/customXml" Target="../ink/ink439.xml"/><Relationship Id="rId237" Type="http://schemas.openxmlformats.org/officeDocument/2006/relationships/image" Target="../media/image23.png"/><Relationship Id="rId22" Type="http://schemas.openxmlformats.org/officeDocument/2006/relationships/customXml" Target="../ink/ink342.xml"/><Relationship Id="rId43" Type="http://schemas.openxmlformats.org/officeDocument/2006/relationships/image" Target="../media/image569.png"/><Relationship Id="rId64" Type="http://schemas.openxmlformats.org/officeDocument/2006/relationships/customXml" Target="../ink/ink363.xml"/><Relationship Id="rId118" Type="http://schemas.openxmlformats.org/officeDocument/2006/relationships/customXml" Target="../ink/ink390.xml"/><Relationship Id="rId139" Type="http://schemas.openxmlformats.org/officeDocument/2006/relationships/image" Target="../media/image617.png"/><Relationship Id="rId85" Type="http://schemas.openxmlformats.org/officeDocument/2006/relationships/image" Target="../media/image590.png"/><Relationship Id="rId150" Type="http://schemas.openxmlformats.org/officeDocument/2006/relationships/customXml" Target="../ink/ink406.xml"/><Relationship Id="rId171" Type="http://schemas.openxmlformats.org/officeDocument/2006/relationships/image" Target="../media/image633.png"/><Relationship Id="rId192" Type="http://schemas.openxmlformats.org/officeDocument/2006/relationships/customXml" Target="../ink/ink427.xml"/><Relationship Id="rId206" Type="http://schemas.openxmlformats.org/officeDocument/2006/relationships/customXml" Target="../ink/ink434.xml"/><Relationship Id="rId227" Type="http://schemas.openxmlformats.org/officeDocument/2006/relationships/image" Target="../media/image661.png"/><Relationship Id="rId12" Type="http://schemas.openxmlformats.org/officeDocument/2006/relationships/customXml" Target="../ink/ink337.xml"/><Relationship Id="rId33" Type="http://schemas.openxmlformats.org/officeDocument/2006/relationships/image" Target="../media/image564.png"/><Relationship Id="rId108" Type="http://schemas.openxmlformats.org/officeDocument/2006/relationships/customXml" Target="../ink/ink385.xml"/><Relationship Id="rId129" Type="http://schemas.openxmlformats.org/officeDocument/2006/relationships/image" Target="../media/image612.png"/><Relationship Id="rId54" Type="http://schemas.openxmlformats.org/officeDocument/2006/relationships/customXml" Target="../ink/ink358.xml"/><Relationship Id="rId75" Type="http://schemas.openxmlformats.org/officeDocument/2006/relationships/image" Target="../media/image585.png"/><Relationship Id="rId96" Type="http://schemas.openxmlformats.org/officeDocument/2006/relationships/customXml" Target="../ink/ink379.xml"/><Relationship Id="rId140" Type="http://schemas.openxmlformats.org/officeDocument/2006/relationships/customXml" Target="../ink/ink401.xml"/><Relationship Id="rId161" Type="http://schemas.openxmlformats.org/officeDocument/2006/relationships/image" Target="../media/image628.png"/><Relationship Id="rId182" Type="http://schemas.openxmlformats.org/officeDocument/2006/relationships/customXml" Target="../ink/ink422.xml"/><Relationship Id="rId217" Type="http://schemas.openxmlformats.org/officeDocument/2006/relationships/image" Target="../media/image656.png"/><Relationship Id="rId6" Type="http://schemas.openxmlformats.org/officeDocument/2006/relationships/customXml" Target="../ink/ink334.xml"/><Relationship Id="rId238" Type="http://schemas.openxmlformats.org/officeDocument/2006/relationships/customXml" Target="../ink/ink450.xml"/><Relationship Id="rId23" Type="http://schemas.openxmlformats.org/officeDocument/2006/relationships/image" Target="../media/image559.png"/><Relationship Id="rId119" Type="http://schemas.openxmlformats.org/officeDocument/2006/relationships/image" Target="../media/image607.png"/><Relationship Id="rId44" Type="http://schemas.openxmlformats.org/officeDocument/2006/relationships/customXml" Target="../ink/ink353.xml"/><Relationship Id="rId65" Type="http://schemas.openxmlformats.org/officeDocument/2006/relationships/image" Target="../media/image580.png"/><Relationship Id="rId86" Type="http://schemas.openxmlformats.org/officeDocument/2006/relationships/customXml" Target="../ink/ink374.xml"/><Relationship Id="rId130" Type="http://schemas.openxmlformats.org/officeDocument/2006/relationships/customXml" Target="../ink/ink396.xml"/><Relationship Id="rId151" Type="http://schemas.openxmlformats.org/officeDocument/2006/relationships/image" Target="../media/image623.png"/><Relationship Id="rId172" Type="http://schemas.openxmlformats.org/officeDocument/2006/relationships/customXml" Target="../ink/ink417.xml"/><Relationship Id="rId193" Type="http://schemas.openxmlformats.org/officeDocument/2006/relationships/image" Target="../media/image644.png"/><Relationship Id="rId207" Type="http://schemas.openxmlformats.org/officeDocument/2006/relationships/image" Target="../media/image651.png"/><Relationship Id="rId228" Type="http://schemas.openxmlformats.org/officeDocument/2006/relationships/customXml" Target="../ink/ink445.xml"/><Relationship Id="rId13" Type="http://schemas.openxmlformats.org/officeDocument/2006/relationships/image" Target="../media/image554.png"/><Relationship Id="rId109" Type="http://schemas.openxmlformats.org/officeDocument/2006/relationships/image" Target="../media/image602.png"/><Relationship Id="rId34" Type="http://schemas.openxmlformats.org/officeDocument/2006/relationships/customXml" Target="../ink/ink348.xml"/><Relationship Id="rId55" Type="http://schemas.openxmlformats.org/officeDocument/2006/relationships/image" Target="../media/image575.png"/><Relationship Id="rId76" Type="http://schemas.openxmlformats.org/officeDocument/2006/relationships/customXml" Target="../ink/ink369.xml"/><Relationship Id="rId97" Type="http://schemas.openxmlformats.org/officeDocument/2006/relationships/image" Target="../media/image596.png"/><Relationship Id="rId120" Type="http://schemas.openxmlformats.org/officeDocument/2006/relationships/customXml" Target="../ink/ink391.xml"/><Relationship Id="rId141" Type="http://schemas.openxmlformats.org/officeDocument/2006/relationships/image" Target="../media/image618.png"/><Relationship Id="rId7" Type="http://schemas.openxmlformats.org/officeDocument/2006/relationships/image" Target="../media/image551.png"/><Relationship Id="rId162" Type="http://schemas.openxmlformats.org/officeDocument/2006/relationships/customXml" Target="../ink/ink412.xml"/><Relationship Id="rId183" Type="http://schemas.openxmlformats.org/officeDocument/2006/relationships/image" Target="../media/image639.png"/><Relationship Id="rId218" Type="http://schemas.openxmlformats.org/officeDocument/2006/relationships/customXml" Target="../ink/ink440.xml"/><Relationship Id="rId239" Type="http://schemas.openxmlformats.org/officeDocument/2006/relationships/image" Target="../media/image24.png"/><Relationship Id="rId24" Type="http://schemas.openxmlformats.org/officeDocument/2006/relationships/customXml" Target="../ink/ink343.xml"/><Relationship Id="rId45" Type="http://schemas.openxmlformats.org/officeDocument/2006/relationships/image" Target="../media/image570.png"/><Relationship Id="rId66" Type="http://schemas.openxmlformats.org/officeDocument/2006/relationships/customXml" Target="../ink/ink364.xml"/><Relationship Id="rId87" Type="http://schemas.openxmlformats.org/officeDocument/2006/relationships/image" Target="../media/image591.png"/><Relationship Id="rId110" Type="http://schemas.openxmlformats.org/officeDocument/2006/relationships/customXml" Target="../ink/ink386.xml"/><Relationship Id="rId131" Type="http://schemas.openxmlformats.org/officeDocument/2006/relationships/image" Target="../media/image613.png"/><Relationship Id="rId152" Type="http://schemas.openxmlformats.org/officeDocument/2006/relationships/customXml" Target="../ink/ink407.xml"/><Relationship Id="rId173" Type="http://schemas.openxmlformats.org/officeDocument/2006/relationships/image" Target="../media/image634.png"/><Relationship Id="rId194" Type="http://schemas.openxmlformats.org/officeDocument/2006/relationships/customXml" Target="../ink/ink428.xml"/><Relationship Id="rId208" Type="http://schemas.openxmlformats.org/officeDocument/2006/relationships/customXml" Target="../ink/ink435.xml"/><Relationship Id="rId229" Type="http://schemas.openxmlformats.org/officeDocument/2006/relationships/image" Target="../media/image1945.png"/><Relationship Id="rId240" Type="http://schemas.openxmlformats.org/officeDocument/2006/relationships/customXml" Target="../ink/ink451.xml"/><Relationship Id="rId14" Type="http://schemas.openxmlformats.org/officeDocument/2006/relationships/customXml" Target="../ink/ink338.xml"/><Relationship Id="rId35" Type="http://schemas.openxmlformats.org/officeDocument/2006/relationships/image" Target="../media/image565.png"/><Relationship Id="rId56" Type="http://schemas.openxmlformats.org/officeDocument/2006/relationships/customXml" Target="../ink/ink359.xml"/><Relationship Id="rId77" Type="http://schemas.openxmlformats.org/officeDocument/2006/relationships/image" Target="../media/image586.png"/><Relationship Id="rId100" Type="http://schemas.openxmlformats.org/officeDocument/2006/relationships/customXml" Target="../ink/ink381.xml"/><Relationship Id="rId8" Type="http://schemas.openxmlformats.org/officeDocument/2006/relationships/customXml" Target="../ink/ink335.xml"/><Relationship Id="rId98" Type="http://schemas.openxmlformats.org/officeDocument/2006/relationships/customXml" Target="../ink/ink380.xml"/><Relationship Id="rId121" Type="http://schemas.openxmlformats.org/officeDocument/2006/relationships/image" Target="../media/image608.png"/><Relationship Id="rId142" Type="http://schemas.openxmlformats.org/officeDocument/2006/relationships/customXml" Target="../ink/ink402.xml"/><Relationship Id="rId163" Type="http://schemas.openxmlformats.org/officeDocument/2006/relationships/image" Target="../media/image629.png"/><Relationship Id="rId184" Type="http://schemas.openxmlformats.org/officeDocument/2006/relationships/customXml" Target="../ink/ink423.xml"/><Relationship Id="rId219" Type="http://schemas.openxmlformats.org/officeDocument/2006/relationships/image" Target="../media/image657.png"/><Relationship Id="rId230" Type="http://schemas.openxmlformats.org/officeDocument/2006/relationships/customXml" Target="../ink/ink446.xml"/><Relationship Id="rId25" Type="http://schemas.openxmlformats.org/officeDocument/2006/relationships/image" Target="../media/image560.png"/><Relationship Id="rId46" Type="http://schemas.openxmlformats.org/officeDocument/2006/relationships/customXml" Target="../ink/ink354.xml"/><Relationship Id="rId67" Type="http://schemas.openxmlformats.org/officeDocument/2006/relationships/image" Target="../media/image581.png"/><Relationship Id="rId88" Type="http://schemas.openxmlformats.org/officeDocument/2006/relationships/customXml" Target="../ink/ink375.xml"/><Relationship Id="rId111" Type="http://schemas.openxmlformats.org/officeDocument/2006/relationships/image" Target="../media/image603.png"/><Relationship Id="rId132" Type="http://schemas.openxmlformats.org/officeDocument/2006/relationships/customXml" Target="../ink/ink397.xml"/><Relationship Id="rId153" Type="http://schemas.openxmlformats.org/officeDocument/2006/relationships/image" Target="../media/image624.png"/><Relationship Id="rId174" Type="http://schemas.openxmlformats.org/officeDocument/2006/relationships/customXml" Target="../ink/ink418.xml"/><Relationship Id="rId195" Type="http://schemas.openxmlformats.org/officeDocument/2006/relationships/image" Target="../media/image645.png"/><Relationship Id="rId209" Type="http://schemas.openxmlformats.org/officeDocument/2006/relationships/image" Target="../media/image652.png"/><Relationship Id="rId220" Type="http://schemas.openxmlformats.org/officeDocument/2006/relationships/customXml" Target="../ink/ink441.xml"/><Relationship Id="rId241" Type="http://schemas.openxmlformats.org/officeDocument/2006/relationships/image" Target="../media/image25.png"/><Relationship Id="rId15" Type="http://schemas.openxmlformats.org/officeDocument/2006/relationships/image" Target="../media/image555.png"/><Relationship Id="rId36" Type="http://schemas.openxmlformats.org/officeDocument/2006/relationships/customXml" Target="../ink/ink349.xml"/><Relationship Id="rId57" Type="http://schemas.openxmlformats.org/officeDocument/2006/relationships/image" Target="../media/image576.png"/><Relationship Id="rId106" Type="http://schemas.openxmlformats.org/officeDocument/2006/relationships/customXml" Target="../ink/ink384.xml"/><Relationship Id="rId127" Type="http://schemas.openxmlformats.org/officeDocument/2006/relationships/image" Target="../media/image611.png"/><Relationship Id="rId10" Type="http://schemas.openxmlformats.org/officeDocument/2006/relationships/customXml" Target="../ink/ink336.xml"/><Relationship Id="rId31" Type="http://schemas.openxmlformats.org/officeDocument/2006/relationships/image" Target="../media/image563.png"/><Relationship Id="rId52" Type="http://schemas.openxmlformats.org/officeDocument/2006/relationships/customXml" Target="../ink/ink357.xml"/><Relationship Id="rId73" Type="http://schemas.openxmlformats.org/officeDocument/2006/relationships/image" Target="../media/image584.png"/><Relationship Id="rId78" Type="http://schemas.openxmlformats.org/officeDocument/2006/relationships/customXml" Target="../ink/ink370.xml"/><Relationship Id="rId94" Type="http://schemas.openxmlformats.org/officeDocument/2006/relationships/customXml" Target="../ink/ink378.xml"/><Relationship Id="rId99" Type="http://schemas.openxmlformats.org/officeDocument/2006/relationships/image" Target="../media/image597.png"/><Relationship Id="rId101" Type="http://schemas.openxmlformats.org/officeDocument/2006/relationships/image" Target="../media/image598.png"/><Relationship Id="rId122" Type="http://schemas.openxmlformats.org/officeDocument/2006/relationships/customXml" Target="../ink/ink392.xml"/><Relationship Id="rId143" Type="http://schemas.openxmlformats.org/officeDocument/2006/relationships/image" Target="../media/image619.png"/><Relationship Id="rId148" Type="http://schemas.openxmlformats.org/officeDocument/2006/relationships/customXml" Target="../ink/ink405.xml"/><Relationship Id="rId164" Type="http://schemas.openxmlformats.org/officeDocument/2006/relationships/customXml" Target="../ink/ink413.xml"/><Relationship Id="rId169" Type="http://schemas.openxmlformats.org/officeDocument/2006/relationships/image" Target="../media/image632.png"/><Relationship Id="rId185" Type="http://schemas.openxmlformats.org/officeDocument/2006/relationships/image" Target="../media/image640.png"/><Relationship Id="rId4" Type="http://schemas.openxmlformats.org/officeDocument/2006/relationships/customXml" Target="../ink/ink333.xml"/><Relationship Id="rId9" Type="http://schemas.openxmlformats.org/officeDocument/2006/relationships/image" Target="../media/image552.png"/><Relationship Id="rId180" Type="http://schemas.openxmlformats.org/officeDocument/2006/relationships/customXml" Target="../ink/ink421.xml"/><Relationship Id="rId210" Type="http://schemas.openxmlformats.org/officeDocument/2006/relationships/customXml" Target="../ink/ink436.xml"/><Relationship Id="rId215" Type="http://schemas.openxmlformats.org/officeDocument/2006/relationships/image" Target="../media/image655.png"/><Relationship Id="rId236" Type="http://schemas.openxmlformats.org/officeDocument/2006/relationships/customXml" Target="../ink/ink449.xml"/><Relationship Id="rId26" Type="http://schemas.openxmlformats.org/officeDocument/2006/relationships/customXml" Target="../ink/ink344.xml"/><Relationship Id="rId231" Type="http://schemas.openxmlformats.org/officeDocument/2006/relationships/image" Target="../media/image20100.png"/><Relationship Id="rId47" Type="http://schemas.openxmlformats.org/officeDocument/2006/relationships/image" Target="../media/image571.png"/><Relationship Id="rId68" Type="http://schemas.openxmlformats.org/officeDocument/2006/relationships/customXml" Target="../ink/ink365.xml"/><Relationship Id="rId89" Type="http://schemas.openxmlformats.org/officeDocument/2006/relationships/image" Target="../media/image592.png"/><Relationship Id="rId112" Type="http://schemas.openxmlformats.org/officeDocument/2006/relationships/customXml" Target="../ink/ink387.xml"/><Relationship Id="rId133" Type="http://schemas.openxmlformats.org/officeDocument/2006/relationships/image" Target="../media/image614.png"/><Relationship Id="rId154" Type="http://schemas.openxmlformats.org/officeDocument/2006/relationships/customXml" Target="../ink/ink408.xml"/><Relationship Id="rId175" Type="http://schemas.openxmlformats.org/officeDocument/2006/relationships/image" Target="../media/image635.png"/><Relationship Id="rId196" Type="http://schemas.openxmlformats.org/officeDocument/2006/relationships/customXml" Target="../ink/ink429.xml"/><Relationship Id="rId200" Type="http://schemas.openxmlformats.org/officeDocument/2006/relationships/customXml" Target="../ink/ink431.xml"/><Relationship Id="rId16" Type="http://schemas.openxmlformats.org/officeDocument/2006/relationships/customXml" Target="../ink/ink339.xml"/><Relationship Id="rId221" Type="http://schemas.openxmlformats.org/officeDocument/2006/relationships/image" Target="../media/image658.png"/><Relationship Id="rId242" Type="http://schemas.openxmlformats.org/officeDocument/2006/relationships/customXml" Target="../ink/ink452.xml"/><Relationship Id="rId37" Type="http://schemas.openxmlformats.org/officeDocument/2006/relationships/image" Target="../media/image566.png"/><Relationship Id="rId58" Type="http://schemas.openxmlformats.org/officeDocument/2006/relationships/customXml" Target="../ink/ink360.xml"/><Relationship Id="rId79" Type="http://schemas.openxmlformats.org/officeDocument/2006/relationships/image" Target="../media/image587.png"/><Relationship Id="rId102" Type="http://schemas.openxmlformats.org/officeDocument/2006/relationships/customXml" Target="../ink/ink382.xml"/><Relationship Id="rId123" Type="http://schemas.openxmlformats.org/officeDocument/2006/relationships/image" Target="../media/image609.png"/><Relationship Id="rId144" Type="http://schemas.openxmlformats.org/officeDocument/2006/relationships/customXml" Target="../ink/ink403.xml"/><Relationship Id="rId90" Type="http://schemas.openxmlformats.org/officeDocument/2006/relationships/customXml" Target="../ink/ink376.xml"/><Relationship Id="rId165" Type="http://schemas.openxmlformats.org/officeDocument/2006/relationships/image" Target="../media/image630.png"/><Relationship Id="rId186" Type="http://schemas.openxmlformats.org/officeDocument/2006/relationships/customXml" Target="../ink/ink424.xml"/><Relationship Id="rId211" Type="http://schemas.openxmlformats.org/officeDocument/2006/relationships/image" Target="../media/image653.png"/><Relationship Id="rId232" Type="http://schemas.openxmlformats.org/officeDocument/2006/relationships/customXml" Target="../ink/ink447.xml"/><Relationship Id="rId27" Type="http://schemas.openxmlformats.org/officeDocument/2006/relationships/image" Target="../media/image561.png"/><Relationship Id="rId48" Type="http://schemas.openxmlformats.org/officeDocument/2006/relationships/customXml" Target="../ink/ink355.xml"/><Relationship Id="rId69" Type="http://schemas.openxmlformats.org/officeDocument/2006/relationships/image" Target="../media/image582.png"/><Relationship Id="rId113" Type="http://schemas.openxmlformats.org/officeDocument/2006/relationships/image" Target="../media/image604.png"/><Relationship Id="rId134" Type="http://schemas.openxmlformats.org/officeDocument/2006/relationships/customXml" Target="../ink/ink398.xml"/><Relationship Id="rId80" Type="http://schemas.openxmlformats.org/officeDocument/2006/relationships/customXml" Target="../ink/ink371.xml"/><Relationship Id="rId155" Type="http://schemas.openxmlformats.org/officeDocument/2006/relationships/image" Target="../media/image625.png"/><Relationship Id="rId176" Type="http://schemas.openxmlformats.org/officeDocument/2006/relationships/customXml" Target="../ink/ink419.xml"/><Relationship Id="rId197" Type="http://schemas.openxmlformats.org/officeDocument/2006/relationships/image" Target="../media/image646.png"/><Relationship Id="rId201" Type="http://schemas.openxmlformats.org/officeDocument/2006/relationships/image" Target="../media/image648.png"/><Relationship Id="rId222" Type="http://schemas.openxmlformats.org/officeDocument/2006/relationships/customXml" Target="../ink/ink442.xml"/><Relationship Id="rId243" Type="http://schemas.openxmlformats.org/officeDocument/2006/relationships/image" Target="../media/image26.png"/><Relationship Id="rId17" Type="http://schemas.openxmlformats.org/officeDocument/2006/relationships/image" Target="../media/image556.png"/><Relationship Id="rId38" Type="http://schemas.openxmlformats.org/officeDocument/2006/relationships/customXml" Target="../ink/ink350.xml"/><Relationship Id="rId59" Type="http://schemas.openxmlformats.org/officeDocument/2006/relationships/image" Target="../media/image577.png"/><Relationship Id="rId103" Type="http://schemas.openxmlformats.org/officeDocument/2006/relationships/image" Target="../media/image599.png"/><Relationship Id="rId124" Type="http://schemas.openxmlformats.org/officeDocument/2006/relationships/customXml" Target="../ink/ink393.xml"/><Relationship Id="rId70" Type="http://schemas.openxmlformats.org/officeDocument/2006/relationships/customXml" Target="../ink/ink366.xml"/><Relationship Id="rId91" Type="http://schemas.openxmlformats.org/officeDocument/2006/relationships/image" Target="../media/image593.png"/><Relationship Id="rId145" Type="http://schemas.openxmlformats.org/officeDocument/2006/relationships/image" Target="../media/image620.png"/><Relationship Id="rId166" Type="http://schemas.openxmlformats.org/officeDocument/2006/relationships/customXml" Target="../ink/ink414.xml"/><Relationship Id="rId187" Type="http://schemas.openxmlformats.org/officeDocument/2006/relationships/image" Target="../media/image641.png"/><Relationship Id="rId1" Type="http://schemas.openxmlformats.org/officeDocument/2006/relationships/slideLayout" Target="../slideLayouts/slideLayout7.xml"/><Relationship Id="rId212" Type="http://schemas.openxmlformats.org/officeDocument/2006/relationships/customXml" Target="../ink/ink437.xml"/><Relationship Id="rId233" Type="http://schemas.openxmlformats.org/officeDocument/2006/relationships/image" Target="../media/image21100.png"/><Relationship Id="rId28" Type="http://schemas.openxmlformats.org/officeDocument/2006/relationships/customXml" Target="../ink/ink345.xml"/><Relationship Id="rId49" Type="http://schemas.openxmlformats.org/officeDocument/2006/relationships/image" Target="../media/image572.png"/><Relationship Id="rId114" Type="http://schemas.openxmlformats.org/officeDocument/2006/relationships/customXml" Target="../ink/ink388.xml"/><Relationship Id="rId60" Type="http://schemas.openxmlformats.org/officeDocument/2006/relationships/customXml" Target="../ink/ink361.xml"/><Relationship Id="rId81" Type="http://schemas.openxmlformats.org/officeDocument/2006/relationships/image" Target="../media/image588.png"/><Relationship Id="rId135" Type="http://schemas.openxmlformats.org/officeDocument/2006/relationships/image" Target="../media/image615.png"/><Relationship Id="rId156" Type="http://schemas.openxmlformats.org/officeDocument/2006/relationships/customXml" Target="../ink/ink409.xml"/><Relationship Id="rId177" Type="http://schemas.openxmlformats.org/officeDocument/2006/relationships/image" Target="../media/image636.png"/><Relationship Id="rId198" Type="http://schemas.openxmlformats.org/officeDocument/2006/relationships/customXml" Target="../ink/ink430.xml"/><Relationship Id="rId202" Type="http://schemas.openxmlformats.org/officeDocument/2006/relationships/customXml" Target="../ink/ink432.xml"/><Relationship Id="rId223" Type="http://schemas.openxmlformats.org/officeDocument/2006/relationships/image" Target="../media/image659.png"/><Relationship Id="rId18" Type="http://schemas.openxmlformats.org/officeDocument/2006/relationships/customXml" Target="../ink/ink340.xml"/><Relationship Id="rId39" Type="http://schemas.openxmlformats.org/officeDocument/2006/relationships/image" Target="../media/image567.png"/><Relationship Id="rId50" Type="http://schemas.openxmlformats.org/officeDocument/2006/relationships/customXml" Target="../ink/ink356.xml"/><Relationship Id="rId104" Type="http://schemas.openxmlformats.org/officeDocument/2006/relationships/customXml" Target="../ink/ink383.xml"/><Relationship Id="rId125" Type="http://schemas.openxmlformats.org/officeDocument/2006/relationships/image" Target="../media/image610.png"/><Relationship Id="rId146" Type="http://schemas.openxmlformats.org/officeDocument/2006/relationships/customXml" Target="../ink/ink404.xml"/><Relationship Id="rId167" Type="http://schemas.openxmlformats.org/officeDocument/2006/relationships/image" Target="../media/image631.png"/><Relationship Id="rId188" Type="http://schemas.openxmlformats.org/officeDocument/2006/relationships/customXml" Target="../ink/ink425.xml"/><Relationship Id="rId71" Type="http://schemas.openxmlformats.org/officeDocument/2006/relationships/image" Target="../media/image583.png"/><Relationship Id="rId92" Type="http://schemas.openxmlformats.org/officeDocument/2006/relationships/customXml" Target="../ink/ink377.xml"/><Relationship Id="rId213" Type="http://schemas.openxmlformats.org/officeDocument/2006/relationships/image" Target="../media/image654.png"/><Relationship Id="rId234" Type="http://schemas.openxmlformats.org/officeDocument/2006/relationships/customXml" Target="../ink/ink448.xml"/><Relationship Id="rId2" Type="http://schemas.openxmlformats.org/officeDocument/2006/relationships/notesSlide" Target="../notesSlides/notesSlide7.xml"/><Relationship Id="rId29" Type="http://schemas.openxmlformats.org/officeDocument/2006/relationships/image" Target="../media/image562.png"/><Relationship Id="rId40" Type="http://schemas.openxmlformats.org/officeDocument/2006/relationships/customXml" Target="../ink/ink351.xml"/><Relationship Id="rId115" Type="http://schemas.openxmlformats.org/officeDocument/2006/relationships/image" Target="../media/image605.png"/><Relationship Id="rId136" Type="http://schemas.openxmlformats.org/officeDocument/2006/relationships/customXml" Target="../ink/ink399.xml"/><Relationship Id="rId157" Type="http://schemas.openxmlformats.org/officeDocument/2006/relationships/image" Target="../media/image626.png"/><Relationship Id="rId178" Type="http://schemas.openxmlformats.org/officeDocument/2006/relationships/customXml" Target="../ink/ink420.xml"/><Relationship Id="rId61" Type="http://schemas.openxmlformats.org/officeDocument/2006/relationships/image" Target="../media/image578.png"/><Relationship Id="rId82" Type="http://schemas.openxmlformats.org/officeDocument/2006/relationships/customXml" Target="../ink/ink372.xml"/><Relationship Id="rId199" Type="http://schemas.openxmlformats.org/officeDocument/2006/relationships/image" Target="../media/image647.png"/><Relationship Id="rId203" Type="http://schemas.openxmlformats.org/officeDocument/2006/relationships/image" Target="../media/image649.png"/><Relationship Id="rId19" Type="http://schemas.openxmlformats.org/officeDocument/2006/relationships/image" Target="../media/image557.png"/><Relationship Id="rId224" Type="http://schemas.openxmlformats.org/officeDocument/2006/relationships/customXml" Target="../ink/ink443.xml"/><Relationship Id="rId30" Type="http://schemas.openxmlformats.org/officeDocument/2006/relationships/customXml" Target="../ink/ink346.xml"/><Relationship Id="rId105" Type="http://schemas.openxmlformats.org/officeDocument/2006/relationships/image" Target="../media/image600.png"/><Relationship Id="rId126" Type="http://schemas.openxmlformats.org/officeDocument/2006/relationships/customXml" Target="../ink/ink394.xml"/><Relationship Id="rId147" Type="http://schemas.openxmlformats.org/officeDocument/2006/relationships/image" Target="../media/image621.png"/><Relationship Id="rId168" Type="http://schemas.openxmlformats.org/officeDocument/2006/relationships/customXml" Target="../ink/ink415.xml"/><Relationship Id="rId51" Type="http://schemas.openxmlformats.org/officeDocument/2006/relationships/image" Target="../media/image573.png"/><Relationship Id="rId72" Type="http://schemas.openxmlformats.org/officeDocument/2006/relationships/customXml" Target="../ink/ink367.xml"/><Relationship Id="rId93" Type="http://schemas.openxmlformats.org/officeDocument/2006/relationships/image" Target="../media/image594.png"/><Relationship Id="rId189" Type="http://schemas.openxmlformats.org/officeDocument/2006/relationships/image" Target="../media/image642.png"/><Relationship Id="rId3" Type="http://schemas.openxmlformats.org/officeDocument/2006/relationships/image" Target="../media/image21.png"/><Relationship Id="rId214" Type="http://schemas.openxmlformats.org/officeDocument/2006/relationships/customXml" Target="../ink/ink438.xml"/><Relationship Id="rId235" Type="http://schemas.openxmlformats.org/officeDocument/2006/relationships/image" Target="../media/image22.png"/><Relationship Id="rId116" Type="http://schemas.openxmlformats.org/officeDocument/2006/relationships/customXml" Target="../ink/ink389.xml"/><Relationship Id="rId137" Type="http://schemas.openxmlformats.org/officeDocument/2006/relationships/image" Target="../media/image616.png"/><Relationship Id="rId158" Type="http://schemas.openxmlformats.org/officeDocument/2006/relationships/customXml" Target="../ink/ink410.xml"/><Relationship Id="rId20" Type="http://schemas.openxmlformats.org/officeDocument/2006/relationships/customXml" Target="../ink/ink341.xml"/><Relationship Id="rId41" Type="http://schemas.openxmlformats.org/officeDocument/2006/relationships/image" Target="../media/image568.png"/><Relationship Id="rId62" Type="http://schemas.openxmlformats.org/officeDocument/2006/relationships/customXml" Target="../ink/ink362.xml"/><Relationship Id="rId83" Type="http://schemas.openxmlformats.org/officeDocument/2006/relationships/image" Target="../media/image589.png"/><Relationship Id="rId179" Type="http://schemas.openxmlformats.org/officeDocument/2006/relationships/image" Target="../media/image637.png"/><Relationship Id="rId190" Type="http://schemas.openxmlformats.org/officeDocument/2006/relationships/customXml" Target="../ink/ink426.xml"/><Relationship Id="rId204" Type="http://schemas.openxmlformats.org/officeDocument/2006/relationships/customXml" Target="../ink/ink433.xml"/><Relationship Id="rId225" Type="http://schemas.openxmlformats.org/officeDocument/2006/relationships/image" Target="../media/image660.png"/></Relationships>
</file>

<file path=ppt/slides/_rels/slide8.xml.rels><?xml version="1.0" encoding="UTF-8" standalone="yes"?>
<Relationships xmlns="http://schemas.openxmlformats.org/package/2006/relationships"><Relationship Id="rId8" Type="http://schemas.openxmlformats.org/officeDocument/2006/relationships/customXml" Target="../ink/ink455.xml"/><Relationship Id="rId13" Type="http://schemas.openxmlformats.org/officeDocument/2006/relationships/image" Target="../media/image667.png"/><Relationship Id="rId3" Type="http://schemas.openxmlformats.org/officeDocument/2006/relationships/image" Target="../media/image27.png"/><Relationship Id="rId7" Type="http://schemas.openxmlformats.org/officeDocument/2006/relationships/image" Target="../media/image664.png"/><Relationship Id="rId12" Type="http://schemas.openxmlformats.org/officeDocument/2006/relationships/customXml" Target="../ink/ink457.xml"/><Relationship Id="rId17" Type="http://schemas.openxmlformats.org/officeDocument/2006/relationships/image" Target="../media/image669.png"/><Relationship Id="rId2" Type="http://schemas.openxmlformats.org/officeDocument/2006/relationships/notesSlide" Target="../notesSlides/notesSlide8.xml"/><Relationship Id="rId16" Type="http://schemas.openxmlformats.org/officeDocument/2006/relationships/customXml" Target="../ink/ink459.xml"/><Relationship Id="rId1" Type="http://schemas.openxmlformats.org/officeDocument/2006/relationships/slideLayout" Target="../slideLayouts/slideLayout7.xml"/><Relationship Id="rId6" Type="http://schemas.openxmlformats.org/officeDocument/2006/relationships/customXml" Target="../ink/ink454.xml"/><Relationship Id="rId11" Type="http://schemas.openxmlformats.org/officeDocument/2006/relationships/image" Target="../media/image666.png"/><Relationship Id="rId5" Type="http://schemas.openxmlformats.org/officeDocument/2006/relationships/image" Target="../media/image663.png"/><Relationship Id="rId15" Type="http://schemas.openxmlformats.org/officeDocument/2006/relationships/image" Target="../media/image668.png"/><Relationship Id="rId10" Type="http://schemas.openxmlformats.org/officeDocument/2006/relationships/customXml" Target="../ink/ink456.xml"/><Relationship Id="rId4" Type="http://schemas.openxmlformats.org/officeDocument/2006/relationships/customXml" Target="../ink/ink453.xml"/><Relationship Id="rId9" Type="http://schemas.openxmlformats.org/officeDocument/2006/relationships/image" Target="../media/image665.png"/><Relationship Id="rId14" Type="http://schemas.openxmlformats.org/officeDocument/2006/relationships/customXml" Target="../ink/ink458.xml"/></Relationships>
</file>

<file path=ppt/slides/_rels/slide9.xml.rels><?xml version="1.0" encoding="UTF-8" standalone="yes"?>
<Relationships xmlns="http://schemas.openxmlformats.org/package/2006/relationships"><Relationship Id="rId8" Type="http://schemas.openxmlformats.org/officeDocument/2006/relationships/image" Target="../media/image673.png"/><Relationship Id="rId13" Type="http://schemas.openxmlformats.org/officeDocument/2006/relationships/customXml" Target="../ink/ink464.xml"/><Relationship Id="rId18" Type="http://schemas.openxmlformats.org/officeDocument/2006/relationships/image" Target="../media/image678.png"/><Relationship Id="rId3" Type="http://schemas.openxmlformats.org/officeDocument/2006/relationships/image" Target="../media/image28.png"/><Relationship Id="rId7" Type="http://schemas.openxmlformats.org/officeDocument/2006/relationships/customXml" Target="../ink/ink461.xml"/><Relationship Id="rId12" Type="http://schemas.openxmlformats.org/officeDocument/2006/relationships/image" Target="../media/image675.png"/><Relationship Id="rId17" Type="http://schemas.openxmlformats.org/officeDocument/2006/relationships/customXml" Target="../ink/ink466.xml"/><Relationship Id="rId2" Type="http://schemas.openxmlformats.org/officeDocument/2006/relationships/notesSlide" Target="../notesSlides/notesSlide9.xml"/><Relationship Id="rId16" Type="http://schemas.openxmlformats.org/officeDocument/2006/relationships/image" Target="../media/image677.png"/><Relationship Id="rId1" Type="http://schemas.openxmlformats.org/officeDocument/2006/relationships/slideLayout" Target="../slideLayouts/slideLayout7.xml"/><Relationship Id="rId6" Type="http://schemas.openxmlformats.org/officeDocument/2006/relationships/image" Target="../media/image672.png"/><Relationship Id="rId11" Type="http://schemas.openxmlformats.org/officeDocument/2006/relationships/customXml" Target="../ink/ink463.xml"/><Relationship Id="rId5" Type="http://schemas.openxmlformats.org/officeDocument/2006/relationships/customXml" Target="../ink/ink460.xml"/><Relationship Id="rId15" Type="http://schemas.openxmlformats.org/officeDocument/2006/relationships/customXml" Target="../ink/ink465.xml"/><Relationship Id="rId10" Type="http://schemas.openxmlformats.org/officeDocument/2006/relationships/image" Target="../media/image674.png"/><Relationship Id="rId4" Type="http://schemas.openxmlformats.org/officeDocument/2006/relationships/image" Target="../media/image29.png"/><Relationship Id="rId9" Type="http://schemas.openxmlformats.org/officeDocument/2006/relationships/customXml" Target="../ink/ink462.xml"/><Relationship Id="rId14" Type="http://schemas.openxmlformats.org/officeDocument/2006/relationships/image" Target="../media/image6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A9D68252-807B-6AE5-7D07-62E4A69391A7}"/>
              </a:ext>
            </a:extLst>
          </p:cNvPr>
          <p:cNvGrpSpPr/>
          <p:nvPr/>
        </p:nvGrpSpPr>
        <p:grpSpPr>
          <a:xfrm>
            <a:off x="1350818" y="2622862"/>
            <a:ext cx="237600" cy="222840"/>
            <a:chOff x="1350818" y="2622862"/>
            <a:chExt cx="237600" cy="2228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99D4055-1266-58EE-DA7A-E2F9A03B500D}"/>
                    </a:ext>
                  </a:extLst>
                </p14:cNvPr>
                <p14:cNvContentPartPr/>
                <p14:nvPr/>
              </p14:nvContentPartPr>
              <p14:xfrm>
                <a:off x="1350818" y="2637262"/>
                <a:ext cx="186480" cy="208440"/>
              </p14:xfrm>
            </p:contentPart>
          </mc:Choice>
          <mc:Fallback xmlns="">
            <p:pic>
              <p:nvPicPr>
                <p:cNvPr id="2" name="Freihand 1">
                  <a:extLst>
                    <a:ext uri="{FF2B5EF4-FFF2-40B4-BE49-F238E27FC236}">
                      <a16:creationId xmlns:a16="http://schemas.microsoft.com/office/drawing/2014/main" id="{099D4055-1266-58EE-DA7A-E2F9A03B500D}"/>
                    </a:ext>
                  </a:extLst>
                </p:cNvPr>
                <p:cNvPicPr/>
                <p:nvPr/>
              </p:nvPicPr>
              <p:blipFill>
                <a:blip r:embed="rId6"/>
                <a:stretch>
                  <a:fillRect/>
                </a:stretch>
              </p:blipFill>
              <p:spPr>
                <a:xfrm>
                  <a:off x="1341818" y="2628262"/>
                  <a:ext cx="204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A5F24C7-02B2-21E1-BE70-A4F1E6FEB562}"/>
                    </a:ext>
                  </a:extLst>
                </p14:cNvPr>
                <p14:cNvContentPartPr/>
                <p14:nvPr/>
              </p14:nvContentPartPr>
              <p14:xfrm>
                <a:off x="1377458" y="2622862"/>
                <a:ext cx="210960" cy="213480"/>
              </p14:xfrm>
            </p:contentPart>
          </mc:Choice>
          <mc:Fallback xmlns="">
            <p:pic>
              <p:nvPicPr>
                <p:cNvPr id="3" name="Freihand 2">
                  <a:extLst>
                    <a:ext uri="{FF2B5EF4-FFF2-40B4-BE49-F238E27FC236}">
                      <a16:creationId xmlns:a16="http://schemas.microsoft.com/office/drawing/2014/main" id="{AA5F24C7-02B2-21E1-BE70-A4F1E6FEB562}"/>
                    </a:ext>
                  </a:extLst>
                </p:cNvPr>
                <p:cNvPicPr/>
                <p:nvPr/>
              </p:nvPicPr>
              <p:blipFill>
                <a:blip r:embed="rId8"/>
                <a:stretch>
                  <a:fillRect/>
                </a:stretch>
              </p:blipFill>
              <p:spPr>
                <a:xfrm>
                  <a:off x="1368818" y="2613862"/>
                  <a:ext cx="228600" cy="231120"/>
                </a:xfrm>
                <a:prstGeom prst="rect">
                  <a:avLst/>
                </a:prstGeom>
              </p:spPr>
            </p:pic>
          </mc:Fallback>
        </mc:AlternateContent>
      </p:grpSp>
      <p:grpSp>
        <p:nvGrpSpPr>
          <p:cNvPr id="14" name="Gruppieren 13">
            <a:extLst>
              <a:ext uri="{FF2B5EF4-FFF2-40B4-BE49-F238E27FC236}">
                <a16:creationId xmlns:a16="http://schemas.microsoft.com/office/drawing/2014/main" id="{1B55C327-7585-43BA-E4B1-EAD283660974}"/>
              </a:ext>
            </a:extLst>
          </p:cNvPr>
          <p:cNvGrpSpPr/>
          <p:nvPr/>
        </p:nvGrpSpPr>
        <p:grpSpPr>
          <a:xfrm>
            <a:off x="2274218" y="424342"/>
            <a:ext cx="197640" cy="205200"/>
            <a:chOff x="2274218" y="424342"/>
            <a:chExt cx="197640" cy="2052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9E8D777-1485-AB2E-8D6D-6B1152E3CE0D}"/>
                    </a:ext>
                  </a:extLst>
                </p14:cNvPr>
                <p14:cNvContentPartPr/>
                <p14:nvPr/>
              </p14:nvContentPartPr>
              <p14:xfrm>
                <a:off x="2274218" y="451702"/>
                <a:ext cx="171360" cy="160200"/>
              </p14:xfrm>
            </p:contentPart>
          </mc:Choice>
          <mc:Fallback xmlns="">
            <p:pic>
              <p:nvPicPr>
                <p:cNvPr id="6" name="Freihand 5">
                  <a:extLst>
                    <a:ext uri="{FF2B5EF4-FFF2-40B4-BE49-F238E27FC236}">
                      <a16:creationId xmlns:a16="http://schemas.microsoft.com/office/drawing/2014/main" id="{E9E8D777-1485-AB2E-8D6D-6B1152E3CE0D}"/>
                    </a:ext>
                  </a:extLst>
                </p:cNvPr>
                <p:cNvPicPr/>
                <p:nvPr/>
              </p:nvPicPr>
              <p:blipFill>
                <a:blip r:embed="rId10"/>
                <a:stretch>
                  <a:fillRect/>
                </a:stretch>
              </p:blipFill>
              <p:spPr>
                <a:xfrm>
                  <a:off x="2265578" y="442702"/>
                  <a:ext cx="189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137F2B3-F76B-F521-060D-70D9D3FABEED}"/>
                    </a:ext>
                  </a:extLst>
                </p14:cNvPr>
                <p14:cNvContentPartPr/>
                <p14:nvPr/>
              </p14:nvContentPartPr>
              <p14:xfrm>
                <a:off x="2278898" y="424342"/>
                <a:ext cx="192960" cy="205200"/>
              </p14:xfrm>
            </p:contentPart>
          </mc:Choice>
          <mc:Fallback xmlns="">
            <p:pic>
              <p:nvPicPr>
                <p:cNvPr id="9" name="Freihand 8">
                  <a:extLst>
                    <a:ext uri="{FF2B5EF4-FFF2-40B4-BE49-F238E27FC236}">
                      <a16:creationId xmlns:a16="http://schemas.microsoft.com/office/drawing/2014/main" id="{6137F2B3-F76B-F521-060D-70D9D3FABEED}"/>
                    </a:ext>
                  </a:extLst>
                </p:cNvPr>
                <p:cNvPicPr/>
                <p:nvPr/>
              </p:nvPicPr>
              <p:blipFill>
                <a:blip r:embed="rId12"/>
                <a:stretch>
                  <a:fillRect/>
                </a:stretch>
              </p:blipFill>
              <p:spPr>
                <a:xfrm>
                  <a:off x="2270258" y="415342"/>
                  <a:ext cx="210600" cy="22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648707E7-E388-1346-3F2B-A340CD9D256C}"/>
                  </a:ext>
                </a:extLst>
              </p14:cNvPr>
              <p14:cNvContentPartPr/>
              <p14:nvPr/>
            </p14:nvContentPartPr>
            <p14:xfrm>
              <a:off x="327338" y="2577862"/>
              <a:ext cx="14400" cy="1440"/>
            </p14:xfrm>
          </p:contentPart>
        </mc:Choice>
        <mc:Fallback xmlns="">
          <p:pic>
            <p:nvPicPr>
              <p:cNvPr id="15" name="Freihand 14">
                <a:extLst>
                  <a:ext uri="{FF2B5EF4-FFF2-40B4-BE49-F238E27FC236}">
                    <a16:creationId xmlns:a16="http://schemas.microsoft.com/office/drawing/2014/main" id="{648707E7-E388-1346-3F2B-A340CD9D256C}"/>
                  </a:ext>
                </a:extLst>
              </p:cNvPr>
              <p:cNvPicPr/>
              <p:nvPr/>
            </p:nvPicPr>
            <p:blipFill>
              <a:blip r:embed="rId14"/>
              <a:stretch>
                <a:fillRect/>
              </a:stretch>
            </p:blipFill>
            <p:spPr>
              <a:xfrm>
                <a:off x="318698" y="2568862"/>
                <a:ext cx="32040" cy="19080"/>
              </a:xfrm>
              <a:prstGeom prst="rect">
                <a:avLst/>
              </a:prstGeom>
            </p:spPr>
          </p:pic>
        </mc:Fallback>
      </mc:AlternateContent>
      <p:grpSp>
        <p:nvGrpSpPr>
          <p:cNvPr id="18" name="Gruppieren 17">
            <a:extLst>
              <a:ext uri="{FF2B5EF4-FFF2-40B4-BE49-F238E27FC236}">
                <a16:creationId xmlns:a16="http://schemas.microsoft.com/office/drawing/2014/main" id="{F4141EB4-139A-86D5-9B4A-A2BDE61BCC62}"/>
              </a:ext>
            </a:extLst>
          </p:cNvPr>
          <p:cNvGrpSpPr/>
          <p:nvPr/>
        </p:nvGrpSpPr>
        <p:grpSpPr>
          <a:xfrm>
            <a:off x="9393218" y="1599022"/>
            <a:ext cx="269640" cy="248040"/>
            <a:chOff x="9393218" y="1599022"/>
            <a:chExt cx="269640" cy="24804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11DC4FE-65F1-3035-6650-3C21456DDF4E}"/>
                    </a:ext>
                  </a:extLst>
                </p14:cNvPr>
                <p14:cNvContentPartPr/>
                <p14:nvPr/>
              </p14:nvContentPartPr>
              <p14:xfrm>
                <a:off x="9459458" y="1599022"/>
                <a:ext cx="119160" cy="248040"/>
              </p14:xfrm>
            </p:contentPart>
          </mc:Choice>
          <mc:Fallback xmlns="">
            <p:pic>
              <p:nvPicPr>
                <p:cNvPr id="16" name="Freihand 15">
                  <a:extLst>
                    <a:ext uri="{FF2B5EF4-FFF2-40B4-BE49-F238E27FC236}">
                      <a16:creationId xmlns:a16="http://schemas.microsoft.com/office/drawing/2014/main" id="{711DC4FE-65F1-3035-6650-3C21456DDF4E}"/>
                    </a:ext>
                  </a:extLst>
                </p:cNvPr>
                <p:cNvPicPr/>
                <p:nvPr/>
              </p:nvPicPr>
              <p:blipFill>
                <a:blip r:embed="rId16"/>
                <a:stretch>
                  <a:fillRect/>
                </a:stretch>
              </p:blipFill>
              <p:spPr>
                <a:xfrm>
                  <a:off x="9450458" y="1590022"/>
                  <a:ext cx="1368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EF68A7DB-3C38-F314-F33B-B6359143E020}"/>
                    </a:ext>
                  </a:extLst>
                </p14:cNvPr>
                <p14:cNvContentPartPr/>
                <p14:nvPr/>
              </p14:nvContentPartPr>
              <p14:xfrm>
                <a:off x="9393218" y="1655902"/>
                <a:ext cx="269640" cy="168480"/>
              </p14:xfrm>
            </p:contentPart>
          </mc:Choice>
          <mc:Fallback xmlns="">
            <p:pic>
              <p:nvPicPr>
                <p:cNvPr id="17" name="Freihand 16">
                  <a:extLst>
                    <a:ext uri="{FF2B5EF4-FFF2-40B4-BE49-F238E27FC236}">
                      <a16:creationId xmlns:a16="http://schemas.microsoft.com/office/drawing/2014/main" id="{EF68A7DB-3C38-F314-F33B-B6359143E020}"/>
                    </a:ext>
                  </a:extLst>
                </p:cNvPr>
                <p:cNvPicPr/>
                <p:nvPr/>
              </p:nvPicPr>
              <p:blipFill>
                <a:blip r:embed="rId18"/>
                <a:stretch>
                  <a:fillRect/>
                </a:stretch>
              </p:blipFill>
              <p:spPr>
                <a:xfrm>
                  <a:off x="9384578" y="1646902"/>
                  <a:ext cx="287280" cy="186120"/>
                </a:xfrm>
                <a:prstGeom prst="rect">
                  <a:avLst/>
                </a:prstGeom>
              </p:spPr>
            </p:pic>
          </mc:Fallback>
        </mc:AlternateContent>
      </p:grpSp>
      <p:grpSp>
        <p:nvGrpSpPr>
          <p:cNvPr id="21" name="Gruppieren 20">
            <a:extLst>
              <a:ext uri="{FF2B5EF4-FFF2-40B4-BE49-F238E27FC236}">
                <a16:creationId xmlns:a16="http://schemas.microsoft.com/office/drawing/2014/main" id="{33A44DC6-269F-7967-12B0-2878758274CC}"/>
              </a:ext>
            </a:extLst>
          </p:cNvPr>
          <p:cNvGrpSpPr/>
          <p:nvPr/>
        </p:nvGrpSpPr>
        <p:grpSpPr>
          <a:xfrm>
            <a:off x="10550200" y="1305680"/>
            <a:ext cx="267840" cy="304560"/>
            <a:chOff x="10550200" y="1305680"/>
            <a:chExt cx="267840" cy="3045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F25518EF-0D24-291B-B5C4-6E9007BBBC73}"/>
                    </a:ext>
                  </a:extLst>
                </p14:cNvPr>
                <p14:cNvContentPartPr/>
                <p14:nvPr/>
              </p14:nvContentPartPr>
              <p14:xfrm>
                <a:off x="10550200" y="1333040"/>
                <a:ext cx="267840" cy="277200"/>
              </p14:xfrm>
            </p:contentPart>
          </mc:Choice>
          <mc:Fallback xmlns="">
            <p:pic>
              <p:nvPicPr>
                <p:cNvPr id="19" name="Freihand 18">
                  <a:extLst>
                    <a:ext uri="{FF2B5EF4-FFF2-40B4-BE49-F238E27FC236}">
                      <a16:creationId xmlns:a16="http://schemas.microsoft.com/office/drawing/2014/main" id="{F25518EF-0D24-291B-B5C4-6E9007BBBC73}"/>
                    </a:ext>
                  </a:extLst>
                </p:cNvPr>
                <p:cNvPicPr/>
                <p:nvPr/>
              </p:nvPicPr>
              <p:blipFill>
                <a:blip r:embed="rId20"/>
                <a:stretch>
                  <a:fillRect/>
                </a:stretch>
              </p:blipFill>
              <p:spPr>
                <a:xfrm>
                  <a:off x="10541560" y="1324040"/>
                  <a:ext cx="2854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14D7D5A-CF70-4D36-8C18-ED2AD73EAC53}"/>
                    </a:ext>
                  </a:extLst>
                </p14:cNvPr>
                <p14:cNvContentPartPr/>
                <p14:nvPr/>
              </p14:nvContentPartPr>
              <p14:xfrm>
                <a:off x="10578640" y="1305680"/>
                <a:ext cx="232920" cy="182520"/>
              </p14:xfrm>
            </p:contentPart>
          </mc:Choice>
          <mc:Fallback xmlns="">
            <p:pic>
              <p:nvPicPr>
                <p:cNvPr id="20" name="Freihand 19">
                  <a:extLst>
                    <a:ext uri="{FF2B5EF4-FFF2-40B4-BE49-F238E27FC236}">
                      <a16:creationId xmlns:a16="http://schemas.microsoft.com/office/drawing/2014/main" id="{414D7D5A-CF70-4D36-8C18-ED2AD73EAC53}"/>
                    </a:ext>
                  </a:extLst>
                </p:cNvPr>
                <p:cNvPicPr/>
                <p:nvPr/>
              </p:nvPicPr>
              <p:blipFill>
                <a:blip r:embed="rId22"/>
                <a:stretch>
                  <a:fillRect/>
                </a:stretch>
              </p:blipFill>
              <p:spPr>
                <a:xfrm>
                  <a:off x="10570000" y="1297040"/>
                  <a:ext cx="250560" cy="200160"/>
                </a:xfrm>
                <a:prstGeom prst="rect">
                  <a:avLst/>
                </a:prstGeom>
              </p:spPr>
            </p:pic>
          </mc:Fallback>
        </mc:AlternateContent>
      </p:grpSp>
      <p:grpSp>
        <p:nvGrpSpPr>
          <p:cNvPr id="24" name="Gruppieren 23">
            <a:extLst>
              <a:ext uri="{FF2B5EF4-FFF2-40B4-BE49-F238E27FC236}">
                <a16:creationId xmlns:a16="http://schemas.microsoft.com/office/drawing/2014/main" id="{C0851DD2-629E-BFB4-EED1-210C3BA55E5A}"/>
              </a:ext>
            </a:extLst>
          </p:cNvPr>
          <p:cNvGrpSpPr/>
          <p:nvPr/>
        </p:nvGrpSpPr>
        <p:grpSpPr>
          <a:xfrm>
            <a:off x="8608189" y="1363942"/>
            <a:ext cx="177840" cy="138600"/>
            <a:chOff x="8608189" y="1363942"/>
            <a:chExt cx="177840" cy="138600"/>
          </a:xfrm>
        </p:grpSpPr>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24AC54CD-E7D4-A48B-2512-5FD6339031A8}"/>
                    </a:ext>
                  </a:extLst>
                </p14:cNvPr>
                <p14:cNvContentPartPr/>
                <p14:nvPr/>
              </p14:nvContentPartPr>
              <p14:xfrm>
                <a:off x="8625829" y="1363942"/>
                <a:ext cx="106560" cy="138600"/>
              </p14:xfrm>
            </p:contentPart>
          </mc:Choice>
          <mc:Fallback>
            <p:pic>
              <p:nvPicPr>
                <p:cNvPr id="22" name="Freihand 21">
                  <a:extLst>
                    <a:ext uri="{FF2B5EF4-FFF2-40B4-BE49-F238E27FC236}">
                      <a16:creationId xmlns:a16="http://schemas.microsoft.com/office/drawing/2014/main" id="{24AC54CD-E7D4-A48B-2512-5FD6339031A8}"/>
                    </a:ext>
                  </a:extLst>
                </p:cNvPr>
                <p:cNvPicPr/>
                <p:nvPr/>
              </p:nvPicPr>
              <p:blipFill>
                <a:blip r:embed="rId24"/>
                <a:stretch>
                  <a:fillRect/>
                </a:stretch>
              </p:blipFill>
              <p:spPr>
                <a:xfrm>
                  <a:off x="8616829" y="1354942"/>
                  <a:ext cx="124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2D5976EA-66AD-A48F-4794-A9830D258C65}"/>
                    </a:ext>
                  </a:extLst>
                </p14:cNvPr>
                <p14:cNvContentPartPr/>
                <p14:nvPr/>
              </p14:nvContentPartPr>
              <p14:xfrm>
                <a:off x="8608189" y="1378702"/>
                <a:ext cx="177840" cy="120240"/>
              </p14:xfrm>
            </p:contentPart>
          </mc:Choice>
          <mc:Fallback>
            <p:pic>
              <p:nvPicPr>
                <p:cNvPr id="23" name="Freihand 22">
                  <a:extLst>
                    <a:ext uri="{FF2B5EF4-FFF2-40B4-BE49-F238E27FC236}">
                      <a16:creationId xmlns:a16="http://schemas.microsoft.com/office/drawing/2014/main" id="{2D5976EA-66AD-A48F-4794-A9830D258C65}"/>
                    </a:ext>
                  </a:extLst>
                </p:cNvPr>
                <p:cNvPicPr/>
                <p:nvPr/>
              </p:nvPicPr>
              <p:blipFill>
                <a:blip r:embed="rId26"/>
                <a:stretch>
                  <a:fillRect/>
                </a:stretch>
              </p:blipFill>
              <p:spPr>
                <a:xfrm>
                  <a:off x="8599189" y="1369702"/>
                  <a:ext cx="195480" cy="1378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E0AA6D0-CB41-E00B-5461-2271C4A1FE02}"/>
                  </a:ext>
                </a:extLst>
              </p14:cNvPr>
              <p14:cNvContentPartPr/>
              <p14:nvPr/>
            </p14:nvContentPartPr>
            <p14:xfrm>
              <a:off x="1388029" y="1360342"/>
              <a:ext cx="8006760" cy="145080"/>
            </p14:xfrm>
          </p:contentPart>
        </mc:Choice>
        <mc:Fallback xmlns="">
          <p:pic>
            <p:nvPicPr>
              <p:cNvPr id="2" name="Freihand 1">
                <a:extLst>
                  <a:ext uri="{FF2B5EF4-FFF2-40B4-BE49-F238E27FC236}">
                    <a16:creationId xmlns:a16="http://schemas.microsoft.com/office/drawing/2014/main" id="{4E0AA6D0-CB41-E00B-5461-2271C4A1FE02}"/>
                  </a:ext>
                </a:extLst>
              </p:cNvPr>
              <p:cNvPicPr/>
              <p:nvPr/>
            </p:nvPicPr>
            <p:blipFill>
              <a:blip r:embed="rId4"/>
              <a:stretch>
                <a:fillRect/>
              </a:stretch>
            </p:blipFill>
            <p:spPr>
              <a:xfrm>
                <a:off x="1379029" y="1351342"/>
                <a:ext cx="8024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Freihand 23">
                <a:extLst>
                  <a:ext uri="{FF2B5EF4-FFF2-40B4-BE49-F238E27FC236}">
                    <a16:creationId xmlns:a16="http://schemas.microsoft.com/office/drawing/2014/main" id="{4A79E9A0-5B35-C509-C7CE-32B07C9DA655}"/>
                  </a:ext>
                </a:extLst>
              </p14:cNvPr>
              <p14:cNvContentPartPr/>
              <p14:nvPr/>
            </p14:nvContentPartPr>
            <p14:xfrm>
              <a:off x="8507389" y="969022"/>
              <a:ext cx="3398760" cy="2506680"/>
            </p14:xfrm>
          </p:contentPart>
        </mc:Choice>
        <mc:Fallback xmlns="">
          <p:pic>
            <p:nvPicPr>
              <p:cNvPr id="24" name="Freihand 23">
                <a:extLst>
                  <a:ext uri="{FF2B5EF4-FFF2-40B4-BE49-F238E27FC236}">
                    <a16:creationId xmlns:a16="http://schemas.microsoft.com/office/drawing/2014/main" id="{4A79E9A0-5B35-C509-C7CE-32B07C9DA655}"/>
                  </a:ext>
                </a:extLst>
              </p:cNvPr>
              <p:cNvPicPr/>
              <p:nvPr/>
            </p:nvPicPr>
            <p:blipFill>
              <a:blip r:embed="rId6"/>
              <a:stretch>
                <a:fillRect/>
              </a:stretch>
            </p:blipFill>
            <p:spPr>
              <a:xfrm>
                <a:off x="8498389" y="960382"/>
                <a:ext cx="3416400" cy="2524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Freihand 30">
                <a:extLst>
                  <a:ext uri="{FF2B5EF4-FFF2-40B4-BE49-F238E27FC236}">
                    <a16:creationId xmlns:a16="http://schemas.microsoft.com/office/drawing/2014/main" id="{AA0B11FC-D05E-2A00-4E69-825FB2043ED4}"/>
                  </a:ext>
                </a:extLst>
              </p14:cNvPr>
              <p14:cNvContentPartPr/>
              <p14:nvPr/>
            </p14:nvContentPartPr>
            <p14:xfrm>
              <a:off x="1246909" y="2615302"/>
              <a:ext cx="2872080" cy="117360"/>
            </p14:xfrm>
          </p:contentPart>
        </mc:Choice>
        <mc:Fallback xmlns="">
          <p:pic>
            <p:nvPicPr>
              <p:cNvPr id="31" name="Freihand 30">
                <a:extLst>
                  <a:ext uri="{FF2B5EF4-FFF2-40B4-BE49-F238E27FC236}">
                    <a16:creationId xmlns:a16="http://schemas.microsoft.com/office/drawing/2014/main" id="{AA0B11FC-D05E-2A00-4E69-825FB2043ED4}"/>
                  </a:ext>
                </a:extLst>
              </p:cNvPr>
              <p:cNvPicPr/>
              <p:nvPr/>
            </p:nvPicPr>
            <p:blipFill>
              <a:blip r:embed="rId8"/>
              <a:stretch>
                <a:fillRect/>
              </a:stretch>
            </p:blipFill>
            <p:spPr>
              <a:xfrm>
                <a:off x="1238269" y="2606662"/>
                <a:ext cx="2889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Freihand 34">
                <a:extLst>
                  <a:ext uri="{FF2B5EF4-FFF2-40B4-BE49-F238E27FC236}">
                    <a16:creationId xmlns:a16="http://schemas.microsoft.com/office/drawing/2014/main" id="{479B3BE8-A4E8-7163-5EF9-DAA411207900}"/>
                  </a:ext>
                </a:extLst>
              </p14:cNvPr>
              <p14:cNvContentPartPr/>
              <p14:nvPr/>
            </p14:nvContentPartPr>
            <p14:xfrm>
              <a:off x="1089229" y="3409102"/>
              <a:ext cx="3428640" cy="108360"/>
            </p14:xfrm>
          </p:contentPart>
        </mc:Choice>
        <mc:Fallback xmlns="">
          <p:pic>
            <p:nvPicPr>
              <p:cNvPr id="35" name="Freihand 34">
                <a:extLst>
                  <a:ext uri="{FF2B5EF4-FFF2-40B4-BE49-F238E27FC236}">
                    <a16:creationId xmlns:a16="http://schemas.microsoft.com/office/drawing/2014/main" id="{479B3BE8-A4E8-7163-5EF9-DAA411207900}"/>
                  </a:ext>
                </a:extLst>
              </p:cNvPr>
              <p:cNvPicPr/>
              <p:nvPr/>
            </p:nvPicPr>
            <p:blipFill>
              <a:blip r:embed="rId10"/>
              <a:stretch>
                <a:fillRect/>
              </a:stretch>
            </p:blipFill>
            <p:spPr>
              <a:xfrm>
                <a:off x="1080589" y="3400102"/>
                <a:ext cx="3446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 name="Freihand 69">
                <a:extLst>
                  <a:ext uri="{FF2B5EF4-FFF2-40B4-BE49-F238E27FC236}">
                    <a16:creationId xmlns:a16="http://schemas.microsoft.com/office/drawing/2014/main" id="{7EC5F75F-6B5E-7BA6-3B2E-F7D1C807A66C}"/>
                  </a:ext>
                </a:extLst>
              </p14:cNvPr>
              <p14:cNvContentPartPr/>
              <p14:nvPr/>
            </p14:nvContentPartPr>
            <p14:xfrm>
              <a:off x="8724109" y="891982"/>
              <a:ext cx="2959560" cy="2813040"/>
            </p14:xfrm>
          </p:contentPart>
        </mc:Choice>
        <mc:Fallback xmlns="">
          <p:pic>
            <p:nvPicPr>
              <p:cNvPr id="70" name="Freihand 69">
                <a:extLst>
                  <a:ext uri="{FF2B5EF4-FFF2-40B4-BE49-F238E27FC236}">
                    <a16:creationId xmlns:a16="http://schemas.microsoft.com/office/drawing/2014/main" id="{7EC5F75F-6B5E-7BA6-3B2E-F7D1C807A66C}"/>
                  </a:ext>
                </a:extLst>
              </p:cNvPr>
              <p:cNvPicPr/>
              <p:nvPr/>
            </p:nvPicPr>
            <p:blipFill>
              <a:blip r:embed="rId12"/>
              <a:stretch>
                <a:fillRect/>
              </a:stretch>
            </p:blipFill>
            <p:spPr>
              <a:xfrm>
                <a:off x="8715109" y="883342"/>
                <a:ext cx="2977200" cy="283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Freihand 31">
                <a:extLst>
                  <a:ext uri="{FF2B5EF4-FFF2-40B4-BE49-F238E27FC236}">
                    <a16:creationId xmlns:a16="http://schemas.microsoft.com/office/drawing/2014/main" id="{B790F965-3C09-F8A2-9BC1-FBA746D0B123}"/>
                  </a:ext>
                </a:extLst>
              </p14:cNvPr>
              <p14:cNvContentPartPr/>
              <p14:nvPr/>
            </p14:nvContentPartPr>
            <p14:xfrm>
              <a:off x="1293349" y="2433862"/>
              <a:ext cx="2936520" cy="177840"/>
            </p14:xfrm>
          </p:contentPart>
        </mc:Choice>
        <mc:Fallback xmlns="">
          <p:pic>
            <p:nvPicPr>
              <p:cNvPr id="32" name="Freihand 31">
                <a:extLst>
                  <a:ext uri="{FF2B5EF4-FFF2-40B4-BE49-F238E27FC236}">
                    <a16:creationId xmlns:a16="http://schemas.microsoft.com/office/drawing/2014/main" id="{B790F965-3C09-F8A2-9BC1-FBA746D0B123}"/>
                  </a:ext>
                </a:extLst>
              </p:cNvPr>
              <p:cNvPicPr/>
              <p:nvPr/>
            </p:nvPicPr>
            <p:blipFill>
              <a:blip r:embed="rId14"/>
              <a:stretch>
                <a:fillRect/>
              </a:stretch>
            </p:blipFill>
            <p:spPr>
              <a:xfrm>
                <a:off x="1284709" y="2425222"/>
                <a:ext cx="2954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Freihand 32">
                <a:extLst>
                  <a:ext uri="{FF2B5EF4-FFF2-40B4-BE49-F238E27FC236}">
                    <a16:creationId xmlns:a16="http://schemas.microsoft.com/office/drawing/2014/main" id="{F4A655CE-58D1-F0DB-6C6F-11F70EB5419E}"/>
                  </a:ext>
                </a:extLst>
              </p14:cNvPr>
              <p14:cNvContentPartPr/>
              <p14:nvPr/>
            </p14:nvContentPartPr>
            <p14:xfrm>
              <a:off x="8848669" y="999622"/>
              <a:ext cx="2989080" cy="2578320"/>
            </p14:xfrm>
          </p:contentPart>
        </mc:Choice>
        <mc:Fallback xmlns="">
          <p:pic>
            <p:nvPicPr>
              <p:cNvPr id="33" name="Freihand 32">
                <a:extLst>
                  <a:ext uri="{FF2B5EF4-FFF2-40B4-BE49-F238E27FC236}">
                    <a16:creationId xmlns:a16="http://schemas.microsoft.com/office/drawing/2014/main" id="{F4A655CE-58D1-F0DB-6C6F-11F70EB5419E}"/>
                  </a:ext>
                </a:extLst>
              </p:cNvPr>
              <p:cNvPicPr/>
              <p:nvPr/>
            </p:nvPicPr>
            <p:blipFill>
              <a:blip r:embed="rId16"/>
              <a:stretch>
                <a:fillRect/>
              </a:stretch>
            </p:blipFill>
            <p:spPr>
              <a:xfrm>
                <a:off x="8839669" y="990982"/>
                <a:ext cx="3006720" cy="2595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Freihand 4">
                <a:extLst>
                  <a:ext uri="{FF2B5EF4-FFF2-40B4-BE49-F238E27FC236}">
                    <a16:creationId xmlns:a16="http://schemas.microsoft.com/office/drawing/2014/main" id="{F722D816-FC7E-4BA7-2AA1-E0E5127D94A2}"/>
                  </a:ext>
                </a:extLst>
              </p14:cNvPr>
              <p14:cNvContentPartPr/>
              <p14:nvPr/>
            </p14:nvContentPartPr>
            <p14:xfrm>
              <a:off x="9360589" y="1799182"/>
              <a:ext cx="33480" cy="1406880"/>
            </p14:xfrm>
          </p:contentPart>
        </mc:Choice>
        <mc:Fallback xmlns="">
          <p:pic>
            <p:nvPicPr>
              <p:cNvPr id="5" name="Freihand 4">
                <a:extLst>
                  <a:ext uri="{FF2B5EF4-FFF2-40B4-BE49-F238E27FC236}">
                    <a16:creationId xmlns:a16="http://schemas.microsoft.com/office/drawing/2014/main" id="{F722D816-FC7E-4BA7-2AA1-E0E5127D94A2}"/>
                  </a:ext>
                </a:extLst>
              </p:cNvPr>
              <p:cNvPicPr/>
              <p:nvPr/>
            </p:nvPicPr>
            <p:blipFill>
              <a:blip r:embed="rId18"/>
              <a:stretch>
                <a:fillRect/>
              </a:stretch>
            </p:blipFill>
            <p:spPr>
              <a:xfrm>
                <a:off x="9351589" y="1790542"/>
                <a:ext cx="51120" cy="1424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C373EBFB-07DB-298A-4B0B-1D13EFDBCA06}"/>
                  </a:ext>
                </a:extLst>
              </p14:cNvPr>
              <p14:cNvContentPartPr/>
              <p14:nvPr/>
            </p14:nvContentPartPr>
            <p14:xfrm>
              <a:off x="9215509" y="2938222"/>
              <a:ext cx="2093040" cy="151560"/>
            </p14:xfrm>
          </p:contentPart>
        </mc:Choice>
        <mc:Fallback xmlns="">
          <p:pic>
            <p:nvPicPr>
              <p:cNvPr id="6" name="Freihand 5">
                <a:extLst>
                  <a:ext uri="{FF2B5EF4-FFF2-40B4-BE49-F238E27FC236}">
                    <a16:creationId xmlns:a16="http://schemas.microsoft.com/office/drawing/2014/main" id="{C373EBFB-07DB-298A-4B0B-1D13EFDBCA06}"/>
                  </a:ext>
                </a:extLst>
              </p:cNvPr>
              <p:cNvPicPr/>
              <p:nvPr/>
            </p:nvPicPr>
            <p:blipFill>
              <a:blip r:embed="rId20"/>
              <a:stretch>
                <a:fillRect/>
              </a:stretch>
            </p:blipFill>
            <p:spPr>
              <a:xfrm>
                <a:off x="9206509" y="2929222"/>
                <a:ext cx="2110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Freihand 6">
                <a:extLst>
                  <a:ext uri="{FF2B5EF4-FFF2-40B4-BE49-F238E27FC236}">
                    <a16:creationId xmlns:a16="http://schemas.microsoft.com/office/drawing/2014/main" id="{28B58DE0-0753-0C95-3365-D0239BABD3E6}"/>
                  </a:ext>
                </a:extLst>
              </p14:cNvPr>
              <p14:cNvContentPartPr/>
              <p14:nvPr/>
            </p14:nvContentPartPr>
            <p14:xfrm>
              <a:off x="11283709" y="2784862"/>
              <a:ext cx="229320" cy="402480"/>
            </p14:xfrm>
          </p:contentPart>
        </mc:Choice>
        <mc:Fallback xmlns="">
          <p:pic>
            <p:nvPicPr>
              <p:cNvPr id="7" name="Freihand 6">
                <a:extLst>
                  <a:ext uri="{FF2B5EF4-FFF2-40B4-BE49-F238E27FC236}">
                    <a16:creationId xmlns:a16="http://schemas.microsoft.com/office/drawing/2014/main" id="{28B58DE0-0753-0C95-3365-D0239BABD3E6}"/>
                  </a:ext>
                </a:extLst>
              </p:cNvPr>
              <p:cNvPicPr/>
              <p:nvPr/>
            </p:nvPicPr>
            <p:blipFill>
              <a:blip r:embed="rId22"/>
              <a:stretch>
                <a:fillRect/>
              </a:stretch>
            </p:blipFill>
            <p:spPr>
              <a:xfrm>
                <a:off x="11274709" y="2776222"/>
                <a:ext cx="2469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 name="Freihand 8">
                <a:extLst>
                  <a:ext uri="{FF2B5EF4-FFF2-40B4-BE49-F238E27FC236}">
                    <a16:creationId xmlns:a16="http://schemas.microsoft.com/office/drawing/2014/main" id="{23A02C2F-3C6C-E974-EB0C-38A9A51C0105}"/>
                  </a:ext>
                </a:extLst>
              </p14:cNvPr>
              <p14:cNvContentPartPr/>
              <p14:nvPr/>
            </p14:nvContentPartPr>
            <p14:xfrm>
              <a:off x="9173389" y="1605502"/>
              <a:ext cx="279360" cy="368280"/>
            </p14:xfrm>
          </p:contentPart>
        </mc:Choice>
        <mc:Fallback xmlns="">
          <p:pic>
            <p:nvPicPr>
              <p:cNvPr id="9" name="Freihand 8">
                <a:extLst>
                  <a:ext uri="{FF2B5EF4-FFF2-40B4-BE49-F238E27FC236}">
                    <a16:creationId xmlns:a16="http://schemas.microsoft.com/office/drawing/2014/main" id="{23A02C2F-3C6C-E974-EB0C-38A9A51C0105}"/>
                  </a:ext>
                </a:extLst>
              </p:cNvPr>
              <p:cNvPicPr/>
              <p:nvPr/>
            </p:nvPicPr>
            <p:blipFill>
              <a:blip r:embed="rId24"/>
              <a:stretch>
                <a:fillRect/>
              </a:stretch>
            </p:blipFill>
            <p:spPr>
              <a:xfrm>
                <a:off x="9164389" y="1596862"/>
                <a:ext cx="29700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4A485527-1FDA-6B17-410F-34B8BF2F0124}"/>
                  </a:ext>
                </a:extLst>
              </p14:cNvPr>
              <p14:cNvContentPartPr/>
              <p14:nvPr/>
            </p14:nvContentPartPr>
            <p14:xfrm>
              <a:off x="8824909" y="1635742"/>
              <a:ext cx="179280" cy="362520"/>
            </p14:xfrm>
          </p:contentPart>
        </mc:Choice>
        <mc:Fallback xmlns="">
          <p:pic>
            <p:nvPicPr>
              <p:cNvPr id="11" name="Freihand 10">
                <a:extLst>
                  <a:ext uri="{FF2B5EF4-FFF2-40B4-BE49-F238E27FC236}">
                    <a16:creationId xmlns:a16="http://schemas.microsoft.com/office/drawing/2014/main" id="{4A485527-1FDA-6B17-410F-34B8BF2F0124}"/>
                  </a:ext>
                </a:extLst>
              </p:cNvPr>
              <p:cNvPicPr/>
              <p:nvPr/>
            </p:nvPicPr>
            <p:blipFill>
              <a:blip r:embed="rId26"/>
              <a:stretch>
                <a:fillRect/>
              </a:stretch>
            </p:blipFill>
            <p:spPr>
              <a:xfrm>
                <a:off x="8815909" y="1626742"/>
                <a:ext cx="19692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2282A0ED-E5DB-1ED7-684A-B93DCE3DAF98}"/>
                  </a:ext>
                </a:extLst>
              </p14:cNvPr>
              <p14:cNvContentPartPr/>
              <p14:nvPr/>
            </p14:nvContentPartPr>
            <p14:xfrm>
              <a:off x="11285869" y="3074662"/>
              <a:ext cx="238320" cy="338040"/>
            </p14:xfrm>
          </p:contentPart>
        </mc:Choice>
        <mc:Fallback xmlns="">
          <p:pic>
            <p:nvPicPr>
              <p:cNvPr id="12" name="Freihand 11">
                <a:extLst>
                  <a:ext uri="{FF2B5EF4-FFF2-40B4-BE49-F238E27FC236}">
                    <a16:creationId xmlns:a16="http://schemas.microsoft.com/office/drawing/2014/main" id="{2282A0ED-E5DB-1ED7-684A-B93DCE3DAF98}"/>
                  </a:ext>
                </a:extLst>
              </p:cNvPr>
              <p:cNvPicPr/>
              <p:nvPr/>
            </p:nvPicPr>
            <p:blipFill>
              <a:blip r:embed="rId28"/>
              <a:stretch>
                <a:fillRect/>
              </a:stretch>
            </p:blipFill>
            <p:spPr>
              <a:xfrm>
                <a:off x="11277229" y="3066022"/>
                <a:ext cx="2559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52842F73-B166-0A69-6860-9C3A39E75ABD}"/>
                  </a:ext>
                </a:extLst>
              </p14:cNvPr>
              <p14:cNvContentPartPr/>
              <p14:nvPr/>
            </p14:nvContentPartPr>
            <p14:xfrm>
              <a:off x="11348149" y="3168622"/>
              <a:ext cx="153000" cy="123840"/>
            </p14:xfrm>
          </p:contentPart>
        </mc:Choice>
        <mc:Fallback xmlns="">
          <p:pic>
            <p:nvPicPr>
              <p:cNvPr id="13" name="Freihand 12">
                <a:extLst>
                  <a:ext uri="{FF2B5EF4-FFF2-40B4-BE49-F238E27FC236}">
                    <a16:creationId xmlns:a16="http://schemas.microsoft.com/office/drawing/2014/main" id="{52842F73-B166-0A69-6860-9C3A39E75ABD}"/>
                  </a:ext>
                </a:extLst>
              </p:cNvPr>
              <p:cNvPicPr/>
              <p:nvPr/>
            </p:nvPicPr>
            <p:blipFill>
              <a:blip r:embed="rId30"/>
              <a:stretch>
                <a:fillRect/>
              </a:stretch>
            </p:blipFill>
            <p:spPr>
              <a:xfrm>
                <a:off x="11339149" y="3159622"/>
                <a:ext cx="170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B29A13D5-7812-D984-7023-A2328244DD8D}"/>
                  </a:ext>
                </a:extLst>
              </p14:cNvPr>
              <p14:cNvContentPartPr/>
              <p14:nvPr/>
            </p14:nvContentPartPr>
            <p14:xfrm>
              <a:off x="9758749" y="1632502"/>
              <a:ext cx="1372320" cy="1033920"/>
            </p14:xfrm>
          </p:contentPart>
        </mc:Choice>
        <mc:Fallback xmlns="">
          <p:pic>
            <p:nvPicPr>
              <p:cNvPr id="14" name="Freihand 13">
                <a:extLst>
                  <a:ext uri="{FF2B5EF4-FFF2-40B4-BE49-F238E27FC236}">
                    <a16:creationId xmlns:a16="http://schemas.microsoft.com/office/drawing/2014/main" id="{B29A13D5-7812-D984-7023-A2328244DD8D}"/>
                  </a:ext>
                </a:extLst>
              </p:cNvPr>
              <p:cNvPicPr/>
              <p:nvPr/>
            </p:nvPicPr>
            <p:blipFill>
              <a:blip r:embed="rId32"/>
              <a:stretch>
                <a:fillRect/>
              </a:stretch>
            </p:blipFill>
            <p:spPr>
              <a:xfrm>
                <a:off x="9750109" y="1623502"/>
                <a:ext cx="1389960" cy="1051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Freihand 14">
                <a:extLst>
                  <a:ext uri="{FF2B5EF4-FFF2-40B4-BE49-F238E27FC236}">
                    <a16:creationId xmlns:a16="http://schemas.microsoft.com/office/drawing/2014/main" id="{810C4F67-EB4A-07E5-8694-69725EBA5059}"/>
                  </a:ext>
                </a:extLst>
              </p14:cNvPr>
              <p14:cNvContentPartPr/>
              <p14:nvPr/>
            </p14:nvContentPartPr>
            <p14:xfrm>
              <a:off x="9754789" y="1448902"/>
              <a:ext cx="1405080" cy="1321920"/>
            </p14:xfrm>
          </p:contentPart>
        </mc:Choice>
        <mc:Fallback xmlns="">
          <p:pic>
            <p:nvPicPr>
              <p:cNvPr id="15" name="Freihand 14">
                <a:extLst>
                  <a:ext uri="{FF2B5EF4-FFF2-40B4-BE49-F238E27FC236}">
                    <a16:creationId xmlns:a16="http://schemas.microsoft.com/office/drawing/2014/main" id="{810C4F67-EB4A-07E5-8694-69725EBA5059}"/>
                  </a:ext>
                </a:extLst>
              </p:cNvPr>
              <p:cNvPicPr/>
              <p:nvPr/>
            </p:nvPicPr>
            <p:blipFill>
              <a:blip r:embed="rId34"/>
              <a:stretch>
                <a:fillRect/>
              </a:stretch>
            </p:blipFill>
            <p:spPr>
              <a:xfrm>
                <a:off x="9745789" y="1439902"/>
                <a:ext cx="1422720" cy="1339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Freihand 15">
                <a:extLst>
                  <a:ext uri="{FF2B5EF4-FFF2-40B4-BE49-F238E27FC236}">
                    <a16:creationId xmlns:a16="http://schemas.microsoft.com/office/drawing/2014/main" id="{5636C833-382C-208C-EE3A-A2BE8024054F}"/>
                  </a:ext>
                </a:extLst>
              </p14:cNvPr>
              <p14:cNvContentPartPr/>
              <p14:nvPr/>
            </p14:nvContentPartPr>
            <p14:xfrm>
              <a:off x="11244829" y="1206622"/>
              <a:ext cx="167400" cy="249120"/>
            </p14:xfrm>
          </p:contentPart>
        </mc:Choice>
        <mc:Fallback xmlns="">
          <p:pic>
            <p:nvPicPr>
              <p:cNvPr id="16" name="Freihand 15">
                <a:extLst>
                  <a:ext uri="{FF2B5EF4-FFF2-40B4-BE49-F238E27FC236}">
                    <a16:creationId xmlns:a16="http://schemas.microsoft.com/office/drawing/2014/main" id="{5636C833-382C-208C-EE3A-A2BE8024054F}"/>
                  </a:ext>
                </a:extLst>
              </p:cNvPr>
              <p:cNvPicPr/>
              <p:nvPr/>
            </p:nvPicPr>
            <p:blipFill>
              <a:blip r:embed="rId36"/>
              <a:stretch>
                <a:fillRect/>
              </a:stretch>
            </p:blipFill>
            <p:spPr>
              <a:xfrm>
                <a:off x="11235829" y="1197622"/>
                <a:ext cx="1850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5BA747CF-D027-8416-6AE4-9770182FC304}"/>
                  </a:ext>
                </a:extLst>
              </p14:cNvPr>
              <p14:cNvContentPartPr/>
              <p14:nvPr/>
            </p14:nvContentPartPr>
            <p14:xfrm>
              <a:off x="11280829" y="1249822"/>
              <a:ext cx="224280" cy="223200"/>
            </p14:xfrm>
          </p:contentPart>
        </mc:Choice>
        <mc:Fallback xmlns="">
          <p:pic>
            <p:nvPicPr>
              <p:cNvPr id="17" name="Freihand 16">
                <a:extLst>
                  <a:ext uri="{FF2B5EF4-FFF2-40B4-BE49-F238E27FC236}">
                    <a16:creationId xmlns:a16="http://schemas.microsoft.com/office/drawing/2014/main" id="{5BA747CF-D027-8416-6AE4-9770182FC304}"/>
                  </a:ext>
                </a:extLst>
              </p:cNvPr>
              <p:cNvPicPr/>
              <p:nvPr/>
            </p:nvPicPr>
            <p:blipFill>
              <a:blip r:embed="rId38"/>
              <a:stretch>
                <a:fillRect/>
              </a:stretch>
            </p:blipFill>
            <p:spPr>
              <a:xfrm>
                <a:off x="11272189" y="1240822"/>
                <a:ext cx="2419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CDBE1BA4-9CA7-EF08-B52B-50B2DFF6391D}"/>
                  </a:ext>
                </a:extLst>
              </p14:cNvPr>
              <p14:cNvContentPartPr/>
              <p14:nvPr/>
            </p14:nvContentPartPr>
            <p14:xfrm>
              <a:off x="11226109" y="2359702"/>
              <a:ext cx="36360" cy="273960"/>
            </p14:xfrm>
          </p:contentPart>
        </mc:Choice>
        <mc:Fallback xmlns="">
          <p:pic>
            <p:nvPicPr>
              <p:cNvPr id="18" name="Freihand 17">
                <a:extLst>
                  <a:ext uri="{FF2B5EF4-FFF2-40B4-BE49-F238E27FC236}">
                    <a16:creationId xmlns:a16="http://schemas.microsoft.com/office/drawing/2014/main" id="{CDBE1BA4-9CA7-EF08-B52B-50B2DFF6391D}"/>
                  </a:ext>
                </a:extLst>
              </p:cNvPr>
              <p:cNvPicPr/>
              <p:nvPr/>
            </p:nvPicPr>
            <p:blipFill>
              <a:blip r:embed="rId40"/>
              <a:stretch>
                <a:fillRect/>
              </a:stretch>
            </p:blipFill>
            <p:spPr>
              <a:xfrm>
                <a:off x="11217469" y="2350702"/>
                <a:ext cx="54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67A3FEC8-1128-B5F3-E5E7-0B2A216D0DC3}"/>
                  </a:ext>
                </a:extLst>
              </p14:cNvPr>
              <p14:cNvContentPartPr/>
              <p14:nvPr/>
            </p14:nvContentPartPr>
            <p14:xfrm>
              <a:off x="11250229" y="2198422"/>
              <a:ext cx="217440" cy="344520"/>
            </p14:xfrm>
          </p:contentPart>
        </mc:Choice>
        <mc:Fallback xmlns="">
          <p:pic>
            <p:nvPicPr>
              <p:cNvPr id="19" name="Freihand 18">
                <a:extLst>
                  <a:ext uri="{FF2B5EF4-FFF2-40B4-BE49-F238E27FC236}">
                    <a16:creationId xmlns:a16="http://schemas.microsoft.com/office/drawing/2014/main" id="{67A3FEC8-1128-B5F3-E5E7-0B2A216D0DC3}"/>
                  </a:ext>
                </a:extLst>
              </p:cNvPr>
              <p:cNvPicPr/>
              <p:nvPr/>
            </p:nvPicPr>
            <p:blipFill>
              <a:blip r:embed="rId42"/>
              <a:stretch>
                <a:fillRect/>
              </a:stretch>
            </p:blipFill>
            <p:spPr>
              <a:xfrm>
                <a:off x="11241229" y="2189782"/>
                <a:ext cx="2350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7D3D13E5-0EBF-A90A-6C6C-6254E82E75AB}"/>
                  </a:ext>
                </a:extLst>
              </p14:cNvPr>
              <p14:cNvContentPartPr/>
              <p14:nvPr/>
            </p14:nvContentPartPr>
            <p14:xfrm>
              <a:off x="9432229" y="2093302"/>
              <a:ext cx="973080" cy="82440"/>
            </p14:xfrm>
          </p:contentPart>
        </mc:Choice>
        <mc:Fallback xmlns="">
          <p:pic>
            <p:nvPicPr>
              <p:cNvPr id="21" name="Freihand 20">
                <a:extLst>
                  <a:ext uri="{FF2B5EF4-FFF2-40B4-BE49-F238E27FC236}">
                    <a16:creationId xmlns:a16="http://schemas.microsoft.com/office/drawing/2014/main" id="{7D3D13E5-0EBF-A90A-6C6C-6254E82E75AB}"/>
                  </a:ext>
                </a:extLst>
              </p:cNvPr>
              <p:cNvPicPr/>
              <p:nvPr/>
            </p:nvPicPr>
            <p:blipFill>
              <a:blip r:embed="rId44"/>
              <a:stretch>
                <a:fillRect/>
              </a:stretch>
            </p:blipFill>
            <p:spPr>
              <a:xfrm>
                <a:off x="9423229" y="2084662"/>
                <a:ext cx="990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5D286C40-3925-34C5-79FD-65989ADA34A5}"/>
                  </a:ext>
                </a:extLst>
              </p14:cNvPr>
              <p14:cNvContentPartPr/>
              <p14:nvPr/>
            </p14:nvContentPartPr>
            <p14:xfrm>
              <a:off x="8960269" y="2150902"/>
              <a:ext cx="218520" cy="312120"/>
            </p14:xfrm>
          </p:contentPart>
        </mc:Choice>
        <mc:Fallback xmlns="">
          <p:pic>
            <p:nvPicPr>
              <p:cNvPr id="22" name="Freihand 21">
                <a:extLst>
                  <a:ext uri="{FF2B5EF4-FFF2-40B4-BE49-F238E27FC236}">
                    <a16:creationId xmlns:a16="http://schemas.microsoft.com/office/drawing/2014/main" id="{5D286C40-3925-34C5-79FD-65989ADA34A5}"/>
                  </a:ext>
                </a:extLst>
              </p:cNvPr>
              <p:cNvPicPr/>
              <p:nvPr/>
            </p:nvPicPr>
            <p:blipFill>
              <a:blip r:embed="rId46"/>
              <a:stretch>
                <a:fillRect/>
              </a:stretch>
            </p:blipFill>
            <p:spPr>
              <a:xfrm>
                <a:off x="8951269" y="2142262"/>
                <a:ext cx="2361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3B3F6390-5D90-1432-F037-0129194C8CD2}"/>
                  </a:ext>
                </a:extLst>
              </p14:cNvPr>
              <p14:cNvContentPartPr/>
              <p14:nvPr/>
            </p14:nvContentPartPr>
            <p14:xfrm>
              <a:off x="9824989" y="1607302"/>
              <a:ext cx="1053360" cy="1004040"/>
            </p14:xfrm>
          </p:contentPart>
        </mc:Choice>
        <mc:Fallback xmlns="">
          <p:pic>
            <p:nvPicPr>
              <p:cNvPr id="26" name="Freihand 25">
                <a:extLst>
                  <a:ext uri="{FF2B5EF4-FFF2-40B4-BE49-F238E27FC236}">
                    <a16:creationId xmlns:a16="http://schemas.microsoft.com/office/drawing/2014/main" id="{3B3F6390-5D90-1432-F037-0129194C8CD2}"/>
                  </a:ext>
                </a:extLst>
              </p:cNvPr>
              <p:cNvPicPr/>
              <p:nvPr/>
            </p:nvPicPr>
            <p:blipFill>
              <a:blip r:embed="rId48"/>
              <a:stretch>
                <a:fillRect/>
              </a:stretch>
            </p:blipFill>
            <p:spPr>
              <a:xfrm>
                <a:off x="9815989" y="1598302"/>
                <a:ext cx="1071000" cy="1021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CCD3C294-8D2F-6EF6-7BA3-061F2FB7CF44}"/>
                  </a:ext>
                </a:extLst>
              </p14:cNvPr>
              <p14:cNvContentPartPr/>
              <p14:nvPr/>
            </p14:nvContentPartPr>
            <p14:xfrm>
              <a:off x="9728869" y="1497862"/>
              <a:ext cx="1418760" cy="1414440"/>
            </p14:xfrm>
          </p:contentPart>
        </mc:Choice>
        <mc:Fallback xmlns="">
          <p:pic>
            <p:nvPicPr>
              <p:cNvPr id="28" name="Freihand 27">
                <a:extLst>
                  <a:ext uri="{FF2B5EF4-FFF2-40B4-BE49-F238E27FC236}">
                    <a16:creationId xmlns:a16="http://schemas.microsoft.com/office/drawing/2014/main" id="{CCD3C294-8D2F-6EF6-7BA3-061F2FB7CF44}"/>
                  </a:ext>
                </a:extLst>
              </p:cNvPr>
              <p:cNvPicPr/>
              <p:nvPr/>
            </p:nvPicPr>
            <p:blipFill>
              <a:blip r:embed="rId50"/>
              <a:stretch>
                <a:fillRect/>
              </a:stretch>
            </p:blipFill>
            <p:spPr>
              <a:xfrm>
                <a:off x="9720229" y="1489222"/>
                <a:ext cx="1436400" cy="1432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66C00B47-7A21-BD32-6B33-3B26B6732048}"/>
                  </a:ext>
                </a:extLst>
              </p14:cNvPr>
              <p14:cNvContentPartPr/>
              <p14:nvPr/>
            </p14:nvContentPartPr>
            <p14:xfrm>
              <a:off x="8787469" y="1873342"/>
              <a:ext cx="544320" cy="737280"/>
            </p14:xfrm>
          </p:contentPart>
        </mc:Choice>
        <mc:Fallback xmlns="">
          <p:pic>
            <p:nvPicPr>
              <p:cNvPr id="29" name="Freihand 28">
                <a:extLst>
                  <a:ext uri="{FF2B5EF4-FFF2-40B4-BE49-F238E27FC236}">
                    <a16:creationId xmlns:a16="http://schemas.microsoft.com/office/drawing/2014/main" id="{66C00B47-7A21-BD32-6B33-3B26B6732048}"/>
                  </a:ext>
                </a:extLst>
              </p:cNvPr>
              <p:cNvPicPr/>
              <p:nvPr/>
            </p:nvPicPr>
            <p:blipFill>
              <a:blip r:embed="rId52"/>
              <a:stretch>
                <a:fillRect/>
              </a:stretch>
            </p:blipFill>
            <p:spPr>
              <a:xfrm>
                <a:off x="8778469" y="1864702"/>
                <a:ext cx="561960" cy="754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F3EB0DFE-B4BB-E359-1669-94F2B5DE7CAF}"/>
                  </a:ext>
                </a:extLst>
              </p14:cNvPr>
              <p14:cNvContentPartPr/>
              <p14:nvPr/>
            </p14:nvContentPartPr>
            <p14:xfrm>
              <a:off x="3616429" y="1966222"/>
              <a:ext cx="405000" cy="258840"/>
            </p14:xfrm>
          </p:contentPart>
        </mc:Choice>
        <mc:Fallback xmlns="">
          <p:pic>
            <p:nvPicPr>
              <p:cNvPr id="36" name="Freihand 35">
                <a:extLst>
                  <a:ext uri="{FF2B5EF4-FFF2-40B4-BE49-F238E27FC236}">
                    <a16:creationId xmlns:a16="http://schemas.microsoft.com/office/drawing/2014/main" id="{F3EB0DFE-B4BB-E359-1669-94F2B5DE7CAF}"/>
                  </a:ext>
                </a:extLst>
              </p:cNvPr>
              <p:cNvPicPr/>
              <p:nvPr/>
            </p:nvPicPr>
            <p:blipFill>
              <a:blip r:embed="rId54"/>
              <a:stretch>
                <a:fillRect/>
              </a:stretch>
            </p:blipFill>
            <p:spPr>
              <a:xfrm>
                <a:off x="3607789" y="1957582"/>
                <a:ext cx="4226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4FF6A519-9FAD-1E06-8737-D8BBFF650051}"/>
                  </a:ext>
                </a:extLst>
              </p14:cNvPr>
              <p14:cNvContentPartPr/>
              <p14:nvPr/>
            </p14:nvContentPartPr>
            <p14:xfrm>
              <a:off x="3535429" y="2049382"/>
              <a:ext cx="334800" cy="236160"/>
            </p14:xfrm>
          </p:contentPart>
        </mc:Choice>
        <mc:Fallback xmlns="">
          <p:pic>
            <p:nvPicPr>
              <p:cNvPr id="37" name="Freihand 36">
                <a:extLst>
                  <a:ext uri="{FF2B5EF4-FFF2-40B4-BE49-F238E27FC236}">
                    <a16:creationId xmlns:a16="http://schemas.microsoft.com/office/drawing/2014/main" id="{4FF6A519-9FAD-1E06-8737-D8BBFF650051}"/>
                  </a:ext>
                </a:extLst>
              </p:cNvPr>
              <p:cNvPicPr/>
              <p:nvPr/>
            </p:nvPicPr>
            <p:blipFill>
              <a:blip r:embed="rId56"/>
              <a:stretch>
                <a:fillRect/>
              </a:stretch>
            </p:blipFill>
            <p:spPr>
              <a:xfrm>
                <a:off x="3526429" y="2040742"/>
                <a:ext cx="352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5A1C8875-CFA3-AA59-F356-3D5D0704DA2D}"/>
                  </a:ext>
                </a:extLst>
              </p14:cNvPr>
              <p14:cNvContentPartPr/>
              <p14:nvPr/>
            </p14:nvContentPartPr>
            <p14:xfrm>
              <a:off x="4319869" y="1709542"/>
              <a:ext cx="237240" cy="255240"/>
            </p14:xfrm>
          </p:contentPart>
        </mc:Choice>
        <mc:Fallback xmlns="">
          <p:pic>
            <p:nvPicPr>
              <p:cNvPr id="39" name="Freihand 38">
                <a:extLst>
                  <a:ext uri="{FF2B5EF4-FFF2-40B4-BE49-F238E27FC236}">
                    <a16:creationId xmlns:a16="http://schemas.microsoft.com/office/drawing/2014/main" id="{5A1C8875-CFA3-AA59-F356-3D5D0704DA2D}"/>
                  </a:ext>
                </a:extLst>
              </p:cNvPr>
              <p:cNvPicPr/>
              <p:nvPr/>
            </p:nvPicPr>
            <p:blipFill>
              <a:blip r:embed="rId58"/>
              <a:stretch>
                <a:fillRect/>
              </a:stretch>
            </p:blipFill>
            <p:spPr>
              <a:xfrm>
                <a:off x="4311229" y="1700902"/>
                <a:ext cx="2548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2B3B21AD-0098-AF4A-01AB-1D6614793EE3}"/>
                  </a:ext>
                </a:extLst>
              </p14:cNvPr>
              <p14:cNvContentPartPr/>
              <p14:nvPr/>
            </p14:nvContentPartPr>
            <p14:xfrm>
              <a:off x="4533349" y="1694062"/>
              <a:ext cx="270000" cy="180720"/>
            </p14:xfrm>
          </p:contentPart>
        </mc:Choice>
        <mc:Fallback xmlns="">
          <p:pic>
            <p:nvPicPr>
              <p:cNvPr id="40" name="Freihand 39">
                <a:extLst>
                  <a:ext uri="{FF2B5EF4-FFF2-40B4-BE49-F238E27FC236}">
                    <a16:creationId xmlns:a16="http://schemas.microsoft.com/office/drawing/2014/main" id="{2B3B21AD-0098-AF4A-01AB-1D6614793EE3}"/>
                  </a:ext>
                </a:extLst>
              </p:cNvPr>
              <p:cNvPicPr/>
              <p:nvPr/>
            </p:nvPicPr>
            <p:blipFill>
              <a:blip r:embed="rId60"/>
              <a:stretch>
                <a:fillRect/>
              </a:stretch>
            </p:blipFill>
            <p:spPr>
              <a:xfrm>
                <a:off x="4524349" y="1685062"/>
                <a:ext cx="287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86C20DA5-0481-586E-720D-EF6B3D009AF0}"/>
                  </a:ext>
                </a:extLst>
              </p14:cNvPr>
              <p14:cNvContentPartPr/>
              <p14:nvPr/>
            </p14:nvContentPartPr>
            <p14:xfrm>
              <a:off x="4815589" y="1614142"/>
              <a:ext cx="279720" cy="227160"/>
            </p14:xfrm>
          </p:contentPart>
        </mc:Choice>
        <mc:Fallback xmlns="">
          <p:pic>
            <p:nvPicPr>
              <p:cNvPr id="41" name="Freihand 40">
                <a:extLst>
                  <a:ext uri="{FF2B5EF4-FFF2-40B4-BE49-F238E27FC236}">
                    <a16:creationId xmlns:a16="http://schemas.microsoft.com/office/drawing/2014/main" id="{86C20DA5-0481-586E-720D-EF6B3D009AF0}"/>
                  </a:ext>
                </a:extLst>
              </p:cNvPr>
              <p:cNvPicPr/>
              <p:nvPr/>
            </p:nvPicPr>
            <p:blipFill>
              <a:blip r:embed="rId62"/>
              <a:stretch>
                <a:fillRect/>
              </a:stretch>
            </p:blipFill>
            <p:spPr>
              <a:xfrm>
                <a:off x="4806589" y="1605142"/>
                <a:ext cx="297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AF52E7FC-3716-9153-7F28-6ADED3EA3727}"/>
                  </a:ext>
                </a:extLst>
              </p14:cNvPr>
              <p14:cNvContentPartPr/>
              <p14:nvPr/>
            </p14:nvContentPartPr>
            <p14:xfrm>
              <a:off x="5180629" y="1643302"/>
              <a:ext cx="131040" cy="271800"/>
            </p14:xfrm>
          </p:contentPart>
        </mc:Choice>
        <mc:Fallback xmlns="">
          <p:pic>
            <p:nvPicPr>
              <p:cNvPr id="42" name="Freihand 41">
                <a:extLst>
                  <a:ext uri="{FF2B5EF4-FFF2-40B4-BE49-F238E27FC236}">
                    <a16:creationId xmlns:a16="http://schemas.microsoft.com/office/drawing/2014/main" id="{AF52E7FC-3716-9153-7F28-6ADED3EA3727}"/>
                  </a:ext>
                </a:extLst>
              </p:cNvPr>
              <p:cNvPicPr/>
              <p:nvPr/>
            </p:nvPicPr>
            <p:blipFill>
              <a:blip r:embed="rId64"/>
              <a:stretch>
                <a:fillRect/>
              </a:stretch>
            </p:blipFill>
            <p:spPr>
              <a:xfrm>
                <a:off x="5171989" y="1634302"/>
                <a:ext cx="1486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80702254-BD32-DF34-4E5E-127074AA8BD2}"/>
                  </a:ext>
                </a:extLst>
              </p14:cNvPr>
              <p14:cNvContentPartPr/>
              <p14:nvPr/>
            </p14:nvContentPartPr>
            <p14:xfrm>
              <a:off x="5362429" y="1660582"/>
              <a:ext cx="143640" cy="114120"/>
            </p14:xfrm>
          </p:contentPart>
        </mc:Choice>
        <mc:Fallback xmlns="">
          <p:pic>
            <p:nvPicPr>
              <p:cNvPr id="43" name="Freihand 42">
                <a:extLst>
                  <a:ext uri="{FF2B5EF4-FFF2-40B4-BE49-F238E27FC236}">
                    <a16:creationId xmlns:a16="http://schemas.microsoft.com/office/drawing/2014/main" id="{80702254-BD32-DF34-4E5E-127074AA8BD2}"/>
                  </a:ext>
                </a:extLst>
              </p:cNvPr>
              <p:cNvPicPr/>
              <p:nvPr/>
            </p:nvPicPr>
            <p:blipFill>
              <a:blip r:embed="rId66"/>
              <a:stretch>
                <a:fillRect/>
              </a:stretch>
            </p:blipFill>
            <p:spPr>
              <a:xfrm>
                <a:off x="5353429" y="1651582"/>
                <a:ext cx="161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8F21C9D6-F59E-F4A4-B526-E44E1253EF17}"/>
                  </a:ext>
                </a:extLst>
              </p14:cNvPr>
              <p14:cNvContentPartPr/>
              <p14:nvPr/>
            </p14:nvContentPartPr>
            <p14:xfrm>
              <a:off x="5573029" y="1587142"/>
              <a:ext cx="342720" cy="124560"/>
            </p14:xfrm>
          </p:contentPart>
        </mc:Choice>
        <mc:Fallback xmlns="">
          <p:pic>
            <p:nvPicPr>
              <p:cNvPr id="45" name="Freihand 44">
                <a:extLst>
                  <a:ext uri="{FF2B5EF4-FFF2-40B4-BE49-F238E27FC236}">
                    <a16:creationId xmlns:a16="http://schemas.microsoft.com/office/drawing/2014/main" id="{8F21C9D6-F59E-F4A4-B526-E44E1253EF17}"/>
                  </a:ext>
                </a:extLst>
              </p:cNvPr>
              <p:cNvPicPr/>
              <p:nvPr/>
            </p:nvPicPr>
            <p:blipFill>
              <a:blip r:embed="rId68"/>
              <a:stretch>
                <a:fillRect/>
              </a:stretch>
            </p:blipFill>
            <p:spPr>
              <a:xfrm>
                <a:off x="5564389" y="1578142"/>
                <a:ext cx="360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5905ACD9-8A95-CDE8-F388-216264DDA607}"/>
                  </a:ext>
                </a:extLst>
              </p14:cNvPr>
              <p14:cNvContentPartPr/>
              <p14:nvPr/>
            </p14:nvContentPartPr>
            <p14:xfrm>
              <a:off x="5745109" y="1632142"/>
              <a:ext cx="127800" cy="13320"/>
            </p14:xfrm>
          </p:contentPart>
        </mc:Choice>
        <mc:Fallback xmlns="">
          <p:pic>
            <p:nvPicPr>
              <p:cNvPr id="46" name="Freihand 45">
                <a:extLst>
                  <a:ext uri="{FF2B5EF4-FFF2-40B4-BE49-F238E27FC236}">
                    <a16:creationId xmlns:a16="http://schemas.microsoft.com/office/drawing/2014/main" id="{5905ACD9-8A95-CDE8-F388-216264DDA607}"/>
                  </a:ext>
                </a:extLst>
              </p:cNvPr>
              <p:cNvPicPr/>
              <p:nvPr/>
            </p:nvPicPr>
            <p:blipFill>
              <a:blip r:embed="rId70"/>
              <a:stretch>
                <a:fillRect/>
              </a:stretch>
            </p:blipFill>
            <p:spPr>
              <a:xfrm>
                <a:off x="5736109" y="1623142"/>
                <a:ext cx="145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55606802-1227-7313-327F-69C9ACAD9911}"/>
                  </a:ext>
                </a:extLst>
              </p14:cNvPr>
              <p14:cNvContentPartPr/>
              <p14:nvPr/>
            </p14:nvContentPartPr>
            <p14:xfrm>
              <a:off x="5922589" y="1525942"/>
              <a:ext cx="324720" cy="129240"/>
            </p14:xfrm>
          </p:contentPart>
        </mc:Choice>
        <mc:Fallback xmlns="">
          <p:pic>
            <p:nvPicPr>
              <p:cNvPr id="47" name="Freihand 46">
                <a:extLst>
                  <a:ext uri="{FF2B5EF4-FFF2-40B4-BE49-F238E27FC236}">
                    <a16:creationId xmlns:a16="http://schemas.microsoft.com/office/drawing/2014/main" id="{55606802-1227-7313-327F-69C9ACAD9911}"/>
                  </a:ext>
                </a:extLst>
              </p:cNvPr>
              <p:cNvPicPr/>
              <p:nvPr/>
            </p:nvPicPr>
            <p:blipFill>
              <a:blip r:embed="rId72"/>
              <a:stretch>
                <a:fillRect/>
              </a:stretch>
            </p:blipFill>
            <p:spPr>
              <a:xfrm>
                <a:off x="5913589" y="1517302"/>
                <a:ext cx="342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A0058AA9-3CF6-EA59-74B4-87E8BE1C9E6A}"/>
                  </a:ext>
                </a:extLst>
              </p14:cNvPr>
              <p14:cNvContentPartPr/>
              <p14:nvPr/>
            </p14:nvContentPartPr>
            <p14:xfrm>
              <a:off x="6233989" y="1489582"/>
              <a:ext cx="219960" cy="165960"/>
            </p14:xfrm>
          </p:contentPart>
        </mc:Choice>
        <mc:Fallback xmlns="">
          <p:pic>
            <p:nvPicPr>
              <p:cNvPr id="48" name="Freihand 47">
                <a:extLst>
                  <a:ext uri="{FF2B5EF4-FFF2-40B4-BE49-F238E27FC236}">
                    <a16:creationId xmlns:a16="http://schemas.microsoft.com/office/drawing/2014/main" id="{A0058AA9-3CF6-EA59-74B4-87E8BE1C9E6A}"/>
                  </a:ext>
                </a:extLst>
              </p:cNvPr>
              <p:cNvPicPr/>
              <p:nvPr/>
            </p:nvPicPr>
            <p:blipFill>
              <a:blip r:embed="rId74"/>
              <a:stretch>
                <a:fillRect/>
              </a:stretch>
            </p:blipFill>
            <p:spPr>
              <a:xfrm>
                <a:off x="6225349" y="1480582"/>
                <a:ext cx="2376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3" name="Freihand 102">
                <a:extLst>
                  <a:ext uri="{FF2B5EF4-FFF2-40B4-BE49-F238E27FC236}">
                    <a16:creationId xmlns:a16="http://schemas.microsoft.com/office/drawing/2014/main" id="{5A351297-8FB4-7222-4F2A-228E4280378A}"/>
                  </a:ext>
                </a:extLst>
              </p14:cNvPr>
              <p14:cNvContentPartPr/>
              <p14:nvPr/>
            </p14:nvContentPartPr>
            <p14:xfrm>
              <a:off x="976909" y="1024822"/>
              <a:ext cx="7538760" cy="5243040"/>
            </p14:xfrm>
          </p:contentPart>
        </mc:Choice>
        <mc:Fallback xmlns="">
          <p:pic>
            <p:nvPicPr>
              <p:cNvPr id="103" name="Freihand 102">
                <a:extLst>
                  <a:ext uri="{FF2B5EF4-FFF2-40B4-BE49-F238E27FC236}">
                    <a16:creationId xmlns:a16="http://schemas.microsoft.com/office/drawing/2014/main" id="{5A351297-8FB4-7222-4F2A-228E4280378A}"/>
                  </a:ext>
                </a:extLst>
              </p:cNvPr>
              <p:cNvPicPr/>
              <p:nvPr/>
            </p:nvPicPr>
            <p:blipFill>
              <a:blip r:embed="rId76"/>
              <a:stretch>
                <a:fillRect/>
              </a:stretch>
            </p:blipFill>
            <p:spPr>
              <a:xfrm>
                <a:off x="968269" y="1016182"/>
                <a:ext cx="7556400" cy="5260680"/>
              </a:xfrm>
              <a:prstGeom prst="rect">
                <a:avLst/>
              </a:prstGeom>
            </p:spPr>
          </p:pic>
        </mc:Fallback>
      </mc:AlternateContent>
      <p:grpSp>
        <p:nvGrpSpPr>
          <p:cNvPr id="111" name="Gruppieren 110">
            <a:extLst>
              <a:ext uri="{FF2B5EF4-FFF2-40B4-BE49-F238E27FC236}">
                <a16:creationId xmlns:a16="http://schemas.microsoft.com/office/drawing/2014/main" id="{A8CBB381-F39C-B346-91BC-F71C7C4000B6}"/>
              </a:ext>
            </a:extLst>
          </p:cNvPr>
          <p:cNvGrpSpPr/>
          <p:nvPr/>
        </p:nvGrpSpPr>
        <p:grpSpPr>
          <a:xfrm>
            <a:off x="5285029" y="4929382"/>
            <a:ext cx="2892960" cy="1587240"/>
            <a:chOff x="5285029" y="4929382"/>
            <a:chExt cx="2892960" cy="1587240"/>
          </a:xfrm>
        </p:grpSpPr>
        <mc:AlternateContent xmlns:mc="http://schemas.openxmlformats.org/markup-compatibility/2006" xmlns:p14="http://schemas.microsoft.com/office/powerpoint/2010/main">
          <mc:Choice Requires="p14">
            <p:contentPart p14:bwMode="auto" r:id="rId77">
              <p14:nvContentPartPr>
                <p14:cNvPr id="105" name="Freihand 104">
                  <a:extLst>
                    <a:ext uri="{FF2B5EF4-FFF2-40B4-BE49-F238E27FC236}">
                      <a16:creationId xmlns:a16="http://schemas.microsoft.com/office/drawing/2014/main" id="{F17BE67B-A9EC-7E55-BB8F-9A0D80240BD4}"/>
                    </a:ext>
                  </a:extLst>
                </p14:cNvPr>
                <p14:cNvContentPartPr/>
                <p14:nvPr/>
              </p14:nvContentPartPr>
              <p14:xfrm>
                <a:off x="5621269" y="5323222"/>
                <a:ext cx="759600" cy="938880"/>
              </p14:xfrm>
            </p:contentPart>
          </mc:Choice>
          <mc:Fallback xmlns="">
            <p:pic>
              <p:nvPicPr>
                <p:cNvPr id="105" name="Freihand 104">
                  <a:extLst>
                    <a:ext uri="{FF2B5EF4-FFF2-40B4-BE49-F238E27FC236}">
                      <a16:creationId xmlns:a16="http://schemas.microsoft.com/office/drawing/2014/main" id="{F17BE67B-A9EC-7E55-BB8F-9A0D80240BD4}"/>
                    </a:ext>
                  </a:extLst>
                </p:cNvPr>
                <p:cNvPicPr/>
                <p:nvPr/>
              </p:nvPicPr>
              <p:blipFill>
                <a:blip r:embed="rId78"/>
                <a:stretch>
                  <a:fillRect/>
                </a:stretch>
              </p:blipFill>
              <p:spPr>
                <a:xfrm>
                  <a:off x="5612269" y="5314582"/>
                  <a:ext cx="777240" cy="956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6" name="Freihand 105">
                  <a:extLst>
                    <a:ext uri="{FF2B5EF4-FFF2-40B4-BE49-F238E27FC236}">
                      <a16:creationId xmlns:a16="http://schemas.microsoft.com/office/drawing/2014/main" id="{06F3804F-4FC5-A6D9-E4EA-5C1FD235280B}"/>
                    </a:ext>
                  </a:extLst>
                </p14:cNvPr>
                <p14:cNvContentPartPr/>
                <p14:nvPr/>
              </p14:nvContentPartPr>
              <p14:xfrm>
                <a:off x="5285029" y="4929382"/>
                <a:ext cx="758520" cy="653760"/>
              </p14:xfrm>
            </p:contentPart>
          </mc:Choice>
          <mc:Fallback xmlns="">
            <p:pic>
              <p:nvPicPr>
                <p:cNvPr id="106" name="Freihand 105">
                  <a:extLst>
                    <a:ext uri="{FF2B5EF4-FFF2-40B4-BE49-F238E27FC236}">
                      <a16:creationId xmlns:a16="http://schemas.microsoft.com/office/drawing/2014/main" id="{06F3804F-4FC5-A6D9-E4EA-5C1FD235280B}"/>
                    </a:ext>
                  </a:extLst>
                </p:cNvPr>
                <p:cNvPicPr/>
                <p:nvPr/>
              </p:nvPicPr>
              <p:blipFill>
                <a:blip r:embed="rId80"/>
                <a:stretch>
                  <a:fillRect/>
                </a:stretch>
              </p:blipFill>
              <p:spPr>
                <a:xfrm>
                  <a:off x="5276029" y="4920382"/>
                  <a:ext cx="77616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7" name="Freihand 106">
                  <a:extLst>
                    <a:ext uri="{FF2B5EF4-FFF2-40B4-BE49-F238E27FC236}">
                      <a16:creationId xmlns:a16="http://schemas.microsoft.com/office/drawing/2014/main" id="{423E5285-56F8-F503-9EC5-AEA9C662C576}"/>
                    </a:ext>
                  </a:extLst>
                </p14:cNvPr>
                <p14:cNvContentPartPr/>
                <p14:nvPr/>
              </p14:nvContentPartPr>
              <p14:xfrm>
                <a:off x="6569149" y="5713822"/>
                <a:ext cx="408960" cy="615960"/>
              </p14:xfrm>
            </p:contentPart>
          </mc:Choice>
          <mc:Fallback xmlns="">
            <p:pic>
              <p:nvPicPr>
                <p:cNvPr id="107" name="Freihand 106">
                  <a:extLst>
                    <a:ext uri="{FF2B5EF4-FFF2-40B4-BE49-F238E27FC236}">
                      <a16:creationId xmlns:a16="http://schemas.microsoft.com/office/drawing/2014/main" id="{423E5285-56F8-F503-9EC5-AEA9C662C576}"/>
                    </a:ext>
                  </a:extLst>
                </p:cNvPr>
                <p:cNvPicPr/>
                <p:nvPr/>
              </p:nvPicPr>
              <p:blipFill>
                <a:blip r:embed="rId82"/>
                <a:stretch>
                  <a:fillRect/>
                </a:stretch>
              </p:blipFill>
              <p:spPr>
                <a:xfrm>
                  <a:off x="6560509" y="5705182"/>
                  <a:ext cx="42660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8" name="Freihand 107">
                  <a:extLst>
                    <a:ext uri="{FF2B5EF4-FFF2-40B4-BE49-F238E27FC236}">
                      <a16:creationId xmlns:a16="http://schemas.microsoft.com/office/drawing/2014/main" id="{B7D68352-9162-0934-BA14-868492F1EC8B}"/>
                    </a:ext>
                  </a:extLst>
                </p14:cNvPr>
                <p14:cNvContentPartPr/>
                <p14:nvPr/>
              </p14:nvContentPartPr>
              <p14:xfrm>
                <a:off x="7024909" y="5645422"/>
                <a:ext cx="399960" cy="607680"/>
              </p14:xfrm>
            </p:contentPart>
          </mc:Choice>
          <mc:Fallback xmlns="">
            <p:pic>
              <p:nvPicPr>
                <p:cNvPr id="108" name="Freihand 107">
                  <a:extLst>
                    <a:ext uri="{FF2B5EF4-FFF2-40B4-BE49-F238E27FC236}">
                      <a16:creationId xmlns:a16="http://schemas.microsoft.com/office/drawing/2014/main" id="{B7D68352-9162-0934-BA14-868492F1EC8B}"/>
                    </a:ext>
                  </a:extLst>
                </p:cNvPr>
                <p:cNvPicPr/>
                <p:nvPr/>
              </p:nvPicPr>
              <p:blipFill>
                <a:blip r:embed="rId84"/>
                <a:stretch>
                  <a:fillRect/>
                </a:stretch>
              </p:blipFill>
              <p:spPr>
                <a:xfrm>
                  <a:off x="7015909" y="5636782"/>
                  <a:ext cx="41760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9" name="Freihand 108">
                  <a:extLst>
                    <a:ext uri="{FF2B5EF4-FFF2-40B4-BE49-F238E27FC236}">
                      <a16:creationId xmlns:a16="http://schemas.microsoft.com/office/drawing/2014/main" id="{46DEEC85-1D0B-47D5-B1F7-561F990E6B03}"/>
                    </a:ext>
                  </a:extLst>
                </p14:cNvPr>
                <p14:cNvContentPartPr/>
                <p14:nvPr/>
              </p14:nvContentPartPr>
              <p14:xfrm>
                <a:off x="7467709" y="5577382"/>
                <a:ext cx="326520" cy="594720"/>
              </p14:xfrm>
            </p:contentPart>
          </mc:Choice>
          <mc:Fallback xmlns="">
            <p:pic>
              <p:nvPicPr>
                <p:cNvPr id="109" name="Freihand 108">
                  <a:extLst>
                    <a:ext uri="{FF2B5EF4-FFF2-40B4-BE49-F238E27FC236}">
                      <a16:creationId xmlns:a16="http://schemas.microsoft.com/office/drawing/2014/main" id="{46DEEC85-1D0B-47D5-B1F7-561F990E6B03}"/>
                    </a:ext>
                  </a:extLst>
                </p:cNvPr>
                <p:cNvPicPr/>
                <p:nvPr/>
              </p:nvPicPr>
              <p:blipFill>
                <a:blip r:embed="rId86"/>
                <a:stretch>
                  <a:fillRect/>
                </a:stretch>
              </p:blipFill>
              <p:spPr>
                <a:xfrm>
                  <a:off x="7459069" y="5568742"/>
                  <a:ext cx="34416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0" name="Freihand 109">
                  <a:extLst>
                    <a:ext uri="{FF2B5EF4-FFF2-40B4-BE49-F238E27FC236}">
                      <a16:creationId xmlns:a16="http://schemas.microsoft.com/office/drawing/2014/main" id="{A9CC611C-C5D8-F56F-143C-84D150304ACA}"/>
                    </a:ext>
                  </a:extLst>
                </p14:cNvPr>
                <p14:cNvContentPartPr/>
                <p14:nvPr/>
              </p14:nvContentPartPr>
              <p14:xfrm>
                <a:off x="6237589" y="6131062"/>
                <a:ext cx="1940400" cy="385560"/>
              </p14:xfrm>
            </p:contentPart>
          </mc:Choice>
          <mc:Fallback xmlns="">
            <p:pic>
              <p:nvPicPr>
                <p:cNvPr id="110" name="Freihand 109">
                  <a:extLst>
                    <a:ext uri="{FF2B5EF4-FFF2-40B4-BE49-F238E27FC236}">
                      <a16:creationId xmlns:a16="http://schemas.microsoft.com/office/drawing/2014/main" id="{A9CC611C-C5D8-F56F-143C-84D150304ACA}"/>
                    </a:ext>
                  </a:extLst>
                </p:cNvPr>
                <p:cNvPicPr/>
                <p:nvPr/>
              </p:nvPicPr>
              <p:blipFill>
                <a:blip r:embed="rId88"/>
                <a:stretch>
                  <a:fillRect/>
                </a:stretch>
              </p:blipFill>
              <p:spPr>
                <a:xfrm>
                  <a:off x="6228949" y="6122422"/>
                  <a:ext cx="1958040" cy="40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112" name="Freihand 111">
                <a:extLst>
                  <a:ext uri="{FF2B5EF4-FFF2-40B4-BE49-F238E27FC236}">
                    <a16:creationId xmlns:a16="http://schemas.microsoft.com/office/drawing/2014/main" id="{A878E4D2-2213-95BC-7FA3-E4AB3EDBA4ED}"/>
                  </a:ext>
                </a:extLst>
              </p14:cNvPr>
              <p14:cNvContentPartPr/>
              <p14:nvPr/>
            </p14:nvContentPartPr>
            <p14:xfrm>
              <a:off x="1682869" y="4979422"/>
              <a:ext cx="2407680" cy="125280"/>
            </p14:xfrm>
          </p:contentPart>
        </mc:Choice>
        <mc:Fallback xmlns="">
          <p:pic>
            <p:nvPicPr>
              <p:cNvPr id="112" name="Freihand 111">
                <a:extLst>
                  <a:ext uri="{FF2B5EF4-FFF2-40B4-BE49-F238E27FC236}">
                    <a16:creationId xmlns:a16="http://schemas.microsoft.com/office/drawing/2014/main" id="{A878E4D2-2213-95BC-7FA3-E4AB3EDBA4ED}"/>
                  </a:ext>
                </a:extLst>
              </p:cNvPr>
              <p:cNvPicPr/>
              <p:nvPr/>
            </p:nvPicPr>
            <p:blipFill>
              <a:blip r:embed="rId90"/>
              <a:stretch>
                <a:fillRect/>
              </a:stretch>
            </p:blipFill>
            <p:spPr>
              <a:xfrm>
                <a:off x="1673869" y="4970782"/>
                <a:ext cx="2425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3" name="Freihand 112">
                <a:extLst>
                  <a:ext uri="{FF2B5EF4-FFF2-40B4-BE49-F238E27FC236}">
                    <a16:creationId xmlns:a16="http://schemas.microsoft.com/office/drawing/2014/main" id="{F67F30AF-02AE-E677-7234-03858B54CD0B}"/>
                  </a:ext>
                </a:extLst>
              </p14:cNvPr>
              <p14:cNvContentPartPr/>
              <p14:nvPr/>
            </p14:nvContentPartPr>
            <p14:xfrm>
              <a:off x="1489549" y="3413062"/>
              <a:ext cx="2421720" cy="211680"/>
            </p14:xfrm>
          </p:contentPart>
        </mc:Choice>
        <mc:Fallback xmlns="">
          <p:pic>
            <p:nvPicPr>
              <p:cNvPr id="113" name="Freihand 112">
                <a:extLst>
                  <a:ext uri="{FF2B5EF4-FFF2-40B4-BE49-F238E27FC236}">
                    <a16:creationId xmlns:a16="http://schemas.microsoft.com/office/drawing/2014/main" id="{F67F30AF-02AE-E677-7234-03858B54CD0B}"/>
                  </a:ext>
                </a:extLst>
              </p:cNvPr>
              <p:cNvPicPr/>
              <p:nvPr/>
            </p:nvPicPr>
            <p:blipFill>
              <a:blip r:embed="rId92"/>
              <a:stretch>
                <a:fillRect/>
              </a:stretch>
            </p:blipFill>
            <p:spPr>
              <a:xfrm>
                <a:off x="1480909" y="3404422"/>
                <a:ext cx="24393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4" name="Freihand 113">
                <a:extLst>
                  <a:ext uri="{FF2B5EF4-FFF2-40B4-BE49-F238E27FC236}">
                    <a16:creationId xmlns:a16="http://schemas.microsoft.com/office/drawing/2014/main" id="{E57E1760-0647-5B0B-88DB-72EAB7887482}"/>
                  </a:ext>
                </a:extLst>
              </p14:cNvPr>
              <p14:cNvContentPartPr/>
              <p14:nvPr/>
            </p14:nvContentPartPr>
            <p14:xfrm>
              <a:off x="1937029" y="4227382"/>
              <a:ext cx="2523960" cy="210240"/>
            </p14:xfrm>
          </p:contentPart>
        </mc:Choice>
        <mc:Fallback xmlns="">
          <p:pic>
            <p:nvPicPr>
              <p:cNvPr id="114" name="Freihand 113">
                <a:extLst>
                  <a:ext uri="{FF2B5EF4-FFF2-40B4-BE49-F238E27FC236}">
                    <a16:creationId xmlns:a16="http://schemas.microsoft.com/office/drawing/2014/main" id="{E57E1760-0647-5B0B-88DB-72EAB7887482}"/>
                  </a:ext>
                </a:extLst>
              </p:cNvPr>
              <p:cNvPicPr/>
              <p:nvPr/>
            </p:nvPicPr>
            <p:blipFill>
              <a:blip r:embed="rId94"/>
              <a:stretch>
                <a:fillRect/>
              </a:stretch>
            </p:blipFill>
            <p:spPr>
              <a:xfrm>
                <a:off x="1928029" y="4218382"/>
                <a:ext cx="2541600" cy="227880"/>
              </a:xfrm>
              <a:prstGeom prst="rect">
                <a:avLst/>
              </a:prstGeom>
            </p:spPr>
          </p:pic>
        </mc:Fallback>
      </mc:AlternateContent>
      <p:grpSp>
        <p:nvGrpSpPr>
          <p:cNvPr id="120" name="Gruppieren 119">
            <a:extLst>
              <a:ext uri="{FF2B5EF4-FFF2-40B4-BE49-F238E27FC236}">
                <a16:creationId xmlns:a16="http://schemas.microsoft.com/office/drawing/2014/main" id="{5513AF0C-4527-0FE4-DD1B-FF96F7B1471D}"/>
              </a:ext>
            </a:extLst>
          </p:cNvPr>
          <p:cNvGrpSpPr/>
          <p:nvPr/>
        </p:nvGrpSpPr>
        <p:grpSpPr>
          <a:xfrm>
            <a:off x="1377229" y="2382382"/>
            <a:ext cx="6624000" cy="2414880"/>
            <a:chOff x="1377229" y="2382382"/>
            <a:chExt cx="6624000" cy="2414880"/>
          </a:xfrm>
        </p:grpSpPr>
        <mc:AlternateContent xmlns:mc="http://schemas.openxmlformats.org/markup-compatibility/2006" xmlns:p14="http://schemas.microsoft.com/office/powerpoint/2010/main">
          <mc:Choice Requires="p14">
            <p:contentPart p14:bwMode="auto" r:id="rId95">
              <p14:nvContentPartPr>
                <p14:cNvPr id="49" name="Freihand 48">
                  <a:extLst>
                    <a:ext uri="{FF2B5EF4-FFF2-40B4-BE49-F238E27FC236}">
                      <a16:creationId xmlns:a16="http://schemas.microsoft.com/office/drawing/2014/main" id="{E8FF17C0-6817-4F0E-24E0-FBAADBD686A3}"/>
                    </a:ext>
                  </a:extLst>
                </p14:cNvPr>
                <p14:cNvContentPartPr/>
                <p14:nvPr/>
              </p14:nvContentPartPr>
              <p14:xfrm>
                <a:off x="3702109" y="2997262"/>
                <a:ext cx="448200" cy="128880"/>
              </p14:xfrm>
            </p:contentPart>
          </mc:Choice>
          <mc:Fallback xmlns="">
            <p:pic>
              <p:nvPicPr>
                <p:cNvPr id="49" name="Freihand 48">
                  <a:extLst>
                    <a:ext uri="{FF2B5EF4-FFF2-40B4-BE49-F238E27FC236}">
                      <a16:creationId xmlns:a16="http://schemas.microsoft.com/office/drawing/2014/main" id="{E8FF17C0-6817-4F0E-24E0-FBAADBD686A3}"/>
                    </a:ext>
                  </a:extLst>
                </p:cNvPr>
                <p:cNvPicPr/>
                <p:nvPr/>
              </p:nvPicPr>
              <p:blipFill>
                <a:blip r:embed="rId96"/>
                <a:stretch>
                  <a:fillRect/>
                </a:stretch>
              </p:blipFill>
              <p:spPr>
                <a:xfrm>
                  <a:off x="3693469" y="2988262"/>
                  <a:ext cx="465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A6D2E0A6-0CCB-EB49-3BE1-A12CC5C5553B}"/>
                    </a:ext>
                  </a:extLst>
                </p14:cNvPr>
                <p14:cNvContentPartPr/>
                <p14:nvPr/>
              </p14:nvContentPartPr>
              <p14:xfrm>
                <a:off x="3655309" y="2985742"/>
                <a:ext cx="205560" cy="226800"/>
              </p14:xfrm>
            </p:contentPart>
          </mc:Choice>
          <mc:Fallback xmlns="">
            <p:pic>
              <p:nvPicPr>
                <p:cNvPr id="50" name="Freihand 49">
                  <a:extLst>
                    <a:ext uri="{FF2B5EF4-FFF2-40B4-BE49-F238E27FC236}">
                      <a16:creationId xmlns:a16="http://schemas.microsoft.com/office/drawing/2014/main" id="{A6D2E0A6-0CCB-EB49-3BE1-A12CC5C5553B}"/>
                    </a:ext>
                  </a:extLst>
                </p:cNvPr>
                <p:cNvPicPr/>
                <p:nvPr/>
              </p:nvPicPr>
              <p:blipFill>
                <a:blip r:embed="rId98"/>
                <a:stretch>
                  <a:fillRect/>
                </a:stretch>
              </p:blipFill>
              <p:spPr>
                <a:xfrm>
                  <a:off x="3646309" y="2976742"/>
                  <a:ext cx="223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3" name="Freihand 52">
                  <a:extLst>
                    <a:ext uri="{FF2B5EF4-FFF2-40B4-BE49-F238E27FC236}">
                      <a16:creationId xmlns:a16="http://schemas.microsoft.com/office/drawing/2014/main" id="{CBEADACB-6030-037B-84FC-D18AD46404E2}"/>
                    </a:ext>
                  </a:extLst>
                </p14:cNvPr>
                <p14:cNvContentPartPr/>
                <p14:nvPr/>
              </p14:nvContentPartPr>
              <p14:xfrm>
                <a:off x="4486909" y="2833102"/>
                <a:ext cx="23400" cy="199080"/>
              </p14:xfrm>
            </p:contentPart>
          </mc:Choice>
          <mc:Fallback xmlns="">
            <p:pic>
              <p:nvPicPr>
                <p:cNvPr id="53" name="Freihand 52">
                  <a:extLst>
                    <a:ext uri="{FF2B5EF4-FFF2-40B4-BE49-F238E27FC236}">
                      <a16:creationId xmlns:a16="http://schemas.microsoft.com/office/drawing/2014/main" id="{CBEADACB-6030-037B-84FC-D18AD46404E2}"/>
                    </a:ext>
                  </a:extLst>
                </p:cNvPr>
                <p:cNvPicPr/>
                <p:nvPr/>
              </p:nvPicPr>
              <p:blipFill>
                <a:blip r:embed="rId100"/>
                <a:stretch>
                  <a:fillRect/>
                </a:stretch>
              </p:blipFill>
              <p:spPr>
                <a:xfrm>
                  <a:off x="4478269" y="2824462"/>
                  <a:ext cx="41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 name="Freihand 53">
                  <a:extLst>
                    <a:ext uri="{FF2B5EF4-FFF2-40B4-BE49-F238E27FC236}">
                      <a16:creationId xmlns:a16="http://schemas.microsoft.com/office/drawing/2014/main" id="{E140821F-92CB-134D-CC3A-94F59C9CBA4F}"/>
                    </a:ext>
                  </a:extLst>
                </p14:cNvPr>
                <p14:cNvContentPartPr/>
                <p14:nvPr/>
              </p14:nvContentPartPr>
              <p14:xfrm>
                <a:off x="4342189" y="2795662"/>
                <a:ext cx="268560" cy="224640"/>
              </p14:xfrm>
            </p:contentPart>
          </mc:Choice>
          <mc:Fallback xmlns="">
            <p:pic>
              <p:nvPicPr>
                <p:cNvPr id="54" name="Freihand 53">
                  <a:extLst>
                    <a:ext uri="{FF2B5EF4-FFF2-40B4-BE49-F238E27FC236}">
                      <a16:creationId xmlns:a16="http://schemas.microsoft.com/office/drawing/2014/main" id="{E140821F-92CB-134D-CC3A-94F59C9CBA4F}"/>
                    </a:ext>
                  </a:extLst>
                </p:cNvPr>
                <p:cNvPicPr/>
                <p:nvPr/>
              </p:nvPicPr>
              <p:blipFill>
                <a:blip r:embed="rId102"/>
                <a:stretch>
                  <a:fillRect/>
                </a:stretch>
              </p:blipFill>
              <p:spPr>
                <a:xfrm>
                  <a:off x="4333549" y="2787022"/>
                  <a:ext cx="2862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5" name="Freihand 54">
                  <a:extLst>
                    <a:ext uri="{FF2B5EF4-FFF2-40B4-BE49-F238E27FC236}">
                      <a16:creationId xmlns:a16="http://schemas.microsoft.com/office/drawing/2014/main" id="{C241D69F-2A4F-D7B7-2F60-EFA1B0629CE1}"/>
                    </a:ext>
                  </a:extLst>
                </p14:cNvPr>
                <p14:cNvContentPartPr/>
                <p14:nvPr/>
              </p14:nvContentPartPr>
              <p14:xfrm>
                <a:off x="4663309" y="2679382"/>
                <a:ext cx="380880" cy="269280"/>
              </p14:xfrm>
            </p:contentPart>
          </mc:Choice>
          <mc:Fallback xmlns="">
            <p:pic>
              <p:nvPicPr>
                <p:cNvPr id="55" name="Freihand 54">
                  <a:extLst>
                    <a:ext uri="{FF2B5EF4-FFF2-40B4-BE49-F238E27FC236}">
                      <a16:creationId xmlns:a16="http://schemas.microsoft.com/office/drawing/2014/main" id="{C241D69F-2A4F-D7B7-2F60-EFA1B0629CE1}"/>
                    </a:ext>
                  </a:extLst>
                </p:cNvPr>
                <p:cNvPicPr/>
                <p:nvPr/>
              </p:nvPicPr>
              <p:blipFill>
                <a:blip r:embed="rId104"/>
                <a:stretch>
                  <a:fillRect/>
                </a:stretch>
              </p:blipFill>
              <p:spPr>
                <a:xfrm>
                  <a:off x="4654309" y="2670382"/>
                  <a:ext cx="3985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6" name="Freihand 55">
                  <a:extLst>
                    <a:ext uri="{FF2B5EF4-FFF2-40B4-BE49-F238E27FC236}">
                      <a16:creationId xmlns:a16="http://schemas.microsoft.com/office/drawing/2014/main" id="{1980669F-E09F-53C7-FD60-674A3284412C}"/>
                    </a:ext>
                  </a:extLst>
                </p14:cNvPr>
                <p14:cNvContentPartPr/>
                <p14:nvPr/>
              </p14:nvContentPartPr>
              <p14:xfrm>
                <a:off x="5022589" y="2522782"/>
                <a:ext cx="785880" cy="313560"/>
              </p14:xfrm>
            </p:contentPart>
          </mc:Choice>
          <mc:Fallback xmlns="">
            <p:pic>
              <p:nvPicPr>
                <p:cNvPr id="56" name="Freihand 55">
                  <a:extLst>
                    <a:ext uri="{FF2B5EF4-FFF2-40B4-BE49-F238E27FC236}">
                      <a16:creationId xmlns:a16="http://schemas.microsoft.com/office/drawing/2014/main" id="{1980669F-E09F-53C7-FD60-674A3284412C}"/>
                    </a:ext>
                  </a:extLst>
                </p:cNvPr>
                <p:cNvPicPr/>
                <p:nvPr/>
              </p:nvPicPr>
              <p:blipFill>
                <a:blip r:embed="rId106"/>
                <a:stretch>
                  <a:fillRect/>
                </a:stretch>
              </p:blipFill>
              <p:spPr>
                <a:xfrm>
                  <a:off x="5013949" y="2514142"/>
                  <a:ext cx="80352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7" name="Freihand 56">
                  <a:extLst>
                    <a:ext uri="{FF2B5EF4-FFF2-40B4-BE49-F238E27FC236}">
                      <a16:creationId xmlns:a16="http://schemas.microsoft.com/office/drawing/2014/main" id="{986F7455-C3FA-85AB-14E3-700907E3254F}"/>
                    </a:ext>
                  </a:extLst>
                </p14:cNvPr>
                <p14:cNvContentPartPr/>
                <p14:nvPr/>
              </p14:nvContentPartPr>
              <p14:xfrm>
                <a:off x="6023389" y="2382382"/>
                <a:ext cx="406080" cy="152640"/>
              </p14:xfrm>
            </p:contentPart>
          </mc:Choice>
          <mc:Fallback xmlns="">
            <p:pic>
              <p:nvPicPr>
                <p:cNvPr id="57" name="Freihand 56">
                  <a:extLst>
                    <a:ext uri="{FF2B5EF4-FFF2-40B4-BE49-F238E27FC236}">
                      <a16:creationId xmlns:a16="http://schemas.microsoft.com/office/drawing/2014/main" id="{986F7455-C3FA-85AB-14E3-700907E3254F}"/>
                    </a:ext>
                  </a:extLst>
                </p:cNvPr>
                <p:cNvPicPr/>
                <p:nvPr/>
              </p:nvPicPr>
              <p:blipFill>
                <a:blip r:embed="rId108"/>
                <a:stretch>
                  <a:fillRect/>
                </a:stretch>
              </p:blipFill>
              <p:spPr>
                <a:xfrm>
                  <a:off x="6014389" y="2373382"/>
                  <a:ext cx="423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Freihand 57">
                  <a:extLst>
                    <a:ext uri="{FF2B5EF4-FFF2-40B4-BE49-F238E27FC236}">
                      <a16:creationId xmlns:a16="http://schemas.microsoft.com/office/drawing/2014/main" id="{5F9D8429-9368-9C34-82EA-04DDAD067D71}"/>
                    </a:ext>
                  </a:extLst>
                </p14:cNvPr>
                <p14:cNvContentPartPr/>
                <p14:nvPr/>
              </p14:nvContentPartPr>
              <p14:xfrm>
                <a:off x="5310949" y="2990422"/>
                <a:ext cx="259920" cy="165600"/>
              </p14:xfrm>
            </p:contentPart>
          </mc:Choice>
          <mc:Fallback xmlns="">
            <p:pic>
              <p:nvPicPr>
                <p:cNvPr id="58" name="Freihand 57">
                  <a:extLst>
                    <a:ext uri="{FF2B5EF4-FFF2-40B4-BE49-F238E27FC236}">
                      <a16:creationId xmlns:a16="http://schemas.microsoft.com/office/drawing/2014/main" id="{5F9D8429-9368-9C34-82EA-04DDAD067D71}"/>
                    </a:ext>
                  </a:extLst>
                </p:cNvPr>
                <p:cNvPicPr/>
                <p:nvPr/>
              </p:nvPicPr>
              <p:blipFill>
                <a:blip r:embed="rId110"/>
                <a:stretch>
                  <a:fillRect/>
                </a:stretch>
              </p:blipFill>
              <p:spPr>
                <a:xfrm>
                  <a:off x="5302309" y="2981422"/>
                  <a:ext cx="277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9" name="Freihand 58">
                  <a:extLst>
                    <a:ext uri="{FF2B5EF4-FFF2-40B4-BE49-F238E27FC236}">
                      <a16:creationId xmlns:a16="http://schemas.microsoft.com/office/drawing/2014/main" id="{5BA68232-36AF-15F5-E2C3-443C79C9BD1B}"/>
                    </a:ext>
                  </a:extLst>
                </p14:cNvPr>
                <p14:cNvContentPartPr/>
                <p14:nvPr/>
              </p14:nvContentPartPr>
              <p14:xfrm>
                <a:off x="5557909" y="2857942"/>
                <a:ext cx="128520" cy="221760"/>
              </p14:xfrm>
            </p:contentPart>
          </mc:Choice>
          <mc:Fallback xmlns="">
            <p:pic>
              <p:nvPicPr>
                <p:cNvPr id="59" name="Freihand 58">
                  <a:extLst>
                    <a:ext uri="{FF2B5EF4-FFF2-40B4-BE49-F238E27FC236}">
                      <a16:creationId xmlns:a16="http://schemas.microsoft.com/office/drawing/2014/main" id="{5BA68232-36AF-15F5-E2C3-443C79C9BD1B}"/>
                    </a:ext>
                  </a:extLst>
                </p:cNvPr>
                <p:cNvPicPr/>
                <p:nvPr/>
              </p:nvPicPr>
              <p:blipFill>
                <a:blip r:embed="rId112"/>
                <a:stretch>
                  <a:fillRect/>
                </a:stretch>
              </p:blipFill>
              <p:spPr>
                <a:xfrm>
                  <a:off x="5548909" y="2849302"/>
                  <a:ext cx="1461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0" name="Freihand 59">
                  <a:extLst>
                    <a:ext uri="{FF2B5EF4-FFF2-40B4-BE49-F238E27FC236}">
                      <a16:creationId xmlns:a16="http://schemas.microsoft.com/office/drawing/2014/main" id="{176E6ABB-FFA1-91F9-F437-C56B8CFD1D4D}"/>
                    </a:ext>
                  </a:extLst>
                </p14:cNvPr>
                <p14:cNvContentPartPr/>
                <p14:nvPr/>
              </p14:nvContentPartPr>
              <p14:xfrm>
                <a:off x="5682829" y="2785582"/>
                <a:ext cx="441720" cy="232560"/>
              </p14:xfrm>
            </p:contentPart>
          </mc:Choice>
          <mc:Fallback xmlns="">
            <p:pic>
              <p:nvPicPr>
                <p:cNvPr id="60" name="Freihand 59">
                  <a:extLst>
                    <a:ext uri="{FF2B5EF4-FFF2-40B4-BE49-F238E27FC236}">
                      <a16:creationId xmlns:a16="http://schemas.microsoft.com/office/drawing/2014/main" id="{176E6ABB-FFA1-91F9-F437-C56B8CFD1D4D}"/>
                    </a:ext>
                  </a:extLst>
                </p:cNvPr>
                <p:cNvPicPr/>
                <p:nvPr/>
              </p:nvPicPr>
              <p:blipFill>
                <a:blip r:embed="rId114"/>
                <a:stretch>
                  <a:fillRect/>
                </a:stretch>
              </p:blipFill>
              <p:spPr>
                <a:xfrm>
                  <a:off x="5674189" y="2776582"/>
                  <a:ext cx="459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1FEC7F6F-CB94-A448-948D-7D9578ADA2F6}"/>
                    </a:ext>
                  </a:extLst>
                </p14:cNvPr>
                <p14:cNvContentPartPr/>
                <p14:nvPr/>
              </p14:nvContentPartPr>
              <p14:xfrm>
                <a:off x="6028429" y="2748142"/>
                <a:ext cx="51480" cy="16200"/>
              </p14:xfrm>
            </p:contentPart>
          </mc:Choice>
          <mc:Fallback xmlns="">
            <p:pic>
              <p:nvPicPr>
                <p:cNvPr id="61" name="Freihand 60">
                  <a:extLst>
                    <a:ext uri="{FF2B5EF4-FFF2-40B4-BE49-F238E27FC236}">
                      <a16:creationId xmlns:a16="http://schemas.microsoft.com/office/drawing/2014/main" id="{1FEC7F6F-CB94-A448-948D-7D9578ADA2F6}"/>
                    </a:ext>
                  </a:extLst>
                </p:cNvPr>
                <p:cNvPicPr/>
                <p:nvPr/>
              </p:nvPicPr>
              <p:blipFill>
                <a:blip r:embed="rId116"/>
                <a:stretch>
                  <a:fillRect/>
                </a:stretch>
              </p:blipFill>
              <p:spPr>
                <a:xfrm>
                  <a:off x="6019429" y="2739142"/>
                  <a:ext cx="69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AC3B9D88-21E2-DAEE-2597-969879ABB1A1}"/>
                    </a:ext>
                  </a:extLst>
                </p14:cNvPr>
                <p14:cNvContentPartPr/>
                <p14:nvPr/>
              </p14:nvContentPartPr>
              <p14:xfrm>
                <a:off x="6164509" y="2789902"/>
                <a:ext cx="320760" cy="78120"/>
              </p14:xfrm>
            </p:contentPart>
          </mc:Choice>
          <mc:Fallback xmlns="">
            <p:pic>
              <p:nvPicPr>
                <p:cNvPr id="62" name="Freihand 61">
                  <a:extLst>
                    <a:ext uri="{FF2B5EF4-FFF2-40B4-BE49-F238E27FC236}">
                      <a16:creationId xmlns:a16="http://schemas.microsoft.com/office/drawing/2014/main" id="{AC3B9D88-21E2-DAEE-2597-969879ABB1A1}"/>
                    </a:ext>
                  </a:extLst>
                </p:cNvPr>
                <p:cNvPicPr/>
                <p:nvPr/>
              </p:nvPicPr>
              <p:blipFill>
                <a:blip r:embed="rId118"/>
                <a:stretch>
                  <a:fillRect/>
                </a:stretch>
              </p:blipFill>
              <p:spPr>
                <a:xfrm>
                  <a:off x="6155869" y="2780902"/>
                  <a:ext cx="338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4" name="Freihand 63">
                  <a:extLst>
                    <a:ext uri="{FF2B5EF4-FFF2-40B4-BE49-F238E27FC236}">
                      <a16:creationId xmlns:a16="http://schemas.microsoft.com/office/drawing/2014/main" id="{70DDAB1B-3E43-CD6B-EC00-B43DB8E1737B}"/>
                    </a:ext>
                  </a:extLst>
                </p14:cNvPr>
                <p14:cNvContentPartPr/>
                <p14:nvPr/>
              </p14:nvContentPartPr>
              <p14:xfrm>
                <a:off x="6536749" y="2574622"/>
                <a:ext cx="176400" cy="259920"/>
              </p14:xfrm>
            </p:contentPart>
          </mc:Choice>
          <mc:Fallback xmlns="">
            <p:pic>
              <p:nvPicPr>
                <p:cNvPr id="64" name="Freihand 63">
                  <a:extLst>
                    <a:ext uri="{FF2B5EF4-FFF2-40B4-BE49-F238E27FC236}">
                      <a16:creationId xmlns:a16="http://schemas.microsoft.com/office/drawing/2014/main" id="{70DDAB1B-3E43-CD6B-EC00-B43DB8E1737B}"/>
                    </a:ext>
                  </a:extLst>
                </p:cNvPr>
                <p:cNvPicPr/>
                <p:nvPr/>
              </p:nvPicPr>
              <p:blipFill>
                <a:blip r:embed="rId120"/>
                <a:stretch>
                  <a:fillRect/>
                </a:stretch>
              </p:blipFill>
              <p:spPr>
                <a:xfrm>
                  <a:off x="6527749" y="2565622"/>
                  <a:ext cx="1940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5" name="Freihand 64">
                  <a:extLst>
                    <a:ext uri="{FF2B5EF4-FFF2-40B4-BE49-F238E27FC236}">
                      <a16:creationId xmlns:a16="http://schemas.microsoft.com/office/drawing/2014/main" id="{C2BD8CDF-C2B0-1FF9-42DE-BC26E225DE11}"/>
                    </a:ext>
                  </a:extLst>
                </p14:cNvPr>
                <p14:cNvContentPartPr/>
                <p14:nvPr/>
              </p14:nvContentPartPr>
              <p14:xfrm>
                <a:off x="6755629" y="2584702"/>
                <a:ext cx="302400" cy="196920"/>
              </p14:xfrm>
            </p:contentPart>
          </mc:Choice>
          <mc:Fallback xmlns="">
            <p:pic>
              <p:nvPicPr>
                <p:cNvPr id="65" name="Freihand 64">
                  <a:extLst>
                    <a:ext uri="{FF2B5EF4-FFF2-40B4-BE49-F238E27FC236}">
                      <a16:creationId xmlns:a16="http://schemas.microsoft.com/office/drawing/2014/main" id="{C2BD8CDF-C2B0-1FF9-42DE-BC26E225DE11}"/>
                    </a:ext>
                  </a:extLst>
                </p:cNvPr>
                <p:cNvPicPr/>
                <p:nvPr/>
              </p:nvPicPr>
              <p:blipFill>
                <a:blip r:embed="rId122"/>
                <a:stretch>
                  <a:fillRect/>
                </a:stretch>
              </p:blipFill>
              <p:spPr>
                <a:xfrm>
                  <a:off x="6746629" y="2576062"/>
                  <a:ext cx="320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6" name="Freihand 65">
                  <a:extLst>
                    <a:ext uri="{FF2B5EF4-FFF2-40B4-BE49-F238E27FC236}">
                      <a16:creationId xmlns:a16="http://schemas.microsoft.com/office/drawing/2014/main" id="{EF44E95F-2954-ED06-08EE-79A19F8338CF}"/>
                    </a:ext>
                  </a:extLst>
                </p14:cNvPr>
                <p14:cNvContentPartPr/>
                <p14:nvPr/>
              </p14:nvContentPartPr>
              <p14:xfrm>
                <a:off x="7003309" y="2508022"/>
                <a:ext cx="230400" cy="168840"/>
              </p14:xfrm>
            </p:contentPart>
          </mc:Choice>
          <mc:Fallback xmlns="">
            <p:pic>
              <p:nvPicPr>
                <p:cNvPr id="66" name="Freihand 65">
                  <a:extLst>
                    <a:ext uri="{FF2B5EF4-FFF2-40B4-BE49-F238E27FC236}">
                      <a16:creationId xmlns:a16="http://schemas.microsoft.com/office/drawing/2014/main" id="{EF44E95F-2954-ED06-08EE-79A19F8338CF}"/>
                    </a:ext>
                  </a:extLst>
                </p:cNvPr>
                <p:cNvPicPr/>
                <p:nvPr/>
              </p:nvPicPr>
              <p:blipFill>
                <a:blip r:embed="rId124"/>
                <a:stretch>
                  <a:fillRect/>
                </a:stretch>
              </p:blipFill>
              <p:spPr>
                <a:xfrm>
                  <a:off x="6994309" y="2499022"/>
                  <a:ext cx="248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7" name="Freihand 66">
                  <a:extLst>
                    <a:ext uri="{FF2B5EF4-FFF2-40B4-BE49-F238E27FC236}">
                      <a16:creationId xmlns:a16="http://schemas.microsoft.com/office/drawing/2014/main" id="{DD933633-46DB-99BD-F31E-8EC3EB82FEC2}"/>
                    </a:ext>
                  </a:extLst>
                </p14:cNvPr>
                <p14:cNvContentPartPr/>
                <p14:nvPr/>
              </p14:nvContentPartPr>
              <p14:xfrm>
                <a:off x="7250269" y="2493262"/>
                <a:ext cx="127800" cy="142200"/>
              </p14:xfrm>
            </p:contentPart>
          </mc:Choice>
          <mc:Fallback xmlns="">
            <p:pic>
              <p:nvPicPr>
                <p:cNvPr id="67" name="Freihand 66">
                  <a:extLst>
                    <a:ext uri="{FF2B5EF4-FFF2-40B4-BE49-F238E27FC236}">
                      <a16:creationId xmlns:a16="http://schemas.microsoft.com/office/drawing/2014/main" id="{DD933633-46DB-99BD-F31E-8EC3EB82FEC2}"/>
                    </a:ext>
                  </a:extLst>
                </p:cNvPr>
                <p:cNvPicPr/>
                <p:nvPr/>
              </p:nvPicPr>
              <p:blipFill>
                <a:blip r:embed="rId126"/>
                <a:stretch>
                  <a:fillRect/>
                </a:stretch>
              </p:blipFill>
              <p:spPr>
                <a:xfrm>
                  <a:off x="7241269" y="2484262"/>
                  <a:ext cx="145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8" name="Freihand 67">
                  <a:extLst>
                    <a:ext uri="{FF2B5EF4-FFF2-40B4-BE49-F238E27FC236}">
                      <a16:creationId xmlns:a16="http://schemas.microsoft.com/office/drawing/2014/main" id="{0FA63432-DD33-BEA8-3D1E-94FE9347CDC0}"/>
                    </a:ext>
                  </a:extLst>
                </p14:cNvPr>
                <p14:cNvContentPartPr/>
                <p14:nvPr/>
              </p14:nvContentPartPr>
              <p14:xfrm>
                <a:off x="6875509" y="2593702"/>
                <a:ext cx="53280" cy="105840"/>
              </p14:xfrm>
            </p:contentPart>
          </mc:Choice>
          <mc:Fallback xmlns="">
            <p:pic>
              <p:nvPicPr>
                <p:cNvPr id="68" name="Freihand 67">
                  <a:extLst>
                    <a:ext uri="{FF2B5EF4-FFF2-40B4-BE49-F238E27FC236}">
                      <a16:creationId xmlns:a16="http://schemas.microsoft.com/office/drawing/2014/main" id="{0FA63432-DD33-BEA8-3D1E-94FE9347CDC0}"/>
                    </a:ext>
                  </a:extLst>
                </p:cNvPr>
                <p:cNvPicPr/>
                <p:nvPr/>
              </p:nvPicPr>
              <p:blipFill>
                <a:blip r:embed="rId128"/>
                <a:stretch>
                  <a:fillRect/>
                </a:stretch>
              </p:blipFill>
              <p:spPr>
                <a:xfrm>
                  <a:off x="6866509" y="2584702"/>
                  <a:ext cx="70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 name="Freihand 71">
                  <a:extLst>
                    <a:ext uri="{FF2B5EF4-FFF2-40B4-BE49-F238E27FC236}">
                      <a16:creationId xmlns:a16="http://schemas.microsoft.com/office/drawing/2014/main" id="{B84051C4-121D-D8F3-F1C9-34CFE1873340}"/>
                    </a:ext>
                  </a:extLst>
                </p14:cNvPr>
                <p14:cNvContentPartPr/>
                <p14:nvPr/>
              </p14:nvContentPartPr>
              <p14:xfrm>
                <a:off x="4379629" y="3790342"/>
                <a:ext cx="495000" cy="137520"/>
              </p14:xfrm>
            </p:contentPart>
          </mc:Choice>
          <mc:Fallback xmlns="">
            <p:pic>
              <p:nvPicPr>
                <p:cNvPr id="72" name="Freihand 71">
                  <a:extLst>
                    <a:ext uri="{FF2B5EF4-FFF2-40B4-BE49-F238E27FC236}">
                      <a16:creationId xmlns:a16="http://schemas.microsoft.com/office/drawing/2014/main" id="{B84051C4-121D-D8F3-F1C9-34CFE1873340}"/>
                    </a:ext>
                  </a:extLst>
                </p:cNvPr>
                <p:cNvPicPr/>
                <p:nvPr/>
              </p:nvPicPr>
              <p:blipFill>
                <a:blip r:embed="rId130"/>
                <a:stretch>
                  <a:fillRect/>
                </a:stretch>
              </p:blipFill>
              <p:spPr>
                <a:xfrm>
                  <a:off x="4370989" y="3781342"/>
                  <a:ext cx="512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3" name="Freihand 72">
                  <a:extLst>
                    <a:ext uri="{FF2B5EF4-FFF2-40B4-BE49-F238E27FC236}">
                      <a16:creationId xmlns:a16="http://schemas.microsoft.com/office/drawing/2014/main" id="{0CBE2651-3E38-5E6D-D5BF-6B1FFE5CB2E5}"/>
                    </a:ext>
                  </a:extLst>
                </p14:cNvPr>
                <p14:cNvContentPartPr/>
                <p14:nvPr/>
              </p14:nvContentPartPr>
              <p14:xfrm>
                <a:off x="4275229" y="3733462"/>
                <a:ext cx="468000" cy="214920"/>
              </p14:xfrm>
            </p:contentPart>
          </mc:Choice>
          <mc:Fallback xmlns="">
            <p:pic>
              <p:nvPicPr>
                <p:cNvPr id="73" name="Freihand 72">
                  <a:extLst>
                    <a:ext uri="{FF2B5EF4-FFF2-40B4-BE49-F238E27FC236}">
                      <a16:creationId xmlns:a16="http://schemas.microsoft.com/office/drawing/2014/main" id="{0CBE2651-3E38-5E6D-D5BF-6B1FFE5CB2E5}"/>
                    </a:ext>
                  </a:extLst>
                </p:cNvPr>
                <p:cNvPicPr/>
                <p:nvPr/>
              </p:nvPicPr>
              <p:blipFill>
                <a:blip r:embed="rId132"/>
                <a:stretch>
                  <a:fillRect/>
                </a:stretch>
              </p:blipFill>
              <p:spPr>
                <a:xfrm>
                  <a:off x="4266589" y="3724822"/>
                  <a:ext cx="4856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5" name="Freihand 74">
                  <a:extLst>
                    <a:ext uri="{FF2B5EF4-FFF2-40B4-BE49-F238E27FC236}">
                      <a16:creationId xmlns:a16="http://schemas.microsoft.com/office/drawing/2014/main" id="{C86D0520-5E68-9927-2A08-A65E9DC2DE50}"/>
                    </a:ext>
                  </a:extLst>
                </p14:cNvPr>
                <p14:cNvContentPartPr/>
                <p14:nvPr/>
              </p14:nvContentPartPr>
              <p14:xfrm>
                <a:off x="5118709" y="3485782"/>
                <a:ext cx="226440" cy="433440"/>
              </p14:xfrm>
            </p:contentPart>
          </mc:Choice>
          <mc:Fallback xmlns="">
            <p:pic>
              <p:nvPicPr>
                <p:cNvPr id="75" name="Freihand 74">
                  <a:extLst>
                    <a:ext uri="{FF2B5EF4-FFF2-40B4-BE49-F238E27FC236}">
                      <a16:creationId xmlns:a16="http://schemas.microsoft.com/office/drawing/2014/main" id="{C86D0520-5E68-9927-2A08-A65E9DC2DE50}"/>
                    </a:ext>
                  </a:extLst>
                </p:cNvPr>
                <p:cNvPicPr/>
                <p:nvPr/>
              </p:nvPicPr>
              <p:blipFill>
                <a:blip r:embed="rId134"/>
                <a:stretch>
                  <a:fillRect/>
                </a:stretch>
              </p:blipFill>
              <p:spPr>
                <a:xfrm>
                  <a:off x="5109709" y="3476782"/>
                  <a:ext cx="24408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6" name="Freihand 75">
                  <a:extLst>
                    <a:ext uri="{FF2B5EF4-FFF2-40B4-BE49-F238E27FC236}">
                      <a16:creationId xmlns:a16="http://schemas.microsoft.com/office/drawing/2014/main" id="{209997A5-24C0-667C-30A9-385ED4833942}"/>
                    </a:ext>
                  </a:extLst>
                </p14:cNvPr>
                <p14:cNvContentPartPr/>
                <p14:nvPr/>
              </p14:nvContentPartPr>
              <p14:xfrm>
                <a:off x="5366389" y="3549502"/>
                <a:ext cx="348480" cy="181080"/>
              </p14:xfrm>
            </p:contentPart>
          </mc:Choice>
          <mc:Fallback xmlns="">
            <p:pic>
              <p:nvPicPr>
                <p:cNvPr id="76" name="Freihand 75">
                  <a:extLst>
                    <a:ext uri="{FF2B5EF4-FFF2-40B4-BE49-F238E27FC236}">
                      <a16:creationId xmlns:a16="http://schemas.microsoft.com/office/drawing/2014/main" id="{209997A5-24C0-667C-30A9-385ED4833942}"/>
                    </a:ext>
                  </a:extLst>
                </p:cNvPr>
                <p:cNvPicPr/>
                <p:nvPr/>
              </p:nvPicPr>
              <p:blipFill>
                <a:blip r:embed="rId136"/>
                <a:stretch>
                  <a:fillRect/>
                </a:stretch>
              </p:blipFill>
              <p:spPr>
                <a:xfrm>
                  <a:off x="5357389" y="3540502"/>
                  <a:ext cx="366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7" name="Freihand 76">
                  <a:extLst>
                    <a:ext uri="{FF2B5EF4-FFF2-40B4-BE49-F238E27FC236}">
                      <a16:creationId xmlns:a16="http://schemas.microsoft.com/office/drawing/2014/main" id="{AA6C47C2-E6A0-EF53-E716-711DBA54987D}"/>
                    </a:ext>
                  </a:extLst>
                </p14:cNvPr>
                <p14:cNvContentPartPr/>
                <p14:nvPr/>
              </p14:nvContentPartPr>
              <p14:xfrm>
                <a:off x="5416429" y="3398302"/>
                <a:ext cx="150480" cy="63720"/>
              </p14:xfrm>
            </p:contentPart>
          </mc:Choice>
          <mc:Fallback xmlns="">
            <p:pic>
              <p:nvPicPr>
                <p:cNvPr id="77" name="Freihand 76">
                  <a:extLst>
                    <a:ext uri="{FF2B5EF4-FFF2-40B4-BE49-F238E27FC236}">
                      <a16:creationId xmlns:a16="http://schemas.microsoft.com/office/drawing/2014/main" id="{AA6C47C2-E6A0-EF53-E716-711DBA54987D}"/>
                    </a:ext>
                  </a:extLst>
                </p:cNvPr>
                <p:cNvPicPr/>
                <p:nvPr/>
              </p:nvPicPr>
              <p:blipFill>
                <a:blip r:embed="rId138"/>
                <a:stretch>
                  <a:fillRect/>
                </a:stretch>
              </p:blipFill>
              <p:spPr>
                <a:xfrm>
                  <a:off x="5407429" y="3389302"/>
                  <a:ext cx="168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8" name="Freihand 77">
                  <a:extLst>
                    <a:ext uri="{FF2B5EF4-FFF2-40B4-BE49-F238E27FC236}">
                      <a16:creationId xmlns:a16="http://schemas.microsoft.com/office/drawing/2014/main" id="{4CAD72D3-E2F3-C454-ED00-FAFBE60BAC24}"/>
                    </a:ext>
                  </a:extLst>
                </p14:cNvPr>
                <p14:cNvContentPartPr/>
                <p14:nvPr/>
              </p14:nvContentPartPr>
              <p14:xfrm>
                <a:off x="5889109" y="3209302"/>
                <a:ext cx="287640" cy="370080"/>
              </p14:xfrm>
            </p:contentPart>
          </mc:Choice>
          <mc:Fallback xmlns="">
            <p:pic>
              <p:nvPicPr>
                <p:cNvPr id="78" name="Freihand 77">
                  <a:extLst>
                    <a:ext uri="{FF2B5EF4-FFF2-40B4-BE49-F238E27FC236}">
                      <a16:creationId xmlns:a16="http://schemas.microsoft.com/office/drawing/2014/main" id="{4CAD72D3-E2F3-C454-ED00-FAFBE60BAC24}"/>
                    </a:ext>
                  </a:extLst>
                </p:cNvPr>
                <p:cNvPicPr/>
                <p:nvPr/>
              </p:nvPicPr>
              <p:blipFill>
                <a:blip r:embed="rId140"/>
                <a:stretch>
                  <a:fillRect/>
                </a:stretch>
              </p:blipFill>
              <p:spPr>
                <a:xfrm>
                  <a:off x="5880469" y="3200662"/>
                  <a:ext cx="3052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9" name="Freihand 78">
                  <a:extLst>
                    <a:ext uri="{FF2B5EF4-FFF2-40B4-BE49-F238E27FC236}">
                      <a16:creationId xmlns:a16="http://schemas.microsoft.com/office/drawing/2014/main" id="{A382E501-CFDC-CA72-D78E-4599C5B369FE}"/>
                    </a:ext>
                  </a:extLst>
                </p14:cNvPr>
                <p14:cNvContentPartPr/>
                <p14:nvPr/>
              </p14:nvContentPartPr>
              <p14:xfrm>
                <a:off x="6228949" y="3265462"/>
                <a:ext cx="459000" cy="221040"/>
              </p14:xfrm>
            </p:contentPart>
          </mc:Choice>
          <mc:Fallback xmlns="">
            <p:pic>
              <p:nvPicPr>
                <p:cNvPr id="79" name="Freihand 78">
                  <a:extLst>
                    <a:ext uri="{FF2B5EF4-FFF2-40B4-BE49-F238E27FC236}">
                      <a16:creationId xmlns:a16="http://schemas.microsoft.com/office/drawing/2014/main" id="{A382E501-CFDC-CA72-D78E-4599C5B369FE}"/>
                    </a:ext>
                  </a:extLst>
                </p:cNvPr>
                <p:cNvPicPr/>
                <p:nvPr/>
              </p:nvPicPr>
              <p:blipFill>
                <a:blip r:embed="rId142"/>
                <a:stretch>
                  <a:fillRect/>
                </a:stretch>
              </p:blipFill>
              <p:spPr>
                <a:xfrm>
                  <a:off x="6220309" y="3256462"/>
                  <a:ext cx="476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0" name="Freihand 79">
                  <a:extLst>
                    <a:ext uri="{FF2B5EF4-FFF2-40B4-BE49-F238E27FC236}">
                      <a16:creationId xmlns:a16="http://schemas.microsoft.com/office/drawing/2014/main" id="{2D5D64D5-CB3F-0BE5-B510-0B8FEDAD1D91}"/>
                    </a:ext>
                  </a:extLst>
                </p14:cNvPr>
                <p14:cNvContentPartPr/>
                <p14:nvPr/>
              </p14:nvContentPartPr>
              <p14:xfrm>
                <a:off x="6683269" y="3238102"/>
                <a:ext cx="162360" cy="132840"/>
              </p14:xfrm>
            </p:contentPart>
          </mc:Choice>
          <mc:Fallback xmlns="">
            <p:pic>
              <p:nvPicPr>
                <p:cNvPr id="80" name="Freihand 79">
                  <a:extLst>
                    <a:ext uri="{FF2B5EF4-FFF2-40B4-BE49-F238E27FC236}">
                      <a16:creationId xmlns:a16="http://schemas.microsoft.com/office/drawing/2014/main" id="{2D5D64D5-CB3F-0BE5-B510-0B8FEDAD1D91}"/>
                    </a:ext>
                  </a:extLst>
                </p:cNvPr>
                <p:cNvPicPr/>
                <p:nvPr/>
              </p:nvPicPr>
              <p:blipFill>
                <a:blip r:embed="rId144"/>
                <a:stretch>
                  <a:fillRect/>
                </a:stretch>
              </p:blipFill>
              <p:spPr>
                <a:xfrm>
                  <a:off x="6674629" y="3229462"/>
                  <a:ext cx="180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1" name="Freihand 80">
                  <a:extLst>
                    <a:ext uri="{FF2B5EF4-FFF2-40B4-BE49-F238E27FC236}">
                      <a16:creationId xmlns:a16="http://schemas.microsoft.com/office/drawing/2014/main" id="{857E8712-4CC2-CDB0-C83B-4AB3672D74DB}"/>
                    </a:ext>
                  </a:extLst>
                </p14:cNvPr>
                <p14:cNvContentPartPr/>
                <p14:nvPr/>
              </p14:nvContentPartPr>
              <p14:xfrm>
                <a:off x="6939949" y="3030742"/>
                <a:ext cx="259200" cy="263160"/>
              </p14:xfrm>
            </p:contentPart>
          </mc:Choice>
          <mc:Fallback xmlns="">
            <p:pic>
              <p:nvPicPr>
                <p:cNvPr id="81" name="Freihand 80">
                  <a:extLst>
                    <a:ext uri="{FF2B5EF4-FFF2-40B4-BE49-F238E27FC236}">
                      <a16:creationId xmlns:a16="http://schemas.microsoft.com/office/drawing/2014/main" id="{857E8712-4CC2-CDB0-C83B-4AB3672D74DB}"/>
                    </a:ext>
                  </a:extLst>
                </p:cNvPr>
                <p:cNvPicPr/>
                <p:nvPr/>
              </p:nvPicPr>
              <p:blipFill>
                <a:blip r:embed="rId146"/>
                <a:stretch>
                  <a:fillRect/>
                </a:stretch>
              </p:blipFill>
              <p:spPr>
                <a:xfrm>
                  <a:off x="6930949" y="3022102"/>
                  <a:ext cx="2768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2" name="Freihand 81">
                  <a:extLst>
                    <a:ext uri="{FF2B5EF4-FFF2-40B4-BE49-F238E27FC236}">
                      <a16:creationId xmlns:a16="http://schemas.microsoft.com/office/drawing/2014/main" id="{AEB7A62C-5E9B-DBCB-6ACE-837218B5DFD6}"/>
                    </a:ext>
                  </a:extLst>
                </p14:cNvPr>
                <p14:cNvContentPartPr/>
                <p14:nvPr/>
              </p14:nvContentPartPr>
              <p14:xfrm>
                <a:off x="5980549" y="3239182"/>
                <a:ext cx="1496160" cy="492840"/>
              </p14:xfrm>
            </p:contentPart>
          </mc:Choice>
          <mc:Fallback xmlns="">
            <p:pic>
              <p:nvPicPr>
                <p:cNvPr id="82" name="Freihand 81">
                  <a:extLst>
                    <a:ext uri="{FF2B5EF4-FFF2-40B4-BE49-F238E27FC236}">
                      <a16:creationId xmlns:a16="http://schemas.microsoft.com/office/drawing/2014/main" id="{AEB7A62C-5E9B-DBCB-6ACE-837218B5DFD6}"/>
                    </a:ext>
                  </a:extLst>
                </p:cNvPr>
                <p:cNvPicPr/>
                <p:nvPr/>
              </p:nvPicPr>
              <p:blipFill>
                <a:blip r:embed="rId148"/>
                <a:stretch>
                  <a:fillRect/>
                </a:stretch>
              </p:blipFill>
              <p:spPr>
                <a:xfrm>
                  <a:off x="5971549" y="3230542"/>
                  <a:ext cx="151380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4" name="Freihand 83">
                  <a:extLst>
                    <a:ext uri="{FF2B5EF4-FFF2-40B4-BE49-F238E27FC236}">
                      <a16:creationId xmlns:a16="http://schemas.microsoft.com/office/drawing/2014/main" id="{6672C3FA-4B24-DF02-5B1E-225D86BEB07F}"/>
                    </a:ext>
                  </a:extLst>
                </p14:cNvPr>
                <p14:cNvContentPartPr/>
                <p14:nvPr/>
              </p14:nvContentPartPr>
              <p14:xfrm>
                <a:off x="3858709" y="4620502"/>
                <a:ext cx="459000" cy="102240"/>
              </p14:xfrm>
            </p:contentPart>
          </mc:Choice>
          <mc:Fallback xmlns="">
            <p:pic>
              <p:nvPicPr>
                <p:cNvPr id="84" name="Freihand 83">
                  <a:extLst>
                    <a:ext uri="{FF2B5EF4-FFF2-40B4-BE49-F238E27FC236}">
                      <a16:creationId xmlns:a16="http://schemas.microsoft.com/office/drawing/2014/main" id="{6672C3FA-4B24-DF02-5B1E-225D86BEB07F}"/>
                    </a:ext>
                  </a:extLst>
                </p:cNvPr>
                <p:cNvPicPr/>
                <p:nvPr/>
              </p:nvPicPr>
              <p:blipFill>
                <a:blip r:embed="rId150"/>
                <a:stretch>
                  <a:fillRect/>
                </a:stretch>
              </p:blipFill>
              <p:spPr>
                <a:xfrm>
                  <a:off x="3849709" y="4611862"/>
                  <a:ext cx="476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5" name="Freihand 84">
                  <a:extLst>
                    <a:ext uri="{FF2B5EF4-FFF2-40B4-BE49-F238E27FC236}">
                      <a16:creationId xmlns:a16="http://schemas.microsoft.com/office/drawing/2014/main" id="{E29CD6F3-C03E-9868-5A8C-A298E3AD962D}"/>
                    </a:ext>
                  </a:extLst>
                </p14:cNvPr>
                <p14:cNvContentPartPr/>
                <p14:nvPr/>
              </p14:nvContentPartPr>
              <p14:xfrm>
                <a:off x="3705349" y="4535902"/>
                <a:ext cx="345960" cy="261360"/>
              </p14:xfrm>
            </p:contentPart>
          </mc:Choice>
          <mc:Fallback xmlns="">
            <p:pic>
              <p:nvPicPr>
                <p:cNvPr id="85" name="Freihand 84">
                  <a:extLst>
                    <a:ext uri="{FF2B5EF4-FFF2-40B4-BE49-F238E27FC236}">
                      <a16:creationId xmlns:a16="http://schemas.microsoft.com/office/drawing/2014/main" id="{E29CD6F3-C03E-9868-5A8C-A298E3AD962D}"/>
                    </a:ext>
                  </a:extLst>
                </p:cNvPr>
                <p:cNvPicPr/>
                <p:nvPr/>
              </p:nvPicPr>
              <p:blipFill>
                <a:blip r:embed="rId152"/>
                <a:stretch>
                  <a:fillRect/>
                </a:stretch>
              </p:blipFill>
              <p:spPr>
                <a:xfrm>
                  <a:off x="3696709" y="4526902"/>
                  <a:ext cx="3636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C508AF78-38E3-0854-E334-E3EC8075407B}"/>
                    </a:ext>
                  </a:extLst>
                </p14:cNvPr>
                <p14:cNvContentPartPr/>
                <p14:nvPr/>
              </p14:nvContentPartPr>
              <p14:xfrm>
                <a:off x="4595269" y="4549222"/>
                <a:ext cx="303480" cy="190080"/>
              </p14:xfrm>
            </p:contentPart>
          </mc:Choice>
          <mc:Fallback xmlns="">
            <p:pic>
              <p:nvPicPr>
                <p:cNvPr id="87" name="Freihand 86">
                  <a:extLst>
                    <a:ext uri="{FF2B5EF4-FFF2-40B4-BE49-F238E27FC236}">
                      <a16:creationId xmlns:a16="http://schemas.microsoft.com/office/drawing/2014/main" id="{C508AF78-38E3-0854-E334-E3EC8075407B}"/>
                    </a:ext>
                  </a:extLst>
                </p:cNvPr>
                <p:cNvPicPr/>
                <p:nvPr/>
              </p:nvPicPr>
              <p:blipFill>
                <a:blip r:embed="rId154"/>
                <a:stretch>
                  <a:fillRect/>
                </a:stretch>
              </p:blipFill>
              <p:spPr>
                <a:xfrm>
                  <a:off x="4586629" y="4540582"/>
                  <a:ext cx="321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8" name="Freihand 87">
                  <a:extLst>
                    <a:ext uri="{FF2B5EF4-FFF2-40B4-BE49-F238E27FC236}">
                      <a16:creationId xmlns:a16="http://schemas.microsoft.com/office/drawing/2014/main" id="{B3DDD78C-3487-B4B8-AAF8-C17A5072AB65}"/>
                    </a:ext>
                  </a:extLst>
                </p14:cNvPr>
                <p14:cNvContentPartPr/>
                <p14:nvPr/>
              </p14:nvContentPartPr>
              <p14:xfrm>
                <a:off x="4777069" y="4336102"/>
                <a:ext cx="30240" cy="26640"/>
              </p14:xfrm>
            </p:contentPart>
          </mc:Choice>
          <mc:Fallback xmlns="">
            <p:pic>
              <p:nvPicPr>
                <p:cNvPr id="88" name="Freihand 87">
                  <a:extLst>
                    <a:ext uri="{FF2B5EF4-FFF2-40B4-BE49-F238E27FC236}">
                      <a16:creationId xmlns:a16="http://schemas.microsoft.com/office/drawing/2014/main" id="{B3DDD78C-3487-B4B8-AAF8-C17A5072AB65}"/>
                    </a:ext>
                  </a:extLst>
                </p:cNvPr>
                <p:cNvPicPr/>
                <p:nvPr/>
              </p:nvPicPr>
              <p:blipFill>
                <a:blip r:embed="rId156"/>
                <a:stretch>
                  <a:fillRect/>
                </a:stretch>
              </p:blipFill>
              <p:spPr>
                <a:xfrm>
                  <a:off x="4768069" y="4327462"/>
                  <a:ext cx="47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9" name="Freihand 88">
                  <a:extLst>
                    <a:ext uri="{FF2B5EF4-FFF2-40B4-BE49-F238E27FC236}">
                      <a16:creationId xmlns:a16="http://schemas.microsoft.com/office/drawing/2014/main" id="{FE4D88BD-1C30-FEAC-246F-18B297168B4B}"/>
                    </a:ext>
                  </a:extLst>
                </p14:cNvPr>
                <p14:cNvContentPartPr/>
                <p14:nvPr/>
              </p14:nvContentPartPr>
              <p14:xfrm>
                <a:off x="4943029" y="4229902"/>
                <a:ext cx="343800" cy="343440"/>
              </p14:xfrm>
            </p:contentPart>
          </mc:Choice>
          <mc:Fallback xmlns="">
            <p:pic>
              <p:nvPicPr>
                <p:cNvPr id="89" name="Freihand 88">
                  <a:extLst>
                    <a:ext uri="{FF2B5EF4-FFF2-40B4-BE49-F238E27FC236}">
                      <a16:creationId xmlns:a16="http://schemas.microsoft.com/office/drawing/2014/main" id="{FE4D88BD-1C30-FEAC-246F-18B297168B4B}"/>
                    </a:ext>
                  </a:extLst>
                </p:cNvPr>
                <p:cNvPicPr/>
                <p:nvPr/>
              </p:nvPicPr>
              <p:blipFill>
                <a:blip r:embed="rId158"/>
                <a:stretch>
                  <a:fillRect/>
                </a:stretch>
              </p:blipFill>
              <p:spPr>
                <a:xfrm>
                  <a:off x="4934389" y="4221262"/>
                  <a:ext cx="36144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0" name="Freihand 89">
                  <a:extLst>
                    <a:ext uri="{FF2B5EF4-FFF2-40B4-BE49-F238E27FC236}">
                      <a16:creationId xmlns:a16="http://schemas.microsoft.com/office/drawing/2014/main" id="{B7266530-1F40-4B73-9735-C5394091A93E}"/>
                    </a:ext>
                  </a:extLst>
                </p14:cNvPr>
                <p14:cNvContentPartPr/>
                <p14:nvPr/>
              </p14:nvContentPartPr>
              <p14:xfrm>
                <a:off x="5368909" y="4166902"/>
                <a:ext cx="466200" cy="297360"/>
              </p14:xfrm>
            </p:contentPart>
          </mc:Choice>
          <mc:Fallback xmlns="">
            <p:pic>
              <p:nvPicPr>
                <p:cNvPr id="90" name="Freihand 89">
                  <a:extLst>
                    <a:ext uri="{FF2B5EF4-FFF2-40B4-BE49-F238E27FC236}">
                      <a16:creationId xmlns:a16="http://schemas.microsoft.com/office/drawing/2014/main" id="{B7266530-1F40-4B73-9735-C5394091A93E}"/>
                    </a:ext>
                  </a:extLst>
                </p:cNvPr>
                <p:cNvPicPr/>
                <p:nvPr/>
              </p:nvPicPr>
              <p:blipFill>
                <a:blip r:embed="rId160"/>
                <a:stretch>
                  <a:fillRect/>
                </a:stretch>
              </p:blipFill>
              <p:spPr>
                <a:xfrm>
                  <a:off x="5359909" y="4157902"/>
                  <a:ext cx="4838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1" name="Freihand 90">
                  <a:extLst>
                    <a:ext uri="{FF2B5EF4-FFF2-40B4-BE49-F238E27FC236}">
                      <a16:creationId xmlns:a16="http://schemas.microsoft.com/office/drawing/2014/main" id="{DFB7F455-7D4D-2804-C8A2-F08484C084FB}"/>
                    </a:ext>
                  </a:extLst>
                </p14:cNvPr>
                <p14:cNvContentPartPr/>
                <p14:nvPr/>
              </p14:nvContentPartPr>
              <p14:xfrm>
                <a:off x="5893789" y="4171942"/>
                <a:ext cx="148320" cy="341640"/>
              </p14:xfrm>
            </p:contentPart>
          </mc:Choice>
          <mc:Fallback xmlns="">
            <p:pic>
              <p:nvPicPr>
                <p:cNvPr id="91" name="Freihand 90">
                  <a:extLst>
                    <a:ext uri="{FF2B5EF4-FFF2-40B4-BE49-F238E27FC236}">
                      <a16:creationId xmlns:a16="http://schemas.microsoft.com/office/drawing/2014/main" id="{DFB7F455-7D4D-2804-C8A2-F08484C084FB}"/>
                    </a:ext>
                  </a:extLst>
                </p:cNvPr>
                <p:cNvPicPr/>
                <p:nvPr/>
              </p:nvPicPr>
              <p:blipFill>
                <a:blip r:embed="rId162"/>
                <a:stretch>
                  <a:fillRect/>
                </a:stretch>
              </p:blipFill>
              <p:spPr>
                <a:xfrm>
                  <a:off x="5885149" y="4163302"/>
                  <a:ext cx="1659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2" name="Freihand 91">
                  <a:extLst>
                    <a:ext uri="{FF2B5EF4-FFF2-40B4-BE49-F238E27FC236}">
                      <a16:creationId xmlns:a16="http://schemas.microsoft.com/office/drawing/2014/main" id="{6A7735C5-2F59-6D00-6250-86535FC1CA73}"/>
                    </a:ext>
                  </a:extLst>
                </p14:cNvPr>
                <p14:cNvContentPartPr/>
                <p14:nvPr/>
              </p14:nvContentPartPr>
              <p14:xfrm>
                <a:off x="6091429" y="4083382"/>
                <a:ext cx="211680" cy="127080"/>
              </p14:xfrm>
            </p:contentPart>
          </mc:Choice>
          <mc:Fallback xmlns="">
            <p:pic>
              <p:nvPicPr>
                <p:cNvPr id="92" name="Freihand 91">
                  <a:extLst>
                    <a:ext uri="{FF2B5EF4-FFF2-40B4-BE49-F238E27FC236}">
                      <a16:creationId xmlns:a16="http://schemas.microsoft.com/office/drawing/2014/main" id="{6A7735C5-2F59-6D00-6250-86535FC1CA73}"/>
                    </a:ext>
                  </a:extLst>
                </p:cNvPr>
                <p:cNvPicPr/>
                <p:nvPr/>
              </p:nvPicPr>
              <p:blipFill>
                <a:blip r:embed="rId164"/>
                <a:stretch>
                  <a:fillRect/>
                </a:stretch>
              </p:blipFill>
              <p:spPr>
                <a:xfrm>
                  <a:off x="6082789" y="4074382"/>
                  <a:ext cx="229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3" name="Freihand 92">
                  <a:extLst>
                    <a:ext uri="{FF2B5EF4-FFF2-40B4-BE49-F238E27FC236}">
                      <a16:creationId xmlns:a16="http://schemas.microsoft.com/office/drawing/2014/main" id="{BE41FB41-18A9-F910-9FAD-5A1779E9ED6D}"/>
                    </a:ext>
                  </a:extLst>
                </p14:cNvPr>
                <p14:cNvContentPartPr/>
                <p14:nvPr/>
              </p14:nvContentPartPr>
              <p14:xfrm>
                <a:off x="6325789" y="3784582"/>
                <a:ext cx="411480" cy="323640"/>
              </p14:xfrm>
            </p:contentPart>
          </mc:Choice>
          <mc:Fallback xmlns="">
            <p:pic>
              <p:nvPicPr>
                <p:cNvPr id="93" name="Freihand 92">
                  <a:extLst>
                    <a:ext uri="{FF2B5EF4-FFF2-40B4-BE49-F238E27FC236}">
                      <a16:creationId xmlns:a16="http://schemas.microsoft.com/office/drawing/2014/main" id="{BE41FB41-18A9-F910-9FAD-5A1779E9ED6D}"/>
                    </a:ext>
                  </a:extLst>
                </p:cNvPr>
                <p:cNvPicPr/>
                <p:nvPr/>
              </p:nvPicPr>
              <p:blipFill>
                <a:blip r:embed="rId166"/>
                <a:stretch>
                  <a:fillRect/>
                </a:stretch>
              </p:blipFill>
              <p:spPr>
                <a:xfrm>
                  <a:off x="6316789" y="3775942"/>
                  <a:ext cx="4291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5" name="Freihand 94">
                  <a:extLst>
                    <a:ext uri="{FF2B5EF4-FFF2-40B4-BE49-F238E27FC236}">
                      <a16:creationId xmlns:a16="http://schemas.microsoft.com/office/drawing/2014/main" id="{8D96258F-73BC-F85D-6CAB-43E57D2BF309}"/>
                    </a:ext>
                  </a:extLst>
                </p14:cNvPr>
                <p14:cNvContentPartPr/>
                <p14:nvPr/>
              </p14:nvContentPartPr>
              <p14:xfrm>
                <a:off x="6899269" y="3612142"/>
                <a:ext cx="227880" cy="348840"/>
              </p14:xfrm>
            </p:contentPart>
          </mc:Choice>
          <mc:Fallback xmlns="">
            <p:pic>
              <p:nvPicPr>
                <p:cNvPr id="95" name="Freihand 94">
                  <a:extLst>
                    <a:ext uri="{FF2B5EF4-FFF2-40B4-BE49-F238E27FC236}">
                      <a16:creationId xmlns:a16="http://schemas.microsoft.com/office/drawing/2014/main" id="{8D96258F-73BC-F85D-6CAB-43E57D2BF309}"/>
                    </a:ext>
                  </a:extLst>
                </p:cNvPr>
                <p:cNvPicPr/>
                <p:nvPr/>
              </p:nvPicPr>
              <p:blipFill>
                <a:blip r:embed="rId168"/>
                <a:stretch>
                  <a:fillRect/>
                </a:stretch>
              </p:blipFill>
              <p:spPr>
                <a:xfrm>
                  <a:off x="6890629" y="3603502"/>
                  <a:ext cx="2455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6" name="Freihand 95">
                  <a:extLst>
                    <a:ext uri="{FF2B5EF4-FFF2-40B4-BE49-F238E27FC236}">
                      <a16:creationId xmlns:a16="http://schemas.microsoft.com/office/drawing/2014/main" id="{9300C216-CD0A-E378-D1FD-D63D8DEBDB0E}"/>
                    </a:ext>
                  </a:extLst>
                </p14:cNvPr>
                <p14:cNvContentPartPr/>
                <p14:nvPr/>
              </p14:nvContentPartPr>
              <p14:xfrm>
                <a:off x="6710989" y="3892582"/>
                <a:ext cx="261720" cy="173880"/>
              </p14:xfrm>
            </p:contentPart>
          </mc:Choice>
          <mc:Fallback xmlns="">
            <p:pic>
              <p:nvPicPr>
                <p:cNvPr id="96" name="Freihand 95">
                  <a:extLst>
                    <a:ext uri="{FF2B5EF4-FFF2-40B4-BE49-F238E27FC236}">
                      <a16:creationId xmlns:a16="http://schemas.microsoft.com/office/drawing/2014/main" id="{9300C216-CD0A-E378-D1FD-D63D8DEBDB0E}"/>
                    </a:ext>
                  </a:extLst>
                </p:cNvPr>
                <p:cNvPicPr/>
                <p:nvPr/>
              </p:nvPicPr>
              <p:blipFill>
                <a:blip r:embed="rId170"/>
                <a:stretch>
                  <a:fillRect/>
                </a:stretch>
              </p:blipFill>
              <p:spPr>
                <a:xfrm>
                  <a:off x="6702349" y="3883942"/>
                  <a:ext cx="279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7" name="Freihand 96">
                  <a:extLst>
                    <a:ext uri="{FF2B5EF4-FFF2-40B4-BE49-F238E27FC236}">
                      <a16:creationId xmlns:a16="http://schemas.microsoft.com/office/drawing/2014/main" id="{7DE47962-6B61-A12C-0F7E-7CF117EAFCA7}"/>
                    </a:ext>
                  </a:extLst>
                </p14:cNvPr>
                <p14:cNvContentPartPr/>
                <p14:nvPr/>
              </p14:nvContentPartPr>
              <p14:xfrm>
                <a:off x="7177909" y="3701782"/>
                <a:ext cx="289800" cy="145800"/>
              </p14:xfrm>
            </p:contentPart>
          </mc:Choice>
          <mc:Fallback xmlns="">
            <p:pic>
              <p:nvPicPr>
                <p:cNvPr id="97" name="Freihand 96">
                  <a:extLst>
                    <a:ext uri="{FF2B5EF4-FFF2-40B4-BE49-F238E27FC236}">
                      <a16:creationId xmlns:a16="http://schemas.microsoft.com/office/drawing/2014/main" id="{7DE47962-6B61-A12C-0F7E-7CF117EAFCA7}"/>
                    </a:ext>
                  </a:extLst>
                </p:cNvPr>
                <p:cNvPicPr/>
                <p:nvPr/>
              </p:nvPicPr>
              <p:blipFill>
                <a:blip r:embed="rId172"/>
                <a:stretch>
                  <a:fillRect/>
                </a:stretch>
              </p:blipFill>
              <p:spPr>
                <a:xfrm>
                  <a:off x="7169269" y="3692782"/>
                  <a:ext cx="30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8" name="Freihand 97">
                  <a:extLst>
                    <a:ext uri="{FF2B5EF4-FFF2-40B4-BE49-F238E27FC236}">
                      <a16:creationId xmlns:a16="http://schemas.microsoft.com/office/drawing/2014/main" id="{D6E21AA2-67B4-853C-6DDB-4E069027F5B7}"/>
                    </a:ext>
                  </a:extLst>
                </p14:cNvPr>
                <p14:cNvContentPartPr/>
                <p14:nvPr/>
              </p14:nvContentPartPr>
              <p14:xfrm>
                <a:off x="7531429" y="3626182"/>
                <a:ext cx="113040" cy="158760"/>
              </p14:xfrm>
            </p:contentPart>
          </mc:Choice>
          <mc:Fallback xmlns="">
            <p:pic>
              <p:nvPicPr>
                <p:cNvPr id="98" name="Freihand 97">
                  <a:extLst>
                    <a:ext uri="{FF2B5EF4-FFF2-40B4-BE49-F238E27FC236}">
                      <a16:creationId xmlns:a16="http://schemas.microsoft.com/office/drawing/2014/main" id="{D6E21AA2-67B4-853C-6DDB-4E069027F5B7}"/>
                    </a:ext>
                  </a:extLst>
                </p:cNvPr>
                <p:cNvPicPr/>
                <p:nvPr/>
              </p:nvPicPr>
              <p:blipFill>
                <a:blip r:embed="rId174"/>
                <a:stretch>
                  <a:fillRect/>
                </a:stretch>
              </p:blipFill>
              <p:spPr>
                <a:xfrm>
                  <a:off x="7522429" y="3617542"/>
                  <a:ext cx="130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9" name="Freihand 98">
                  <a:extLst>
                    <a:ext uri="{FF2B5EF4-FFF2-40B4-BE49-F238E27FC236}">
                      <a16:creationId xmlns:a16="http://schemas.microsoft.com/office/drawing/2014/main" id="{7365732C-880F-7F2D-7953-08CC18520AC9}"/>
                    </a:ext>
                  </a:extLst>
                </p14:cNvPr>
                <p14:cNvContentPartPr/>
                <p14:nvPr/>
              </p14:nvContentPartPr>
              <p14:xfrm>
                <a:off x="7708189" y="3452662"/>
                <a:ext cx="181800" cy="243720"/>
              </p14:xfrm>
            </p:contentPart>
          </mc:Choice>
          <mc:Fallback xmlns="">
            <p:pic>
              <p:nvPicPr>
                <p:cNvPr id="99" name="Freihand 98">
                  <a:extLst>
                    <a:ext uri="{FF2B5EF4-FFF2-40B4-BE49-F238E27FC236}">
                      <a16:creationId xmlns:a16="http://schemas.microsoft.com/office/drawing/2014/main" id="{7365732C-880F-7F2D-7953-08CC18520AC9}"/>
                    </a:ext>
                  </a:extLst>
                </p:cNvPr>
                <p:cNvPicPr/>
                <p:nvPr/>
              </p:nvPicPr>
              <p:blipFill>
                <a:blip r:embed="rId176"/>
                <a:stretch>
                  <a:fillRect/>
                </a:stretch>
              </p:blipFill>
              <p:spPr>
                <a:xfrm>
                  <a:off x="7699549" y="3444022"/>
                  <a:ext cx="1994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1" name="Freihand 100">
                  <a:extLst>
                    <a:ext uri="{FF2B5EF4-FFF2-40B4-BE49-F238E27FC236}">
                      <a16:creationId xmlns:a16="http://schemas.microsoft.com/office/drawing/2014/main" id="{2EFFBFCB-22BF-5AC0-EF65-D4BE8CA56000}"/>
                    </a:ext>
                  </a:extLst>
                </p14:cNvPr>
                <p14:cNvContentPartPr/>
                <p14:nvPr/>
              </p14:nvContentPartPr>
              <p14:xfrm>
                <a:off x="7867669" y="3532582"/>
                <a:ext cx="133560" cy="155160"/>
              </p14:xfrm>
            </p:contentPart>
          </mc:Choice>
          <mc:Fallback xmlns="">
            <p:pic>
              <p:nvPicPr>
                <p:cNvPr id="101" name="Freihand 100">
                  <a:extLst>
                    <a:ext uri="{FF2B5EF4-FFF2-40B4-BE49-F238E27FC236}">
                      <a16:creationId xmlns:a16="http://schemas.microsoft.com/office/drawing/2014/main" id="{2EFFBFCB-22BF-5AC0-EF65-D4BE8CA56000}"/>
                    </a:ext>
                  </a:extLst>
                </p:cNvPr>
                <p:cNvPicPr/>
                <p:nvPr/>
              </p:nvPicPr>
              <p:blipFill>
                <a:blip r:embed="rId178"/>
                <a:stretch>
                  <a:fillRect/>
                </a:stretch>
              </p:blipFill>
              <p:spPr>
                <a:xfrm>
                  <a:off x="7858669" y="3523942"/>
                  <a:ext cx="151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 name="Freihand 115">
                  <a:extLst>
                    <a:ext uri="{FF2B5EF4-FFF2-40B4-BE49-F238E27FC236}">
                      <a16:creationId xmlns:a16="http://schemas.microsoft.com/office/drawing/2014/main" id="{C0155A22-8282-943A-BD27-DA1E8AD33C47}"/>
                    </a:ext>
                  </a:extLst>
                </p14:cNvPr>
                <p14:cNvContentPartPr/>
                <p14:nvPr/>
              </p14:nvContentPartPr>
              <p14:xfrm>
                <a:off x="1782229" y="4161862"/>
                <a:ext cx="3021840" cy="163800"/>
              </p14:xfrm>
            </p:contentPart>
          </mc:Choice>
          <mc:Fallback xmlns="">
            <p:pic>
              <p:nvPicPr>
                <p:cNvPr id="116" name="Freihand 115">
                  <a:extLst>
                    <a:ext uri="{FF2B5EF4-FFF2-40B4-BE49-F238E27FC236}">
                      <a16:creationId xmlns:a16="http://schemas.microsoft.com/office/drawing/2014/main" id="{C0155A22-8282-943A-BD27-DA1E8AD33C47}"/>
                    </a:ext>
                  </a:extLst>
                </p:cNvPr>
                <p:cNvPicPr/>
                <p:nvPr/>
              </p:nvPicPr>
              <p:blipFill>
                <a:blip r:embed="rId180"/>
                <a:stretch>
                  <a:fillRect/>
                </a:stretch>
              </p:blipFill>
              <p:spPr>
                <a:xfrm>
                  <a:off x="1773589" y="4152862"/>
                  <a:ext cx="3039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7" name="Freihand 116">
                  <a:extLst>
                    <a:ext uri="{FF2B5EF4-FFF2-40B4-BE49-F238E27FC236}">
                      <a16:creationId xmlns:a16="http://schemas.microsoft.com/office/drawing/2014/main" id="{BD28ED55-BFB3-70D5-74DF-C727EC530F48}"/>
                    </a:ext>
                  </a:extLst>
                </p14:cNvPr>
                <p14:cNvContentPartPr/>
                <p14:nvPr/>
              </p14:nvContentPartPr>
              <p14:xfrm>
                <a:off x="1739389" y="4232062"/>
                <a:ext cx="2924640" cy="189360"/>
              </p14:xfrm>
            </p:contentPart>
          </mc:Choice>
          <mc:Fallback xmlns="">
            <p:pic>
              <p:nvPicPr>
                <p:cNvPr id="117" name="Freihand 116">
                  <a:extLst>
                    <a:ext uri="{FF2B5EF4-FFF2-40B4-BE49-F238E27FC236}">
                      <a16:creationId xmlns:a16="http://schemas.microsoft.com/office/drawing/2014/main" id="{BD28ED55-BFB3-70D5-74DF-C727EC530F48}"/>
                    </a:ext>
                  </a:extLst>
                </p:cNvPr>
                <p:cNvPicPr/>
                <p:nvPr/>
              </p:nvPicPr>
              <p:blipFill>
                <a:blip r:embed="rId182"/>
                <a:stretch>
                  <a:fillRect/>
                </a:stretch>
              </p:blipFill>
              <p:spPr>
                <a:xfrm>
                  <a:off x="1730749" y="4223062"/>
                  <a:ext cx="2942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Freihand 118">
                  <a:extLst>
                    <a:ext uri="{FF2B5EF4-FFF2-40B4-BE49-F238E27FC236}">
                      <a16:creationId xmlns:a16="http://schemas.microsoft.com/office/drawing/2014/main" id="{82991BB8-CF70-CA06-C7D6-3E3D0B267AF3}"/>
                    </a:ext>
                  </a:extLst>
                </p14:cNvPr>
                <p14:cNvContentPartPr/>
                <p14:nvPr/>
              </p14:nvContentPartPr>
              <p14:xfrm>
                <a:off x="1377229" y="2626462"/>
                <a:ext cx="3016800" cy="256680"/>
              </p14:xfrm>
            </p:contentPart>
          </mc:Choice>
          <mc:Fallback xmlns="">
            <p:pic>
              <p:nvPicPr>
                <p:cNvPr id="119" name="Freihand 118">
                  <a:extLst>
                    <a:ext uri="{FF2B5EF4-FFF2-40B4-BE49-F238E27FC236}">
                      <a16:creationId xmlns:a16="http://schemas.microsoft.com/office/drawing/2014/main" id="{82991BB8-CF70-CA06-C7D6-3E3D0B267AF3}"/>
                    </a:ext>
                  </a:extLst>
                </p:cNvPr>
                <p:cNvPicPr/>
                <p:nvPr/>
              </p:nvPicPr>
              <p:blipFill>
                <a:blip r:embed="rId184"/>
                <a:stretch>
                  <a:fillRect/>
                </a:stretch>
              </p:blipFill>
              <p:spPr>
                <a:xfrm>
                  <a:off x="1368229" y="2617462"/>
                  <a:ext cx="3034440" cy="27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5">
            <p14:nvContentPartPr>
              <p14:cNvPr id="121" name="Freihand 120">
                <a:extLst>
                  <a:ext uri="{FF2B5EF4-FFF2-40B4-BE49-F238E27FC236}">
                    <a16:creationId xmlns:a16="http://schemas.microsoft.com/office/drawing/2014/main" id="{7932420E-3D59-AA9C-D567-32388AEB3BD2}"/>
                  </a:ext>
                </a:extLst>
              </p14:cNvPr>
              <p14:cNvContentPartPr/>
              <p14:nvPr/>
            </p14:nvContentPartPr>
            <p14:xfrm>
              <a:off x="1583149" y="5767462"/>
              <a:ext cx="3346560" cy="218520"/>
            </p14:xfrm>
          </p:contentPart>
        </mc:Choice>
        <mc:Fallback xmlns="">
          <p:pic>
            <p:nvPicPr>
              <p:cNvPr id="121" name="Freihand 120">
                <a:extLst>
                  <a:ext uri="{FF2B5EF4-FFF2-40B4-BE49-F238E27FC236}">
                    <a16:creationId xmlns:a16="http://schemas.microsoft.com/office/drawing/2014/main" id="{7932420E-3D59-AA9C-D567-32388AEB3BD2}"/>
                  </a:ext>
                </a:extLst>
              </p:cNvPr>
              <p:cNvPicPr/>
              <p:nvPr/>
            </p:nvPicPr>
            <p:blipFill>
              <a:blip r:embed="rId186"/>
              <a:stretch>
                <a:fillRect/>
              </a:stretch>
            </p:blipFill>
            <p:spPr>
              <a:xfrm>
                <a:off x="1574149" y="5758822"/>
                <a:ext cx="33642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 name="Freihand 7">
                <a:extLst>
                  <a:ext uri="{FF2B5EF4-FFF2-40B4-BE49-F238E27FC236}">
                    <a16:creationId xmlns:a16="http://schemas.microsoft.com/office/drawing/2014/main" id="{79B0C19E-D76C-C123-BA59-4BE34730F896}"/>
                  </a:ext>
                </a:extLst>
              </p14:cNvPr>
              <p14:cNvContentPartPr/>
              <p14:nvPr/>
            </p14:nvContentPartPr>
            <p14:xfrm>
              <a:off x="8988349" y="984862"/>
              <a:ext cx="2478240" cy="2484000"/>
            </p14:xfrm>
          </p:contentPart>
        </mc:Choice>
        <mc:Fallback xmlns="">
          <p:pic>
            <p:nvPicPr>
              <p:cNvPr id="8" name="Freihand 7">
                <a:extLst>
                  <a:ext uri="{FF2B5EF4-FFF2-40B4-BE49-F238E27FC236}">
                    <a16:creationId xmlns:a16="http://schemas.microsoft.com/office/drawing/2014/main" id="{79B0C19E-D76C-C123-BA59-4BE34730F896}"/>
                  </a:ext>
                </a:extLst>
              </p:cNvPr>
              <p:cNvPicPr/>
              <p:nvPr/>
            </p:nvPicPr>
            <p:blipFill>
              <a:blip r:embed="rId188"/>
              <a:stretch>
                <a:fillRect/>
              </a:stretch>
            </p:blipFill>
            <p:spPr>
              <a:xfrm>
                <a:off x="8979709" y="975862"/>
                <a:ext cx="2495880" cy="2501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0" name="Freihand 19">
                <a:extLst>
                  <a:ext uri="{FF2B5EF4-FFF2-40B4-BE49-F238E27FC236}">
                    <a16:creationId xmlns:a16="http://schemas.microsoft.com/office/drawing/2014/main" id="{C99B5060-8448-0EA5-713B-8B377A5B9A80}"/>
                  </a:ext>
                </a:extLst>
              </p14:cNvPr>
              <p14:cNvContentPartPr/>
              <p14:nvPr/>
            </p14:nvContentPartPr>
            <p14:xfrm>
              <a:off x="1743349" y="2641222"/>
              <a:ext cx="2572560" cy="154800"/>
            </p14:xfrm>
          </p:contentPart>
        </mc:Choice>
        <mc:Fallback xmlns="">
          <p:pic>
            <p:nvPicPr>
              <p:cNvPr id="20" name="Freihand 19">
                <a:extLst>
                  <a:ext uri="{FF2B5EF4-FFF2-40B4-BE49-F238E27FC236}">
                    <a16:creationId xmlns:a16="http://schemas.microsoft.com/office/drawing/2014/main" id="{C99B5060-8448-0EA5-713B-8B377A5B9A80}"/>
                  </a:ext>
                </a:extLst>
              </p:cNvPr>
              <p:cNvPicPr/>
              <p:nvPr/>
            </p:nvPicPr>
            <p:blipFill>
              <a:blip r:embed="rId190"/>
              <a:stretch>
                <a:fillRect/>
              </a:stretch>
            </p:blipFill>
            <p:spPr>
              <a:xfrm>
                <a:off x="1734709" y="2632582"/>
                <a:ext cx="2590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3" name="Freihand 22">
                <a:extLst>
                  <a:ext uri="{FF2B5EF4-FFF2-40B4-BE49-F238E27FC236}">
                    <a16:creationId xmlns:a16="http://schemas.microsoft.com/office/drawing/2014/main" id="{0607BF08-E2F0-0372-F065-5051144D7935}"/>
                  </a:ext>
                </a:extLst>
              </p14:cNvPr>
              <p14:cNvContentPartPr/>
              <p14:nvPr/>
            </p14:nvContentPartPr>
            <p14:xfrm>
              <a:off x="8881429" y="863182"/>
              <a:ext cx="2845080" cy="2702880"/>
            </p14:xfrm>
          </p:contentPart>
        </mc:Choice>
        <mc:Fallback xmlns="">
          <p:pic>
            <p:nvPicPr>
              <p:cNvPr id="23" name="Freihand 22">
                <a:extLst>
                  <a:ext uri="{FF2B5EF4-FFF2-40B4-BE49-F238E27FC236}">
                    <a16:creationId xmlns:a16="http://schemas.microsoft.com/office/drawing/2014/main" id="{0607BF08-E2F0-0372-F065-5051144D7935}"/>
                  </a:ext>
                </a:extLst>
              </p:cNvPr>
              <p:cNvPicPr/>
              <p:nvPr/>
            </p:nvPicPr>
            <p:blipFill>
              <a:blip r:embed="rId192"/>
              <a:stretch>
                <a:fillRect/>
              </a:stretch>
            </p:blipFill>
            <p:spPr>
              <a:xfrm>
                <a:off x="8872429" y="854542"/>
                <a:ext cx="2862720" cy="2720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5" name="Freihand 24">
                <a:extLst>
                  <a:ext uri="{FF2B5EF4-FFF2-40B4-BE49-F238E27FC236}">
                    <a16:creationId xmlns:a16="http://schemas.microsoft.com/office/drawing/2014/main" id="{79E85E97-0E27-A03E-6739-367BC51240FD}"/>
                  </a:ext>
                </a:extLst>
              </p14:cNvPr>
              <p14:cNvContentPartPr/>
              <p14:nvPr/>
            </p14:nvContentPartPr>
            <p14:xfrm>
              <a:off x="1346629" y="3559582"/>
              <a:ext cx="2791800" cy="79920"/>
            </p14:xfrm>
          </p:contentPart>
        </mc:Choice>
        <mc:Fallback xmlns="">
          <p:pic>
            <p:nvPicPr>
              <p:cNvPr id="25" name="Freihand 24">
                <a:extLst>
                  <a:ext uri="{FF2B5EF4-FFF2-40B4-BE49-F238E27FC236}">
                    <a16:creationId xmlns:a16="http://schemas.microsoft.com/office/drawing/2014/main" id="{79E85E97-0E27-A03E-6739-367BC51240FD}"/>
                  </a:ext>
                </a:extLst>
              </p:cNvPr>
              <p:cNvPicPr/>
              <p:nvPr/>
            </p:nvPicPr>
            <p:blipFill>
              <a:blip r:embed="rId194"/>
              <a:stretch>
                <a:fillRect/>
              </a:stretch>
            </p:blipFill>
            <p:spPr>
              <a:xfrm>
                <a:off x="1337989" y="3550582"/>
                <a:ext cx="2809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7" name="Freihand 26">
                <a:extLst>
                  <a:ext uri="{FF2B5EF4-FFF2-40B4-BE49-F238E27FC236}">
                    <a16:creationId xmlns:a16="http://schemas.microsoft.com/office/drawing/2014/main" id="{2BC8FE52-096B-04D8-636B-91269C48F8F6}"/>
                  </a:ext>
                </a:extLst>
              </p14:cNvPr>
              <p14:cNvContentPartPr/>
              <p14:nvPr/>
            </p14:nvContentPartPr>
            <p14:xfrm>
              <a:off x="1486669" y="4195342"/>
              <a:ext cx="3203640" cy="198360"/>
            </p14:xfrm>
          </p:contentPart>
        </mc:Choice>
        <mc:Fallback xmlns="">
          <p:pic>
            <p:nvPicPr>
              <p:cNvPr id="27" name="Freihand 26">
                <a:extLst>
                  <a:ext uri="{FF2B5EF4-FFF2-40B4-BE49-F238E27FC236}">
                    <a16:creationId xmlns:a16="http://schemas.microsoft.com/office/drawing/2014/main" id="{2BC8FE52-096B-04D8-636B-91269C48F8F6}"/>
                  </a:ext>
                </a:extLst>
              </p:cNvPr>
              <p:cNvPicPr/>
              <p:nvPr/>
            </p:nvPicPr>
            <p:blipFill>
              <a:blip r:embed="rId196"/>
              <a:stretch>
                <a:fillRect/>
              </a:stretch>
            </p:blipFill>
            <p:spPr>
              <a:xfrm>
                <a:off x="1477669" y="4186702"/>
                <a:ext cx="3221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0" name="Freihand 29">
                <a:extLst>
                  <a:ext uri="{FF2B5EF4-FFF2-40B4-BE49-F238E27FC236}">
                    <a16:creationId xmlns:a16="http://schemas.microsoft.com/office/drawing/2014/main" id="{74C2946F-3131-31F6-0792-EBA881E5D93E}"/>
                  </a:ext>
                </a:extLst>
              </p14:cNvPr>
              <p14:cNvContentPartPr/>
              <p14:nvPr/>
            </p14:nvContentPartPr>
            <p14:xfrm>
              <a:off x="1312069" y="4961422"/>
              <a:ext cx="2670120" cy="160200"/>
            </p14:xfrm>
          </p:contentPart>
        </mc:Choice>
        <mc:Fallback xmlns="">
          <p:pic>
            <p:nvPicPr>
              <p:cNvPr id="30" name="Freihand 29">
                <a:extLst>
                  <a:ext uri="{FF2B5EF4-FFF2-40B4-BE49-F238E27FC236}">
                    <a16:creationId xmlns:a16="http://schemas.microsoft.com/office/drawing/2014/main" id="{74C2946F-3131-31F6-0792-EBA881E5D93E}"/>
                  </a:ext>
                </a:extLst>
              </p:cNvPr>
              <p:cNvPicPr/>
              <p:nvPr/>
            </p:nvPicPr>
            <p:blipFill>
              <a:blip r:embed="rId198"/>
              <a:stretch>
                <a:fillRect/>
              </a:stretch>
            </p:blipFill>
            <p:spPr>
              <a:xfrm>
                <a:off x="1303429" y="4952782"/>
                <a:ext cx="26877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4" name="Freihand 33">
                <a:extLst>
                  <a:ext uri="{FF2B5EF4-FFF2-40B4-BE49-F238E27FC236}">
                    <a16:creationId xmlns:a16="http://schemas.microsoft.com/office/drawing/2014/main" id="{AE2B8FAF-5729-12F7-C98B-CF24F3150328}"/>
                  </a:ext>
                </a:extLst>
              </p14:cNvPr>
              <p14:cNvContentPartPr/>
              <p14:nvPr/>
            </p14:nvContentPartPr>
            <p14:xfrm>
              <a:off x="1624549" y="4413502"/>
              <a:ext cx="2618640" cy="819360"/>
            </p14:xfrm>
          </p:contentPart>
        </mc:Choice>
        <mc:Fallback xmlns="">
          <p:pic>
            <p:nvPicPr>
              <p:cNvPr id="34" name="Freihand 33">
                <a:extLst>
                  <a:ext uri="{FF2B5EF4-FFF2-40B4-BE49-F238E27FC236}">
                    <a16:creationId xmlns:a16="http://schemas.microsoft.com/office/drawing/2014/main" id="{AE2B8FAF-5729-12F7-C98B-CF24F3150328}"/>
                  </a:ext>
                </a:extLst>
              </p:cNvPr>
              <p:cNvPicPr/>
              <p:nvPr/>
            </p:nvPicPr>
            <p:blipFill>
              <a:blip r:embed="rId200"/>
              <a:stretch>
                <a:fillRect/>
              </a:stretch>
            </p:blipFill>
            <p:spPr>
              <a:xfrm>
                <a:off x="1615909" y="4404862"/>
                <a:ext cx="2636280" cy="837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8" name="Freihand 37">
                <a:extLst>
                  <a:ext uri="{FF2B5EF4-FFF2-40B4-BE49-F238E27FC236}">
                    <a16:creationId xmlns:a16="http://schemas.microsoft.com/office/drawing/2014/main" id="{465F3AAF-B270-89E2-0BA9-4885C07EC06F}"/>
                  </a:ext>
                </a:extLst>
              </p14:cNvPr>
              <p14:cNvContentPartPr/>
              <p14:nvPr/>
            </p14:nvContentPartPr>
            <p14:xfrm>
              <a:off x="1560829" y="4471822"/>
              <a:ext cx="2128320" cy="661680"/>
            </p14:xfrm>
          </p:contentPart>
        </mc:Choice>
        <mc:Fallback xmlns="">
          <p:pic>
            <p:nvPicPr>
              <p:cNvPr id="38" name="Freihand 37">
                <a:extLst>
                  <a:ext uri="{FF2B5EF4-FFF2-40B4-BE49-F238E27FC236}">
                    <a16:creationId xmlns:a16="http://schemas.microsoft.com/office/drawing/2014/main" id="{465F3AAF-B270-89E2-0BA9-4885C07EC06F}"/>
                  </a:ext>
                </a:extLst>
              </p:cNvPr>
              <p:cNvPicPr/>
              <p:nvPr/>
            </p:nvPicPr>
            <p:blipFill>
              <a:blip r:embed="rId202"/>
              <a:stretch>
                <a:fillRect/>
              </a:stretch>
            </p:blipFill>
            <p:spPr>
              <a:xfrm>
                <a:off x="1552189" y="4463182"/>
                <a:ext cx="214596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4" name="Freihand 43">
                <a:extLst>
                  <a:ext uri="{FF2B5EF4-FFF2-40B4-BE49-F238E27FC236}">
                    <a16:creationId xmlns:a16="http://schemas.microsoft.com/office/drawing/2014/main" id="{9D569D38-BE0B-2FC6-F49E-952D2B08A017}"/>
                  </a:ext>
                </a:extLst>
              </p14:cNvPr>
              <p14:cNvContentPartPr/>
              <p14:nvPr/>
            </p14:nvContentPartPr>
            <p14:xfrm>
              <a:off x="1508629" y="5048182"/>
              <a:ext cx="2531160" cy="68040"/>
            </p14:xfrm>
          </p:contentPart>
        </mc:Choice>
        <mc:Fallback xmlns="">
          <p:pic>
            <p:nvPicPr>
              <p:cNvPr id="44" name="Freihand 43">
                <a:extLst>
                  <a:ext uri="{FF2B5EF4-FFF2-40B4-BE49-F238E27FC236}">
                    <a16:creationId xmlns:a16="http://schemas.microsoft.com/office/drawing/2014/main" id="{9D569D38-BE0B-2FC6-F49E-952D2B08A017}"/>
                  </a:ext>
                </a:extLst>
              </p:cNvPr>
              <p:cNvPicPr/>
              <p:nvPr/>
            </p:nvPicPr>
            <p:blipFill>
              <a:blip r:embed="rId204"/>
              <a:stretch>
                <a:fillRect/>
              </a:stretch>
            </p:blipFill>
            <p:spPr>
              <a:xfrm>
                <a:off x="1499989" y="5039542"/>
                <a:ext cx="2548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1" name="Freihand 50">
                <a:extLst>
                  <a:ext uri="{FF2B5EF4-FFF2-40B4-BE49-F238E27FC236}">
                    <a16:creationId xmlns:a16="http://schemas.microsoft.com/office/drawing/2014/main" id="{8505DCFA-507E-DD33-C13C-738568BE16AB}"/>
                  </a:ext>
                </a:extLst>
              </p14:cNvPr>
              <p14:cNvContentPartPr/>
              <p14:nvPr/>
            </p14:nvContentPartPr>
            <p14:xfrm>
              <a:off x="1533469" y="5777542"/>
              <a:ext cx="3093840" cy="167040"/>
            </p14:xfrm>
          </p:contentPart>
        </mc:Choice>
        <mc:Fallback xmlns="">
          <p:pic>
            <p:nvPicPr>
              <p:cNvPr id="51" name="Freihand 50">
                <a:extLst>
                  <a:ext uri="{FF2B5EF4-FFF2-40B4-BE49-F238E27FC236}">
                    <a16:creationId xmlns:a16="http://schemas.microsoft.com/office/drawing/2014/main" id="{8505DCFA-507E-DD33-C13C-738568BE16AB}"/>
                  </a:ext>
                </a:extLst>
              </p:cNvPr>
              <p:cNvPicPr/>
              <p:nvPr/>
            </p:nvPicPr>
            <p:blipFill>
              <a:blip r:embed="rId206"/>
              <a:stretch>
                <a:fillRect/>
              </a:stretch>
            </p:blipFill>
            <p:spPr>
              <a:xfrm>
                <a:off x="1524469" y="5768902"/>
                <a:ext cx="3111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2" name="Freihand 51">
                <a:extLst>
                  <a:ext uri="{FF2B5EF4-FFF2-40B4-BE49-F238E27FC236}">
                    <a16:creationId xmlns:a16="http://schemas.microsoft.com/office/drawing/2014/main" id="{D5F42D6B-1965-80B2-1CD9-81A41B0F1AA4}"/>
                  </a:ext>
                </a:extLst>
              </p14:cNvPr>
              <p14:cNvContentPartPr/>
              <p14:nvPr/>
            </p14:nvContentPartPr>
            <p14:xfrm>
              <a:off x="6012589" y="5274262"/>
              <a:ext cx="2277360" cy="1312920"/>
            </p14:xfrm>
          </p:contentPart>
        </mc:Choice>
        <mc:Fallback xmlns="">
          <p:pic>
            <p:nvPicPr>
              <p:cNvPr id="52" name="Freihand 51">
                <a:extLst>
                  <a:ext uri="{FF2B5EF4-FFF2-40B4-BE49-F238E27FC236}">
                    <a16:creationId xmlns:a16="http://schemas.microsoft.com/office/drawing/2014/main" id="{D5F42D6B-1965-80B2-1CD9-81A41B0F1AA4}"/>
                  </a:ext>
                </a:extLst>
              </p:cNvPr>
              <p:cNvPicPr/>
              <p:nvPr/>
            </p:nvPicPr>
            <p:blipFill>
              <a:blip r:embed="rId208"/>
              <a:stretch>
                <a:fillRect/>
              </a:stretch>
            </p:blipFill>
            <p:spPr>
              <a:xfrm>
                <a:off x="6003949" y="5265262"/>
                <a:ext cx="2295000" cy="133056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A821CE3-1CE0-EAE8-05C0-E1D612821349}"/>
                  </a:ext>
                </a:extLst>
              </p14:cNvPr>
              <p14:cNvContentPartPr/>
              <p14:nvPr/>
            </p14:nvContentPartPr>
            <p14:xfrm>
              <a:off x="2338789" y="3361582"/>
              <a:ext cx="2874240" cy="201960"/>
            </p14:xfrm>
          </p:contentPart>
        </mc:Choice>
        <mc:Fallback xmlns="">
          <p:pic>
            <p:nvPicPr>
              <p:cNvPr id="2" name="Freihand 1">
                <a:extLst>
                  <a:ext uri="{FF2B5EF4-FFF2-40B4-BE49-F238E27FC236}">
                    <a16:creationId xmlns:a16="http://schemas.microsoft.com/office/drawing/2014/main" id="{1A821CE3-1CE0-EAE8-05C0-E1D612821349}"/>
                  </a:ext>
                </a:extLst>
              </p:cNvPr>
              <p:cNvPicPr/>
              <p:nvPr/>
            </p:nvPicPr>
            <p:blipFill>
              <a:blip r:embed="rId4"/>
              <a:stretch>
                <a:fillRect/>
              </a:stretch>
            </p:blipFill>
            <p:spPr>
              <a:xfrm>
                <a:off x="2330149" y="3352582"/>
                <a:ext cx="2891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F2F45BD3-9EBA-A9E8-AFD4-A00DAAC423F9}"/>
                  </a:ext>
                </a:extLst>
              </p14:cNvPr>
              <p14:cNvContentPartPr/>
              <p14:nvPr/>
            </p14:nvContentPartPr>
            <p14:xfrm>
              <a:off x="4677349" y="3353662"/>
              <a:ext cx="2884680" cy="44640"/>
            </p14:xfrm>
          </p:contentPart>
        </mc:Choice>
        <mc:Fallback xmlns="">
          <p:pic>
            <p:nvPicPr>
              <p:cNvPr id="7" name="Freihand 6">
                <a:extLst>
                  <a:ext uri="{FF2B5EF4-FFF2-40B4-BE49-F238E27FC236}">
                    <a16:creationId xmlns:a16="http://schemas.microsoft.com/office/drawing/2014/main" id="{F2F45BD3-9EBA-A9E8-AFD4-A00DAAC423F9}"/>
                  </a:ext>
                </a:extLst>
              </p:cNvPr>
              <p:cNvPicPr/>
              <p:nvPr/>
            </p:nvPicPr>
            <p:blipFill>
              <a:blip r:embed="rId6"/>
              <a:stretch>
                <a:fillRect/>
              </a:stretch>
            </p:blipFill>
            <p:spPr>
              <a:xfrm>
                <a:off x="4668709" y="3345022"/>
                <a:ext cx="2902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B060102-69BD-9154-37BE-9E4872EB64F3}"/>
                  </a:ext>
                </a:extLst>
              </p14:cNvPr>
              <p14:cNvContentPartPr/>
              <p14:nvPr/>
            </p14:nvContentPartPr>
            <p14:xfrm>
              <a:off x="2146909" y="4114702"/>
              <a:ext cx="4430160" cy="37800"/>
            </p14:xfrm>
          </p:contentPart>
        </mc:Choice>
        <mc:Fallback xmlns="">
          <p:pic>
            <p:nvPicPr>
              <p:cNvPr id="8" name="Freihand 7">
                <a:extLst>
                  <a:ext uri="{FF2B5EF4-FFF2-40B4-BE49-F238E27FC236}">
                    <a16:creationId xmlns:a16="http://schemas.microsoft.com/office/drawing/2014/main" id="{0B060102-69BD-9154-37BE-9E4872EB64F3}"/>
                  </a:ext>
                </a:extLst>
              </p:cNvPr>
              <p:cNvPicPr/>
              <p:nvPr/>
            </p:nvPicPr>
            <p:blipFill>
              <a:blip r:embed="rId8"/>
              <a:stretch>
                <a:fillRect/>
              </a:stretch>
            </p:blipFill>
            <p:spPr>
              <a:xfrm>
                <a:off x="2138269" y="4105702"/>
                <a:ext cx="4447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91AE9F06-E700-441D-5184-1A367035B207}"/>
                  </a:ext>
                </a:extLst>
              </p14:cNvPr>
              <p14:cNvContentPartPr/>
              <p14:nvPr/>
            </p14:nvContentPartPr>
            <p14:xfrm>
              <a:off x="2179309" y="4850182"/>
              <a:ext cx="5947200" cy="102240"/>
            </p14:xfrm>
          </p:contentPart>
        </mc:Choice>
        <mc:Fallback xmlns="">
          <p:pic>
            <p:nvPicPr>
              <p:cNvPr id="9" name="Freihand 8">
                <a:extLst>
                  <a:ext uri="{FF2B5EF4-FFF2-40B4-BE49-F238E27FC236}">
                    <a16:creationId xmlns:a16="http://schemas.microsoft.com/office/drawing/2014/main" id="{91AE9F06-E700-441D-5184-1A367035B207}"/>
                  </a:ext>
                </a:extLst>
              </p:cNvPr>
              <p:cNvPicPr/>
              <p:nvPr/>
            </p:nvPicPr>
            <p:blipFill>
              <a:blip r:embed="rId10"/>
              <a:stretch>
                <a:fillRect/>
              </a:stretch>
            </p:blipFill>
            <p:spPr>
              <a:xfrm>
                <a:off x="2170669" y="4841542"/>
                <a:ext cx="5964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8A22374C-D159-E18C-18AE-4535270A7464}"/>
                  </a:ext>
                </a:extLst>
              </p14:cNvPr>
              <p14:cNvContentPartPr/>
              <p14:nvPr/>
            </p14:nvContentPartPr>
            <p14:xfrm>
              <a:off x="2419789" y="4277782"/>
              <a:ext cx="3038400" cy="944640"/>
            </p14:xfrm>
          </p:contentPart>
        </mc:Choice>
        <mc:Fallback xmlns="">
          <p:pic>
            <p:nvPicPr>
              <p:cNvPr id="10" name="Freihand 9">
                <a:extLst>
                  <a:ext uri="{FF2B5EF4-FFF2-40B4-BE49-F238E27FC236}">
                    <a16:creationId xmlns:a16="http://schemas.microsoft.com/office/drawing/2014/main" id="{8A22374C-D159-E18C-18AE-4535270A7464}"/>
                  </a:ext>
                </a:extLst>
              </p:cNvPr>
              <p:cNvPicPr/>
              <p:nvPr/>
            </p:nvPicPr>
            <p:blipFill>
              <a:blip r:embed="rId12"/>
              <a:stretch>
                <a:fillRect/>
              </a:stretch>
            </p:blipFill>
            <p:spPr>
              <a:xfrm>
                <a:off x="2411149" y="4269142"/>
                <a:ext cx="3056040" cy="962280"/>
              </a:xfrm>
              <a:prstGeom prst="rect">
                <a:avLst/>
              </a:prstGeom>
            </p:spPr>
          </p:pic>
        </mc:Fallback>
      </mc:AlternateContent>
      <p:grpSp>
        <p:nvGrpSpPr>
          <p:cNvPr id="13" name="Gruppieren 12">
            <a:extLst>
              <a:ext uri="{FF2B5EF4-FFF2-40B4-BE49-F238E27FC236}">
                <a16:creationId xmlns:a16="http://schemas.microsoft.com/office/drawing/2014/main" id="{41DFD5AE-93F4-5181-1C09-F55964F90B50}"/>
              </a:ext>
            </a:extLst>
          </p:cNvPr>
          <p:cNvGrpSpPr/>
          <p:nvPr/>
        </p:nvGrpSpPr>
        <p:grpSpPr>
          <a:xfrm>
            <a:off x="2483869" y="4791862"/>
            <a:ext cx="5867280" cy="160560"/>
            <a:chOff x="2483869" y="4791862"/>
            <a:chExt cx="5867280" cy="16056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9EC540D-4350-04F6-B36E-715F7A2DEE8B}"/>
                    </a:ext>
                  </a:extLst>
                </p14:cNvPr>
                <p14:cNvContentPartPr/>
                <p14:nvPr/>
              </p14:nvContentPartPr>
              <p14:xfrm>
                <a:off x="2483869" y="4853782"/>
                <a:ext cx="2506320" cy="98640"/>
              </p14:xfrm>
            </p:contentPart>
          </mc:Choice>
          <mc:Fallback xmlns="">
            <p:pic>
              <p:nvPicPr>
                <p:cNvPr id="11" name="Freihand 10">
                  <a:extLst>
                    <a:ext uri="{FF2B5EF4-FFF2-40B4-BE49-F238E27FC236}">
                      <a16:creationId xmlns:a16="http://schemas.microsoft.com/office/drawing/2014/main" id="{19EC540D-4350-04F6-B36E-715F7A2DEE8B}"/>
                    </a:ext>
                  </a:extLst>
                </p:cNvPr>
                <p:cNvPicPr/>
                <p:nvPr/>
              </p:nvPicPr>
              <p:blipFill>
                <a:blip r:embed="rId14"/>
                <a:stretch>
                  <a:fillRect/>
                </a:stretch>
              </p:blipFill>
              <p:spPr>
                <a:xfrm>
                  <a:off x="2475229" y="4844782"/>
                  <a:ext cx="2523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2412EA2D-4770-82B5-E235-6C19B9D8ED99}"/>
                    </a:ext>
                  </a:extLst>
                </p14:cNvPr>
                <p14:cNvContentPartPr/>
                <p14:nvPr/>
              </p14:nvContentPartPr>
              <p14:xfrm>
                <a:off x="5878669" y="4791862"/>
                <a:ext cx="2472480" cy="94680"/>
              </p14:xfrm>
            </p:contentPart>
          </mc:Choice>
          <mc:Fallback xmlns="">
            <p:pic>
              <p:nvPicPr>
                <p:cNvPr id="12" name="Freihand 11">
                  <a:extLst>
                    <a:ext uri="{FF2B5EF4-FFF2-40B4-BE49-F238E27FC236}">
                      <a16:creationId xmlns:a16="http://schemas.microsoft.com/office/drawing/2014/main" id="{2412EA2D-4770-82B5-E235-6C19B9D8ED99}"/>
                    </a:ext>
                  </a:extLst>
                </p:cNvPr>
                <p:cNvPicPr/>
                <p:nvPr/>
              </p:nvPicPr>
              <p:blipFill>
                <a:blip r:embed="rId16"/>
                <a:stretch>
                  <a:fillRect/>
                </a:stretch>
              </p:blipFill>
              <p:spPr>
                <a:xfrm>
                  <a:off x="5869669" y="4782862"/>
                  <a:ext cx="2490120" cy="112320"/>
                </a:xfrm>
                <a:prstGeom prst="rect">
                  <a:avLst/>
                </a:prstGeom>
              </p:spPr>
            </p:pic>
          </mc:Fallback>
        </mc:AlternateContent>
      </p:grpSp>
    </p:spTree>
    <p:extLst>
      <p:ext uri="{BB962C8B-B14F-4D97-AF65-F5344CB8AC3E}">
        <p14:creationId xmlns:p14="http://schemas.microsoft.com/office/powerpoint/2010/main" val="194590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DA9A864-638B-EA42-37B8-CD8ACE64FFD8}"/>
                  </a:ext>
                </a:extLst>
              </p14:cNvPr>
              <p14:cNvContentPartPr/>
              <p14:nvPr/>
            </p14:nvContentPartPr>
            <p14:xfrm>
              <a:off x="1815349" y="1889542"/>
              <a:ext cx="1943640" cy="78120"/>
            </p14:xfrm>
          </p:contentPart>
        </mc:Choice>
        <mc:Fallback xmlns="">
          <p:pic>
            <p:nvPicPr>
              <p:cNvPr id="2" name="Freihand 1">
                <a:extLst>
                  <a:ext uri="{FF2B5EF4-FFF2-40B4-BE49-F238E27FC236}">
                    <a16:creationId xmlns:a16="http://schemas.microsoft.com/office/drawing/2014/main" id="{7DA9A864-638B-EA42-37B8-CD8ACE64FFD8}"/>
                  </a:ext>
                </a:extLst>
              </p:cNvPr>
              <p:cNvPicPr/>
              <p:nvPr/>
            </p:nvPicPr>
            <p:blipFill>
              <a:blip r:embed="rId4"/>
              <a:stretch>
                <a:fillRect/>
              </a:stretch>
            </p:blipFill>
            <p:spPr>
              <a:xfrm>
                <a:off x="1806349" y="1880542"/>
                <a:ext cx="1961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8" name="Freihand 87">
                <a:extLst>
                  <a:ext uri="{FF2B5EF4-FFF2-40B4-BE49-F238E27FC236}">
                    <a16:creationId xmlns:a16="http://schemas.microsoft.com/office/drawing/2014/main" id="{7B5A9AEC-9588-72DF-96FC-2125A3855F77}"/>
                  </a:ext>
                </a:extLst>
              </p14:cNvPr>
              <p14:cNvContentPartPr/>
              <p14:nvPr/>
            </p14:nvContentPartPr>
            <p14:xfrm>
              <a:off x="7676509" y="3268702"/>
              <a:ext cx="231120" cy="223560"/>
            </p14:xfrm>
          </p:contentPart>
        </mc:Choice>
        <mc:Fallback xmlns="">
          <p:pic>
            <p:nvPicPr>
              <p:cNvPr id="88" name="Freihand 87">
                <a:extLst>
                  <a:ext uri="{FF2B5EF4-FFF2-40B4-BE49-F238E27FC236}">
                    <a16:creationId xmlns:a16="http://schemas.microsoft.com/office/drawing/2014/main" id="{7B5A9AEC-9588-72DF-96FC-2125A3855F77}"/>
                  </a:ext>
                </a:extLst>
              </p:cNvPr>
              <p:cNvPicPr/>
              <p:nvPr/>
            </p:nvPicPr>
            <p:blipFill>
              <a:blip r:embed="rId6"/>
              <a:stretch>
                <a:fillRect/>
              </a:stretch>
            </p:blipFill>
            <p:spPr>
              <a:xfrm>
                <a:off x="7667869" y="3260062"/>
                <a:ext cx="248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7" name="Freihand 186">
                <a:extLst>
                  <a:ext uri="{FF2B5EF4-FFF2-40B4-BE49-F238E27FC236}">
                    <a16:creationId xmlns:a16="http://schemas.microsoft.com/office/drawing/2014/main" id="{1AB9DAA6-E631-8FEC-AB61-51B100782676}"/>
                  </a:ext>
                </a:extLst>
              </p14:cNvPr>
              <p14:cNvContentPartPr/>
              <p14:nvPr/>
            </p14:nvContentPartPr>
            <p14:xfrm>
              <a:off x="5437309" y="4948462"/>
              <a:ext cx="66960" cy="119160"/>
            </p14:xfrm>
          </p:contentPart>
        </mc:Choice>
        <mc:Fallback xmlns="">
          <p:pic>
            <p:nvPicPr>
              <p:cNvPr id="187" name="Freihand 186">
                <a:extLst>
                  <a:ext uri="{FF2B5EF4-FFF2-40B4-BE49-F238E27FC236}">
                    <a16:creationId xmlns:a16="http://schemas.microsoft.com/office/drawing/2014/main" id="{1AB9DAA6-E631-8FEC-AB61-51B100782676}"/>
                  </a:ext>
                </a:extLst>
              </p:cNvPr>
              <p:cNvPicPr/>
              <p:nvPr/>
            </p:nvPicPr>
            <p:blipFill>
              <a:blip r:embed="rId8"/>
              <a:stretch>
                <a:fillRect/>
              </a:stretch>
            </p:blipFill>
            <p:spPr>
              <a:xfrm>
                <a:off x="5428669" y="4939822"/>
                <a:ext cx="84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9" name="Freihand 188">
                <a:extLst>
                  <a:ext uri="{FF2B5EF4-FFF2-40B4-BE49-F238E27FC236}">
                    <a16:creationId xmlns:a16="http://schemas.microsoft.com/office/drawing/2014/main" id="{51E43B2B-B7DC-F08F-D63C-796ED10EC93C}"/>
                  </a:ext>
                </a:extLst>
              </p14:cNvPr>
              <p14:cNvContentPartPr/>
              <p14:nvPr/>
            </p14:nvContentPartPr>
            <p14:xfrm>
              <a:off x="8201029" y="1996102"/>
              <a:ext cx="2272320" cy="1453680"/>
            </p14:xfrm>
          </p:contentPart>
        </mc:Choice>
        <mc:Fallback xmlns="">
          <p:pic>
            <p:nvPicPr>
              <p:cNvPr id="189" name="Freihand 188">
                <a:extLst>
                  <a:ext uri="{FF2B5EF4-FFF2-40B4-BE49-F238E27FC236}">
                    <a16:creationId xmlns:a16="http://schemas.microsoft.com/office/drawing/2014/main" id="{51E43B2B-B7DC-F08F-D63C-796ED10EC93C}"/>
                  </a:ext>
                </a:extLst>
              </p:cNvPr>
              <p:cNvPicPr/>
              <p:nvPr/>
            </p:nvPicPr>
            <p:blipFill>
              <a:blip r:embed="rId10"/>
              <a:stretch>
                <a:fillRect/>
              </a:stretch>
            </p:blipFill>
            <p:spPr>
              <a:xfrm>
                <a:off x="8192029" y="1987102"/>
                <a:ext cx="2289960" cy="1471320"/>
              </a:xfrm>
              <a:prstGeom prst="rect">
                <a:avLst/>
              </a:prstGeom>
            </p:spPr>
          </p:pic>
        </mc:Fallback>
      </mc:AlternateContent>
      <p:grpSp>
        <p:nvGrpSpPr>
          <p:cNvPr id="197" name="Gruppieren 196">
            <a:extLst>
              <a:ext uri="{FF2B5EF4-FFF2-40B4-BE49-F238E27FC236}">
                <a16:creationId xmlns:a16="http://schemas.microsoft.com/office/drawing/2014/main" id="{CADE67B0-A740-B4D2-7A91-C98BCAD5B88B}"/>
              </a:ext>
            </a:extLst>
          </p:cNvPr>
          <p:cNvGrpSpPr/>
          <p:nvPr/>
        </p:nvGrpSpPr>
        <p:grpSpPr>
          <a:xfrm>
            <a:off x="1016869" y="2325142"/>
            <a:ext cx="4181040" cy="1239120"/>
            <a:chOff x="1016869" y="2325142"/>
            <a:chExt cx="4181040" cy="1239120"/>
          </a:xfrm>
        </p:grpSpPr>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D8A2EA2B-6315-334E-D9FF-498244F2F314}"/>
                    </a:ext>
                  </a:extLst>
                </p14:cNvPr>
                <p14:cNvContentPartPr/>
                <p14:nvPr/>
              </p14:nvContentPartPr>
              <p14:xfrm>
                <a:off x="1319269" y="3224422"/>
                <a:ext cx="3878640" cy="60840"/>
              </p14:xfrm>
            </p:contentPart>
          </mc:Choice>
          <mc:Fallback xmlns="">
            <p:pic>
              <p:nvPicPr>
                <p:cNvPr id="5" name="Freihand 4">
                  <a:extLst>
                    <a:ext uri="{FF2B5EF4-FFF2-40B4-BE49-F238E27FC236}">
                      <a16:creationId xmlns:a16="http://schemas.microsoft.com/office/drawing/2014/main" id="{D8A2EA2B-6315-334E-D9FF-498244F2F314}"/>
                    </a:ext>
                  </a:extLst>
                </p:cNvPr>
                <p:cNvPicPr/>
                <p:nvPr/>
              </p:nvPicPr>
              <p:blipFill>
                <a:blip r:embed="rId12"/>
                <a:stretch>
                  <a:fillRect/>
                </a:stretch>
              </p:blipFill>
              <p:spPr>
                <a:xfrm>
                  <a:off x="1310629" y="3215422"/>
                  <a:ext cx="3896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21F9E3F0-E5A8-5127-54F5-8E138C527B68}"/>
                    </a:ext>
                  </a:extLst>
                </p14:cNvPr>
                <p14:cNvContentPartPr/>
                <p14:nvPr/>
              </p14:nvContentPartPr>
              <p14:xfrm>
                <a:off x="1121989" y="2420182"/>
                <a:ext cx="2137680" cy="1144080"/>
              </p14:xfrm>
            </p:contentPart>
          </mc:Choice>
          <mc:Fallback xmlns="">
            <p:pic>
              <p:nvPicPr>
                <p:cNvPr id="6" name="Freihand 5">
                  <a:extLst>
                    <a:ext uri="{FF2B5EF4-FFF2-40B4-BE49-F238E27FC236}">
                      <a16:creationId xmlns:a16="http://schemas.microsoft.com/office/drawing/2014/main" id="{21F9E3F0-E5A8-5127-54F5-8E138C527B68}"/>
                    </a:ext>
                  </a:extLst>
                </p:cNvPr>
                <p:cNvPicPr/>
                <p:nvPr/>
              </p:nvPicPr>
              <p:blipFill>
                <a:blip r:embed="rId14"/>
                <a:stretch>
                  <a:fillRect/>
                </a:stretch>
              </p:blipFill>
              <p:spPr>
                <a:xfrm>
                  <a:off x="1112989" y="2411182"/>
                  <a:ext cx="2155320" cy="116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6" name="Freihand 195">
                  <a:extLst>
                    <a:ext uri="{FF2B5EF4-FFF2-40B4-BE49-F238E27FC236}">
                      <a16:creationId xmlns:a16="http://schemas.microsoft.com/office/drawing/2014/main" id="{8CCB6159-4D5D-B139-60FA-34C55A4ECB8D}"/>
                    </a:ext>
                  </a:extLst>
                </p14:cNvPr>
                <p14:cNvContentPartPr/>
                <p14:nvPr/>
              </p14:nvContentPartPr>
              <p14:xfrm>
                <a:off x="1016869" y="2325142"/>
                <a:ext cx="2422080" cy="1191960"/>
              </p14:xfrm>
            </p:contentPart>
          </mc:Choice>
          <mc:Fallback xmlns="">
            <p:pic>
              <p:nvPicPr>
                <p:cNvPr id="196" name="Freihand 195">
                  <a:extLst>
                    <a:ext uri="{FF2B5EF4-FFF2-40B4-BE49-F238E27FC236}">
                      <a16:creationId xmlns:a16="http://schemas.microsoft.com/office/drawing/2014/main" id="{8CCB6159-4D5D-B139-60FA-34C55A4ECB8D}"/>
                    </a:ext>
                  </a:extLst>
                </p:cNvPr>
                <p:cNvPicPr/>
                <p:nvPr/>
              </p:nvPicPr>
              <p:blipFill>
                <a:blip r:embed="rId16"/>
                <a:stretch>
                  <a:fillRect/>
                </a:stretch>
              </p:blipFill>
              <p:spPr>
                <a:xfrm>
                  <a:off x="1008229" y="2316142"/>
                  <a:ext cx="2439720" cy="120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98" name="Freihand 197">
                <a:extLst>
                  <a:ext uri="{FF2B5EF4-FFF2-40B4-BE49-F238E27FC236}">
                    <a16:creationId xmlns:a16="http://schemas.microsoft.com/office/drawing/2014/main" id="{6109A241-500F-D413-4D51-A5F2E79D7F3A}"/>
                  </a:ext>
                </a:extLst>
              </p14:cNvPr>
              <p14:cNvContentPartPr/>
              <p14:nvPr/>
            </p14:nvContentPartPr>
            <p14:xfrm>
              <a:off x="3052669" y="3999502"/>
              <a:ext cx="2692440" cy="122760"/>
            </p14:xfrm>
          </p:contentPart>
        </mc:Choice>
        <mc:Fallback xmlns="">
          <p:pic>
            <p:nvPicPr>
              <p:cNvPr id="198" name="Freihand 197">
                <a:extLst>
                  <a:ext uri="{FF2B5EF4-FFF2-40B4-BE49-F238E27FC236}">
                    <a16:creationId xmlns:a16="http://schemas.microsoft.com/office/drawing/2014/main" id="{6109A241-500F-D413-4D51-A5F2E79D7F3A}"/>
                  </a:ext>
                </a:extLst>
              </p:cNvPr>
              <p:cNvPicPr/>
              <p:nvPr/>
            </p:nvPicPr>
            <p:blipFill>
              <a:blip r:embed="rId18"/>
              <a:stretch>
                <a:fillRect/>
              </a:stretch>
            </p:blipFill>
            <p:spPr>
              <a:xfrm>
                <a:off x="3044029" y="3990502"/>
                <a:ext cx="2710080" cy="140400"/>
              </a:xfrm>
              <a:prstGeom prst="rect">
                <a:avLst/>
              </a:prstGeom>
            </p:spPr>
          </p:pic>
        </mc:Fallback>
      </mc:AlternateContent>
      <p:grpSp>
        <p:nvGrpSpPr>
          <p:cNvPr id="200" name="Gruppieren 199">
            <a:extLst>
              <a:ext uri="{FF2B5EF4-FFF2-40B4-BE49-F238E27FC236}">
                <a16:creationId xmlns:a16="http://schemas.microsoft.com/office/drawing/2014/main" id="{28B15EC7-651B-9AFA-865A-C4BF4C8FFEB2}"/>
              </a:ext>
            </a:extLst>
          </p:cNvPr>
          <p:cNvGrpSpPr/>
          <p:nvPr/>
        </p:nvGrpSpPr>
        <p:grpSpPr>
          <a:xfrm>
            <a:off x="5100349" y="199702"/>
            <a:ext cx="6326640" cy="6377760"/>
            <a:chOff x="5100349" y="199702"/>
            <a:chExt cx="6326640" cy="6377760"/>
          </a:xfrm>
        </p:grpSpPr>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B588B5A9-549F-6E6B-7DB5-9BA9702946F1}"/>
                    </a:ext>
                  </a:extLst>
                </p14:cNvPr>
                <p14:cNvContentPartPr/>
                <p14:nvPr/>
              </p14:nvContentPartPr>
              <p14:xfrm>
                <a:off x="7598389" y="225262"/>
                <a:ext cx="108720" cy="214200"/>
              </p14:xfrm>
            </p:contentPart>
          </mc:Choice>
          <mc:Fallback xmlns="">
            <p:pic>
              <p:nvPicPr>
                <p:cNvPr id="8" name="Freihand 7">
                  <a:extLst>
                    <a:ext uri="{FF2B5EF4-FFF2-40B4-BE49-F238E27FC236}">
                      <a16:creationId xmlns:a16="http://schemas.microsoft.com/office/drawing/2014/main" id="{B588B5A9-549F-6E6B-7DB5-9BA9702946F1}"/>
                    </a:ext>
                  </a:extLst>
                </p:cNvPr>
                <p:cNvPicPr/>
                <p:nvPr/>
              </p:nvPicPr>
              <p:blipFill>
                <a:blip r:embed="rId20"/>
                <a:stretch>
                  <a:fillRect/>
                </a:stretch>
              </p:blipFill>
              <p:spPr>
                <a:xfrm>
                  <a:off x="7589749" y="216262"/>
                  <a:ext cx="1263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186FDA2A-24D8-A481-B37B-CAFC73EE0902}"/>
                    </a:ext>
                  </a:extLst>
                </p14:cNvPr>
                <p14:cNvContentPartPr/>
                <p14:nvPr/>
              </p14:nvContentPartPr>
              <p14:xfrm>
                <a:off x="7934269" y="230302"/>
                <a:ext cx="27000" cy="234720"/>
              </p14:xfrm>
            </p:contentPart>
          </mc:Choice>
          <mc:Fallback xmlns="">
            <p:pic>
              <p:nvPicPr>
                <p:cNvPr id="9" name="Freihand 8">
                  <a:extLst>
                    <a:ext uri="{FF2B5EF4-FFF2-40B4-BE49-F238E27FC236}">
                      <a16:creationId xmlns:a16="http://schemas.microsoft.com/office/drawing/2014/main" id="{186FDA2A-24D8-A481-B37B-CAFC73EE0902}"/>
                    </a:ext>
                  </a:extLst>
                </p:cNvPr>
                <p:cNvPicPr/>
                <p:nvPr/>
              </p:nvPicPr>
              <p:blipFill>
                <a:blip r:embed="rId22"/>
                <a:stretch>
                  <a:fillRect/>
                </a:stretch>
              </p:blipFill>
              <p:spPr>
                <a:xfrm>
                  <a:off x="7925269" y="221302"/>
                  <a:ext cx="446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A73DD54C-9B67-43DD-780D-2BFA873847BD}"/>
                    </a:ext>
                  </a:extLst>
                </p14:cNvPr>
                <p14:cNvContentPartPr/>
                <p14:nvPr/>
              </p14:nvContentPartPr>
              <p14:xfrm>
                <a:off x="7999789" y="292582"/>
                <a:ext cx="280440" cy="120240"/>
              </p14:xfrm>
            </p:contentPart>
          </mc:Choice>
          <mc:Fallback xmlns="">
            <p:pic>
              <p:nvPicPr>
                <p:cNvPr id="10" name="Freihand 9">
                  <a:extLst>
                    <a:ext uri="{FF2B5EF4-FFF2-40B4-BE49-F238E27FC236}">
                      <a16:creationId xmlns:a16="http://schemas.microsoft.com/office/drawing/2014/main" id="{A73DD54C-9B67-43DD-780D-2BFA873847BD}"/>
                    </a:ext>
                  </a:extLst>
                </p:cNvPr>
                <p:cNvPicPr/>
                <p:nvPr/>
              </p:nvPicPr>
              <p:blipFill>
                <a:blip r:embed="rId24"/>
                <a:stretch>
                  <a:fillRect/>
                </a:stretch>
              </p:blipFill>
              <p:spPr>
                <a:xfrm>
                  <a:off x="7991149" y="283582"/>
                  <a:ext cx="298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447D7A69-95C9-D204-4AF3-4DA2BE992FE6}"/>
                    </a:ext>
                  </a:extLst>
                </p14:cNvPr>
                <p14:cNvContentPartPr/>
                <p14:nvPr/>
              </p14:nvContentPartPr>
              <p14:xfrm>
                <a:off x="8316229" y="199702"/>
                <a:ext cx="183240" cy="206280"/>
              </p14:xfrm>
            </p:contentPart>
          </mc:Choice>
          <mc:Fallback xmlns="">
            <p:pic>
              <p:nvPicPr>
                <p:cNvPr id="11" name="Freihand 10">
                  <a:extLst>
                    <a:ext uri="{FF2B5EF4-FFF2-40B4-BE49-F238E27FC236}">
                      <a16:creationId xmlns:a16="http://schemas.microsoft.com/office/drawing/2014/main" id="{447D7A69-95C9-D204-4AF3-4DA2BE992FE6}"/>
                    </a:ext>
                  </a:extLst>
                </p:cNvPr>
                <p:cNvPicPr/>
                <p:nvPr/>
              </p:nvPicPr>
              <p:blipFill>
                <a:blip r:embed="rId26"/>
                <a:stretch>
                  <a:fillRect/>
                </a:stretch>
              </p:blipFill>
              <p:spPr>
                <a:xfrm>
                  <a:off x="8307589" y="191062"/>
                  <a:ext cx="200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5DC164D1-3662-F886-1D13-C2A6C89F7749}"/>
                    </a:ext>
                  </a:extLst>
                </p14:cNvPr>
                <p14:cNvContentPartPr/>
                <p14:nvPr/>
              </p14:nvContentPartPr>
              <p14:xfrm>
                <a:off x="8931829" y="219502"/>
                <a:ext cx="108000" cy="194040"/>
              </p14:xfrm>
            </p:contentPart>
          </mc:Choice>
          <mc:Fallback xmlns="">
            <p:pic>
              <p:nvPicPr>
                <p:cNvPr id="12" name="Freihand 11">
                  <a:extLst>
                    <a:ext uri="{FF2B5EF4-FFF2-40B4-BE49-F238E27FC236}">
                      <a16:creationId xmlns:a16="http://schemas.microsoft.com/office/drawing/2014/main" id="{5DC164D1-3662-F886-1D13-C2A6C89F7749}"/>
                    </a:ext>
                  </a:extLst>
                </p:cNvPr>
                <p:cNvPicPr/>
                <p:nvPr/>
              </p:nvPicPr>
              <p:blipFill>
                <a:blip r:embed="rId28"/>
                <a:stretch>
                  <a:fillRect/>
                </a:stretch>
              </p:blipFill>
              <p:spPr>
                <a:xfrm>
                  <a:off x="8922829" y="210502"/>
                  <a:ext cx="1256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99827255-DAE9-826D-2D2E-05BB8AF1C7B9}"/>
                    </a:ext>
                  </a:extLst>
                </p14:cNvPr>
                <p14:cNvContentPartPr/>
                <p14:nvPr/>
              </p14:nvContentPartPr>
              <p14:xfrm>
                <a:off x="8966749" y="259102"/>
                <a:ext cx="99000" cy="169200"/>
              </p14:xfrm>
            </p:contentPart>
          </mc:Choice>
          <mc:Fallback xmlns="">
            <p:pic>
              <p:nvPicPr>
                <p:cNvPr id="13" name="Freihand 12">
                  <a:extLst>
                    <a:ext uri="{FF2B5EF4-FFF2-40B4-BE49-F238E27FC236}">
                      <a16:creationId xmlns:a16="http://schemas.microsoft.com/office/drawing/2014/main" id="{99827255-DAE9-826D-2D2E-05BB8AF1C7B9}"/>
                    </a:ext>
                  </a:extLst>
                </p:cNvPr>
                <p:cNvPicPr/>
                <p:nvPr/>
              </p:nvPicPr>
              <p:blipFill>
                <a:blip r:embed="rId30"/>
                <a:stretch>
                  <a:fillRect/>
                </a:stretch>
              </p:blipFill>
              <p:spPr>
                <a:xfrm>
                  <a:off x="8958109" y="250102"/>
                  <a:ext cx="116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CB6EFA66-D269-EFA2-23A4-A01E54E2D7D7}"/>
                    </a:ext>
                  </a:extLst>
                </p14:cNvPr>
                <p14:cNvContentPartPr/>
                <p14:nvPr/>
              </p14:nvContentPartPr>
              <p14:xfrm>
                <a:off x="9700069" y="286102"/>
                <a:ext cx="158760" cy="174240"/>
              </p14:xfrm>
            </p:contentPart>
          </mc:Choice>
          <mc:Fallback xmlns="">
            <p:pic>
              <p:nvPicPr>
                <p:cNvPr id="16" name="Freihand 15">
                  <a:extLst>
                    <a:ext uri="{FF2B5EF4-FFF2-40B4-BE49-F238E27FC236}">
                      <a16:creationId xmlns:a16="http://schemas.microsoft.com/office/drawing/2014/main" id="{CB6EFA66-D269-EFA2-23A4-A01E54E2D7D7}"/>
                    </a:ext>
                  </a:extLst>
                </p:cNvPr>
                <p:cNvPicPr/>
                <p:nvPr/>
              </p:nvPicPr>
              <p:blipFill>
                <a:blip r:embed="rId32"/>
                <a:stretch>
                  <a:fillRect/>
                </a:stretch>
              </p:blipFill>
              <p:spPr>
                <a:xfrm>
                  <a:off x="9691429" y="277462"/>
                  <a:ext cx="176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D8A297CC-8A88-4D01-AA41-A1A987D62B63}"/>
                    </a:ext>
                  </a:extLst>
                </p14:cNvPr>
                <p14:cNvContentPartPr/>
                <p14:nvPr/>
              </p14:nvContentPartPr>
              <p14:xfrm>
                <a:off x="7599829" y="734662"/>
                <a:ext cx="116280" cy="217800"/>
              </p14:xfrm>
            </p:contentPart>
          </mc:Choice>
          <mc:Fallback xmlns="">
            <p:pic>
              <p:nvPicPr>
                <p:cNvPr id="17" name="Freihand 16">
                  <a:extLst>
                    <a:ext uri="{FF2B5EF4-FFF2-40B4-BE49-F238E27FC236}">
                      <a16:creationId xmlns:a16="http://schemas.microsoft.com/office/drawing/2014/main" id="{D8A297CC-8A88-4D01-AA41-A1A987D62B63}"/>
                    </a:ext>
                  </a:extLst>
                </p:cNvPr>
                <p:cNvPicPr/>
                <p:nvPr/>
              </p:nvPicPr>
              <p:blipFill>
                <a:blip r:embed="rId34"/>
                <a:stretch>
                  <a:fillRect/>
                </a:stretch>
              </p:blipFill>
              <p:spPr>
                <a:xfrm>
                  <a:off x="7591189" y="725662"/>
                  <a:ext cx="1339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7FBD295B-B47C-F2D9-A95E-738DB36499BE}"/>
                    </a:ext>
                  </a:extLst>
                </p14:cNvPr>
                <p14:cNvContentPartPr/>
                <p14:nvPr/>
              </p14:nvContentPartPr>
              <p14:xfrm>
                <a:off x="7871629" y="738262"/>
                <a:ext cx="172800" cy="210240"/>
              </p14:xfrm>
            </p:contentPart>
          </mc:Choice>
          <mc:Fallback xmlns="">
            <p:pic>
              <p:nvPicPr>
                <p:cNvPr id="18" name="Freihand 17">
                  <a:extLst>
                    <a:ext uri="{FF2B5EF4-FFF2-40B4-BE49-F238E27FC236}">
                      <a16:creationId xmlns:a16="http://schemas.microsoft.com/office/drawing/2014/main" id="{7FBD295B-B47C-F2D9-A95E-738DB36499BE}"/>
                    </a:ext>
                  </a:extLst>
                </p:cNvPr>
                <p:cNvPicPr/>
                <p:nvPr/>
              </p:nvPicPr>
              <p:blipFill>
                <a:blip r:embed="rId36"/>
                <a:stretch>
                  <a:fillRect/>
                </a:stretch>
              </p:blipFill>
              <p:spPr>
                <a:xfrm>
                  <a:off x="7862989" y="729262"/>
                  <a:ext cx="190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41E85AF3-2DF6-BA46-9FED-D0D0320402B3}"/>
                    </a:ext>
                  </a:extLst>
                </p14:cNvPr>
                <p14:cNvContentPartPr/>
                <p14:nvPr/>
              </p14:nvContentPartPr>
              <p14:xfrm>
                <a:off x="8101309" y="837982"/>
                <a:ext cx="124920" cy="92520"/>
              </p14:xfrm>
            </p:contentPart>
          </mc:Choice>
          <mc:Fallback xmlns="">
            <p:pic>
              <p:nvPicPr>
                <p:cNvPr id="19" name="Freihand 18">
                  <a:extLst>
                    <a:ext uri="{FF2B5EF4-FFF2-40B4-BE49-F238E27FC236}">
                      <a16:creationId xmlns:a16="http://schemas.microsoft.com/office/drawing/2014/main" id="{41E85AF3-2DF6-BA46-9FED-D0D0320402B3}"/>
                    </a:ext>
                  </a:extLst>
                </p:cNvPr>
                <p:cNvPicPr/>
                <p:nvPr/>
              </p:nvPicPr>
              <p:blipFill>
                <a:blip r:embed="rId38"/>
                <a:stretch>
                  <a:fillRect/>
                </a:stretch>
              </p:blipFill>
              <p:spPr>
                <a:xfrm>
                  <a:off x="8092669" y="828982"/>
                  <a:ext cx="142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3A00A4E8-510B-1825-140C-4399E5F2DB19}"/>
                    </a:ext>
                  </a:extLst>
                </p14:cNvPr>
                <p14:cNvContentPartPr/>
                <p14:nvPr/>
              </p14:nvContentPartPr>
              <p14:xfrm>
                <a:off x="8244589" y="726382"/>
                <a:ext cx="235800" cy="179640"/>
              </p14:xfrm>
            </p:contentPart>
          </mc:Choice>
          <mc:Fallback xmlns="">
            <p:pic>
              <p:nvPicPr>
                <p:cNvPr id="20" name="Freihand 19">
                  <a:extLst>
                    <a:ext uri="{FF2B5EF4-FFF2-40B4-BE49-F238E27FC236}">
                      <a16:creationId xmlns:a16="http://schemas.microsoft.com/office/drawing/2014/main" id="{3A00A4E8-510B-1825-140C-4399E5F2DB19}"/>
                    </a:ext>
                  </a:extLst>
                </p:cNvPr>
                <p:cNvPicPr/>
                <p:nvPr/>
              </p:nvPicPr>
              <p:blipFill>
                <a:blip r:embed="rId40"/>
                <a:stretch>
                  <a:fillRect/>
                </a:stretch>
              </p:blipFill>
              <p:spPr>
                <a:xfrm>
                  <a:off x="8235949" y="717742"/>
                  <a:ext cx="253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C0C657B7-9DD7-0498-2A84-D806665CE9DF}"/>
                    </a:ext>
                  </a:extLst>
                </p14:cNvPr>
                <p14:cNvContentPartPr/>
                <p14:nvPr/>
              </p14:nvContentPartPr>
              <p14:xfrm>
                <a:off x="8136589" y="678142"/>
                <a:ext cx="50760" cy="11160"/>
              </p14:xfrm>
            </p:contentPart>
          </mc:Choice>
          <mc:Fallback xmlns="">
            <p:pic>
              <p:nvPicPr>
                <p:cNvPr id="21" name="Freihand 20">
                  <a:extLst>
                    <a:ext uri="{FF2B5EF4-FFF2-40B4-BE49-F238E27FC236}">
                      <a16:creationId xmlns:a16="http://schemas.microsoft.com/office/drawing/2014/main" id="{C0C657B7-9DD7-0498-2A84-D806665CE9DF}"/>
                    </a:ext>
                  </a:extLst>
                </p:cNvPr>
                <p:cNvPicPr/>
                <p:nvPr/>
              </p:nvPicPr>
              <p:blipFill>
                <a:blip r:embed="rId42"/>
                <a:stretch>
                  <a:fillRect/>
                </a:stretch>
              </p:blipFill>
              <p:spPr>
                <a:xfrm>
                  <a:off x="8127589" y="669142"/>
                  <a:ext cx="68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668ED9E4-FC4F-C7A4-BABB-796888E573DF}"/>
                    </a:ext>
                  </a:extLst>
                </p14:cNvPr>
                <p14:cNvContentPartPr/>
                <p14:nvPr/>
              </p14:nvContentPartPr>
              <p14:xfrm>
                <a:off x="8896189" y="728902"/>
                <a:ext cx="162000" cy="144000"/>
              </p14:xfrm>
            </p:contentPart>
          </mc:Choice>
          <mc:Fallback xmlns="">
            <p:pic>
              <p:nvPicPr>
                <p:cNvPr id="27" name="Freihand 26">
                  <a:extLst>
                    <a:ext uri="{FF2B5EF4-FFF2-40B4-BE49-F238E27FC236}">
                      <a16:creationId xmlns:a16="http://schemas.microsoft.com/office/drawing/2014/main" id="{668ED9E4-FC4F-C7A4-BABB-796888E573DF}"/>
                    </a:ext>
                  </a:extLst>
                </p:cNvPr>
                <p:cNvPicPr/>
                <p:nvPr/>
              </p:nvPicPr>
              <p:blipFill>
                <a:blip r:embed="rId44"/>
                <a:stretch>
                  <a:fillRect/>
                </a:stretch>
              </p:blipFill>
              <p:spPr>
                <a:xfrm>
                  <a:off x="8887189" y="719902"/>
                  <a:ext cx="179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50A6C019-2740-AF66-1FEA-923341A7E1E6}"/>
                    </a:ext>
                  </a:extLst>
                </p14:cNvPr>
                <p14:cNvContentPartPr/>
                <p14:nvPr/>
              </p14:nvContentPartPr>
              <p14:xfrm>
                <a:off x="9275269" y="661222"/>
                <a:ext cx="176760" cy="343800"/>
              </p14:xfrm>
            </p:contentPart>
          </mc:Choice>
          <mc:Fallback xmlns="">
            <p:pic>
              <p:nvPicPr>
                <p:cNvPr id="28" name="Freihand 27">
                  <a:extLst>
                    <a:ext uri="{FF2B5EF4-FFF2-40B4-BE49-F238E27FC236}">
                      <a16:creationId xmlns:a16="http://schemas.microsoft.com/office/drawing/2014/main" id="{50A6C019-2740-AF66-1FEA-923341A7E1E6}"/>
                    </a:ext>
                  </a:extLst>
                </p:cNvPr>
                <p:cNvPicPr/>
                <p:nvPr/>
              </p:nvPicPr>
              <p:blipFill>
                <a:blip r:embed="rId46"/>
                <a:stretch>
                  <a:fillRect/>
                </a:stretch>
              </p:blipFill>
              <p:spPr>
                <a:xfrm>
                  <a:off x="9266629" y="652582"/>
                  <a:ext cx="19440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44707185-422E-0AAC-DDB2-0704E5A80A2C}"/>
                    </a:ext>
                  </a:extLst>
                </p14:cNvPr>
                <p14:cNvContentPartPr/>
                <p14:nvPr/>
              </p14:nvContentPartPr>
              <p14:xfrm>
                <a:off x="8958469" y="516142"/>
                <a:ext cx="32760" cy="119160"/>
              </p14:xfrm>
            </p:contentPart>
          </mc:Choice>
          <mc:Fallback xmlns="">
            <p:pic>
              <p:nvPicPr>
                <p:cNvPr id="30" name="Freihand 29">
                  <a:extLst>
                    <a:ext uri="{FF2B5EF4-FFF2-40B4-BE49-F238E27FC236}">
                      <a16:creationId xmlns:a16="http://schemas.microsoft.com/office/drawing/2014/main" id="{44707185-422E-0AAC-DDB2-0704E5A80A2C}"/>
                    </a:ext>
                  </a:extLst>
                </p:cNvPr>
                <p:cNvPicPr/>
                <p:nvPr/>
              </p:nvPicPr>
              <p:blipFill>
                <a:blip r:embed="rId48"/>
                <a:stretch>
                  <a:fillRect/>
                </a:stretch>
              </p:blipFill>
              <p:spPr>
                <a:xfrm>
                  <a:off x="8949829" y="507142"/>
                  <a:ext cx="50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971DB0D-4D13-A55D-A306-3C05C202659F}"/>
                    </a:ext>
                  </a:extLst>
                </p14:cNvPr>
                <p14:cNvContentPartPr/>
                <p14:nvPr/>
              </p14:nvContentPartPr>
              <p14:xfrm>
                <a:off x="8934709" y="587782"/>
                <a:ext cx="92880" cy="65880"/>
              </p14:xfrm>
            </p:contentPart>
          </mc:Choice>
          <mc:Fallback xmlns="">
            <p:pic>
              <p:nvPicPr>
                <p:cNvPr id="31" name="Freihand 30">
                  <a:extLst>
                    <a:ext uri="{FF2B5EF4-FFF2-40B4-BE49-F238E27FC236}">
                      <a16:creationId xmlns:a16="http://schemas.microsoft.com/office/drawing/2014/main" id="{1971DB0D-4D13-A55D-A306-3C05C202659F}"/>
                    </a:ext>
                  </a:extLst>
                </p:cNvPr>
                <p:cNvPicPr/>
                <p:nvPr/>
              </p:nvPicPr>
              <p:blipFill>
                <a:blip r:embed="rId50"/>
                <a:stretch>
                  <a:fillRect/>
                </a:stretch>
              </p:blipFill>
              <p:spPr>
                <a:xfrm>
                  <a:off x="8926069" y="578782"/>
                  <a:ext cx="110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 name="Freihand 13">
                  <a:extLst>
                    <a:ext uri="{FF2B5EF4-FFF2-40B4-BE49-F238E27FC236}">
                      <a16:creationId xmlns:a16="http://schemas.microsoft.com/office/drawing/2014/main" id="{B114FC50-43AA-6B7C-71AF-6B242290FDD2}"/>
                    </a:ext>
                  </a:extLst>
                </p14:cNvPr>
                <p14:cNvContentPartPr/>
                <p14:nvPr/>
              </p14:nvContentPartPr>
              <p14:xfrm>
                <a:off x="9337189" y="279262"/>
                <a:ext cx="3960" cy="146880"/>
              </p14:xfrm>
            </p:contentPart>
          </mc:Choice>
          <mc:Fallback xmlns="">
            <p:pic>
              <p:nvPicPr>
                <p:cNvPr id="14" name="Freihand 13">
                  <a:extLst>
                    <a:ext uri="{FF2B5EF4-FFF2-40B4-BE49-F238E27FC236}">
                      <a16:creationId xmlns:a16="http://schemas.microsoft.com/office/drawing/2014/main" id="{B114FC50-43AA-6B7C-71AF-6B242290FDD2}"/>
                    </a:ext>
                  </a:extLst>
                </p:cNvPr>
                <p:cNvPicPr/>
                <p:nvPr/>
              </p:nvPicPr>
              <p:blipFill>
                <a:blip r:embed="rId52"/>
                <a:stretch>
                  <a:fillRect/>
                </a:stretch>
              </p:blipFill>
              <p:spPr>
                <a:xfrm>
                  <a:off x="9328549" y="270262"/>
                  <a:ext cx="216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 name="Freihand 14">
                  <a:extLst>
                    <a:ext uri="{FF2B5EF4-FFF2-40B4-BE49-F238E27FC236}">
                      <a16:creationId xmlns:a16="http://schemas.microsoft.com/office/drawing/2014/main" id="{8638CD9C-C2FD-A587-8B24-5BF32BF06ECE}"/>
                    </a:ext>
                  </a:extLst>
                </p14:cNvPr>
                <p14:cNvContentPartPr/>
                <p14:nvPr/>
              </p14:nvContentPartPr>
              <p14:xfrm>
                <a:off x="9249709" y="261982"/>
                <a:ext cx="180000" cy="181080"/>
              </p14:xfrm>
            </p:contentPart>
          </mc:Choice>
          <mc:Fallback xmlns="">
            <p:pic>
              <p:nvPicPr>
                <p:cNvPr id="15" name="Freihand 14">
                  <a:extLst>
                    <a:ext uri="{FF2B5EF4-FFF2-40B4-BE49-F238E27FC236}">
                      <a16:creationId xmlns:a16="http://schemas.microsoft.com/office/drawing/2014/main" id="{8638CD9C-C2FD-A587-8B24-5BF32BF06ECE}"/>
                    </a:ext>
                  </a:extLst>
                </p:cNvPr>
                <p:cNvPicPr/>
                <p:nvPr/>
              </p:nvPicPr>
              <p:blipFill>
                <a:blip r:embed="rId54"/>
                <a:stretch>
                  <a:fillRect/>
                </a:stretch>
              </p:blipFill>
              <p:spPr>
                <a:xfrm>
                  <a:off x="9240709" y="252982"/>
                  <a:ext cx="1976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F569323F-2BE8-CC57-6FE3-BB72575BE64E}"/>
                    </a:ext>
                  </a:extLst>
                </p14:cNvPr>
                <p14:cNvContentPartPr/>
                <p14:nvPr/>
              </p14:nvContentPartPr>
              <p14:xfrm>
                <a:off x="9341509" y="500662"/>
                <a:ext cx="12240" cy="146520"/>
              </p14:xfrm>
            </p:contentPart>
          </mc:Choice>
          <mc:Fallback xmlns="">
            <p:pic>
              <p:nvPicPr>
                <p:cNvPr id="32" name="Freihand 31">
                  <a:extLst>
                    <a:ext uri="{FF2B5EF4-FFF2-40B4-BE49-F238E27FC236}">
                      <a16:creationId xmlns:a16="http://schemas.microsoft.com/office/drawing/2014/main" id="{F569323F-2BE8-CC57-6FE3-BB72575BE64E}"/>
                    </a:ext>
                  </a:extLst>
                </p:cNvPr>
                <p:cNvPicPr/>
                <p:nvPr/>
              </p:nvPicPr>
              <p:blipFill>
                <a:blip r:embed="rId56"/>
                <a:stretch>
                  <a:fillRect/>
                </a:stretch>
              </p:blipFill>
              <p:spPr>
                <a:xfrm>
                  <a:off x="9332509" y="491662"/>
                  <a:ext cx="29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6DD6FCEB-DB5D-36B8-DF5C-0D6B4C774590}"/>
                    </a:ext>
                  </a:extLst>
                </p14:cNvPr>
                <p14:cNvContentPartPr/>
                <p14:nvPr/>
              </p14:nvContentPartPr>
              <p14:xfrm>
                <a:off x="9277069" y="550702"/>
                <a:ext cx="145440" cy="92880"/>
              </p14:xfrm>
            </p:contentPart>
          </mc:Choice>
          <mc:Fallback xmlns="">
            <p:pic>
              <p:nvPicPr>
                <p:cNvPr id="33" name="Freihand 32">
                  <a:extLst>
                    <a:ext uri="{FF2B5EF4-FFF2-40B4-BE49-F238E27FC236}">
                      <a16:creationId xmlns:a16="http://schemas.microsoft.com/office/drawing/2014/main" id="{6DD6FCEB-DB5D-36B8-DF5C-0D6B4C774590}"/>
                    </a:ext>
                  </a:extLst>
                </p:cNvPr>
                <p:cNvPicPr/>
                <p:nvPr/>
              </p:nvPicPr>
              <p:blipFill>
                <a:blip r:embed="rId58"/>
                <a:stretch>
                  <a:fillRect/>
                </a:stretch>
              </p:blipFill>
              <p:spPr>
                <a:xfrm>
                  <a:off x="9268069" y="541702"/>
                  <a:ext cx="163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0D161079-65CF-8D06-357C-19A6AC5AE645}"/>
                    </a:ext>
                  </a:extLst>
                </p14:cNvPr>
                <p14:cNvContentPartPr/>
                <p14:nvPr/>
              </p14:nvContentPartPr>
              <p14:xfrm>
                <a:off x="9732829" y="713062"/>
                <a:ext cx="125280" cy="250200"/>
              </p14:xfrm>
            </p:contentPart>
          </mc:Choice>
          <mc:Fallback xmlns="">
            <p:pic>
              <p:nvPicPr>
                <p:cNvPr id="29" name="Freihand 28">
                  <a:extLst>
                    <a:ext uri="{FF2B5EF4-FFF2-40B4-BE49-F238E27FC236}">
                      <a16:creationId xmlns:a16="http://schemas.microsoft.com/office/drawing/2014/main" id="{0D161079-65CF-8D06-357C-19A6AC5AE645}"/>
                    </a:ext>
                  </a:extLst>
                </p:cNvPr>
                <p:cNvPicPr/>
                <p:nvPr/>
              </p:nvPicPr>
              <p:blipFill>
                <a:blip r:embed="rId60"/>
                <a:stretch>
                  <a:fillRect/>
                </a:stretch>
              </p:blipFill>
              <p:spPr>
                <a:xfrm>
                  <a:off x="9723829" y="704422"/>
                  <a:ext cx="1429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34889836-39CB-3B72-1845-DE11B1CF9522}"/>
                    </a:ext>
                  </a:extLst>
                </p14:cNvPr>
                <p14:cNvContentPartPr/>
                <p14:nvPr/>
              </p14:nvContentPartPr>
              <p14:xfrm>
                <a:off x="9711229" y="508942"/>
                <a:ext cx="133560" cy="178560"/>
              </p14:xfrm>
            </p:contentPart>
          </mc:Choice>
          <mc:Fallback xmlns="">
            <p:pic>
              <p:nvPicPr>
                <p:cNvPr id="34" name="Freihand 33">
                  <a:extLst>
                    <a:ext uri="{FF2B5EF4-FFF2-40B4-BE49-F238E27FC236}">
                      <a16:creationId xmlns:a16="http://schemas.microsoft.com/office/drawing/2014/main" id="{34889836-39CB-3B72-1845-DE11B1CF9522}"/>
                    </a:ext>
                  </a:extLst>
                </p:cNvPr>
                <p:cNvPicPr/>
                <p:nvPr/>
              </p:nvPicPr>
              <p:blipFill>
                <a:blip r:embed="rId62"/>
                <a:stretch>
                  <a:fillRect/>
                </a:stretch>
              </p:blipFill>
              <p:spPr>
                <a:xfrm>
                  <a:off x="9702229" y="499942"/>
                  <a:ext cx="1512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36F00434-324B-6FD1-D3B3-961D4FDFFE58}"/>
                    </a:ext>
                  </a:extLst>
                </p14:cNvPr>
                <p14:cNvContentPartPr/>
                <p14:nvPr/>
              </p14:nvContentPartPr>
              <p14:xfrm>
                <a:off x="7362229" y="1252702"/>
                <a:ext cx="21960" cy="172800"/>
              </p14:xfrm>
            </p:contentPart>
          </mc:Choice>
          <mc:Fallback xmlns="">
            <p:pic>
              <p:nvPicPr>
                <p:cNvPr id="38" name="Freihand 37">
                  <a:extLst>
                    <a:ext uri="{FF2B5EF4-FFF2-40B4-BE49-F238E27FC236}">
                      <a16:creationId xmlns:a16="http://schemas.microsoft.com/office/drawing/2014/main" id="{36F00434-324B-6FD1-D3B3-961D4FDFFE58}"/>
                    </a:ext>
                  </a:extLst>
                </p:cNvPr>
                <p:cNvPicPr/>
                <p:nvPr/>
              </p:nvPicPr>
              <p:blipFill>
                <a:blip r:embed="rId64"/>
                <a:stretch>
                  <a:fillRect/>
                </a:stretch>
              </p:blipFill>
              <p:spPr>
                <a:xfrm>
                  <a:off x="7353229" y="1244062"/>
                  <a:ext cx="39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F57796E4-F4B1-60DF-E588-CC5EF866FFBF}"/>
                    </a:ext>
                  </a:extLst>
                </p14:cNvPr>
                <p14:cNvContentPartPr/>
                <p14:nvPr/>
              </p14:nvContentPartPr>
              <p14:xfrm>
                <a:off x="7281589" y="1202662"/>
                <a:ext cx="190080" cy="267480"/>
              </p14:xfrm>
            </p:contentPart>
          </mc:Choice>
          <mc:Fallback xmlns="">
            <p:pic>
              <p:nvPicPr>
                <p:cNvPr id="39" name="Freihand 38">
                  <a:extLst>
                    <a:ext uri="{FF2B5EF4-FFF2-40B4-BE49-F238E27FC236}">
                      <a16:creationId xmlns:a16="http://schemas.microsoft.com/office/drawing/2014/main" id="{F57796E4-F4B1-60DF-E588-CC5EF866FFBF}"/>
                    </a:ext>
                  </a:extLst>
                </p:cNvPr>
                <p:cNvPicPr/>
                <p:nvPr/>
              </p:nvPicPr>
              <p:blipFill>
                <a:blip r:embed="rId66"/>
                <a:stretch>
                  <a:fillRect/>
                </a:stretch>
              </p:blipFill>
              <p:spPr>
                <a:xfrm>
                  <a:off x="7272589" y="1193662"/>
                  <a:ext cx="2077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3DFF5B2F-6C65-A347-DAA5-19DB8D975E6B}"/>
                    </a:ext>
                  </a:extLst>
                </p14:cNvPr>
                <p14:cNvContentPartPr/>
                <p14:nvPr/>
              </p14:nvContentPartPr>
              <p14:xfrm>
                <a:off x="7703869" y="1333342"/>
                <a:ext cx="193320" cy="78840"/>
              </p14:xfrm>
            </p:contentPart>
          </mc:Choice>
          <mc:Fallback xmlns="">
            <p:pic>
              <p:nvPicPr>
                <p:cNvPr id="40" name="Freihand 39">
                  <a:extLst>
                    <a:ext uri="{FF2B5EF4-FFF2-40B4-BE49-F238E27FC236}">
                      <a16:creationId xmlns:a16="http://schemas.microsoft.com/office/drawing/2014/main" id="{3DFF5B2F-6C65-A347-DAA5-19DB8D975E6B}"/>
                    </a:ext>
                  </a:extLst>
                </p:cNvPr>
                <p:cNvPicPr/>
                <p:nvPr/>
              </p:nvPicPr>
              <p:blipFill>
                <a:blip r:embed="rId68"/>
                <a:stretch>
                  <a:fillRect/>
                </a:stretch>
              </p:blipFill>
              <p:spPr>
                <a:xfrm>
                  <a:off x="7694869" y="1324342"/>
                  <a:ext cx="210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06C7E00F-BB73-76D0-9793-EF55ABED4073}"/>
                    </a:ext>
                  </a:extLst>
                </p14:cNvPr>
                <p14:cNvContentPartPr/>
                <p14:nvPr/>
              </p14:nvContentPartPr>
              <p14:xfrm>
                <a:off x="7975669" y="1326862"/>
                <a:ext cx="57600" cy="77400"/>
              </p14:xfrm>
            </p:contentPart>
          </mc:Choice>
          <mc:Fallback xmlns="">
            <p:pic>
              <p:nvPicPr>
                <p:cNvPr id="41" name="Freihand 40">
                  <a:extLst>
                    <a:ext uri="{FF2B5EF4-FFF2-40B4-BE49-F238E27FC236}">
                      <a16:creationId xmlns:a16="http://schemas.microsoft.com/office/drawing/2014/main" id="{06C7E00F-BB73-76D0-9793-EF55ABED4073}"/>
                    </a:ext>
                  </a:extLst>
                </p:cNvPr>
                <p:cNvPicPr/>
                <p:nvPr/>
              </p:nvPicPr>
              <p:blipFill>
                <a:blip r:embed="rId70"/>
                <a:stretch>
                  <a:fillRect/>
                </a:stretch>
              </p:blipFill>
              <p:spPr>
                <a:xfrm>
                  <a:off x="7967029" y="1317862"/>
                  <a:ext cx="75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7BCCDE44-D3C7-F724-DE89-4C56210670A7}"/>
                    </a:ext>
                  </a:extLst>
                </p14:cNvPr>
                <p14:cNvContentPartPr/>
                <p14:nvPr/>
              </p14:nvContentPartPr>
              <p14:xfrm>
                <a:off x="8123269" y="1211302"/>
                <a:ext cx="162360" cy="209520"/>
              </p14:xfrm>
            </p:contentPart>
          </mc:Choice>
          <mc:Fallback xmlns="">
            <p:pic>
              <p:nvPicPr>
                <p:cNvPr id="42" name="Freihand 41">
                  <a:extLst>
                    <a:ext uri="{FF2B5EF4-FFF2-40B4-BE49-F238E27FC236}">
                      <a16:creationId xmlns:a16="http://schemas.microsoft.com/office/drawing/2014/main" id="{7BCCDE44-D3C7-F724-DE89-4C56210670A7}"/>
                    </a:ext>
                  </a:extLst>
                </p:cNvPr>
                <p:cNvPicPr/>
                <p:nvPr/>
              </p:nvPicPr>
              <p:blipFill>
                <a:blip r:embed="rId72"/>
                <a:stretch>
                  <a:fillRect/>
                </a:stretch>
              </p:blipFill>
              <p:spPr>
                <a:xfrm>
                  <a:off x="8114629" y="1202662"/>
                  <a:ext cx="1800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47129E89-098C-379D-D31A-5CB6B2E58101}"/>
                    </a:ext>
                  </a:extLst>
                </p14:cNvPr>
                <p14:cNvContentPartPr/>
                <p14:nvPr/>
              </p14:nvContentPartPr>
              <p14:xfrm>
                <a:off x="8323429" y="1227142"/>
                <a:ext cx="159840" cy="190800"/>
              </p14:xfrm>
            </p:contentPart>
          </mc:Choice>
          <mc:Fallback xmlns="">
            <p:pic>
              <p:nvPicPr>
                <p:cNvPr id="43" name="Freihand 42">
                  <a:extLst>
                    <a:ext uri="{FF2B5EF4-FFF2-40B4-BE49-F238E27FC236}">
                      <a16:creationId xmlns:a16="http://schemas.microsoft.com/office/drawing/2014/main" id="{47129E89-098C-379D-D31A-5CB6B2E58101}"/>
                    </a:ext>
                  </a:extLst>
                </p:cNvPr>
                <p:cNvPicPr/>
                <p:nvPr/>
              </p:nvPicPr>
              <p:blipFill>
                <a:blip r:embed="rId74"/>
                <a:stretch>
                  <a:fillRect/>
                </a:stretch>
              </p:blipFill>
              <p:spPr>
                <a:xfrm>
                  <a:off x="8314789" y="1218142"/>
                  <a:ext cx="177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5138B699-FE64-D4FF-A5F5-94AE551D15F5}"/>
                    </a:ext>
                  </a:extLst>
                </p14:cNvPr>
                <p14:cNvContentPartPr/>
                <p14:nvPr/>
              </p14:nvContentPartPr>
              <p14:xfrm>
                <a:off x="8028589" y="1177462"/>
                <a:ext cx="63360" cy="9000"/>
              </p14:xfrm>
            </p:contentPart>
          </mc:Choice>
          <mc:Fallback xmlns="">
            <p:pic>
              <p:nvPicPr>
                <p:cNvPr id="44" name="Freihand 43">
                  <a:extLst>
                    <a:ext uri="{FF2B5EF4-FFF2-40B4-BE49-F238E27FC236}">
                      <a16:creationId xmlns:a16="http://schemas.microsoft.com/office/drawing/2014/main" id="{5138B699-FE64-D4FF-A5F5-94AE551D15F5}"/>
                    </a:ext>
                  </a:extLst>
                </p:cNvPr>
                <p:cNvPicPr/>
                <p:nvPr/>
              </p:nvPicPr>
              <p:blipFill>
                <a:blip r:embed="rId76"/>
                <a:stretch>
                  <a:fillRect/>
                </a:stretch>
              </p:blipFill>
              <p:spPr>
                <a:xfrm>
                  <a:off x="8019949" y="1168822"/>
                  <a:ext cx="81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7C118F04-F06F-98C9-36CB-8DFB4B138F79}"/>
                    </a:ext>
                  </a:extLst>
                </p14:cNvPr>
                <p14:cNvContentPartPr/>
                <p14:nvPr/>
              </p14:nvContentPartPr>
              <p14:xfrm>
                <a:off x="8733469" y="1269982"/>
                <a:ext cx="137520" cy="151560"/>
              </p14:xfrm>
            </p:contentPart>
          </mc:Choice>
          <mc:Fallback xmlns="">
            <p:pic>
              <p:nvPicPr>
                <p:cNvPr id="45" name="Freihand 44">
                  <a:extLst>
                    <a:ext uri="{FF2B5EF4-FFF2-40B4-BE49-F238E27FC236}">
                      <a16:creationId xmlns:a16="http://schemas.microsoft.com/office/drawing/2014/main" id="{7C118F04-F06F-98C9-36CB-8DFB4B138F79}"/>
                    </a:ext>
                  </a:extLst>
                </p:cNvPr>
                <p:cNvPicPr/>
                <p:nvPr/>
              </p:nvPicPr>
              <p:blipFill>
                <a:blip r:embed="rId78"/>
                <a:stretch>
                  <a:fillRect/>
                </a:stretch>
              </p:blipFill>
              <p:spPr>
                <a:xfrm>
                  <a:off x="8724829" y="1260982"/>
                  <a:ext cx="155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828C24DE-95AC-01E0-4CBC-233A52B09BAB}"/>
                    </a:ext>
                  </a:extLst>
                </p14:cNvPr>
                <p14:cNvContentPartPr/>
                <p14:nvPr/>
              </p14:nvContentPartPr>
              <p14:xfrm>
                <a:off x="9284989" y="1228222"/>
                <a:ext cx="138240" cy="176400"/>
              </p14:xfrm>
            </p:contentPart>
          </mc:Choice>
          <mc:Fallback xmlns="">
            <p:pic>
              <p:nvPicPr>
                <p:cNvPr id="46" name="Freihand 45">
                  <a:extLst>
                    <a:ext uri="{FF2B5EF4-FFF2-40B4-BE49-F238E27FC236}">
                      <a16:creationId xmlns:a16="http://schemas.microsoft.com/office/drawing/2014/main" id="{828C24DE-95AC-01E0-4CBC-233A52B09BAB}"/>
                    </a:ext>
                  </a:extLst>
                </p:cNvPr>
                <p:cNvPicPr/>
                <p:nvPr/>
              </p:nvPicPr>
              <p:blipFill>
                <a:blip r:embed="rId80"/>
                <a:stretch>
                  <a:fillRect/>
                </a:stretch>
              </p:blipFill>
              <p:spPr>
                <a:xfrm>
                  <a:off x="9276349" y="1219222"/>
                  <a:ext cx="155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84518EDA-170D-1A8E-E217-3B0697241ECA}"/>
                    </a:ext>
                  </a:extLst>
                </p14:cNvPr>
                <p14:cNvContentPartPr/>
                <p14:nvPr/>
              </p14:nvContentPartPr>
              <p14:xfrm>
                <a:off x="9622669" y="1317502"/>
                <a:ext cx="153000" cy="96480"/>
              </p14:xfrm>
            </p:contentPart>
          </mc:Choice>
          <mc:Fallback xmlns="">
            <p:pic>
              <p:nvPicPr>
                <p:cNvPr id="47" name="Freihand 46">
                  <a:extLst>
                    <a:ext uri="{FF2B5EF4-FFF2-40B4-BE49-F238E27FC236}">
                      <a16:creationId xmlns:a16="http://schemas.microsoft.com/office/drawing/2014/main" id="{84518EDA-170D-1A8E-E217-3B0697241ECA}"/>
                    </a:ext>
                  </a:extLst>
                </p:cNvPr>
                <p:cNvPicPr/>
                <p:nvPr/>
              </p:nvPicPr>
              <p:blipFill>
                <a:blip r:embed="rId82"/>
                <a:stretch>
                  <a:fillRect/>
                </a:stretch>
              </p:blipFill>
              <p:spPr>
                <a:xfrm>
                  <a:off x="9613669" y="1308862"/>
                  <a:ext cx="170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87C40F3B-22EE-525B-3272-325B994057CC}"/>
                    </a:ext>
                  </a:extLst>
                </p14:cNvPr>
                <p14:cNvContentPartPr/>
                <p14:nvPr/>
              </p14:nvContentPartPr>
              <p14:xfrm>
                <a:off x="9848389" y="1338382"/>
                <a:ext cx="67320" cy="78480"/>
              </p14:xfrm>
            </p:contentPart>
          </mc:Choice>
          <mc:Fallback xmlns="">
            <p:pic>
              <p:nvPicPr>
                <p:cNvPr id="48" name="Freihand 47">
                  <a:extLst>
                    <a:ext uri="{FF2B5EF4-FFF2-40B4-BE49-F238E27FC236}">
                      <a16:creationId xmlns:a16="http://schemas.microsoft.com/office/drawing/2014/main" id="{87C40F3B-22EE-525B-3272-325B994057CC}"/>
                    </a:ext>
                  </a:extLst>
                </p:cNvPr>
                <p:cNvPicPr/>
                <p:nvPr/>
              </p:nvPicPr>
              <p:blipFill>
                <a:blip r:embed="rId84"/>
                <a:stretch>
                  <a:fillRect/>
                </a:stretch>
              </p:blipFill>
              <p:spPr>
                <a:xfrm>
                  <a:off x="9839389" y="1329742"/>
                  <a:ext cx="84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3E6A1C5C-6149-B643-7367-7FD9D03B9EE5}"/>
                    </a:ext>
                  </a:extLst>
                </p14:cNvPr>
                <p14:cNvContentPartPr/>
                <p14:nvPr/>
              </p14:nvContentPartPr>
              <p14:xfrm>
                <a:off x="9961789" y="1199782"/>
                <a:ext cx="188640" cy="197640"/>
              </p14:xfrm>
            </p:contentPart>
          </mc:Choice>
          <mc:Fallback xmlns="">
            <p:pic>
              <p:nvPicPr>
                <p:cNvPr id="49" name="Freihand 48">
                  <a:extLst>
                    <a:ext uri="{FF2B5EF4-FFF2-40B4-BE49-F238E27FC236}">
                      <a16:creationId xmlns:a16="http://schemas.microsoft.com/office/drawing/2014/main" id="{3E6A1C5C-6149-B643-7367-7FD9D03B9EE5}"/>
                    </a:ext>
                  </a:extLst>
                </p:cNvPr>
                <p:cNvPicPr/>
                <p:nvPr/>
              </p:nvPicPr>
              <p:blipFill>
                <a:blip r:embed="rId86"/>
                <a:stretch>
                  <a:fillRect/>
                </a:stretch>
              </p:blipFill>
              <p:spPr>
                <a:xfrm>
                  <a:off x="9952789" y="1190782"/>
                  <a:ext cx="2062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CCD5DCD4-C123-E5C3-006D-A01D405FF4DF}"/>
                    </a:ext>
                  </a:extLst>
                </p14:cNvPr>
                <p14:cNvContentPartPr/>
                <p14:nvPr/>
              </p14:nvContentPartPr>
              <p14:xfrm>
                <a:off x="10213429" y="1186822"/>
                <a:ext cx="118440" cy="190440"/>
              </p14:xfrm>
            </p:contentPart>
          </mc:Choice>
          <mc:Fallback xmlns="">
            <p:pic>
              <p:nvPicPr>
                <p:cNvPr id="50" name="Freihand 49">
                  <a:extLst>
                    <a:ext uri="{FF2B5EF4-FFF2-40B4-BE49-F238E27FC236}">
                      <a16:creationId xmlns:a16="http://schemas.microsoft.com/office/drawing/2014/main" id="{CCD5DCD4-C123-E5C3-006D-A01D405FF4DF}"/>
                    </a:ext>
                  </a:extLst>
                </p:cNvPr>
                <p:cNvPicPr/>
                <p:nvPr/>
              </p:nvPicPr>
              <p:blipFill>
                <a:blip r:embed="rId88"/>
                <a:stretch>
                  <a:fillRect/>
                </a:stretch>
              </p:blipFill>
              <p:spPr>
                <a:xfrm>
                  <a:off x="10204789" y="1177822"/>
                  <a:ext cx="1360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FD4132D1-60E0-E2E0-8AFB-19385A3EB7F5}"/>
                    </a:ext>
                  </a:extLst>
                </p14:cNvPr>
                <p14:cNvContentPartPr/>
                <p14:nvPr/>
              </p14:nvContentPartPr>
              <p14:xfrm>
                <a:off x="9992029" y="1071622"/>
                <a:ext cx="65520" cy="26640"/>
              </p14:xfrm>
            </p:contentPart>
          </mc:Choice>
          <mc:Fallback xmlns="">
            <p:pic>
              <p:nvPicPr>
                <p:cNvPr id="51" name="Freihand 50">
                  <a:extLst>
                    <a:ext uri="{FF2B5EF4-FFF2-40B4-BE49-F238E27FC236}">
                      <a16:creationId xmlns:a16="http://schemas.microsoft.com/office/drawing/2014/main" id="{FD4132D1-60E0-E2E0-8AFB-19385A3EB7F5}"/>
                    </a:ext>
                  </a:extLst>
                </p:cNvPr>
                <p:cNvPicPr/>
                <p:nvPr/>
              </p:nvPicPr>
              <p:blipFill>
                <a:blip r:embed="rId90"/>
                <a:stretch>
                  <a:fillRect/>
                </a:stretch>
              </p:blipFill>
              <p:spPr>
                <a:xfrm>
                  <a:off x="9983389" y="1062982"/>
                  <a:ext cx="83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E773EB6E-AAFF-DBCE-AD67-93449B1C26FA}"/>
                    </a:ext>
                  </a:extLst>
                </p14:cNvPr>
                <p14:cNvContentPartPr/>
                <p14:nvPr/>
              </p14:nvContentPartPr>
              <p14:xfrm>
                <a:off x="10624549" y="1060102"/>
                <a:ext cx="206640" cy="406800"/>
              </p14:xfrm>
            </p:contentPart>
          </mc:Choice>
          <mc:Fallback xmlns="">
            <p:pic>
              <p:nvPicPr>
                <p:cNvPr id="52" name="Freihand 51">
                  <a:extLst>
                    <a:ext uri="{FF2B5EF4-FFF2-40B4-BE49-F238E27FC236}">
                      <a16:creationId xmlns:a16="http://schemas.microsoft.com/office/drawing/2014/main" id="{E773EB6E-AAFF-DBCE-AD67-93449B1C26FA}"/>
                    </a:ext>
                  </a:extLst>
                </p:cNvPr>
                <p:cNvPicPr/>
                <p:nvPr/>
              </p:nvPicPr>
              <p:blipFill>
                <a:blip r:embed="rId92"/>
                <a:stretch>
                  <a:fillRect/>
                </a:stretch>
              </p:blipFill>
              <p:spPr>
                <a:xfrm>
                  <a:off x="10615909" y="1051462"/>
                  <a:ext cx="22428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6" name="Freihand 75">
                  <a:extLst>
                    <a:ext uri="{FF2B5EF4-FFF2-40B4-BE49-F238E27FC236}">
                      <a16:creationId xmlns:a16="http://schemas.microsoft.com/office/drawing/2014/main" id="{E3045E50-9AAD-79B7-DC15-9769D2F1901A}"/>
                    </a:ext>
                  </a:extLst>
                </p14:cNvPr>
                <p14:cNvContentPartPr/>
                <p14:nvPr/>
              </p14:nvContentPartPr>
              <p14:xfrm>
                <a:off x="10077349" y="2001862"/>
                <a:ext cx="262800" cy="269280"/>
              </p14:xfrm>
            </p:contentPart>
          </mc:Choice>
          <mc:Fallback xmlns="">
            <p:pic>
              <p:nvPicPr>
                <p:cNvPr id="76" name="Freihand 75">
                  <a:extLst>
                    <a:ext uri="{FF2B5EF4-FFF2-40B4-BE49-F238E27FC236}">
                      <a16:creationId xmlns:a16="http://schemas.microsoft.com/office/drawing/2014/main" id="{E3045E50-9AAD-79B7-DC15-9769D2F1901A}"/>
                    </a:ext>
                  </a:extLst>
                </p:cNvPr>
                <p:cNvPicPr/>
                <p:nvPr/>
              </p:nvPicPr>
              <p:blipFill>
                <a:blip r:embed="rId94"/>
                <a:stretch>
                  <a:fillRect/>
                </a:stretch>
              </p:blipFill>
              <p:spPr>
                <a:xfrm>
                  <a:off x="10068349" y="1992862"/>
                  <a:ext cx="280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7" name="Freihand 76">
                  <a:extLst>
                    <a:ext uri="{FF2B5EF4-FFF2-40B4-BE49-F238E27FC236}">
                      <a16:creationId xmlns:a16="http://schemas.microsoft.com/office/drawing/2014/main" id="{01FBB431-E172-6F1C-8880-E129D3173CF6}"/>
                    </a:ext>
                  </a:extLst>
                </p14:cNvPr>
                <p14:cNvContentPartPr/>
                <p14:nvPr/>
              </p14:nvContentPartPr>
              <p14:xfrm>
                <a:off x="10418629" y="1969102"/>
                <a:ext cx="300240" cy="231480"/>
              </p14:xfrm>
            </p:contentPart>
          </mc:Choice>
          <mc:Fallback xmlns="">
            <p:pic>
              <p:nvPicPr>
                <p:cNvPr id="77" name="Freihand 76">
                  <a:extLst>
                    <a:ext uri="{FF2B5EF4-FFF2-40B4-BE49-F238E27FC236}">
                      <a16:creationId xmlns:a16="http://schemas.microsoft.com/office/drawing/2014/main" id="{01FBB431-E172-6F1C-8880-E129D3173CF6}"/>
                    </a:ext>
                  </a:extLst>
                </p:cNvPr>
                <p:cNvPicPr/>
                <p:nvPr/>
              </p:nvPicPr>
              <p:blipFill>
                <a:blip r:embed="rId96"/>
                <a:stretch>
                  <a:fillRect/>
                </a:stretch>
              </p:blipFill>
              <p:spPr>
                <a:xfrm>
                  <a:off x="10409989" y="1960102"/>
                  <a:ext cx="3178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8" name="Freihand 77">
                  <a:extLst>
                    <a:ext uri="{FF2B5EF4-FFF2-40B4-BE49-F238E27FC236}">
                      <a16:creationId xmlns:a16="http://schemas.microsoft.com/office/drawing/2014/main" id="{B6EAAFC0-8B1A-E006-9FFD-094E471327C4}"/>
                    </a:ext>
                  </a:extLst>
                </p14:cNvPr>
                <p14:cNvContentPartPr/>
                <p14:nvPr/>
              </p14:nvContentPartPr>
              <p14:xfrm>
                <a:off x="10737229" y="2011222"/>
                <a:ext cx="210960" cy="168120"/>
              </p14:xfrm>
            </p:contentPart>
          </mc:Choice>
          <mc:Fallback xmlns="">
            <p:pic>
              <p:nvPicPr>
                <p:cNvPr id="78" name="Freihand 77">
                  <a:extLst>
                    <a:ext uri="{FF2B5EF4-FFF2-40B4-BE49-F238E27FC236}">
                      <a16:creationId xmlns:a16="http://schemas.microsoft.com/office/drawing/2014/main" id="{B6EAAFC0-8B1A-E006-9FFD-094E471327C4}"/>
                    </a:ext>
                  </a:extLst>
                </p:cNvPr>
                <p:cNvPicPr/>
                <p:nvPr/>
              </p:nvPicPr>
              <p:blipFill>
                <a:blip r:embed="rId98"/>
                <a:stretch>
                  <a:fillRect/>
                </a:stretch>
              </p:blipFill>
              <p:spPr>
                <a:xfrm>
                  <a:off x="10728589" y="2002582"/>
                  <a:ext cx="228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2" name="Freihand 111">
                  <a:extLst>
                    <a:ext uri="{FF2B5EF4-FFF2-40B4-BE49-F238E27FC236}">
                      <a16:creationId xmlns:a16="http://schemas.microsoft.com/office/drawing/2014/main" id="{BE6B39DC-4445-D2F8-5427-B875E670B5A1}"/>
                    </a:ext>
                  </a:extLst>
                </p14:cNvPr>
                <p14:cNvContentPartPr/>
                <p14:nvPr/>
              </p14:nvContentPartPr>
              <p14:xfrm>
                <a:off x="5861749" y="4239982"/>
                <a:ext cx="267120" cy="228600"/>
              </p14:xfrm>
            </p:contentPart>
          </mc:Choice>
          <mc:Fallback xmlns="">
            <p:pic>
              <p:nvPicPr>
                <p:cNvPr id="112" name="Freihand 111">
                  <a:extLst>
                    <a:ext uri="{FF2B5EF4-FFF2-40B4-BE49-F238E27FC236}">
                      <a16:creationId xmlns:a16="http://schemas.microsoft.com/office/drawing/2014/main" id="{BE6B39DC-4445-D2F8-5427-B875E670B5A1}"/>
                    </a:ext>
                  </a:extLst>
                </p:cNvPr>
                <p:cNvPicPr/>
                <p:nvPr/>
              </p:nvPicPr>
              <p:blipFill>
                <a:blip r:embed="rId100"/>
                <a:stretch>
                  <a:fillRect/>
                </a:stretch>
              </p:blipFill>
              <p:spPr>
                <a:xfrm>
                  <a:off x="5852749" y="4230982"/>
                  <a:ext cx="284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3" name="Freihand 112">
                  <a:extLst>
                    <a:ext uri="{FF2B5EF4-FFF2-40B4-BE49-F238E27FC236}">
                      <a16:creationId xmlns:a16="http://schemas.microsoft.com/office/drawing/2014/main" id="{B5139998-824C-C14B-1AD5-CDD7B8A6EBEE}"/>
                    </a:ext>
                  </a:extLst>
                </p14:cNvPr>
                <p14:cNvContentPartPr/>
                <p14:nvPr/>
              </p14:nvContentPartPr>
              <p14:xfrm>
                <a:off x="6231109" y="4139902"/>
                <a:ext cx="80280" cy="260280"/>
              </p14:xfrm>
            </p:contentPart>
          </mc:Choice>
          <mc:Fallback xmlns="">
            <p:pic>
              <p:nvPicPr>
                <p:cNvPr id="113" name="Freihand 112">
                  <a:extLst>
                    <a:ext uri="{FF2B5EF4-FFF2-40B4-BE49-F238E27FC236}">
                      <a16:creationId xmlns:a16="http://schemas.microsoft.com/office/drawing/2014/main" id="{B5139998-824C-C14B-1AD5-CDD7B8A6EBEE}"/>
                    </a:ext>
                  </a:extLst>
                </p:cNvPr>
                <p:cNvPicPr/>
                <p:nvPr/>
              </p:nvPicPr>
              <p:blipFill>
                <a:blip r:embed="rId102"/>
                <a:stretch>
                  <a:fillRect/>
                </a:stretch>
              </p:blipFill>
              <p:spPr>
                <a:xfrm>
                  <a:off x="6222109" y="4130902"/>
                  <a:ext cx="979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4" name="Freihand 113">
                  <a:extLst>
                    <a:ext uri="{FF2B5EF4-FFF2-40B4-BE49-F238E27FC236}">
                      <a16:creationId xmlns:a16="http://schemas.microsoft.com/office/drawing/2014/main" id="{C5A3E841-D226-92AD-5BF0-FA834457CADE}"/>
                    </a:ext>
                  </a:extLst>
                </p14:cNvPr>
                <p14:cNvContentPartPr/>
                <p14:nvPr/>
              </p14:nvContentPartPr>
              <p14:xfrm>
                <a:off x="6172789" y="4118302"/>
                <a:ext cx="69120" cy="28800"/>
              </p14:xfrm>
            </p:contentPart>
          </mc:Choice>
          <mc:Fallback xmlns="">
            <p:pic>
              <p:nvPicPr>
                <p:cNvPr id="114" name="Freihand 113">
                  <a:extLst>
                    <a:ext uri="{FF2B5EF4-FFF2-40B4-BE49-F238E27FC236}">
                      <a16:creationId xmlns:a16="http://schemas.microsoft.com/office/drawing/2014/main" id="{C5A3E841-D226-92AD-5BF0-FA834457CADE}"/>
                    </a:ext>
                  </a:extLst>
                </p:cNvPr>
                <p:cNvPicPr/>
                <p:nvPr/>
              </p:nvPicPr>
              <p:blipFill>
                <a:blip r:embed="rId104"/>
                <a:stretch>
                  <a:fillRect/>
                </a:stretch>
              </p:blipFill>
              <p:spPr>
                <a:xfrm>
                  <a:off x="6163789" y="4109662"/>
                  <a:ext cx="86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5" name="Freihand 114">
                  <a:extLst>
                    <a:ext uri="{FF2B5EF4-FFF2-40B4-BE49-F238E27FC236}">
                      <a16:creationId xmlns:a16="http://schemas.microsoft.com/office/drawing/2014/main" id="{5BC80D67-B1A2-F1BC-202C-016B1E30DB4C}"/>
                    </a:ext>
                  </a:extLst>
                </p14:cNvPr>
                <p14:cNvContentPartPr/>
                <p14:nvPr/>
              </p14:nvContentPartPr>
              <p14:xfrm>
                <a:off x="6475909" y="4135222"/>
                <a:ext cx="141480" cy="261360"/>
              </p14:xfrm>
            </p:contentPart>
          </mc:Choice>
          <mc:Fallback xmlns="">
            <p:pic>
              <p:nvPicPr>
                <p:cNvPr id="115" name="Freihand 114">
                  <a:extLst>
                    <a:ext uri="{FF2B5EF4-FFF2-40B4-BE49-F238E27FC236}">
                      <a16:creationId xmlns:a16="http://schemas.microsoft.com/office/drawing/2014/main" id="{5BC80D67-B1A2-F1BC-202C-016B1E30DB4C}"/>
                    </a:ext>
                  </a:extLst>
                </p:cNvPr>
                <p:cNvPicPr/>
                <p:nvPr/>
              </p:nvPicPr>
              <p:blipFill>
                <a:blip r:embed="rId106"/>
                <a:stretch>
                  <a:fillRect/>
                </a:stretch>
              </p:blipFill>
              <p:spPr>
                <a:xfrm>
                  <a:off x="6466909" y="4126582"/>
                  <a:ext cx="1591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6" name="Freihand 115">
                  <a:extLst>
                    <a:ext uri="{FF2B5EF4-FFF2-40B4-BE49-F238E27FC236}">
                      <a16:creationId xmlns:a16="http://schemas.microsoft.com/office/drawing/2014/main" id="{50FCA807-32C8-B6F1-0AFE-82DB2ED35451}"/>
                    </a:ext>
                  </a:extLst>
                </p14:cNvPr>
                <p14:cNvContentPartPr/>
                <p14:nvPr/>
              </p14:nvContentPartPr>
              <p14:xfrm>
                <a:off x="6698389" y="4115782"/>
                <a:ext cx="277560" cy="257760"/>
              </p14:xfrm>
            </p:contentPart>
          </mc:Choice>
          <mc:Fallback xmlns="">
            <p:pic>
              <p:nvPicPr>
                <p:cNvPr id="116" name="Freihand 115">
                  <a:extLst>
                    <a:ext uri="{FF2B5EF4-FFF2-40B4-BE49-F238E27FC236}">
                      <a16:creationId xmlns:a16="http://schemas.microsoft.com/office/drawing/2014/main" id="{50FCA807-32C8-B6F1-0AFE-82DB2ED35451}"/>
                    </a:ext>
                  </a:extLst>
                </p:cNvPr>
                <p:cNvPicPr/>
                <p:nvPr/>
              </p:nvPicPr>
              <p:blipFill>
                <a:blip r:embed="rId108"/>
                <a:stretch>
                  <a:fillRect/>
                </a:stretch>
              </p:blipFill>
              <p:spPr>
                <a:xfrm>
                  <a:off x="6689749" y="4106782"/>
                  <a:ext cx="2952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7" name="Freihand 116">
                  <a:extLst>
                    <a:ext uri="{FF2B5EF4-FFF2-40B4-BE49-F238E27FC236}">
                      <a16:creationId xmlns:a16="http://schemas.microsoft.com/office/drawing/2014/main" id="{03EEFBF9-C4DE-C52B-4C69-441B585DBB8D}"/>
                    </a:ext>
                  </a:extLst>
                </p14:cNvPr>
                <p14:cNvContentPartPr/>
                <p14:nvPr/>
              </p14:nvContentPartPr>
              <p14:xfrm>
                <a:off x="6976309" y="4163662"/>
                <a:ext cx="444240" cy="182520"/>
              </p14:xfrm>
            </p:contentPart>
          </mc:Choice>
          <mc:Fallback xmlns="">
            <p:pic>
              <p:nvPicPr>
                <p:cNvPr id="117" name="Freihand 116">
                  <a:extLst>
                    <a:ext uri="{FF2B5EF4-FFF2-40B4-BE49-F238E27FC236}">
                      <a16:creationId xmlns:a16="http://schemas.microsoft.com/office/drawing/2014/main" id="{03EEFBF9-C4DE-C52B-4C69-441B585DBB8D}"/>
                    </a:ext>
                  </a:extLst>
                </p:cNvPr>
                <p:cNvPicPr/>
                <p:nvPr/>
              </p:nvPicPr>
              <p:blipFill>
                <a:blip r:embed="rId110"/>
                <a:stretch>
                  <a:fillRect/>
                </a:stretch>
              </p:blipFill>
              <p:spPr>
                <a:xfrm>
                  <a:off x="6967669" y="4155022"/>
                  <a:ext cx="461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8" name="Freihand 117">
                  <a:extLst>
                    <a:ext uri="{FF2B5EF4-FFF2-40B4-BE49-F238E27FC236}">
                      <a16:creationId xmlns:a16="http://schemas.microsoft.com/office/drawing/2014/main" id="{4CD8D28F-23B6-B21C-E680-8A9F82428094}"/>
                    </a:ext>
                  </a:extLst>
                </p14:cNvPr>
                <p14:cNvContentPartPr/>
                <p14:nvPr/>
              </p14:nvContentPartPr>
              <p14:xfrm>
                <a:off x="7438909" y="4095622"/>
                <a:ext cx="12600" cy="24480"/>
              </p14:xfrm>
            </p:contentPart>
          </mc:Choice>
          <mc:Fallback xmlns="">
            <p:pic>
              <p:nvPicPr>
                <p:cNvPr id="118" name="Freihand 117">
                  <a:extLst>
                    <a:ext uri="{FF2B5EF4-FFF2-40B4-BE49-F238E27FC236}">
                      <a16:creationId xmlns:a16="http://schemas.microsoft.com/office/drawing/2014/main" id="{4CD8D28F-23B6-B21C-E680-8A9F82428094}"/>
                    </a:ext>
                  </a:extLst>
                </p:cNvPr>
                <p:cNvPicPr/>
                <p:nvPr/>
              </p:nvPicPr>
              <p:blipFill>
                <a:blip r:embed="rId112"/>
                <a:stretch>
                  <a:fillRect/>
                </a:stretch>
              </p:blipFill>
              <p:spPr>
                <a:xfrm>
                  <a:off x="7430269" y="4086982"/>
                  <a:ext cx="30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9" name="Freihand 118">
                  <a:extLst>
                    <a:ext uri="{FF2B5EF4-FFF2-40B4-BE49-F238E27FC236}">
                      <a16:creationId xmlns:a16="http://schemas.microsoft.com/office/drawing/2014/main" id="{655220B2-92F6-9822-FA14-AC850B5F1948}"/>
                    </a:ext>
                  </a:extLst>
                </p14:cNvPr>
                <p14:cNvContentPartPr/>
                <p14:nvPr/>
              </p14:nvContentPartPr>
              <p14:xfrm>
                <a:off x="7518469" y="4171942"/>
                <a:ext cx="112680" cy="161280"/>
              </p14:xfrm>
            </p:contentPart>
          </mc:Choice>
          <mc:Fallback xmlns="">
            <p:pic>
              <p:nvPicPr>
                <p:cNvPr id="119" name="Freihand 118">
                  <a:extLst>
                    <a:ext uri="{FF2B5EF4-FFF2-40B4-BE49-F238E27FC236}">
                      <a16:creationId xmlns:a16="http://schemas.microsoft.com/office/drawing/2014/main" id="{655220B2-92F6-9822-FA14-AC850B5F1948}"/>
                    </a:ext>
                  </a:extLst>
                </p:cNvPr>
                <p:cNvPicPr/>
                <p:nvPr/>
              </p:nvPicPr>
              <p:blipFill>
                <a:blip r:embed="rId114"/>
                <a:stretch>
                  <a:fillRect/>
                </a:stretch>
              </p:blipFill>
              <p:spPr>
                <a:xfrm>
                  <a:off x="7509469" y="4162942"/>
                  <a:ext cx="130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0" name="Freihand 119">
                  <a:extLst>
                    <a:ext uri="{FF2B5EF4-FFF2-40B4-BE49-F238E27FC236}">
                      <a16:creationId xmlns:a16="http://schemas.microsoft.com/office/drawing/2014/main" id="{6009B4BF-4347-7162-FACA-0276C410055A}"/>
                    </a:ext>
                  </a:extLst>
                </p14:cNvPr>
                <p14:cNvContentPartPr/>
                <p14:nvPr/>
              </p14:nvContentPartPr>
              <p14:xfrm>
                <a:off x="7689109" y="4030102"/>
                <a:ext cx="122040" cy="236160"/>
              </p14:xfrm>
            </p:contentPart>
          </mc:Choice>
          <mc:Fallback xmlns="">
            <p:pic>
              <p:nvPicPr>
                <p:cNvPr id="120" name="Freihand 119">
                  <a:extLst>
                    <a:ext uri="{FF2B5EF4-FFF2-40B4-BE49-F238E27FC236}">
                      <a16:creationId xmlns:a16="http://schemas.microsoft.com/office/drawing/2014/main" id="{6009B4BF-4347-7162-FACA-0276C410055A}"/>
                    </a:ext>
                  </a:extLst>
                </p:cNvPr>
                <p:cNvPicPr/>
                <p:nvPr/>
              </p:nvPicPr>
              <p:blipFill>
                <a:blip r:embed="rId116"/>
                <a:stretch>
                  <a:fillRect/>
                </a:stretch>
              </p:blipFill>
              <p:spPr>
                <a:xfrm>
                  <a:off x="7680469" y="4021462"/>
                  <a:ext cx="139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2" name="Freihand 121">
                  <a:extLst>
                    <a:ext uri="{FF2B5EF4-FFF2-40B4-BE49-F238E27FC236}">
                      <a16:creationId xmlns:a16="http://schemas.microsoft.com/office/drawing/2014/main" id="{09A21239-9D52-D94E-1E70-44270CA26988}"/>
                    </a:ext>
                  </a:extLst>
                </p14:cNvPr>
                <p14:cNvContentPartPr/>
                <p14:nvPr/>
              </p14:nvContentPartPr>
              <p14:xfrm>
                <a:off x="5176309" y="4653622"/>
                <a:ext cx="342000" cy="186120"/>
              </p14:xfrm>
            </p:contentPart>
          </mc:Choice>
          <mc:Fallback xmlns="">
            <p:pic>
              <p:nvPicPr>
                <p:cNvPr id="122" name="Freihand 121">
                  <a:extLst>
                    <a:ext uri="{FF2B5EF4-FFF2-40B4-BE49-F238E27FC236}">
                      <a16:creationId xmlns:a16="http://schemas.microsoft.com/office/drawing/2014/main" id="{09A21239-9D52-D94E-1E70-44270CA26988}"/>
                    </a:ext>
                  </a:extLst>
                </p:cNvPr>
                <p:cNvPicPr/>
                <p:nvPr/>
              </p:nvPicPr>
              <p:blipFill>
                <a:blip r:embed="rId118"/>
                <a:stretch>
                  <a:fillRect/>
                </a:stretch>
              </p:blipFill>
              <p:spPr>
                <a:xfrm>
                  <a:off x="5167669" y="4644982"/>
                  <a:ext cx="359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3" name="Freihand 122">
                  <a:extLst>
                    <a:ext uri="{FF2B5EF4-FFF2-40B4-BE49-F238E27FC236}">
                      <a16:creationId xmlns:a16="http://schemas.microsoft.com/office/drawing/2014/main" id="{C564E159-7867-912A-F21F-997A89633DB2}"/>
                    </a:ext>
                  </a:extLst>
                </p14:cNvPr>
                <p14:cNvContentPartPr/>
                <p14:nvPr/>
              </p14:nvContentPartPr>
              <p14:xfrm>
                <a:off x="5405629" y="4574062"/>
                <a:ext cx="31680" cy="29160"/>
              </p14:xfrm>
            </p:contentPart>
          </mc:Choice>
          <mc:Fallback xmlns="">
            <p:pic>
              <p:nvPicPr>
                <p:cNvPr id="123" name="Freihand 122">
                  <a:extLst>
                    <a:ext uri="{FF2B5EF4-FFF2-40B4-BE49-F238E27FC236}">
                      <a16:creationId xmlns:a16="http://schemas.microsoft.com/office/drawing/2014/main" id="{C564E159-7867-912A-F21F-997A89633DB2}"/>
                    </a:ext>
                  </a:extLst>
                </p:cNvPr>
                <p:cNvPicPr/>
                <p:nvPr/>
              </p:nvPicPr>
              <p:blipFill>
                <a:blip r:embed="rId120"/>
                <a:stretch>
                  <a:fillRect/>
                </a:stretch>
              </p:blipFill>
              <p:spPr>
                <a:xfrm>
                  <a:off x="5396629" y="4565062"/>
                  <a:ext cx="49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4" name="Freihand 123">
                  <a:extLst>
                    <a:ext uri="{FF2B5EF4-FFF2-40B4-BE49-F238E27FC236}">
                      <a16:creationId xmlns:a16="http://schemas.microsoft.com/office/drawing/2014/main" id="{C50033B3-DD2F-CCA6-31D3-B5B7C7956B84}"/>
                    </a:ext>
                  </a:extLst>
                </p14:cNvPr>
                <p14:cNvContentPartPr/>
                <p14:nvPr/>
              </p14:nvContentPartPr>
              <p14:xfrm>
                <a:off x="5774989" y="4604662"/>
                <a:ext cx="150840" cy="157320"/>
              </p14:xfrm>
            </p:contentPart>
          </mc:Choice>
          <mc:Fallback xmlns="">
            <p:pic>
              <p:nvPicPr>
                <p:cNvPr id="124" name="Freihand 123">
                  <a:extLst>
                    <a:ext uri="{FF2B5EF4-FFF2-40B4-BE49-F238E27FC236}">
                      <a16:creationId xmlns:a16="http://schemas.microsoft.com/office/drawing/2014/main" id="{C50033B3-DD2F-CCA6-31D3-B5B7C7956B84}"/>
                    </a:ext>
                  </a:extLst>
                </p:cNvPr>
                <p:cNvPicPr/>
                <p:nvPr/>
              </p:nvPicPr>
              <p:blipFill>
                <a:blip r:embed="rId122"/>
                <a:stretch>
                  <a:fillRect/>
                </a:stretch>
              </p:blipFill>
              <p:spPr>
                <a:xfrm>
                  <a:off x="5766349" y="4595662"/>
                  <a:ext cx="168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5" name="Freihand 124">
                  <a:extLst>
                    <a:ext uri="{FF2B5EF4-FFF2-40B4-BE49-F238E27FC236}">
                      <a16:creationId xmlns:a16="http://schemas.microsoft.com/office/drawing/2014/main" id="{9EE08855-371D-7C54-812D-01B8F96E3752}"/>
                    </a:ext>
                  </a:extLst>
                </p14:cNvPr>
                <p14:cNvContentPartPr/>
                <p14:nvPr/>
              </p14:nvContentPartPr>
              <p14:xfrm>
                <a:off x="5853829" y="4733542"/>
                <a:ext cx="117360" cy="22680"/>
              </p14:xfrm>
            </p:contentPart>
          </mc:Choice>
          <mc:Fallback xmlns="">
            <p:pic>
              <p:nvPicPr>
                <p:cNvPr id="125" name="Freihand 124">
                  <a:extLst>
                    <a:ext uri="{FF2B5EF4-FFF2-40B4-BE49-F238E27FC236}">
                      <a16:creationId xmlns:a16="http://schemas.microsoft.com/office/drawing/2014/main" id="{9EE08855-371D-7C54-812D-01B8F96E3752}"/>
                    </a:ext>
                  </a:extLst>
                </p:cNvPr>
                <p:cNvPicPr/>
                <p:nvPr/>
              </p:nvPicPr>
              <p:blipFill>
                <a:blip r:embed="rId124"/>
                <a:stretch>
                  <a:fillRect/>
                </a:stretch>
              </p:blipFill>
              <p:spPr>
                <a:xfrm>
                  <a:off x="5845189" y="4724542"/>
                  <a:ext cx="135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6" name="Freihand 125">
                  <a:extLst>
                    <a:ext uri="{FF2B5EF4-FFF2-40B4-BE49-F238E27FC236}">
                      <a16:creationId xmlns:a16="http://schemas.microsoft.com/office/drawing/2014/main" id="{B5000A3F-3BDE-20EE-1134-4D244A8AFE95}"/>
                    </a:ext>
                  </a:extLst>
                </p14:cNvPr>
                <p14:cNvContentPartPr/>
                <p14:nvPr/>
              </p14:nvContentPartPr>
              <p14:xfrm>
                <a:off x="5958229" y="4670182"/>
                <a:ext cx="329760" cy="99720"/>
              </p14:xfrm>
            </p:contentPart>
          </mc:Choice>
          <mc:Fallback xmlns="">
            <p:pic>
              <p:nvPicPr>
                <p:cNvPr id="126" name="Freihand 125">
                  <a:extLst>
                    <a:ext uri="{FF2B5EF4-FFF2-40B4-BE49-F238E27FC236}">
                      <a16:creationId xmlns:a16="http://schemas.microsoft.com/office/drawing/2014/main" id="{B5000A3F-3BDE-20EE-1134-4D244A8AFE95}"/>
                    </a:ext>
                  </a:extLst>
                </p:cNvPr>
                <p:cNvPicPr/>
                <p:nvPr/>
              </p:nvPicPr>
              <p:blipFill>
                <a:blip r:embed="rId126"/>
                <a:stretch>
                  <a:fillRect/>
                </a:stretch>
              </p:blipFill>
              <p:spPr>
                <a:xfrm>
                  <a:off x="5949589" y="4661542"/>
                  <a:ext cx="3474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7" name="Freihand 126">
                  <a:extLst>
                    <a:ext uri="{FF2B5EF4-FFF2-40B4-BE49-F238E27FC236}">
                      <a16:creationId xmlns:a16="http://schemas.microsoft.com/office/drawing/2014/main" id="{A22CB380-5B83-8708-02CB-8C2C80EE899C}"/>
                    </a:ext>
                  </a:extLst>
                </p14:cNvPr>
                <p14:cNvContentPartPr/>
                <p14:nvPr/>
              </p14:nvContentPartPr>
              <p14:xfrm>
                <a:off x="6274309" y="4588462"/>
                <a:ext cx="158400" cy="150120"/>
              </p14:xfrm>
            </p:contentPart>
          </mc:Choice>
          <mc:Fallback xmlns="">
            <p:pic>
              <p:nvPicPr>
                <p:cNvPr id="127" name="Freihand 126">
                  <a:extLst>
                    <a:ext uri="{FF2B5EF4-FFF2-40B4-BE49-F238E27FC236}">
                      <a16:creationId xmlns:a16="http://schemas.microsoft.com/office/drawing/2014/main" id="{A22CB380-5B83-8708-02CB-8C2C80EE899C}"/>
                    </a:ext>
                  </a:extLst>
                </p:cNvPr>
                <p:cNvPicPr/>
                <p:nvPr/>
              </p:nvPicPr>
              <p:blipFill>
                <a:blip r:embed="rId128"/>
                <a:stretch>
                  <a:fillRect/>
                </a:stretch>
              </p:blipFill>
              <p:spPr>
                <a:xfrm>
                  <a:off x="6265669" y="4579822"/>
                  <a:ext cx="176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8" name="Freihand 127">
                  <a:extLst>
                    <a:ext uri="{FF2B5EF4-FFF2-40B4-BE49-F238E27FC236}">
                      <a16:creationId xmlns:a16="http://schemas.microsoft.com/office/drawing/2014/main" id="{7E7F59FC-F05A-3AF2-E03F-2B10EA1A4DA1}"/>
                    </a:ext>
                  </a:extLst>
                </p14:cNvPr>
                <p14:cNvContentPartPr/>
                <p14:nvPr/>
              </p14:nvContentPartPr>
              <p14:xfrm>
                <a:off x="6370789" y="4575502"/>
                <a:ext cx="159480" cy="153000"/>
              </p14:xfrm>
            </p:contentPart>
          </mc:Choice>
          <mc:Fallback xmlns="">
            <p:pic>
              <p:nvPicPr>
                <p:cNvPr id="128" name="Freihand 127">
                  <a:extLst>
                    <a:ext uri="{FF2B5EF4-FFF2-40B4-BE49-F238E27FC236}">
                      <a16:creationId xmlns:a16="http://schemas.microsoft.com/office/drawing/2014/main" id="{7E7F59FC-F05A-3AF2-E03F-2B10EA1A4DA1}"/>
                    </a:ext>
                  </a:extLst>
                </p:cNvPr>
                <p:cNvPicPr/>
                <p:nvPr/>
              </p:nvPicPr>
              <p:blipFill>
                <a:blip r:embed="rId130"/>
                <a:stretch>
                  <a:fillRect/>
                </a:stretch>
              </p:blipFill>
              <p:spPr>
                <a:xfrm>
                  <a:off x="6361789" y="4566862"/>
                  <a:ext cx="177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9" name="Freihand 128">
                  <a:extLst>
                    <a:ext uri="{FF2B5EF4-FFF2-40B4-BE49-F238E27FC236}">
                      <a16:creationId xmlns:a16="http://schemas.microsoft.com/office/drawing/2014/main" id="{6626426E-7B71-5339-4553-25B0943FC66C}"/>
                    </a:ext>
                  </a:extLst>
                </p14:cNvPr>
                <p14:cNvContentPartPr/>
                <p14:nvPr/>
              </p14:nvContentPartPr>
              <p14:xfrm>
                <a:off x="6572389" y="4553902"/>
                <a:ext cx="158400" cy="148320"/>
              </p14:xfrm>
            </p:contentPart>
          </mc:Choice>
          <mc:Fallback xmlns="">
            <p:pic>
              <p:nvPicPr>
                <p:cNvPr id="129" name="Freihand 128">
                  <a:extLst>
                    <a:ext uri="{FF2B5EF4-FFF2-40B4-BE49-F238E27FC236}">
                      <a16:creationId xmlns:a16="http://schemas.microsoft.com/office/drawing/2014/main" id="{6626426E-7B71-5339-4553-25B0943FC66C}"/>
                    </a:ext>
                  </a:extLst>
                </p:cNvPr>
                <p:cNvPicPr/>
                <p:nvPr/>
              </p:nvPicPr>
              <p:blipFill>
                <a:blip r:embed="rId132"/>
                <a:stretch>
                  <a:fillRect/>
                </a:stretch>
              </p:blipFill>
              <p:spPr>
                <a:xfrm>
                  <a:off x="6563389" y="4544902"/>
                  <a:ext cx="176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0" name="Freihand 129">
                  <a:extLst>
                    <a:ext uri="{FF2B5EF4-FFF2-40B4-BE49-F238E27FC236}">
                      <a16:creationId xmlns:a16="http://schemas.microsoft.com/office/drawing/2014/main" id="{D7424BA3-BF7B-1A1A-FEE3-89AE9DFAFDDF}"/>
                    </a:ext>
                  </a:extLst>
                </p14:cNvPr>
                <p14:cNvContentPartPr/>
                <p14:nvPr/>
              </p14:nvContentPartPr>
              <p14:xfrm>
                <a:off x="6774709" y="4608622"/>
                <a:ext cx="361440" cy="95400"/>
              </p14:xfrm>
            </p:contentPart>
          </mc:Choice>
          <mc:Fallback xmlns="">
            <p:pic>
              <p:nvPicPr>
                <p:cNvPr id="130" name="Freihand 129">
                  <a:extLst>
                    <a:ext uri="{FF2B5EF4-FFF2-40B4-BE49-F238E27FC236}">
                      <a16:creationId xmlns:a16="http://schemas.microsoft.com/office/drawing/2014/main" id="{D7424BA3-BF7B-1A1A-FEE3-89AE9DFAFDDF}"/>
                    </a:ext>
                  </a:extLst>
                </p:cNvPr>
                <p:cNvPicPr/>
                <p:nvPr/>
              </p:nvPicPr>
              <p:blipFill>
                <a:blip r:embed="rId134"/>
                <a:stretch>
                  <a:fillRect/>
                </a:stretch>
              </p:blipFill>
              <p:spPr>
                <a:xfrm>
                  <a:off x="6765709" y="4599982"/>
                  <a:ext cx="379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1" name="Freihand 130">
                  <a:extLst>
                    <a:ext uri="{FF2B5EF4-FFF2-40B4-BE49-F238E27FC236}">
                      <a16:creationId xmlns:a16="http://schemas.microsoft.com/office/drawing/2014/main" id="{E53BB958-64A0-61D9-EA3A-47367E00707C}"/>
                    </a:ext>
                  </a:extLst>
                </p14:cNvPr>
                <p14:cNvContentPartPr/>
                <p14:nvPr/>
              </p14:nvContentPartPr>
              <p14:xfrm>
                <a:off x="7040029" y="4654702"/>
                <a:ext cx="99360" cy="10800"/>
              </p14:xfrm>
            </p:contentPart>
          </mc:Choice>
          <mc:Fallback xmlns="">
            <p:pic>
              <p:nvPicPr>
                <p:cNvPr id="131" name="Freihand 130">
                  <a:extLst>
                    <a:ext uri="{FF2B5EF4-FFF2-40B4-BE49-F238E27FC236}">
                      <a16:creationId xmlns:a16="http://schemas.microsoft.com/office/drawing/2014/main" id="{E53BB958-64A0-61D9-EA3A-47367E00707C}"/>
                    </a:ext>
                  </a:extLst>
                </p:cNvPr>
                <p:cNvPicPr/>
                <p:nvPr/>
              </p:nvPicPr>
              <p:blipFill>
                <a:blip r:embed="rId136"/>
                <a:stretch>
                  <a:fillRect/>
                </a:stretch>
              </p:blipFill>
              <p:spPr>
                <a:xfrm>
                  <a:off x="7031389" y="4645702"/>
                  <a:ext cx="117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2" name="Freihand 131">
                  <a:extLst>
                    <a:ext uri="{FF2B5EF4-FFF2-40B4-BE49-F238E27FC236}">
                      <a16:creationId xmlns:a16="http://schemas.microsoft.com/office/drawing/2014/main" id="{F8CF5DD1-86CE-5659-9BD2-E68F6844D3F6}"/>
                    </a:ext>
                  </a:extLst>
                </p14:cNvPr>
                <p14:cNvContentPartPr/>
                <p14:nvPr/>
              </p14:nvContentPartPr>
              <p14:xfrm>
                <a:off x="7369429" y="4512502"/>
                <a:ext cx="317880" cy="132840"/>
              </p14:xfrm>
            </p:contentPart>
          </mc:Choice>
          <mc:Fallback xmlns="">
            <p:pic>
              <p:nvPicPr>
                <p:cNvPr id="132" name="Freihand 131">
                  <a:extLst>
                    <a:ext uri="{FF2B5EF4-FFF2-40B4-BE49-F238E27FC236}">
                      <a16:creationId xmlns:a16="http://schemas.microsoft.com/office/drawing/2014/main" id="{F8CF5DD1-86CE-5659-9BD2-E68F6844D3F6}"/>
                    </a:ext>
                  </a:extLst>
                </p:cNvPr>
                <p:cNvPicPr/>
                <p:nvPr/>
              </p:nvPicPr>
              <p:blipFill>
                <a:blip r:embed="rId138"/>
                <a:stretch>
                  <a:fillRect/>
                </a:stretch>
              </p:blipFill>
              <p:spPr>
                <a:xfrm>
                  <a:off x="7360789" y="4503862"/>
                  <a:ext cx="335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3" name="Freihand 132">
                  <a:extLst>
                    <a:ext uri="{FF2B5EF4-FFF2-40B4-BE49-F238E27FC236}">
                      <a16:creationId xmlns:a16="http://schemas.microsoft.com/office/drawing/2014/main" id="{073FB805-5FDC-C063-F7C5-5FCF869A75DE}"/>
                    </a:ext>
                  </a:extLst>
                </p14:cNvPr>
                <p14:cNvContentPartPr/>
                <p14:nvPr/>
              </p14:nvContentPartPr>
              <p14:xfrm>
                <a:off x="5124829" y="5011102"/>
                <a:ext cx="402120" cy="270360"/>
              </p14:xfrm>
            </p:contentPart>
          </mc:Choice>
          <mc:Fallback xmlns="">
            <p:pic>
              <p:nvPicPr>
                <p:cNvPr id="133" name="Freihand 132">
                  <a:extLst>
                    <a:ext uri="{FF2B5EF4-FFF2-40B4-BE49-F238E27FC236}">
                      <a16:creationId xmlns:a16="http://schemas.microsoft.com/office/drawing/2014/main" id="{073FB805-5FDC-C063-F7C5-5FCF869A75DE}"/>
                    </a:ext>
                  </a:extLst>
                </p:cNvPr>
                <p:cNvPicPr/>
                <p:nvPr/>
              </p:nvPicPr>
              <p:blipFill>
                <a:blip r:embed="rId140"/>
                <a:stretch>
                  <a:fillRect/>
                </a:stretch>
              </p:blipFill>
              <p:spPr>
                <a:xfrm>
                  <a:off x="5116189" y="5002102"/>
                  <a:ext cx="4197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4" name="Freihand 133">
                  <a:extLst>
                    <a:ext uri="{FF2B5EF4-FFF2-40B4-BE49-F238E27FC236}">
                      <a16:creationId xmlns:a16="http://schemas.microsoft.com/office/drawing/2014/main" id="{C37DD5DA-1229-F9AD-5787-21C4C6199D52}"/>
                    </a:ext>
                  </a:extLst>
                </p14:cNvPr>
                <p14:cNvContentPartPr/>
                <p14:nvPr/>
              </p14:nvContentPartPr>
              <p14:xfrm>
                <a:off x="5596069" y="4944142"/>
                <a:ext cx="712800" cy="333000"/>
              </p14:xfrm>
            </p:contentPart>
          </mc:Choice>
          <mc:Fallback xmlns="">
            <p:pic>
              <p:nvPicPr>
                <p:cNvPr id="134" name="Freihand 133">
                  <a:extLst>
                    <a:ext uri="{FF2B5EF4-FFF2-40B4-BE49-F238E27FC236}">
                      <a16:creationId xmlns:a16="http://schemas.microsoft.com/office/drawing/2014/main" id="{C37DD5DA-1229-F9AD-5787-21C4C6199D52}"/>
                    </a:ext>
                  </a:extLst>
                </p:cNvPr>
                <p:cNvPicPr/>
                <p:nvPr/>
              </p:nvPicPr>
              <p:blipFill>
                <a:blip r:embed="rId142"/>
                <a:stretch>
                  <a:fillRect/>
                </a:stretch>
              </p:blipFill>
              <p:spPr>
                <a:xfrm>
                  <a:off x="5587429" y="4935142"/>
                  <a:ext cx="7304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5" name="Freihand 134">
                  <a:extLst>
                    <a:ext uri="{FF2B5EF4-FFF2-40B4-BE49-F238E27FC236}">
                      <a16:creationId xmlns:a16="http://schemas.microsoft.com/office/drawing/2014/main" id="{C94E1E76-1C92-09AA-E087-08550D0B8FC9}"/>
                    </a:ext>
                  </a:extLst>
                </p14:cNvPr>
                <p14:cNvContentPartPr/>
                <p14:nvPr/>
              </p14:nvContentPartPr>
              <p14:xfrm>
                <a:off x="6223909" y="5102542"/>
                <a:ext cx="82800" cy="19080"/>
              </p14:xfrm>
            </p:contentPart>
          </mc:Choice>
          <mc:Fallback xmlns="">
            <p:pic>
              <p:nvPicPr>
                <p:cNvPr id="135" name="Freihand 134">
                  <a:extLst>
                    <a:ext uri="{FF2B5EF4-FFF2-40B4-BE49-F238E27FC236}">
                      <a16:creationId xmlns:a16="http://schemas.microsoft.com/office/drawing/2014/main" id="{C94E1E76-1C92-09AA-E087-08550D0B8FC9}"/>
                    </a:ext>
                  </a:extLst>
                </p:cNvPr>
                <p:cNvPicPr/>
                <p:nvPr/>
              </p:nvPicPr>
              <p:blipFill>
                <a:blip r:embed="rId144"/>
                <a:stretch>
                  <a:fillRect/>
                </a:stretch>
              </p:blipFill>
              <p:spPr>
                <a:xfrm>
                  <a:off x="6214909" y="5093542"/>
                  <a:ext cx="100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6" name="Freihand 135">
                  <a:extLst>
                    <a:ext uri="{FF2B5EF4-FFF2-40B4-BE49-F238E27FC236}">
                      <a16:creationId xmlns:a16="http://schemas.microsoft.com/office/drawing/2014/main" id="{98EC6AB3-C817-254F-EB9C-EDABDBDDCBD8}"/>
                    </a:ext>
                  </a:extLst>
                </p14:cNvPr>
                <p14:cNvContentPartPr/>
                <p14:nvPr/>
              </p14:nvContentPartPr>
              <p14:xfrm>
                <a:off x="6349189" y="5039542"/>
                <a:ext cx="300600" cy="71640"/>
              </p14:xfrm>
            </p:contentPart>
          </mc:Choice>
          <mc:Fallback xmlns="">
            <p:pic>
              <p:nvPicPr>
                <p:cNvPr id="136" name="Freihand 135">
                  <a:extLst>
                    <a:ext uri="{FF2B5EF4-FFF2-40B4-BE49-F238E27FC236}">
                      <a16:creationId xmlns:a16="http://schemas.microsoft.com/office/drawing/2014/main" id="{98EC6AB3-C817-254F-EB9C-EDABDBDDCBD8}"/>
                    </a:ext>
                  </a:extLst>
                </p:cNvPr>
                <p:cNvPicPr/>
                <p:nvPr/>
              </p:nvPicPr>
              <p:blipFill>
                <a:blip r:embed="rId146"/>
                <a:stretch>
                  <a:fillRect/>
                </a:stretch>
              </p:blipFill>
              <p:spPr>
                <a:xfrm>
                  <a:off x="6340549" y="5030902"/>
                  <a:ext cx="318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0" name="Freihand 139">
                  <a:extLst>
                    <a:ext uri="{FF2B5EF4-FFF2-40B4-BE49-F238E27FC236}">
                      <a16:creationId xmlns:a16="http://schemas.microsoft.com/office/drawing/2014/main" id="{362E3563-7C65-C944-40DD-A71E917923C4}"/>
                    </a:ext>
                  </a:extLst>
                </p14:cNvPr>
                <p14:cNvContentPartPr/>
                <p14:nvPr/>
              </p14:nvContentPartPr>
              <p14:xfrm>
                <a:off x="6888829" y="4936942"/>
                <a:ext cx="358920" cy="142920"/>
              </p14:xfrm>
            </p:contentPart>
          </mc:Choice>
          <mc:Fallback xmlns="">
            <p:pic>
              <p:nvPicPr>
                <p:cNvPr id="140" name="Freihand 139">
                  <a:extLst>
                    <a:ext uri="{FF2B5EF4-FFF2-40B4-BE49-F238E27FC236}">
                      <a16:creationId xmlns:a16="http://schemas.microsoft.com/office/drawing/2014/main" id="{362E3563-7C65-C944-40DD-A71E917923C4}"/>
                    </a:ext>
                  </a:extLst>
                </p:cNvPr>
                <p:cNvPicPr/>
                <p:nvPr/>
              </p:nvPicPr>
              <p:blipFill>
                <a:blip r:embed="rId148"/>
                <a:stretch>
                  <a:fillRect/>
                </a:stretch>
              </p:blipFill>
              <p:spPr>
                <a:xfrm>
                  <a:off x="6880189" y="4928302"/>
                  <a:ext cx="376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1" name="Freihand 140">
                  <a:extLst>
                    <a:ext uri="{FF2B5EF4-FFF2-40B4-BE49-F238E27FC236}">
                      <a16:creationId xmlns:a16="http://schemas.microsoft.com/office/drawing/2014/main" id="{795B7A5D-CAB5-4854-1A65-01305CAB51F3}"/>
                    </a:ext>
                  </a:extLst>
                </p14:cNvPr>
                <p14:cNvContentPartPr/>
                <p14:nvPr/>
              </p14:nvContentPartPr>
              <p14:xfrm>
                <a:off x="7483189" y="4862782"/>
                <a:ext cx="520920" cy="156960"/>
              </p14:xfrm>
            </p:contentPart>
          </mc:Choice>
          <mc:Fallback xmlns="">
            <p:pic>
              <p:nvPicPr>
                <p:cNvPr id="141" name="Freihand 140">
                  <a:extLst>
                    <a:ext uri="{FF2B5EF4-FFF2-40B4-BE49-F238E27FC236}">
                      <a16:creationId xmlns:a16="http://schemas.microsoft.com/office/drawing/2014/main" id="{795B7A5D-CAB5-4854-1A65-01305CAB51F3}"/>
                    </a:ext>
                  </a:extLst>
                </p:cNvPr>
                <p:cNvPicPr/>
                <p:nvPr/>
              </p:nvPicPr>
              <p:blipFill>
                <a:blip r:embed="rId150"/>
                <a:stretch>
                  <a:fillRect/>
                </a:stretch>
              </p:blipFill>
              <p:spPr>
                <a:xfrm>
                  <a:off x="7474189" y="4853782"/>
                  <a:ext cx="538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2" name="Freihand 141">
                  <a:extLst>
                    <a:ext uri="{FF2B5EF4-FFF2-40B4-BE49-F238E27FC236}">
                      <a16:creationId xmlns:a16="http://schemas.microsoft.com/office/drawing/2014/main" id="{E3845713-7BEF-A4E8-0E7B-20E4E9A14400}"/>
                    </a:ext>
                  </a:extLst>
                </p14:cNvPr>
                <p14:cNvContentPartPr/>
                <p14:nvPr/>
              </p14:nvContentPartPr>
              <p14:xfrm>
                <a:off x="8015269" y="4713382"/>
                <a:ext cx="15480" cy="7560"/>
              </p14:xfrm>
            </p:contentPart>
          </mc:Choice>
          <mc:Fallback xmlns="">
            <p:pic>
              <p:nvPicPr>
                <p:cNvPr id="142" name="Freihand 141">
                  <a:extLst>
                    <a:ext uri="{FF2B5EF4-FFF2-40B4-BE49-F238E27FC236}">
                      <a16:creationId xmlns:a16="http://schemas.microsoft.com/office/drawing/2014/main" id="{E3845713-7BEF-A4E8-0E7B-20E4E9A14400}"/>
                    </a:ext>
                  </a:extLst>
                </p:cNvPr>
                <p:cNvPicPr/>
                <p:nvPr/>
              </p:nvPicPr>
              <p:blipFill>
                <a:blip r:embed="rId152"/>
                <a:stretch>
                  <a:fillRect/>
                </a:stretch>
              </p:blipFill>
              <p:spPr>
                <a:xfrm>
                  <a:off x="8006629" y="4704382"/>
                  <a:ext cx="33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3" name="Freihand 142">
                  <a:extLst>
                    <a:ext uri="{FF2B5EF4-FFF2-40B4-BE49-F238E27FC236}">
                      <a16:creationId xmlns:a16="http://schemas.microsoft.com/office/drawing/2014/main" id="{2C4B794E-A418-A1A0-61E5-AA01B1B61D9D}"/>
                    </a:ext>
                  </a:extLst>
                </p14:cNvPr>
                <p14:cNvContentPartPr/>
                <p14:nvPr/>
              </p14:nvContentPartPr>
              <p14:xfrm>
                <a:off x="5157949" y="5421142"/>
                <a:ext cx="35280" cy="203760"/>
              </p14:xfrm>
            </p:contentPart>
          </mc:Choice>
          <mc:Fallback xmlns="">
            <p:pic>
              <p:nvPicPr>
                <p:cNvPr id="143" name="Freihand 142">
                  <a:extLst>
                    <a:ext uri="{FF2B5EF4-FFF2-40B4-BE49-F238E27FC236}">
                      <a16:creationId xmlns:a16="http://schemas.microsoft.com/office/drawing/2014/main" id="{2C4B794E-A418-A1A0-61E5-AA01B1B61D9D}"/>
                    </a:ext>
                  </a:extLst>
                </p:cNvPr>
                <p:cNvPicPr/>
                <p:nvPr/>
              </p:nvPicPr>
              <p:blipFill>
                <a:blip r:embed="rId154"/>
                <a:stretch>
                  <a:fillRect/>
                </a:stretch>
              </p:blipFill>
              <p:spPr>
                <a:xfrm>
                  <a:off x="5148949" y="5412502"/>
                  <a:ext cx="529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4" name="Freihand 143">
                  <a:extLst>
                    <a:ext uri="{FF2B5EF4-FFF2-40B4-BE49-F238E27FC236}">
                      <a16:creationId xmlns:a16="http://schemas.microsoft.com/office/drawing/2014/main" id="{D2820E5A-FEEB-1431-CF5B-D38A716C46BA}"/>
                    </a:ext>
                  </a:extLst>
                </p14:cNvPr>
                <p14:cNvContentPartPr/>
                <p14:nvPr/>
              </p14:nvContentPartPr>
              <p14:xfrm>
                <a:off x="5100349" y="5376502"/>
                <a:ext cx="204840" cy="131760"/>
              </p14:xfrm>
            </p:contentPart>
          </mc:Choice>
          <mc:Fallback xmlns="">
            <p:pic>
              <p:nvPicPr>
                <p:cNvPr id="144" name="Freihand 143">
                  <a:extLst>
                    <a:ext uri="{FF2B5EF4-FFF2-40B4-BE49-F238E27FC236}">
                      <a16:creationId xmlns:a16="http://schemas.microsoft.com/office/drawing/2014/main" id="{D2820E5A-FEEB-1431-CF5B-D38A716C46BA}"/>
                    </a:ext>
                  </a:extLst>
                </p:cNvPr>
                <p:cNvPicPr/>
                <p:nvPr/>
              </p:nvPicPr>
              <p:blipFill>
                <a:blip r:embed="rId156"/>
                <a:stretch>
                  <a:fillRect/>
                </a:stretch>
              </p:blipFill>
              <p:spPr>
                <a:xfrm>
                  <a:off x="5091709" y="5367502"/>
                  <a:ext cx="222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5" name="Freihand 144">
                  <a:extLst>
                    <a:ext uri="{FF2B5EF4-FFF2-40B4-BE49-F238E27FC236}">
                      <a16:creationId xmlns:a16="http://schemas.microsoft.com/office/drawing/2014/main" id="{973DCD6A-B2CA-31D6-5D29-A337DD1039A3}"/>
                    </a:ext>
                  </a:extLst>
                </p14:cNvPr>
                <p14:cNvContentPartPr/>
                <p14:nvPr/>
              </p14:nvContentPartPr>
              <p14:xfrm>
                <a:off x="5346589" y="5467582"/>
                <a:ext cx="200520" cy="95760"/>
              </p14:xfrm>
            </p:contentPart>
          </mc:Choice>
          <mc:Fallback xmlns="">
            <p:pic>
              <p:nvPicPr>
                <p:cNvPr id="145" name="Freihand 144">
                  <a:extLst>
                    <a:ext uri="{FF2B5EF4-FFF2-40B4-BE49-F238E27FC236}">
                      <a16:creationId xmlns:a16="http://schemas.microsoft.com/office/drawing/2014/main" id="{973DCD6A-B2CA-31D6-5D29-A337DD1039A3}"/>
                    </a:ext>
                  </a:extLst>
                </p:cNvPr>
                <p:cNvPicPr/>
                <p:nvPr/>
              </p:nvPicPr>
              <p:blipFill>
                <a:blip r:embed="rId158"/>
                <a:stretch>
                  <a:fillRect/>
                </a:stretch>
              </p:blipFill>
              <p:spPr>
                <a:xfrm>
                  <a:off x="5337949" y="5458582"/>
                  <a:ext cx="218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6" name="Freihand 145">
                  <a:extLst>
                    <a:ext uri="{FF2B5EF4-FFF2-40B4-BE49-F238E27FC236}">
                      <a16:creationId xmlns:a16="http://schemas.microsoft.com/office/drawing/2014/main" id="{5B4BFBB7-6BBB-2F34-823B-218F18BC8D8A}"/>
                    </a:ext>
                  </a:extLst>
                </p14:cNvPr>
                <p14:cNvContentPartPr/>
                <p14:nvPr/>
              </p14:nvContentPartPr>
              <p14:xfrm>
                <a:off x="5578069" y="5428342"/>
                <a:ext cx="93240" cy="119520"/>
              </p14:xfrm>
            </p:contentPart>
          </mc:Choice>
          <mc:Fallback xmlns="">
            <p:pic>
              <p:nvPicPr>
                <p:cNvPr id="146" name="Freihand 145">
                  <a:extLst>
                    <a:ext uri="{FF2B5EF4-FFF2-40B4-BE49-F238E27FC236}">
                      <a16:creationId xmlns:a16="http://schemas.microsoft.com/office/drawing/2014/main" id="{5B4BFBB7-6BBB-2F34-823B-218F18BC8D8A}"/>
                    </a:ext>
                  </a:extLst>
                </p:cNvPr>
                <p:cNvPicPr/>
                <p:nvPr/>
              </p:nvPicPr>
              <p:blipFill>
                <a:blip r:embed="rId160"/>
                <a:stretch>
                  <a:fillRect/>
                </a:stretch>
              </p:blipFill>
              <p:spPr>
                <a:xfrm>
                  <a:off x="5569069" y="5419702"/>
                  <a:ext cx="110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7" name="Freihand 146">
                  <a:extLst>
                    <a:ext uri="{FF2B5EF4-FFF2-40B4-BE49-F238E27FC236}">
                      <a16:creationId xmlns:a16="http://schemas.microsoft.com/office/drawing/2014/main" id="{3EC06E62-F853-45F9-5D0A-8921B71847DA}"/>
                    </a:ext>
                  </a:extLst>
                </p14:cNvPr>
                <p14:cNvContentPartPr/>
                <p14:nvPr/>
              </p14:nvContentPartPr>
              <p14:xfrm>
                <a:off x="5735389" y="5429062"/>
                <a:ext cx="262080" cy="119880"/>
              </p14:xfrm>
            </p:contentPart>
          </mc:Choice>
          <mc:Fallback xmlns="">
            <p:pic>
              <p:nvPicPr>
                <p:cNvPr id="147" name="Freihand 146">
                  <a:extLst>
                    <a:ext uri="{FF2B5EF4-FFF2-40B4-BE49-F238E27FC236}">
                      <a16:creationId xmlns:a16="http://schemas.microsoft.com/office/drawing/2014/main" id="{3EC06E62-F853-45F9-5D0A-8921B71847DA}"/>
                    </a:ext>
                  </a:extLst>
                </p:cNvPr>
                <p:cNvPicPr/>
                <p:nvPr/>
              </p:nvPicPr>
              <p:blipFill>
                <a:blip r:embed="rId162"/>
                <a:stretch>
                  <a:fillRect/>
                </a:stretch>
              </p:blipFill>
              <p:spPr>
                <a:xfrm>
                  <a:off x="5726749" y="5420062"/>
                  <a:ext cx="279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8" name="Freihand 147">
                  <a:extLst>
                    <a:ext uri="{FF2B5EF4-FFF2-40B4-BE49-F238E27FC236}">
                      <a16:creationId xmlns:a16="http://schemas.microsoft.com/office/drawing/2014/main" id="{92430968-4106-77C2-6395-6C8E18E78585}"/>
                    </a:ext>
                  </a:extLst>
                </p14:cNvPr>
                <p14:cNvContentPartPr/>
                <p14:nvPr/>
              </p14:nvContentPartPr>
              <p14:xfrm>
                <a:off x="6042829" y="5388382"/>
                <a:ext cx="261000" cy="105480"/>
              </p14:xfrm>
            </p:contentPart>
          </mc:Choice>
          <mc:Fallback xmlns="">
            <p:pic>
              <p:nvPicPr>
                <p:cNvPr id="148" name="Freihand 147">
                  <a:extLst>
                    <a:ext uri="{FF2B5EF4-FFF2-40B4-BE49-F238E27FC236}">
                      <a16:creationId xmlns:a16="http://schemas.microsoft.com/office/drawing/2014/main" id="{92430968-4106-77C2-6395-6C8E18E78585}"/>
                    </a:ext>
                  </a:extLst>
                </p:cNvPr>
                <p:cNvPicPr/>
                <p:nvPr/>
              </p:nvPicPr>
              <p:blipFill>
                <a:blip r:embed="rId164"/>
                <a:stretch>
                  <a:fillRect/>
                </a:stretch>
              </p:blipFill>
              <p:spPr>
                <a:xfrm>
                  <a:off x="6034189" y="5379742"/>
                  <a:ext cx="278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9" name="Freihand 148">
                  <a:extLst>
                    <a:ext uri="{FF2B5EF4-FFF2-40B4-BE49-F238E27FC236}">
                      <a16:creationId xmlns:a16="http://schemas.microsoft.com/office/drawing/2014/main" id="{C296B7EF-D514-323D-CE27-D69814AFA178}"/>
                    </a:ext>
                  </a:extLst>
                </p14:cNvPr>
                <p14:cNvContentPartPr/>
                <p14:nvPr/>
              </p14:nvContentPartPr>
              <p14:xfrm>
                <a:off x="6470869" y="5366422"/>
                <a:ext cx="258120" cy="133200"/>
              </p14:xfrm>
            </p:contentPart>
          </mc:Choice>
          <mc:Fallback xmlns="">
            <p:pic>
              <p:nvPicPr>
                <p:cNvPr id="149" name="Freihand 148">
                  <a:extLst>
                    <a:ext uri="{FF2B5EF4-FFF2-40B4-BE49-F238E27FC236}">
                      <a16:creationId xmlns:a16="http://schemas.microsoft.com/office/drawing/2014/main" id="{C296B7EF-D514-323D-CE27-D69814AFA178}"/>
                    </a:ext>
                  </a:extLst>
                </p:cNvPr>
                <p:cNvPicPr/>
                <p:nvPr/>
              </p:nvPicPr>
              <p:blipFill>
                <a:blip r:embed="rId166"/>
                <a:stretch>
                  <a:fillRect/>
                </a:stretch>
              </p:blipFill>
              <p:spPr>
                <a:xfrm>
                  <a:off x="6461869" y="5357422"/>
                  <a:ext cx="275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0" name="Freihand 149">
                  <a:extLst>
                    <a:ext uri="{FF2B5EF4-FFF2-40B4-BE49-F238E27FC236}">
                      <a16:creationId xmlns:a16="http://schemas.microsoft.com/office/drawing/2014/main" id="{2BAA79B2-74F2-602A-9316-CEC2A09A7169}"/>
                    </a:ext>
                  </a:extLst>
                </p14:cNvPr>
                <p14:cNvContentPartPr/>
                <p14:nvPr/>
              </p14:nvContentPartPr>
              <p14:xfrm>
                <a:off x="6889189" y="5333302"/>
                <a:ext cx="348120" cy="114840"/>
              </p14:xfrm>
            </p:contentPart>
          </mc:Choice>
          <mc:Fallback xmlns="">
            <p:pic>
              <p:nvPicPr>
                <p:cNvPr id="150" name="Freihand 149">
                  <a:extLst>
                    <a:ext uri="{FF2B5EF4-FFF2-40B4-BE49-F238E27FC236}">
                      <a16:creationId xmlns:a16="http://schemas.microsoft.com/office/drawing/2014/main" id="{2BAA79B2-74F2-602A-9316-CEC2A09A7169}"/>
                    </a:ext>
                  </a:extLst>
                </p:cNvPr>
                <p:cNvPicPr/>
                <p:nvPr/>
              </p:nvPicPr>
              <p:blipFill>
                <a:blip r:embed="rId168"/>
                <a:stretch>
                  <a:fillRect/>
                </a:stretch>
              </p:blipFill>
              <p:spPr>
                <a:xfrm>
                  <a:off x="6880189" y="5324302"/>
                  <a:ext cx="365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1" name="Freihand 150">
                  <a:extLst>
                    <a:ext uri="{FF2B5EF4-FFF2-40B4-BE49-F238E27FC236}">
                      <a16:creationId xmlns:a16="http://schemas.microsoft.com/office/drawing/2014/main" id="{A8EF8B39-9CBD-6138-55F7-CEDFEB337AB5}"/>
                    </a:ext>
                  </a:extLst>
                </p14:cNvPr>
                <p14:cNvContentPartPr/>
                <p14:nvPr/>
              </p14:nvContentPartPr>
              <p14:xfrm>
                <a:off x="7232629" y="5286502"/>
                <a:ext cx="52560" cy="25200"/>
              </p14:xfrm>
            </p:contentPart>
          </mc:Choice>
          <mc:Fallback xmlns="">
            <p:pic>
              <p:nvPicPr>
                <p:cNvPr id="151" name="Freihand 150">
                  <a:extLst>
                    <a:ext uri="{FF2B5EF4-FFF2-40B4-BE49-F238E27FC236}">
                      <a16:creationId xmlns:a16="http://schemas.microsoft.com/office/drawing/2014/main" id="{A8EF8B39-9CBD-6138-55F7-CEDFEB337AB5}"/>
                    </a:ext>
                  </a:extLst>
                </p:cNvPr>
                <p:cNvPicPr/>
                <p:nvPr/>
              </p:nvPicPr>
              <p:blipFill>
                <a:blip r:embed="rId170"/>
                <a:stretch>
                  <a:fillRect/>
                </a:stretch>
              </p:blipFill>
              <p:spPr>
                <a:xfrm>
                  <a:off x="7223629" y="5277862"/>
                  <a:ext cx="70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2" name="Freihand 151">
                  <a:extLst>
                    <a:ext uri="{FF2B5EF4-FFF2-40B4-BE49-F238E27FC236}">
                      <a16:creationId xmlns:a16="http://schemas.microsoft.com/office/drawing/2014/main" id="{1C131BF0-793C-72BB-BD2B-8DE3F8A7A269}"/>
                    </a:ext>
                  </a:extLst>
                </p14:cNvPr>
                <p14:cNvContentPartPr/>
                <p14:nvPr/>
              </p14:nvContentPartPr>
              <p14:xfrm>
                <a:off x="7326589" y="5289742"/>
                <a:ext cx="393480" cy="123120"/>
              </p14:xfrm>
            </p:contentPart>
          </mc:Choice>
          <mc:Fallback xmlns="">
            <p:pic>
              <p:nvPicPr>
                <p:cNvPr id="152" name="Freihand 151">
                  <a:extLst>
                    <a:ext uri="{FF2B5EF4-FFF2-40B4-BE49-F238E27FC236}">
                      <a16:creationId xmlns:a16="http://schemas.microsoft.com/office/drawing/2014/main" id="{1C131BF0-793C-72BB-BD2B-8DE3F8A7A269}"/>
                    </a:ext>
                  </a:extLst>
                </p:cNvPr>
                <p:cNvPicPr/>
                <p:nvPr/>
              </p:nvPicPr>
              <p:blipFill>
                <a:blip r:embed="rId172"/>
                <a:stretch>
                  <a:fillRect/>
                </a:stretch>
              </p:blipFill>
              <p:spPr>
                <a:xfrm>
                  <a:off x="7317589" y="5281102"/>
                  <a:ext cx="411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4" name="Freihand 153">
                  <a:extLst>
                    <a:ext uri="{FF2B5EF4-FFF2-40B4-BE49-F238E27FC236}">
                      <a16:creationId xmlns:a16="http://schemas.microsoft.com/office/drawing/2014/main" id="{954C951B-02A0-4BCA-74FA-F3EA8CB49119}"/>
                    </a:ext>
                  </a:extLst>
                </p14:cNvPr>
                <p14:cNvContentPartPr/>
                <p14:nvPr/>
              </p14:nvContentPartPr>
              <p14:xfrm>
                <a:off x="5131309" y="5748742"/>
                <a:ext cx="131040" cy="196560"/>
              </p14:xfrm>
            </p:contentPart>
          </mc:Choice>
          <mc:Fallback xmlns="">
            <p:pic>
              <p:nvPicPr>
                <p:cNvPr id="154" name="Freihand 153">
                  <a:extLst>
                    <a:ext uri="{FF2B5EF4-FFF2-40B4-BE49-F238E27FC236}">
                      <a16:creationId xmlns:a16="http://schemas.microsoft.com/office/drawing/2014/main" id="{954C951B-02A0-4BCA-74FA-F3EA8CB49119}"/>
                    </a:ext>
                  </a:extLst>
                </p:cNvPr>
                <p:cNvPicPr/>
                <p:nvPr/>
              </p:nvPicPr>
              <p:blipFill>
                <a:blip r:embed="rId174"/>
                <a:stretch>
                  <a:fillRect/>
                </a:stretch>
              </p:blipFill>
              <p:spPr>
                <a:xfrm>
                  <a:off x="5122309" y="5740102"/>
                  <a:ext cx="1486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55" name="Freihand 154">
                  <a:extLst>
                    <a:ext uri="{FF2B5EF4-FFF2-40B4-BE49-F238E27FC236}">
                      <a16:creationId xmlns:a16="http://schemas.microsoft.com/office/drawing/2014/main" id="{B1D6B04A-722A-3E6D-71CD-A5639C0459B8}"/>
                    </a:ext>
                  </a:extLst>
                </p14:cNvPr>
                <p14:cNvContentPartPr/>
                <p14:nvPr/>
              </p14:nvContentPartPr>
              <p14:xfrm>
                <a:off x="5318509" y="5756662"/>
                <a:ext cx="67320" cy="153720"/>
              </p14:xfrm>
            </p:contentPart>
          </mc:Choice>
          <mc:Fallback xmlns="">
            <p:pic>
              <p:nvPicPr>
                <p:cNvPr id="155" name="Freihand 154">
                  <a:extLst>
                    <a:ext uri="{FF2B5EF4-FFF2-40B4-BE49-F238E27FC236}">
                      <a16:creationId xmlns:a16="http://schemas.microsoft.com/office/drawing/2014/main" id="{B1D6B04A-722A-3E6D-71CD-A5639C0459B8}"/>
                    </a:ext>
                  </a:extLst>
                </p:cNvPr>
                <p:cNvPicPr/>
                <p:nvPr/>
              </p:nvPicPr>
              <p:blipFill>
                <a:blip r:embed="rId176"/>
                <a:stretch>
                  <a:fillRect/>
                </a:stretch>
              </p:blipFill>
              <p:spPr>
                <a:xfrm>
                  <a:off x="5309869" y="5748022"/>
                  <a:ext cx="84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6" name="Freihand 155">
                  <a:extLst>
                    <a:ext uri="{FF2B5EF4-FFF2-40B4-BE49-F238E27FC236}">
                      <a16:creationId xmlns:a16="http://schemas.microsoft.com/office/drawing/2014/main" id="{E77A2A91-9145-09CC-F52E-4022E7984113}"/>
                    </a:ext>
                  </a:extLst>
                </p14:cNvPr>
                <p14:cNvContentPartPr/>
                <p14:nvPr/>
              </p14:nvContentPartPr>
              <p14:xfrm>
                <a:off x="5412829" y="5775742"/>
                <a:ext cx="138960" cy="149040"/>
              </p14:xfrm>
            </p:contentPart>
          </mc:Choice>
          <mc:Fallback xmlns="">
            <p:pic>
              <p:nvPicPr>
                <p:cNvPr id="156" name="Freihand 155">
                  <a:extLst>
                    <a:ext uri="{FF2B5EF4-FFF2-40B4-BE49-F238E27FC236}">
                      <a16:creationId xmlns:a16="http://schemas.microsoft.com/office/drawing/2014/main" id="{E77A2A91-9145-09CC-F52E-4022E7984113}"/>
                    </a:ext>
                  </a:extLst>
                </p:cNvPr>
                <p:cNvPicPr/>
                <p:nvPr/>
              </p:nvPicPr>
              <p:blipFill>
                <a:blip r:embed="rId178"/>
                <a:stretch>
                  <a:fillRect/>
                </a:stretch>
              </p:blipFill>
              <p:spPr>
                <a:xfrm>
                  <a:off x="5403829" y="5766742"/>
                  <a:ext cx="156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7" name="Freihand 156">
                  <a:extLst>
                    <a:ext uri="{FF2B5EF4-FFF2-40B4-BE49-F238E27FC236}">
                      <a16:creationId xmlns:a16="http://schemas.microsoft.com/office/drawing/2014/main" id="{2437AEEA-688D-FD65-C11F-BF353695EB5F}"/>
                    </a:ext>
                  </a:extLst>
                </p14:cNvPr>
                <p14:cNvContentPartPr/>
                <p14:nvPr/>
              </p14:nvContentPartPr>
              <p14:xfrm>
                <a:off x="5565829" y="5692222"/>
                <a:ext cx="586440" cy="202320"/>
              </p14:xfrm>
            </p:contentPart>
          </mc:Choice>
          <mc:Fallback xmlns="">
            <p:pic>
              <p:nvPicPr>
                <p:cNvPr id="157" name="Freihand 156">
                  <a:extLst>
                    <a:ext uri="{FF2B5EF4-FFF2-40B4-BE49-F238E27FC236}">
                      <a16:creationId xmlns:a16="http://schemas.microsoft.com/office/drawing/2014/main" id="{2437AEEA-688D-FD65-C11F-BF353695EB5F}"/>
                    </a:ext>
                  </a:extLst>
                </p:cNvPr>
                <p:cNvPicPr/>
                <p:nvPr/>
              </p:nvPicPr>
              <p:blipFill>
                <a:blip r:embed="rId180"/>
                <a:stretch>
                  <a:fillRect/>
                </a:stretch>
              </p:blipFill>
              <p:spPr>
                <a:xfrm>
                  <a:off x="5557189" y="5683222"/>
                  <a:ext cx="604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58" name="Freihand 157">
                  <a:extLst>
                    <a:ext uri="{FF2B5EF4-FFF2-40B4-BE49-F238E27FC236}">
                      <a16:creationId xmlns:a16="http://schemas.microsoft.com/office/drawing/2014/main" id="{FFA54CA0-7518-2637-D7F4-29ABC2EEBB5E}"/>
                    </a:ext>
                  </a:extLst>
                </p14:cNvPr>
                <p14:cNvContentPartPr/>
                <p14:nvPr/>
              </p14:nvContentPartPr>
              <p14:xfrm>
                <a:off x="6229669" y="5631382"/>
                <a:ext cx="523080" cy="230400"/>
              </p14:xfrm>
            </p:contentPart>
          </mc:Choice>
          <mc:Fallback xmlns="">
            <p:pic>
              <p:nvPicPr>
                <p:cNvPr id="158" name="Freihand 157">
                  <a:extLst>
                    <a:ext uri="{FF2B5EF4-FFF2-40B4-BE49-F238E27FC236}">
                      <a16:creationId xmlns:a16="http://schemas.microsoft.com/office/drawing/2014/main" id="{FFA54CA0-7518-2637-D7F4-29ABC2EEBB5E}"/>
                    </a:ext>
                  </a:extLst>
                </p:cNvPr>
                <p:cNvPicPr/>
                <p:nvPr/>
              </p:nvPicPr>
              <p:blipFill>
                <a:blip r:embed="rId182"/>
                <a:stretch>
                  <a:fillRect/>
                </a:stretch>
              </p:blipFill>
              <p:spPr>
                <a:xfrm>
                  <a:off x="6220669" y="5622742"/>
                  <a:ext cx="5407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0" name="Freihand 159">
                  <a:extLst>
                    <a:ext uri="{FF2B5EF4-FFF2-40B4-BE49-F238E27FC236}">
                      <a16:creationId xmlns:a16="http://schemas.microsoft.com/office/drawing/2014/main" id="{984F9F94-7C2E-77B5-A771-C5F924160E9D}"/>
                    </a:ext>
                  </a:extLst>
                </p14:cNvPr>
                <p14:cNvContentPartPr/>
                <p14:nvPr/>
              </p14:nvContentPartPr>
              <p14:xfrm>
                <a:off x="6989269" y="5564062"/>
                <a:ext cx="110880" cy="170640"/>
              </p14:xfrm>
            </p:contentPart>
          </mc:Choice>
          <mc:Fallback xmlns="">
            <p:pic>
              <p:nvPicPr>
                <p:cNvPr id="160" name="Freihand 159">
                  <a:extLst>
                    <a:ext uri="{FF2B5EF4-FFF2-40B4-BE49-F238E27FC236}">
                      <a16:creationId xmlns:a16="http://schemas.microsoft.com/office/drawing/2014/main" id="{984F9F94-7C2E-77B5-A771-C5F924160E9D}"/>
                    </a:ext>
                  </a:extLst>
                </p:cNvPr>
                <p:cNvPicPr/>
                <p:nvPr/>
              </p:nvPicPr>
              <p:blipFill>
                <a:blip r:embed="rId184"/>
                <a:stretch>
                  <a:fillRect/>
                </a:stretch>
              </p:blipFill>
              <p:spPr>
                <a:xfrm>
                  <a:off x="6980269" y="5555422"/>
                  <a:ext cx="128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1" name="Freihand 160">
                  <a:extLst>
                    <a:ext uri="{FF2B5EF4-FFF2-40B4-BE49-F238E27FC236}">
                      <a16:creationId xmlns:a16="http://schemas.microsoft.com/office/drawing/2014/main" id="{BEECF873-4B47-4CA0-8496-A73671DD7535}"/>
                    </a:ext>
                  </a:extLst>
                </p14:cNvPr>
                <p14:cNvContentPartPr/>
                <p14:nvPr/>
              </p14:nvContentPartPr>
              <p14:xfrm>
                <a:off x="7134709" y="5545702"/>
                <a:ext cx="226440" cy="186840"/>
              </p14:xfrm>
            </p:contentPart>
          </mc:Choice>
          <mc:Fallback xmlns="">
            <p:pic>
              <p:nvPicPr>
                <p:cNvPr id="161" name="Freihand 160">
                  <a:extLst>
                    <a:ext uri="{FF2B5EF4-FFF2-40B4-BE49-F238E27FC236}">
                      <a16:creationId xmlns:a16="http://schemas.microsoft.com/office/drawing/2014/main" id="{BEECF873-4B47-4CA0-8496-A73671DD7535}"/>
                    </a:ext>
                  </a:extLst>
                </p:cNvPr>
                <p:cNvPicPr/>
                <p:nvPr/>
              </p:nvPicPr>
              <p:blipFill>
                <a:blip r:embed="rId186"/>
                <a:stretch>
                  <a:fillRect/>
                </a:stretch>
              </p:blipFill>
              <p:spPr>
                <a:xfrm>
                  <a:off x="7125709" y="5536702"/>
                  <a:ext cx="244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2" name="Freihand 161">
                  <a:extLst>
                    <a:ext uri="{FF2B5EF4-FFF2-40B4-BE49-F238E27FC236}">
                      <a16:creationId xmlns:a16="http://schemas.microsoft.com/office/drawing/2014/main" id="{1038FC57-BC3E-4506-3F3E-487D18906911}"/>
                    </a:ext>
                  </a:extLst>
                </p14:cNvPr>
                <p14:cNvContentPartPr/>
                <p14:nvPr/>
              </p14:nvContentPartPr>
              <p14:xfrm>
                <a:off x="7591549" y="5556862"/>
                <a:ext cx="247680" cy="155880"/>
              </p14:xfrm>
            </p:contentPart>
          </mc:Choice>
          <mc:Fallback xmlns="">
            <p:pic>
              <p:nvPicPr>
                <p:cNvPr id="162" name="Freihand 161">
                  <a:extLst>
                    <a:ext uri="{FF2B5EF4-FFF2-40B4-BE49-F238E27FC236}">
                      <a16:creationId xmlns:a16="http://schemas.microsoft.com/office/drawing/2014/main" id="{1038FC57-BC3E-4506-3F3E-487D18906911}"/>
                    </a:ext>
                  </a:extLst>
                </p:cNvPr>
                <p:cNvPicPr/>
                <p:nvPr/>
              </p:nvPicPr>
              <p:blipFill>
                <a:blip r:embed="rId188"/>
                <a:stretch>
                  <a:fillRect/>
                </a:stretch>
              </p:blipFill>
              <p:spPr>
                <a:xfrm>
                  <a:off x="7582909" y="5547862"/>
                  <a:ext cx="265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3" name="Freihand 162">
                  <a:extLst>
                    <a:ext uri="{FF2B5EF4-FFF2-40B4-BE49-F238E27FC236}">
                      <a16:creationId xmlns:a16="http://schemas.microsoft.com/office/drawing/2014/main" id="{FE1DA8C0-7F2B-5CDB-4836-0A3D5C14239F}"/>
                    </a:ext>
                  </a:extLst>
                </p14:cNvPr>
                <p14:cNvContentPartPr/>
                <p14:nvPr/>
              </p14:nvContentPartPr>
              <p14:xfrm>
                <a:off x="5173069" y="6107302"/>
                <a:ext cx="394200" cy="174240"/>
              </p14:xfrm>
            </p:contentPart>
          </mc:Choice>
          <mc:Fallback xmlns="">
            <p:pic>
              <p:nvPicPr>
                <p:cNvPr id="163" name="Freihand 162">
                  <a:extLst>
                    <a:ext uri="{FF2B5EF4-FFF2-40B4-BE49-F238E27FC236}">
                      <a16:creationId xmlns:a16="http://schemas.microsoft.com/office/drawing/2014/main" id="{FE1DA8C0-7F2B-5CDB-4836-0A3D5C14239F}"/>
                    </a:ext>
                  </a:extLst>
                </p:cNvPr>
                <p:cNvPicPr/>
                <p:nvPr/>
              </p:nvPicPr>
              <p:blipFill>
                <a:blip r:embed="rId190"/>
                <a:stretch>
                  <a:fillRect/>
                </a:stretch>
              </p:blipFill>
              <p:spPr>
                <a:xfrm>
                  <a:off x="5164429" y="6098302"/>
                  <a:ext cx="411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4" name="Freihand 163">
                  <a:extLst>
                    <a:ext uri="{FF2B5EF4-FFF2-40B4-BE49-F238E27FC236}">
                      <a16:creationId xmlns:a16="http://schemas.microsoft.com/office/drawing/2014/main" id="{4CF22B1B-A7F2-3C83-F78C-BB7806712C4C}"/>
                    </a:ext>
                  </a:extLst>
                </p14:cNvPr>
                <p14:cNvContentPartPr/>
                <p14:nvPr/>
              </p14:nvContentPartPr>
              <p14:xfrm>
                <a:off x="5533429" y="6082102"/>
                <a:ext cx="38880" cy="57240"/>
              </p14:xfrm>
            </p:contentPart>
          </mc:Choice>
          <mc:Fallback xmlns="">
            <p:pic>
              <p:nvPicPr>
                <p:cNvPr id="164" name="Freihand 163">
                  <a:extLst>
                    <a:ext uri="{FF2B5EF4-FFF2-40B4-BE49-F238E27FC236}">
                      <a16:creationId xmlns:a16="http://schemas.microsoft.com/office/drawing/2014/main" id="{4CF22B1B-A7F2-3C83-F78C-BB7806712C4C}"/>
                    </a:ext>
                  </a:extLst>
                </p:cNvPr>
                <p:cNvPicPr/>
                <p:nvPr/>
              </p:nvPicPr>
              <p:blipFill>
                <a:blip r:embed="rId192"/>
                <a:stretch>
                  <a:fillRect/>
                </a:stretch>
              </p:blipFill>
              <p:spPr>
                <a:xfrm>
                  <a:off x="5524429" y="6073462"/>
                  <a:ext cx="56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5" name="Freihand 164">
                  <a:extLst>
                    <a:ext uri="{FF2B5EF4-FFF2-40B4-BE49-F238E27FC236}">
                      <a16:creationId xmlns:a16="http://schemas.microsoft.com/office/drawing/2014/main" id="{BE4177A1-D8A9-C7D2-4DAE-DDA83E02AC3E}"/>
                    </a:ext>
                  </a:extLst>
                </p14:cNvPr>
                <p14:cNvContentPartPr/>
                <p14:nvPr/>
              </p14:nvContentPartPr>
              <p14:xfrm>
                <a:off x="5599669" y="6145822"/>
                <a:ext cx="143640" cy="83880"/>
              </p14:xfrm>
            </p:contentPart>
          </mc:Choice>
          <mc:Fallback xmlns="">
            <p:pic>
              <p:nvPicPr>
                <p:cNvPr id="165" name="Freihand 164">
                  <a:extLst>
                    <a:ext uri="{FF2B5EF4-FFF2-40B4-BE49-F238E27FC236}">
                      <a16:creationId xmlns:a16="http://schemas.microsoft.com/office/drawing/2014/main" id="{BE4177A1-D8A9-C7D2-4DAE-DDA83E02AC3E}"/>
                    </a:ext>
                  </a:extLst>
                </p:cNvPr>
                <p:cNvPicPr/>
                <p:nvPr/>
              </p:nvPicPr>
              <p:blipFill>
                <a:blip r:embed="rId194"/>
                <a:stretch>
                  <a:fillRect/>
                </a:stretch>
              </p:blipFill>
              <p:spPr>
                <a:xfrm>
                  <a:off x="5591029" y="6137182"/>
                  <a:ext cx="161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6" name="Freihand 165">
                  <a:extLst>
                    <a:ext uri="{FF2B5EF4-FFF2-40B4-BE49-F238E27FC236}">
                      <a16:creationId xmlns:a16="http://schemas.microsoft.com/office/drawing/2014/main" id="{055C4C85-24ED-BAC9-7174-9FF5975D166E}"/>
                    </a:ext>
                  </a:extLst>
                </p14:cNvPr>
                <p14:cNvContentPartPr/>
                <p14:nvPr/>
              </p14:nvContentPartPr>
              <p14:xfrm>
                <a:off x="5918989" y="6012262"/>
                <a:ext cx="102600" cy="213480"/>
              </p14:xfrm>
            </p:contentPart>
          </mc:Choice>
          <mc:Fallback xmlns="">
            <p:pic>
              <p:nvPicPr>
                <p:cNvPr id="166" name="Freihand 165">
                  <a:extLst>
                    <a:ext uri="{FF2B5EF4-FFF2-40B4-BE49-F238E27FC236}">
                      <a16:creationId xmlns:a16="http://schemas.microsoft.com/office/drawing/2014/main" id="{055C4C85-24ED-BAC9-7174-9FF5975D166E}"/>
                    </a:ext>
                  </a:extLst>
                </p:cNvPr>
                <p:cNvPicPr/>
                <p:nvPr/>
              </p:nvPicPr>
              <p:blipFill>
                <a:blip r:embed="rId196"/>
                <a:stretch>
                  <a:fillRect/>
                </a:stretch>
              </p:blipFill>
              <p:spPr>
                <a:xfrm>
                  <a:off x="5909989" y="6003262"/>
                  <a:ext cx="1202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7" name="Freihand 166">
                  <a:extLst>
                    <a:ext uri="{FF2B5EF4-FFF2-40B4-BE49-F238E27FC236}">
                      <a16:creationId xmlns:a16="http://schemas.microsoft.com/office/drawing/2014/main" id="{E3BF4194-C2BC-BC31-C230-39DF3312369A}"/>
                    </a:ext>
                  </a:extLst>
                </p14:cNvPr>
                <p14:cNvContentPartPr/>
                <p14:nvPr/>
              </p14:nvContentPartPr>
              <p14:xfrm>
                <a:off x="6051829" y="6060502"/>
                <a:ext cx="77400" cy="125280"/>
              </p14:xfrm>
            </p:contentPart>
          </mc:Choice>
          <mc:Fallback xmlns="">
            <p:pic>
              <p:nvPicPr>
                <p:cNvPr id="167" name="Freihand 166">
                  <a:extLst>
                    <a:ext uri="{FF2B5EF4-FFF2-40B4-BE49-F238E27FC236}">
                      <a16:creationId xmlns:a16="http://schemas.microsoft.com/office/drawing/2014/main" id="{E3BF4194-C2BC-BC31-C230-39DF3312369A}"/>
                    </a:ext>
                  </a:extLst>
                </p:cNvPr>
                <p:cNvPicPr/>
                <p:nvPr/>
              </p:nvPicPr>
              <p:blipFill>
                <a:blip r:embed="rId198"/>
                <a:stretch>
                  <a:fillRect/>
                </a:stretch>
              </p:blipFill>
              <p:spPr>
                <a:xfrm>
                  <a:off x="6043189" y="6051862"/>
                  <a:ext cx="95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8" name="Freihand 167">
                  <a:extLst>
                    <a:ext uri="{FF2B5EF4-FFF2-40B4-BE49-F238E27FC236}">
                      <a16:creationId xmlns:a16="http://schemas.microsoft.com/office/drawing/2014/main" id="{359A706F-B613-647D-E767-4F5D22E33D0E}"/>
                    </a:ext>
                  </a:extLst>
                </p14:cNvPr>
                <p14:cNvContentPartPr/>
                <p14:nvPr/>
              </p14:nvContentPartPr>
              <p14:xfrm>
                <a:off x="6185389" y="6053662"/>
                <a:ext cx="77760" cy="147960"/>
              </p14:xfrm>
            </p:contentPart>
          </mc:Choice>
          <mc:Fallback xmlns="">
            <p:pic>
              <p:nvPicPr>
                <p:cNvPr id="168" name="Freihand 167">
                  <a:extLst>
                    <a:ext uri="{FF2B5EF4-FFF2-40B4-BE49-F238E27FC236}">
                      <a16:creationId xmlns:a16="http://schemas.microsoft.com/office/drawing/2014/main" id="{359A706F-B613-647D-E767-4F5D22E33D0E}"/>
                    </a:ext>
                  </a:extLst>
                </p:cNvPr>
                <p:cNvPicPr/>
                <p:nvPr/>
              </p:nvPicPr>
              <p:blipFill>
                <a:blip r:embed="rId200"/>
                <a:stretch>
                  <a:fillRect/>
                </a:stretch>
              </p:blipFill>
              <p:spPr>
                <a:xfrm>
                  <a:off x="6176389" y="6045022"/>
                  <a:ext cx="95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9" name="Freihand 168">
                  <a:extLst>
                    <a:ext uri="{FF2B5EF4-FFF2-40B4-BE49-F238E27FC236}">
                      <a16:creationId xmlns:a16="http://schemas.microsoft.com/office/drawing/2014/main" id="{99E194F7-24BC-A86C-0C42-A897BE0AD715}"/>
                    </a:ext>
                  </a:extLst>
                </p14:cNvPr>
                <p14:cNvContentPartPr/>
                <p14:nvPr/>
              </p14:nvContentPartPr>
              <p14:xfrm>
                <a:off x="6299509" y="5955382"/>
                <a:ext cx="395640" cy="197640"/>
              </p14:xfrm>
            </p:contentPart>
          </mc:Choice>
          <mc:Fallback xmlns="">
            <p:pic>
              <p:nvPicPr>
                <p:cNvPr id="169" name="Freihand 168">
                  <a:extLst>
                    <a:ext uri="{FF2B5EF4-FFF2-40B4-BE49-F238E27FC236}">
                      <a16:creationId xmlns:a16="http://schemas.microsoft.com/office/drawing/2014/main" id="{99E194F7-24BC-A86C-0C42-A897BE0AD715}"/>
                    </a:ext>
                  </a:extLst>
                </p:cNvPr>
                <p:cNvPicPr/>
                <p:nvPr/>
              </p:nvPicPr>
              <p:blipFill>
                <a:blip r:embed="rId202"/>
                <a:stretch>
                  <a:fillRect/>
                </a:stretch>
              </p:blipFill>
              <p:spPr>
                <a:xfrm>
                  <a:off x="6290509" y="5946382"/>
                  <a:ext cx="4132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0" name="Freihand 169">
                  <a:extLst>
                    <a:ext uri="{FF2B5EF4-FFF2-40B4-BE49-F238E27FC236}">
                      <a16:creationId xmlns:a16="http://schemas.microsoft.com/office/drawing/2014/main" id="{071CCFD9-5D37-2ECC-29B8-F09EC1EF075D}"/>
                    </a:ext>
                  </a:extLst>
                </p14:cNvPr>
                <p14:cNvContentPartPr/>
                <p14:nvPr/>
              </p14:nvContentPartPr>
              <p14:xfrm>
                <a:off x="6777229" y="5883382"/>
                <a:ext cx="539280" cy="241920"/>
              </p14:xfrm>
            </p:contentPart>
          </mc:Choice>
          <mc:Fallback xmlns="">
            <p:pic>
              <p:nvPicPr>
                <p:cNvPr id="170" name="Freihand 169">
                  <a:extLst>
                    <a:ext uri="{FF2B5EF4-FFF2-40B4-BE49-F238E27FC236}">
                      <a16:creationId xmlns:a16="http://schemas.microsoft.com/office/drawing/2014/main" id="{071CCFD9-5D37-2ECC-29B8-F09EC1EF075D}"/>
                    </a:ext>
                  </a:extLst>
                </p:cNvPr>
                <p:cNvPicPr/>
                <p:nvPr/>
              </p:nvPicPr>
              <p:blipFill>
                <a:blip r:embed="rId204"/>
                <a:stretch>
                  <a:fillRect/>
                </a:stretch>
              </p:blipFill>
              <p:spPr>
                <a:xfrm>
                  <a:off x="6768229" y="5874382"/>
                  <a:ext cx="5569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1" name="Freihand 170">
                  <a:extLst>
                    <a:ext uri="{FF2B5EF4-FFF2-40B4-BE49-F238E27FC236}">
                      <a16:creationId xmlns:a16="http://schemas.microsoft.com/office/drawing/2014/main" id="{1489FDDE-7AF0-54A5-CEEF-5C3DD183560E}"/>
                    </a:ext>
                  </a:extLst>
                </p14:cNvPr>
                <p14:cNvContentPartPr/>
                <p14:nvPr/>
              </p14:nvContentPartPr>
              <p14:xfrm>
                <a:off x="6662389" y="5826862"/>
                <a:ext cx="43560" cy="18360"/>
              </p14:xfrm>
            </p:contentPart>
          </mc:Choice>
          <mc:Fallback xmlns="">
            <p:pic>
              <p:nvPicPr>
                <p:cNvPr id="171" name="Freihand 170">
                  <a:extLst>
                    <a:ext uri="{FF2B5EF4-FFF2-40B4-BE49-F238E27FC236}">
                      <a16:creationId xmlns:a16="http://schemas.microsoft.com/office/drawing/2014/main" id="{1489FDDE-7AF0-54A5-CEEF-5C3DD183560E}"/>
                    </a:ext>
                  </a:extLst>
                </p:cNvPr>
                <p:cNvPicPr/>
                <p:nvPr/>
              </p:nvPicPr>
              <p:blipFill>
                <a:blip r:embed="rId206"/>
                <a:stretch>
                  <a:fillRect/>
                </a:stretch>
              </p:blipFill>
              <p:spPr>
                <a:xfrm>
                  <a:off x="6653749" y="5817862"/>
                  <a:ext cx="61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2" name="Freihand 171">
                  <a:extLst>
                    <a:ext uri="{FF2B5EF4-FFF2-40B4-BE49-F238E27FC236}">
                      <a16:creationId xmlns:a16="http://schemas.microsoft.com/office/drawing/2014/main" id="{51893D10-E826-43C9-810B-2C8E77CA2DF3}"/>
                    </a:ext>
                  </a:extLst>
                </p14:cNvPr>
                <p14:cNvContentPartPr/>
                <p14:nvPr/>
              </p14:nvContentPartPr>
              <p14:xfrm>
                <a:off x="7432789" y="5870422"/>
                <a:ext cx="191520" cy="167760"/>
              </p14:xfrm>
            </p:contentPart>
          </mc:Choice>
          <mc:Fallback xmlns="">
            <p:pic>
              <p:nvPicPr>
                <p:cNvPr id="172" name="Freihand 171">
                  <a:extLst>
                    <a:ext uri="{FF2B5EF4-FFF2-40B4-BE49-F238E27FC236}">
                      <a16:creationId xmlns:a16="http://schemas.microsoft.com/office/drawing/2014/main" id="{51893D10-E826-43C9-810B-2C8E77CA2DF3}"/>
                    </a:ext>
                  </a:extLst>
                </p:cNvPr>
                <p:cNvPicPr/>
                <p:nvPr/>
              </p:nvPicPr>
              <p:blipFill>
                <a:blip r:embed="rId208"/>
                <a:stretch>
                  <a:fillRect/>
                </a:stretch>
              </p:blipFill>
              <p:spPr>
                <a:xfrm>
                  <a:off x="7423789" y="5861782"/>
                  <a:ext cx="209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3" name="Freihand 172">
                  <a:extLst>
                    <a:ext uri="{FF2B5EF4-FFF2-40B4-BE49-F238E27FC236}">
                      <a16:creationId xmlns:a16="http://schemas.microsoft.com/office/drawing/2014/main" id="{57FB94DC-D956-2B6F-2B13-9A76B60E0589}"/>
                    </a:ext>
                  </a:extLst>
                </p14:cNvPr>
                <p14:cNvContentPartPr/>
                <p14:nvPr/>
              </p14:nvContentPartPr>
              <p14:xfrm>
                <a:off x="7504429" y="5957902"/>
                <a:ext cx="85320" cy="22680"/>
              </p14:xfrm>
            </p:contentPart>
          </mc:Choice>
          <mc:Fallback xmlns="">
            <p:pic>
              <p:nvPicPr>
                <p:cNvPr id="173" name="Freihand 172">
                  <a:extLst>
                    <a:ext uri="{FF2B5EF4-FFF2-40B4-BE49-F238E27FC236}">
                      <a16:creationId xmlns:a16="http://schemas.microsoft.com/office/drawing/2014/main" id="{57FB94DC-D956-2B6F-2B13-9A76B60E0589}"/>
                    </a:ext>
                  </a:extLst>
                </p:cNvPr>
                <p:cNvPicPr/>
                <p:nvPr/>
              </p:nvPicPr>
              <p:blipFill>
                <a:blip r:embed="rId210"/>
                <a:stretch>
                  <a:fillRect/>
                </a:stretch>
              </p:blipFill>
              <p:spPr>
                <a:xfrm>
                  <a:off x="7495789" y="5948902"/>
                  <a:ext cx="102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4" name="Freihand 173">
                  <a:extLst>
                    <a:ext uri="{FF2B5EF4-FFF2-40B4-BE49-F238E27FC236}">
                      <a16:creationId xmlns:a16="http://schemas.microsoft.com/office/drawing/2014/main" id="{19530826-B1FD-933F-DA6A-82382B1F7581}"/>
                    </a:ext>
                  </a:extLst>
                </p14:cNvPr>
                <p14:cNvContentPartPr/>
                <p14:nvPr/>
              </p14:nvContentPartPr>
              <p14:xfrm>
                <a:off x="7678309" y="5775382"/>
                <a:ext cx="350640" cy="245160"/>
              </p14:xfrm>
            </p:contentPart>
          </mc:Choice>
          <mc:Fallback xmlns="">
            <p:pic>
              <p:nvPicPr>
                <p:cNvPr id="174" name="Freihand 173">
                  <a:extLst>
                    <a:ext uri="{FF2B5EF4-FFF2-40B4-BE49-F238E27FC236}">
                      <a16:creationId xmlns:a16="http://schemas.microsoft.com/office/drawing/2014/main" id="{19530826-B1FD-933F-DA6A-82382B1F7581}"/>
                    </a:ext>
                  </a:extLst>
                </p:cNvPr>
                <p:cNvPicPr/>
                <p:nvPr/>
              </p:nvPicPr>
              <p:blipFill>
                <a:blip r:embed="rId212"/>
                <a:stretch>
                  <a:fillRect/>
                </a:stretch>
              </p:blipFill>
              <p:spPr>
                <a:xfrm>
                  <a:off x="7669669" y="5766742"/>
                  <a:ext cx="3682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5" name="Freihand 174">
                  <a:extLst>
                    <a:ext uri="{FF2B5EF4-FFF2-40B4-BE49-F238E27FC236}">
                      <a16:creationId xmlns:a16="http://schemas.microsoft.com/office/drawing/2014/main" id="{D877A05D-018E-4B0B-0741-691EF91C5455}"/>
                    </a:ext>
                  </a:extLst>
                </p14:cNvPr>
                <p14:cNvContentPartPr/>
                <p14:nvPr/>
              </p14:nvContentPartPr>
              <p14:xfrm>
                <a:off x="7844629" y="5709862"/>
                <a:ext cx="2520" cy="20880"/>
              </p14:xfrm>
            </p:contentPart>
          </mc:Choice>
          <mc:Fallback xmlns="">
            <p:pic>
              <p:nvPicPr>
                <p:cNvPr id="175" name="Freihand 174">
                  <a:extLst>
                    <a:ext uri="{FF2B5EF4-FFF2-40B4-BE49-F238E27FC236}">
                      <a16:creationId xmlns:a16="http://schemas.microsoft.com/office/drawing/2014/main" id="{D877A05D-018E-4B0B-0741-691EF91C5455}"/>
                    </a:ext>
                  </a:extLst>
                </p:cNvPr>
                <p:cNvPicPr/>
                <p:nvPr/>
              </p:nvPicPr>
              <p:blipFill>
                <a:blip r:embed="rId214"/>
                <a:stretch>
                  <a:fillRect/>
                </a:stretch>
              </p:blipFill>
              <p:spPr>
                <a:xfrm>
                  <a:off x="7835629" y="5700862"/>
                  <a:ext cx="20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6" name="Freihand 175">
                  <a:extLst>
                    <a:ext uri="{FF2B5EF4-FFF2-40B4-BE49-F238E27FC236}">
                      <a16:creationId xmlns:a16="http://schemas.microsoft.com/office/drawing/2014/main" id="{EF528DD8-4FBE-1AB9-2FAC-7CAFF17A3019}"/>
                    </a:ext>
                  </a:extLst>
                </p14:cNvPr>
                <p14:cNvContentPartPr/>
                <p14:nvPr/>
              </p14:nvContentPartPr>
              <p14:xfrm>
                <a:off x="5264869" y="6446062"/>
                <a:ext cx="236160" cy="131400"/>
              </p14:xfrm>
            </p:contentPart>
          </mc:Choice>
          <mc:Fallback xmlns="">
            <p:pic>
              <p:nvPicPr>
                <p:cNvPr id="176" name="Freihand 175">
                  <a:extLst>
                    <a:ext uri="{FF2B5EF4-FFF2-40B4-BE49-F238E27FC236}">
                      <a16:creationId xmlns:a16="http://schemas.microsoft.com/office/drawing/2014/main" id="{EF528DD8-4FBE-1AB9-2FAC-7CAFF17A3019}"/>
                    </a:ext>
                  </a:extLst>
                </p:cNvPr>
                <p:cNvPicPr/>
                <p:nvPr/>
              </p:nvPicPr>
              <p:blipFill>
                <a:blip r:embed="rId216"/>
                <a:stretch>
                  <a:fillRect/>
                </a:stretch>
              </p:blipFill>
              <p:spPr>
                <a:xfrm>
                  <a:off x="5256229" y="6437062"/>
                  <a:ext cx="253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7" name="Freihand 176">
                  <a:extLst>
                    <a:ext uri="{FF2B5EF4-FFF2-40B4-BE49-F238E27FC236}">
                      <a16:creationId xmlns:a16="http://schemas.microsoft.com/office/drawing/2014/main" id="{DC8A2EC5-C539-D081-CF3A-DB8AD74ADACA}"/>
                    </a:ext>
                  </a:extLst>
                </p14:cNvPr>
                <p14:cNvContentPartPr/>
                <p14:nvPr/>
              </p14:nvContentPartPr>
              <p14:xfrm>
                <a:off x="5503549" y="6356062"/>
                <a:ext cx="30960" cy="75240"/>
              </p14:xfrm>
            </p:contentPart>
          </mc:Choice>
          <mc:Fallback xmlns="">
            <p:pic>
              <p:nvPicPr>
                <p:cNvPr id="177" name="Freihand 176">
                  <a:extLst>
                    <a:ext uri="{FF2B5EF4-FFF2-40B4-BE49-F238E27FC236}">
                      <a16:creationId xmlns:a16="http://schemas.microsoft.com/office/drawing/2014/main" id="{DC8A2EC5-C539-D081-CF3A-DB8AD74ADACA}"/>
                    </a:ext>
                  </a:extLst>
                </p:cNvPr>
                <p:cNvPicPr/>
                <p:nvPr/>
              </p:nvPicPr>
              <p:blipFill>
                <a:blip r:embed="rId218"/>
                <a:stretch>
                  <a:fillRect/>
                </a:stretch>
              </p:blipFill>
              <p:spPr>
                <a:xfrm>
                  <a:off x="5494549" y="6347422"/>
                  <a:ext cx="48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8" name="Freihand 177">
                  <a:extLst>
                    <a:ext uri="{FF2B5EF4-FFF2-40B4-BE49-F238E27FC236}">
                      <a16:creationId xmlns:a16="http://schemas.microsoft.com/office/drawing/2014/main" id="{F6100290-54F4-2A46-DE5A-E39C84C85730}"/>
                    </a:ext>
                  </a:extLst>
                </p14:cNvPr>
                <p14:cNvContentPartPr/>
                <p14:nvPr/>
              </p14:nvContentPartPr>
              <p14:xfrm>
                <a:off x="5587429" y="6306382"/>
                <a:ext cx="304560" cy="263880"/>
              </p14:xfrm>
            </p:contentPart>
          </mc:Choice>
          <mc:Fallback xmlns="">
            <p:pic>
              <p:nvPicPr>
                <p:cNvPr id="178" name="Freihand 177">
                  <a:extLst>
                    <a:ext uri="{FF2B5EF4-FFF2-40B4-BE49-F238E27FC236}">
                      <a16:creationId xmlns:a16="http://schemas.microsoft.com/office/drawing/2014/main" id="{F6100290-54F4-2A46-DE5A-E39C84C85730}"/>
                    </a:ext>
                  </a:extLst>
                </p:cNvPr>
                <p:cNvPicPr/>
                <p:nvPr/>
              </p:nvPicPr>
              <p:blipFill>
                <a:blip r:embed="rId220"/>
                <a:stretch>
                  <a:fillRect/>
                </a:stretch>
              </p:blipFill>
              <p:spPr>
                <a:xfrm>
                  <a:off x="5578429" y="6297742"/>
                  <a:ext cx="3222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9" name="Freihand 178">
                  <a:extLst>
                    <a:ext uri="{FF2B5EF4-FFF2-40B4-BE49-F238E27FC236}">
                      <a16:creationId xmlns:a16="http://schemas.microsoft.com/office/drawing/2014/main" id="{55F4FE6D-A1E4-0FD3-1189-579292487B67}"/>
                    </a:ext>
                  </a:extLst>
                </p14:cNvPr>
                <p14:cNvContentPartPr/>
                <p14:nvPr/>
              </p14:nvContentPartPr>
              <p14:xfrm>
                <a:off x="6058309" y="6388822"/>
                <a:ext cx="277920" cy="132840"/>
              </p14:xfrm>
            </p:contentPart>
          </mc:Choice>
          <mc:Fallback xmlns="">
            <p:pic>
              <p:nvPicPr>
                <p:cNvPr id="179" name="Freihand 178">
                  <a:extLst>
                    <a:ext uri="{FF2B5EF4-FFF2-40B4-BE49-F238E27FC236}">
                      <a16:creationId xmlns:a16="http://schemas.microsoft.com/office/drawing/2014/main" id="{55F4FE6D-A1E4-0FD3-1189-579292487B67}"/>
                    </a:ext>
                  </a:extLst>
                </p:cNvPr>
                <p:cNvPicPr/>
                <p:nvPr/>
              </p:nvPicPr>
              <p:blipFill>
                <a:blip r:embed="rId222"/>
                <a:stretch>
                  <a:fillRect/>
                </a:stretch>
              </p:blipFill>
              <p:spPr>
                <a:xfrm>
                  <a:off x="6049309" y="6380182"/>
                  <a:ext cx="295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80" name="Freihand 179">
                  <a:extLst>
                    <a:ext uri="{FF2B5EF4-FFF2-40B4-BE49-F238E27FC236}">
                      <a16:creationId xmlns:a16="http://schemas.microsoft.com/office/drawing/2014/main" id="{D7A363AF-778A-9D05-34C5-A3819BEC48A7}"/>
                    </a:ext>
                  </a:extLst>
                </p14:cNvPr>
                <p14:cNvContentPartPr/>
                <p14:nvPr/>
              </p14:nvContentPartPr>
              <p14:xfrm>
                <a:off x="6421189" y="6258862"/>
                <a:ext cx="307800" cy="226440"/>
              </p14:xfrm>
            </p:contentPart>
          </mc:Choice>
          <mc:Fallback xmlns="">
            <p:pic>
              <p:nvPicPr>
                <p:cNvPr id="180" name="Freihand 179">
                  <a:extLst>
                    <a:ext uri="{FF2B5EF4-FFF2-40B4-BE49-F238E27FC236}">
                      <a16:creationId xmlns:a16="http://schemas.microsoft.com/office/drawing/2014/main" id="{D7A363AF-778A-9D05-34C5-A3819BEC48A7}"/>
                    </a:ext>
                  </a:extLst>
                </p:cNvPr>
                <p:cNvPicPr/>
                <p:nvPr/>
              </p:nvPicPr>
              <p:blipFill>
                <a:blip r:embed="rId224"/>
                <a:stretch>
                  <a:fillRect/>
                </a:stretch>
              </p:blipFill>
              <p:spPr>
                <a:xfrm>
                  <a:off x="6412549" y="6250222"/>
                  <a:ext cx="3254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81" name="Freihand 180">
                  <a:extLst>
                    <a:ext uri="{FF2B5EF4-FFF2-40B4-BE49-F238E27FC236}">
                      <a16:creationId xmlns:a16="http://schemas.microsoft.com/office/drawing/2014/main" id="{ED7DE031-7020-6BED-2D5F-E0013F7598DC}"/>
                    </a:ext>
                  </a:extLst>
                </p14:cNvPr>
                <p14:cNvContentPartPr/>
                <p14:nvPr/>
              </p14:nvContentPartPr>
              <p14:xfrm>
                <a:off x="6903949" y="6342382"/>
                <a:ext cx="117360" cy="159480"/>
              </p14:xfrm>
            </p:contentPart>
          </mc:Choice>
          <mc:Fallback xmlns="">
            <p:pic>
              <p:nvPicPr>
                <p:cNvPr id="181" name="Freihand 180">
                  <a:extLst>
                    <a:ext uri="{FF2B5EF4-FFF2-40B4-BE49-F238E27FC236}">
                      <a16:creationId xmlns:a16="http://schemas.microsoft.com/office/drawing/2014/main" id="{ED7DE031-7020-6BED-2D5F-E0013F7598DC}"/>
                    </a:ext>
                  </a:extLst>
                </p:cNvPr>
                <p:cNvPicPr/>
                <p:nvPr/>
              </p:nvPicPr>
              <p:blipFill>
                <a:blip r:embed="rId226"/>
                <a:stretch>
                  <a:fillRect/>
                </a:stretch>
              </p:blipFill>
              <p:spPr>
                <a:xfrm>
                  <a:off x="6894949" y="6333382"/>
                  <a:ext cx="135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82" name="Freihand 181">
                  <a:extLst>
                    <a:ext uri="{FF2B5EF4-FFF2-40B4-BE49-F238E27FC236}">
                      <a16:creationId xmlns:a16="http://schemas.microsoft.com/office/drawing/2014/main" id="{0F9D944C-270A-F997-664A-98353C7C4B2F}"/>
                    </a:ext>
                  </a:extLst>
                </p14:cNvPr>
                <p14:cNvContentPartPr/>
                <p14:nvPr/>
              </p14:nvContentPartPr>
              <p14:xfrm>
                <a:off x="7076029" y="6203782"/>
                <a:ext cx="614160" cy="290160"/>
              </p14:xfrm>
            </p:contentPart>
          </mc:Choice>
          <mc:Fallback xmlns="">
            <p:pic>
              <p:nvPicPr>
                <p:cNvPr id="182" name="Freihand 181">
                  <a:extLst>
                    <a:ext uri="{FF2B5EF4-FFF2-40B4-BE49-F238E27FC236}">
                      <a16:creationId xmlns:a16="http://schemas.microsoft.com/office/drawing/2014/main" id="{0F9D944C-270A-F997-664A-98353C7C4B2F}"/>
                    </a:ext>
                  </a:extLst>
                </p:cNvPr>
                <p:cNvPicPr/>
                <p:nvPr/>
              </p:nvPicPr>
              <p:blipFill>
                <a:blip r:embed="rId228"/>
                <a:stretch>
                  <a:fillRect/>
                </a:stretch>
              </p:blipFill>
              <p:spPr>
                <a:xfrm>
                  <a:off x="7067029" y="6194782"/>
                  <a:ext cx="6318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3" name="Freihand 182">
                  <a:extLst>
                    <a:ext uri="{FF2B5EF4-FFF2-40B4-BE49-F238E27FC236}">
                      <a16:creationId xmlns:a16="http://schemas.microsoft.com/office/drawing/2014/main" id="{087263E2-717E-ABF4-C433-F11E8A0B9592}"/>
                    </a:ext>
                  </a:extLst>
                </p14:cNvPr>
                <p14:cNvContentPartPr/>
                <p14:nvPr/>
              </p14:nvContentPartPr>
              <p14:xfrm>
                <a:off x="7777309" y="6202342"/>
                <a:ext cx="302760" cy="210960"/>
              </p14:xfrm>
            </p:contentPart>
          </mc:Choice>
          <mc:Fallback xmlns="">
            <p:pic>
              <p:nvPicPr>
                <p:cNvPr id="183" name="Freihand 182">
                  <a:extLst>
                    <a:ext uri="{FF2B5EF4-FFF2-40B4-BE49-F238E27FC236}">
                      <a16:creationId xmlns:a16="http://schemas.microsoft.com/office/drawing/2014/main" id="{087263E2-717E-ABF4-C433-F11E8A0B9592}"/>
                    </a:ext>
                  </a:extLst>
                </p:cNvPr>
                <p:cNvPicPr/>
                <p:nvPr/>
              </p:nvPicPr>
              <p:blipFill>
                <a:blip r:embed="rId230"/>
                <a:stretch>
                  <a:fillRect/>
                </a:stretch>
              </p:blipFill>
              <p:spPr>
                <a:xfrm>
                  <a:off x="7768669" y="6193702"/>
                  <a:ext cx="3204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84" name="Freihand 183">
                  <a:extLst>
                    <a:ext uri="{FF2B5EF4-FFF2-40B4-BE49-F238E27FC236}">
                      <a16:creationId xmlns:a16="http://schemas.microsoft.com/office/drawing/2014/main" id="{F3DD6C52-0840-348A-00B0-538184DA7279}"/>
                    </a:ext>
                  </a:extLst>
                </p14:cNvPr>
                <p14:cNvContentPartPr/>
                <p14:nvPr/>
              </p14:nvContentPartPr>
              <p14:xfrm>
                <a:off x="8086189" y="6242302"/>
                <a:ext cx="108360" cy="294120"/>
              </p14:xfrm>
            </p:contentPart>
          </mc:Choice>
          <mc:Fallback xmlns="">
            <p:pic>
              <p:nvPicPr>
                <p:cNvPr id="184" name="Freihand 183">
                  <a:extLst>
                    <a:ext uri="{FF2B5EF4-FFF2-40B4-BE49-F238E27FC236}">
                      <a16:creationId xmlns:a16="http://schemas.microsoft.com/office/drawing/2014/main" id="{F3DD6C52-0840-348A-00B0-538184DA7279}"/>
                    </a:ext>
                  </a:extLst>
                </p:cNvPr>
                <p:cNvPicPr/>
                <p:nvPr/>
              </p:nvPicPr>
              <p:blipFill>
                <a:blip r:embed="rId232"/>
                <a:stretch>
                  <a:fillRect/>
                </a:stretch>
              </p:blipFill>
              <p:spPr>
                <a:xfrm>
                  <a:off x="8077189" y="6233302"/>
                  <a:ext cx="1260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5" name="Freihand 184">
                  <a:extLst>
                    <a:ext uri="{FF2B5EF4-FFF2-40B4-BE49-F238E27FC236}">
                      <a16:creationId xmlns:a16="http://schemas.microsoft.com/office/drawing/2014/main" id="{0C6DB288-1A42-1880-613B-208B4B880ABB}"/>
                    </a:ext>
                  </a:extLst>
                </p14:cNvPr>
                <p14:cNvContentPartPr/>
                <p14:nvPr/>
              </p14:nvContentPartPr>
              <p14:xfrm>
                <a:off x="8265109" y="5937742"/>
                <a:ext cx="44280" cy="450720"/>
              </p14:xfrm>
            </p:contentPart>
          </mc:Choice>
          <mc:Fallback xmlns="">
            <p:pic>
              <p:nvPicPr>
                <p:cNvPr id="185" name="Freihand 184">
                  <a:extLst>
                    <a:ext uri="{FF2B5EF4-FFF2-40B4-BE49-F238E27FC236}">
                      <a16:creationId xmlns:a16="http://schemas.microsoft.com/office/drawing/2014/main" id="{0C6DB288-1A42-1880-613B-208B4B880ABB}"/>
                    </a:ext>
                  </a:extLst>
                </p:cNvPr>
                <p:cNvPicPr/>
                <p:nvPr/>
              </p:nvPicPr>
              <p:blipFill>
                <a:blip r:embed="rId234"/>
                <a:stretch>
                  <a:fillRect/>
                </a:stretch>
              </p:blipFill>
              <p:spPr>
                <a:xfrm>
                  <a:off x="8256109" y="5929102"/>
                  <a:ext cx="6192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56" name="Freihand 55">
                  <a:extLst>
                    <a:ext uri="{FF2B5EF4-FFF2-40B4-BE49-F238E27FC236}">
                      <a16:creationId xmlns:a16="http://schemas.microsoft.com/office/drawing/2014/main" id="{9DA7F348-DDC4-FEC2-FA1C-DFCA5533F8BD}"/>
                    </a:ext>
                  </a:extLst>
                </p14:cNvPr>
                <p14:cNvContentPartPr/>
                <p14:nvPr/>
              </p14:nvContentPartPr>
              <p14:xfrm>
                <a:off x="7322629" y="1715662"/>
                <a:ext cx="107640" cy="188280"/>
              </p14:xfrm>
            </p:contentPart>
          </mc:Choice>
          <mc:Fallback xmlns="">
            <p:pic>
              <p:nvPicPr>
                <p:cNvPr id="56" name="Freihand 55">
                  <a:extLst>
                    <a:ext uri="{FF2B5EF4-FFF2-40B4-BE49-F238E27FC236}">
                      <a16:creationId xmlns:a16="http://schemas.microsoft.com/office/drawing/2014/main" id="{9DA7F348-DDC4-FEC2-FA1C-DFCA5533F8BD}"/>
                    </a:ext>
                  </a:extLst>
                </p:cNvPr>
                <p:cNvPicPr/>
                <p:nvPr/>
              </p:nvPicPr>
              <p:blipFill>
                <a:blip r:embed="rId236"/>
                <a:stretch>
                  <a:fillRect/>
                </a:stretch>
              </p:blipFill>
              <p:spPr>
                <a:xfrm>
                  <a:off x="7313629" y="1706662"/>
                  <a:ext cx="125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57" name="Freihand 56">
                  <a:extLst>
                    <a:ext uri="{FF2B5EF4-FFF2-40B4-BE49-F238E27FC236}">
                      <a16:creationId xmlns:a16="http://schemas.microsoft.com/office/drawing/2014/main" id="{378E6B6B-D1DA-A0B1-F60F-0CC5CA7D0054}"/>
                    </a:ext>
                  </a:extLst>
                </p14:cNvPr>
                <p14:cNvContentPartPr/>
                <p14:nvPr/>
              </p14:nvContentPartPr>
              <p14:xfrm>
                <a:off x="7376629" y="1732942"/>
                <a:ext cx="89640" cy="195840"/>
              </p14:xfrm>
            </p:contentPart>
          </mc:Choice>
          <mc:Fallback xmlns="">
            <p:pic>
              <p:nvPicPr>
                <p:cNvPr id="57" name="Freihand 56">
                  <a:extLst>
                    <a:ext uri="{FF2B5EF4-FFF2-40B4-BE49-F238E27FC236}">
                      <a16:creationId xmlns:a16="http://schemas.microsoft.com/office/drawing/2014/main" id="{378E6B6B-D1DA-A0B1-F60F-0CC5CA7D0054}"/>
                    </a:ext>
                  </a:extLst>
                </p:cNvPr>
                <p:cNvPicPr/>
                <p:nvPr/>
              </p:nvPicPr>
              <p:blipFill>
                <a:blip r:embed="rId238"/>
                <a:stretch>
                  <a:fillRect/>
                </a:stretch>
              </p:blipFill>
              <p:spPr>
                <a:xfrm>
                  <a:off x="7367629" y="1724302"/>
                  <a:ext cx="1072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59" name="Freihand 58">
                  <a:extLst>
                    <a:ext uri="{FF2B5EF4-FFF2-40B4-BE49-F238E27FC236}">
                      <a16:creationId xmlns:a16="http://schemas.microsoft.com/office/drawing/2014/main" id="{9E1C80D1-E9C3-10DF-2F9D-838764C6C934}"/>
                    </a:ext>
                  </a:extLst>
                </p14:cNvPr>
                <p14:cNvContentPartPr/>
                <p14:nvPr/>
              </p14:nvContentPartPr>
              <p14:xfrm>
                <a:off x="7699549" y="1797742"/>
                <a:ext cx="150840" cy="90720"/>
              </p14:xfrm>
            </p:contentPart>
          </mc:Choice>
          <mc:Fallback xmlns="">
            <p:pic>
              <p:nvPicPr>
                <p:cNvPr id="59" name="Freihand 58">
                  <a:extLst>
                    <a:ext uri="{FF2B5EF4-FFF2-40B4-BE49-F238E27FC236}">
                      <a16:creationId xmlns:a16="http://schemas.microsoft.com/office/drawing/2014/main" id="{9E1C80D1-E9C3-10DF-2F9D-838764C6C934}"/>
                    </a:ext>
                  </a:extLst>
                </p:cNvPr>
                <p:cNvPicPr/>
                <p:nvPr/>
              </p:nvPicPr>
              <p:blipFill>
                <a:blip r:embed="rId240"/>
                <a:stretch>
                  <a:fillRect/>
                </a:stretch>
              </p:blipFill>
              <p:spPr>
                <a:xfrm>
                  <a:off x="7690909" y="1788742"/>
                  <a:ext cx="168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60" name="Freihand 59">
                  <a:extLst>
                    <a:ext uri="{FF2B5EF4-FFF2-40B4-BE49-F238E27FC236}">
                      <a16:creationId xmlns:a16="http://schemas.microsoft.com/office/drawing/2014/main" id="{E142B3FD-5248-8FCB-C436-998B19BEA339}"/>
                    </a:ext>
                  </a:extLst>
                </p14:cNvPr>
                <p14:cNvContentPartPr/>
                <p14:nvPr/>
              </p14:nvContentPartPr>
              <p14:xfrm>
                <a:off x="7930309" y="1817542"/>
                <a:ext cx="69840" cy="73440"/>
              </p14:xfrm>
            </p:contentPart>
          </mc:Choice>
          <mc:Fallback xmlns="">
            <p:pic>
              <p:nvPicPr>
                <p:cNvPr id="60" name="Freihand 59">
                  <a:extLst>
                    <a:ext uri="{FF2B5EF4-FFF2-40B4-BE49-F238E27FC236}">
                      <a16:creationId xmlns:a16="http://schemas.microsoft.com/office/drawing/2014/main" id="{E142B3FD-5248-8FCB-C436-998B19BEA339}"/>
                    </a:ext>
                  </a:extLst>
                </p:cNvPr>
                <p:cNvPicPr/>
                <p:nvPr/>
              </p:nvPicPr>
              <p:blipFill>
                <a:blip r:embed="rId242"/>
                <a:stretch>
                  <a:fillRect/>
                </a:stretch>
              </p:blipFill>
              <p:spPr>
                <a:xfrm>
                  <a:off x="7921309" y="1808542"/>
                  <a:ext cx="87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61" name="Freihand 60">
                  <a:extLst>
                    <a:ext uri="{FF2B5EF4-FFF2-40B4-BE49-F238E27FC236}">
                      <a16:creationId xmlns:a16="http://schemas.microsoft.com/office/drawing/2014/main" id="{92367704-F44D-E35A-5DAA-ADD14BD8CEC5}"/>
                    </a:ext>
                  </a:extLst>
                </p14:cNvPr>
                <p14:cNvContentPartPr/>
                <p14:nvPr/>
              </p14:nvContentPartPr>
              <p14:xfrm>
                <a:off x="8094109" y="1691182"/>
                <a:ext cx="152280" cy="194760"/>
              </p14:xfrm>
            </p:contentPart>
          </mc:Choice>
          <mc:Fallback xmlns="">
            <p:pic>
              <p:nvPicPr>
                <p:cNvPr id="61" name="Freihand 60">
                  <a:extLst>
                    <a:ext uri="{FF2B5EF4-FFF2-40B4-BE49-F238E27FC236}">
                      <a16:creationId xmlns:a16="http://schemas.microsoft.com/office/drawing/2014/main" id="{92367704-F44D-E35A-5DAA-ADD14BD8CEC5}"/>
                    </a:ext>
                  </a:extLst>
                </p:cNvPr>
                <p:cNvPicPr/>
                <p:nvPr/>
              </p:nvPicPr>
              <p:blipFill>
                <a:blip r:embed="rId244"/>
                <a:stretch>
                  <a:fillRect/>
                </a:stretch>
              </p:blipFill>
              <p:spPr>
                <a:xfrm>
                  <a:off x="8085109" y="1682542"/>
                  <a:ext cx="169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62" name="Freihand 61">
                  <a:extLst>
                    <a:ext uri="{FF2B5EF4-FFF2-40B4-BE49-F238E27FC236}">
                      <a16:creationId xmlns:a16="http://schemas.microsoft.com/office/drawing/2014/main" id="{766898D4-EFBB-B7C1-495D-B736A0D12D46}"/>
                    </a:ext>
                  </a:extLst>
                </p14:cNvPr>
                <p14:cNvContentPartPr/>
                <p14:nvPr/>
              </p14:nvContentPartPr>
              <p14:xfrm>
                <a:off x="8308669" y="1726102"/>
                <a:ext cx="177480" cy="168480"/>
              </p14:xfrm>
            </p:contentPart>
          </mc:Choice>
          <mc:Fallback xmlns="">
            <p:pic>
              <p:nvPicPr>
                <p:cNvPr id="62" name="Freihand 61">
                  <a:extLst>
                    <a:ext uri="{FF2B5EF4-FFF2-40B4-BE49-F238E27FC236}">
                      <a16:creationId xmlns:a16="http://schemas.microsoft.com/office/drawing/2014/main" id="{766898D4-EFBB-B7C1-495D-B736A0D12D46}"/>
                    </a:ext>
                  </a:extLst>
                </p:cNvPr>
                <p:cNvPicPr/>
                <p:nvPr/>
              </p:nvPicPr>
              <p:blipFill>
                <a:blip r:embed="rId246"/>
                <a:stretch>
                  <a:fillRect/>
                </a:stretch>
              </p:blipFill>
              <p:spPr>
                <a:xfrm>
                  <a:off x="8300029" y="1717102"/>
                  <a:ext cx="195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63" name="Freihand 62">
                  <a:extLst>
                    <a:ext uri="{FF2B5EF4-FFF2-40B4-BE49-F238E27FC236}">
                      <a16:creationId xmlns:a16="http://schemas.microsoft.com/office/drawing/2014/main" id="{69B55480-79AA-A586-226E-B59AB13D5C75}"/>
                    </a:ext>
                  </a:extLst>
                </p14:cNvPr>
                <p14:cNvContentPartPr/>
                <p14:nvPr/>
              </p14:nvContentPartPr>
              <p14:xfrm>
                <a:off x="8807629" y="1728262"/>
                <a:ext cx="232560" cy="359280"/>
              </p14:xfrm>
            </p:contentPart>
          </mc:Choice>
          <mc:Fallback xmlns="">
            <p:pic>
              <p:nvPicPr>
                <p:cNvPr id="63" name="Freihand 62">
                  <a:extLst>
                    <a:ext uri="{FF2B5EF4-FFF2-40B4-BE49-F238E27FC236}">
                      <a16:creationId xmlns:a16="http://schemas.microsoft.com/office/drawing/2014/main" id="{69B55480-79AA-A586-226E-B59AB13D5C75}"/>
                    </a:ext>
                  </a:extLst>
                </p:cNvPr>
                <p:cNvPicPr/>
                <p:nvPr/>
              </p:nvPicPr>
              <p:blipFill>
                <a:blip r:embed="rId248"/>
                <a:stretch>
                  <a:fillRect/>
                </a:stretch>
              </p:blipFill>
              <p:spPr>
                <a:xfrm>
                  <a:off x="8798629" y="1719622"/>
                  <a:ext cx="25020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8" name="Freihand 67">
                  <a:extLst>
                    <a:ext uri="{FF2B5EF4-FFF2-40B4-BE49-F238E27FC236}">
                      <a16:creationId xmlns:a16="http://schemas.microsoft.com/office/drawing/2014/main" id="{2DAE2BE1-CCA0-0926-D1EA-7578D23133ED}"/>
                    </a:ext>
                  </a:extLst>
                </p14:cNvPr>
                <p14:cNvContentPartPr/>
                <p14:nvPr/>
              </p14:nvContentPartPr>
              <p14:xfrm>
                <a:off x="9740389" y="3008422"/>
                <a:ext cx="30600" cy="160200"/>
              </p14:xfrm>
            </p:contentPart>
          </mc:Choice>
          <mc:Fallback xmlns="">
            <p:pic>
              <p:nvPicPr>
                <p:cNvPr id="68" name="Freihand 67">
                  <a:extLst>
                    <a:ext uri="{FF2B5EF4-FFF2-40B4-BE49-F238E27FC236}">
                      <a16:creationId xmlns:a16="http://schemas.microsoft.com/office/drawing/2014/main" id="{2DAE2BE1-CCA0-0926-D1EA-7578D23133ED}"/>
                    </a:ext>
                  </a:extLst>
                </p:cNvPr>
                <p:cNvPicPr/>
                <p:nvPr/>
              </p:nvPicPr>
              <p:blipFill>
                <a:blip r:embed="rId250"/>
                <a:stretch>
                  <a:fillRect/>
                </a:stretch>
              </p:blipFill>
              <p:spPr>
                <a:xfrm>
                  <a:off x="9731389" y="2999782"/>
                  <a:ext cx="48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9" name="Freihand 68">
                  <a:extLst>
                    <a:ext uri="{FF2B5EF4-FFF2-40B4-BE49-F238E27FC236}">
                      <a16:creationId xmlns:a16="http://schemas.microsoft.com/office/drawing/2014/main" id="{3DD4DE98-B989-3228-2526-9B4AF5327D7E}"/>
                    </a:ext>
                  </a:extLst>
                </p14:cNvPr>
                <p14:cNvContentPartPr/>
                <p14:nvPr/>
              </p14:nvContentPartPr>
              <p14:xfrm>
                <a:off x="9656149" y="2944342"/>
                <a:ext cx="214920" cy="280080"/>
              </p14:xfrm>
            </p:contentPart>
          </mc:Choice>
          <mc:Fallback xmlns="">
            <p:pic>
              <p:nvPicPr>
                <p:cNvPr id="69" name="Freihand 68">
                  <a:extLst>
                    <a:ext uri="{FF2B5EF4-FFF2-40B4-BE49-F238E27FC236}">
                      <a16:creationId xmlns:a16="http://schemas.microsoft.com/office/drawing/2014/main" id="{3DD4DE98-B989-3228-2526-9B4AF5327D7E}"/>
                    </a:ext>
                  </a:extLst>
                </p:cNvPr>
                <p:cNvPicPr/>
                <p:nvPr/>
              </p:nvPicPr>
              <p:blipFill>
                <a:blip r:embed="rId252"/>
                <a:stretch>
                  <a:fillRect/>
                </a:stretch>
              </p:blipFill>
              <p:spPr>
                <a:xfrm>
                  <a:off x="9647149" y="2935342"/>
                  <a:ext cx="2325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71" name="Freihand 70">
                  <a:extLst>
                    <a:ext uri="{FF2B5EF4-FFF2-40B4-BE49-F238E27FC236}">
                      <a16:creationId xmlns:a16="http://schemas.microsoft.com/office/drawing/2014/main" id="{3B258D88-DD2A-4982-306D-C3CA5867544D}"/>
                    </a:ext>
                  </a:extLst>
                </p14:cNvPr>
                <p14:cNvContentPartPr/>
                <p14:nvPr/>
              </p14:nvContentPartPr>
              <p14:xfrm>
                <a:off x="8769469" y="2524222"/>
                <a:ext cx="729720" cy="557640"/>
              </p14:xfrm>
            </p:contentPart>
          </mc:Choice>
          <mc:Fallback xmlns="">
            <p:pic>
              <p:nvPicPr>
                <p:cNvPr id="71" name="Freihand 70">
                  <a:extLst>
                    <a:ext uri="{FF2B5EF4-FFF2-40B4-BE49-F238E27FC236}">
                      <a16:creationId xmlns:a16="http://schemas.microsoft.com/office/drawing/2014/main" id="{3B258D88-DD2A-4982-306D-C3CA5867544D}"/>
                    </a:ext>
                  </a:extLst>
                </p:cNvPr>
                <p:cNvPicPr/>
                <p:nvPr/>
              </p:nvPicPr>
              <p:blipFill>
                <a:blip r:embed="rId254"/>
                <a:stretch>
                  <a:fillRect/>
                </a:stretch>
              </p:blipFill>
              <p:spPr>
                <a:xfrm>
                  <a:off x="8760469" y="2515582"/>
                  <a:ext cx="7473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72" name="Freihand 71">
                  <a:extLst>
                    <a:ext uri="{FF2B5EF4-FFF2-40B4-BE49-F238E27FC236}">
                      <a16:creationId xmlns:a16="http://schemas.microsoft.com/office/drawing/2014/main" id="{2D7438DF-A118-6D4A-A113-8D79195C8903}"/>
                    </a:ext>
                  </a:extLst>
                </p14:cNvPr>
                <p14:cNvContentPartPr/>
                <p14:nvPr/>
              </p14:nvContentPartPr>
              <p14:xfrm>
                <a:off x="9412429" y="2981062"/>
                <a:ext cx="154800" cy="164880"/>
              </p14:xfrm>
            </p:contentPart>
          </mc:Choice>
          <mc:Fallback xmlns="">
            <p:pic>
              <p:nvPicPr>
                <p:cNvPr id="72" name="Freihand 71">
                  <a:extLst>
                    <a:ext uri="{FF2B5EF4-FFF2-40B4-BE49-F238E27FC236}">
                      <a16:creationId xmlns:a16="http://schemas.microsoft.com/office/drawing/2014/main" id="{2D7438DF-A118-6D4A-A113-8D79195C8903}"/>
                    </a:ext>
                  </a:extLst>
                </p:cNvPr>
                <p:cNvPicPr/>
                <p:nvPr/>
              </p:nvPicPr>
              <p:blipFill>
                <a:blip r:embed="rId256"/>
                <a:stretch>
                  <a:fillRect/>
                </a:stretch>
              </p:blipFill>
              <p:spPr>
                <a:xfrm>
                  <a:off x="9403789" y="2972422"/>
                  <a:ext cx="172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74" name="Freihand 73">
                  <a:extLst>
                    <a:ext uri="{FF2B5EF4-FFF2-40B4-BE49-F238E27FC236}">
                      <a16:creationId xmlns:a16="http://schemas.microsoft.com/office/drawing/2014/main" id="{70A3CDB1-5CCC-211D-5280-35D616C67473}"/>
                    </a:ext>
                  </a:extLst>
                </p14:cNvPr>
                <p14:cNvContentPartPr/>
                <p14:nvPr/>
              </p14:nvContentPartPr>
              <p14:xfrm>
                <a:off x="8920309" y="2820862"/>
                <a:ext cx="180720" cy="129960"/>
              </p14:xfrm>
            </p:contentPart>
          </mc:Choice>
          <mc:Fallback xmlns="">
            <p:pic>
              <p:nvPicPr>
                <p:cNvPr id="74" name="Freihand 73">
                  <a:extLst>
                    <a:ext uri="{FF2B5EF4-FFF2-40B4-BE49-F238E27FC236}">
                      <a16:creationId xmlns:a16="http://schemas.microsoft.com/office/drawing/2014/main" id="{70A3CDB1-5CCC-211D-5280-35D616C67473}"/>
                    </a:ext>
                  </a:extLst>
                </p:cNvPr>
                <p:cNvPicPr/>
                <p:nvPr/>
              </p:nvPicPr>
              <p:blipFill>
                <a:blip r:embed="rId258"/>
                <a:stretch>
                  <a:fillRect/>
                </a:stretch>
              </p:blipFill>
              <p:spPr>
                <a:xfrm>
                  <a:off x="8911669" y="2811862"/>
                  <a:ext cx="198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80" name="Freihand 79">
                  <a:extLst>
                    <a:ext uri="{FF2B5EF4-FFF2-40B4-BE49-F238E27FC236}">
                      <a16:creationId xmlns:a16="http://schemas.microsoft.com/office/drawing/2014/main" id="{21578618-DE5B-1F55-B472-934DCDAE667C}"/>
                    </a:ext>
                  </a:extLst>
                </p14:cNvPr>
                <p14:cNvContentPartPr/>
                <p14:nvPr/>
              </p14:nvContentPartPr>
              <p14:xfrm>
                <a:off x="8858749" y="2234062"/>
                <a:ext cx="961200" cy="586080"/>
              </p14:xfrm>
            </p:contentPart>
          </mc:Choice>
          <mc:Fallback xmlns="">
            <p:pic>
              <p:nvPicPr>
                <p:cNvPr id="80" name="Freihand 79">
                  <a:extLst>
                    <a:ext uri="{FF2B5EF4-FFF2-40B4-BE49-F238E27FC236}">
                      <a16:creationId xmlns:a16="http://schemas.microsoft.com/office/drawing/2014/main" id="{21578618-DE5B-1F55-B472-934DCDAE667C}"/>
                    </a:ext>
                  </a:extLst>
                </p:cNvPr>
                <p:cNvPicPr/>
                <p:nvPr/>
              </p:nvPicPr>
              <p:blipFill>
                <a:blip r:embed="rId260"/>
                <a:stretch>
                  <a:fillRect/>
                </a:stretch>
              </p:blipFill>
              <p:spPr>
                <a:xfrm>
                  <a:off x="8850109" y="2225062"/>
                  <a:ext cx="97884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82" name="Freihand 81">
                  <a:extLst>
                    <a:ext uri="{FF2B5EF4-FFF2-40B4-BE49-F238E27FC236}">
                      <a16:creationId xmlns:a16="http://schemas.microsoft.com/office/drawing/2014/main" id="{16A5A958-D8EB-88AF-A35D-29E42D2EF7DA}"/>
                    </a:ext>
                  </a:extLst>
                </p14:cNvPr>
                <p14:cNvContentPartPr/>
                <p14:nvPr/>
              </p14:nvContentPartPr>
              <p14:xfrm>
                <a:off x="8738509" y="2157382"/>
                <a:ext cx="172080" cy="216360"/>
              </p14:xfrm>
            </p:contentPart>
          </mc:Choice>
          <mc:Fallback xmlns="">
            <p:pic>
              <p:nvPicPr>
                <p:cNvPr id="82" name="Freihand 81">
                  <a:extLst>
                    <a:ext uri="{FF2B5EF4-FFF2-40B4-BE49-F238E27FC236}">
                      <a16:creationId xmlns:a16="http://schemas.microsoft.com/office/drawing/2014/main" id="{16A5A958-D8EB-88AF-A35D-29E42D2EF7DA}"/>
                    </a:ext>
                  </a:extLst>
                </p:cNvPr>
                <p:cNvPicPr/>
                <p:nvPr/>
              </p:nvPicPr>
              <p:blipFill>
                <a:blip r:embed="rId262"/>
                <a:stretch>
                  <a:fillRect/>
                </a:stretch>
              </p:blipFill>
              <p:spPr>
                <a:xfrm>
                  <a:off x="8729869" y="2148742"/>
                  <a:ext cx="1897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83" name="Freihand 82">
                  <a:extLst>
                    <a:ext uri="{FF2B5EF4-FFF2-40B4-BE49-F238E27FC236}">
                      <a16:creationId xmlns:a16="http://schemas.microsoft.com/office/drawing/2014/main" id="{BA633EBE-7347-8071-B1DB-D6478ED55F77}"/>
                    </a:ext>
                  </a:extLst>
                </p14:cNvPr>
                <p14:cNvContentPartPr/>
                <p14:nvPr/>
              </p14:nvContentPartPr>
              <p14:xfrm>
                <a:off x="9303709" y="2028502"/>
                <a:ext cx="169560" cy="202320"/>
              </p14:xfrm>
            </p:contentPart>
          </mc:Choice>
          <mc:Fallback xmlns="">
            <p:pic>
              <p:nvPicPr>
                <p:cNvPr id="83" name="Freihand 82">
                  <a:extLst>
                    <a:ext uri="{FF2B5EF4-FFF2-40B4-BE49-F238E27FC236}">
                      <a16:creationId xmlns:a16="http://schemas.microsoft.com/office/drawing/2014/main" id="{BA633EBE-7347-8071-B1DB-D6478ED55F77}"/>
                    </a:ext>
                  </a:extLst>
                </p:cNvPr>
                <p:cNvPicPr/>
                <p:nvPr/>
              </p:nvPicPr>
              <p:blipFill>
                <a:blip r:embed="rId264"/>
                <a:stretch>
                  <a:fillRect/>
                </a:stretch>
              </p:blipFill>
              <p:spPr>
                <a:xfrm>
                  <a:off x="9295069" y="2019862"/>
                  <a:ext cx="187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84" name="Freihand 83">
                  <a:extLst>
                    <a:ext uri="{FF2B5EF4-FFF2-40B4-BE49-F238E27FC236}">
                      <a16:creationId xmlns:a16="http://schemas.microsoft.com/office/drawing/2014/main" id="{809D32AD-2A0E-4C95-47B5-FC79FACF145B}"/>
                    </a:ext>
                  </a:extLst>
                </p14:cNvPr>
                <p14:cNvContentPartPr/>
                <p14:nvPr/>
              </p14:nvContentPartPr>
              <p14:xfrm>
                <a:off x="9540949" y="2119942"/>
                <a:ext cx="101160" cy="133920"/>
              </p14:xfrm>
            </p:contentPart>
          </mc:Choice>
          <mc:Fallback xmlns="">
            <p:pic>
              <p:nvPicPr>
                <p:cNvPr id="84" name="Freihand 83">
                  <a:extLst>
                    <a:ext uri="{FF2B5EF4-FFF2-40B4-BE49-F238E27FC236}">
                      <a16:creationId xmlns:a16="http://schemas.microsoft.com/office/drawing/2014/main" id="{809D32AD-2A0E-4C95-47B5-FC79FACF145B}"/>
                    </a:ext>
                  </a:extLst>
                </p:cNvPr>
                <p:cNvPicPr/>
                <p:nvPr/>
              </p:nvPicPr>
              <p:blipFill>
                <a:blip r:embed="rId266"/>
                <a:stretch>
                  <a:fillRect/>
                </a:stretch>
              </p:blipFill>
              <p:spPr>
                <a:xfrm>
                  <a:off x="9532309" y="2110942"/>
                  <a:ext cx="118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85" name="Freihand 84">
                  <a:extLst>
                    <a:ext uri="{FF2B5EF4-FFF2-40B4-BE49-F238E27FC236}">
                      <a16:creationId xmlns:a16="http://schemas.microsoft.com/office/drawing/2014/main" id="{89DF39F5-D327-4CA5-58B0-9F3F0FC50D43}"/>
                    </a:ext>
                  </a:extLst>
                </p14:cNvPr>
                <p14:cNvContentPartPr/>
                <p14:nvPr/>
              </p14:nvContentPartPr>
              <p14:xfrm>
                <a:off x="9644629" y="2059822"/>
                <a:ext cx="89280" cy="257760"/>
              </p14:xfrm>
            </p:contentPart>
          </mc:Choice>
          <mc:Fallback xmlns="">
            <p:pic>
              <p:nvPicPr>
                <p:cNvPr id="85" name="Freihand 84">
                  <a:extLst>
                    <a:ext uri="{FF2B5EF4-FFF2-40B4-BE49-F238E27FC236}">
                      <a16:creationId xmlns:a16="http://schemas.microsoft.com/office/drawing/2014/main" id="{89DF39F5-D327-4CA5-58B0-9F3F0FC50D43}"/>
                    </a:ext>
                  </a:extLst>
                </p:cNvPr>
                <p:cNvPicPr/>
                <p:nvPr/>
              </p:nvPicPr>
              <p:blipFill>
                <a:blip r:embed="rId268"/>
                <a:stretch>
                  <a:fillRect/>
                </a:stretch>
              </p:blipFill>
              <p:spPr>
                <a:xfrm>
                  <a:off x="9635989" y="2050822"/>
                  <a:ext cx="1069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86" name="Freihand 85">
                  <a:extLst>
                    <a:ext uri="{FF2B5EF4-FFF2-40B4-BE49-F238E27FC236}">
                      <a16:creationId xmlns:a16="http://schemas.microsoft.com/office/drawing/2014/main" id="{BDA6674E-56EB-5776-01FE-54F91BA46D7F}"/>
                    </a:ext>
                  </a:extLst>
                </p14:cNvPr>
                <p14:cNvContentPartPr/>
                <p14:nvPr/>
              </p14:nvContentPartPr>
              <p14:xfrm>
                <a:off x="9690349" y="2119582"/>
                <a:ext cx="188280" cy="246600"/>
              </p14:xfrm>
            </p:contentPart>
          </mc:Choice>
          <mc:Fallback xmlns="">
            <p:pic>
              <p:nvPicPr>
                <p:cNvPr id="86" name="Freihand 85">
                  <a:extLst>
                    <a:ext uri="{FF2B5EF4-FFF2-40B4-BE49-F238E27FC236}">
                      <a16:creationId xmlns:a16="http://schemas.microsoft.com/office/drawing/2014/main" id="{BDA6674E-56EB-5776-01FE-54F91BA46D7F}"/>
                    </a:ext>
                  </a:extLst>
                </p:cNvPr>
                <p:cNvPicPr/>
                <p:nvPr/>
              </p:nvPicPr>
              <p:blipFill>
                <a:blip r:embed="rId270"/>
                <a:stretch>
                  <a:fillRect/>
                </a:stretch>
              </p:blipFill>
              <p:spPr>
                <a:xfrm>
                  <a:off x="9681709" y="2110582"/>
                  <a:ext cx="2059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65" name="Freihand 64">
                  <a:extLst>
                    <a:ext uri="{FF2B5EF4-FFF2-40B4-BE49-F238E27FC236}">
                      <a16:creationId xmlns:a16="http://schemas.microsoft.com/office/drawing/2014/main" id="{14249F1A-7D76-6E37-6640-1697D296931D}"/>
                    </a:ext>
                  </a:extLst>
                </p14:cNvPr>
                <p14:cNvContentPartPr/>
                <p14:nvPr/>
              </p14:nvContentPartPr>
              <p14:xfrm>
                <a:off x="8440069" y="2253862"/>
                <a:ext cx="175680" cy="219240"/>
              </p14:xfrm>
            </p:contentPart>
          </mc:Choice>
          <mc:Fallback xmlns="">
            <p:pic>
              <p:nvPicPr>
                <p:cNvPr id="65" name="Freihand 64">
                  <a:extLst>
                    <a:ext uri="{FF2B5EF4-FFF2-40B4-BE49-F238E27FC236}">
                      <a16:creationId xmlns:a16="http://schemas.microsoft.com/office/drawing/2014/main" id="{14249F1A-7D76-6E37-6640-1697D296931D}"/>
                    </a:ext>
                  </a:extLst>
                </p:cNvPr>
                <p:cNvPicPr/>
                <p:nvPr/>
              </p:nvPicPr>
              <p:blipFill>
                <a:blip r:embed="rId272"/>
                <a:stretch>
                  <a:fillRect/>
                </a:stretch>
              </p:blipFill>
              <p:spPr>
                <a:xfrm>
                  <a:off x="8431429" y="2244862"/>
                  <a:ext cx="193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66" name="Freihand 65">
                  <a:extLst>
                    <a:ext uri="{FF2B5EF4-FFF2-40B4-BE49-F238E27FC236}">
                      <a16:creationId xmlns:a16="http://schemas.microsoft.com/office/drawing/2014/main" id="{605C8E37-B9A9-DF3F-5C6D-022C54E12DD6}"/>
                    </a:ext>
                  </a:extLst>
                </p14:cNvPr>
                <p14:cNvContentPartPr/>
                <p14:nvPr/>
              </p14:nvContentPartPr>
              <p14:xfrm>
                <a:off x="8522869" y="2234422"/>
                <a:ext cx="140040" cy="278640"/>
              </p14:xfrm>
            </p:contentPart>
          </mc:Choice>
          <mc:Fallback xmlns="">
            <p:pic>
              <p:nvPicPr>
                <p:cNvPr id="66" name="Freihand 65">
                  <a:extLst>
                    <a:ext uri="{FF2B5EF4-FFF2-40B4-BE49-F238E27FC236}">
                      <a16:creationId xmlns:a16="http://schemas.microsoft.com/office/drawing/2014/main" id="{605C8E37-B9A9-DF3F-5C6D-022C54E12DD6}"/>
                    </a:ext>
                  </a:extLst>
                </p:cNvPr>
                <p:cNvPicPr/>
                <p:nvPr/>
              </p:nvPicPr>
              <p:blipFill>
                <a:blip r:embed="rId274"/>
                <a:stretch>
                  <a:fillRect/>
                </a:stretch>
              </p:blipFill>
              <p:spPr>
                <a:xfrm>
                  <a:off x="8514229" y="2225422"/>
                  <a:ext cx="1576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89" name="Freihand 88">
                  <a:extLst>
                    <a:ext uri="{FF2B5EF4-FFF2-40B4-BE49-F238E27FC236}">
                      <a16:creationId xmlns:a16="http://schemas.microsoft.com/office/drawing/2014/main" id="{BAE60266-6D8A-7C12-0530-B18B7AF6631B}"/>
                    </a:ext>
                  </a:extLst>
                </p14:cNvPr>
                <p14:cNvContentPartPr/>
                <p14:nvPr/>
              </p14:nvContentPartPr>
              <p14:xfrm>
                <a:off x="7999429" y="2667142"/>
                <a:ext cx="343440" cy="624600"/>
              </p14:xfrm>
            </p:contentPart>
          </mc:Choice>
          <mc:Fallback xmlns="">
            <p:pic>
              <p:nvPicPr>
                <p:cNvPr id="89" name="Freihand 88">
                  <a:extLst>
                    <a:ext uri="{FF2B5EF4-FFF2-40B4-BE49-F238E27FC236}">
                      <a16:creationId xmlns:a16="http://schemas.microsoft.com/office/drawing/2014/main" id="{BAE60266-6D8A-7C12-0530-B18B7AF6631B}"/>
                    </a:ext>
                  </a:extLst>
                </p:cNvPr>
                <p:cNvPicPr/>
                <p:nvPr/>
              </p:nvPicPr>
              <p:blipFill>
                <a:blip r:embed="rId276"/>
                <a:stretch>
                  <a:fillRect/>
                </a:stretch>
              </p:blipFill>
              <p:spPr>
                <a:xfrm>
                  <a:off x="7990789" y="2658502"/>
                  <a:ext cx="36108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90" name="Freihand 89">
                  <a:extLst>
                    <a:ext uri="{FF2B5EF4-FFF2-40B4-BE49-F238E27FC236}">
                      <a16:creationId xmlns:a16="http://schemas.microsoft.com/office/drawing/2014/main" id="{C6C505B7-FCE4-8B0F-3193-F5B9292C8B66}"/>
                    </a:ext>
                  </a:extLst>
                </p14:cNvPr>
                <p14:cNvContentPartPr/>
                <p14:nvPr/>
              </p14:nvContentPartPr>
              <p14:xfrm>
                <a:off x="8308669" y="2540422"/>
                <a:ext cx="129240" cy="169560"/>
              </p14:xfrm>
            </p:contentPart>
          </mc:Choice>
          <mc:Fallback xmlns="">
            <p:pic>
              <p:nvPicPr>
                <p:cNvPr id="90" name="Freihand 89">
                  <a:extLst>
                    <a:ext uri="{FF2B5EF4-FFF2-40B4-BE49-F238E27FC236}">
                      <a16:creationId xmlns:a16="http://schemas.microsoft.com/office/drawing/2014/main" id="{C6C505B7-FCE4-8B0F-3193-F5B9292C8B66}"/>
                    </a:ext>
                  </a:extLst>
                </p:cNvPr>
                <p:cNvPicPr/>
                <p:nvPr/>
              </p:nvPicPr>
              <p:blipFill>
                <a:blip r:embed="rId278"/>
                <a:stretch>
                  <a:fillRect/>
                </a:stretch>
              </p:blipFill>
              <p:spPr>
                <a:xfrm>
                  <a:off x="8299669" y="2531782"/>
                  <a:ext cx="146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91" name="Freihand 90">
                  <a:extLst>
                    <a:ext uri="{FF2B5EF4-FFF2-40B4-BE49-F238E27FC236}">
                      <a16:creationId xmlns:a16="http://schemas.microsoft.com/office/drawing/2014/main" id="{B0846D83-1E23-251F-1B16-4AA613FF3C2F}"/>
                    </a:ext>
                  </a:extLst>
                </p14:cNvPr>
                <p14:cNvContentPartPr/>
                <p14:nvPr/>
              </p14:nvContentPartPr>
              <p14:xfrm>
                <a:off x="8285989" y="2891422"/>
                <a:ext cx="113760" cy="253080"/>
              </p14:xfrm>
            </p:contentPart>
          </mc:Choice>
          <mc:Fallback xmlns="">
            <p:pic>
              <p:nvPicPr>
                <p:cNvPr id="91" name="Freihand 90">
                  <a:extLst>
                    <a:ext uri="{FF2B5EF4-FFF2-40B4-BE49-F238E27FC236}">
                      <a16:creationId xmlns:a16="http://schemas.microsoft.com/office/drawing/2014/main" id="{B0846D83-1E23-251F-1B16-4AA613FF3C2F}"/>
                    </a:ext>
                  </a:extLst>
                </p:cNvPr>
                <p:cNvPicPr/>
                <p:nvPr/>
              </p:nvPicPr>
              <p:blipFill>
                <a:blip r:embed="rId280"/>
                <a:stretch>
                  <a:fillRect/>
                </a:stretch>
              </p:blipFill>
              <p:spPr>
                <a:xfrm>
                  <a:off x="8277349" y="2882422"/>
                  <a:ext cx="1314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92" name="Freihand 91">
                  <a:extLst>
                    <a:ext uri="{FF2B5EF4-FFF2-40B4-BE49-F238E27FC236}">
                      <a16:creationId xmlns:a16="http://schemas.microsoft.com/office/drawing/2014/main" id="{EDC4F37C-F96B-62A0-278E-36C067BA77BD}"/>
                    </a:ext>
                  </a:extLst>
                </p14:cNvPr>
                <p14:cNvContentPartPr/>
                <p14:nvPr/>
              </p14:nvContentPartPr>
              <p14:xfrm>
                <a:off x="7694509" y="2336302"/>
                <a:ext cx="668520" cy="726840"/>
              </p14:xfrm>
            </p:contentPart>
          </mc:Choice>
          <mc:Fallback xmlns="">
            <p:pic>
              <p:nvPicPr>
                <p:cNvPr id="92" name="Freihand 91">
                  <a:extLst>
                    <a:ext uri="{FF2B5EF4-FFF2-40B4-BE49-F238E27FC236}">
                      <a16:creationId xmlns:a16="http://schemas.microsoft.com/office/drawing/2014/main" id="{EDC4F37C-F96B-62A0-278E-36C067BA77BD}"/>
                    </a:ext>
                  </a:extLst>
                </p:cNvPr>
                <p:cNvPicPr/>
                <p:nvPr/>
              </p:nvPicPr>
              <p:blipFill>
                <a:blip r:embed="rId282"/>
                <a:stretch>
                  <a:fillRect/>
                </a:stretch>
              </p:blipFill>
              <p:spPr>
                <a:xfrm>
                  <a:off x="7685509" y="2327662"/>
                  <a:ext cx="686160" cy="744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93" name="Freihand 92">
                  <a:extLst>
                    <a:ext uri="{FF2B5EF4-FFF2-40B4-BE49-F238E27FC236}">
                      <a16:creationId xmlns:a16="http://schemas.microsoft.com/office/drawing/2014/main" id="{B02DFB50-F231-BD37-550A-3A698ACF39F5}"/>
                    </a:ext>
                  </a:extLst>
                </p14:cNvPr>
                <p14:cNvContentPartPr/>
                <p14:nvPr/>
              </p14:nvContentPartPr>
              <p14:xfrm>
                <a:off x="7591909" y="2997622"/>
                <a:ext cx="251280" cy="205560"/>
              </p14:xfrm>
            </p:contentPart>
          </mc:Choice>
          <mc:Fallback xmlns="">
            <p:pic>
              <p:nvPicPr>
                <p:cNvPr id="93" name="Freihand 92">
                  <a:extLst>
                    <a:ext uri="{FF2B5EF4-FFF2-40B4-BE49-F238E27FC236}">
                      <a16:creationId xmlns:a16="http://schemas.microsoft.com/office/drawing/2014/main" id="{B02DFB50-F231-BD37-550A-3A698ACF39F5}"/>
                    </a:ext>
                  </a:extLst>
                </p:cNvPr>
                <p:cNvPicPr/>
                <p:nvPr/>
              </p:nvPicPr>
              <p:blipFill>
                <a:blip r:embed="rId284"/>
                <a:stretch>
                  <a:fillRect/>
                </a:stretch>
              </p:blipFill>
              <p:spPr>
                <a:xfrm>
                  <a:off x="7583269" y="2988982"/>
                  <a:ext cx="2689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94" name="Freihand 93">
                  <a:extLst>
                    <a:ext uri="{FF2B5EF4-FFF2-40B4-BE49-F238E27FC236}">
                      <a16:creationId xmlns:a16="http://schemas.microsoft.com/office/drawing/2014/main" id="{EA815EC2-FBAB-E065-557A-97631AB18A43}"/>
                    </a:ext>
                  </a:extLst>
                </p14:cNvPr>
                <p14:cNvContentPartPr/>
                <p14:nvPr/>
              </p14:nvContentPartPr>
              <p14:xfrm>
                <a:off x="7329829" y="2369062"/>
                <a:ext cx="153720" cy="232920"/>
              </p14:xfrm>
            </p:contentPart>
          </mc:Choice>
          <mc:Fallback xmlns="">
            <p:pic>
              <p:nvPicPr>
                <p:cNvPr id="94" name="Freihand 93">
                  <a:extLst>
                    <a:ext uri="{FF2B5EF4-FFF2-40B4-BE49-F238E27FC236}">
                      <a16:creationId xmlns:a16="http://schemas.microsoft.com/office/drawing/2014/main" id="{EA815EC2-FBAB-E065-557A-97631AB18A43}"/>
                    </a:ext>
                  </a:extLst>
                </p:cNvPr>
                <p:cNvPicPr/>
                <p:nvPr/>
              </p:nvPicPr>
              <p:blipFill>
                <a:blip r:embed="rId286"/>
                <a:stretch>
                  <a:fillRect/>
                </a:stretch>
              </p:blipFill>
              <p:spPr>
                <a:xfrm>
                  <a:off x="7321189" y="2360422"/>
                  <a:ext cx="1713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95" name="Freihand 94">
                  <a:extLst>
                    <a:ext uri="{FF2B5EF4-FFF2-40B4-BE49-F238E27FC236}">
                      <a16:creationId xmlns:a16="http://schemas.microsoft.com/office/drawing/2014/main" id="{58707792-CB60-49C0-91A7-117EFDBDA9ED}"/>
                    </a:ext>
                  </a:extLst>
                </p14:cNvPr>
                <p14:cNvContentPartPr/>
                <p14:nvPr/>
              </p14:nvContentPartPr>
              <p14:xfrm>
                <a:off x="7504429" y="2387422"/>
                <a:ext cx="95760" cy="138960"/>
              </p14:xfrm>
            </p:contentPart>
          </mc:Choice>
          <mc:Fallback xmlns="">
            <p:pic>
              <p:nvPicPr>
                <p:cNvPr id="95" name="Freihand 94">
                  <a:extLst>
                    <a:ext uri="{FF2B5EF4-FFF2-40B4-BE49-F238E27FC236}">
                      <a16:creationId xmlns:a16="http://schemas.microsoft.com/office/drawing/2014/main" id="{58707792-CB60-49C0-91A7-117EFDBDA9ED}"/>
                    </a:ext>
                  </a:extLst>
                </p:cNvPr>
                <p:cNvPicPr/>
                <p:nvPr/>
              </p:nvPicPr>
              <p:blipFill>
                <a:blip r:embed="rId288"/>
                <a:stretch>
                  <a:fillRect/>
                </a:stretch>
              </p:blipFill>
              <p:spPr>
                <a:xfrm>
                  <a:off x="7495789" y="2378782"/>
                  <a:ext cx="113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96" name="Freihand 95">
                  <a:extLst>
                    <a:ext uri="{FF2B5EF4-FFF2-40B4-BE49-F238E27FC236}">
                      <a16:creationId xmlns:a16="http://schemas.microsoft.com/office/drawing/2014/main" id="{E2DCCB41-8B41-D9DB-EF4D-C2274E14418E}"/>
                    </a:ext>
                  </a:extLst>
                </p14:cNvPr>
                <p14:cNvContentPartPr/>
                <p14:nvPr/>
              </p14:nvContentPartPr>
              <p14:xfrm>
                <a:off x="7656349" y="2231182"/>
                <a:ext cx="21600" cy="206280"/>
              </p14:xfrm>
            </p:contentPart>
          </mc:Choice>
          <mc:Fallback xmlns="">
            <p:pic>
              <p:nvPicPr>
                <p:cNvPr id="96" name="Freihand 95">
                  <a:extLst>
                    <a:ext uri="{FF2B5EF4-FFF2-40B4-BE49-F238E27FC236}">
                      <a16:creationId xmlns:a16="http://schemas.microsoft.com/office/drawing/2014/main" id="{E2DCCB41-8B41-D9DB-EF4D-C2274E14418E}"/>
                    </a:ext>
                  </a:extLst>
                </p:cNvPr>
                <p:cNvPicPr/>
                <p:nvPr/>
              </p:nvPicPr>
              <p:blipFill>
                <a:blip r:embed="rId290"/>
                <a:stretch>
                  <a:fillRect/>
                </a:stretch>
              </p:blipFill>
              <p:spPr>
                <a:xfrm>
                  <a:off x="7647349" y="2222182"/>
                  <a:ext cx="39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97" name="Freihand 96">
                  <a:extLst>
                    <a:ext uri="{FF2B5EF4-FFF2-40B4-BE49-F238E27FC236}">
                      <a16:creationId xmlns:a16="http://schemas.microsoft.com/office/drawing/2014/main" id="{FD6FFED0-1A12-0D5B-E8C9-D411909262E9}"/>
                    </a:ext>
                  </a:extLst>
                </p14:cNvPr>
                <p14:cNvContentPartPr/>
                <p14:nvPr/>
              </p14:nvContentPartPr>
              <p14:xfrm>
                <a:off x="7709269" y="2217502"/>
                <a:ext cx="159840" cy="209160"/>
              </p14:xfrm>
            </p:contentPart>
          </mc:Choice>
          <mc:Fallback xmlns="">
            <p:pic>
              <p:nvPicPr>
                <p:cNvPr id="97" name="Freihand 96">
                  <a:extLst>
                    <a:ext uri="{FF2B5EF4-FFF2-40B4-BE49-F238E27FC236}">
                      <a16:creationId xmlns:a16="http://schemas.microsoft.com/office/drawing/2014/main" id="{FD6FFED0-1A12-0D5B-E8C9-D411909262E9}"/>
                    </a:ext>
                  </a:extLst>
                </p:cNvPr>
                <p:cNvPicPr/>
                <p:nvPr/>
              </p:nvPicPr>
              <p:blipFill>
                <a:blip r:embed="rId292"/>
                <a:stretch>
                  <a:fillRect/>
                </a:stretch>
              </p:blipFill>
              <p:spPr>
                <a:xfrm>
                  <a:off x="7700629" y="2208862"/>
                  <a:ext cx="177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99" name="Freihand 98">
                  <a:extLst>
                    <a:ext uri="{FF2B5EF4-FFF2-40B4-BE49-F238E27FC236}">
                      <a16:creationId xmlns:a16="http://schemas.microsoft.com/office/drawing/2014/main" id="{54BEFC14-3322-9031-BDDA-6063EC89B97C}"/>
                    </a:ext>
                  </a:extLst>
                </p14:cNvPr>
                <p14:cNvContentPartPr/>
                <p14:nvPr/>
              </p14:nvContentPartPr>
              <p14:xfrm>
                <a:off x="8433949" y="3192742"/>
                <a:ext cx="911880" cy="73080"/>
              </p14:xfrm>
            </p:contentPart>
          </mc:Choice>
          <mc:Fallback xmlns="">
            <p:pic>
              <p:nvPicPr>
                <p:cNvPr id="99" name="Freihand 98">
                  <a:extLst>
                    <a:ext uri="{FF2B5EF4-FFF2-40B4-BE49-F238E27FC236}">
                      <a16:creationId xmlns:a16="http://schemas.microsoft.com/office/drawing/2014/main" id="{54BEFC14-3322-9031-BDDA-6063EC89B97C}"/>
                    </a:ext>
                  </a:extLst>
                </p:cNvPr>
                <p:cNvPicPr/>
                <p:nvPr/>
              </p:nvPicPr>
              <p:blipFill>
                <a:blip r:embed="rId294"/>
                <a:stretch>
                  <a:fillRect/>
                </a:stretch>
              </p:blipFill>
              <p:spPr>
                <a:xfrm>
                  <a:off x="8425309" y="3184102"/>
                  <a:ext cx="929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00" name="Freihand 99">
                  <a:extLst>
                    <a:ext uri="{FF2B5EF4-FFF2-40B4-BE49-F238E27FC236}">
                      <a16:creationId xmlns:a16="http://schemas.microsoft.com/office/drawing/2014/main" id="{0DCFF260-F29F-0E13-8743-A42954F62786}"/>
                    </a:ext>
                  </a:extLst>
                </p14:cNvPr>
                <p14:cNvContentPartPr/>
                <p14:nvPr/>
              </p14:nvContentPartPr>
              <p14:xfrm>
                <a:off x="8226589" y="3223342"/>
                <a:ext cx="268200" cy="137880"/>
              </p14:xfrm>
            </p:contentPart>
          </mc:Choice>
          <mc:Fallback xmlns="">
            <p:pic>
              <p:nvPicPr>
                <p:cNvPr id="100" name="Freihand 99">
                  <a:extLst>
                    <a:ext uri="{FF2B5EF4-FFF2-40B4-BE49-F238E27FC236}">
                      <a16:creationId xmlns:a16="http://schemas.microsoft.com/office/drawing/2014/main" id="{0DCFF260-F29F-0E13-8743-A42954F62786}"/>
                    </a:ext>
                  </a:extLst>
                </p:cNvPr>
                <p:cNvPicPr/>
                <p:nvPr/>
              </p:nvPicPr>
              <p:blipFill>
                <a:blip r:embed="rId296"/>
                <a:stretch>
                  <a:fillRect/>
                </a:stretch>
              </p:blipFill>
              <p:spPr>
                <a:xfrm>
                  <a:off x="8217949" y="3214702"/>
                  <a:ext cx="285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01" name="Freihand 100">
                  <a:extLst>
                    <a:ext uri="{FF2B5EF4-FFF2-40B4-BE49-F238E27FC236}">
                      <a16:creationId xmlns:a16="http://schemas.microsoft.com/office/drawing/2014/main" id="{6E923F2C-4A93-F939-C650-3B52384BA039}"/>
                    </a:ext>
                  </a:extLst>
                </p14:cNvPr>
                <p14:cNvContentPartPr/>
                <p14:nvPr/>
              </p14:nvContentPartPr>
              <p14:xfrm>
                <a:off x="8590189" y="3043702"/>
                <a:ext cx="217440" cy="304200"/>
              </p14:xfrm>
            </p:contentPart>
          </mc:Choice>
          <mc:Fallback xmlns="">
            <p:pic>
              <p:nvPicPr>
                <p:cNvPr id="101" name="Freihand 100">
                  <a:extLst>
                    <a:ext uri="{FF2B5EF4-FFF2-40B4-BE49-F238E27FC236}">
                      <a16:creationId xmlns:a16="http://schemas.microsoft.com/office/drawing/2014/main" id="{6E923F2C-4A93-F939-C650-3B52384BA039}"/>
                    </a:ext>
                  </a:extLst>
                </p:cNvPr>
                <p:cNvPicPr/>
                <p:nvPr/>
              </p:nvPicPr>
              <p:blipFill>
                <a:blip r:embed="rId298"/>
                <a:stretch>
                  <a:fillRect/>
                </a:stretch>
              </p:blipFill>
              <p:spPr>
                <a:xfrm>
                  <a:off x="8581189" y="3034702"/>
                  <a:ext cx="2350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03" name="Freihand 102">
                  <a:extLst>
                    <a:ext uri="{FF2B5EF4-FFF2-40B4-BE49-F238E27FC236}">
                      <a16:creationId xmlns:a16="http://schemas.microsoft.com/office/drawing/2014/main" id="{905BE1DE-8D8B-0914-E4C6-D84B02DACFB2}"/>
                    </a:ext>
                  </a:extLst>
                </p14:cNvPr>
                <p14:cNvContentPartPr/>
                <p14:nvPr/>
              </p14:nvContentPartPr>
              <p14:xfrm>
                <a:off x="8121469" y="3369862"/>
                <a:ext cx="1430640" cy="208080"/>
              </p14:xfrm>
            </p:contentPart>
          </mc:Choice>
          <mc:Fallback xmlns="">
            <p:pic>
              <p:nvPicPr>
                <p:cNvPr id="103" name="Freihand 102">
                  <a:extLst>
                    <a:ext uri="{FF2B5EF4-FFF2-40B4-BE49-F238E27FC236}">
                      <a16:creationId xmlns:a16="http://schemas.microsoft.com/office/drawing/2014/main" id="{905BE1DE-8D8B-0914-E4C6-D84B02DACFB2}"/>
                    </a:ext>
                  </a:extLst>
                </p:cNvPr>
                <p:cNvPicPr/>
                <p:nvPr/>
              </p:nvPicPr>
              <p:blipFill>
                <a:blip r:embed="rId300"/>
                <a:stretch>
                  <a:fillRect/>
                </a:stretch>
              </p:blipFill>
              <p:spPr>
                <a:xfrm>
                  <a:off x="8112829" y="3360862"/>
                  <a:ext cx="1448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04" name="Freihand 103">
                  <a:extLst>
                    <a:ext uri="{FF2B5EF4-FFF2-40B4-BE49-F238E27FC236}">
                      <a16:creationId xmlns:a16="http://schemas.microsoft.com/office/drawing/2014/main" id="{2E30FC91-DD8F-EB8B-6523-8EC8513CB191}"/>
                    </a:ext>
                  </a:extLst>
                </p14:cNvPr>
                <p14:cNvContentPartPr/>
                <p14:nvPr/>
              </p14:nvContentPartPr>
              <p14:xfrm>
                <a:off x="9406669" y="3306862"/>
                <a:ext cx="236880" cy="161640"/>
              </p14:xfrm>
            </p:contentPart>
          </mc:Choice>
          <mc:Fallback xmlns="">
            <p:pic>
              <p:nvPicPr>
                <p:cNvPr id="104" name="Freihand 103">
                  <a:extLst>
                    <a:ext uri="{FF2B5EF4-FFF2-40B4-BE49-F238E27FC236}">
                      <a16:creationId xmlns:a16="http://schemas.microsoft.com/office/drawing/2014/main" id="{2E30FC91-DD8F-EB8B-6523-8EC8513CB191}"/>
                    </a:ext>
                  </a:extLst>
                </p:cNvPr>
                <p:cNvPicPr/>
                <p:nvPr/>
              </p:nvPicPr>
              <p:blipFill>
                <a:blip r:embed="rId302"/>
                <a:stretch>
                  <a:fillRect/>
                </a:stretch>
              </p:blipFill>
              <p:spPr>
                <a:xfrm>
                  <a:off x="9398029" y="3298222"/>
                  <a:ext cx="254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05" name="Freihand 104">
                  <a:extLst>
                    <a:ext uri="{FF2B5EF4-FFF2-40B4-BE49-F238E27FC236}">
                      <a16:creationId xmlns:a16="http://schemas.microsoft.com/office/drawing/2014/main" id="{7FDA3D94-17C2-C08F-0BDF-01C61A845ADA}"/>
                    </a:ext>
                  </a:extLst>
                </p14:cNvPr>
                <p14:cNvContentPartPr/>
                <p14:nvPr/>
              </p14:nvContentPartPr>
              <p14:xfrm>
                <a:off x="8712229" y="3641662"/>
                <a:ext cx="201240" cy="155520"/>
              </p14:xfrm>
            </p:contentPart>
          </mc:Choice>
          <mc:Fallback xmlns="">
            <p:pic>
              <p:nvPicPr>
                <p:cNvPr id="105" name="Freihand 104">
                  <a:extLst>
                    <a:ext uri="{FF2B5EF4-FFF2-40B4-BE49-F238E27FC236}">
                      <a16:creationId xmlns:a16="http://schemas.microsoft.com/office/drawing/2014/main" id="{7FDA3D94-17C2-C08F-0BDF-01C61A845ADA}"/>
                    </a:ext>
                  </a:extLst>
                </p:cNvPr>
                <p:cNvPicPr/>
                <p:nvPr/>
              </p:nvPicPr>
              <p:blipFill>
                <a:blip r:embed="rId304"/>
                <a:stretch>
                  <a:fillRect/>
                </a:stretch>
              </p:blipFill>
              <p:spPr>
                <a:xfrm>
                  <a:off x="8703589" y="3632662"/>
                  <a:ext cx="218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06" name="Freihand 105">
                  <a:extLst>
                    <a:ext uri="{FF2B5EF4-FFF2-40B4-BE49-F238E27FC236}">
                      <a16:creationId xmlns:a16="http://schemas.microsoft.com/office/drawing/2014/main" id="{4F51ED07-AC63-71F4-8F7E-D76C5F911EF5}"/>
                    </a:ext>
                  </a:extLst>
                </p14:cNvPr>
                <p14:cNvContentPartPr/>
                <p14:nvPr/>
              </p14:nvContentPartPr>
              <p14:xfrm>
                <a:off x="8957749" y="3677662"/>
                <a:ext cx="103320" cy="93240"/>
              </p14:xfrm>
            </p:contentPart>
          </mc:Choice>
          <mc:Fallback xmlns="">
            <p:pic>
              <p:nvPicPr>
                <p:cNvPr id="106" name="Freihand 105">
                  <a:extLst>
                    <a:ext uri="{FF2B5EF4-FFF2-40B4-BE49-F238E27FC236}">
                      <a16:creationId xmlns:a16="http://schemas.microsoft.com/office/drawing/2014/main" id="{4F51ED07-AC63-71F4-8F7E-D76C5F911EF5}"/>
                    </a:ext>
                  </a:extLst>
                </p:cNvPr>
                <p:cNvPicPr/>
                <p:nvPr/>
              </p:nvPicPr>
              <p:blipFill>
                <a:blip r:embed="rId306"/>
                <a:stretch>
                  <a:fillRect/>
                </a:stretch>
              </p:blipFill>
              <p:spPr>
                <a:xfrm>
                  <a:off x="8949109" y="3668662"/>
                  <a:ext cx="120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07" name="Freihand 106">
                  <a:extLst>
                    <a:ext uri="{FF2B5EF4-FFF2-40B4-BE49-F238E27FC236}">
                      <a16:creationId xmlns:a16="http://schemas.microsoft.com/office/drawing/2014/main" id="{D345AA93-B83E-034D-7C1E-50D674B5F56F}"/>
                    </a:ext>
                  </a:extLst>
                </p14:cNvPr>
                <p14:cNvContentPartPr/>
                <p14:nvPr/>
              </p14:nvContentPartPr>
              <p14:xfrm>
                <a:off x="9162949" y="3571462"/>
                <a:ext cx="46440" cy="172080"/>
              </p14:xfrm>
            </p:contentPart>
          </mc:Choice>
          <mc:Fallback xmlns="">
            <p:pic>
              <p:nvPicPr>
                <p:cNvPr id="107" name="Freihand 106">
                  <a:extLst>
                    <a:ext uri="{FF2B5EF4-FFF2-40B4-BE49-F238E27FC236}">
                      <a16:creationId xmlns:a16="http://schemas.microsoft.com/office/drawing/2014/main" id="{D345AA93-B83E-034D-7C1E-50D674B5F56F}"/>
                    </a:ext>
                  </a:extLst>
                </p:cNvPr>
                <p:cNvPicPr/>
                <p:nvPr/>
              </p:nvPicPr>
              <p:blipFill>
                <a:blip r:embed="rId308"/>
                <a:stretch>
                  <a:fillRect/>
                </a:stretch>
              </p:blipFill>
              <p:spPr>
                <a:xfrm>
                  <a:off x="9153949" y="3562822"/>
                  <a:ext cx="64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08" name="Freihand 107">
                  <a:extLst>
                    <a:ext uri="{FF2B5EF4-FFF2-40B4-BE49-F238E27FC236}">
                      <a16:creationId xmlns:a16="http://schemas.microsoft.com/office/drawing/2014/main" id="{3749091E-41B2-1198-2DEB-CAB0DE4298FA}"/>
                    </a:ext>
                  </a:extLst>
                </p14:cNvPr>
                <p14:cNvContentPartPr/>
                <p14:nvPr/>
              </p14:nvContentPartPr>
              <p14:xfrm>
                <a:off x="9216949" y="3589462"/>
                <a:ext cx="188280" cy="167040"/>
              </p14:xfrm>
            </p:contentPart>
          </mc:Choice>
          <mc:Fallback xmlns="">
            <p:pic>
              <p:nvPicPr>
                <p:cNvPr id="108" name="Freihand 107">
                  <a:extLst>
                    <a:ext uri="{FF2B5EF4-FFF2-40B4-BE49-F238E27FC236}">
                      <a16:creationId xmlns:a16="http://schemas.microsoft.com/office/drawing/2014/main" id="{3749091E-41B2-1198-2DEB-CAB0DE4298FA}"/>
                    </a:ext>
                  </a:extLst>
                </p:cNvPr>
                <p:cNvPicPr/>
                <p:nvPr/>
              </p:nvPicPr>
              <p:blipFill>
                <a:blip r:embed="rId310"/>
                <a:stretch>
                  <a:fillRect/>
                </a:stretch>
              </p:blipFill>
              <p:spPr>
                <a:xfrm>
                  <a:off x="9208309" y="3580822"/>
                  <a:ext cx="205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10" name="Freihand 109">
                  <a:extLst>
                    <a:ext uri="{FF2B5EF4-FFF2-40B4-BE49-F238E27FC236}">
                      <a16:creationId xmlns:a16="http://schemas.microsoft.com/office/drawing/2014/main" id="{48AA89FF-8ACB-9EA2-D486-8F3E55B9DE8F}"/>
                    </a:ext>
                  </a:extLst>
                </p14:cNvPr>
                <p14:cNvContentPartPr/>
                <p14:nvPr/>
              </p14:nvContentPartPr>
              <p14:xfrm>
                <a:off x="7184029" y="3541222"/>
                <a:ext cx="290520" cy="326880"/>
              </p14:xfrm>
            </p:contentPart>
          </mc:Choice>
          <mc:Fallback xmlns="">
            <p:pic>
              <p:nvPicPr>
                <p:cNvPr id="110" name="Freihand 109">
                  <a:extLst>
                    <a:ext uri="{FF2B5EF4-FFF2-40B4-BE49-F238E27FC236}">
                      <a16:creationId xmlns:a16="http://schemas.microsoft.com/office/drawing/2014/main" id="{48AA89FF-8ACB-9EA2-D486-8F3E55B9DE8F}"/>
                    </a:ext>
                  </a:extLst>
                </p:cNvPr>
                <p:cNvPicPr/>
                <p:nvPr/>
              </p:nvPicPr>
              <p:blipFill>
                <a:blip r:embed="rId312"/>
                <a:stretch>
                  <a:fillRect/>
                </a:stretch>
              </p:blipFill>
              <p:spPr>
                <a:xfrm>
                  <a:off x="7175389" y="3532222"/>
                  <a:ext cx="30816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11" name="Freihand 110">
                  <a:extLst>
                    <a:ext uri="{FF2B5EF4-FFF2-40B4-BE49-F238E27FC236}">
                      <a16:creationId xmlns:a16="http://schemas.microsoft.com/office/drawing/2014/main" id="{6379495C-D2AB-3E22-4F10-627BC98ACD63}"/>
                    </a:ext>
                  </a:extLst>
                </p14:cNvPr>
                <p14:cNvContentPartPr/>
                <p14:nvPr/>
              </p14:nvContentPartPr>
              <p14:xfrm>
                <a:off x="7040029" y="3664342"/>
                <a:ext cx="327240" cy="324360"/>
              </p14:xfrm>
            </p:contentPart>
          </mc:Choice>
          <mc:Fallback xmlns="">
            <p:pic>
              <p:nvPicPr>
                <p:cNvPr id="111" name="Freihand 110">
                  <a:extLst>
                    <a:ext uri="{FF2B5EF4-FFF2-40B4-BE49-F238E27FC236}">
                      <a16:creationId xmlns:a16="http://schemas.microsoft.com/office/drawing/2014/main" id="{6379495C-D2AB-3E22-4F10-627BC98ACD63}"/>
                    </a:ext>
                  </a:extLst>
                </p:cNvPr>
                <p:cNvPicPr/>
                <p:nvPr/>
              </p:nvPicPr>
              <p:blipFill>
                <a:blip r:embed="rId314"/>
                <a:stretch>
                  <a:fillRect/>
                </a:stretch>
              </p:blipFill>
              <p:spPr>
                <a:xfrm>
                  <a:off x="7031029" y="3655702"/>
                  <a:ext cx="3448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1" name="Freihand 190">
                  <a:extLst>
                    <a:ext uri="{FF2B5EF4-FFF2-40B4-BE49-F238E27FC236}">
                      <a16:creationId xmlns:a16="http://schemas.microsoft.com/office/drawing/2014/main" id="{BD555FBD-BFDB-0DB9-2752-7472007EDDC5}"/>
                    </a:ext>
                  </a:extLst>
                </p14:cNvPr>
                <p14:cNvContentPartPr/>
                <p14:nvPr/>
              </p14:nvContentPartPr>
              <p14:xfrm>
                <a:off x="8472109" y="2019502"/>
                <a:ext cx="231120" cy="34920"/>
              </p14:xfrm>
            </p:contentPart>
          </mc:Choice>
          <mc:Fallback xmlns="">
            <p:pic>
              <p:nvPicPr>
                <p:cNvPr id="191" name="Freihand 190">
                  <a:extLst>
                    <a:ext uri="{FF2B5EF4-FFF2-40B4-BE49-F238E27FC236}">
                      <a16:creationId xmlns:a16="http://schemas.microsoft.com/office/drawing/2014/main" id="{BD555FBD-BFDB-0DB9-2752-7472007EDDC5}"/>
                    </a:ext>
                  </a:extLst>
                </p:cNvPr>
                <p:cNvPicPr/>
                <p:nvPr/>
              </p:nvPicPr>
              <p:blipFill>
                <a:blip r:embed="rId316"/>
                <a:stretch>
                  <a:fillRect/>
                </a:stretch>
              </p:blipFill>
              <p:spPr>
                <a:xfrm>
                  <a:off x="8463109" y="2010862"/>
                  <a:ext cx="248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2" name="Freihand 191">
                  <a:extLst>
                    <a:ext uri="{FF2B5EF4-FFF2-40B4-BE49-F238E27FC236}">
                      <a16:creationId xmlns:a16="http://schemas.microsoft.com/office/drawing/2014/main" id="{8836C49F-3A71-2DC7-773C-97D9128699BB}"/>
                    </a:ext>
                  </a:extLst>
                </p14:cNvPr>
                <p14:cNvContentPartPr/>
                <p14:nvPr/>
              </p14:nvContentPartPr>
              <p14:xfrm>
                <a:off x="7531069" y="2016622"/>
                <a:ext cx="1319040" cy="1871280"/>
              </p14:xfrm>
            </p:contentPart>
          </mc:Choice>
          <mc:Fallback xmlns="">
            <p:pic>
              <p:nvPicPr>
                <p:cNvPr id="192" name="Freihand 191">
                  <a:extLst>
                    <a:ext uri="{FF2B5EF4-FFF2-40B4-BE49-F238E27FC236}">
                      <a16:creationId xmlns:a16="http://schemas.microsoft.com/office/drawing/2014/main" id="{8836C49F-3A71-2DC7-773C-97D9128699BB}"/>
                    </a:ext>
                  </a:extLst>
                </p:cNvPr>
                <p:cNvPicPr/>
                <p:nvPr/>
              </p:nvPicPr>
              <p:blipFill>
                <a:blip r:embed="rId318"/>
                <a:stretch>
                  <a:fillRect/>
                </a:stretch>
              </p:blipFill>
              <p:spPr>
                <a:xfrm>
                  <a:off x="7522069" y="2007982"/>
                  <a:ext cx="1336680" cy="1888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4" name="Freihand 193">
                  <a:extLst>
                    <a:ext uri="{FF2B5EF4-FFF2-40B4-BE49-F238E27FC236}">
                      <a16:creationId xmlns:a16="http://schemas.microsoft.com/office/drawing/2014/main" id="{2300B2A0-0486-AAE7-9260-4EE3361840BB}"/>
                    </a:ext>
                  </a:extLst>
                </p14:cNvPr>
                <p14:cNvContentPartPr/>
                <p14:nvPr/>
              </p14:nvContentPartPr>
              <p14:xfrm>
                <a:off x="7265749" y="2671462"/>
                <a:ext cx="2971440" cy="1249560"/>
              </p14:xfrm>
            </p:contentPart>
          </mc:Choice>
          <mc:Fallback xmlns="">
            <p:pic>
              <p:nvPicPr>
                <p:cNvPr id="194" name="Freihand 193">
                  <a:extLst>
                    <a:ext uri="{FF2B5EF4-FFF2-40B4-BE49-F238E27FC236}">
                      <a16:creationId xmlns:a16="http://schemas.microsoft.com/office/drawing/2014/main" id="{2300B2A0-0486-AAE7-9260-4EE3361840BB}"/>
                    </a:ext>
                  </a:extLst>
                </p:cNvPr>
                <p:cNvPicPr/>
                <p:nvPr/>
              </p:nvPicPr>
              <p:blipFill>
                <a:blip r:embed="rId320"/>
                <a:stretch>
                  <a:fillRect/>
                </a:stretch>
              </p:blipFill>
              <p:spPr>
                <a:xfrm>
                  <a:off x="7257109" y="2662462"/>
                  <a:ext cx="2989080" cy="1267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9" name="Freihand 198">
                  <a:extLst>
                    <a:ext uri="{FF2B5EF4-FFF2-40B4-BE49-F238E27FC236}">
                      <a16:creationId xmlns:a16="http://schemas.microsoft.com/office/drawing/2014/main" id="{300781D5-BA60-18D2-99AE-F54B1B228571}"/>
                    </a:ext>
                  </a:extLst>
                </p14:cNvPr>
                <p14:cNvContentPartPr/>
                <p14:nvPr/>
              </p14:nvContentPartPr>
              <p14:xfrm>
                <a:off x="9885469" y="1564462"/>
                <a:ext cx="1541520" cy="992880"/>
              </p14:xfrm>
            </p:contentPart>
          </mc:Choice>
          <mc:Fallback xmlns="">
            <p:pic>
              <p:nvPicPr>
                <p:cNvPr id="199" name="Freihand 198">
                  <a:extLst>
                    <a:ext uri="{FF2B5EF4-FFF2-40B4-BE49-F238E27FC236}">
                      <a16:creationId xmlns:a16="http://schemas.microsoft.com/office/drawing/2014/main" id="{300781D5-BA60-18D2-99AE-F54B1B228571}"/>
                    </a:ext>
                  </a:extLst>
                </p:cNvPr>
                <p:cNvPicPr/>
                <p:nvPr/>
              </p:nvPicPr>
              <p:blipFill>
                <a:blip r:embed="rId322"/>
                <a:stretch>
                  <a:fillRect/>
                </a:stretch>
              </p:blipFill>
              <p:spPr>
                <a:xfrm>
                  <a:off x="9876829" y="1555822"/>
                  <a:ext cx="1559160" cy="101052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E1E0D24-CB60-6C57-C306-ED6DB2142373}"/>
                  </a:ext>
                </a:extLst>
              </p14:cNvPr>
              <p14:cNvContentPartPr/>
              <p14:nvPr/>
            </p14:nvContentPartPr>
            <p14:xfrm>
              <a:off x="1692589" y="743662"/>
              <a:ext cx="4989240" cy="124560"/>
            </p14:xfrm>
          </p:contentPart>
        </mc:Choice>
        <mc:Fallback xmlns="">
          <p:pic>
            <p:nvPicPr>
              <p:cNvPr id="2" name="Freihand 1">
                <a:extLst>
                  <a:ext uri="{FF2B5EF4-FFF2-40B4-BE49-F238E27FC236}">
                    <a16:creationId xmlns:a16="http://schemas.microsoft.com/office/drawing/2014/main" id="{9E1E0D24-CB60-6C57-C306-ED6DB2142373}"/>
                  </a:ext>
                </a:extLst>
              </p:cNvPr>
              <p:cNvPicPr/>
              <p:nvPr/>
            </p:nvPicPr>
            <p:blipFill>
              <a:blip r:embed="rId4"/>
              <a:stretch>
                <a:fillRect/>
              </a:stretch>
            </p:blipFill>
            <p:spPr>
              <a:xfrm>
                <a:off x="1683589" y="734662"/>
                <a:ext cx="5006880" cy="142200"/>
              </a:xfrm>
              <a:prstGeom prst="rect">
                <a:avLst/>
              </a:prstGeom>
            </p:spPr>
          </p:pic>
        </mc:Fallback>
      </mc:AlternateContent>
      <p:grpSp>
        <p:nvGrpSpPr>
          <p:cNvPr id="14" name="Gruppieren 13">
            <a:extLst>
              <a:ext uri="{FF2B5EF4-FFF2-40B4-BE49-F238E27FC236}">
                <a16:creationId xmlns:a16="http://schemas.microsoft.com/office/drawing/2014/main" id="{5AF0EE12-1B64-B020-B24D-34BC9C5D8328}"/>
              </a:ext>
            </a:extLst>
          </p:cNvPr>
          <p:cNvGrpSpPr/>
          <p:nvPr/>
        </p:nvGrpSpPr>
        <p:grpSpPr>
          <a:xfrm>
            <a:off x="8752909" y="1768222"/>
            <a:ext cx="1214640" cy="1152360"/>
            <a:chOff x="8752909" y="1768222"/>
            <a:chExt cx="1214640" cy="115236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96E7A8E0-D189-F545-B8FC-9E28B0B95C74}"/>
                    </a:ext>
                  </a:extLst>
                </p14:cNvPr>
                <p14:cNvContentPartPr/>
                <p14:nvPr/>
              </p14:nvContentPartPr>
              <p14:xfrm>
                <a:off x="8752909" y="2393542"/>
                <a:ext cx="177840" cy="160560"/>
              </p14:xfrm>
            </p:contentPart>
          </mc:Choice>
          <mc:Fallback xmlns="">
            <p:pic>
              <p:nvPicPr>
                <p:cNvPr id="6" name="Freihand 5">
                  <a:extLst>
                    <a:ext uri="{FF2B5EF4-FFF2-40B4-BE49-F238E27FC236}">
                      <a16:creationId xmlns:a16="http://schemas.microsoft.com/office/drawing/2014/main" id="{96E7A8E0-D189-F545-B8FC-9E28B0B95C74}"/>
                    </a:ext>
                  </a:extLst>
                </p:cNvPr>
                <p:cNvPicPr/>
                <p:nvPr/>
              </p:nvPicPr>
              <p:blipFill>
                <a:blip r:embed="rId6"/>
                <a:stretch>
                  <a:fillRect/>
                </a:stretch>
              </p:blipFill>
              <p:spPr>
                <a:xfrm>
                  <a:off x="8743909" y="2384902"/>
                  <a:ext cx="195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B04C079D-909C-E320-D570-E37CEC54E47F}"/>
                    </a:ext>
                  </a:extLst>
                </p14:cNvPr>
                <p14:cNvContentPartPr/>
                <p14:nvPr/>
              </p14:nvContentPartPr>
              <p14:xfrm>
                <a:off x="8854789" y="2361862"/>
                <a:ext cx="125640" cy="403920"/>
              </p14:xfrm>
            </p:contentPart>
          </mc:Choice>
          <mc:Fallback xmlns="">
            <p:pic>
              <p:nvPicPr>
                <p:cNvPr id="7" name="Freihand 6">
                  <a:extLst>
                    <a:ext uri="{FF2B5EF4-FFF2-40B4-BE49-F238E27FC236}">
                      <a16:creationId xmlns:a16="http://schemas.microsoft.com/office/drawing/2014/main" id="{B04C079D-909C-E320-D570-E37CEC54E47F}"/>
                    </a:ext>
                  </a:extLst>
                </p:cNvPr>
                <p:cNvPicPr/>
                <p:nvPr/>
              </p:nvPicPr>
              <p:blipFill>
                <a:blip r:embed="rId8"/>
                <a:stretch>
                  <a:fillRect/>
                </a:stretch>
              </p:blipFill>
              <p:spPr>
                <a:xfrm>
                  <a:off x="8846149" y="2353222"/>
                  <a:ext cx="14328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BBE09626-19BB-AD31-20F8-CC4C6C14FCA0}"/>
                    </a:ext>
                  </a:extLst>
                </p14:cNvPr>
                <p14:cNvContentPartPr/>
                <p14:nvPr/>
              </p14:nvContentPartPr>
              <p14:xfrm>
                <a:off x="9161149" y="1902502"/>
                <a:ext cx="482400" cy="483120"/>
              </p14:xfrm>
            </p:contentPart>
          </mc:Choice>
          <mc:Fallback xmlns="">
            <p:pic>
              <p:nvPicPr>
                <p:cNvPr id="9" name="Freihand 8">
                  <a:extLst>
                    <a:ext uri="{FF2B5EF4-FFF2-40B4-BE49-F238E27FC236}">
                      <a16:creationId xmlns:a16="http://schemas.microsoft.com/office/drawing/2014/main" id="{BBE09626-19BB-AD31-20F8-CC4C6C14FCA0}"/>
                    </a:ext>
                  </a:extLst>
                </p:cNvPr>
                <p:cNvPicPr/>
                <p:nvPr/>
              </p:nvPicPr>
              <p:blipFill>
                <a:blip r:embed="rId10"/>
                <a:stretch>
                  <a:fillRect/>
                </a:stretch>
              </p:blipFill>
              <p:spPr>
                <a:xfrm>
                  <a:off x="9152509" y="1893862"/>
                  <a:ext cx="50004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0D4ADE3-9660-FAC7-67E9-664A3BAF921C}"/>
                    </a:ext>
                  </a:extLst>
                </p14:cNvPr>
                <p14:cNvContentPartPr/>
                <p14:nvPr/>
              </p14:nvContentPartPr>
              <p14:xfrm>
                <a:off x="9567589" y="1768222"/>
                <a:ext cx="189360" cy="222480"/>
              </p14:xfrm>
            </p:contentPart>
          </mc:Choice>
          <mc:Fallback xmlns="">
            <p:pic>
              <p:nvPicPr>
                <p:cNvPr id="10" name="Freihand 9">
                  <a:extLst>
                    <a:ext uri="{FF2B5EF4-FFF2-40B4-BE49-F238E27FC236}">
                      <a16:creationId xmlns:a16="http://schemas.microsoft.com/office/drawing/2014/main" id="{F0D4ADE3-9660-FAC7-67E9-664A3BAF921C}"/>
                    </a:ext>
                  </a:extLst>
                </p:cNvPr>
                <p:cNvPicPr/>
                <p:nvPr/>
              </p:nvPicPr>
              <p:blipFill>
                <a:blip r:embed="rId12"/>
                <a:stretch>
                  <a:fillRect/>
                </a:stretch>
              </p:blipFill>
              <p:spPr>
                <a:xfrm>
                  <a:off x="9558949" y="1759582"/>
                  <a:ext cx="207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37D7DCD6-9FB2-9377-6745-10C904EBF1F8}"/>
                    </a:ext>
                  </a:extLst>
                </p14:cNvPr>
                <p14:cNvContentPartPr/>
                <p14:nvPr/>
              </p14:nvContentPartPr>
              <p14:xfrm>
                <a:off x="9194989" y="2518822"/>
                <a:ext cx="620280" cy="282960"/>
              </p14:xfrm>
            </p:contentPart>
          </mc:Choice>
          <mc:Fallback xmlns="">
            <p:pic>
              <p:nvPicPr>
                <p:cNvPr id="11" name="Freihand 10">
                  <a:extLst>
                    <a:ext uri="{FF2B5EF4-FFF2-40B4-BE49-F238E27FC236}">
                      <a16:creationId xmlns:a16="http://schemas.microsoft.com/office/drawing/2014/main" id="{37D7DCD6-9FB2-9377-6745-10C904EBF1F8}"/>
                    </a:ext>
                  </a:extLst>
                </p:cNvPr>
                <p:cNvPicPr/>
                <p:nvPr/>
              </p:nvPicPr>
              <p:blipFill>
                <a:blip r:embed="rId14"/>
                <a:stretch>
                  <a:fillRect/>
                </a:stretch>
              </p:blipFill>
              <p:spPr>
                <a:xfrm>
                  <a:off x="9186349" y="2510182"/>
                  <a:ext cx="6379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5855897F-D6B9-B760-A99F-BB20A3EF228E}"/>
                    </a:ext>
                  </a:extLst>
                </p14:cNvPr>
                <p14:cNvContentPartPr/>
                <p14:nvPr/>
              </p14:nvContentPartPr>
              <p14:xfrm>
                <a:off x="9828589" y="2700262"/>
                <a:ext cx="138960" cy="220320"/>
              </p14:xfrm>
            </p:contentPart>
          </mc:Choice>
          <mc:Fallback xmlns="">
            <p:pic>
              <p:nvPicPr>
                <p:cNvPr id="13" name="Freihand 12">
                  <a:extLst>
                    <a:ext uri="{FF2B5EF4-FFF2-40B4-BE49-F238E27FC236}">
                      <a16:creationId xmlns:a16="http://schemas.microsoft.com/office/drawing/2014/main" id="{5855897F-D6B9-B760-A99F-BB20A3EF228E}"/>
                    </a:ext>
                  </a:extLst>
                </p:cNvPr>
                <p:cNvPicPr/>
                <p:nvPr/>
              </p:nvPicPr>
              <p:blipFill>
                <a:blip r:embed="rId16"/>
                <a:stretch>
                  <a:fillRect/>
                </a:stretch>
              </p:blipFill>
              <p:spPr>
                <a:xfrm>
                  <a:off x="9819589" y="2691622"/>
                  <a:ext cx="156600" cy="23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45D46006-4746-FA2E-D4A4-FDD31E97DDC7}"/>
                  </a:ext>
                </a:extLst>
              </p14:cNvPr>
              <p14:cNvContentPartPr/>
              <p14:nvPr/>
            </p14:nvContentPartPr>
            <p14:xfrm>
              <a:off x="10068709" y="1530262"/>
              <a:ext cx="156600" cy="194760"/>
            </p14:xfrm>
          </p:contentPart>
        </mc:Choice>
        <mc:Fallback xmlns="">
          <p:pic>
            <p:nvPicPr>
              <p:cNvPr id="15" name="Freihand 14">
                <a:extLst>
                  <a:ext uri="{FF2B5EF4-FFF2-40B4-BE49-F238E27FC236}">
                    <a16:creationId xmlns:a16="http://schemas.microsoft.com/office/drawing/2014/main" id="{45D46006-4746-FA2E-D4A4-FDD31E97DDC7}"/>
                  </a:ext>
                </a:extLst>
              </p:cNvPr>
              <p:cNvPicPr/>
              <p:nvPr/>
            </p:nvPicPr>
            <p:blipFill>
              <a:blip r:embed="rId18"/>
              <a:stretch>
                <a:fillRect/>
              </a:stretch>
            </p:blipFill>
            <p:spPr>
              <a:xfrm>
                <a:off x="10059709" y="1521622"/>
                <a:ext cx="174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043E7AD1-3B84-911C-5472-905DE5F5987B}"/>
                  </a:ext>
                </a:extLst>
              </p14:cNvPr>
              <p14:cNvContentPartPr/>
              <p14:nvPr/>
            </p14:nvContentPartPr>
            <p14:xfrm>
              <a:off x="10186069" y="2667862"/>
              <a:ext cx="232200" cy="366480"/>
            </p14:xfrm>
          </p:contentPart>
        </mc:Choice>
        <mc:Fallback xmlns="">
          <p:pic>
            <p:nvPicPr>
              <p:cNvPr id="16" name="Freihand 15">
                <a:extLst>
                  <a:ext uri="{FF2B5EF4-FFF2-40B4-BE49-F238E27FC236}">
                    <a16:creationId xmlns:a16="http://schemas.microsoft.com/office/drawing/2014/main" id="{043E7AD1-3B84-911C-5472-905DE5F5987B}"/>
                  </a:ext>
                </a:extLst>
              </p:cNvPr>
              <p:cNvPicPr/>
              <p:nvPr/>
            </p:nvPicPr>
            <p:blipFill>
              <a:blip r:embed="rId20"/>
              <a:stretch>
                <a:fillRect/>
              </a:stretch>
            </p:blipFill>
            <p:spPr>
              <a:xfrm>
                <a:off x="10177069" y="2659222"/>
                <a:ext cx="2498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EC9F267C-047C-CEEA-E149-A9746965E649}"/>
                  </a:ext>
                </a:extLst>
              </p14:cNvPr>
              <p14:cNvContentPartPr/>
              <p14:nvPr/>
            </p14:nvContentPartPr>
            <p14:xfrm>
              <a:off x="2910109" y="815302"/>
              <a:ext cx="1436400" cy="22680"/>
            </p14:xfrm>
          </p:contentPart>
        </mc:Choice>
        <mc:Fallback xmlns="">
          <p:pic>
            <p:nvPicPr>
              <p:cNvPr id="17" name="Freihand 16">
                <a:extLst>
                  <a:ext uri="{FF2B5EF4-FFF2-40B4-BE49-F238E27FC236}">
                    <a16:creationId xmlns:a16="http://schemas.microsoft.com/office/drawing/2014/main" id="{EC9F267C-047C-CEEA-E149-A9746965E649}"/>
                  </a:ext>
                </a:extLst>
              </p:cNvPr>
              <p:cNvPicPr/>
              <p:nvPr/>
            </p:nvPicPr>
            <p:blipFill>
              <a:blip r:embed="rId22"/>
              <a:stretch>
                <a:fillRect/>
              </a:stretch>
            </p:blipFill>
            <p:spPr>
              <a:xfrm>
                <a:off x="2901469" y="806302"/>
                <a:ext cx="1454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61778FE-2F33-C2B6-7531-CCE2BBC9E994}"/>
                  </a:ext>
                </a:extLst>
              </p14:cNvPr>
              <p14:cNvContentPartPr/>
              <p14:nvPr/>
            </p14:nvContentPartPr>
            <p14:xfrm>
              <a:off x="2225389" y="4187062"/>
              <a:ext cx="3105000" cy="152640"/>
            </p14:xfrm>
          </p:contentPart>
        </mc:Choice>
        <mc:Fallback xmlns="">
          <p:pic>
            <p:nvPicPr>
              <p:cNvPr id="18" name="Freihand 17">
                <a:extLst>
                  <a:ext uri="{FF2B5EF4-FFF2-40B4-BE49-F238E27FC236}">
                    <a16:creationId xmlns:a16="http://schemas.microsoft.com/office/drawing/2014/main" id="{861778FE-2F33-C2B6-7531-CCE2BBC9E994}"/>
                  </a:ext>
                </a:extLst>
              </p:cNvPr>
              <p:cNvPicPr/>
              <p:nvPr/>
            </p:nvPicPr>
            <p:blipFill>
              <a:blip r:embed="rId24"/>
              <a:stretch>
                <a:fillRect/>
              </a:stretch>
            </p:blipFill>
            <p:spPr>
              <a:xfrm>
                <a:off x="2216749" y="4178422"/>
                <a:ext cx="3122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3F580541-5980-CA37-9834-7E1705C0FE24}"/>
                  </a:ext>
                </a:extLst>
              </p14:cNvPr>
              <p14:cNvContentPartPr/>
              <p14:nvPr/>
            </p14:nvContentPartPr>
            <p14:xfrm>
              <a:off x="3801829" y="4713022"/>
              <a:ext cx="3553560" cy="30600"/>
            </p14:xfrm>
          </p:contentPart>
        </mc:Choice>
        <mc:Fallback xmlns="">
          <p:pic>
            <p:nvPicPr>
              <p:cNvPr id="19" name="Freihand 18">
                <a:extLst>
                  <a:ext uri="{FF2B5EF4-FFF2-40B4-BE49-F238E27FC236}">
                    <a16:creationId xmlns:a16="http://schemas.microsoft.com/office/drawing/2014/main" id="{3F580541-5980-CA37-9834-7E1705C0FE24}"/>
                  </a:ext>
                </a:extLst>
              </p:cNvPr>
              <p:cNvPicPr/>
              <p:nvPr/>
            </p:nvPicPr>
            <p:blipFill>
              <a:blip r:embed="rId26"/>
              <a:stretch>
                <a:fillRect/>
              </a:stretch>
            </p:blipFill>
            <p:spPr>
              <a:xfrm>
                <a:off x="3792829" y="4704022"/>
                <a:ext cx="3571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8F47D33E-1FD5-AF4B-B9E9-75451B4280E9}"/>
                  </a:ext>
                </a:extLst>
              </p14:cNvPr>
              <p14:cNvContentPartPr/>
              <p14:nvPr/>
            </p14:nvContentPartPr>
            <p14:xfrm>
              <a:off x="1435909" y="124102"/>
              <a:ext cx="5048640" cy="860760"/>
            </p14:xfrm>
          </p:contentPart>
        </mc:Choice>
        <mc:Fallback xmlns="">
          <p:pic>
            <p:nvPicPr>
              <p:cNvPr id="20" name="Freihand 19">
                <a:extLst>
                  <a:ext uri="{FF2B5EF4-FFF2-40B4-BE49-F238E27FC236}">
                    <a16:creationId xmlns:a16="http://schemas.microsoft.com/office/drawing/2014/main" id="{8F47D33E-1FD5-AF4B-B9E9-75451B4280E9}"/>
                  </a:ext>
                </a:extLst>
              </p:cNvPr>
              <p:cNvPicPr/>
              <p:nvPr/>
            </p:nvPicPr>
            <p:blipFill>
              <a:blip r:embed="rId28"/>
              <a:stretch>
                <a:fillRect/>
              </a:stretch>
            </p:blipFill>
            <p:spPr>
              <a:xfrm>
                <a:off x="1426909" y="115462"/>
                <a:ext cx="5066280" cy="87840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7E31B4B-63A0-3F8E-914C-DF7D3CF19221}"/>
                  </a:ext>
                </a:extLst>
              </p14:cNvPr>
              <p14:cNvContentPartPr/>
              <p14:nvPr/>
            </p14:nvContentPartPr>
            <p14:xfrm>
              <a:off x="2155189" y="1715662"/>
              <a:ext cx="4780080" cy="117360"/>
            </p14:xfrm>
          </p:contentPart>
        </mc:Choice>
        <mc:Fallback xmlns="">
          <p:pic>
            <p:nvPicPr>
              <p:cNvPr id="2" name="Freihand 1">
                <a:extLst>
                  <a:ext uri="{FF2B5EF4-FFF2-40B4-BE49-F238E27FC236}">
                    <a16:creationId xmlns:a16="http://schemas.microsoft.com/office/drawing/2014/main" id="{07E31B4B-63A0-3F8E-914C-DF7D3CF19221}"/>
                  </a:ext>
                </a:extLst>
              </p:cNvPr>
              <p:cNvPicPr/>
              <p:nvPr/>
            </p:nvPicPr>
            <p:blipFill>
              <a:blip r:embed="rId4"/>
              <a:stretch>
                <a:fillRect/>
              </a:stretch>
            </p:blipFill>
            <p:spPr>
              <a:xfrm>
                <a:off x="2146549" y="1706662"/>
                <a:ext cx="4797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0132E533-12AA-A2E2-3065-FD1654A67B88}"/>
                  </a:ext>
                </a:extLst>
              </p14:cNvPr>
              <p14:cNvContentPartPr/>
              <p14:nvPr/>
            </p14:nvContentPartPr>
            <p14:xfrm>
              <a:off x="1760989" y="1786222"/>
              <a:ext cx="6047280" cy="277920"/>
            </p14:xfrm>
          </p:contentPart>
        </mc:Choice>
        <mc:Fallback xmlns="">
          <p:pic>
            <p:nvPicPr>
              <p:cNvPr id="6" name="Freihand 5">
                <a:extLst>
                  <a:ext uri="{FF2B5EF4-FFF2-40B4-BE49-F238E27FC236}">
                    <a16:creationId xmlns:a16="http://schemas.microsoft.com/office/drawing/2014/main" id="{0132E533-12AA-A2E2-3065-FD1654A67B88}"/>
                  </a:ext>
                </a:extLst>
              </p:cNvPr>
              <p:cNvPicPr/>
              <p:nvPr/>
            </p:nvPicPr>
            <p:blipFill>
              <a:blip r:embed="rId6"/>
              <a:stretch>
                <a:fillRect/>
              </a:stretch>
            </p:blipFill>
            <p:spPr>
              <a:xfrm>
                <a:off x="1751989" y="1777582"/>
                <a:ext cx="60649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5EC5DD0-63D6-9101-86C0-121FDEB28311}"/>
                  </a:ext>
                </a:extLst>
              </p14:cNvPr>
              <p14:cNvContentPartPr/>
              <p14:nvPr/>
            </p14:nvContentPartPr>
            <p14:xfrm>
              <a:off x="2873389" y="2678662"/>
              <a:ext cx="2946600" cy="73440"/>
            </p14:xfrm>
          </p:contentPart>
        </mc:Choice>
        <mc:Fallback xmlns="">
          <p:pic>
            <p:nvPicPr>
              <p:cNvPr id="7" name="Freihand 6">
                <a:extLst>
                  <a:ext uri="{FF2B5EF4-FFF2-40B4-BE49-F238E27FC236}">
                    <a16:creationId xmlns:a16="http://schemas.microsoft.com/office/drawing/2014/main" id="{55EC5DD0-63D6-9101-86C0-121FDEB28311}"/>
                  </a:ext>
                </a:extLst>
              </p:cNvPr>
              <p:cNvPicPr/>
              <p:nvPr/>
            </p:nvPicPr>
            <p:blipFill>
              <a:blip r:embed="rId8"/>
              <a:stretch>
                <a:fillRect/>
              </a:stretch>
            </p:blipFill>
            <p:spPr>
              <a:xfrm>
                <a:off x="2864749" y="2669662"/>
                <a:ext cx="2964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DC7AC6A-4795-7703-4C44-A7613F3BC97D}"/>
                  </a:ext>
                </a:extLst>
              </p14:cNvPr>
              <p14:cNvContentPartPr/>
              <p14:nvPr/>
            </p14:nvContentPartPr>
            <p14:xfrm>
              <a:off x="2191909" y="4171582"/>
              <a:ext cx="8038080" cy="190080"/>
            </p14:xfrm>
          </p:contentPart>
        </mc:Choice>
        <mc:Fallback xmlns="">
          <p:pic>
            <p:nvPicPr>
              <p:cNvPr id="8" name="Freihand 7">
                <a:extLst>
                  <a:ext uri="{FF2B5EF4-FFF2-40B4-BE49-F238E27FC236}">
                    <a16:creationId xmlns:a16="http://schemas.microsoft.com/office/drawing/2014/main" id="{DDC7AC6A-4795-7703-4C44-A7613F3BC97D}"/>
                  </a:ext>
                </a:extLst>
              </p:cNvPr>
              <p:cNvPicPr/>
              <p:nvPr/>
            </p:nvPicPr>
            <p:blipFill>
              <a:blip r:embed="rId10"/>
              <a:stretch>
                <a:fillRect/>
              </a:stretch>
            </p:blipFill>
            <p:spPr>
              <a:xfrm>
                <a:off x="2183269" y="4162942"/>
                <a:ext cx="8055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7" name="Freihand 116">
                <a:extLst>
                  <a:ext uri="{FF2B5EF4-FFF2-40B4-BE49-F238E27FC236}">
                    <a16:creationId xmlns:a16="http://schemas.microsoft.com/office/drawing/2014/main" id="{3B4AFA48-02FE-E58B-2804-E22A684BC241}"/>
                  </a:ext>
                </a:extLst>
              </p14:cNvPr>
              <p14:cNvContentPartPr/>
              <p14:nvPr/>
            </p14:nvContentPartPr>
            <p14:xfrm>
              <a:off x="1299469" y="5575942"/>
              <a:ext cx="2358360" cy="879120"/>
            </p14:xfrm>
          </p:contentPart>
        </mc:Choice>
        <mc:Fallback xmlns="">
          <p:pic>
            <p:nvPicPr>
              <p:cNvPr id="117" name="Freihand 116">
                <a:extLst>
                  <a:ext uri="{FF2B5EF4-FFF2-40B4-BE49-F238E27FC236}">
                    <a16:creationId xmlns:a16="http://schemas.microsoft.com/office/drawing/2014/main" id="{3B4AFA48-02FE-E58B-2804-E22A684BC241}"/>
                  </a:ext>
                </a:extLst>
              </p:cNvPr>
              <p:cNvPicPr/>
              <p:nvPr/>
            </p:nvPicPr>
            <p:blipFill>
              <a:blip r:embed="rId12"/>
              <a:stretch>
                <a:fillRect/>
              </a:stretch>
            </p:blipFill>
            <p:spPr>
              <a:xfrm>
                <a:off x="1290829" y="5566942"/>
                <a:ext cx="2376000" cy="89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2" name="Freihand 131">
                <a:extLst>
                  <a:ext uri="{FF2B5EF4-FFF2-40B4-BE49-F238E27FC236}">
                    <a16:creationId xmlns:a16="http://schemas.microsoft.com/office/drawing/2014/main" id="{05FF0384-5A16-43D3-E76B-AD5143E72970}"/>
                  </a:ext>
                </a:extLst>
              </p14:cNvPr>
              <p14:cNvContentPartPr/>
              <p14:nvPr/>
            </p14:nvContentPartPr>
            <p14:xfrm>
              <a:off x="1485589" y="5632102"/>
              <a:ext cx="2074680" cy="875520"/>
            </p14:xfrm>
          </p:contentPart>
        </mc:Choice>
        <mc:Fallback xmlns="">
          <p:pic>
            <p:nvPicPr>
              <p:cNvPr id="132" name="Freihand 131">
                <a:extLst>
                  <a:ext uri="{FF2B5EF4-FFF2-40B4-BE49-F238E27FC236}">
                    <a16:creationId xmlns:a16="http://schemas.microsoft.com/office/drawing/2014/main" id="{05FF0384-5A16-43D3-E76B-AD5143E72970}"/>
                  </a:ext>
                </a:extLst>
              </p:cNvPr>
              <p:cNvPicPr/>
              <p:nvPr/>
            </p:nvPicPr>
            <p:blipFill>
              <a:blip r:embed="rId14"/>
              <a:stretch>
                <a:fillRect/>
              </a:stretch>
            </p:blipFill>
            <p:spPr>
              <a:xfrm>
                <a:off x="1476949" y="5623102"/>
                <a:ext cx="2092320" cy="893160"/>
              </a:xfrm>
              <a:prstGeom prst="rect">
                <a:avLst/>
              </a:prstGeom>
            </p:spPr>
          </p:pic>
        </mc:Fallback>
      </mc:AlternateContent>
      <p:grpSp>
        <p:nvGrpSpPr>
          <p:cNvPr id="139" name="Gruppieren 138">
            <a:extLst>
              <a:ext uri="{FF2B5EF4-FFF2-40B4-BE49-F238E27FC236}">
                <a16:creationId xmlns:a16="http://schemas.microsoft.com/office/drawing/2014/main" id="{16A4EED2-9659-D84F-3217-9B79A911D66E}"/>
              </a:ext>
            </a:extLst>
          </p:cNvPr>
          <p:cNvGrpSpPr/>
          <p:nvPr/>
        </p:nvGrpSpPr>
        <p:grpSpPr>
          <a:xfrm>
            <a:off x="403069" y="4532662"/>
            <a:ext cx="7358760" cy="2067480"/>
            <a:chOff x="403069" y="4532662"/>
            <a:chExt cx="7358760" cy="2067480"/>
          </a:xfrm>
        </p:grpSpPr>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EDEA9C26-D0BD-D6B9-F727-F899DA6137D6}"/>
                    </a:ext>
                  </a:extLst>
                </p14:cNvPr>
                <p14:cNvContentPartPr/>
                <p14:nvPr/>
              </p14:nvContentPartPr>
              <p14:xfrm>
                <a:off x="403069" y="4580902"/>
                <a:ext cx="187200" cy="216360"/>
              </p14:xfrm>
            </p:contentPart>
          </mc:Choice>
          <mc:Fallback xmlns="">
            <p:pic>
              <p:nvPicPr>
                <p:cNvPr id="9" name="Freihand 8">
                  <a:extLst>
                    <a:ext uri="{FF2B5EF4-FFF2-40B4-BE49-F238E27FC236}">
                      <a16:creationId xmlns:a16="http://schemas.microsoft.com/office/drawing/2014/main" id="{EDEA9C26-D0BD-D6B9-F727-F899DA6137D6}"/>
                    </a:ext>
                  </a:extLst>
                </p:cNvPr>
                <p:cNvPicPr/>
                <p:nvPr/>
              </p:nvPicPr>
              <p:blipFill>
                <a:blip r:embed="rId16"/>
                <a:stretch>
                  <a:fillRect/>
                </a:stretch>
              </p:blipFill>
              <p:spPr>
                <a:xfrm>
                  <a:off x="394429" y="4571902"/>
                  <a:ext cx="204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A80B771F-36F3-C2A8-74A0-58E04B40850F}"/>
                    </a:ext>
                  </a:extLst>
                </p14:cNvPr>
                <p14:cNvContentPartPr/>
                <p14:nvPr/>
              </p14:nvContentPartPr>
              <p14:xfrm>
                <a:off x="607549" y="4657942"/>
                <a:ext cx="822240" cy="158040"/>
              </p14:xfrm>
            </p:contentPart>
          </mc:Choice>
          <mc:Fallback xmlns="">
            <p:pic>
              <p:nvPicPr>
                <p:cNvPr id="10" name="Freihand 9">
                  <a:extLst>
                    <a:ext uri="{FF2B5EF4-FFF2-40B4-BE49-F238E27FC236}">
                      <a16:creationId xmlns:a16="http://schemas.microsoft.com/office/drawing/2014/main" id="{A80B771F-36F3-C2A8-74A0-58E04B40850F}"/>
                    </a:ext>
                  </a:extLst>
                </p:cNvPr>
                <p:cNvPicPr/>
                <p:nvPr/>
              </p:nvPicPr>
              <p:blipFill>
                <a:blip r:embed="rId18"/>
                <a:stretch>
                  <a:fillRect/>
                </a:stretch>
              </p:blipFill>
              <p:spPr>
                <a:xfrm>
                  <a:off x="598909" y="4648942"/>
                  <a:ext cx="839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30D7F434-AF95-DD9C-F397-F879C2FF1936}"/>
                    </a:ext>
                  </a:extLst>
                </p14:cNvPr>
                <p14:cNvContentPartPr/>
                <p14:nvPr/>
              </p14:nvContentPartPr>
              <p14:xfrm>
                <a:off x="1573429" y="4642462"/>
                <a:ext cx="480600" cy="233640"/>
              </p14:xfrm>
            </p:contentPart>
          </mc:Choice>
          <mc:Fallback xmlns="">
            <p:pic>
              <p:nvPicPr>
                <p:cNvPr id="11" name="Freihand 10">
                  <a:extLst>
                    <a:ext uri="{FF2B5EF4-FFF2-40B4-BE49-F238E27FC236}">
                      <a16:creationId xmlns:a16="http://schemas.microsoft.com/office/drawing/2014/main" id="{30D7F434-AF95-DD9C-F397-F879C2FF1936}"/>
                    </a:ext>
                  </a:extLst>
                </p:cNvPr>
                <p:cNvPicPr/>
                <p:nvPr/>
              </p:nvPicPr>
              <p:blipFill>
                <a:blip r:embed="rId20"/>
                <a:stretch>
                  <a:fillRect/>
                </a:stretch>
              </p:blipFill>
              <p:spPr>
                <a:xfrm>
                  <a:off x="1564789" y="4633462"/>
                  <a:ext cx="4982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F79DEFA3-C0EB-CCA8-7B70-E9F630EC3631}"/>
                    </a:ext>
                  </a:extLst>
                </p14:cNvPr>
                <p14:cNvContentPartPr/>
                <p14:nvPr/>
              </p14:nvContentPartPr>
              <p14:xfrm>
                <a:off x="2091829" y="4643182"/>
                <a:ext cx="83520" cy="128880"/>
              </p14:xfrm>
            </p:contentPart>
          </mc:Choice>
          <mc:Fallback xmlns="">
            <p:pic>
              <p:nvPicPr>
                <p:cNvPr id="12" name="Freihand 11">
                  <a:extLst>
                    <a:ext uri="{FF2B5EF4-FFF2-40B4-BE49-F238E27FC236}">
                      <a16:creationId xmlns:a16="http://schemas.microsoft.com/office/drawing/2014/main" id="{F79DEFA3-C0EB-CCA8-7B70-E9F630EC3631}"/>
                    </a:ext>
                  </a:extLst>
                </p:cNvPr>
                <p:cNvPicPr/>
                <p:nvPr/>
              </p:nvPicPr>
              <p:blipFill>
                <a:blip r:embed="rId22"/>
                <a:stretch>
                  <a:fillRect/>
                </a:stretch>
              </p:blipFill>
              <p:spPr>
                <a:xfrm>
                  <a:off x="2082829" y="4634182"/>
                  <a:ext cx="101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EA6F951C-85C9-0C9F-7BFD-081BE48C0E05}"/>
                    </a:ext>
                  </a:extLst>
                </p14:cNvPr>
                <p14:cNvContentPartPr/>
                <p14:nvPr/>
              </p14:nvContentPartPr>
              <p14:xfrm>
                <a:off x="2229709" y="4613662"/>
                <a:ext cx="447840" cy="158040"/>
              </p14:xfrm>
            </p:contentPart>
          </mc:Choice>
          <mc:Fallback xmlns="">
            <p:pic>
              <p:nvPicPr>
                <p:cNvPr id="13" name="Freihand 12">
                  <a:extLst>
                    <a:ext uri="{FF2B5EF4-FFF2-40B4-BE49-F238E27FC236}">
                      <a16:creationId xmlns:a16="http://schemas.microsoft.com/office/drawing/2014/main" id="{EA6F951C-85C9-0C9F-7BFD-081BE48C0E05}"/>
                    </a:ext>
                  </a:extLst>
                </p:cNvPr>
                <p:cNvPicPr/>
                <p:nvPr/>
              </p:nvPicPr>
              <p:blipFill>
                <a:blip r:embed="rId24"/>
                <a:stretch>
                  <a:fillRect/>
                </a:stretch>
              </p:blipFill>
              <p:spPr>
                <a:xfrm>
                  <a:off x="2220709" y="4604662"/>
                  <a:ext cx="465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15B4B4E2-1AE1-F129-54E5-B2F971CDA251}"/>
                    </a:ext>
                  </a:extLst>
                </p14:cNvPr>
                <p14:cNvContentPartPr/>
                <p14:nvPr/>
              </p14:nvContentPartPr>
              <p14:xfrm>
                <a:off x="2442829" y="4532662"/>
                <a:ext cx="20880" cy="24480"/>
              </p14:xfrm>
            </p:contentPart>
          </mc:Choice>
          <mc:Fallback xmlns="">
            <p:pic>
              <p:nvPicPr>
                <p:cNvPr id="14" name="Freihand 13">
                  <a:extLst>
                    <a:ext uri="{FF2B5EF4-FFF2-40B4-BE49-F238E27FC236}">
                      <a16:creationId xmlns:a16="http://schemas.microsoft.com/office/drawing/2014/main" id="{15B4B4E2-1AE1-F129-54E5-B2F971CDA251}"/>
                    </a:ext>
                  </a:extLst>
                </p:cNvPr>
                <p:cNvPicPr/>
                <p:nvPr/>
              </p:nvPicPr>
              <p:blipFill>
                <a:blip r:embed="rId26"/>
                <a:stretch>
                  <a:fillRect/>
                </a:stretch>
              </p:blipFill>
              <p:spPr>
                <a:xfrm>
                  <a:off x="2433829" y="4524022"/>
                  <a:ext cx="38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DC936659-338D-84FA-530C-3B8D28C4C623}"/>
                    </a:ext>
                  </a:extLst>
                </p14:cNvPr>
                <p14:cNvContentPartPr/>
                <p14:nvPr/>
              </p14:nvContentPartPr>
              <p14:xfrm>
                <a:off x="3095509" y="4633822"/>
                <a:ext cx="134640" cy="176400"/>
              </p14:xfrm>
            </p:contentPart>
          </mc:Choice>
          <mc:Fallback xmlns="">
            <p:pic>
              <p:nvPicPr>
                <p:cNvPr id="16" name="Freihand 15">
                  <a:extLst>
                    <a:ext uri="{FF2B5EF4-FFF2-40B4-BE49-F238E27FC236}">
                      <a16:creationId xmlns:a16="http://schemas.microsoft.com/office/drawing/2014/main" id="{DC936659-338D-84FA-530C-3B8D28C4C623}"/>
                    </a:ext>
                  </a:extLst>
                </p:cNvPr>
                <p:cNvPicPr/>
                <p:nvPr/>
              </p:nvPicPr>
              <p:blipFill>
                <a:blip r:embed="rId28"/>
                <a:stretch>
                  <a:fillRect/>
                </a:stretch>
              </p:blipFill>
              <p:spPr>
                <a:xfrm>
                  <a:off x="3086869" y="4624822"/>
                  <a:ext cx="152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3DCDF85C-F037-D902-79C0-89E72A66CCB3}"/>
                    </a:ext>
                  </a:extLst>
                </p14:cNvPr>
                <p14:cNvContentPartPr/>
                <p14:nvPr/>
              </p14:nvContentPartPr>
              <p14:xfrm>
                <a:off x="3301429" y="4632022"/>
                <a:ext cx="126720" cy="172440"/>
              </p14:xfrm>
            </p:contentPart>
          </mc:Choice>
          <mc:Fallback xmlns="">
            <p:pic>
              <p:nvPicPr>
                <p:cNvPr id="17" name="Freihand 16">
                  <a:extLst>
                    <a:ext uri="{FF2B5EF4-FFF2-40B4-BE49-F238E27FC236}">
                      <a16:creationId xmlns:a16="http://schemas.microsoft.com/office/drawing/2014/main" id="{3DCDF85C-F037-D902-79C0-89E72A66CCB3}"/>
                    </a:ext>
                  </a:extLst>
                </p:cNvPr>
                <p:cNvPicPr/>
                <p:nvPr/>
              </p:nvPicPr>
              <p:blipFill>
                <a:blip r:embed="rId30"/>
                <a:stretch>
                  <a:fillRect/>
                </a:stretch>
              </p:blipFill>
              <p:spPr>
                <a:xfrm>
                  <a:off x="3292429" y="4623022"/>
                  <a:ext cx="144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488D22A6-F485-3FBF-236F-C93389944C41}"/>
                    </a:ext>
                  </a:extLst>
                </p14:cNvPr>
                <p14:cNvContentPartPr/>
                <p14:nvPr/>
              </p14:nvContentPartPr>
              <p14:xfrm>
                <a:off x="3368749" y="4734622"/>
                <a:ext cx="71640" cy="89280"/>
              </p14:xfrm>
            </p:contentPart>
          </mc:Choice>
          <mc:Fallback xmlns="">
            <p:pic>
              <p:nvPicPr>
                <p:cNvPr id="18" name="Freihand 17">
                  <a:extLst>
                    <a:ext uri="{FF2B5EF4-FFF2-40B4-BE49-F238E27FC236}">
                      <a16:creationId xmlns:a16="http://schemas.microsoft.com/office/drawing/2014/main" id="{488D22A6-F485-3FBF-236F-C93389944C41}"/>
                    </a:ext>
                  </a:extLst>
                </p:cNvPr>
                <p:cNvPicPr/>
                <p:nvPr/>
              </p:nvPicPr>
              <p:blipFill>
                <a:blip r:embed="rId32"/>
                <a:stretch>
                  <a:fillRect/>
                </a:stretch>
              </p:blipFill>
              <p:spPr>
                <a:xfrm>
                  <a:off x="3360109" y="4725622"/>
                  <a:ext cx="89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BA32EED5-2ACA-0264-3E03-EC48189B5B3B}"/>
                    </a:ext>
                  </a:extLst>
                </p14:cNvPr>
                <p14:cNvContentPartPr/>
                <p14:nvPr/>
              </p14:nvContentPartPr>
              <p14:xfrm>
                <a:off x="3838189" y="4630222"/>
                <a:ext cx="116640" cy="174240"/>
              </p14:xfrm>
            </p:contentPart>
          </mc:Choice>
          <mc:Fallback xmlns="">
            <p:pic>
              <p:nvPicPr>
                <p:cNvPr id="20" name="Freihand 19">
                  <a:extLst>
                    <a:ext uri="{FF2B5EF4-FFF2-40B4-BE49-F238E27FC236}">
                      <a16:creationId xmlns:a16="http://schemas.microsoft.com/office/drawing/2014/main" id="{BA32EED5-2ACA-0264-3E03-EC48189B5B3B}"/>
                    </a:ext>
                  </a:extLst>
                </p:cNvPr>
                <p:cNvPicPr/>
                <p:nvPr/>
              </p:nvPicPr>
              <p:blipFill>
                <a:blip r:embed="rId34"/>
                <a:stretch>
                  <a:fillRect/>
                </a:stretch>
              </p:blipFill>
              <p:spPr>
                <a:xfrm>
                  <a:off x="3829189" y="4621222"/>
                  <a:ext cx="134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1D1C590D-1FA3-CA06-9625-F48A74DF56F3}"/>
                    </a:ext>
                  </a:extLst>
                </p14:cNvPr>
                <p14:cNvContentPartPr/>
                <p14:nvPr/>
              </p14:nvContentPartPr>
              <p14:xfrm>
                <a:off x="4019629" y="4638142"/>
                <a:ext cx="170640" cy="120240"/>
              </p14:xfrm>
            </p:contentPart>
          </mc:Choice>
          <mc:Fallback xmlns="">
            <p:pic>
              <p:nvPicPr>
                <p:cNvPr id="21" name="Freihand 20">
                  <a:extLst>
                    <a:ext uri="{FF2B5EF4-FFF2-40B4-BE49-F238E27FC236}">
                      <a16:creationId xmlns:a16="http://schemas.microsoft.com/office/drawing/2014/main" id="{1D1C590D-1FA3-CA06-9625-F48A74DF56F3}"/>
                    </a:ext>
                  </a:extLst>
                </p:cNvPr>
                <p:cNvPicPr/>
                <p:nvPr/>
              </p:nvPicPr>
              <p:blipFill>
                <a:blip r:embed="rId36"/>
                <a:stretch>
                  <a:fillRect/>
                </a:stretch>
              </p:blipFill>
              <p:spPr>
                <a:xfrm>
                  <a:off x="4010629" y="4629502"/>
                  <a:ext cx="188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6AA2C252-AEB5-F1B4-9FD5-0EBCDDFA6B22}"/>
                    </a:ext>
                  </a:extLst>
                </p14:cNvPr>
                <p14:cNvContentPartPr/>
                <p14:nvPr/>
              </p14:nvContentPartPr>
              <p14:xfrm>
                <a:off x="4094869" y="4731022"/>
                <a:ext cx="84960" cy="65520"/>
              </p14:xfrm>
            </p:contentPart>
          </mc:Choice>
          <mc:Fallback xmlns="">
            <p:pic>
              <p:nvPicPr>
                <p:cNvPr id="22" name="Freihand 21">
                  <a:extLst>
                    <a:ext uri="{FF2B5EF4-FFF2-40B4-BE49-F238E27FC236}">
                      <a16:creationId xmlns:a16="http://schemas.microsoft.com/office/drawing/2014/main" id="{6AA2C252-AEB5-F1B4-9FD5-0EBCDDFA6B22}"/>
                    </a:ext>
                  </a:extLst>
                </p:cNvPr>
                <p:cNvPicPr/>
                <p:nvPr/>
              </p:nvPicPr>
              <p:blipFill>
                <a:blip r:embed="rId38"/>
                <a:stretch>
                  <a:fillRect/>
                </a:stretch>
              </p:blipFill>
              <p:spPr>
                <a:xfrm>
                  <a:off x="4085869" y="4722022"/>
                  <a:ext cx="102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B3CFB955-D5BD-B9A8-FEB7-C643A41AD2B2}"/>
                    </a:ext>
                  </a:extLst>
                </p14:cNvPr>
                <p14:cNvContentPartPr/>
                <p14:nvPr/>
              </p14:nvContentPartPr>
              <p14:xfrm>
                <a:off x="4656109" y="4663702"/>
                <a:ext cx="23400" cy="156240"/>
              </p14:xfrm>
            </p:contentPart>
          </mc:Choice>
          <mc:Fallback xmlns="">
            <p:pic>
              <p:nvPicPr>
                <p:cNvPr id="24" name="Freihand 23">
                  <a:extLst>
                    <a:ext uri="{FF2B5EF4-FFF2-40B4-BE49-F238E27FC236}">
                      <a16:creationId xmlns:a16="http://schemas.microsoft.com/office/drawing/2014/main" id="{B3CFB955-D5BD-B9A8-FEB7-C643A41AD2B2}"/>
                    </a:ext>
                  </a:extLst>
                </p:cNvPr>
                <p:cNvPicPr/>
                <p:nvPr/>
              </p:nvPicPr>
              <p:blipFill>
                <a:blip r:embed="rId40"/>
                <a:stretch>
                  <a:fillRect/>
                </a:stretch>
              </p:blipFill>
              <p:spPr>
                <a:xfrm>
                  <a:off x="4647469" y="4655062"/>
                  <a:ext cx="41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B5EEDAF7-AFB8-24EB-B46B-9BB55D824062}"/>
                    </a:ext>
                  </a:extLst>
                </p14:cNvPr>
                <p14:cNvContentPartPr/>
                <p14:nvPr/>
              </p14:nvContentPartPr>
              <p14:xfrm>
                <a:off x="4557829" y="4622662"/>
                <a:ext cx="199080" cy="214920"/>
              </p14:xfrm>
            </p:contentPart>
          </mc:Choice>
          <mc:Fallback xmlns="">
            <p:pic>
              <p:nvPicPr>
                <p:cNvPr id="25" name="Freihand 24">
                  <a:extLst>
                    <a:ext uri="{FF2B5EF4-FFF2-40B4-BE49-F238E27FC236}">
                      <a16:creationId xmlns:a16="http://schemas.microsoft.com/office/drawing/2014/main" id="{B5EEDAF7-AFB8-24EB-B46B-9BB55D824062}"/>
                    </a:ext>
                  </a:extLst>
                </p:cNvPr>
                <p:cNvPicPr/>
                <p:nvPr/>
              </p:nvPicPr>
              <p:blipFill>
                <a:blip r:embed="rId42"/>
                <a:stretch>
                  <a:fillRect/>
                </a:stretch>
              </p:blipFill>
              <p:spPr>
                <a:xfrm>
                  <a:off x="4548829" y="4613662"/>
                  <a:ext cx="2167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013D25C8-AD68-9B0F-1DAF-08A25139F9AC}"/>
                    </a:ext>
                  </a:extLst>
                </p14:cNvPr>
                <p14:cNvContentPartPr/>
                <p14:nvPr/>
              </p14:nvContentPartPr>
              <p14:xfrm>
                <a:off x="5111869" y="4627702"/>
                <a:ext cx="146160" cy="154440"/>
              </p14:xfrm>
            </p:contentPart>
          </mc:Choice>
          <mc:Fallback xmlns="">
            <p:pic>
              <p:nvPicPr>
                <p:cNvPr id="26" name="Freihand 25">
                  <a:extLst>
                    <a:ext uri="{FF2B5EF4-FFF2-40B4-BE49-F238E27FC236}">
                      <a16:creationId xmlns:a16="http://schemas.microsoft.com/office/drawing/2014/main" id="{013D25C8-AD68-9B0F-1DAF-08A25139F9AC}"/>
                    </a:ext>
                  </a:extLst>
                </p:cNvPr>
                <p:cNvPicPr/>
                <p:nvPr/>
              </p:nvPicPr>
              <p:blipFill>
                <a:blip r:embed="rId44"/>
                <a:stretch>
                  <a:fillRect/>
                </a:stretch>
              </p:blipFill>
              <p:spPr>
                <a:xfrm>
                  <a:off x="5103229" y="4619062"/>
                  <a:ext cx="163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FD952AFC-DE70-F12A-6788-C7915A34750F}"/>
                    </a:ext>
                  </a:extLst>
                </p14:cNvPr>
                <p14:cNvContentPartPr/>
                <p14:nvPr/>
              </p14:nvContentPartPr>
              <p14:xfrm>
                <a:off x="5118709" y="4673062"/>
                <a:ext cx="136440" cy="153720"/>
              </p14:xfrm>
            </p:contentPart>
          </mc:Choice>
          <mc:Fallback xmlns="">
            <p:pic>
              <p:nvPicPr>
                <p:cNvPr id="27" name="Freihand 26">
                  <a:extLst>
                    <a:ext uri="{FF2B5EF4-FFF2-40B4-BE49-F238E27FC236}">
                      <a16:creationId xmlns:a16="http://schemas.microsoft.com/office/drawing/2014/main" id="{FD952AFC-DE70-F12A-6788-C7915A34750F}"/>
                    </a:ext>
                  </a:extLst>
                </p:cNvPr>
                <p:cNvPicPr/>
                <p:nvPr/>
              </p:nvPicPr>
              <p:blipFill>
                <a:blip r:embed="rId46"/>
                <a:stretch>
                  <a:fillRect/>
                </a:stretch>
              </p:blipFill>
              <p:spPr>
                <a:xfrm>
                  <a:off x="5109709" y="4664422"/>
                  <a:ext cx="154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B603E995-29D1-DE08-394B-0E7ECD3F0279}"/>
                    </a:ext>
                  </a:extLst>
                </p14:cNvPr>
                <p14:cNvContentPartPr/>
                <p14:nvPr/>
              </p14:nvContentPartPr>
              <p14:xfrm>
                <a:off x="5308429" y="4651822"/>
                <a:ext cx="104760" cy="149040"/>
              </p14:xfrm>
            </p:contentPart>
          </mc:Choice>
          <mc:Fallback xmlns="">
            <p:pic>
              <p:nvPicPr>
                <p:cNvPr id="28" name="Freihand 27">
                  <a:extLst>
                    <a:ext uri="{FF2B5EF4-FFF2-40B4-BE49-F238E27FC236}">
                      <a16:creationId xmlns:a16="http://schemas.microsoft.com/office/drawing/2014/main" id="{B603E995-29D1-DE08-394B-0E7ECD3F0279}"/>
                    </a:ext>
                  </a:extLst>
                </p:cNvPr>
                <p:cNvPicPr/>
                <p:nvPr/>
              </p:nvPicPr>
              <p:blipFill>
                <a:blip r:embed="rId48"/>
                <a:stretch>
                  <a:fillRect/>
                </a:stretch>
              </p:blipFill>
              <p:spPr>
                <a:xfrm>
                  <a:off x="5299789" y="4643182"/>
                  <a:ext cx="122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5BD06691-3621-2160-EF06-7311A46457F4}"/>
                    </a:ext>
                  </a:extLst>
                </p14:cNvPr>
                <p14:cNvContentPartPr/>
                <p14:nvPr/>
              </p14:nvContentPartPr>
              <p14:xfrm>
                <a:off x="5623069" y="4701862"/>
                <a:ext cx="125280" cy="7560"/>
              </p14:xfrm>
            </p:contentPart>
          </mc:Choice>
          <mc:Fallback xmlns="">
            <p:pic>
              <p:nvPicPr>
                <p:cNvPr id="29" name="Freihand 28">
                  <a:extLst>
                    <a:ext uri="{FF2B5EF4-FFF2-40B4-BE49-F238E27FC236}">
                      <a16:creationId xmlns:a16="http://schemas.microsoft.com/office/drawing/2014/main" id="{5BD06691-3621-2160-EF06-7311A46457F4}"/>
                    </a:ext>
                  </a:extLst>
                </p:cNvPr>
                <p:cNvPicPr/>
                <p:nvPr/>
              </p:nvPicPr>
              <p:blipFill>
                <a:blip r:embed="rId50"/>
                <a:stretch>
                  <a:fillRect/>
                </a:stretch>
              </p:blipFill>
              <p:spPr>
                <a:xfrm>
                  <a:off x="5614429" y="4693222"/>
                  <a:ext cx="142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F64AB283-2E04-2279-0864-E888901136ED}"/>
                    </a:ext>
                  </a:extLst>
                </p14:cNvPr>
                <p14:cNvContentPartPr/>
                <p14:nvPr/>
              </p14:nvContentPartPr>
              <p14:xfrm>
                <a:off x="5889469" y="4612582"/>
                <a:ext cx="19080" cy="171720"/>
              </p14:xfrm>
            </p:contentPart>
          </mc:Choice>
          <mc:Fallback xmlns="">
            <p:pic>
              <p:nvPicPr>
                <p:cNvPr id="30" name="Freihand 29">
                  <a:extLst>
                    <a:ext uri="{FF2B5EF4-FFF2-40B4-BE49-F238E27FC236}">
                      <a16:creationId xmlns:a16="http://schemas.microsoft.com/office/drawing/2014/main" id="{F64AB283-2E04-2279-0864-E888901136ED}"/>
                    </a:ext>
                  </a:extLst>
                </p:cNvPr>
                <p:cNvPicPr/>
                <p:nvPr/>
              </p:nvPicPr>
              <p:blipFill>
                <a:blip r:embed="rId52"/>
                <a:stretch>
                  <a:fillRect/>
                </a:stretch>
              </p:blipFill>
              <p:spPr>
                <a:xfrm>
                  <a:off x="5880469" y="4603942"/>
                  <a:ext cx="36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21E88B5E-0EEC-8BEB-5B3B-E8193C31FA11}"/>
                    </a:ext>
                  </a:extLst>
                </p14:cNvPr>
                <p14:cNvContentPartPr/>
                <p14:nvPr/>
              </p14:nvContentPartPr>
              <p14:xfrm>
                <a:off x="5785429" y="4774942"/>
                <a:ext cx="189360" cy="35280"/>
              </p14:xfrm>
            </p:contentPart>
          </mc:Choice>
          <mc:Fallback xmlns="">
            <p:pic>
              <p:nvPicPr>
                <p:cNvPr id="31" name="Freihand 30">
                  <a:extLst>
                    <a:ext uri="{FF2B5EF4-FFF2-40B4-BE49-F238E27FC236}">
                      <a16:creationId xmlns:a16="http://schemas.microsoft.com/office/drawing/2014/main" id="{21E88B5E-0EEC-8BEB-5B3B-E8193C31FA11}"/>
                    </a:ext>
                  </a:extLst>
                </p:cNvPr>
                <p:cNvPicPr/>
                <p:nvPr/>
              </p:nvPicPr>
              <p:blipFill>
                <a:blip r:embed="rId54"/>
                <a:stretch>
                  <a:fillRect/>
                </a:stretch>
              </p:blipFill>
              <p:spPr>
                <a:xfrm>
                  <a:off x="5776789" y="4765942"/>
                  <a:ext cx="2070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6374B91F-DE22-F42A-EF8C-5EEC83A70FA6}"/>
                    </a:ext>
                  </a:extLst>
                </p14:cNvPr>
                <p14:cNvContentPartPr/>
                <p14:nvPr/>
              </p14:nvContentPartPr>
              <p14:xfrm>
                <a:off x="5802709" y="4612222"/>
                <a:ext cx="175680" cy="10080"/>
              </p14:xfrm>
            </p:contentPart>
          </mc:Choice>
          <mc:Fallback xmlns="">
            <p:pic>
              <p:nvPicPr>
                <p:cNvPr id="32" name="Freihand 31">
                  <a:extLst>
                    <a:ext uri="{FF2B5EF4-FFF2-40B4-BE49-F238E27FC236}">
                      <a16:creationId xmlns:a16="http://schemas.microsoft.com/office/drawing/2014/main" id="{6374B91F-DE22-F42A-EF8C-5EEC83A70FA6}"/>
                    </a:ext>
                  </a:extLst>
                </p:cNvPr>
                <p:cNvPicPr/>
                <p:nvPr/>
              </p:nvPicPr>
              <p:blipFill>
                <a:blip r:embed="rId56"/>
                <a:stretch>
                  <a:fillRect/>
                </a:stretch>
              </p:blipFill>
              <p:spPr>
                <a:xfrm>
                  <a:off x="5794069" y="4603582"/>
                  <a:ext cx="193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E686673A-1D5E-D195-2E2C-3583F524946E}"/>
                    </a:ext>
                  </a:extLst>
                </p14:cNvPr>
                <p14:cNvContentPartPr/>
                <p14:nvPr/>
              </p14:nvContentPartPr>
              <p14:xfrm>
                <a:off x="6000709" y="4598542"/>
                <a:ext cx="113760" cy="194040"/>
              </p14:xfrm>
            </p:contentPart>
          </mc:Choice>
          <mc:Fallback xmlns="">
            <p:pic>
              <p:nvPicPr>
                <p:cNvPr id="33" name="Freihand 32">
                  <a:extLst>
                    <a:ext uri="{FF2B5EF4-FFF2-40B4-BE49-F238E27FC236}">
                      <a16:creationId xmlns:a16="http://schemas.microsoft.com/office/drawing/2014/main" id="{E686673A-1D5E-D195-2E2C-3583F524946E}"/>
                    </a:ext>
                  </a:extLst>
                </p:cNvPr>
                <p:cNvPicPr/>
                <p:nvPr/>
              </p:nvPicPr>
              <p:blipFill>
                <a:blip r:embed="rId58"/>
                <a:stretch>
                  <a:fillRect/>
                </a:stretch>
              </p:blipFill>
              <p:spPr>
                <a:xfrm>
                  <a:off x="5992069" y="4589902"/>
                  <a:ext cx="131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AB3A05E0-B93A-A93D-1119-096F2DBB6399}"/>
                    </a:ext>
                  </a:extLst>
                </p14:cNvPr>
                <p14:cNvContentPartPr/>
                <p14:nvPr/>
              </p14:nvContentPartPr>
              <p14:xfrm>
                <a:off x="541309" y="5162302"/>
                <a:ext cx="14760" cy="201960"/>
              </p14:xfrm>
            </p:contentPart>
          </mc:Choice>
          <mc:Fallback xmlns="">
            <p:pic>
              <p:nvPicPr>
                <p:cNvPr id="36" name="Freihand 35">
                  <a:extLst>
                    <a:ext uri="{FF2B5EF4-FFF2-40B4-BE49-F238E27FC236}">
                      <a16:creationId xmlns:a16="http://schemas.microsoft.com/office/drawing/2014/main" id="{AB3A05E0-B93A-A93D-1119-096F2DBB6399}"/>
                    </a:ext>
                  </a:extLst>
                </p:cNvPr>
                <p:cNvPicPr/>
                <p:nvPr/>
              </p:nvPicPr>
              <p:blipFill>
                <a:blip r:embed="rId60"/>
                <a:stretch>
                  <a:fillRect/>
                </a:stretch>
              </p:blipFill>
              <p:spPr>
                <a:xfrm>
                  <a:off x="532309" y="5153302"/>
                  <a:ext cx="324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94331F0B-4DD2-DD81-C981-D2F7F3DF77D8}"/>
                    </a:ext>
                  </a:extLst>
                </p14:cNvPr>
                <p14:cNvContentPartPr/>
                <p14:nvPr/>
              </p14:nvContentPartPr>
              <p14:xfrm>
                <a:off x="454549" y="5130622"/>
                <a:ext cx="185400" cy="218880"/>
              </p14:xfrm>
            </p:contentPart>
          </mc:Choice>
          <mc:Fallback xmlns="">
            <p:pic>
              <p:nvPicPr>
                <p:cNvPr id="37" name="Freihand 36">
                  <a:extLst>
                    <a:ext uri="{FF2B5EF4-FFF2-40B4-BE49-F238E27FC236}">
                      <a16:creationId xmlns:a16="http://schemas.microsoft.com/office/drawing/2014/main" id="{94331F0B-4DD2-DD81-C981-D2F7F3DF77D8}"/>
                    </a:ext>
                  </a:extLst>
                </p:cNvPr>
                <p:cNvPicPr/>
                <p:nvPr/>
              </p:nvPicPr>
              <p:blipFill>
                <a:blip r:embed="rId62"/>
                <a:stretch>
                  <a:fillRect/>
                </a:stretch>
              </p:blipFill>
              <p:spPr>
                <a:xfrm>
                  <a:off x="445909" y="5121622"/>
                  <a:ext cx="203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F14D76BC-39FD-2B34-F673-D0D18ADCCBE4}"/>
                    </a:ext>
                  </a:extLst>
                </p14:cNvPr>
                <p14:cNvContentPartPr/>
                <p14:nvPr/>
              </p14:nvContentPartPr>
              <p14:xfrm>
                <a:off x="792589" y="5152942"/>
                <a:ext cx="12600" cy="174240"/>
              </p14:xfrm>
            </p:contentPart>
          </mc:Choice>
          <mc:Fallback xmlns="">
            <p:pic>
              <p:nvPicPr>
                <p:cNvPr id="38" name="Freihand 37">
                  <a:extLst>
                    <a:ext uri="{FF2B5EF4-FFF2-40B4-BE49-F238E27FC236}">
                      <a16:creationId xmlns:a16="http://schemas.microsoft.com/office/drawing/2014/main" id="{F14D76BC-39FD-2B34-F673-D0D18ADCCBE4}"/>
                    </a:ext>
                  </a:extLst>
                </p:cNvPr>
                <p:cNvPicPr/>
                <p:nvPr/>
              </p:nvPicPr>
              <p:blipFill>
                <a:blip r:embed="rId64"/>
                <a:stretch>
                  <a:fillRect/>
                </a:stretch>
              </p:blipFill>
              <p:spPr>
                <a:xfrm>
                  <a:off x="783589" y="5144302"/>
                  <a:ext cx="302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732A4AC6-A314-5BCA-1CB7-2C0D6F9CDDDA}"/>
                    </a:ext>
                  </a:extLst>
                </p14:cNvPr>
                <p14:cNvContentPartPr/>
                <p14:nvPr/>
              </p14:nvContentPartPr>
              <p14:xfrm>
                <a:off x="828589" y="5111902"/>
                <a:ext cx="207360" cy="189000"/>
              </p14:xfrm>
            </p:contentPart>
          </mc:Choice>
          <mc:Fallback xmlns="">
            <p:pic>
              <p:nvPicPr>
                <p:cNvPr id="39" name="Freihand 38">
                  <a:extLst>
                    <a:ext uri="{FF2B5EF4-FFF2-40B4-BE49-F238E27FC236}">
                      <a16:creationId xmlns:a16="http://schemas.microsoft.com/office/drawing/2014/main" id="{732A4AC6-A314-5BCA-1CB7-2C0D6F9CDDDA}"/>
                    </a:ext>
                  </a:extLst>
                </p:cNvPr>
                <p:cNvPicPr/>
                <p:nvPr/>
              </p:nvPicPr>
              <p:blipFill>
                <a:blip r:embed="rId66"/>
                <a:stretch>
                  <a:fillRect/>
                </a:stretch>
              </p:blipFill>
              <p:spPr>
                <a:xfrm>
                  <a:off x="819589" y="5103262"/>
                  <a:ext cx="2250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EDAD7E88-F919-0517-642F-AF7A61A485EC}"/>
                    </a:ext>
                  </a:extLst>
                </p14:cNvPr>
                <p14:cNvContentPartPr/>
                <p14:nvPr/>
              </p14:nvContentPartPr>
              <p14:xfrm>
                <a:off x="1110469" y="5201542"/>
                <a:ext cx="176400" cy="97200"/>
              </p14:xfrm>
            </p:contentPart>
          </mc:Choice>
          <mc:Fallback xmlns="">
            <p:pic>
              <p:nvPicPr>
                <p:cNvPr id="40" name="Freihand 39">
                  <a:extLst>
                    <a:ext uri="{FF2B5EF4-FFF2-40B4-BE49-F238E27FC236}">
                      <a16:creationId xmlns:a16="http://schemas.microsoft.com/office/drawing/2014/main" id="{EDAD7E88-F919-0517-642F-AF7A61A485EC}"/>
                    </a:ext>
                  </a:extLst>
                </p:cNvPr>
                <p:cNvPicPr/>
                <p:nvPr/>
              </p:nvPicPr>
              <p:blipFill>
                <a:blip r:embed="rId68"/>
                <a:stretch>
                  <a:fillRect/>
                </a:stretch>
              </p:blipFill>
              <p:spPr>
                <a:xfrm>
                  <a:off x="1101469" y="5192542"/>
                  <a:ext cx="194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3F714826-8A46-06FE-CF1C-9EE6645CF408}"/>
                    </a:ext>
                  </a:extLst>
                </p14:cNvPr>
                <p14:cNvContentPartPr/>
                <p14:nvPr/>
              </p14:nvContentPartPr>
              <p14:xfrm>
                <a:off x="1502509" y="5107942"/>
                <a:ext cx="135720" cy="293400"/>
              </p14:xfrm>
            </p:contentPart>
          </mc:Choice>
          <mc:Fallback xmlns="">
            <p:pic>
              <p:nvPicPr>
                <p:cNvPr id="42" name="Freihand 41">
                  <a:extLst>
                    <a:ext uri="{FF2B5EF4-FFF2-40B4-BE49-F238E27FC236}">
                      <a16:creationId xmlns:a16="http://schemas.microsoft.com/office/drawing/2014/main" id="{3F714826-8A46-06FE-CF1C-9EE6645CF408}"/>
                    </a:ext>
                  </a:extLst>
                </p:cNvPr>
                <p:cNvPicPr/>
                <p:nvPr/>
              </p:nvPicPr>
              <p:blipFill>
                <a:blip r:embed="rId70"/>
                <a:stretch>
                  <a:fillRect/>
                </a:stretch>
              </p:blipFill>
              <p:spPr>
                <a:xfrm>
                  <a:off x="1493869" y="5099302"/>
                  <a:ext cx="1533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E92C1C3F-E0EC-89EF-DEF4-47A136E87AB0}"/>
                    </a:ext>
                  </a:extLst>
                </p14:cNvPr>
                <p14:cNvContentPartPr/>
                <p14:nvPr/>
              </p14:nvContentPartPr>
              <p14:xfrm>
                <a:off x="1645069" y="5218462"/>
                <a:ext cx="66240" cy="147600"/>
              </p14:xfrm>
            </p:contentPart>
          </mc:Choice>
          <mc:Fallback xmlns="">
            <p:pic>
              <p:nvPicPr>
                <p:cNvPr id="43" name="Freihand 42">
                  <a:extLst>
                    <a:ext uri="{FF2B5EF4-FFF2-40B4-BE49-F238E27FC236}">
                      <a16:creationId xmlns:a16="http://schemas.microsoft.com/office/drawing/2014/main" id="{E92C1C3F-E0EC-89EF-DEF4-47A136E87AB0}"/>
                    </a:ext>
                  </a:extLst>
                </p:cNvPr>
                <p:cNvPicPr/>
                <p:nvPr/>
              </p:nvPicPr>
              <p:blipFill>
                <a:blip r:embed="rId72"/>
                <a:stretch>
                  <a:fillRect/>
                </a:stretch>
              </p:blipFill>
              <p:spPr>
                <a:xfrm>
                  <a:off x="1636069" y="5209822"/>
                  <a:ext cx="83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DD4137CC-995D-7AC1-80D5-78C0A707F93D}"/>
                    </a:ext>
                  </a:extLst>
                </p14:cNvPr>
                <p14:cNvContentPartPr/>
                <p14:nvPr/>
              </p14:nvContentPartPr>
              <p14:xfrm>
                <a:off x="1724989" y="5217022"/>
                <a:ext cx="107280" cy="110520"/>
              </p14:xfrm>
            </p:contentPart>
          </mc:Choice>
          <mc:Fallback xmlns="">
            <p:pic>
              <p:nvPicPr>
                <p:cNvPr id="44" name="Freihand 43">
                  <a:extLst>
                    <a:ext uri="{FF2B5EF4-FFF2-40B4-BE49-F238E27FC236}">
                      <a16:creationId xmlns:a16="http://schemas.microsoft.com/office/drawing/2014/main" id="{DD4137CC-995D-7AC1-80D5-78C0A707F93D}"/>
                    </a:ext>
                  </a:extLst>
                </p:cNvPr>
                <p:cNvPicPr/>
                <p:nvPr/>
              </p:nvPicPr>
              <p:blipFill>
                <a:blip r:embed="rId74"/>
                <a:stretch>
                  <a:fillRect/>
                </a:stretch>
              </p:blipFill>
              <p:spPr>
                <a:xfrm>
                  <a:off x="1715989" y="5208022"/>
                  <a:ext cx="124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3EA8C7D0-9242-C1BA-779F-E716E3A1D0BA}"/>
                    </a:ext>
                  </a:extLst>
                </p14:cNvPr>
                <p14:cNvContentPartPr/>
                <p14:nvPr/>
              </p14:nvContentPartPr>
              <p14:xfrm>
                <a:off x="1777549" y="5200822"/>
                <a:ext cx="184680" cy="130320"/>
              </p14:xfrm>
            </p:contentPart>
          </mc:Choice>
          <mc:Fallback xmlns="">
            <p:pic>
              <p:nvPicPr>
                <p:cNvPr id="45" name="Freihand 44">
                  <a:extLst>
                    <a:ext uri="{FF2B5EF4-FFF2-40B4-BE49-F238E27FC236}">
                      <a16:creationId xmlns:a16="http://schemas.microsoft.com/office/drawing/2014/main" id="{3EA8C7D0-9242-C1BA-779F-E716E3A1D0BA}"/>
                    </a:ext>
                  </a:extLst>
                </p:cNvPr>
                <p:cNvPicPr/>
                <p:nvPr/>
              </p:nvPicPr>
              <p:blipFill>
                <a:blip r:embed="rId76"/>
                <a:stretch>
                  <a:fillRect/>
                </a:stretch>
              </p:blipFill>
              <p:spPr>
                <a:xfrm>
                  <a:off x="1768909" y="5192182"/>
                  <a:ext cx="202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CD2E0B5B-8895-B84E-339A-6C657D0B963F}"/>
                    </a:ext>
                  </a:extLst>
                </p14:cNvPr>
                <p14:cNvContentPartPr/>
                <p14:nvPr/>
              </p14:nvContentPartPr>
              <p14:xfrm>
                <a:off x="2086429" y="5070142"/>
                <a:ext cx="81360" cy="185400"/>
              </p14:xfrm>
            </p:contentPart>
          </mc:Choice>
          <mc:Fallback xmlns="">
            <p:pic>
              <p:nvPicPr>
                <p:cNvPr id="47" name="Freihand 46">
                  <a:extLst>
                    <a:ext uri="{FF2B5EF4-FFF2-40B4-BE49-F238E27FC236}">
                      <a16:creationId xmlns:a16="http://schemas.microsoft.com/office/drawing/2014/main" id="{CD2E0B5B-8895-B84E-339A-6C657D0B963F}"/>
                    </a:ext>
                  </a:extLst>
                </p:cNvPr>
                <p:cNvPicPr/>
                <p:nvPr/>
              </p:nvPicPr>
              <p:blipFill>
                <a:blip r:embed="rId78"/>
                <a:stretch>
                  <a:fillRect/>
                </a:stretch>
              </p:blipFill>
              <p:spPr>
                <a:xfrm>
                  <a:off x="2077789" y="5061142"/>
                  <a:ext cx="99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37914B46-7C5A-63E5-E487-42480FFE2CE0}"/>
                    </a:ext>
                  </a:extLst>
                </p14:cNvPr>
                <p14:cNvContentPartPr/>
                <p14:nvPr/>
              </p14:nvContentPartPr>
              <p14:xfrm>
                <a:off x="2026309" y="5041342"/>
                <a:ext cx="196560" cy="135000"/>
              </p14:xfrm>
            </p:contentPart>
          </mc:Choice>
          <mc:Fallback xmlns="">
            <p:pic>
              <p:nvPicPr>
                <p:cNvPr id="48" name="Freihand 47">
                  <a:extLst>
                    <a:ext uri="{FF2B5EF4-FFF2-40B4-BE49-F238E27FC236}">
                      <a16:creationId xmlns:a16="http://schemas.microsoft.com/office/drawing/2014/main" id="{37914B46-7C5A-63E5-E487-42480FFE2CE0}"/>
                    </a:ext>
                  </a:extLst>
                </p:cNvPr>
                <p:cNvPicPr/>
                <p:nvPr/>
              </p:nvPicPr>
              <p:blipFill>
                <a:blip r:embed="rId80"/>
                <a:stretch>
                  <a:fillRect/>
                </a:stretch>
              </p:blipFill>
              <p:spPr>
                <a:xfrm>
                  <a:off x="2017309" y="5032702"/>
                  <a:ext cx="214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6E791D4B-279B-0E0D-8DEA-34D39F9C3DBC}"/>
                    </a:ext>
                  </a:extLst>
                </p14:cNvPr>
                <p14:cNvContentPartPr/>
                <p14:nvPr/>
              </p14:nvContentPartPr>
              <p14:xfrm>
                <a:off x="2195509" y="5188222"/>
                <a:ext cx="119160" cy="144720"/>
              </p14:xfrm>
            </p:contentPart>
          </mc:Choice>
          <mc:Fallback xmlns="">
            <p:pic>
              <p:nvPicPr>
                <p:cNvPr id="49" name="Freihand 48">
                  <a:extLst>
                    <a:ext uri="{FF2B5EF4-FFF2-40B4-BE49-F238E27FC236}">
                      <a16:creationId xmlns:a16="http://schemas.microsoft.com/office/drawing/2014/main" id="{6E791D4B-279B-0E0D-8DEA-34D39F9C3DBC}"/>
                    </a:ext>
                  </a:extLst>
                </p:cNvPr>
                <p:cNvPicPr/>
                <p:nvPr/>
              </p:nvPicPr>
              <p:blipFill>
                <a:blip r:embed="rId82"/>
                <a:stretch>
                  <a:fillRect/>
                </a:stretch>
              </p:blipFill>
              <p:spPr>
                <a:xfrm>
                  <a:off x="2186869" y="5179582"/>
                  <a:ext cx="136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7565430B-BEBC-13F7-752D-CED7B6696A22}"/>
                    </a:ext>
                  </a:extLst>
                </p14:cNvPr>
                <p14:cNvContentPartPr/>
                <p14:nvPr/>
              </p14:nvContentPartPr>
              <p14:xfrm>
                <a:off x="2322589" y="5180302"/>
                <a:ext cx="115200" cy="162360"/>
              </p14:xfrm>
            </p:contentPart>
          </mc:Choice>
          <mc:Fallback xmlns="">
            <p:pic>
              <p:nvPicPr>
                <p:cNvPr id="50" name="Freihand 49">
                  <a:extLst>
                    <a:ext uri="{FF2B5EF4-FFF2-40B4-BE49-F238E27FC236}">
                      <a16:creationId xmlns:a16="http://schemas.microsoft.com/office/drawing/2014/main" id="{7565430B-BEBC-13F7-752D-CED7B6696A22}"/>
                    </a:ext>
                  </a:extLst>
                </p:cNvPr>
                <p:cNvPicPr/>
                <p:nvPr/>
              </p:nvPicPr>
              <p:blipFill>
                <a:blip r:embed="rId84"/>
                <a:stretch>
                  <a:fillRect/>
                </a:stretch>
              </p:blipFill>
              <p:spPr>
                <a:xfrm>
                  <a:off x="2313949" y="5171662"/>
                  <a:ext cx="132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D4773CA6-9C3B-C962-F396-366F993FBBF6}"/>
                    </a:ext>
                  </a:extLst>
                </p14:cNvPr>
                <p14:cNvContentPartPr/>
                <p14:nvPr/>
              </p14:nvContentPartPr>
              <p14:xfrm>
                <a:off x="2680069" y="5115862"/>
                <a:ext cx="13680" cy="132120"/>
              </p14:xfrm>
            </p:contentPart>
          </mc:Choice>
          <mc:Fallback xmlns="">
            <p:pic>
              <p:nvPicPr>
                <p:cNvPr id="51" name="Freihand 50">
                  <a:extLst>
                    <a:ext uri="{FF2B5EF4-FFF2-40B4-BE49-F238E27FC236}">
                      <a16:creationId xmlns:a16="http://schemas.microsoft.com/office/drawing/2014/main" id="{D4773CA6-9C3B-C962-F396-366F993FBBF6}"/>
                    </a:ext>
                  </a:extLst>
                </p:cNvPr>
                <p:cNvPicPr/>
                <p:nvPr/>
              </p:nvPicPr>
              <p:blipFill>
                <a:blip r:embed="rId86"/>
                <a:stretch>
                  <a:fillRect/>
                </a:stretch>
              </p:blipFill>
              <p:spPr>
                <a:xfrm>
                  <a:off x="2671069" y="5106862"/>
                  <a:ext cx="31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D8C20103-EB70-3AFF-2272-4D3609AA548C}"/>
                    </a:ext>
                  </a:extLst>
                </p14:cNvPr>
                <p14:cNvContentPartPr/>
                <p14:nvPr/>
              </p14:nvContentPartPr>
              <p14:xfrm>
                <a:off x="2612389" y="5159782"/>
                <a:ext cx="174600" cy="15480"/>
              </p14:xfrm>
            </p:contentPart>
          </mc:Choice>
          <mc:Fallback xmlns="">
            <p:pic>
              <p:nvPicPr>
                <p:cNvPr id="52" name="Freihand 51">
                  <a:extLst>
                    <a:ext uri="{FF2B5EF4-FFF2-40B4-BE49-F238E27FC236}">
                      <a16:creationId xmlns:a16="http://schemas.microsoft.com/office/drawing/2014/main" id="{D8C20103-EB70-3AFF-2272-4D3609AA548C}"/>
                    </a:ext>
                  </a:extLst>
                </p:cNvPr>
                <p:cNvPicPr/>
                <p:nvPr/>
              </p:nvPicPr>
              <p:blipFill>
                <a:blip r:embed="rId88"/>
                <a:stretch>
                  <a:fillRect/>
                </a:stretch>
              </p:blipFill>
              <p:spPr>
                <a:xfrm>
                  <a:off x="2603749" y="5150782"/>
                  <a:ext cx="192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BDD49E58-12FA-C4DC-0391-7AA8135C2EC6}"/>
                    </a:ext>
                  </a:extLst>
                </p14:cNvPr>
                <p14:cNvContentPartPr/>
                <p14:nvPr/>
              </p14:nvContentPartPr>
              <p14:xfrm>
                <a:off x="2882389" y="5084902"/>
                <a:ext cx="115920" cy="299160"/>
              </p14:xfrm>
            </p:contentPart>
          </mc:Choice>
          <mc:Fallback xmlns="">
            <p:pic>
              <p:nvPicPr>
                <p:cNvPr id="53" name="Freihand 52">
                  <a:extLst>
                    <a:ext uri="{FF2B5EF4-FFF2-40B4-BE49-F238E27FC236}">
                      <a16:creationId xmlns:a16="http://schemas.microsoft.com/office/drawing/2014/main" id="{BDD49E58-12FA-C4DC-0391-7AA8135C2EC6}"/>
                    </a:ext>
                  </a:extLst>
                </p:cNvPr>
                <p:cNvPicPr/>
                <p:nvPr/>
              </p:nvPicPr>
              <p:blipFill>
                <a:blip r:embed="rId90"/>
                <a:stretch>
                  <a:fillRect/>
                </a:stretch>
              </p:blipFill>
              <p:spPr>
                <a:xfrm>
                  <a:off x="2873389" y="5075902"/>
                  <a:ext cx="1335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040EA54E-C883-0621-EE3E-53E26BD4D40B}"/>
                    </a:ext>
                  </a:extLst>
                </p14:cNvPr>
                <p14:cNvContentPartPr/>
                <p14:nvPr/>
              </p14:nvContentPartPr>
              <p14:xfrm>
                <a:off x="3036109" y="5208382"/>
                <a:ext cx="73800" cy="102960"/>
              </p14:xfrm>
            </p:contentPart>
          </mc:Choice>
          <mc:Fallback xmlns="">
            <p:pic>
              <p:nvPicPr>
                <p:cNvPr id="54" name="Freihand 53">
                  <a:extLst>
                    <a:ext uri="{FF2B5EF4-FFF2-40B4-BE49-F238E27FC236}">
                      <a16:creationId xmlns:a16="http://schemas.microsoft.com/office/drawing/2014/main" id="{040EA54E-C883-0621-EE3E-53E26BD4D40B}"/>
                    </a:ext>
                  </a:extLst>
                </p:cNvPr>
                <p:cNvPicPr/>
                <p:nvPr/>
              </p:nvPicPr>
              <p:blipFill>
                <a:blip r:embed="rId92"/>
                <a:stretch>
                  <a:fillRect/>
                </a:stretch>
              </p:blipFill>
              <p:spPr>
                <a:xfrm>
                  <a:off x="3027469" y="5199382"/>
                  <a:ext cx="91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369E4EF1-5064-A47D-78AD-BBA542371059}"/>
                    </a:ext>
                  </a:extLst>
                </p14:cNvPr>
                <p14:cNvContentPartPr/>
                <p14:nvPr/>
              </p14:nvContentPartPr>
              <p14:xfrm>
                <a:off x="3147349" y="5190742"/>
                <a:ext cx="115920" cy="116640"/>
              </p14:xfrm>
            </p:contentPart>
          </mc:Choice>
          <mc:Fallback xmlns="">
            <p:pic>
              <p:nvPicPr>
                <p:cNvPr id="55" name="Freihand 54">
                  <a:extLst>
                    <a:ext uri="{FF2B5EF4-FFF2-40B4-BE49-F238E27FC236}">
                      <a16:creationId xmlns:a16="http://schemas.microsoft.com/office/drawing/2014/main" id="{369E4EF1-5064-A47D-78AD-BBA542371059}"/>
                    </a:ext>
                  </a:extLst>
                </p:cNvPr>
                <p:cNvPicPr/>
                <p:nvPr/>
              </p:nvPicPr>
              <p:blipFill>
                <a:blip r:embed="rId94"/>
                <a:stretch>
                  <a:fillRect/>
                </a:stretch>
              </p:blipFill>
              <p:spPr>
                <a:xfrm>
                  <a:off x="3138709" y="5181742"/>
                  <a:ext cx="133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9243ACA1-CAAE-54BD-8DF9-054C2512AA71}"/>
                    </a:ext>
                  </a:extLst>
                </p14:cNvPr>
                <p14:cNvContentPartPr/>
                <p14:nvPr/>
              </p14:nvContentPartPr>
              <p14:xfrm>
                <a:off x="3362629" y="5166262"/>
                <a:ext cx="6120" cy="18360"/>
              </p14:xfrm>
            </p:contentPart>
          </mc:Choice>
          <mc:Fallback xmlns="">
            <p:pic>
              <p:nvPicPr>
                <p:cNvPr id="56" name="Freihand 55">
                  <a:extLst>
                    <a:ext uri="{FF2B5EF4-FFF2-40B4-BE49-F238E27FC236}">
                      <a16:creationId xmlns:a16="http://schemas.microsoft.com/office/drawing/2014/main" id="{9243ACA1-CAAE-54BD-8DF9-054C2512AA71}"/>
                    </a:ext>
                  </a:extLst>
                </p:cNvPr>
                <p:cNvPicPr/>
                <p:nvPr/>
              </p:nvPicPr>
              <p:blipFill>
                <a:blip r:embed="rId96"/>
                <a:stretch>
                  <a:fillRect/>
                </a:stretch>
              </p:blipFill>
              <p:spPr>
                <a:xfrm>
                  <a:off x="3353989" y="5157622"/>
                  <a:ext cx="23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3AD3A589-6405-C27C-9AEE-8019D91E7241}"/>
                    </a:ext>
                  </a:extLst>
                </p14:cNvPr>
                <p14:cNvContentPartPr/>
                <p14:nvPr/>
              </p14:nvContentPartPr>
              <p14:xfrm>
                <a:off x="3440029" y="5093182"/>
                <a:ext cx="145800" cy="175320"/>
              </p14:xfrm>
            </p:contentPart>
          </mc:Choice>
          <mc:Fallback xmlns="">
            <p:pic>
              <p:nvPicPr>
                <p:cNvPr id="57" name="Freihand 56">
                  <a:extLst>
                    <a:ext uri="{FF2B5EF4-FFF2-40B4-BE49-F238E27FC236}">
                      <a16:creationId xmlns:a16="http://schemas.microsoft.com/office/drawing/2014/main" id="{3AD3A589-6405-C27C-9AEE-8019D91E7241}"/>
                    </a:ext>
                  </a:extLst>
                </p:cNvPr>
                <p:cNvPicPr/>
                <p:nvPr/>
              </p:nvPicPr>
              <p:blipFill>
                <a:blip r:embed="rId98"/>
                <a:stretch>
                  <a:fillRect/>
                </a:stretch>
              </p:blipFill>
              <p:spPr>
                <a:xfrm>
                  <a:off x="3431389" y="5084182"/>
                  <a:ext cx="1634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A0EAF066-C1C4-21D1-991F-45E07CE4E3A9}"/>
                    </a:ext>
                  </a:extLst>
                </p14:cNvPr>
                <p14:cNvContentPartPr/>
                <p14:nvPr/>
              </p14:nvContentPartPr>
              <p14:xfrm>
                <a:off x="3634429" y="5203702"/>
                <a:ext cx="79920" cy="96840"/>
              </p14:xfrm>
            </p:contentPart>
          </mc:Choice>
          <mc:Fallback xmlns="">
            <p:pic>
              <p:nvPicPr>
                <p:cNvPr id="58" name="Freihand 57">
                  <a:extLst>
                    <a:ext uri="{FF2B5EF4-FFF2-40B4-BE49-F238E27FC236}">
                      <a16:creationId xmlns:a16="http://schemas.microsoft.com/office/drawing/2014/main" id="{A0EAF066-C1C4-21D1-991F-45E07CE4E3A9}"/>
                    </a:ext>
                  </a:extLst>
                </p:cNvPr>
                <p:cNvPicPr/>
                <p:nvPr/>
              </p:nvPicPr>
              <p:blipFill>
                <a:blip r:embed="rId100"/>
                <a:stretch>
                  <a:fillRect/>
                </a:stretch>
              </p:blipFill>
              <p:spPr>
                <a:xfrm>
                  <a:off x="3625789" y="5194702"/>
                  <a:ext cx="97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BAD246F6-674D-A9E3-4CDA-AE8EB7E47BEF}"/>
                    </a:ext>
                  </a:extLst>
                </p14:cNvPr>
                <p14:cNvContentPartPr/>
                <p14:nvPr/>
              </p14:nvContentPartPr>
              <p14:xfrm>
                <a:off x="3743149" y="5187142"/>
                <a:ext cx="124560" cy="135360"/>
              </p14:xfrm>
            </p:contentPart>
          </mc:Choice>
          <mc:Fallback xmlns="">
            <p:pic>
              <p:nvPicPr>
                <p:cNvPr id="59" name="Freihand 58">
                  <a:extLst>
                    <a:ext uri="{FF2B5EF4-FFF2-40B4-BE49-F238E27FC236}">
                      <a16:creationId xmlns:a16="http://schemas.microsoft.com/office/drawing/2014/main" id="{BAD246F6-674D-A9E3-4CDA-AE8EB7E47BEF}"/>
                    </a:ext>
                  </a:extLst>
                </p:cNvPr>
                <p:cNvPicPr/>
                <p:nvPr/>
              </p:nvPicPr>
              <p:blipFill>
                <a:blip r:embed="rId102"/>
                <a:stretch>
                  <a:fillRect/>
                </a:stretch>
              </p:blipFill>
              <p:spPr>
                <a:xfrm>
                  <a:off x="3734509" y="5178142"/>
                  <a:ext cx="142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9CCA6E26-8EAD-61B1-8E98-4A06EDA57370}"/>
                    </a:ext>
                  </a:extLst>
                </p14:cNvPr>
                <p14:cNvContentPartPr/>
                <p14:nvPr/>
              </p14:nvContentPartPr>
              <p14:xfrm>
                <a:off x="3816229" y="5296942"/>
                <a:ext cx="40680" cy="38160"/>
              </p14:xfrm>
            </p:contentPart>
          </mc:Choice>
          <mc:Fallback xmlns="">
            <p:pic>
              <p:nvPicPr>
                <p:cNvPr id="60" name="Freihand 59">
                  <a:extLst>
                    <a:ext uri="{FF2B5EF4-FFF2-40B4-BE49-F238E27FC236}">
                      <a16:creationId xmlns:a16="http://schemas.microsoft.com/office/drawing/2014/main" id="{9CCA6E26-8EAD-61B1-8E98-4A06EDA57370}"/>
                    </a:ext>
                  </a:extLst>
                </p:cNvPr>
                <p:cNvPicPr/>
                <p:nvPr/>
              </p:nvPicPr>
              <p:blipFill>
                <a:blip r:embed="rId104"/>
                <a:stretch>
                  <a:fillRect/>
                </a:stretch>
              </p:blipFill>
              <p:spPr>
                <a:xfrm>
                  <a:off x="3807589" y="5287942"/>
                  <a:ext cx="58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2500C0CE-99B9-7638-713E-BD6E4553DAA7}"/>
                    </a:ext>
                  </a:extLst>
                </p14:cNvPr>
                <p14:cNvContentPartPr/>
                <p14:nvPr/>
              </p14:nvContentPartPr>
              <p14:xfrm>
                <a:off x="4069669" y="5135662"/>
                <a:ext cx="120600" cy="146880"/>
              </p14:xfrm>
            </p:contentPart>
          </mc:Choice>
          <mc:Fallback xmlns="">
            <p:pic>
              <p:nvPicPr>
                <p:cNvPr id="61" name="Freihand 60">
                  <a:extLst>
                    <a:ext uri="{FF2B5EF4-FFF2-40B4-BE49-F238E27FC236}">
                      <a16:creationId xmlns:a16="http://schemas.microsoft.com/office/drawing/2014/main" id="{2500C0CE-99B9-7638-713E-BD6E4553DAA7}"/>
                    </a:ext>
                  </a:extLst>
                </p:cNvPr>
                <p:cNvPicPr/>
                <p:nvPr/>
              </p:nvPicPr>
              <p:blipFill>
                <a:blip r:embed="rId106"/>
                <a:stretch>
                  <a:fillRect/>
                </a:stretch>
              </p:blipFill>
              <p:spPr>
                <a:xfrm>
                  <a:off x="4060669" y="5126662"/>
                  <a:ext cx="138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26F7B096-BF85-F334-0AAD-D324220624B4}"/>
                    </a:ext>
                  </a:extLst>
                </p14:cNvPr>
                <p14:cNvContentPartPr/>
                <p14:nvPr/>
              </p14:nvContentPartPr>
              <p14:xfrm>
                <a:off x="4286749" y="5098222"/>
                <a:ext cx="133920" cy="289080"/>
              </p14:xfrm>
            </p:contentPart>
          </mc:Choice>
          <mc:Fallback xmlns="">
            <p:pic>
              <p:nvPicPr>
                <p:cNvPr id="62" name="Freihand 61">
                  <a:extLst>
                    <a:ext uri="{FF2B5EF4-FFF2-40B4-BE49-F238E27FC236}">
                      <a16:creationId xmlns:a16="http://schemas.microsoft.com/office/drawing/2014/main" id="{26F7B096-BF85-F334-0AAD-D324220624B4}"/>
                    </a:ext>
                  </a:extLst>
                </p:cNvPr>
                <p:cNvPicPr/>
                <p:nvPr/>
              </p:nvPicPr>
              <p:blipFill>
                <a:blip r:embed="rId108"/>
                <a:stretch>
                  <a:fillRect/>
                </a:stretch>
              </p:blipFill>
              <p:spPr>
                <a:xfrm>
                  <a:off x="4277749" y="5089582"/>
                  <a:ext cx="1515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61602D2D-4BEC-E0F7-3D6E-CC66E011B2C4}"/>
                    </a:ext>
                  </a:extLst>
                </p14:cNvPr>
                <p14:cNvContentPartPr/>
                <p14:nvPr/>
              </p14:nvContentPartPr>
              <p14:xfrm>
                <a:off x="4514989" y="5206222"/>
                <a:ext cx="42840" cy="124200"/>
              </p14:xfrm>
            </p:contentPart>
          </mc:Choice>
          <mc:Fallback xmlns="">
            <p:pic>
              <p:nvPicPr>
                <p:cNvPr id="63" name="Freihand 62">
                  <a:extLst>
                    <a:ext uri="{FF2B5EF4-FFF2-40B4-BE49-F238E27FC236}">
                      <a16:creationId xmlns:a16="http://schemas.microsoft.com/office/drawing/2014/main" id="{61602D2D-4BEC-E0F7-3D6E-CC66E011B2C4}"/>
                    </a:ext>
                  </a:extLst>
                </p:cNvPr>
                <p:cNvPicPr/>
                <p:nvPr/>
              </p:nvPicPr>
              <p:blipFill>
                <a:blip r:embed="rId110"/>
                <a:stretch>
                  <a:fillRect/>
                </a:stretch>
              </p:blipFill>
              <p:spPr>
                <a:xfrm>
                  <a:off x="4505989" y="5197222"/>
                  <a:ext cx="60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6A404342-9C21-5604-288E-AD6232DF4A15}"/>
                    </a:ext>
                  </a:extLst>
                </p14:cNvPr>
                <p14:cNvContentPartPr/>
                <p14:nvPr/>
              </p14:nvContentPartPr>
              <p14:xfrm>
                <a:off x="4465309" y="5154022"/>
                <a:ext cx="162000" cy="167400"/>
              </p14:xfrm>
            </p:contentPart>
          </mc:Choice>
          <mc:Fallback xmlns="">
            <p:pic>
              <p:nvPicPr>
                <p:cNvPr id="64" name="Freihand 63">
                  <a:extLst>
                    <a:ext uri="{FF2B5EF4-FFF2-40B4-BE49-F238E27FC236}">
                      <a16:creationId xmlns:a16="http://schemas.microsoft.com/office/drawing/2014/main" id="{6A404342-9C21-5604-288E-AD6232DF4A15}"/>
                    </a:ext>
                  </a:extLst>
                </p:cNvPr>
                <p:cNvPicPr/>
                <p:nvPr/>
              </p:nvPicPr>
              <p:blipFill>
                <a:blip r:embed="rId112"/>
                <a:stretch>
                  <a:fillRect/>
                </a:stretch>
              </p:blipFill>
              <p:spPr>
                <a:xfrm>
                  <a:off x="4456669" y="5145022"/>
                  <a:ext cx="179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15486CC2-1E01-D334-5BED-88E81F642655}"/>
                    </a:ext>
                  </a:extLst>
                </p14:cNvPr>
                <p14:cNvContentPartPr/>
                <p14:nvPr/>
              </p14:nvContentPartPr>
              <p14:xfrm>
                <a:off x="4704349" y="5155462"/>
                <a:ext cx="29880" cy="36360"/>
              </p14:xfrm>
            </p:contentPart>
          </mc:Choice>
          <mc:Fallback xmlns="">
            <p:pic>
              <p:nvPicPr>
                <p:cNvPr id="65" name="Freihand 64">
                  <a:extLst>
                    <a:ext uri="{FF2B5EF4-FFF2-40B4-BE49-F238E27FC236}">
                      <a16:creationId xmlns:a16="http://schemas.microsoft.com/office/drawing/2014/main" id="{15486CC2-1E01-D334-5BED-88E81F642655}"/>
                    </a:ext>
                  </a:extLst>
                </p:cNvPr>
                <p:cNvPicPr/>
                <p:nvPr/>
              </p:nvPicPr>
              <p:blipFill>
                <a:blip r:embed="rId114"/>
                <a:stretch>
                  <a:fillRect/>
                </a:stretch>
              </p:blipFill>
              <p:spPr>
                <a:xfrm>
                  <a:off x="4695349" y="5146822"/>
                  <a:ext cx="475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88D02F87-7703-9FB8-1D3D-5AF8121120EC}"/>
                    </a:ext>
                  </a:extLst>
                </p14:cNvPr>
                <p14:cNvContentPartPr/>
                <p14:nvPr/>
              </p14:nvContentPartPr>
              <p14:xfrm>
                <a:off x="4840429" y="5056102"/>
                <a:ext cx="222840" cy="201240"/>
              </p14:xfrm>
            </p:contentPart>
          </mc:Choice>
          <mc:Fallback xmlns="">
            <p:pic>
              <p:nvPicPr>
                <p:cNvPr id="66" name="Freihand 65">
                  <a:extLst>
                    <a:ext uri="{FF2B5EF4-FFF2-40B4-BE49-F238E27FC236}">
                      <a16:creationId xmlns:a16="http://schemas.microsoft.com/office/drawing/2014/main" id="{88D02F87-7703-9FB8-1D3D-5AF8121120EC}"/>
                    </a:ext>
                  </a:extLst>
                </p:cNvPr>
                <p:cNvPicPr/>
                <p:nvPr/>
              </p:nvPicPr>
              <p:blipFill>
                <a:blip r:embed="rId116"/>
                <a:stretch>
                  <a:fillRect/>
                </a:stretch>
              </p:blipFill>
              <p:spPr>
                <a:xfrm>
                  <a:off x="4831789" y="5047102"/>
                  <a:ext cx="240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3C08AA03-379F-0598-6F29-986981B0D63B}"/>
                    </a:ext>
                  </a:extLst>
                </p14:cNvPr>
                <p14:cNvContentPartPr/>
                <p14:nvPr/>
              </p14:nvContentPartPr>
              <p14:xfrm>
                <a:off x="4844749" y="5046742"/>
                <a:ext cx="205200" cy="24120"/>
              </p14:xfrm>
            </p:contentPart>
          </mc:Choice>
          <mc:Fallback xmlns="">
            <p:pic>
              <p:nvPicPr>
                <p:cNvPr id="67" name="Freihand 66">
                  <a:extLst>
                    <a:ext uri="{FF2B5EF4-FFF2-40B4-BE49-F238E27FC236}">
                      <a16:creationId xmlns:a16="http://schemas.microsoft.com/office/drawing/2014/main" id="{3C08AA03-379F-0598-6F29-986981B0D63B}"/>
                    </a:ext>
                  </a:extLst>
                </p:cNvPr>
                <p:cNvPicPr/>
                <p:nvPr/>
              </p:nvPicPr>
              <p:blipFill>
                <a:blip r:embed="rId118"/>
                <a:stretch>
                  <a:fillRect/>
                </a:stretch>
              </p:blipFill>
              <p:spPr>
                <a:xfrm>
                  <a:off x="4835749" y="5037742"/>
                  <a:ext cx="222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0718A9C8-52CF-CDCA-5DE4-F74B11D5058D}"/>
                    </a:ext>
                  </a:extLst>
                </p14:cNvPr>
                <p14:cNvContentPartPr/>
                <p14:nvPr/>
              </p14:nvContentPartPr>
              <p14:xfrm>
                <a:off x="5245069" y="5110822"/>
                <a:ext cx="30240" cy="131400"/>
              </p14:xfrm>
            </p:contentPart>
          </mc:Choice>
          <mc:Fallback xmlns="">
            <p:pic>
              <p:nvPicPr>
                <p:cNvPr id="69" name="Freihand 68">
                  <a:extLst>
                    <a:ext uri="{FF2B5EF4-FFF2-40B4-BE49-F238E27FC236}">
                      <a16:creationId xmlns:a16="http://schemas.microsoft.com/office/drawing/2014/main" id="{0718A9C8-52CF-CDCA-5DE4-F74B11D5058D}"/>
                    </a:ext>
                  </a:extLst>
                </p:cNvPr>
                <p:cNvPicPr/>
                <p:nvPr/>
              </p:nvPicPr>
              <p:blipFill>
                <a:blip r:embed="rId120"/>
                <a:stretch>
                  <a:fillRect/>
                </a:stretch>
              </p:blipFill>
              <p:spPr>
                <a:xfrm>
                  <a:off x="5236069" y="5101822"/>
                  <a:ext cx="47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76C04EE3-37D4-6CED-F0D0-8FC2AE60E462}"/>
                    </a:ext>
                  </a:extLst>
                </p14:cNvPr>
                <p14:cNvContentPartPr/>
                <p14:nvPr/>
              </p14:nvContentPartPr>
              <p14:xfrm>
                <a:off x="5204749" y="5141782"/>
                <a:ext cx="131040" cy="7560"/>
              </p14:xfrm>
            </p:contentPart>
          </mc:Choice>
          <mc:Fallback xmlns="">
            <p:pic>
              <p:nvPicPr>
                <p:cNvPr id="70" name="Freihand 69">
                  <a:extLst>
                    <a:ext uri="{FF2B5EF4-FFF2-40B4-BE49-F238E27FC236}">
                      <a16:creationId xmlns:a16="http://schemas.microsoft.com/office/drawing/2014/main" id="{76C04EE3-37D4-6CED-F0D0-8FC2AE60E462}"/>
                    </a:ext>
                  </a:extLst>
                </p:cNvPr>
                <p:cNvPicPr/>
                <p:nvPr/>
              </p:nvPicPr>
              <p:blipFill>
                <a:blip r:embed="rId122"/>
                <a:stretch>
                  <a:fillRect/>
                </a:stretch>
              </p:blipFill>
              <p:spPr>
                <a:xfrm>
                  <a:off x="5195749" y="5132782"/>
                  <a:ext cx="148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5856755C-D2DE-D59B-37FE-528C54DBFB10}"/>
                    </a:ext>
                  </a:extLst>
                </p14:cNvPr>
                <p14:cNvContentPartPr/>
                <p14:nvPr/>
              </p14:nvContentPartPr>
              <p14:xfrm>
                <a:off x="5567629" y="5085262"/>
                <a:ext cx="120960" cy="237960"/>
              </p14:xfrm>
            </p:contentPart>
          </mc:Choice>
          <mc:Fallback xmlns="">
            <p:pic>
              <p:nvPicPr>
                <p:cNvPr id="72" name="Freihand 71">
                  <a:extLst>
                    <a:ext uri="{FF2B5EF4-FFF2-40B4-BE49-F238E27FC236}">
                      <a16:creationId xmlns:a16="http://schemas.microsoft.com/office/drawing/2014/main" id="{5856755C-D2DE-D59B-37FE-528C54DBFB10}"/>
                    </a:ext>
                  </a:extLst>
                </p:cNvPr>
                <p:cNvPicPr/>
                <p:nvPr/>
              </p:nvPicPr>
              <p:blipFill>
                <a:blip r:embed="rId124"/>
                <a:stretch>
                  <a:fillRect/>
                </a:stretch>
              </p:blipFill>
              <p:spPr>
                <a:xfrm>
                  <a:off x="5558989" y="5076262"/>
                  <a:ext cx="1386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BFE534F4-85CC-C783-BBE8-99AB9614344F}"/>
                    </a:ext>
                  </a:extLst>
                </p14:cNvPr>
                <p14:cNvContentPartPr/>
                <p14:nvPr/>
              </p14:nvContentPartPr>
              <p14:xfrm>
                <a:off x="5701909" y="5168422"/>
                <a:ext cx="18360" cy="92880"/>
              </p14:xfrm>
            </p:contentPart>
          </mc:Choice>
          <mc:Fallback xmlns="">
            <p:pic>
              <p:nvPicPr>
                <p:cNvPr id="73" name="Freihand 72">
                  <a:extLst>
                    <a:ext uri="{FF2B5EF4-FFF2-40B4-BE49-F238E27FC236}">
                      <a16:creationId xmlns:a16="http://schemas.microsoft.com/office/drawing/2014/main" id="{BFE534F4-85CC-C783-BBE8-99AB9614344F}"/>
                    </a:ext>
                  </a:extLst>
                </p:cNvPr>
                <p:cNvPicPr/>
                <p:nvPr/>
              </p:nvPicPr>
              <p:blipFill>
                <a:blip r:embed="rId126"/>
                <a:stretch>
                  <a:fillRect/>
                </a:stretch>
              </p:blipFill>
              <p:spPr>
                <a:xfrm>
                  <a:off x="5692909" y="5159782"/>
                  <a:ext cx="36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AD641841-078B-499F-89F3-832BA76E1CFD}"/>
                    </a:ext>
                  </a:extLst>
                </p14:cNvPr>
                <p14:cNvContentPartPr/>
                <p14:nvPr/>
              </p14:nvContentPartPr>
              <p14:xfrm>
                <a:off x="5710549" y="5130622"/>
                <a:ext cx="107640" cy="144360"/>
              </p14:xfrm>
            </p:contentPart>
          </mc:Choice>
          <mc:Fallback xmlns="">
            <p:pic>
              <p:nvPicPr>
                <p:cNvPr id="74" name="Freihand 73">
                  <a:extLst>
                    <a:ext uri="{FF2B5EF4-FFF2-40B4-BE49-F238E27FC236}">
                      <a16:creationId xmlns:a16="http://schemas.microsoft.com/office/drawing/2014/main" id="{AD641841-078B-499F-89F3-832BA76E1CFD}"/>
                    </a:ext>
                  </a:extLst>
                </p:cNvPr>
                <p:cNvPicPr/>
                <p:nvPr/>
              </p:nvPicPr>
              <p:blipFill>
                <a:blip r:embed="rId128"/>
                <a:stretch>
                  <a:fillRect/>
                </a:stretch>
              </p:blipFill>
              <p:spPr>
                <a:xfrm>
                  <a:off x="5701549" y="5121982"/>
                  <a:ext cx="125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569BA355-425B-09CB-84F5-0E136CF0CBA1}"/>
                    </a:ext>
                  </a:extLst>
                </p14:cNvPr>
                <p14:cNvContentPartPr/>
                <p14:nvPr/>
              </p14:nvContentPartPr>
              <p14:xfrm>
                <a:off x="5782189" y="5191102"/>
                <a:ext cx="92160" cy="110160"/>
              </p14:xfrm>
            </p:contentPart>
          </mc:Choice>
          <mc:Fallback xmlns="">
            <p:pic>
              <p:nvPicPr>
                <p:cNvPr id="75" name="Freihand 74">
                  <a:extLst>
                    <a:ext uri="{FF2B5EF4-FFF2-40B4-BE49-F238E27FC236}">
                      <a16:creationId xmlns:a16="http://schemas.microsoft.com/office/drawing/2014/main" id="{569BA355-425B-09CB-84F5-0E136CF0CBA1}"/>
                    </a:ext>
                  </a:extLst>
                </p:cNvPr>
                <p:cNvPicPr/>
                <p:nvPr/>
              </p:nvPicPr>
              <p:blipFill>
                <a:blip r:embed="rId130"/>
                <a:stretch>
                  <a:fillRect/>
                </a:stretch>
              </p:blipFill>
              <p:spPr>
                <a:xfrm>
                  <a:off x="5773189" y="5182462"/>
                  <a:ext cx="109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2B24E14B-69DC-94DD-EE2F-8C61C566DE41}"/>
                    </a:ext>
                  </a:extLst>
                </p14:cNvPr>
                <p14:cNvContentPartPr/>
                <p14:nvPr/>
              </p14:nvContentPartPr>
              <p14:xfrm>
                <a:off x="5912149" y="5123422"/>
                <a:ext cx="83880" cy="185040"/>
              </p14:xfrm>
            </p:contentPart>
          </mc:Choice>
          <mc:Fallback xmlns="">
            <p:pic>
              <p:nvPicPr>
                <p:cNvPr id="76" name="Freihand 75">
                  <a:extLst>
                    <a:ext uri="{FF2B5EF4-FFF2-40B4-BE49-F238E27FC236}">
                      <a16:creationId xmlns:a16="http://schemas.microsoft.com/office/drawing/2014/main" id="{2B24E14B-69DC-94DD-EE2F-8C61C566DE41}"/>
                    </a:ext>
                  </a:extLst>
                </p:cNvPr>
                <p:cNvPicPr/>
                <p:nvPr/>
              </p:nvPicPr>
              <p:blipFill>
                <a:blip r:embed="rId132"/>
                <a:stretch>
                  <a:fillRect/>
                </a:stretch>
              </p:blipFill>
              <p:spPr>
                <a:xfrm>
                  <a:off x="5903509" y="5114782"/>
                  <a:ext cx="101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F7C6F8C6-AA6A-7266-0BBC-B3D4D38D5AC5}"/>
                    </a:ext>
                  </a:extLst>
                </p14:cNvPr>
                <p14:cNvContentPartPr/>
                <p14:nvPr/>
              </p14:nvContentPartPr>
              <p14:xfrm>
                <a:off x="6036349" y="5185342"/>
                <a:ext cx="19800" cy="138960"/>
              </p14:xfrm>
            </p:contentPart>
          </mc:Choice>
          <mc:Fallback xmlns="">
            <p:pic>
              <p:nvPicPr>
                <p:cNvPr id="78" name="Freihand 77">
                  <a:extLst>
                    <a:ext uri="{FF2B5EF4-FFF2-40B4-BE49-F238E27FC236}">
                      <a16:creationId xmlns:a16="http://schemas.microsoft.com/office/drawing/2014/main" id="{F7C6F8C6-AA6A-7266-0BBC-B3D4D38D5AC5}"/>
                    </a:ext>
                  </a:extLst>
                </p:cNvPr>
                <p:cNvPicPr/>
                <p:nvPr/>
              </p:nvPicPr>
              <p:blipFill>
                <a:blip r:embed="rId134"/>
                <a:stretch>
                  <a:fillRect/>
                </a:stretch>
              </p:blipFill>
              <p:spPr>
                <a:xfrm>
                  <a:off x="6027349" y="5176702"/>
                  <a:ext cx="37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Freihand 78">
                  <a:extLst>
                    <a:ext uri="{FF2B5EF4-FFF2-40B4-BE49-F238E27FC236}">
                      <a16:creationId xmlns:a16="http://schemas.microsoft.com/office/drawing/2014/main" id="{ADF5C253-CCD5-C349-9240-017A361240F0}"/>
                    </a:ext>
                  </a:extLst>
                </p14:cNvPr>
                <p14:cNvContentPartPr/>
                <p14:nvPr/>
              </p14:nvContentPartPr>
              <p14:xfrm>
                <a:off x="6018709" y="5179582"/>
                <a:ext cx="64080" cy="19440"/>
              </p14:xfrm>
            </p:contentPart>
          </mc:Choice>
          <mc:Fallback xmlns="">
            <p:pic>
              <p:nvPicPr>
                <p:cNvPr id="79" name="Freihand 78">
                  <a:extLst>
                    <a:ext uri="{FF2B5EF4-FFF2-40B4-BE49-F238E27FC236}">
                      <a16:creationId xmlns:a16="http://schemas.microsoft.com/office/drawing/2014/main" id="{ADF5C253-CCD5-C349-9240-017A361240F0}"/>
                    </a:ext>
                  </a:extLst>
                </p:cNvPr>
                <p:cNvPicPr/>
                <p:nvPr/>
              </p:nvPicPr>
              <p:blipFill>
                <a:blip r:embed="rId136"/>
                <a:stretch>
                  <a:fillRect/>
                </a:stretch>
              </p:blipFill>
              <p:spPr>
                <a:xfrm>
                  <a:off x="6010069" y="5170942"/>
                  <a:ext cx="81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C6A5D6A1-1CD4-866B-4727-3D94C5FBB1D9}"/>
                    </a:ext>
                  </a:extLst>
                </p14:cNvPr>
                <p14:cNvContentPartPr/>
                <p14:nvPr/>
              </p14:nvContentPartPr>
              <p14:xfrm>
                <a:off x="5983789" y="5300182"/>
                <a:ext cx="76320" cy="32760"/>
              </p14:xfrm>
            </p:contentPart>
          </mc:Choice>
          <mc:Fallback xmlns="">
            <p:pic>
              <p:nvPicPr>
                <p:cNvPr id="80" name="Freihand 79">
                  <a:extLst>
                    <a:ext uri="{FF2B5EF4-FFF2-40B4-BE49-F238E27FC236}">
                      <a16:creationId xmlns:a16="http://schemas.microsoft.com/office/drawing/2014/main" id="{C6A5D6A1-1CD4-866B-4727-3D94C5FBB1D9}"/>
                    </a:ext>
                  </a:extLst>
                </p:cNvPr>
                <p:cNvPicPr/>
                <p:nvPr/>
              </p:nvPicPr>
              <p:blipFill>
                <a:blip r:embed="rId138"/>
                <a:stretch>
                  <a:fillRect/>
                </a:stretch>
              </p:blipFill>
              <p:spPr>
                <a:xfrm>
                  <a:off x="5975149" y="5291182"/>
                  <a:ext cx="93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853DF743-2C47-1CA0-18F3-C49BE06D2B54}"/>
                    </a:ext>
                  </a:extLst>
                </p14:cNvPr>
                <p14:cNvContentPartPr/>
                <p14:nvPr/>
              </p14:nvContentPartPr>
              <p14:xfrm>
                <a:off x="6093229" y="5228182"/>
                <a:ext cx="136440" cy="74880"/>
              </p14:xfrm>
            </p:contentPart>
          </mc:Choice>
          <mc:Fallback xmlns="">
            <p:pic>
              <p:nvPicPr>
                <p:cNvPr id="81" name="Freihand 80">
                  <a:extLst>
                    <a:ext uri="{FF2B5EF4-FFF2-40B4-BE49-F238E27FC236}">
                      <a16:creationId xmlns:a16="http://schemas.microsoft.com/office/drawing/2014/main" id="{853DF743-2C47-1CA0-18F3-C49BE06D2B54}"/>
                    </a:ext>
                  </a:extLst>
                </p:cNvPr>
                <p:cNvPicPr/>
                <p:nvPr/>
              </p:nvPicPr>
              <p:blipFill>
                <a:blip r:embed="rId140"/>
                <a:stretch>
                  <a:fillRect/>
                </a:stretch>
              </p:blipFill>
              <p:spPr>
                <a:xfrm>
                  <a:off x="6084589" y="5219542"/>
                  <a:ext cx="154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2851E97A-BB7B-0481-D19B-4D47E1EC6483}"/>
                    </a:ext>
                  </a:extLst>
                </p14:cNvPr>
                <p14:cNvContentPartPr/>
                <p14:nvPr/>
              </p14:nvContentPartPr>
              <p14:xfrm>
                <a:off x="6315709" y="4971142"/>
                <a:ext cx="173160" cy="322920"/>
              </p14:xfrm>
            </p:contentPart>
          </mc:Choice>
          <mc:Fallback xmlns="">
            <p:pic>
              <p:nvPicPr>
                <p:cNvPr id="82" name="Freihand 81">
                  <a:extLst>
                    <a:ext uri="{FF2B5EF4-FFF2-40B4-BE49-F238E27FC236}">
                      <a16:creationId xmlns:a16="http://schemas.microsoft.com/office/drawing/2014/main" id="{2851E97A-BB7B-0481-D19B-4D47E1EC6483}"/>
                    </a:ext>
                  </a:extLst>
                </p:cNvPr>
                <p:cNvPicPr/>
                <p:nvPr/>
              </p:nvPicPr>
              <p:blipFill>
                <a:blip r:embed="rId142"/>
                <a:stretch>
                  <a:fillRect/>
                </a:stretch>
              </p:blipFill>
              <p:spPr>
                <a:xfrm>
                  <a:off x="6306709" y="4962502"/>
                  <a:ext cx="1908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F61927EC-5227-687B-1C2D-54417D50FAD3}"/>
                    </a:ext>
                  </a:extLst>
                </p14:cNvPr>
                <p14:cNvContentPartPr/>
                <p14:nvPr/>
              </p14:nvContentPartPr>
              <p14:xfrm>
                <a:off x="6465469" y="5040622"/>
                <a:ext cx="128160" cy="94680"/>
              </p14:xfrm>
            </p:contentPart>
          </mc:Choice>
          <mc:Fallback xmlns="">
            <p:pic>
              <p:nvPicPr>
                <p:cNvPr id="83" name="Freihand 82">
                  <a:extLst>
                    <a:ext uri="{FF2B5EF4-FFF2-40B4-BE49-F238E27FC236}">
                      <a16:creationId xmlns:a16="http://schemas.microsoft.com/office/drawing/2014/main" id="{F61927EC-5227-687B-1C2D-54417D50FAD3}"/>
                    </a:ext>
                  </a:extLst>
                </p:cNvPr>
                <p:cNvPicPr/>
                <p:nvPr/>
              </p:nvPicPr>
              <p:blipFill>
                <a:blip r:embed="rId144"/>
                <a:stretch>
                  <a:fillRect/>
                </a:stretch>
              </p:blipFill>
              <p:spPr>
                <a:xfrm>
                  <a:off x="6456469" y="5031622"/>
                  <a:ext cx="145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3DF6B96E-3696-096E-D152-4D55F3CEEA80}"/>
                    </a:ext>
                  </a:extLst>
                </p14:cNvPr>
                <p14:cNvContentPartPr/>
                <p14:nvPr/>
              </p14:nvContentPartPr>
              <p14:xfrm>
                <a:off x="6474109" y="5214502"/>
                <a:ext cx="83520" cy="50400"/>
              </p14:xfrm>
            </p:contentPart>
          </mc:Choice>
          <mc:Fallback xmlns="">
            <p:pic>
              <p:nvPicPr>
                <p:cNvPr id="84" name="Freihand 83">
                  <a:extLst>
                    <a:ext uri="{FF2B5EF4-FFF2-40B4-BE49-F238E27FC236}">
                      <a16:creationId xmlns:a16="http://schemas.microsoft.com/office/drawing/2014/main" id="{3DF6B96E-3696-096E-D152-4D55F3CEEA80}"/>
                    </a:ext>
                  </a:extLst>
                </p:cNvPr>
                <p:cNvPicPr/>
                <p:nvPr/>
              </p:nvPicPr>
              <p:blipFill>
                <a:blip r:embed="rId146"/>
                <a:stretch>
                  <a:fillRect/>
                </a:stretch>
              </p:blipFill>
              <p:spPr>
                <a:xfrm>
                  <a:off x="6465109" y="5205502"/>
                  <a:ext cx="101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3CFC089A-FEAA-22A8-E522-926CA5CE98D6}"/>
                    </a:ext>
                  </a:extLst>
                </p14:cNvPr>
                <p14:cNvContentPartPr/>
                <p14:nvPr/>
              </p14:nvContentPartPr>
              <p14:xfrm>
                <a:off x="6636829" y="5046742"/>
                <a:ext cx="131760" cy="183240"/>
              </p14:xfrm>
            </p:contentPart>
          </mc:Choice>
          <mc:Fallback xmlns="">
            <p:pic>
              <p:nvPicPr>
                <p:cNvPr id="85" name="Freihand 84">
                  <a:extLst>
                    <a:ext uri="{FF2B5EF4-FFF2-40B4-BE49-F238E27FC236}">
                      <a16:creationId xmlns:a16="http://schemas.microsoft.com/office/drawing/2014/main" id="{3CFC089A-FEAA-22A8-E522-926CA5CE98D6}"/>
                    </a:ext>
                  </a:extLst>
                </p:cNvPr>
                <p:cNvPicPr/>
                <p:nvPr/>
              </p:nvPicPr>
              <p:blipFill>
                <a:blip r:embed="rId148"/>
                <a:stretch>
                  <a:fillRect/>
                </a:stretch>
              </p:blipFill>
              <p:spPr>
                <a:xfrm>
                  <a:off x="6627829" y="5037742"/>
                  <a:ext cx="149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5A37402A-F204-B92C-0380-DA43B5067B8E}"/>
                    </a:ext>
                  </a:extLst>
                </p14:cNvPr>
                <p14:cNvContentPartPr/>
                <p14:nvPr/>
              </p14:nvContentPartPr>
              <p14:xfrm>
                <a:off x="6892429" y="5113702"/>
                <a:ext cx="87120" cy="29880"/>
              </p14:xfrm>
            </p:contentPart>
          </mc:Choice>
          <mc:Fallback xmlns="">
            <p:pic>
              <p:nvPicPr>
                <p:cNvPr id="86" name="Freihand 85">
                  <a:extLst>
                    <a:ext uri="{FF2B5EF4-FFF2-40B4-BE49-F238E27FC236}">
                      <a16:creationId xmlns:a16="http://schemas.microsoft.com/office/drawing/2014/main" id="{5A37402A-F204-B92C-0380-DA43B5067B8E}"/>
                    </a:ext>
                  </a:extLst>
                </p:cNvPr>
                <p:cNvPicPr/>
                <p:nvPr/>
              </p:nvPicPr>
              <p:blipFill>
                <a:blip r:embed="rId150"/>
                <a:stretch>
                  <a:fillRect/>
                </a:stretch>
              </p:blipFill>
              <p:spPr>
                <a:xfrm>
                  <a:off x="6883789" y="5105062"/>
                  <a:ext cx="104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A385AC4C-B246-4591-3BD5-E1A70F85471F}"/>
                    </a:ext>
                  </a:extLst>
                </p14:cNvPr>
                <p14:cNvContentPartPr/>
                <p14:nvPr/>
              </p14:nvContentPartPr>
              <p14:xfrm>
                <a:off x="7003309" y="5046742"/>
                <a:ext cx="182520" cy="176400"/>
              </p14:xfrm>
            </p:contentPart>
          </mc:Choice>
          <mc:Fallback xmlns="">
            <p:pic>
              <p:nvPicPr>
                <p:cNvPr id="87" name="Freihand 86">
                  <a:extLst>
                    <a:ext uri="{FF2B5EF4-FFF2-40B4-BE49-F238E27FC236}">
                      <a16:creationId xmlns:a16="http://schemas.microsoft.com/office/drawing/2014/main" id="{A385AC4C-B246-4591-3BD5-E1A70F85471F}"/>
                    </a:ext>
                  </a:extLst>
                </p:cNvPr>
                <p:cNvPicPr/>
                <p:nvPr/>
              </p:nvPicPr>
              <p:blipFill>
                <a:blip r:embed="rId152"/>
                <a:stretch>
                  <a:fillRect/>
                </a:stretch>
              </p:blipFill>
              <p:spPr>
                <a:xfrm>
                  <a:off x="6994669" y="5037742"/>
                  <a:ext cx="200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DEA27EAC-7655-E42E-7676-3401101F1A94}"/>
                    </a:ext>
                  </a:extLst>
                </p14:cNvPr>
                <p14:cNvContentPartPr/>
                <p14:nvPr/>
              </p14:nvContentPartPr>
              <p14:xfrm>
                <a:off x="7030669" y="5047822"/>
                <a:ext cx="137160" cy="8640"/>
              </p14:xfrm>
            </p:contentPart>
          </mc:Choice>
          <mc:Fallback xmlns="">
            <p:pic>
              <p:nvPicPr>
                <p:cNvPr id="88" name="Freihand 87">
                  <a:extLst>
                    <a:ext uri="{FF2B5EF4-FFF2-40B4-BE49-F238E27FC236}">
                      <a16:creationId xmlns:a16="http://schemas.microsoft.com/office/drawing/2014/main" id="{DEA27EAC-7655-E42E-7676-3401101F1A94}"/>
                    </a:ext>
                  </a:extLst>
                </p:cNvPr>
                <p:cNvPicPr/>
                <p:nvPr/>
              </p:nvPicPr>
              <p:blipFill>
                <a:blip r:embed="rId154"/>
                <a:stretch>
                  <a:fillRect/>
                </a:stretch>
              </p:blipFill>
              <p:spPr>
                <a:xfrm>
                  <a:off x="7022029" y="5038822"/>
                  <a:ext cx="154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45AE5A91-30B0-0B28-5E01-9BD42CF172B6}"/>
                    </a:ext>
                  </a:extLst>
                </p14:cNvPr>
                <p14:cNvContentPartPr/>
                <p14:nvPr/>
              </p14:nvContentPartPr>
              <p14:xfrm>
                <a:off x="7212109" y="4995262"/>
                <a:ext cx="155160" cy="189360"/>
              </p14:xfrm>
            </p:contentPart>
          </mc:Choice>
          <mc:Fallback xmlns="">
            <p:pic>
              <p:nvPicPr>
                <p:cNvPr id="89" name="Freihand 88">
                  <a:extLst>
                    <a:ext uri="{FF2B5EF4-FFF2-40B4-BE49-F238E27FC236}">
                      <a16:creationId xmlns:a16="http://schemas.microsoft.com/office/drawing/2014/main" id="{45AE5A91-30B0-0B28-5E01-9BD42CF172B6}"/>
                    </a:ext>
                  </a:extLst>
                </p:cNvPr>
                <p:cNvPicPr/>
                <p:nvPr/>
              </p:nvPicPr>
              <p:blipFill>
                <a:blip r:embed="rId156"/>
                <a:stretch>
                  <a:fillRect/>
                </a:stretch>
              </p:blipFill>
              <p:spPr>
                <a:xfrm>
                  <a:off x="7203109" y="4986622"/>
                  <a:ext cx="1728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D773768A-58AA-1BCD-5109-B61155510A91}"/>
                    </a:ext>
                  </a:extLst>
                </p14:cNvPr>
                <p14:cNvContentPartPr/>
                <p14:nvPr/>
              </p14:nvContentPartPr>
              <p14:xfrm>
                <a:off x="7195909" y="4947742"/>
                <a:ext cx="215640" cy="475200"/>
              </p14:xfrm>
            </p:contentPart>
          </mc:Choice>
          <mc:Fallback xmlns="">
            <p:pic>
              <p:nvPicPr>
                <p:cNvPr id="90" name="Freihand 89">
                  <a:extLst>
                    <a:ext uri="{FF2B5EF4-FFF2-40B4-BE49-F238E27FC236}">
                      <a16:creationId xmlns:a16="http://schemas.microsoft.com/office/drawing/2014/main" id="{D773768A-58AA-1BCD-5109-B61155510A91}"/>
                    </a:ext>
                  </a:extLst>
                </p:cNvPr>
                <p:cNvPicPr/>
                <p:nvPr/>
              </p:nvPicPr>
              <p:blipFill>
                <a:blip r:embed="rId158"/>
                <a:stretch>
                  <a:fillRect/>
                </a:stretch>
              </p:blipFill>
              <p:spPr>
                <a:xfrm>
                  <a:off x="7187269" y="4938742"/>
                  <a:ext cx="23328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6A08DE89-F829-E4A3-B7F8-33999042C9F7}"/>
                    </a:ext>
                  </a:extLst>
                </p14:cNvPr>
                <p14:cNvContentPartPr/>
                <p14:nvPr/>
              </p14:nvContentPartPr>
              <p14:xfrm>
                <a:off x="1693309" y="5524462"/>
                <a:ext cx="421920" cy="224640"/>
              </p14:xfrm>
            </p:contentPart>
          </mc:Choice>
          <mc:Fallback xmlns="">
            <p:pic>
              <p:nvPicPr>
                <p:cNvPr id="92" name="Freihand 91">
                  <a:extLst>
                    <a:ext uri="{FF2B5EF4-FFF2-40B4-BE49-F238E27FC236}">
                      <a16:creationId xmlns:a16="http://schemas.microsoft.com/office/drawing/2014/main" id="{6A08DE89-F829-E4A3-B7F8-33999042C9F7}"/>
                    </a:ext>
                  </a:extLst>
                </p:cNvPr>
                <p:cNvPicPr/>
                <p:nvPr/>
              </p:nvPicPr>
              <p:blipFill>
                <a:blip r:embed="rId160"/>
                <a:stretch>
                  <a:fillRect/>
                </a:stretch>
              </p:blipFill>
              <p:spPr>
                <a:xfrm>
                  <a:off x="1684669" y="5515822"/>
                  <a:ext cx="439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27663B47-9FCE-58B3-10CE-2A3C5694215E}"/>
                    </a:ext>
                  </a:extLst>
                </p14:cNvPr>
                <p14:cNvContentPartPr/>
                <p14:nvPr/>
              </p14:nvContentPartPr>
              <p14:xfrm>
                <a:off x="2364709" y="5460742"/>
                <a:ext cx="665280" cy="308160"/>
              </p14:xfrm>
            </p:contentPart>
          </mc:Choice>
          <mc:Fallback xmlns="">
            <p:pic>
              <p:nvPicPr>
                <p:cNvPr id="93" name="Freihand 92">
                  <a:extLst>
                    <a:ext uri="{FF2B5EF4-FFF2-40B4-BE49-F238E27FC236}">
                      <a16:creationId xmlns:a16="http://schemas.microsoft.com/office/drawing/2014/main" id="{27663B47-9FCE-58B3-10CE-2A3C5694215E}"/>
                    </a:ext>
                  </a:extLst>
                </p:cNvPr>
                <p:cNvPicPr/>
                <p:nvPr/>
              </p:nvPicPr>
              <p:blipFill>
                <a:blip r:embed="rId162"/>
                <a:stretch>
                  <a:fillRect/>
                </a:stretch>
              </p:blipFill>
              <p:spPr>
                <a:xfrm>
                  <a:off x="2356069" y="5451742"/>
                  <a:ext cx="6829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C459323B-2016-3B68-2588-6D7935DED785}"/>
                    </a:ext>
                  </a:extLst>
                </p14:cNvPr>
                <p14:cNvContentPartPr/>
                <p14:nvPr/>
              </p14:nvContentPartPr>
              <p14:xfrm>
                <a:off x="2614909" y="5393422"/>
                <a:ext cx="1842120" cy="389160"/>
              </p14:xfrm>
            </p:contentPart>
          </mc:Choice>
          <mc:Fallback xmlns="">
            <p:pic>
              <p:nvPicPr>
                <p:cNvPr id="94" name="Freihand 93">
                  <a:extLst>
                    <a:ext uri="{FF2B5EF4-FFF2-40B4-BE49-F238E27FC236}">
                      <a16:creationId xmlns:a16="http://schemas.microsoft.com/office/drawing/2014/main" id="{C459323B-2016-3B68-2588-6D7935DED785}"/>
                    </a:ext>
                  </a:extLst>
                </p:cNvPr>
                <p:cNvPicPr/>
                <p:nvPr/>
              </p:nvPicPr>
              <p:blipFill>
                <a:blip r:embed="rId164"/>
                <a:stretch>
                  <a:fillRect/>
                </a:stretch>
              </p:blipFill>
              <p:spPr>
                <a:xfrm>
                  <a:off x="2605909" y="5384422"/>
                  <a:ext cx="185976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CFA919B8-0D52-72DA-B46D-3C665F899C73}"/>
                    </a:ext>
                  </a:extLst>
                </p14:cNvPr>
                <p14:cNvContentPartPr/>
                <p14:nvPr/>
              </p14:nvContentPartPr>
              <p14:xfrm>
                <a:off x="2473429" y="5418982"/>
                <a:ext cx="3411720" cy="405720"/>
              </p14:xfrm>
            </p:contentPart>
          </mc:Choice>
          <mc:Fallback xmlns="">
            <p:pic>
              <p:nvPicPr>
                <p:cNvPr id="95" name="Freihand 94">
                  <a:extLst>
                    <a:ext uri="{FF2B5EF4-FFF2-40B4-BE49-F238E27FC236}">
                      <a16:creationId xmlns:a16="http://schemas.microsoft.com/office/drawing/2014/main" id="{CFA919B8-0D52-72DA-B46D-3C665F899C73}"/>
                    </a:ext>
                  </a:extLst>
                </p:cNvPr>
                <p:cNvPicPr/>
                <p:nvPr/>
              </p:nvPicPr>
              <p:blipFill>
                <a:blip r:embed="rId166"/>
                <a:stretch>
                  <a:fillRect/>
                </a:stretch>
              </p:blipFill>
              <p:spPr>
                <a:xfrm>
                  <a:off x="2464789" y="5409982"/>
                  <a:ext cx="342936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7" name="Freihand 96">
                  <a:extLst>
                    <a:ext uri="{FF2B5EF4-FFF2-40B4-BE49-F238E27FC236}">
                      <a16:creationId xmlns:a16="http://schemas.microsoft.com/office/drawing/2014/main" id="{FD2EDE3D-6BF4-F838-241D-977688572299}"/>
                    </a:ext>
                  </a:extLst>
                </p14:cNvPr>
                <p14:cNvContentPartPr/>
                <p14:nvPr/>
              </p14:nvContentPartPr>
              <p14:xfrm>
                <a:off x="1765309" y="5938102"/>
                <a:ext cx="171720" cy="245160"/>
              </p14:xfrm>
            </p:contentPart>
          </mc:Choice>
          <mc:Fallback xmlns="">
            <p:pic>
              <p:nvPicPr>
                <p:cNvPr id="97" name="Freihand 96">
                  <a:extLst>
                    <a:ext uri="{FF2B5EF4-FFF2-40B4-BE49-F238E27FC236}">
                      <a16:creationId xmlns:a16="http://schemas.microsoft.com/office/drawing/2014/main" id="{FD2EDE3D-6BF4-F838-241D-977688572299}"/>
                    </a:ext>
                  </a:extLst>
                </p:cNvPr>
                <p:cNvPicPr/>
                <p:nvPr/>
              </p:nvPicPr>
              <p:blipFill>
                <a:blip r:embed="rId168"/>
                <a:stretch>
                  <a:fillRect/>
                </a:stretch>
              </p:blipFill>
              <p:spPr>
                <a:xfrm>
                  <a:off x="1756309" y="5929462"/>
                  <a:ext cx="1893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8" name="Freihand 97">
                  <a:extLst>
                    <a:ext uri="{FF2B5EF4-FFF2-40B4-BE49-F238E27FC236}">
                      <a16:creationId xmlns:a16="http://schemas.microsoft.com/office/drawing/2014/main" id="{738E9215-DB0D-B82F-2652-C08447C57F09}"/>
                    </a:ext>
                  </a:extLst>
                </p14:cNvPr>
                <p14:cNvContentPartPr/>
                <p14:nvPr/>
              </p14:nvContentPartPr>
              <p14:xfrm>
                <a:off x="1958629" y="5940622"/>
                <a:ext cx="363600" cy="119520"/>
              </p14:xfrm>
            </p:contentPart>
          </mc:Choice>
          <mc:Fallback xmlns="">
            <p:pic>
              <p:nvPicPr>
                <p:cNvPr id="98" name="Freihand 97">
                  <a:extLst>
                    <a:ext uri="{FF2B5EF4-FFF2-40B4-BE49-F238E27FC236}">
                      <a16:creationId xmlns:a16="http://schemas.microsoft.com/office/drawing/2014/main" id="{738E9215-DB0D-B82F-2652-C08447C57F09}"/>
                    </a:ext>
                  </a:extLst>
                </p:cNvPr>
                <p:cNvPicPr/>
                <p:nvPr/>
              </p:nvPicPr>
              <p:blipFill>
                <a:blip r:embed="rId170"/>
                <a:stretch>
                  <a:fillRect/>
                </a:stretch>
              </p:blipFill>
              <p:spPr>
                <a:xfrm>
                  <a:off x="1949989" y="5931622"/>
                  <a:ext cx="381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65480893-7A15-EF42-43C7-6E35BA469923}"/>
                    </a:ext>
                  </a:extLst>
                </p14:cNvPr>
                <p14:cNvContentPartPr/>
                <p14:nvPr/>
              </p14:nvContentPartPr>
              <p14:xfrm>
                <a:off x="2275069" y="5859262"/>
                <a:ext cx="12600" cy="45360"/>
              </p14:xfrm>
            </p:contentPart>
          </mc:Choice>
          <mc:Fallback xmlns="">
            <p:pic>
              <p:nvPicPr>
                <p:cNvPr id="99" name="Freihand 98">
                  <a:extLst>
                    <a:ext uri="{FF2B5EF4-FFF2-40B4-BE49-F238E27FC236}">
                      <a16:creationId xmlns:a16="http://schemas.microsoft.com/office/drawing/2014/main" id="{65480893-7A15-EF42-43C7-6E35BA469923}"/>
                    </a:ext>
                  </a:extLst>
                </p:cNvPr>
                <p:cNvPicPr/>
                <p:nvPr/>
              </p:nvPicPr>
              <p:blipFill>
                <a:blip r:embed="rId172"/>
                <a:stretch>
                  <a:fillRect/>
                </a:stretch>
              </p:blipFill>
              <p:spPr>
                <a:xfrm>
                  <a:off x="2266069" y="5850622"/>
                  <a:ext cx="30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0" name="Freihand 99">
                  <a:extLst>
                    <a:ext uri="{FF2B5EF4-FFF2-40B4-BE49-F238E27FC236}">
                      <a16:creationId xmlns:a16="http://schemas.microsoft.com/office/drawing/2014/main" id="{65FDA5C2-79C0-C73E-47B1-A0C18FA7089F}"/>
                    </a:ext>
                  </a:extLst>
                </p14:cNvPr>
                <p14:cNvContentPartPr/>
                <p14:nvPr/>
              </p14:nvContentPartPr>
              <p14:xfrm>
                <a:off x="1758469" y="5775742"/>
                <a:ext cx="155880" cy="228960"/>
              </p14:xfrm>
            </p:contentPart>
          </mc:Choice>
          <mc:Fallback xmlns="">
            <p:pic>
              <p:nvPicPr>
                <p:cNvPr id="100" name="Freihand 99">
                  <a:extLst>
                    <a:ext uri="{FF2B5EF4-FFF2-40B4-BE49-F238E27FC236}">
                      <a16:creationId xmlns:a16="http://schemas.microsoft.com/office/drawing/2014/main" id="{65FDA5C2-79C0-C73E-47B1-A0C18FA7089F}"/>
                    </a:ext>
                  </a:extLst>
                </p:cNvPr>
                <p:cNvPicPr/>
                <p:nvPr/>
              </p:nvPicPr>
              <p:blipFill>
                <a:blip r:embed="rId174"/>
                <a:stretch>
                  <a:fillRect/>
                </a:stretch>
              </p:blipFill>
              <p:spPr>
                <a:xfrm>
                  <a:off x="1749469" y="5767102"/>
                  <a:ext cx="173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1" name="Freihand 100">
                  <a:extLst>
                    <a:ext uri="{FF2B5EF4-FFF2-40B4-BE49-F238E27FC236}">
                      <a16:creationId xmlns:a16="http://schemas.microsoft.com/office/drawing/2014/main" id="{E9DE9EBE-0EB4-48C4-0DF2-F58E00A97F0A}"/>
                    </a:ext>
                  </a:extLst>
                </p14:cNvPr>
                <p14:cNvContentPartPr/>
                <p14:nvPr/>
              </p14:nvContentPartPr>
              <p14:xfrm>
                <a:off x="2384509" y="5979142"/>
                <a:ext cx="82800" cy="90720"/>
              </p14:xfrm>
            </p:contentPart>
          </mc:Choice>
          <mc:Fallback xmlns="">
            <p:pic>
              <p:nvPicPr>
                <p:cNvPr id="101" name="Freihand 100">
                  <a:extLst>
                    <a:ext uri="{FF2B5EF4-FFF2-40B4-BE49-F238E27FC236}">
                      <a16:creationId xmlns:a16="http://schemas.microsoft.com/office/drawing/2014/main" id="{E9DE9EBE-0EB4-48C4-0DF2-F58E00A97F0A}"/>
                    </a:ext>
                  </a:extLst>
                </p:cNvPr>
                <p:cNvPicPr/>
                <p:nvPr/>
              </p:nvPicPr>
              <p:blipFill>
                <a:blip r:embed="rId176"/>
                <a:stretch>
                  <a:fillRect/>
                </a:stretch>
              </p:blipFill>
              <p:spPr>
                <a:xfrm>
                  <a:off x="2375869" y="5970142"/>
                  <a:ext cx="100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2" name="Freihand 101">
                  <a:extLst>
                    <a:ext uri="{FF2B5EF4-FFF2-40B4-BE49-F238E27FC236}">
                      <a16:creationId xmlns:a16="http://schemas.microsoft.com/office/drawing/2014/main" id="{C22712CD-8F5E-ADE8-73B0-D6A2E34D61F7}"/>
                    </a:ext>
                  </a:extLst>
                </p14:cNvPr>
                <p14:cNvContentPartPr/>
                <p14:nvPr/>
              </p14:nvContentPartPr>
              <p14:xfrm>
                <a:off x="2475589" y="5924062"/>
                <a:ext cx="301320" cy="151560"/>
              </p14:xfrm>
            </p:contentPart>
          </mc:Choice>
          <mc:Fallback xmlns="">
            <p:pic>
              <p:nvPicPr>
                <p:cNvPr id="102" name="Freihand 101">
                  <a:extLst>
                    <a:ext uri="{FF2B5EF4-FFF2-40B4-BE49-F238E27FC236}">
                      <a16:creationId xmlns:a16="http://schemas.microsoft.com/office/drawing/2014/main" id="{C22712CD-8F5E-ADE8-73B0-D6A2E34D61F7}"/>
                    </a:ext>
                  </a:extLst>
                </p:cNvPr>
                <p:cNvPicPr/>
                <p:nvPr/>
              </p:nvPicPr>
              <p:blipFill>
                <a:blip r:embed="rId178"/>
                <a:stretch>
                  <a:fillRect/>
                </a:stretch>
              </p:blipFill>
              <p:spPr>
                <a:xfrm>
                  <a:off x="2466949" y="5915062"/>
                  <a:ext cx="318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3" name="Freihand 102">
                  <a:extLst>
                    <a:ext uri="{FF2B5EF4-FFF2-40B4-BE49-F238E27FC236}">
                      <a16:creationId xmlns:a16="http://schemas.microsoft.com/office/drawing/2014/main" id="{3707A1AF-DD90-2881-D27D-000100AF9A3A}"/>
                    </a:ext>
                  </a:extLst>
                </p14:cNvPr>
                <p14:cNvContentPartPr/>
                <p14:nvPr/>
              </p14:nvContentPartPr>
              <p14:xfrm>
                <a:off x="2889589" y="5902102"/>
                <a:ext cx="339480" cy="132120"/>
              </p14:xfrm>
            </p:contentPart>
          </mc:Choice>
          <mc:Fallback xmlns="">
            <p:pic>
              <p:nvPicPr>
                <p:cNvPr id="103" name="Freihand 102">
                  <a:extLst>
                    <a:ext uri="{FF2B5EF4-FFF2-40B4-BE49-F238E27FC236}">
                      <a16:creationId xmlns:a16="http://schemas.microsoft.com/office/drawing/2014/main" id="{3707A1AF-DD90-2881-D27D-000100AF9A3A}"/>
                    </a:ext>
                  </a:extLst>
                </p:cNvPr>
                <p:cNvPicPr/>
                <p:nvPr/>
              </p:nvPicPr>
              <p:blipFill>
                <a:blip r:embed="rId180"/>
                <a:stretch>
                  <a:fillRect/>
                </a:stretch>
              </p:blipFill>
              <p:spPr>
                <a:xfrm>
                  <a:off x="2880589" y="5893462"/>
                  <a:ext cx="357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4" name="Freihand 103">
                  <a:extLst>
                    <a:ext uri="{FF2B5EF4-FFF2-40B4-BE49-F238E27FC236}">
                      <a16:creationId xmlns:a16="http://schemas.microsoft.com/office/drawing/2014/main" id="{44351B51-9958-F8D4-3FC5-C6057F864EEB}"/>
                    </a:ext>
                  </a:extLst>
                </p14:cNvPr>
                <p14:cNvContentPartPr/>
                <p14:nvPr/>
              </p14:nvContentPartPr>
              <p14:xfrm>
                <a:off x="3376669" y="5911822"/>
                <a:ext cx="223920" cy="129960"/>
              </p14:xfrm>
            </p:contentPart>
          </mc:Choice>
          <mc:Fallback xmlns="">
            <p:pic>
              <p:nvPicPr>
                <p:cNvPr id="104" name="Freihand 103">
                  <a:extLst>
                    <a:ext uri="{FF2B5EF4-FFF2-40B4-BE49-F238E27FC236}">
                      <a16:creationId xmlns:a16="http://schemas.microsoft.com/office/drawing/2014/main" id="{44351B51-9958-F8D4-3FC5-C6057F864EEB}"/>
                    </a:ext>
                  </a:extLst>
                </p:cNvPr>
                <p:cNvPicPr/>
                <p:nvPr/>
              </p:nvPicPr>
              <p:blipFill>
                <a:blip r:embed="rId182"/>
                <a:stretch>
                  <a:fillRect/>
                </a:stretch>
              </p:blipFill>
              <p:spPr>
                <a:xfrm>
                  <a:off x="3367669" y="5902822"/>
                  <a:ext cx="241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5" name="Freihand 104">
                  <a:extLst>
                    <a:ext uri="{FF2B5EF4-FFF2-40B4-BE49-F238E27FC236}">
                      <a16:creationId xmlns:a16="http://schemas.microsoft.com/office/drawing/2014/main" id="{516C0B39-F1F7-3A1C-2014-F6AAFED447DA}"/>
                    </a:ext>
                  </a:extLst>
                </p14:cNvPr>
                <p14:cNvContentPartPr/>
                <p14:nvPr/>
              </p14:nvContentPartPr>
              <p14:xfrm>
                <a:off x="3580069" y="5775382"/>
                <a:ext cx="512280" cy="231480"/>
              </p14:xfrm>
            </p:contentPart>
          </mc:Choice>
          <mc:Fallback xmlns="">
            <p:pic>
              <p:nvPicPr>
                <p:cNvPr id="105" name="Freihand 104">
                  <a:extLst>
                    <a:ext uri="{FF2B5EF4-FFF2-40B4-BE49-F238E27FC236}">
                      <a16:creationId xmlns:a16="http://schemas.microsoft.com/office/drawing/2014/main" id="{516C0B39-F1F7-3A1C-2014-F6AAFED447DA}"/>
                    </a:ext>
                  </a:extLst>
                </p:cNvPr>
                <p:cNvPicPr/>
                <p:nvPr/>
              </p:nvPicPr>
              <p:blipFill>
                <a:blip r:embed="rId184"/>
                <a:stretch>
                  <a:fillRect/>
                </a:stretch>
              </p:blipFill>
              <p:spPr>
                <a:xfrm>
                  <a:off x="3571069" y="5766742"/>
                  <a:ext cx="529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6" name="Freihand 105">
                  <a:extLst>
                    <a:ext uri="{FF2B5EF4-FFF2-40B4-BE49-F238E27FC236}">
                      <a16:creationId xmlns:a16="http://schemas.microsoft.com/office/drawing/2014/main" id="{03FCBD45-150D-8D4A-A3DA-3A7BF3AB1E81}"/>
                    </a:ext>
                  </a:extLst>
                </p14:cNvPr>
                <p14:cNvContentPartPr/>
                <p14:nvPr/>
              </p14:nvContentPartPr>
              <p14:xfrm>
                <a:off x="4237789" y="5770342"/>
                <a:ext cx="193320" cy="216000"/>
              </p14:xfrm>
            </p:contentPart>
          </mc:Choice>
          <mc:Fallback xmlns="">
            <p:pic>
              <p:nvPicPr>
                <p:cNvPr id="106" name="Freihand 105">
                  <a:extLst>
                    <a:ext uri="{FF2B5EF4-FFF2-40B4-BE49-F238E27FC236}">
                      <a16:creationId xmlns:a16="http://schemas.microsoft.com/office/drawing/2014/main" id="{03FCBD45-150D-8D4A-A3DA-3A7BF3AB1E81}"/>
                    </a:ext>
                  </a:extLst>
                </p:cNvPr>
                <p:cNvPicPr/>
                <p:nvPr/>
              </p:nvPicPr>
              <p:blipFill>
                <a:blip r:embed="rId186"/>
                <a:stretch>
                  <a:fillRect/>
                </a:stretch>
              </p:blipFill>
              <p:spPr>
                <a:xfrm>
                  <a:off x="4229149" y="5761342"/>
                  <a:ext cx="210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7" name="Freihand 106">
                  <a:extLst>
                    <a:ext uri="{FF2B5EF4-FFF2-40B4-BE49-F238E27FC236}">
                      <a16:creationId xmlns:a16="http://schemas.microsoft.com/office/drawing/2014/main" id="{8B360BFF-5A0E-C684-D28E-AF30B51C4144}"/>
                    </a:ext>
                  </a:extLst>
                </p14:cNvPr>
                <p14:cNvContentPartPr/>
                <p14:nvPr/>
              </p14:nvContentPartPr>
              <p14:xfrm>
                <a:off x="4463869" y="5839102"/>
                <a:ext cx="148320" cy="120240"/>
              </p14:xfrm>
            </p:contentPart>
          </mc:Choice>
          <mc:Fallback xmlns="">
            <p:pic>
              <p:nvPicPr>
                <p:cNvPr id="107" name="Freihand 106">
                  <a:extLst>
                    <a:ext uri="{FF2B5EF4-FFF2-40B4-BE49-F238E27FC236}">
                      <a16:creationId xmlns:a16="http://schemas.microsoft.com/office/drawing/2014/main" id="{8B360BFF-5A0E-C684-D28E-AF30B51C4144}"/>
                    </a:ext>
                  </a:extLst>
                </p:cNvPr>
                <p:cNvPicPr/>
                <p:nvPr/>
              </p:nvPicPr>
              <p:blipFill>
                <a:blip r:embed="rId188"/>
                <a:stretch>
                  <a:fillRect/>
                </a:stretch>
              </p:blipFill>
              <p:spPr>
                <a:xfrm>
                  <a:off x="4454869" y="5830462"/>
                  <a:ext cx="165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9" name="Freihand 108">
                  <a:extLst>
                    <a:ext uri="{FF2B5EF4-FFF2-40B4-BE49-F238E27FC236}">
                      <a16:creationId xmlns:a16="http://schemas.microsoft.com/office/drawing/2014/main" id="{140DDF6D-3075-051A-0F63-482461C21EB2}"/>
                    </a:ext>
                  </a:extLst>
                </p14:cNvPr>
                <p14:cNvContentPartPr/>
                <p14:nvPr/>
              </p14:nvContentPartPr>
              <p14:xfrm>
                <a:off x="4616149" y="5755582"/>
                <a:ext cx="298440" cy="192960"/>
              </p14:xfrm>
            </p:contentPart>
          </mc:Choice>
          <mc:Fallback xmlns="">
            <p:pic>
              <p:nvPicPr>
                <p:cNvPr id="109" name="Freihand 108">
                  <a:extLst>
                    <a:ext uri="{FF2B5EF4-FFF2-40B4-BE49-F238E27FC236}">
                      <a16:creationId xmlns:a16="http://schemas.microsoft.com/office/drawing/2014/main" id="{140DDF6D-3075-051A-0F63-482461C21EB2}"/>
                    </a:ext>
                  </a:extLst>
                </p:cNvPr>
                <p:cNvPicPr/>
                <p:nvPr/>
              </p:nvPicPr>
              <p:blipFill>
                <a:blip r:embed="rId190"/>
                <a:stretch>
                  <a:fillRect/>
                </a:stretch>
              </p:blipFill>
              <p:spPr>
                <a:xfrm>
                  <a:off x="4607149" y="5746942"/>
                  <a:ext cx="316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254B322C-A975-8B69-1C8F-BEDBDA18E818}"/>
                    </a:ext>
                  </a:extLst>
                </p14:cNvPr>
                <p14:cNvContentPartPr/>
                <p14:nvPr/>
              </p14:nvContentPartPr>
              <p14:xfrm>
                <a:off x="4565029" y="5712742"/>
                <a:ext cx="55080" cy="17280"/>
              </p14:xfrm>
            </p:contentPart>
          </mc:Choice>
          <mc:Fallback xmlns="">
            <p:pic>
              <p:nvPicPr>
                <p:cNvPr id="110" name="Freihand 109">
                  <a:extLst>
                    <a:ext uri="{FF2B5EF4-FFF2-40B4-BE49-F238E27FC236}">
                      <a16:creationId xmlns:a16="http://schemas.microsoft.com/office/drawing/2014/main" id="{254B322C-A975-8B69-1C8F-BEDBDA18E818}"/>
                    </a:ext>
                  </a:extLst>
                </p:cNvPr>
                <p:cNvPicPr/>
                <p:nvPr/>
              </p:nvPicPr>
              <p:blipFill>
                <a:blip r:embed="rId192"/>
                <a:stretch>
                  <a:fillRect/>
                </a:stretch>
              </p:blipFill>
              <p:spPr>
                <a:xfrm>
                  <a:off x="4556029" y="5704102"/>
                  <a:ext cx="72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8B45139F-9F39-BDEA-E8C0-D0C829D9B4F1}"/>
                    </a:ext>
                  </a:extLst>
                </p14:cNvPr>
                <p14:cNvContentPartPr/>
                <p14:nvPr/>
              </p14:nvContentPartPr>
              <p14:xfrm>
                <a:off x="4453069" y="5734342"/>
                <a:ext cx="11880" cy="7920"/>
              </p14:xfrm>
            </p:contentPart>
          </mc:Choice>
          <mc:Fallback xmlns="">
            <p:pic>
              <p:nvPicPr>
                <p:cNvPr id="111" name="Freihand 110">
                  <a:extLst>
                    <a:ext uri="{FF2B5EF4-FFF2-40B4-BE49-F238E27FC236}">
                      <a16:creationId xmlns:a16="http://schemas.microsoft.com/office/drawing/2014/main" id="{8B45139F-9F39-BDEA-E8C0-D0C829D9B4F1}"/>
                    </a:ext>
                  </a:extLst>
                </p:cNvPr>
                <p:cNvPicPr/>
                <p:nvPr/>
              </p:nvPicPr>
              <p:blipFill>
                <a:blip r:embed="rId194"/>
                <a:stretch>
                  <a:fillRect/>
                </a:stretch>
              </p:blipFill>
              <p:spPr>
                <a:xfrm>
                  <a:off x="4444069" y="5725702"/>
                  <a:ext cx="29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3" name="Freihand 112">
                  <a:extLst>
                    <a:ext uri="{FF2B5EF4-FFF2-40B4-BE49-F238E27FC236}">
                      <a16:creationId xmlns:a16="http://schemas.microsoft.com/office/drawing/2014/main" id="{7B37AF81-F13A-B66D-27A3-AD6F9BB733D6}"/>
                    </a:ext>
                  </a:extLst>
                </p14:cNvPr>
                <p14:cNvContentPartPr/>
                <p14:nvPr/>
              </p14:nvContentPartPr>
              <p14:xfrm>
                <a:off x="1668469" y="6064462"/>
                <a:ext cx="15840" cy="167040"/>
              </p14:xfrm>
            </p:contentPart>
          </mc:Choice>
          <mc:Fallback xmlns="">
            <p:pic>
              <p:nvPicPr>
                <p:cNvPr id="113" name="Freihand 112">
                  <a:extLst>
                    <a:ext uri="{FF2B5EF4-FFF2-40B4-BE49-F238E27FC236}">
                      <a16:creationId xmlns:a16="http://schemas.microsoft.com/office/drawing/2014/main" id="{7B37AF81-F13A-B66D-27A3-AD6F9BB733D6}"/>
                    </a:ext>
                  </a:extLst>
                </p:cNvPr>
                <p:cNvPicPr/>
                <p:nvPr/>
              </p:nvPicPr>
              <p:blipFill>
                <a:blip r:embed="rId196"/>
                <a:stretch>
                  <a:fillRect/>
                </a:stretch>
              </p:blipFill>
              <p:spPr>
                <a:xfrm>
                  <a:off x="1659829" y="6055462"/>
                  <a:ext cx="33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 name="Freihand 113">
                  <a:extLst>
                    <a:ext uri="{FF2B5EF4-FFF2-40B4-BE49-F238E27FC236}">
                      <a16:creationId xmlns:a16="http://schemas.microsoft.com/office/drawing/2014/main" id="{2715A376-93BD-7813-AB48-26AD5F2AD2AE}"/>
                    </a:ext>
                  </a:extLst>
                </p14:cNvPr>
                <p14:cNvContentPartPr/>
                <p14:nvPr/>
              </p14:nvContentPartPr>
              <p14:xfrm>
                <a:off x="1703389" y="6106942"/>
                <a:ext cx="38520" cy="131040"/>
              </p14:xfrm>
            </p:contentPart>
          </mc:Choice>
          <mc:Fallback xmlns="">
            <p:pic>
              <p:nvPicPr>
                <p:cNvPr id="114" name="Freihand 113">
                  <a:extLst>
                    <a:ext uri="{FF2B5EF4-FFF2-40B4-BE49-F238E27FC236}">
                      <a16:creationId xmlns:a16="http://schemas.microsoft.com/office/drawing/2014/main" id="{2715A376-93BD-7813-AB48-26AD5F2AD2AE}"/>
                    </a:ext>
                  </a:extLst>
                </p:cNvPr>
                <p:cNvPicPr/>
                <p:nvPr/>
              </p:nvPicPr>
              <p:blipFill>
                <a:blip r:embed="rId198"/>
                <a:stretch>
                  <a:fillRect/>
                </a:stretch>
              </p:blipFill>
              <p:spPr>
                <a:xfrm>
                  <a:off x="1694389" y="6098302"/>
                  <a:ext cx="56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 name="Freihand 114">
                  <a:extLst>
                    <a:ext uri="{FF2B5EF4-FFF2-40B4-BE49-F238E27FC236}">
                      <a16:creationId xmlns:a16="http://schemas.microsoft.com/office/drawing/2014/main" id="{14D0ABD4-73BD-C0BA-4B66-7040B8E22ADA}"/>
                    </a:ext>
                  </a:extLst>
                </p14:cNvPr>
                <p14:cNvContentPartPr/>
                <p14:nvPr/>
              </p14:nvContentPartPr>
              <p14:xfrm>
                <a:off x="3245989" y="5698702"/>
                <a:ext cx="62640" cy="123480"/>
              </p14:xfrm>
            </p:contentPart>
          </mc:Choice>
          <mc:Fallback xmlns="">
            <p:pic>
              <p:nvPicPr>
                <p:cNvPr id="115" name="Freihand 114">
                  <a:extLst>
                    <a:ext uri="{FF2B5EF4-FFF2-40B4-BE49-F238E27FC236}">
                      <a16:creationId xmlns:a16="http://schemas.microsoft.com/office/drawing/2014/main" id="{14D0ABD4-73BD-C0BA-4B66-7040B8E22ADA}"/>
                    </a:ext>
                  </a:extLst>
                </p:cNvPr>
                <p:cNvPicPr/>
                <p:nvPr/>
              </p:nvPicPr>
              <p:blipFill>
                <a:blip r:embed="rId200"/>
                <a:stretch>
                  <a:fillRect/>
                </a:stretch>
              </p:blipFill>
              <p:spPr>
                <a:xfrm>
                  <a:off x="3237349" y="5689702"/>
                  <a:ext cx="80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4841115D-0708-3956-38ED-410EA47D86AD}"/>
                    </a:ext>
                  </a:extLst>
                </p14:cNvPr>
                <p14:cNvContentPartPr/>
                <p14:nvPr/>
              </p14:nvContentPartPr>
              <p14:xfrm>
                <a:off x="3187669" y="6358222"/>
                <a:ext cx="446040" cy="123840"/>
              </p14:xfrm>
            </p:contentPart>
          </mc:Choice>
          <mc:Fallback xmlns="">
            <p:pic>
              <p:nvPicPr>
                <p:cNvPr id="119" name="Freihand 118">
                  <a:extLst>
                    <a:ext uri="{FF2B5EF4-FFF2-40B4-BE49-F238E27FC236}">
                      <a16:creationId xmlns:a16="http://schemas.microsoft.com/office/drawing/2014/main" id="{4841115D-0708-3956-38ED-410EA47D86AD}"/>
                    </a:ext>
                  </a:extLst>
                </p:cNvPr>
                <p:cNvPicPr/>
                <p:nvPr/>
              </p:nvPicPr>
              <p:blipFill>
                <a:blip r:embed="rId202"/>
                <a:stretch>
                  <a:fillRect/>
                </a:stretch>
              </p:blipFill>
              <p:spPr>
                <a:xfrm>
                  <a:off x="3179029" y="6349582"/>
                  <a:ext cx="463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A91FA1A5-E4D9-BE12-AF3F-FD468411C8B2}"/>
                    </a:ext>
                  </a:extLst>
                </p14:cNvPr>
                <p14:cNvContentPartPr/>
                <p14:nvPr/>
              </p14:nvContentPartPr>
              <p14:xfrm>
                <a:off x="3556309" y="6374782"/>
                <a:ext cx="149400" cy="175680"/>
              </p14:xfrm>
            </p:contentPart>
          </mc:Choice>
          <mc:Fallback xmlns="">
            <p:pic>
              <p:nvPicPr>
                <p:cNvPr id="120" name="Freihand 119">
                  <a:extLst>
                    <a:ext uri="{FF2B5EF4-FFF2-40B4-BE49-F238E27FC236}">
                      <a16:creationId xmlns:a16="http://schemas.microsoft.com/office/drawing/2014/main" id="{A91FA1A5-E4D9-BE12-AF3F-FD468411C8B2}"/>
                    </a:ext>
                  </a:extLst>
                </p:cNvPr>
                <p:cNvPicPr/>
                <p:nvPr/>
              </p:nvPicPr>
              <p:blipFill>
                <a:blip r:embed="rId204"/>
                <a:stretch>
                  <a:fillRect/>
                </a:stretch>
              </p:blipFill>
              <p:spPr>
                <a:xfrm>
                  <a:off x="3547309" y="6365782"/>
                  <a:ext cx="167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AE943E21-D276-AC09-0E68-63230DE7882A}"/>
                    </a:ext>
                  </a:extLst>
                </p14:cNvPr>
                <p14:cNvContentPartPr/>
                <p14:nvPr/>
              </p14:nvContentPartPr>
              <p14:xfrm>
                <a:off x="3899029" y="6293782"/>
                <a:ext cx="177120" cy="217440"/>
              </p14:xfrm>
            </p:contentPart>
          </mc:Choice>
          <mc:Fallback xmlns="">
            <p:pic>
              <p:nvPicPr>
                <p:cNvPr id="121" name="Freihand 120">
                  <a:extLst>
                    <a:ext uri="{FF2B5EF4-FFF2-40B4-BE49-F238E27FC236}">
                      <a16:creationId xmlns:a16="http://schemas.microsoft.com/office/drawing/2014/main" id="{AE943E21-D276-AC09-0E68-63230DE7882A}"/>
                    </a:ext>
                  </a:extLst>
                </p:cNvPr>
                <p:cNvPicPr/>
                <p:nvPr/>
              </p:nvPicPr>
              <p:blipFill>
                <a:blip r:embed="rId206"/>
                <a:stretch>
                  <a:fillRect/>
                </a:stretch>
              </p:blipFill>
              <p:spPr>
                <a:xfrm>
                  <a:off x="3890029" y="6284782"/>
                  <a:ext cx="1947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8DDB9E68-3277-7BE7-769F-791CA3D67CB6}"/>
                    </a:ext>
                  </a:extLst>
                </p14:cNvPr>
                <p14:cNvContentPartPr/>
                <p14:nvPr/>
              </p14:nvContentPartPr>
              <p14:xfrm>
                <a:off x="4093429" y="6225382"/>
                <a:ext cx="360360" cy="212040"/>
              </p14:xfrm>
            </p:contentPart>
          </mc:Choice>
          <mc:Fallback xmlns="">
            <p:pic>
              <p:nvPicPr>
                <p:cNvPr id="122" name="Freihand 121">
                  <a:extLst>
                    <a:ext uri="{FF2B5EF4-FFF2-40B4-BE49-F238E27FC236}">
                      <a16:creationId xmlns:a16="http://schemas.microsoft.com/office/drawing/2014/main" id="{8DDB9E68-3277-7BE7-769F-791CA3D67CB6}"/>
                    </a:ext>
                  </a:extLst>
                </p:cNvPr>
                <p:cNvPicPr/>
                <p:nvPr/>
              </p:nvPicPr>
              <p:blipFill>
                <a:blip r:embed="rId208"/>
                <a:stretch>
                  <a:fillRect/>
                </a:stretch>
              </p:blipFill>
              <p:spPr>
                <a:xfrm>
                  <a:off x="4084789" y="6216742"/>
                  <a:ext cx="3780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5F0C27E4-4A29-3E74-3D9F-84F199F1E51E}"/>
                    </a:ext>
                  </a:extLst>
                </p14:cNvPr>
                <p14:cNvContentPartPr/>
                <p14:nvPr/>
              </p14:nvContentPartPr>
              <p14:xfrm>
                <a:off x="4505989" y="6221062"/>
                <a:ext cx="232560" cy="246600"/>
              </p14:xfrm>
            </p:contentPart>
          </mc:Choice>
          <mc:Fallback xmlns="">
            <p:pic>
              <p:nvPicPr>
                <p:cNvPr id="124" name="Freihand 123">
                  <a:extLst>
                    <a:ext uri="{FF2B5EF4-FFF2-40B4-BE49-F238E27FC236}">
                      <a16:creationId xmlns:a16="http://schemas.microsoft.com/office/drawing/2014/main" id="{5F0C27E4-4A29-3E74-3D9F-84F199F1E51E}"/>
                    </a:ext>
                  </a:extLst>
                </p:cNvPr>
                <p:cNvPicPr/>
                <p:nvPr/>
              </p:nvPicPr>
              <p:blipFill>
                <a:blip r:embed="rId210"/>
                <a:stretch>
                  <a:fillRect/>
                </a:stretch>
              </p:blipFill>
              <p:spPr>
                <a:xfrm>
                  <a:off x="4497349" y="6212422"/>
                  <a:ext cx="2502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B0E45BE6-D590-FDE8-E2F9-F690659D2094}"/>
                    </a:ext>
                  </a:extLst>
                </p14:cNvPr>
                <p14:cNvContentPartPr/>
                <p14:nvPr/>
              </p14:nvContentPartPr>
              <p14:xfrm>
                <a:off x="4745749" y="6212782"/>
                <a:ext cx="119520" cy="100440"/>
              </p14:xfrm>
            </p:contentPart>
          </mc:Choice>
          <mc:Fallback xmlns="">
            <p:pic>
              <p:nvPicPr>
                <p:cNvPr id="125" name="Freihand 124">
                  <a:extLst>
                    <a:ext uri="{FF2B5EF4-FFF2-40B4-BE49-F238E27FC236}">
                      <a16:creationId xmlns:a16="http://schemas.microsoft.com/office/drawing/2014/main" id="{B0E45BE6-D590-FDE8-E2F9-F690659D2094}"/>
                    </a:ext>
                  </a:extLst>
                </p:cNvPr>
                <p:cNvPicPr/>
                <p:nvPr/>
              </p:nvPicPr>
              <p:blipFill>
                <a:blip r:embed="rId212"/>
                <a:stretch>
                  <a:fillRect/>
                </a:stretch>
              </p:blipFill>
              <p:spPr>
                <a:xfrm>
                  <a:off x="4736749" y="6203782"/>
                  <a:ext cx="137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62740673-878C-0316-8AF5-3949E8925414}"/>
                    </a:ext>
                  </a:extLst>
                </p14:cNvPr>
                <p14:cNvContentPartPr/>
                <p14:nvPr/>
              </p14:nvContentPartPr>
              <p14:xfrm>
                <a:off x="4879309" y="6171022"/>
                <a:ext cx="207360" cy="113400"/>
              </p14:xfrm>
            </p:contentPart>
          </mc:Choice>
          <mc:Fallback xmlns="">
            <p:pic>
              <p:nvPicPr>
                <p:cNvPr id="126" name="Freihand 125">
                  <a:extLst>
                    <a:ext uri="{FF2B5EF4-FFF2-40B4-BE49-F238E27FC236}">
                      <a16:creationId xmlns:a16="http://schemas.microsoft.com/office/drawing/2014/main" id="{62740673-878C-0316-8AF5-3949E8925414}"/>
                    </a:ext>
                  </a:extLst>
                </p:cNvPr>
                <p:cNvPicPr/>
                <p:nvPr/>
              </p:nvPicPr>
              <p:blipFill>
                <a:blip r:embed="rId214"/>
                <a:stretch>
                  <a:fillRect/>
                </a:stretch>
              </p:blipFill>
              <p:spPr>
                <a:xfrm>
                  <a:off x="4870309" y="6162382"/>
                  <a:ext cx="225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7EEB30E4-A8BD-221E-B3FC-3D50CEE4BF8E}"/>
                    </a:ext>
                  </a:extLst>
                </p14:cNvPr>
                <p14:cNvContentPartPr/>
                <p14:nvPr/>
              </p14:nvContentPartPr>
              <p14:xfrm>
                <a:off x="5080189" y="6114142"/>
                <a:ext cx="157320" cy="128520"/>
              </p14:xfrm>
            </p:contentPart>
          </mc:Choice>
          <mc:Fallback xmlns="">
            <p:pic>
              <p:nvPicPr>
                <p:cNvPr id="127" name="Freihand 126">
                  <a:extLst>
                    <a:ext uri="{FF2B5EF4-FFF2-40B4-BE49-F238E27FC236}">
                      <a16:creationId xmlns:a16="http://schemas.microsoft.com/office/drawing/2014/main" id="{7EEB30E4-A8BD-221E-B3FC-3D50CEE4BF8E}"/>
                    </a:ext>
                  </a:extLst>
                </p:cNvPr>
                <p:cNvPicPr/>
                <p:nvPr/>
              </p:nvPicPr>
              <p:blipFill>
                <a:blip r:embed="rId216"/>
                <a:stretch>
                  <a:fillRect/>
                </a:stretch>
              </p:blipFill>
              <p:spPr>
                <a:xfrm>
                  <a:off x="5071549" y="6105142"/>
                  <a:ext cx="174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8DAF7B85-FC7F-BD7C-0A25-026AC69411BB}"/>
                    </a:ext>
                  </a:extLst>
                </p14:cNvPr>
                <p14:cNvContentPartPr/>
                <p14:nvPr/>
              </p14:nvContentPartPr>
              <p14:xfrm>
                <a:off x="5228869" y="6060142"/>
                <a:ext cx="147600" cy="156600"/>
              </p14:xfrm>
            </p:contentPart>
          </mc:Choice>
          <mc:Fallback xmlns="">
            <p:pic>
              <p:nvPicPr>
                <p:cNvPr id="128" name="Freihand 127">
                  <a:extLst>
                    <a:ext uri="{FF2B5EF4-FFF2-40B4-BE49-F238E27FC236}">
                      <a16:creationId xmlns:a16="http://schemas.microsoft.com/office/drawing/2014/main" id="{8DAF7B85-FC7F-BD7C-0A25-026AC69411BB}"/>
                    </a:ext>
                  </a:extLst>
                </p:cNvPr>
                <p:cNvPicPr/>
                <p:nvPr/>
              </p:nvPicPr>
              <p:blipFill>
                <a:blip r:embed="rId218"/>
                <a:stretch>
                  <a:fillRect/>
                </a:stretch>
              </p:blipFill>
              <p:spPr>
                <a:xfrm>
                  <a:off x="5220229" y="6051142"/>
                  <a:ext cx="1652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9" name="Freihand 128">
                  <a:extLst>
                    <a:ext uri="{FF2B5EF4-FFF2-40B4-BE49-F238E27FC236}">
                      <a16:creationId xmlns:a16="http://schemas.microsoft.com/office/drawing/2014/main" id="{6486CA77-0C75-EB9D-3205-1EA1AF3494F8}"/>
                    </a:ext>
                  </a:extLst>
                </p14:cNvPr>
                <p14:cNvContentPartPr/>
                <p14:nvPr/>
              </p14:nvContentPartPr>
              <p14:xfrm>
                <a:off x="5359549" y="6036742"/>
                <a:ext cx="182160" cy="163800"/>
              </p14:xfrm>
            </p:contentPart>
          </mc:Choice>
          <mc:Fallback xmlns="">
            <p:pic>
              <p:nvPicPr>
                <p:cNvPr id="129" name="Freihand 128">
                  <a:extLst>
                    <a:ext uri="{FF2B5EF4-FFF2-40B4-BE49-F238E27FC236}">
                      <a16:creationId xmlns:a16="http://schemas.microsoft.com/office/drawing/2014/main" id="{6486CA77-0C75-EB9D-3205-1EA1AF3494F8}"/>
                    </a:ext>
                  </a:extLst>
                </p:cNvPr>
                <p:cNvPicPr/>
                <p:nvPr/>
              </p:nvPicPr>
              <p:blipFill>
                <a:blip r:embed="rId220"/>
                <a:stretch>
                  <a:fillRect/>
                </a:stretch>
              </p:blipFill>
              <p:spPr>
                <a:xfrm>
                  <a:off x="5350909" y="6028102"/>
                  <a:ext cx="199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623BA5CE-2EF2-37E4-6480-FDA1DF3C2798}"/>
                    </a:ext>
                  </a:extLst>
                </p14:cNvPr>
                <p14:cNvContentPartPr/>
                <p14:nvPr/>
              </p14:nvContentPartPr>
              <p14:xfrm>
                <a:off x="3969229" y="6099742"/>
                <a:ext cx="2054160" cy="500400"/>
              </p14:xfrm>
            </p:contentPart>
          </mc:Choice>
          <mc:Fallback xmlns="">
            <p:pic>
              <p:nvPicPr>
                <p:cNvPr id="130" name="Freihand 129">
                  <a:extLst>
                    <a:ext uri="{FF2B5EF4-FFF2-40B4-BE49-F238E27FC236}">
                      <a16:creationId xmlns:a16="http://schemas.microsoft.com/office/drawing/2014/main" id="{623BA5CE-2EF2-37E4-6480-FDA1DF3C2798}"/>
                    </a:ext>
                  </a:extLst>
                </p:cNvPr>
                <p:cNvPicPr/>
                <p:nvPr/>
              </p:nvPicPr>
              <p:blipFill>
                <a:blip r:embed="rId222"/>
                <a:stretch>
                  <a:fillRect/>
                </a:stretch>
              </p:blipFill>
              <p:spPr>
                <a:xfrm>
                  <a:off x="3960589" y="6091102"/>
                  <a:ext cx="207180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4" name="Freihand 133">
                  <a:extLst>
                    <a:ext uri="{FF2B5EF4-FFF2-40B4-BE49-F238E27FC236}">
                      <a16:creationId xmlns:a16="http://schemas.microsoft.com/office/drawing/2014/main" id="{BFCC40FE-4B6D-BA1F-51DC-948E2D751638}"/>
                    </a:ext>
                  </a:extLst>
                </p14:cNvPr>
                <p14:cNvContentPartPr/>
                <p14:nvPr/>
              </p14:nvContentPartPr>
              <p14:xfrm>
                <a:off x="2019109" y="4897342"/>
                <a:ext cx="430920" cy="512280"/>
              </p14:xfrm>
            </p:contentPart>
          </mc:Choice>
          <mc:Fallback xmlns="">
            <p:pic>
              <p:nvPicPr>
                <p:cNvPr id="134" name="Freihand 133">
                  <a:extLst>
                    <a:ext uri="{FF2B5EF4-FFF2-40B4-BE49-F238E27FC236}">
                      <a16:creationId xmlns:a16="http://schemas.microsoft.com/office/drawing/2014/main" id="{BFCC40FE-4B6D-BA1F-51DC-948E2D751638}"/>
                    </a:ext>
                  </a:extLst>
                </p:cNvPr>
                <p:cNvPicPr/>
                <p:nvPr/>
              </p:nvPicPr>
              <p:blipFill>
                <a:blip r:embed="rId224"/>
                <a:stretch>
                  <a:fillRect/>
                </a:stretch>
              </p:blipFill>
              <p:spPr>
                <a:xfrm>
                  <a:off x="2010109" y="4888702"/>
                  <a:ext cx="44856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5" name="Freihand 134">
                  <a:extLst>
                    <a:ext uri="{FF2B5EF4-FFF2-40B4-BE49-F238E27FC236}">
                      <a16:creationId xmlns:a16="http://schemas.microsoft.com/office/drawing/2014/main" id="{3878CEF7-BD58-831E-1595-66BD3A0EDD5E}"/>
                    </a:ext>
                  </a:extLst>
                </p14:cNvPr>
                <p14:cNvContentPartPr/>
                <p14:nvPr/>
              </p14:nvContentPartPr>
              <p14:xfrm>
                <a:off x="3427069" y="4856662"/>
                <a:ext cx="455400" cy="541080"/>
              </p14:xfrm>
            </p:contentPart>
          </mc:Choice>
          <mc:Fallback xmlns="">
            <p:pic>
              <p:nvPicPr>
                <p:cNvPr id="135" name="Freihand 134">
                  <a:extLst>
                    <a:ext uri="{FF2B5EF4-FFF2-40B4-BE49-F238E27FC236}">
                      <a16:creationId xmlns:a16="http://schemas.microsoft.com/office/drawing/2014/main" id="{3878CEF7-BD58-831E-1595-66BD3A0EDD5E}"/>
                    </a:ext>
                  </a:extLst>
                </p:cNvPr>
                <p:cNvPicPr/>
                <p:nvPr/>
              </p:nvPicPr>
              <p:blipFill>
                <a:blip r:embed="rId226"/>
                <a:stretch>
                  <a:fillRect/>
                </a:stretch>
              </p:blipFill>
              <p:spPr>
                <a:xfrm>
                  <a:off x="3418069" y="4847662"/>
                  <a:ext cx="47304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6" name="Freihand 135">
                  <a:extLst>
                    <a:ext uri="{FF2B5EF4-FFF2-40B4-BE49-F238E27FC236}">
                      <a16:creationId xmlns:a16="http://schemas.microsoft.com/office/drawing/2014/main" id="{B397E70D-F000-EF6A-3662-8466B642FD80}"/>
                    </a:ext>
                  </a:extLst>
                </p14:cNvPr>
                <p14:cNvContentPartPr/>
                <p14:nvPr/>
              </p14:nvContentPartPr>
              <p14:xfrm>
                <a:off x="4814869" y="4870702"/>
                <a:ext cx="286920" cy="522360"/>
              </p14:xfrm>
            </p:contentPart>
          </mc:Choice>
          <mc:Fallback xmlns="">
            <p:pic>
              <p:nvPicPr>
                <p:cNvPr id="136" name="Freihand 135">
                  <a:extLst>
                    <a:ext uri="{FF2B5EF4-FFF2-40B4-BE49-F238E27FC236}">
                      <a16:creationId xmlns:a16="http://schemas.microsoft.com/office/drawing/2014/main" id="{B397E70D-F000-EF6A-3662-8466B642FD80}"/>
                    </a:ext>
                  </a:extLst>
                </p:cNvPr>
                <p:cNvPicPr/>
                <p:nvPr/>
              </p:nvPicPr>
              <p:blipFill>
                <a:blip r:embed="rId228"/>
                <a:stretch>
                  <a:fillRect/>
                </a:stretch>
              </p:blipFill>
              <p:spPr>
                <a:xfrm>
                  <a:off x="4805869" y="4862062"/>
                  <a:ext cx="30456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 name="Freihand 137">
                  <a:extLst>
                    <a:ext uri="{FF2B5EF4-FFF2-40B4-BE49-F238E27FC236}">
                      <a16:creationId xmlns:a16="http://schemas.microsoft.com/office/drawing/2014/main" id="{F9A6AE9E-5048-C3A0-51EB-06CCA1A431CF}"/>
                    </a:ext>
                  </a:extLst>
                </p14:cNvPr>
                <p14:cNvContentPartPr/>
                <p14:nvPr/>
              </p14:nvContentPartPr>
              <p14:xfrm>
                <a:off x="6182149" y="4737142"/>
                <a:ext cx="1579680" cy="812520"/>
              </p14:xfrm>
            </p:contentPart>
          </mc:Choice>
          <mc:Fallback xmlns="">
            <p:pic>
              <p:nvPicPr>
                <p:cNvPr id="138" name="Freihand 137">
                  <a:extLst>
                    <a:ext uri="{FF2B5EF4-FFF2-40B4-BE49-F238E27FC236}">
                      <a16:creationId xmlns:a16="http://schemas.microsoft.com/office/drawing/2014/main" id="{F9A6AE9E-5048-C3A0-51EB-06CCA1A431CF}"/>
                    </a:ext>
                  </a:extLst>
                </p:cNvPr>
                <p:cNvPicPr/>
                <p:nvPr/>
              </p:nvPicPr>
              <p:blipFill>
                <a:blip r:embed="rId230"/>
                <a:stretch>
                  <a:fillRect/>
                </a:stretch>
              </p:blipFill>
              <p:spPr>
                <a:xfrm>
                  <a:off x="6173149" y="4728142"/>
                  <a:ext cx="1597320" cy="83016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4D8FA73-BF13-9BFB-4A20-0B705EC87FF9}"/>
                  </a:ext>
                </a:extLst>
              </p14:cNvPr>
              <p14:cNvContentPartPr/>
              <p14:nvPr/>
            </p14:nvContentPartPr>
            <p14:xfrm>
              <a:off x="162949" y="155324"/>
              <a:ext cx="1768680" cy="1365840"/>
            </p14:xfrm>
          </p:contentPart>
        </mc:Choice>
        <mc:Fallback xmlns="">
          <p:pic>
            <p:nvPicPr>
              <p:cNvPr id="2" name="Freihand 1">
                <a:extLst>
                  <a:ext uri="{FF2B5EF4-FFF2-40B4-BE49-F238E27FC236}">
                    <a16:creationId xmlns:a16="http://schemas.microsoft.com/office/drawing/2014/main" id="{C4D8FA73-BF13-9BFB-4A20-0B705EC87FF9}"/>
                  </a:ext>
                </a:extLst>
              </p:cNvPr>
              <p:cNvPicPr/>
              <p:nvPr/>
            </p:nvPicPr>
            <p:blipFill>
              <a:blip r:embed="rId4"/>
              <a:stretch>
                <a:fillRect/>
              </a:stretch>
            </p:blipFill>
            <p:spPr>
              <a:xfrm>
                <a:off x="153949" y="146324"/>
                <a:ext cx="1786320" cy="1383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F261E60-3B07-37A5-2578-668A9D2809D5}"/>
                  </a:ext>
                </a:extLst>
              </p14:cNvPr>
              <p14:cNvContentPartPr/>
              <p14:nvPr/>
            </p14:nvContentPartPr>
            <p14:xfrm>
              <a:off x="3077509" y="2547164"/>
              <a:ext cx="3026520" cy="99360"/>
            </p14:xfrm>
          </p:contentPart>
        </mc:Choice>
        <mc:Fallback xmlns="">
          <p:pic>
            <p:nvPicPr>
              <p:cNvPr id="5" name="Freihand 4">
                <a:extLst>
                  <a:ext uri="{FF2B5EF4-FFF2-40B4-BE49-F238E27FC236}">
                    <a16:creationId xmlns:a16="http://schemas.microsoft.com/office/drawing/2014/main" id="{5F261E60-3B07-37A5-2578-668A9D2809D5}"/>
                  </a:ext>
                </a:extLst>
              </p:cNvPr>
              <p:cNvPicPr/>
              <p:nvPr/>
            </p:nvPicPr>
            <p:blipFill>
              <a:blip r:embed="rId6"/>
              <a:stretch>
                <a:fillRect/>
              </a:stretch>
            </p:blipFill>
            <p:spPr>
              <a:xfrm>
                <a:off x="3068869" y="2538164"/>
                <a:ext cx="3044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CE79FB6-6AB1-C9B7-F6D4-355A3E453100}"/>
                  </a:ext>
                </a:extLst>
              </p14:cNvPr>
              <p14:cNvContentPartPr/>
              <p14:nvPr/>
            </p14:nvContentPartPr>
            <p14:xfrm>
              <a:off x="8644189" y="2579924"/>
              <a:ext cx="2034720" cy="101520"/>
            </p14:xfrm>
          </p:contentPart>
        </mc:Choice>
        <mc:Fallback xmlns="">
          <p:pic>
            <p:nvPicPr>
              <p:cNvPr id="6" name="Freihand 5">
                <a:extLst>
                  <a:ext uri="{FF2B5EF4-FFF2-40B4-BE49-F238E27FC236}">
                    <a16:creationId xmlns:a16="http://schemas.microsoft.com/office/drawing/2014/main" id="{9CE79FB6-6AB1-C9B7-F6D4-355A3E453100}"/>
                  </a:ext>
                </a:extLst>
              </p:cNvPr>
              <p:cNvPicPr/>
              <p:nvPr/>
            </p:nvPicPr>
            <p:blipFill>
              <a:blip r:embed="rId8"/>
              <a:stretch>
                <a:fillRect/>
              </a:stretch>
            </p:blipFill>
            <p:spPr>
              <a:xfrm>
                <a:off x="8635549" y="2571284"/>
                <a:ext cx="2052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DD498E04-89FD-5E9C-9791-7AEDAAD48B4B}"/>
                  </a:ext>
                </a:extLst>
              </p14:cNvPr>
              <p14:cNvContentPartPr/>
              <p14:nvPr/>
            </p14:nvContentPartPr>
            <p14:xfrm>
              <a:off x="316669" y="2867204"/>
              <a:ext cx="2599200" cy="150480"/>
            </p14:xfrm>
          </p:contentPart>
        </mc:Choice>
        <mc:Fallback xmlns="">
          <p:pic>
            <p:nvPicPr>
              <p:cNvPr id="7" name="Freihand 6">
                <a:extLst>
                  <a:ext uri="{FF2B5EF4-FFF2-40B4-BE49-F238E27FC236}">
                    <a16:creationId xmlns:a16="http://schemas.microsoft.com/office/drawing/2014/main" id="{DD498E04-89FD-5E9C-9791-7AEDAAD48B4B}"/>
                  </a:ext>
                </a:extLst>
              </p:cNvPr>
              <p:cNvPicPr/>
              <p:nvPr/>
            </p:nvPicPr>
            <p:blipFill>
              <a:blip r:embed="rId10"/>
              <a:stretch>
                <a:fillRect/>
              </a:stretch>
            </p:blipFill>
            <p:spPr>
              <a:xfrm>
                <a:off x="308029" y="2858204"/>
                <a:ext cx="2616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4344394A-E310-DBB6-F596-53C987C2D914}"/>
                  </a:ext>
                </a:extLst>
              </p14:cNvPr>
              <p14:cNvContentPartPr/>
              <p14:nvPr/>
            </p14:nvContentPartPr>
            <p14:xfrm>
              <a:off x="178789" y="1697564"/>
              <a:ext cx="2115360" cy="1008000"/>
            </p14:xfrm>
          </p:contentPart>
        </mc:Choice>
        <mc:Fallback xmlns="">
          <p:pic>
            <p:nvPicPr>
              <p:cNvPr id="10" name="Freihand 9">
                <a:extLst>
                  <a:ext uri="{FF2B5EF4-FFF2-40B4-BE49-F238E27FC236}">
                    <a16:creationId xmlns:a16="http://schemas.microsoft.com/office/drawing/2014/main" id="{4344394A-E310-DBB6-F596-53C987C2D914}"/>
                  </a:ext>
                </a:extLst>
              </p:cNvPr>
              <p:cNvPicPr/>
              <p:nvPr/>
            </p:nvPicPr>
            <p:blipFill>
              <a:blip r:embed="rId12"/>
              <a:stretch>
                <a:fillRect/>
              </a:stretch>
            </p:blipFill>
            <p:spPr>
              <a:xfrm>
                <a:off x="170149" y="1688924"/>
                <a:ext cx="2133000" cy="102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83AE993F-EAC5-DF03-BBA9-F36EE24EC4E3}"/>
                  </a:ext>
                </a:extLst>
              </p14:cNvPr>
              <p14:cNvContentPartPr/>
              <p14:nvPr/>
            </p14:nvContentPartPr>
            <p14:xfrm>
              <a:off x="117949" y="3424124"/>
              <a:ext cx="2004840" cy="706680"/>
            </p14:xfrm>
          </p:contentPart>
        </mc:Choice>
        <mc:Fallback xmlns="">
          <p:pic>
            <p:nvPicPr>
              <p:cNvPr id="11" name="Freihand 10">
                <a:extLst>
                  <a:ext uri="{FF2B5EF4-FFF2-40B4-BE49-F238E27FC236}">
                    <a16:creationId xmlns:a16="http://schemas.microsoft.com/office/drawing/2014/main" id="{83AE993F-EAC5-DF03-BBA9-F36EE24EC4E3}"/>
                  </a:ext>
                </a:extLst>
              </p:cNvPr>
              <p:cNvPicPr/>
              <p:nvPr/>
            </p:nvPicPr>
            <p:blipFill>
              <a:blip r:embed="rId14"/>
              <a:stretch>
                <a:fillRect/>
              </a:stretch>
            </p:blipFill>
            <p:spPr>
              <a:xfrm>
                <a:off x="108949" y="3415124"/>
                <a:ext cx="202248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733CB04-F629-266B-7EF0-135A01E056F2}"/>
                  </a:ext>
                </a:extLst>
              </p14:cNvPr>
              <p14:cNvContentPartPr/>
              <p14:nvPr/>
            </p14:nvContentPartPr>
            <p14:xfrm>
              <a:off x="6717829" y="4301084"/>
              <a:ext cx="1389960" cy="70920"/>
            </p14:xfrm>
          </p:contentPart>
        </mc:Choice>
        <mc:Fallback xmlns="">
          <p:pic>
            <p:nvPicPr>
              <p:cNvPr id="12" name="Freihand 11">
                <a:extLst>
                  <a:ext uri="{FF2B5EF4-FFF2-40B4-BE49-F238E27FC236}">
                    <a16:creationId xmlns:a16="http://schemas.microsoft.com/office/drawing/2014/main" id="{0733CB04-F629-266B-7EF0-135A01E056F2}"/>
                  </a:ext>
                </a:extLst>
              </p:cNvPr>
              <p:cNvPicPr/>
              <p:nvPr/>
            </p:nvPicPr>
            <p:blipFill>
              <a:blip r:embed="rId16"/>
              <a:stretch>
                <a:fillRect/>
              </a:stretch>
            </p:blipFill>
            <p:spPr>
              <a:xfrm>
                <a:off x="6708829" y="4292444"/>
                <a:ext cx="1407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F3487C3-C1CF-A66E-A9F8-28208EBE25BC}"/>
                  </a:ext>
                </a:extLst>
              </p14:cNvPr>
              <p14:cNvContentPartPr/>
              <p14:nvPr/>
            </p14:nvContentPartPr>
            <p14:xfrm>
              <a:off x="79429" y="4732004"/>
              <a:ext cx="1656000" cy="79200"/>
            </p14:xfrm>
          </p:contentPart>
        </mc:Choice>
        <mc:Fallback xmlns="">
          <p:pic>
            <p:nvPicPr>
              <p:cNvPr id="13" name="Freihand 12">
                <a:extLst>
                  <a:ext uri="{FF2B5EF4-FFF2-40B4-BE49-F238E27FC236}">
                    <a16:creationId xmlns:a16="http://schemas.microsoft.com/office/drawing/2014/main" id="{DF3487C3-C1CF-A66E-A9F8-28208EBE25BC}"/>
                  </a:ext>
                </a:extLst>
              </p:cNvPr>
              <p:cNvPicPr/>
              <p:nvPr/>
            </p:nvPicPr>
            <p:blipFill>
              <a:blip r:embed="rId18"/>
              <a:stretch>
                <a:fillRect/>
              </a:stretch>
            </p:blipFill>
            <p:spPr>
              <a:xfrm>
                <a:off x="70429" y="4723004"/>
                <a:ext cx="1673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0" name="Freihand 49">
                <a:extLst>
                  <a:ext uri="{FF2B5EF4-FFF2-40B4-BE49-F238E27FC236}">
                    <a16:creationId xmlns:a16="http://schemas.microsoft.com/office/drawing/2014/main" id="{3F858E0A-26A8-4C0E-49F5-4C6B4948DA3F}"/>
                  </a:ext>
                </a:extLst>
              </p14:cNvPr>
              <p14:cNvContentPartPr/>
              <p14:nvPr/>
            </p14:nvContentPartPr>
            <p14:xfrm>
              <a:off x="17149" y="5141684"/>
              <a:ext cx="2201040" cy="486000"/>
            </p14:xfrm>
          </p:contentPart>
        </mc:Choice>
        <mc:Fallback xmlns="">
          <p:pic>
            <p:nvPicPr>
              <p:cNvPr id="50" name="Freihand 49">
                <a:extLst>
                  <a:ext uri="{FF2B5EF4-FFF2-40B4-BE49-F238E27FC236}">
                    <a16:creationId xmlns:a16="http://schemas.microsoft.com/office/drawing/2014/main" id="{3F858E0A-26A8-4C0E-49F5-4C6B4948DA3F}"/>
                  </a:ext>
                </a:extLst>
              </p:cNvPr>
              <p:cNvPicPr/>
              <p:nvPr/>
            </p:nvPicPr>
            <p:blipFill>
              <a:blip r:embed="rId20"/>
              <a:stretch>
                <a:fillRect/>
              </a:stretch>
            </p:blipFill>
            <p:spPr>
              <a:xfrm>
                <a:off x="8509" y="5133044"/>
                <a:ext cx="2218680" cy="503640"/>
              </a:xfrm>
              <a:prstGeom prst="rect">
                <a:avLst/>
              </a:prstGeom>
            </p:spPr>
          </p:pic>
        </mc:Fallback>
      </mc:AlternateContent>
      <p:grpSp>
        <p:nvGrpSpPr>
          <p:cNvPr id="53" name="Gruppieren 52">
            <a:extLst>
              <a:ext uri="{FF2B5EF4-FFF2-40B4-BE49-F238E27FC236}">
                <a16:creationId xmlns:a16="http://schemas.microsoft.com/office/drawing/2014/main" id="{8829C694-0D4E-3A0B-695A-027A09E754F0}"/>
              </a:ext>
            </a:extLst>
          </p:cNvPr>
          <p:cNvGrpSpPr/>
          <p:nvPr/>
        </p:nvGrpSpPr>
        <p:grpSpPr>
          <a:xfrm>
            <a:off x="8213629" y="2147924"/>
            <a:ext cx="4230720" cy="1973520"/>
            <a:chOff x="8213629" y="2147924"/>
            <a:chExt cx="4230720" cy="1973520"/>
          </a:xfrm>
        </p:grpSpPr>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65931D20-4572-BC50-4C24-E925EBCF7A61}"/>
                    </a:ext>
                  </a:extLst>
                </p14:cNvPr>
                <p14:cNvContentPartPr/>
                <p14:nvPr/>
              </p14:nvContentPartPr>
              <p14:xfrm>
                <a:off x="11389909" y="2381924"/>
                <a:ext cx="5040" cy="16200"/>
              </p14:xfrm>
            </p:contentPart>
          </mc:Choice>
          <mc:Fallback xmlns="">
            <p:pic>
              <p:nvPicPr>
                <p:cNvPr id="32" name="Freihand 31">
                  <a:extLst>
                    <a:ext uri="{FF2B5EF4-FFF2-40B4-BE49-F238E27FC236}">
                      <a16:creationId xmlns:a16="http://schemas.microsoft.com/office/drawing/2014/main" id="{65931D20-4572-BC50-4C24-E925EBCF7A61}"/>
                    </a:ext>
                  </a:extLst>
                </p:cNvPr>
                <p:cNvPicPr/>
                <p:nvPr/>
              </p:nvPicPr>
              <p:blipFill>
                <a:blip r:embed="rId22"/>
                <a:stretch>
                  <a:fillRect/>
                </a:stretch>
              </p:blipFill>
              <p:spPr>
                <a:xfrm>
                  <a:off x="11380909" y="2373284"/>
                  <a:ext cx="22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3C4638E9-67E4-D2D7-A75F-E4C1FA34AD7B}"/>
                    </a:ext>
                  </a:extLst>
                </p14:cNvPr>
                <p14:cNvContentPartPr/>
                <p14:nvPr/>
              </p14:nvContentPartPr>
              <p14:xfrm>
                <a:off x="8213629" y="3738404"/>
                <a:ext cx="554760" cy="361440"/>
              </p14:xfrm>
            </p:contentPart>
          </mc:Choice>
          <mc:Fallback xmlns="">
            <p:pic>
              <p:nvPicPr>
                <p:cNvPr id="14" name="Freihand 13">
                  <a:extLst>
                    <a:ext uri="{FF2B5EF4-FFF2-40B4-BE49-F238E27FC236}">
                      <a16:creationId xmlns:a16="http://schemas.microsoft.com/office/drawing/2014/main" id="{3C4638E9-67E4-D2D7-A75F-E4C1FA34AD7B}"/>
                    </a:ext>
                  </a:extLst>
                </p:cNvPr>
                <p:cNvPicPr/>
                <p:nvPr/>
              </p:nvPicPr>
              <p:blipFill>
                <a:blip r:embed="rId24"/>
                <a:stretch>
                  <a:fillRect/>
                </a:stretch>
              </p:blipFill>
              <p:spPr>
                <a:xfrm>
                  <a:off x="8204629" y="3729764"/>
                  <a:ext cx="57240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F2D6DC3B-4589-3ACC-27BB-C22B60AEA806}"/>
                    </a:ext>
                  </a:extLst>
                </p14:cNvPr>
                <p14:cNvContentPartPr/>
                <p14:nvPr/>
              </p14:nvContentPartPr>
              <p14:xfrm>
                <a:off x="8641669" y="3628964"/>
                <a:ext cx="303120" cy="205920"/>
              </p14:xfrm>
            </p:contentPart>
          </mc:Choice>
          <mc:Fallback xmlns="">
            <p:pic>
              <p:nvPicPr>
                <p:cNvPr id="15" name="Freihand 14">
                  <a:extLst>
                    <a:ext uri="{FF2B5EF4-FFF2-40B4-BE49-F238E27FC236}">
                      <a16:creationId xmlns:a16="http://schemas.microsoft.com/office/drawing/2014/main" id="{F2D6DC3B-4589-3ACC-27BB-C22B60AEA806}"/>
                    </a:ext>
                  </a:extLst>
                </p:cNvPr>
                <p:cNvPicPr/>
                <p:nvPr/>
              </p:nvPicPr>
              <p:blipFill>
                <a:blip r:embed="rId26"/>
                <a:stretch>
                  <a:fillRect/>
                </a:stretch>
              </p:blipFill>
              <p:spPr>
                <a:xfrm>
                  <a:off x="8633029" y="3620324"/>
                  <a:ext cx="3207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D54E5745-A80B-9F02-0597-8763BA84BE68}"/>
                    </a:ext>
                  </a:extLst>
                </p14:cNvPr>
                <p14:cNvContentPartPr/>
                <p14:nvPr/>
              </p14:nvContentPartPr>
              <p14:xfrm>
                <a:off x="9039469" y="3364724"/>
                <a:ext cx="189720" cy="160560"/>
              </p14:xfrm>
            </p:contentPart>
          </mc:Choice>
          <mc:Fallback xmlns="">
            <p:pic>
              <p:nvPicPr>
                <p:cNvPr id="17" name="Freihand 16">
                  <a:extLst>
                    <a:ext uri="{FF2B5EF4-FFF2-40B4-BE49-F238E27FC236}">
                      <a16:creationId xmlns:a16="http://schemas.microsoft.com/office/drawing/2014/main" id="{D54E5745-A80B-9F02-0597-8763BA84BE68}"/>
                    </a:ext>
                  </a:extLst>
                </p:cNvPr>
                <p:cNvPicPr/>
                <p:nvPr/>
              </p:nvPicPr>
              <p:blipFill>
                <a:blip r:embed="rId28"/>
                <a:stretch>
                  <a:fillRect/>
                </a:stretch>
              </p:blipFill>
              <p:spPr>
                <a:xfrm>
                  <a:off x="9030829" y="3356084"/>
                  <a:ext cx="2073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4E203B5C-BAB0-2608-F4D6-A7FD408CD1E1}"/>
                    </a:ext>
                  </a:extLst>
                </p14:cNvPr>
                <p14:cNvContentPartPr/>
                <p14:nvPr/>
              </p14:nvContentPartPr>
              <p14:xfrm>
                <a:off x="9274189" y="3239084"/>
                <a:ext cx="210600" cy="226080"/>
              </p14:xfrm>
            </p:contentPart>
          </mc:Choice>
          <mc:Fallback xmlns="">
            <p:pic>
              <p:nvPicPr>
                <p:cNvPr id="18" name="Freihand 17">
                  <a:extLst>
                    <a:ext uri="{FF2B5EF4-FFF2-40B4-BE49-F238E27FC236}">
                      <a16:creationId xmlns:a16="http://schemas.microsoft.com/office/drawing/2014/main" id="{4E203B5C-BAB0-2608-F4D6-A7FD408CD1E1}"/>
                    </a:ext>
                  </a:extLst>
                </p:cNvPr>
                <p:cNvPicPr/>
                <p:nvPr/>
              </p:nvPicPr>
              <p:blipFill>
                <a:blip r:embed="rId30"/>
                <a:stretch>
                  <a:fillRect/>
                </a:stretch>
              </p:blipFill>
              <p:spPr>
                <a:xfrm>
                  <a:off x="9265549" y="3230444"/>
                  <a:ext cx="2282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7323F182-FD3C-5946-C0BA-582F298DE0E1}"/>
                    </a:ext>
                  </a:extLst>
                </p14:cNvPr>
                <p14:cNvContentPartPr/>
                <p14:nvPr/>
              </p14:nvContentPartPr>
              <p14:xfrm>
                <a:off x="9480469" y="3024884"/>
                <a:ext cx="428400" cy="241920"/>
              </p14:xfrm>
            </p:contentPart>
          </mc:Choice>
          <mc:Fallback xmlns="">
            <p:pic>
              <p:nvPicPr>
                <p:cNvPr id="19" name="Freihand 18">
                  <a:extLst>
                    <a:ext uri="{FF2B5EF4-FFF2-40B4-BE49-F238E27FC236}">
                      <a16:creationId xmlns:a16="http://schemas.microsoft.com/office/drawing/2014/main" id="{7323F182-FD3C-5946-C0BA-582F298DE0E1}"/>
                    </a:ext>
                  </a:extLst>
                </p:cNvPr>
                <p:cNvPicPr/>
                <p:nvPr/>
              </p:nvPicPr>
              <p:blipFill>
                <a:blip r:embed="rId32"/>
                <a:stretch>
                  <a:fillRect/>
                </a:stretch>
              </p:blipFill>
              <p:spPr>
                <a:xfrm>
                  <a:off x="9471469" y="3015884"/>
                  <a:ext cx="4460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8086A82F-8B66-94F1-584B-899665EA53C4}"/>
                    </a:ext>
                  </a:extLst>
                </p14:cNvPr>
                <p14:cNvContentPartPr/>
                <p14:nvPr/>
              </p14:nvContentPartPr>
              <p14:xfrm>
                <a:off x="9948109" y="2903564"/>
                <a:ext cx="118800" cy="139320"/>
              </p14:xfrm>
            </p:contentPart>
          </mc:Choice>
          <mc:Fallback xmlns="">
            <p:pic>
              <p:nvPicPr>
                <p:cNvPr id="20" name="Freihand 19">
                  <a:extLst>
                    <a:ext uri="{FF2B5EF4-FFF2-40B4-BE49-F238E27FC236}">
                      <a16:creationId xmlns:a16="http://schemas.microsoft.com/office/drawing/2014/main" id="{8086A82F-8B66-94F1-584B-899665EA53C4}"/>
                    </a:ext>
                  </a:extLst>
                </p:cNvPr>
                <p:cNvPicPr/>
                <p:nvPr/>
              </p:nvPicPr>
              <p:blipFill>
                <a:blip r:embed="rId34"/>
                <a:stretch>
                  <a:fillRect/>
                </a:stretch>
              </p:blipFill>
              <p:spPr>
                <a:xfrm>
                  <a:off x="9939469" y="2894564"/>
                  <a:ext cx="136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345CC04E-34B7-B1AE-0E16-372C0958D2FB}"/>
                    </a:ext>
                  </a:extLst>
                </p14:cNvPr>
                <p14:cNvContentPartPr/>
                <p14:nvPr/>
              </p14:nvContentPartPr>
              <p14:xfrm>
                <a:off x="9849469" y="2790164"/>
                <a:ext cx="24480" cy="23040"/>
              </p14:xfrm>
            </p:contentPart>
          </mc:Choice>
          <mc:Fallback xmlns="">
            <p:pic>
              <p:nvPicPr>
                <p:cNvPr id="21" name="Freihand 20">
                  <a:extLst>
                    <a:ext uri="{FF2B5EF4-FFF2-40B4-BE49-F238E27FC236}">
                      <a16:creationId xmlns:a16="http://schemas.microsoft.com/office/drawing/2014/main" id="{345CC04E-34B7-B1AE-0E16-372C0958D2FB}"/>
                    </a:ext>
                  </a:extLst>
                </p:cNvPr>
                <p:cNvPicPr/>
                <p:nvPr/>
              </p:nvPicPr>
              <p:blipFill>
                <a:blip r:embed="rId36"/>
                <a:stretch>
                  <a:fillRect/>
                </a:stretch>
              </p:blipFill>
              <p:spPr>
                <a:xfrm>
                  <a:off x="9840829" y="2781524"/>
                  <a:ext cx="42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3331D559-898D-5D44-2252-B4CC93E030B2}"/>
                    </a:ext>
                  </a:extLst>
                </p14:cNvPr>
                <p14:cNvContentPartPr/>
                <p14:nvPr/>
              </p14:nvContentPartPr>
              <p14:xfrm>
                <a:off x="9479029" y="3447884"/>
                <a:ext cx="282600" cy="174600"/>
              </p14:xfrm>
            </p:contentPart>
          </mc:Choice>
          <mc:Fallback xmlns="">
            <p:pic>
              <p:nvPicPr>
                <p:cNvPr id="22" name="Freihand 21">
                  <a:extLst>
                    <a:ext uri="{FF2B5EF4-FFF2-40B4-BE49-F238E27FC236}">
                      <a16:creationId xmlns:a16="http://schemas.microsoft.com/office/drawing/2014/main" id="{3331D559-898D-5D44-2252-B4CC93E030B2}"/>
                    </a:ext>
                  </a:extLst>
                </p:cNvPr>
                <p:cNvPicPr/>
                <p:nvPr/>
              </p:nvPicPr>
              <p:blipFill>
                <a:blip r:embed="rId38"/>
                <a:stretch>
                  <a:fillRect/>
                </a:stretch>
              </p:blipFill>
              <p:spPr>
                <a:xfrm>
                  <a:off x="9470389" y="3439244"/>
                  <a:ext cx="300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8DD0F9F3-2BAB-D8FF-8251-486F78BF1276}"/>
                    </a:ext>
                  </a:extLst>
                </p14:cNvPr>
                <p14:cNvContentPartPr/>
                <p14:nvPr/>
              </p14:nvContentPartPr>
              <p14:xfrm>
                <a:off x="9315589" y="3696284"/>
                <a:ext cx="131760" cy="113400"/>
              </p14:xfrm>
            </p:contentPart>
          </mc:Choice>
          <mc:Fallback xmlns="">
            <p:pic>
              <p:nvPicPr>
                <p:cNvPr id="23" name="Freihand 22">
                  <a:extLst>
                    <a:ext uri="{FF2B5EF4-FFF2-40B4-BE49-F238E27FC236}">
                      <a16:creationId xmlns:a16="http://schemas.microsoft.com/office/drawing/2014/main" id="{8DD0F9F3-2BAB-D8FF-8251-486F78BF1276}"/>
                    </a:ext>
                  </a:extLst>
                </p:cNvPr>
                <p:cNvPicPr/>
                <p:nvPr/>
              </p:nvPicPr>
              <p:blipFill>
                <a:blip r:embed="rId40"/>
                <a:stretch>
                  <a:fillRect/>
                </a:stretch>
              </p:blipFill>
              <p:spPr>
                <a:xfrm>
                  <a:off x="9306949" y="3687284"/>
                  <a:ext cx="149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AE274322-7A8B-B094-DB03-2C41C97E10E2}"/>
                    </a:ext>
                  </a:extLst>
                </p14:cNvPr>
                <p14:cNvContentPartPr/>
                <p14:nvPr/>
              </p14:nvContentPartPr>
              <p14:xfrm>
                <a:off x="9832189" y="3258524"/>
                <a:ext cx="96120" cy="113400"/>
              </p14:xfrm>
            </p:contentPart>
          </mc:Choice>
          <mc:Fallback xmlns="">
            <p:pic>
              <p:nvPicPr>
                <p:cNvPr id="24" name="Freihand 23">
                  <a:extLst>
                    <a:ext uri="{FF2B5EF4-FFF2-40B4-BE49-F238E27FC236}">
                      <a16:creationId xmlns:a16="http://schemas.microsoft.com/office/drawing/2014/main" id="{AE274322-7A8B-B094-DB03-2C41C97E10E2}"/>
                    </a:ext>
                  </a:extLst>
                </p:cNvPr>
                <p:cNvPicPr/>
                <p:nvPr/>
              </p:nvPicPr>
              <p:blipFill>
                <a:blip r:embed="rId42"/>
                <a:stretch>
                  <a:fillRect/>
                </a:stretch>
              </p:blipFill>
              <p:spPr>
                <a:xfrm>
                  <a:off x="9823549" y="3249884"/>
                  <a:ext cx="113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CC8E5A3E-3D8B-1F61-E34A-02385EA7DB98}"/>
                    </a:ext>
                  </a:extLst>
                </p14:cNvPr>
                <p14:cNvContentPartPr/>
                <p14:nvPr/>
              </p14:nvContentPartPr>
              <p14:xfrm>
                <a:off x="10382629" y="2892764"/>
                <a:ext cx="76320" cy="199440"/>
              </p14:xfrm>
            </p:contentPart>
          </mc:Choice>
          <mc:Fallback xmlns="">
            <p:pic>
              <p:nvPicPr>
                <p:cNvPr id="25" name="Freihand 24">
                  <a:extLst>
                    <a:ext uri="{FF2B5EF4-FFF2-40B4-BE49-F238E27FC236}">
                      <a16:creationId xmlns:a16="http://schemas.microsoft.com/office/drawing/2014/main" id="{CC8E5A3E-3D8B-1F61-E34A-02385EA7DB98}"/>
                    </a:ext>
                  </a:extLst>
                </p:cNvPr>
                <p:cNvPicPr/>
                <p:nvPr/>
              </p:nvPicPr>
              <p:blipFill>
                <a:blip r:embed="rId44"/>
                <a:stretch>
                  <a:fillRect/>
                </a:stretch>
              </p:blipFill>
              <p:spPr>
                <a:xfrm>
                  <a:off x="10373989" y="2884124"/>
                  <a:ext cx="93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85B6DBCC-34EE-503D-747F-80465E80A353}"/>
                    </a:ext>
                  </a:extLst>
                </p14:cNvPr>
                <p14:cNvContentPartPr/>
                <p14:nvPr/>
              </p14:nvContentPartPr>
              <p14:xfrm>
                <a:off x="10414309" y="2829764"/>
                <a:ext cx="231840" cy="272880"/>
              </p14:xfrm>
            </p:contentPart>
          </mc:Choice>
          <mc:Fallback xmlns="">
            <p:pic>
              <p:nvPicPr>
                <p:cNvPr id="26" name="Freihand 25">
                  <a:extLst>
                    <a:ext uri="{FF2B5EF4-FFF2-40B4-BE49-F238E27FC236}">
                      <a16:creationId xmlns:a16="http://schemas.microsoft.com/office/drawing/2014/main" id="{85B6DBCC-34EE-503D-747F-80465E80A353}"/>
                    </a:ext>
                  </a:extLst>
                </p:cNvPr>
                <p:cNvPicPr/>
                <p:nvPr/>
              </p:nvPicPr>
              <p:blipFill>
                <a:blip r:embed="rId46"/>
                <a:stretch>
                  <a:fillRect/>
                </a:stretch>
              </p:blipFill>
              <p:spPr>
                <a:xfrm>
                  <a:off x="10405309" y="2821124"/>
                  <a:ext cx="2494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7151A1D9-2D70-CE91-B27A-5652C8E6673A}"/>
                    </a:ext>
                  </a:extLst>
                </p14:cNvPr>
                <p14:cNvContentPartPr/>
                <p14:nvPr/>
              </p14:nvContentPartPr>
              <p14:xfrm>
                <a:off x="10698349" y="2786204"/>
                <a:ext cx="112680" cy="194040"/>
              </p14:xfrm>
            </p:contentPart>
          </mc:Choice>
          <mc:Fallback xmlns="">
            <p:pic>
              <p:nvPicPr>
                <p:cNvPr id="27" name="Freihand 26">
                  <a:extLst>
                    <a:ext uri="{FF2B5EF4-FFF2-40B4-BE49-F238E27FC236}">
                      <a16:creationId xmlns:a16="http://schemas.microsoft.com/office/drawing/2014/main" id="{7151A1D9-2D70-CE91-B27A-5652C8E6673A}"/>
                    </a:ext>
                  </a:extLst>
                </p:cNvPr>
                <p:cNvPicPr/>
                <p:nvPr/>
              </p:nvPicPr>
              <p:blipFill>
                <a:blip r:embed="rId48"/>
                <a:stretch>
                  <a:fillRect/>
                </a:stretch>
              </p:blipFill>
              <p:spPr>
                <a:xfrm>
                  <a:off x="10689349" y="2777204"/>
                  <a:ext cx="130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5C96253B-91DD-A94D-BEDE-41187D18FC26}"/>
                    </a:ext>
                  </a:extLst>
                </p14:cNvPr>
                <p14:cNvContentPartPr/>
                <p14:nvPr/>
              </p14:nvContentPartPr>
              <p14:xfrm>
                <a:off x="10834429" y="2794844"/>
                <a:ext cx="288000" cy="226080"/>
              </p14:xfrm>
            </p:contentPart>
          </mc:Choice>
          <mc:Fallback xmlns="">
            <p:pic>
              <p:nvPicPr>
                <p:cNvPr id="28" name="Freihand 27">
                  <a:extLst>
                    <a:ext uri="{FF2B5EF4-FFF2-40B4-BE49-F238E27FC236}">
                      <a16:creationId xmlns:a16="http://schemas.microsoft.com/office/drawing/2014/main" id="{5C96253B-91DD-A94D-BEDE-41187D18FC26}"/>
                    </a:ext>
                  </a:extLst>
                </p:cNvPr>
                <p:cNvPicPr/>
                <p:nvPr/>
              </p:nvPicPr>
              <p:blipFill>
                <a:blip r:embed="rId50"/>
                <a:stretch>
                  <a:fillRect/>
                </a:stretch>
              </p:blipFill>
              <p:spPr>
                <a:xfrm>
                  <a:off x="10825789" y="2786204"/>
                  <a:ext cx="3056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94E4A2B9-4787-87D0-B515-3479940A288F}"/>
                    </a:ext>
                  </a:extLst>
                </p14:cNvPr>
                <p14:cNvContentPartPr/>
                <p14:nvPr/>
              </p14:nvContentPartPr>
              <p14:xfrm>
                <a:off x="11058709" y="2725724"/>
                <a:ext cx="140040" cy="261000"/>
              </p14:xfrm>
            </p:contentPart>
          </mc:Choice>
          <mc:Fallback xmlns="">
            <p:pic>
              <p:nvPicPr>
                <p:cNvPr id="29" name="Freihand 28">
                  <a:extLst>
                    <a:ext uri="{FF2B5EF4-FFF2-40B4-BE49-F238E27FC236}">
                      <a16:creationId xmlns:a16="http://schemas.microsoft.com/office/drawing/2014/main" id="{94E4A2B9-4787-87D0-B515-3479940A288F}"/>
                    </a:ext>
                  </a:extLst>
                </p:cNvPr>
                <p:cNvPicPr/>
                <p:nvPr/>
              </p:nvPicPr>
              <p:blipFill>
                <a:blip r:embed="rId52"/>
                <a:stretch>
                  <a:fillRect/>
                </a:stretch>
              </p:blipFill>
              <p:spPr>
                <a:xfrm>
                  <a:off x="11049709" y="2716724"/>
                  <a:ext cx="1576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67AFA0DF-0CFA-A634-95EE-DFFD25746D86}"/>
                    </a:ext>
                  </a:extLst>
                </p14:cNvPr>
                <p14:cNvContentPartPr/>
                <p14:nvPr/>
              </p14:nvContentPartPr>
              <p14:xfrm>
                <a:off x="11192269" y="2596124"/>
                <a:ext cx="142560" cy="250560"/>
              </p14:xfrm>
            </p:contentPart>
          </mc:Choice>
          <mc:Fallback xmlns="">
            <p:pic>
              <p:nvPicPr>
                <p:cNvPr id="30" name="Freihand 29">
                  <a:extLst>
                    <a:ext uri="{FF2B5EF4-FFF2-40B4-BE49-F238E27FC236}">
                      <a16:creationId xmlns:a16="http://schemas.microsoft.com/office/drawing/2014/main" id="{67AFA0DF-0CFA-A634-95EE-DFFD25746D86}"/>
                    </a:ext>
                  </a:extLst>
                </p:cNvPr>
                <p:cNvPicPr/>
                <p:nvPr/>
              </p:nvPicPr>
              <p:blipFill>
                <a:blip r:embed="rId54"/>
                <a:stretch>
                  <a:fillRect/>
                </a:stretch>
              </p:blipFill>
              <p:spPr>
                <a:xfrm>
                  <a:off x="11183629" y="2587124"/>
                  <a:ext cx="1602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404598FC-90A4-798D-CA12-7F5B047EF3A1}"/>
                    </a:ext>
                  </a:extLst>
                </p14:cNvPr>
                <p14:cNvContentPartPr/>
                <p14:nvPr/>
              </p14:nvContentPartPr>
              <p14:xfrm>
                <a:off x="11353909" y="2518004"/>
                <a:ext cx="319320" cy="288720"/>
              </p14:xfrm>
            </p:contentPart>
          </mc:Choice>
          <mc:Fallback xmlns="">
            <p:pic>
              <p:nvPicPr>
                <p:cNvPr id="31" name="Freihand 30">
                  <a:extLst>
                    <a:ext uri="{FF2B5EF4-FFF2-40B4-BE49-F238E27FC236}">
                      <a16:creationId xmlns:a16="http://schemas.microsoft.com/office/drawing/2014/main" id="{404598FC-90A4-798D-CA12-7F5B047EF3A1}"/>
                    </a:ext>
                  </a:extLst>
                </p:cNvPr>
                <p:cNvPicPr/>
                <p:nvPr/>
              </p:nvPicPr>
              <p:blipFill>
                <a:blip r:embed="rId56"/>
                <a:stretch>
                  <a:fillRect/>
                </a:stretch>
              </p:blipFill>
              <p:spPr>
                <a:xfrm>
                  <a:off x="11344909" y="2509004"/>
                  <a:ext cx="3369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986D446D-AFC4-DF75-1D66-2F0EEA9C6DE5}"/>
                    </a:ext>
                  </a:extLst>
                </p14:cNvPr>
                <p14:cNvContentPartPr/>
                <p14:nvPr/>
              </p14:nvContentPartPr>
              <p14:xfrm>
                <a:off x="10109389" y="3279044"/>
                <a:ext cx="381600" cy="201600"/>
              </p14:xfrm>
            </p:contentPart>
          </mc:Choice>
          <mc:Fallback xmlns="">
            <p:pic>
              <p:nvPicPr>
                <p:cNvPr id="33" name="Freihand 32">
                  <a:extLst>
                    <a:ext uri="{FF2B5EF4-FFF2-40B4-BE49-F238E27FC236}">
                      <a16:creationId xmlns:a16="http://schemas.microsoft.com/office/drawing/2014/main" id="{986D446D-AFC4-DF75-1D66-2F0EEA9C6DE5}"/>
                    </a:ext>
                  </a:extLst>
                </p:cNvPr>
                <p:cNvPicPr/>
                <p:nvPr/>
              </p:nvPicPr>
              <p:blipFill>
                <a:blip r:embed="rId58"/>
                <a:stretch>
                  <a:fillRect/>
                </a:stretch>
              </p:blipFill>
              <p:spPr>
                <a:xfrm>
                  <a:off x="10100749" y="3270044"/>
                  <a:ext cx="399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204733E2-2596-761A-7DDF-4D4F097BDC09}"/>
                    </a:ext>
                  </a:extLst>
                </p14:cNvPr>
                <p14:cNvContentPartPr/>
                <p14:nvPr/>
              </p14:nvContentPartPr>
              <p14:xfrm>
                <a:off x="10563709" y="3147284"/>
                <a:ext cx="142200" cy="200880"/>
              </p14:xfrm>
            </p:contentPart>
          </mc:Choice>
          <mc:Fallback xmlns="">
            <p:pic>
              <p:nvPicPr>
                <p:cNvPr id="34" name="Freihand 33">
                  <a:extLst>
                    <a:ext uri="{FF2B5EF4-FFF2-40B4-BE49-F238E27FC236}">
                      <a16:creationId xmlns:a16="http://schemas.microsoft.com/office/drawing/2014/main" id="{204733E2-2596-761A-7DDF-4D4F097BDC09}"/>
                    </a:ext>
                  </a:extLst>
                </p:cNvPr>
                <p:cNvPicPr/>
                <p:nvPr/>
              </p:nvPicPr>
              <p:blipFill>
                <a:blip r:embed="rId60"/>
                <a:stretch>
                  <a:fillRect/>
                </a:stretch>
              </p:blipFill>
              <p:spPr>
                <a:xfrm>
                  <a:off x="10555069" y="3138284"/>
                  <a:ext cx="159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84D48E77-A9CA-0D6B-3A8B-BFF742A9BABD}"/>
                    </a:ext>
                  </a:extLst>
                </p14:cNvPr>
                <p14:cNvContentPartPr/>
                <p14:nvPr/>
              </p14:nvContentPartPr>
              <p14:xfrm>
                <a:off x="10765309" y="3057644"/>
                <a:ext cx="181440" cy="199800"/>
              </p14:xfrm>
            </p:contentPart>
          </mc:Choice>
          <mc:Fallback xmlns="">
            <p:pic>
              <p:nvPicPr>
                <p:cNvPr id="35" name="Freihand 34">
                  <a:extLst>
                    <a:ext uri="{FF2B5EF4-FFF2-40B4-BE49-F238E27FC236}">
                      <a16:creationId xmlns:a16="http://schemas.microsoft.com/office/drawing/2014/main" id="{84D48E77-A9CA-0D6B-3A8B-BFF742A9BABD}"/>
                    </a:ext>
                  </a:extLst>
                </p:cNvPr>
                <p:cNvPicPr/>
                <p:nvPr/>
              </p:nvPicPr>
              <p:blipFill>
                <a:blip r:embed="rId62"/>
                <a:stretch>
                  <a:fillRect/>
                </a:stretch>
              </p:blipFill>
              <p:spPr>
                <a:xfrm>
                  <a:off x="10756669" y="3049004"/>
                  <a:ext cx="199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A805F6E8-7784-D1EC-84F0-DE8A5DE99C5E}"/>
                    </a:ext>
                  </a:extLst>
                </p14:cNvPr>
                <p14:cNvContentPartPr/>
                <p14:nvPr/>
              </p14:nvContentPartPr>
              <p14:xfrm>
                <a:off x="10974469" y="3010484"/>
                <a:ext cx="113040" cy="211320"/>
              </p14:xfrm>
            </p:contentPart>
          </mc:Choice>
          <mc:Fallback xmlns="">
            <p:pic>
              <p:nvPicPr>
                <p:cNvPr id="36" name="Freihand 35">
                  <a:extLst>
                    <a:ext uri="{FF2B5EF4-FFF2-40B4-BE49-F238E27FC236}">
                      <a16:creationId xmlns:a16="http://schemas.microsoft.com/office/drawing/2014/main" id="{A805F6E8-7784-D1EC-84F0-DE8A5DE99C5E}"/>
                    </a:ext>
                  </a:extLst>
                </p:cNvPr>
                <p:cNvPicPr/>
                <p:nvPr/>
              </p:nvPicPr>
              <p:blipFill>
                <a:blip r:embed="rId64"/>
                <a:stretch>
                  <a:fillRect/>
                </a:stretch>
              </p:blipFill>
              <p:spPr>
                <a:xfrm>
                  <a:off x="10965829" y="3001844"/>
                  <a:ext cx="130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561FD3AF-0B19-BE67-A984-2F0B55BC8E94}"/>
                    </a:ext>
                  </a:extLst>
                </p14:cNvPr>
                <p14:cNvContentPartPr/>
                <p14:nvPr/>
              </p14:nvContentPartPr>
              <p14:xfrm>
                <a:off x="11123509" y="3034604"/>
                <a:ext cx="229320" cy="131040"/>
              </p14:xfrm>
            </p:contentPart>
          </mc:Choice>
          <mc:Fallback xmlns="">
            <p:pic>
              <p:nvPicPr>
                <p:cNvPr id="37" name="Freihand 36">
                  <a:extLst>
                    <a:ext uri="{FF2B5EF4-FFF2-40B4-BE49-F238E27FC236}">
                      <a16:creationId xmlns:a16="http://schemas.microsoft.com/office/drawing/2014/main" id="{561FD3AF-0B19-BE67-A984-2F0B55BC8E94}"/>
                    </a:ext>
                  </a:extLst>
                </p:cNvPr>
                <p:cNvPicPr/>
                <p:nvPr/>
              </p:nvPicPr>
              <p:blipFill>
                <a:blip r:embed="rId66"/>
                <a:stretch>
                  <a:fillRect/>
                </a:stretch>
              </p:blipFill>
              <p:spPr>
                <a:xfrm>
                  <a:off x="11114869" y="3025964"/>
                  <a:ext cx="246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DE7B9B97-D97B-2E88-E7D9-D003E8BA8F5D}"/>
                    </a:ext>
                  </a:extLst>
                </p14:cNvPr>
                <p14:cNvContentPartPr/>
                <p14:nvPr/>
              </p14:nvContentPartPr>
              <p14:xfrm>
                <a:off x="11401429" y="2848844"/>
                <a:ext cx="87480" cy="229680"/>
              </p14:xfrm>
            </p:contentPart>
          </mc:Choice>
          <mc:Fallback xmlns="">
            <p:pic>
              <p:nvPicPr>
                <p:cNvPr id="38" name="Freihand 37">
                  <a:extLst>
                    <a:ext uri="{FF2B5EF4-FFF2-40B4-BE49-F238E27FC236}">
                      <a16:creationId xmlns:a16="http://schemas.microsoft.com/office/drawing/2014/main" id="{DE7B9B97-D97B-2E88-E7D9-D003E8BA8F5D}"/>
                    </a:ext>
                  </a:extLst>
                </p:cNvPr>
                <p:cNvPicPr/>
                <p:nvPr/>
              </p:nvPicPr>
              <p:blipFill>
                <a:blip r:embed="rId68"/>
                <a:stretch>
                  <a:fillRect/>
                </a:stretch>
              </p:blipFill>
              <p:spPr>
                <a:xfrm>
                  <a:off x="11392429" y="2840204"/>
                  <a:ext cx="1051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0661AA18-C14A-4088-50AD-593C0CC32028}"/>
                    </a:ext>
                  </a:extLst>
                </p14:cNvPr>
                <p14:cNvContentPartPr/>
                <p14:nvPr/>
              </p14:nvContentPartPr>
              <p14:xfrm>
                <a:off x="11510149" y="2812124"/>
                <a:ext cx="122040" cy="387720"/>
              </p14:xfrm>
            </p:contentPart>
          </mc:Choice>
          <mc:Fallback xmlns="">
            <p:pic>
              <p:nvPicPr>
                <p:cNvPr id="39" name="Freihand 38">
                  <a:extLst>
                    <a:ext uri="{FF2B5EF4-FFF2-40B4-BE49-F238E27FC236}">
                      <a16:creationId xmlns:a16="http://schemas.microsoft.com/office/drawing/2014/main" id="{0661AA18-C14A-4088-50AD-593C0CC32028}"/>
                    </a:ext>
                  </a:extLst>
                </p:cNvPr>
                <p:cNvPicPr/>
                <p:nvPr/>
              </p:nvPicPr>
              <p:blipFill>
                <a:blip r:embed="rId70"/>
                <a:stretch>
                  <a:fillRect/>
                </a:stretch>
              </p:blipFill>
              <p:spPr>
                <a:xfrm>
                  <a:off x="11501149" y="2803484"/>
                  <a:ext cx="13968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702EEA57-8512-AB13-A5F7-B4ECC00329CB}"/>
                    </a:ext>
                  </a:extLst>
                </p14:cNvPr>
                <p14:cNvContentPartPr/>
                <p14:nvPr/>
              </p14:nvContentPartPr>
              <p14:xfrm>
                <a:off x="11639389" y="2765324"/>
                <a:ext cx="301680" cy="286560"/>
              </p14:xfrm>
            </p:contentPart>
          </mc:Choice>
          <mc:Fallback xmlns="">
            <p:pic>
              <p:nvPicPr>
                <p:cNvPr id="40" name="Freihand 39">
                  <a:extLst>
                    <a:ext uri="{FF2B5EF4-FFF2-40B4-BE49-F238E27FC236}">
                      <a16:creationId xmlns:a16="http://schemas.microsoft.com/office/drawing/2014/main" id="{702EEA57-8512-AB13-A5F7-B4ECC00329CB}"/>
                    </a:ext>
                  </a:extLst>
                </p:cNvPr>
                <p:cNvPicPr/>
                <p:nvPr/>
              </p:nvPicPr>
              <p:blipFill>
                <a:blip r:embed="rId72"/>
                <a:stretch>
                  <a:fillRect/>
                </a:stretch>
              </p:blipFill>
              <p:spPr>
                <a:xfrm>
                  <a:off x="11630749" y="2756324"/>
                  <a:ext cx="3193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4E7E9E53-2601-37C5-EFF8-F774F4DCCD80}"/>
                    </a:ext>
                  </a:extLst>
                </p14:cNvPr>
                <p14:cNvContentPartPr/>
                <p14:nvPr/>
              </p14:nvContentPartPr>
              <p14:xfrm>
                <a:off x="10307389" y="3648764"/>
                <a:ext cx="160920" cy="144720"/>
              </p14:xfrm>
            </p:contentPart>
          </mc:Choice>
          <mc:Fallback xmlns="">
            <p:pic>
              <p:nvPicPr>
                <p:cNvPr id="41" name="Freihand 40">
                  <a:extLst>
                    <a:ext uri="{FF2B5EF4-FFF2-40B4-BE49-F238E27FC236}">
                      <a16:creationId xmlns:a16="http://schemas.microsoft.com/office/drawing/2014/main" id="{4E7E9E53-2601-37C5-EFF8-F774F4DCCD80}"/>
                    </a:ext>
                  </a:extLst>
                </p:cNvPr>
                <p:cNvPicPr/>
                <p:nvPr/>
              </p:nvPicPr>
              <p:blipFill>
                <a:blip r:embed="rId74"/>
                <a:stretch>
                  <a:fillRect/>
                </a:stretch>
              </p:blipFill>
              <p:spPr>
                <a:xfrm>
                  <a:off x="10298389" y="3639764"/>
                  <a:ext cx="178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F1FD82E9-E1F0-109F-7D9A-87834EE3AFE6}"/>
                    </a:ext>
                  </a:extLst>
                </p14:cNvPr>
                <p14:cNvContentPartPr/>
                <p14:nvPr/>
              </p14:nvContentPartPr>
              <p14:xfrm>
                <a:off x="10506829" y="3589004"/>
                <a:ext cx="325800" cy="125280"/>
              </p14:xfrm>
            </p:contentPart>
          </mc:Choice>
          <mc:Fallback xmlns="">
            <p:pic>
              <p:nvPicPr>
                <p:cNvPr id="42" name="Freihand 41">
                  <a:extLst>
                    <a:ext uri="{FF2B5EF4-FFF2-40B4-BE49-F238E27FC236}">
                      <a16:creationId xmlns:a16="http://schemas.microsoft.com/office/drawing/2014/main" id="{F1FD82E9-E1F0-109F-7D9A-87834EE3AFE6}"/>
                    </a:ext>
                  </a:extLst>
                </p:cNvPr>
                <p:cNvPicPr/>
                <p:nvPr/>
              </p:nvPicPr>
              <p:blipFill>
                <a:blip r:embed="rId76"/>
                <a:stretch>
                  <a:fillRect/>
                </a:stretch>
              </p:blipFill>
              <p:spPr>
                <a:xfrm>
                  <a:off x="10497829" y="3580004"/>
                  <a:ext cx="343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27F2B7DA-398C-FCAC-3F36-20F44C0AA7FC}"/>
                    </a:ext>
                  </a:extLst>
                </p14:cNvPr>
                <p14:cNvContentPartPr/>
                <p14:nvPr/>
              </p14:nvContentPartPr>
              <p14:xfrm>
                <a:off x="10989589" y="3395324"/>
                <a:ext cx="149040" cy="220680"/>
              </p14:xfrm>
            </p:contentPart>
          </mc:Choice>
          <mc:Fallback xmlns="">
            <p:pic>
              <p:nvPicPr>
                <p:cNvPr id="45" name="Freihand 44">
                  <a:extLst>
                    <a:ext uri="{FF2B5EF4-FFF2-40B4-BE49-F238E27FC236}">
                      <a16:creationId xmlns:a16="http://schemas.microsoft.com/office/drawing/2014/main" id="{27F2B7DA-398C-FCAC-3F36-20F44C0AA7FC}"/>
                    </a:ext>
                  </a:extLst>
                </p:cNvPr>
                <p:cNvPicPr/>
                <p:nvPr/>
              </p:nvPicPr>
              <p:blipFill>
                <a:blip r:embed="rId78"/>
                <a:stretch>
                  <a:fillRect/>
                </a:stretch>
              </p:blipFill>
              <p:spPr>
                <a:xfrm>
                  <a:off x="10980589" y="3386684"/>
                  <a:ext cx="1666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44B49B01-C097-DF11-12B0-2975065C8E45}"/>
                    </a:ext>
                  </a:extLst>
                </p14:cNvPr>
                <p14:cNvContentPartPr/>
                <p14:nvPr/>
              </p14:nvContentPartPr>
              <p14:xfrm>
                <a:off x="10981669" y="3474524"/>
                <a:ext cx="114480" cy="32760"/>
              </p14:xfrm>
            </p:contentPart>
          </mc:Choice>
          <mc:Fallback xmlns="">
            <p:pic>
              <p:nvPicPr>
                <p:cNvPr id="46" name="Freihand 45">
                  <a:extLst>
                    <a:ext uri="{FF2B5EF4-FFF2-40B4-BE49-F238E27FC236}">
                      <a16:creationId xmlns:a16="http://schemas.microsoft.com/office/drawing/2014/main" id="{44B49B01-C097-DF11-12B0-2975065C8E45}"/>
                    </a:ext>
                  </a:extLst>
                </p:cNvPr>
                <p:cNvPicPr/>
                <p:nvPr/>
              </p:nvPicPr>
              <p:blipFill>
                <a:blip r:embed="rId80"/>
                <a:stretch>
                  <a:fillRect/>
                </a:stretch>
              </p:blipFill>
              <p:spPr>
                <a:xfrm>
                  <a:off x="10973029" y="3465524"/>
                  <a:ext cx="132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10E9EF69-D969-941E-BC2B-72A117D80542}"/>
                    </a:ext>
                  </a:extLst>
                </p14:cNvPr>
                <p14:cNvContentPartPr/>
                <p14:nvPr/>
              </p14:nvContentPartPr>
              <p14:xfrm>
                <a:off x="11139349" y="3284084"/>
                <a:ext cx="279000" cy="212040"/>
              </p14:xfrm>
            </p:contentPart>
          </mc:Choice>
          <mc:Fallback xmlns="">
            <p:pic>
              <p:nvPicPr>
                <p:cNvPr id="47" name="Freihand 46">
                  <a:extLst>
                    <a:ext uri="{FF2B5EF4-FFF2-40B4-BE49-F238E27FC236}">
                      <a16:creationId xmlns:a16="http://schemas.microsoft.com/office/drawing/2014/main" id="{10E9EF69-D969-941E-BC2B-72A117D80542}"/>
                    </a:ext>
                  </a:extLst>
                </p:cNvPr>
                <p:cNvPicPr/>
                <p:nvPr/>
              </p:nvPicPr>
              <p:blipFill>
                <a:blip r:embed="rId82"/>
                <a:stretch>
                  <a:fillRect/>
                </a:stretch>
              </p:blipFill>
              <p:spPr>
                <a:xfrm>
                  <a:off x="11130709" y="3275084"/>
                  <a:ext cx="2966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9BD1AFB1-67E7-D385-2BE1-78552E87836B}"/>
                    </a:ext>
                  </a:extLst>
                </p14:cNvPr>
                <p14:cNvContentPartPr/>
                <p14:nvPr/>
              </p14:nvContentPartPr>
              <p14:xfrm>
                <a:off x="11401069" y="3310724"/>
                <a:ext cx="197640" cy="201240"/>
              </p14:xfrm>
            </p:contentPart>
          </mc:Choice>
          <mc:Fallback xmlns="">
            <p:pic>
              <p:nvPicPr>
                <p:cNvPr id="48" name="Freihand 47">
                  <a:extLst>
                    <a:ext uri="{FF2B5EF4-FFF2-40B4-BE49-F238E27FC236}">
                      <a16:creationId xmlns:a16="http://schemas.microsoft.com/office/drawing/2014/main" id="{9BD1AFB1-67E7-D385-2BE1-78552E87836B}"/>
                    </a:ext>
                  </a:extLst>
                </p:cNvPr>
                <p:cNvPicPr/>
                <p:nvPr/>
              </p:nvPicPr>
              <p:blipFill>
                <a:blip r:embed="rId84"/>
                <a:stretch>
                  <a:fillRect/>
                </a:stretch>
              </p:blipFill>
              <p:spPr>
                <a:xfrm>
                  <a:off x="11392429" y="3302084"/>
                  <a:ext cx="2152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FEF7F1FD-B5E4-73A3-5598-FA0188C2E09E}"/>
                    </a:ext>
                  </a:extLst>
                </p14:cNvPr>
                <p14:cNvContentPartPr/>
                <p14:nvPr/>
              </p14:nvContentPartPr>
              <p14:xfrm>
                <a:off x="11318629" y="2147924"/>
                <a:ext cx="411480" cy="231480"/>
              </p14:xfrm>
            </p:contentPart>
          </mc:Choice>
          <mc:Fallback xmlns="">
            <p:pic>
              <p:nvPicPr>
                <p:cNvPr id="51" name="Freihand 50">
                  <a:extLst>
                    <a:ext uri="{FF2B5EF4-FFF2-40B4-BE49-F238E27FC236}">
                      <a16:creationId xmlns:a16="http://schemas.microsoft.com/office/drawing/2014/main" id="{FEF7F1FD-B5E4-73A3-5598-FA0188C2E09E}"/>
                    </a:ext>
                  </a:extLst>
                </p:cNvPr>
                <p:cNvPicPr/>
                <p:nvPr/>
              </p:nvPicPr>
              <p:blipFill>
                <a:blip r:embed="rId86"/>
                <a:stretch>
                  <a:fillRect/>
                </a:stretch>
              </p:blipFill>
              <p:spPr>
                <a:xfrm>
                  <a:off x="11309989" y="2138924"/>
                  <a:ext cx="4291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A5B5ED83-7D26-4D1E-09D9-1C622CF3BE11}"/>
                    </a:ext>
                  </a:extLst>
                </p14:cNvPr>
                <p14:cNvContentPartPr/>
                <p14:nvPr/>
              </p14:nvContentPartPr>
              <p14:xfrm>
                <a:off x="8895829" y="2148644"/>
                <a:ext cx="3548520" cy="1972800"/>
              </p14:xfrm>
            </p:contentPart>
          </mc:Choice>
          <mc:Fallback xmlns="">
            <p:pic>
              <p:nvPicPr>
                <p:cNvPr id="52" name="Freihand 51">
                  <a:extLst>
                    <a:ext uri="{FF2B5EF4-FFF2-40B4-BE49-F238E27FC236}">
                      <a16:creationId xmlns:a16="http://schemas.microsoft.com/office/drawing/2014/main" id="{A5B5ED83-7D26-4D1E-09D9-1C622CF3BE11}"/>
                    </a:ext>
                  </a:extLst>
                </p:cNvPr>
                <p:cNvPicPr/>
                <p:nvPr/>
              </p:nvPicPr>
              <p:blipFill>
                <a:blip r:embed="rId88"/>
                <a:stretch>
                  <a:fillRect/>
                </a:stretch>
              </p:blipFill>
              <p:spPr>
                <a:xfrm>
                  <a:off x="8886829" y="2140004"/>
                  <a:ext cx="3566160" cy="1990440"/>
                </a:xfrm>
                <a:prstGeom prst="rect">
                  <a:avLst/>
                </a:prstGeom>
              </p:spPr>
            </p:pic>
          </mc:Fallback>
        </mc:AlternateContent>
      </p:grpSp>
      <p:grpSp>
        <p:nvGrpSpPr>
          <p:cNvPr id="117" name="Gruppieren 116">
            <a:extLst>
              <a:ext uri="{FF2B5EF4-FFF2-40B4-BE49-F238E27FC236}">
                <a16:creationId xmlns:a16="http://schemas.microsoft.com/office/drawing/2014/main" id="{82EF89CD-0C0A-FCC7-06A9-337AE70D322F}"/>
              </a:ext>
            </a:extLst>
          </p:cNvPr>
          <p:cNvGrpSpPr/>
          <p:nvPr/>
        </p:nvGrpSpPr>
        <p:grpSpPr>
          <a:xfrm>
            <a:off x="2749" y="5299364"/>
            <a:ext cx="8391240" cy="1213200"/>
            <a:chOff x="2749" y="5299364"/>
            <a:chExt cx="8391240" cy="1213200"/>
          </a:xfrm>
        </p:grpSpPr>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DA314FA5-3B70-7623-AB9A-4A78386E0896}"/>
                    </a:ext>
                  </a:extLst>
                </p14:cNvPr>
                <p14:cNvContentPartPr/>
                <p14:nvPr/>
              </p14:nvContentPartPr>
              <p14:xfrm>
                <a:off x="2749" y="5299364"/>
                <a:ext cx="362160" cy="846000"/>
              </p14:xfrm>
            </p:contentPart>
          </mc:Choice>
          <mc:Fallback xmlns="">
            <p:pic>
              <p:nvPicPr>
                <p:cNvPr id="54" name="Freihand 53">
                  <a:extLst>
                    <a:ext uri="{FF2B5EF4-FFF2-40B4-BE49-F238E27FC236}">
                      <a16:creationId xmlns:a16="http://schemas.microsoft.com/office/drawing/2014/main" id="{DA314FA5-3B70-7623-AB9A-4A78386E0896}"/>
                    </a:ext>
                  </a:extLst>
                </p:cNvPr>
                <p:cNvPicPr/>
                <p:nvPr/>
              </p:nvPicPr>
              <p:blipFill>
                <a:blip r:embed="rId90"/>
                <a:stretch>
                  <a:fillRect/>
                </a:stretch>
              </p:blipFill>
              <p:spPr>
                <a:xfrm>
                  <a:off x="-6251" y="5290724"/>
                  <a:ext cx="379800" cy="863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928E700B-352B-4D45-6EFE-61A769D5810D}"/>
                    </a:ext>
                  </a:extLst>
                </p14:cNvPr>
                <p14:cNvContentPartPr/>
                <p14:nvPr/>
              </p14:nvContentPartPr>
              <p14:xfrm>
                <a:off x="338989" y="5972564"/>
                <a:ext cx="183960" cy="259200"/>
              </p14:xfrm>
            </p:contentPart>
          </mc:Choice>
          <mc:Fallback xmlns="">
            <p:pic>
              <p:nvPicPr>
                <p:cNvPr id="55" name="Freihand 54">
                  <a:extLst>
                    <a:ext uri="{FF2B5EF4-FFF2-40B4-BE49-F238E27FC236}">
                      <a16:creationId xmlns:a16="http://schemas.microsoft.com/office/drawing/2014/main" id="{928E700B-352B-4D45-6EFE-61A769D5810D}"/>
                    </a:ext>
                  </a:extLst>
                </p:cNvPr>
                <p:cNvPicPr/>
                <p:nvPr/>
              </p:nvPicPr>
              <p:blipFill>
                <a:blip r:embed="rId92"/>
                <a:stretch>
                  <a:fillRect/>
                </a:stretch>
              </p:blipFill>
              <p:spPr>
                <a:xfrm>
                  <a:off x="330349" y="5963924"/>
                  <a:ext cx="2016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64264DFC-62F5-1C98-59BA-F70378CFA1E0}"/>
                    </a:ext>
                  </a:extLst>
                </p14:cNvPr>
                <p14:cNvContentPartPr/>
                <p14:nvPr/>
              </p14:nvContentPartPr>
              <p14:xfrm>
                <a:off x="751909" y="5962124"/>
                <a:ext cx="139320" cy="265680"/>
              </p14:xfrm>
            </p:contentPart>
          </mc:Choice>
          <mc:Fallback xmlns="">
            <p:pic>
              <p:nvPicPr>
                <p:cNvPr id="57" name="Freihand 56">
                  <a:extLst>
                    <a:ext uri="{FF2B5EF4-FFF2-40B4-BE49-F238E27FC236}">
                      <a16:creationId xmlns:a16="http://schemas.microsoft.com/office/drawing/2014/main" id="{64264DFC-62F5-1C98-59BA-F70378CFA1E0}"/>
                    </a:ext>
                  </a:extLst>
                </p:cNvPr>
                <p:cNvPicPr/>
                <p:nvPr/>
              </p:nvPicPr>
              <p:blipFill>
                <a:blip r:embed="rId94"/>
                <a:stretch>
                  <a:fillRect/>
                </a:stretch>
              </p:blipFill>
              <p:spPr>
                <a:xfrm>
                  <a:off x="743269" y="5953124"/>
                  <a:ext cx="1569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D46C44BC-B69F-479D-6E66-39427776EBA8}"/>
                    </a:ext>
                  </a:extLst>
                </p14:cNvPr>
                <p14:cNvContentPartPr/>
                <p14:nvPr/>
              </p14:nvContentPartPr>
              <p14:xfrm>
                <a:off x="860629" y="5864204"/>
                <a:ext cx="189360" cy="166320"/>
              </p14:xfrm>
            </p:contentPart>
          </mc:Choice>
          <mc:Fallback xmlns="">
            <p:pic>
              <p:nvPicPr>
                <p:cNvPr id="58" name="Freihand 57">
                  <a:extLst>
                    <a:ext uri="{FF2B5EF4-FFF2-40B4-BE49-F238E27FC236}">
                      <a16:creationId xmlns:a16="http://schemas.microsoft.com/office/drawing/2014/main" id="{D46C44BC-B69F-479D-6E66-39427776EBA8}"/>
                    </a:ext>
                  </a:extLst>
                </p:cNvPr>
                <p:cNvPicPr/>
                <p:nvPr/>
              </p:nvPicPr>
              <p:blipFill>
                <a:blip r:embed="rId96"/>
                <a:stretch>
                  <a:fillRect/>
                </a:stretch>
              </p:blipFill>
              <p:spPr>
                <a:xfrm>
                  <a:off x="851989" y="5855564"/>
                  <a:ext cx="207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8C835A04-D30E-A32F-9E01-59D0B48EF01F}"/>
                    </a:ext>
                  </a:extLst>
                </p14:cNvPr>
                <p14:cNvContentPartPr/>
                <p14:nvPr/>
              </p14:nvContentPartPr>
              <p14:xfrm>
                <a:off x="1253749" y="5839004"/>
                <a:ext cx="292320" cy="179640"/>
              </p14:xfrm>
            </p:contentPart>
          </mc:Choice>
          <mc:Fallback xmlns="">
            <p:pic>
              <p:nvPicPr>
                <p:cNvPr id="59" name="Freihand 58">
                  <a:extLst>
                    <a:ext uri="{FF2B5EF4-FFF2-40B4-BE49-F238E27FC236}">
                      <a16:creationId xmlns:a16="http://schemas.microsoft.com/office/drawing/2014/main" id="{8C835A04-D30E-A32F-9E01-59D0B48EF01F}"/>
                    </a:ext>
                  </a:extLst>
                </p:cNvPr>
                <p:cNvPicPr/>
                <p:nvPr/>
              </p:nvPicPr>
              <p:blipFill>
                <a:blip r:embed="rId98"/>
                <a:stretch>
                  <a:fillRect/>
                </a:stretch>
              </p:blipFill>
              <p:spPr>
                <a:xfrm>
                  <a:off x="1245109" y="5830004"/>
                  <a:ext cx="309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B7F37682-F93E-70A7-CC2D-53C544D88A29}"/>
                    </a:ext>
                  </a:extLst>
                </p14:cNvPr>
                <p14:cNvContentPartPr/>
                <p14:nvPr/>
              </p14:nvContentPartPr>
              <p14:xfrm>
                <a:off x="1254469" y="5750444"/>
                <a:ext cx="200520" cy="255600"/>
              </p14:xfrm>
            </p:contentPart>
          </mc:Choice>
          <mc:Fallback xmlns="">
            <p:pic>
              <p:nvPicPr>
                <p:cNvPr id="61" name="Freihand 60">
                  <a:extLst>
                    <a:ext uri="{FF2B5EF4-FFF2-40B4-BE49-F238E27FC236}">
                      <a16:creationId xmlns:a16="http://schemas.microsoft.com/office/drawing/2014/main" id="{B7F37682-F93E-70A7-CC2D-53C544D88A29}"/>
                    </a:ext>
                  </a:extLst>
                </p:cNvPr>
                <p:cNvPicPr/>
                <p:nvPr/>
              </p:nvPicPr>
              <p:blipFill>
                <a:blip r:embed="rId100"/>
                <a:stretch>
                  <a:fillRect/>
                </a:stretch>
              </p:blipFill>
              <p:spPr>
                <a:xfrm>
                  <a:off x="1245469" y="5741804"/>
                  <a:ext cx="2181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2758ED68-681F-B640-418A-ED6C56B53E1F}"/>
                    </a:ext>
                  </a:extLst>
                </p14:cNvPr>
                <p14:cNvContentPartPr/>
                <p14:nvPr/>
              </p14:nvContentPartPr>
              <p14:xfrm>
                <a:off x="1524109" y="5912804"/>
                <a:ext cx="94680" cy="103320"/>
              </p14:xfrm>
            </p:contentPart>
          </mc:Choice>
          <mc:Fallback xmlns="">
            <p:pic>
              <p:nvPicPr>
                <p:cNvPr id="62" name="Freihand 61">
                  <a:extLst>
                    <a:ext uri="{FF2B5EF4-FFF2-40B4-BE49-F238E27FC236}">
                      <a16:creationId xmlns:a16="http://schemas.microsoft.com/office/drawing/2014/main" id="{2758ED68-681F-B640-418A-ED6C56B53E1F}"/>
                    </a:ext>
                  </a:extLst>
                </p:cNvPr>
                <p:cNvPicPr/>
                <p:nvPr/>
              </p:nvPicPr>
              <p:blipFill>
                <a:blip r:embed="rId102"/>
                <a:stretch>
                  <a:fillRect/>
                </a:stretch>
              </p:blipFill>
              <p:spPr>
                <a:xfrm>
                  <a:off x="1515469" y="5904164"/>
                  <a:ext cx="112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2981B97E-02AD-0AFB-EFB1-685505B40467}"/>
                    </a:ext>
                  </a:extLst>
                </p14:cNvPr>
                <p14:cNvContentPartPr/>
                <p14:nvPr/>
              </p14:nvContentPartPr>
              <p14:xfrm>
                <a:off x="1637509" y="5803724"/>
                <a:ext cx="288000" cy="198720"/>
              </p14:xfrm>
            </p:contentPart>
          </mc:Choice>
          <mc:Fallback xmlns="">
            <p:pic>
              <p:nvPicPr>
                <p:cNvPr id="63" name="Freihand 62">
                  <a:extLst>
                    <a:ext uri="{FF2B5EF4-FFF2-40B4-BE49-F238E27FC236}">
                      <a16:creationId xmlns:a16="http://schemas.microsoft.com/office/drawing/2014/main" id="{2981B97E-02AD-0AFB-EFB1-685505B40467}"/>
                    </a:ext>
                  </a:extLst>
                </p:cNvPr>
                <p:cNvPicPr/>
                <p:nvPr/>
              </p:nvPicPr>
              <p:blipFill>
                <a:blip r:embed="rId104"/>
                <a:stretch>
                  <a:fillRect/>
                </a:stretch>
              </p:blipFill>
              <p:spPr>
                <a:xfrm>
                  <a:off x="1628509" y="5794724"/>
                  <a:ext cx="3056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2001B166-F11B-6C6F-2FF5-E53320B5FE2A}"/>
                    </a:ext>
                  </a:extLst>
                </p14:cNvPr>
                <p14:cNvContentPartPr/>
                <p14:nvPr/>
              </p14:nvContentPartPr>
              <p14:xfrm>
                <a:off x="1519429" y="5772404"/>
                <a:ext cx="19800" cy="14400"/>
              </p14:xfrm>
            </p:contentPart>
          </mc:Choice>
          <mc:Fallback xmlns="">
            <p:pic>
              <p:nvPicPr>
                <p:cNvPr id="64" name="Freihand 63">
                  <a:extLst>
                    <a:ext uri="{FF2B5EF4-FFF2-40B4-BE49-F238E27FC236}">
                      <a16:creationId xmlns:a16="http://schemas.microsoft.com/office/drawing/2014/main" id="{2001B166-F11B-6C6F-2FF5-E53320B5FE2A}"/>
                    </a:ext>
                  </a:extLst>
                </p:cNvPr>
                <p:cNvPicPr/>
                <p:nvPr/>
              </p:nvPicPr>
              <p:blipFill>
                <a:blip r:embed="rId106"/>
                <a:stretch>
                  <a:fillRect/>
                </a:stretch>
              </p:blipFill>
              <p:spPr>
                <a:xfrm>
                  <a:off x="1510789" y="5763764"/>
                  <a:ext cx="37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BA51CE05-D2C1-A481-BBD6-C1900289C5A7}"/>
                    </a:ext>
                  </a:extLst>
                </p14:cNvPr>
                <p14:cNvContentPartPr/>
                <p14:nvPr/>
              </p14:nvContentPartPr>
              <p14:xfrm>
                <a:off x="2095069" y="5819564"/>
                <a:ext cx="357840" cy="145800"/>
              </p14:xfrm>
            </p:contentPart>
          </mc:Choice>
          <mc:Fallback xmlns="">
            <p:pic>
              <p:nvPicPr>
                <p:cNvPr id="65" name="Freihand 64">
                  <a:extLst>
                    <a:ext uri="{FF2B5EF4-FFF2-40B4-BE49-F238E27FC236}">
                      <a16:creationId xmlns:a16="http://schemas.microsoft.com/office/drawing/2014/main" id="{BA51CE05-D2C1-A481-BBD6-C1900289C5A7}"/>
                    </a:ext>
                  </a:extLst>
                </p:cNvPr>
                <p:cNvPicPr/>
                <p:nvPr/>
              </p:nvPicPr>
              <p:blipFill>
                <a:blip r:embed="rId108"/>
                <a:stretch>
                  <a:fillRect/>
                </a:stretch>
              </p:blipFill>
              <p:spPr>
                <a:xfrm>
                  <a:off x="2086069" y="5810924"/>
                  <a:ext cx="375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84F1E788-DA22-EB1D-DE94-D7CF47CDCB57}"/>
                    </a:ext>
                  </a:extLst>
                </p14:cNvPr>
                <p14:cNvContentPartPr/>
                <p14:nvPr/>
              </p14:nvContentPartPr>
              <p14:xfrm>
                <a:off x="2642989" y="5769524"/>
                <a:ext cx="168480" cy="157320"/>
              </p14:xfrm>
            </p:contentPart>
          </mc:Choice>
          <mc:Fallback xmlns="">
            <p:pic>
              <p:nvPicPr>
                <p:cNvPr id="66" name="Freihand 65">
                  <a:extLst>
                    <a:ext uri="{FF2B5EF4-FFF2-40B4-BE49-F238E27FC236}">
                      <a16:creationId xmlns:a16="http://schemas.microsoft.com/office/drawing/2014/main" id="{84F1E788-DA22-EB1D-DE94-D7CF47CDCB57}"/>
                    </a:ext>
                  </a:extLst>
                </p:cNvPr>
                <p:cNvPicPr/>
                <p:nvPr/>
              </p:nvPicPr>
              <p:blipFill>
                <a:blip r:embed="rId110"/>
                <a:stretch>
                  <a:fillRect/>
                </a:stretch>
              </p:blipFill>
              <p:spPr>
                <a:xfrm>
                  <a:off x="2633989" y="5760524"/>
                  <a:ext cx="1861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5FE817DC-A73D-C21E-3DD0-93608F13A0CA}"/>
                    </a:ext>
                  </a:extLst>
                </p14:cNvPr>
                <p14:cNvContentPartPr/>
                <p14:nvPr/>
              </p14:nvContentPartPr>
              <p14:xfrm>
                <a:off x="2648389" y="5849444"/>
                <a:ext cx="132480" cy="28080"/>
              </p14:xfrm>
            </p:contentPart>
          </mc:Choice>
          <mc:Fallback xmlns="">
            <p:pic>
              <p:nvPicPr>
                <p:cNvPr id="67" name="Freihand 66">
                  <a:extLst>
                    <a:ext uri="{FF2B5EF4-FFF2-40B4-BE49-F238E27FC236}">
                      <a16:creationId xmlns:a16="http://schemas.microsoft.com/office/drawing/2014/main" id="{5FE817DC-A73D-C21E-3DD0-93608F13A0CA}"/>
                    </a:ext>
                  </a:extLst>
                </p:cNvPr>
                <p:cNvPicPr/>
                <p:nvPr/>
              </p:nvPicPr>
              <p:blipFill>
                <a:blip r:embed="rId112"/>
                <a:stretch>
                  <a:fillRect/>
                </a:stretch>
              </p:blipFill>
              <p:spPr>
                <a:xfrm>
                  <a:off x="2639749" y="5840444"/>
                  <a:ext cx="150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5CA9AEC1-3BEA-EDFC-17B6-650BC1F33DB1}"/>
                    </a:ext>
                  </a:extLst>
                </p14:cNvPr>
                <p14:cNvContentPartPr/>
                <p14:nvPr/>
              </p14:nvContentPartPr>
              <p14:xfrm>
                <a:off x="2811469" y="5809484"/>
                <a:ext cx="287280" cy="158400"/>
              </p14:xfrm>
            </p:contentPart>
          </mc:Choice>
          <mc:Fallback xmlns="">
            <p:pic>
              <p:nvPicPr>
                <p:cNvPr id="68" name="Freihand 67">
                  <a:extLst>
                    <a:ext uri="{FF2B5EF4-FFF2-40B4-BE49-F238E27FC236}">
                      <a16:creationId xmlns:a16="http://schemas.microsoft.com/office/drawing/2014/main" id="{5CA9AEC1-3BEA-EDFC-17B6-650BC1F33DB1}"/>
                    </a:ext>
                  </a:extLst>
                </p:cNvPr>
                <p:cNvPicPr/>
                <p:nvPr/>
              </p:nvPicPr>
              <p:blipFill>
                <a:blip r:embed="rId114"/>
                <a:stretch>
                  <a:fillRect/>
                </a:stretch>
              </p:blipFill>
              <p:spPr>
                <a:xfrm>
                  <a:off x="2802829" y="5800844"/>
                  <a:ext cx="304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1080D8BD-6F6F-FF7C-450E-31F56C0F0956}"/>
                    </a:ext>
                  </a:extLst>
                </p14:cNvPr>
                <p14:cNvContentPartPr/>
                <p14:nvPr/>
              </p14:nvContentPartPr>
              <p14:xfrm>
                <a:off x="3126829" y="5864924"/>
                <a:ext cx="133560" cy="105120"/>
              </p14:xfrm>
            </p:contentPart>
          </mc:Choice>
          <mc:Fallback xmlns="">
            <p:pic>
              <p:nvPicPr>
                <p:cNvPr id="69" name="Freihand 68">
                  <a:extLst>
                    <a:ext uri="{FF2B5EF4-FFF2-40B4-BE49-F238E27FC236}">
                      <a16:creationId xmlns:a16="http://schemas.microsoft.com/office/drawing/2014/main" id="{1080D8BD-6F6F-FF7C-450E-31F56C0F0956}"/>
                    </a:ext>
                  </a:extLst>
                </p:cNvPr>
                <p:cNvPicPr/>
                <p:nvPr/>
              </p:nvPicPr>
              <p:blipFill>
                <a:blip r:embed="rId116"/>
                <a:stretch>
                  <a:fillRect/>
                </a:stretch>
              </p:blipFill>
              <p:spPr>
                <a:xfrm>
                  <a:off x="3118189" y="5856284"/>
                  <a:ext cx="151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36AD39C1-D7BD-3C7A-48AF-886DDBC213DE}"/>
                    </a:ext>
                  </a:extLst>
                </p14:cNvPr>
                <p14:cNvContentPartPr/>
                <p14:nvPr/>
              </p14:nvContentPartPr>
              <p14:xfrm>
                <a:off x="3265429" y="5873204"/>
                <a:ext cx="89280" cy="131040"/>
              </p14:xfrm>
            </p:contentPart>
          </mc:Choice>
          <mc:Fallback xmlns="">
            <p:pic>
              <p:nvPicPr>
                <p:cNvPr id="70" name="Freihand 69">
                  <a:extLst>
                    <a:ext uri="{FF2B5EF4-FFF2-40B4-BE49-F238E27FC236}">
                      <a16:creationId xmlns:a16="http://schemas.microsoft.com/office/drawing/2014/main" id="{36AD39C1-D7BD-3C7A-48AF-886DDBC213DE}"/>
                    </a:ext>
                  </a:extLst>
                </p:cNvPr>
                <p:cNvPicPr/>
                <p:nvPr/>
              </p:nvPicPr>
              <p:blipFill>
                <a:blip r:embed="rId118"/>
                <a:stretch>
                  <a:fillRect/>
                </a:stretch>
              </p:blipFill>
              <p:spPr>
                <a:xfrm>
                  <a:off x="3256789" y="5864564"/>
                  <a:ext cx="106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F9079DB0-E107-7E1E-F896-C5D30BE4352C}"/>
                    </a:ext>
                  </a:extLst>
                </p14:cNvPr>
                <p14:cNvContentPartPr/>
                <p14:nvPr/>
              </p14:nvContentPartPr>
              <p14:xfrm>
                <a:off x="3393589" y="5784644"/>
                <a:ext cx="158400" cy="180360"/>
              </p14:xfrm>
            </p:contentPart>
          </mc:Choice>
          <mc:Fallback xmlns="">
            <p:pic>
              <p:nvPicPr>
                <p:cNvPr id="71" name="Freihand 70">
                  <a:extLst>
                    <a:ext uri="{FF2B5EF4-FFF2-40B4-BE49-F238E27FC236}">
                      <a16:creationId xmlns:a16="http://schemas.microsoft.com/office/drawing/2014/main" id="{F9079DB0-E107-7E1E-F896-C5D30BE4352C}"/>
                    </a:ext>
                  </a:extLst>
                </p:cNvPr>
                <p:cNvPicPr/>
                <p:nvPr/>
              </p:nvPicPr>
              <p:blipFill>
                <a:blip r:embed="rId120"/>
                <a:stretch>
                  <a:fillRect/>
                </a:stretch>
              </p:blipFill>
              <p:spPr>
                <a:xfrm>
                  <a:off x="3384949" y="5776004"/>
                  <a:ext cx="176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582484DA-896B-F732-3505-C401F91552F5}"/>
                    </a:ext>
                  </a:extLst>
                </p14:cNvPr>
                <p14:cNvContentPartPr/>
                <p14:nvPr/>
              </p14:nvContentPartPr>
              <p14:xfrm>
                <a:off x="3339949" y="5798684"/>
                <a:ext cx="161280" cy="38880"/>
              </p14:xfrm>
            </p:contentPart>
          </mc:Choice>
          <mc:Fallback xmlns="">
            <p:pic>
              <p:nvPicPr>
                <p:cNvPr id="72" name="Freihand 71">
                  <a:extLst>
                    <a:ext uri="{FF2B5EF4-FFF2-40B4-BE49-F238E27FC236}">
                      <a16:creationId xmlns:a16="http://schemas.microsoft.com/office/drawing/2014/main" id="{582484DA-896B-F732-3505-C401F91552F5}"/>
                    </a:ext>
                  </a:extLst>
                </p:cNvPr>
                <p:cNvPicPr/>
                <p:nvPr/>
              </p:nvPicPr>
              <p:blipFill>
                <a:blip r:embed="rId122"/>
                <a:stretch>
                  <a:fillRect/>
                </a:stretch>
              </p:blipFill>
              <p:spPr>
                <a:xfrm>
                  <a:off x="3331309" y="5790044"/>
                  <a:ext cx="178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05561747-8EDB-E5D4-5261-CBD162DEB7DF}"/>
                    </a:ext>
                  </a:extLst>
                </p14:cNvPr>
                <p14:cNvContentPartPr/>
                <p14:nvPr/>
              </p14:nvContentPartPr>
              <p14:xfrm>
                <a:off x="3832069" y="5774204"/>
                <a:ext cx="283680" cy="198360"/>
              </p14:xfrm>
            </p:contentPart>
          </mc:Choice>
          <mc:Fallback xmlns="">
            <p:pic>
              <p:nvPicPr>
                <p:cNvPr id="73" name="Freihand 72">
                  <a:extLst>
                    <a:ext uri="{FF2B5EF4-FFF2-40B4-BE49-F238E27FC236}">
                      <a16:creationId xmlns:a16="http://schemas.microsoft.com/office/drawing/2014/main" id="{05561747-8EDB-E5D4-5261-CBD162DEB7DF}"/>
                    </a:ext>
                  </a:extLst>
                </p:cNvPr>
                <p:cNvPicPr/>
                <p:nvPr/>
              </p:nvPicPr>
              <p:blipFill>
                <a:blip r:embed="rId124"/>
                <a:stretch>
                  <a:fillRect/>
                </a:stretch>
              </p:blipFill>
              <p:spPr>
                <a:xfrm>
                  <a:off x="3823429" y="5765204"/>
                  <a:ext cx="301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5A000568-0DBA-FBDA-8FA6-BC31C8DBF12F}"/>
                    </a:ext>
                  </a:extLst>
                </p14:cNvPr>
                <p14:cNvContentPartPr/>
                <p14:nvPr/>
              </p14:nvContentPartPr>
              <p14:xfrm>
                <a:off x="4100269" y="5859884"/>
                <a:ext cx="99360" cy="111960"/>
              </p14:xfrm>
            </p:contentPart>
          </mc:Choice>
          <mc:Fallback xmlns="">
            <p:pic>
              <p:nvPicPr>
                <p:cNvPr id="74" name="Freihand 73">
                  <a:extLst>
                    <a:ext uri="{FF2B5EF4-FFF2-40B4-BE49-F238E27FC236}">
                      <a16:creationId xmlns:a16="http://schemas.microsoft.com/office/drawing/2014/main" id="{5A000568-0DBA-FBDA-8FA6-BC31C8DBF12F}"/>
                    </a:ext>
                  </a:extLst>
                </p:cNvPr>
                <p:cNvPicPr/>
                <p:nvPr/>
              </p:nvPicPr>
              <p:blipFill>
                <a:blip r:embed="rId126"/>
                <a:stretch>
                  <a:fillRect/>
                </a:stretch>
              </p:blipFill>
              <p:spPr>
                <a:xfrm>
                  <a:off x="4091269" y="5851244"/>
                  <a:ext cx="117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97F4C34C-0DC3-1D27-98A7-2F154954F210}"/>
                    </a:ext>
                  </a:extLst>
                </p14:cNvPr>
                <p14:cNvContentPartPr/>
                <p14:nvPr/>
              </p14:nvContentPartPr>
              <p14:xfrm>
                <a:off x="4190629" y="5779244"/>
                <a:ext cx="72720" cy="184320"/>
              </p14:xfrm>
            </p:contentPart>
          </mc:Choice>
          <mc:Fallback xmlns="">
            <p:pic>
              <p:nvPicPr>
                <p:cNvPr id="75" name="Freihand 74">
                  <a:extLst>
                    <a:ext uri="{FF2B5EF4-FFF2-40B4-BE49-F238E27FC236}">
                      <a16:creationId xmlns:a16="http://schemas.microsoft.com/office/drawing/2014/main" id="{97F4C34C-0DC3-1D27-98A7-2F154954F210}"/>
                    </a:ext>
                  </a:extLst>
                </p:cNvPr>
                <p:cNvPicPr/>
                <p:nvPr/>
              </p:nvPicPr>
              <p:blipFill>
                <a:blip r:embed="rId128"/>
                <a:stretch>
                  <a:fillRect/>
                </a:stretch>
              </p:blipFill>
              <p:spPr>
                <a:xfrm>
                  <a:off x="4181989" y="5770244"/>
                  <a:ext cx="90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A3EE5653-96A0-C526-D14E-C86D24F6F728}"/>
                    </a:ext>
                  </a:extLst>
                </p14:cNvPr>
                <p14:cNvContentPartPr/>
                <p14:nvPr/>
              </p14:nvContentPartPr>
              <p14:xfrm>
                <a:off x="4311949" y="5882924"/>
                <a:ext cx="117720" cy="88200"/>
              </p14:xfrm>
            </p:contentPart>
          </mc:Choice>
          <mc:Fallback xmlns="">
            <p:pic>
              <p:nvPicPr>
                <p:cNvPr id="76" name="Freihand 75">
                  <a:extLst>
                    <a:ext uri="{FF2B5EF4-FFF2-40B4-BE49-F238E27FC236}">
                      <a16:creationId xmlns:a16="http://schemas.microsoft.com/office/drawing/2014/main" id="{A3EE5653-96A0-C526-D14E-C86D24F6F728}"/>
                    </a:ext>
                  </a:extLst>
                </p:cNvPr>
                <p:cNvPicPr/>
                <p:nvPr/>
              </p:nvPicPr>
              <p:blipFill>
                <a:blip r:embed="rId130"/>
                <a:stretch>
                  <a:fillRect/>
                </a:stretch>
              </p:blipFill>
              <p:spPr>
                <a:xfrm>
                  <a:off x="4302949" y="5873924"/>
                  <a:ext cx="135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CC517D33-C4FD-C3FA-FC8D-DB3E069D3418}"/>
                    </a:ext>
                  </a:extLst>
                </p14:cNvPr>
                <p14:cNvContentPartPr/>
                <p14:nvPr/>
              </p14:nvContentPartPr>
              <p14:xfrm>
                <a:off x="4640629" y="5751524"/>
                <a:ext cx="110880" cy="180360"/>
              </p14:xfrm>
            </p:contentPart>
          </mc:Choice>
          <mc:Fallback xmlns="">
            <p:pic>
              <p:nvPicPr>
                <p:cNvPr id="78" name="Freihand 77">
                  <a:extLst>
                    <a:ext uri="{FF2B5EF4-FFF2-40B4-BE49-F238E27FC236}">
                      <a16:creationId xmlns:a16="http://schemas.microsoft.com/office/drawing/2014/main" id="{CC517D33-C4FD-C3FA-FC8D-DB3E069D3418}"/>
                    </a:ext>
                  </a:extLst>
                </p:cNvPr>
                <p:cNvPicPr/>
                <p:nvPr/>
              </p:nvPicPr>
              <p:blipFill>
                <a:blip r:embed="rId132"/>
                <a:stretch>
                  <a:fillRect/>
                </a:stretch>
              </p:blipFill>
              <p:spPr>
                <a:xfrm>
                  <a:off x="4631989" y="5742884"/>
                  <a:ext cx="128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A07276F3-1224-93FD-66D0-838C78DBD293}"/>
                    </a:ext>
                  </a:extLst>
                </p14:cNvPr>
                <p14:cNvContentPartPr/>
                <p14:nvPr/>
              </p14:nvContentPartPr>
              <p14:xfrm>
                <a:off x="4801549" y="5880404"/>
                <a:ext cx="69120" cy="68760"/>
              </p14:xfrm>
            </p:contentPart>
          </mc:Choice>
          <mc:Fallback xmlns="">
            <p:pic>
              <p:nvPicPr>
                <p:cNvPr id="79" name="Freihand 78">
                  <a:extLst>
                    <a:ext uri="{FF2B5EF4-FFF2-40B4-BE49-F238E27FC236}">
                      <a16:creationId xmlns:a16="http://schemas.microsoft.com/office/drawing/2014/main" id="{A07276F3-1224-93FD-66D0-838C78DBD293}"/>
                    </a:ext>
                  </a:extLst>
                </p:cNvPr>
                <p:cNvPicPr/>
                <p:nvPr/>
              </p:nvPicPr>
              <p:blipFill>
                <a:blip r:embed="rId134"/>
                <a:stretch>
                  <a:fillRect/>
                </a:stretch>
              </p:blipFill>
              <p:spPr>
                <a:xfrm>
                  <a:off x="4792549" y="5871404"/>
                  <a:ext cx="86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BD67A7E3-E987-1F79-9B3B-2FD2E4E21EEF}"/>
                    </a:ext>
                  </a:extLst>
                </p14:cNvPr>
                <p14:cNvContentPartPr/>
                <p14:nvPr/>
              </p14:nvContentPartPr>
              <p14:xfrm>
                <a:off x="4886149" y="5763764"/>
                <a:ext cx="97920" cy="177120"/>
              </p14:xfrm>
            </p:contentPart>
          </mc:Choice>
          <mc:Fallback xmlns="">
            <p:pic>
              <p:nvPicPr>
                <p:cNvPr id="80" name="Freihand 79">
                  <a:extLst>
                    <a:ext uri="{FF2B5EF4-FFF2-40B4-BE49-F238E27FC236}">
                      <a16:creationId xmlns:a16="http://schemas.microsoft.com/office/drawing/2014/main" id="{BD67A7E3-E987-1F79-9B3B-2FD2E4E21EEF}"/>
                    </a:ext>
                  </a:extLst>
                </p:cNvPr>
                <p:cNvPicPr/>
                <p:nvPr/>
              </p:nvPicPr>
              <p:blipFill>
                <a:blip r:embed="rId136"/>
                <a:stretch>
                  <a:fillRect/>
                </a:stretch>
              </p:blipFill>
              <p:spPr>
                <a:xfrm>
                  <a:off x="4877509" y="5754764"/>
                  <a:ext cx="115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075E7A7A-3232-BC75-20D0-7450C6396031}"/>
                    </a:ext>
                  </a:extLst>
                </p14:cNvPr>
                <p14:cNvContentPartPr/>
                <p14:nvPr/>
              </p14:nvContentPartPr>
              <p14:xfrm>
                <a:off x="5037349" y="5843684"/>
                <a:ext cx="160560" cy="99000"/>
              </p14:xfrm>
            </p:contentPart>
          </mc:Choice>
          <mc:Fallback xmlns="">
            <p:pic>
              <p:nvPicPr>
                <p:cNvPr id="81" name="Freihand 80">
                  <a:extLst>
                    <a:ext uri="{FF2B5EF4-FFF2-40B4-BE49-F238E27FC236}">
                      <a16:creationId xmlns:a16="http://schemas.microsoft.com/office/drawing/2014/main" id="{075E7A7A-3232-BC75-20D0-7450C6396031}"/>
                    </a:ext>
                  </a:extLst>
                </p:cNvPr>
                <p:cNvPicPr/>
                <p:nvPr/>
              </p:nvPicPr>
              <p:blipFill>
                <a:blip r:embed="rId138"/>
                <a:stretch>
                  <a:fillRect/>
                </a:stretch>
              </p:blipFill>
              <p:spPr>
                <a:xfrm>
                  <a:off x="5028349" y="5835044"/>
                  <a:ext cx="178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AEA53122-4C0C-240C-4E69-0FA4B64D0089}"/>
                    </a:ext>
                  </a:extLst>
                </p14:cNvPr>
                <p14:cNvContentPartPr/>
                <p14:nvPr/>
              </p14:nvContentPartPr>
              <p14:xfrm>
                <a:off x="4815229" y="5762324"/>
                <a:ext cx="104760" cy="5400"/>
              </p14:xfrm>
            </p:contentPart>
          </mc:Choice>
          <mc:Fallback xmlns="">
            <p:pic>
              <p:nvPicPr>
                <p:cNvPr id="82" name="Freihand 81">
                  <a:extLst>
                    <a:ext uri="{FF2B5EF4-FFF2-40B4-BE49-F238E27FC236}">
                      <a16:creationId xmlns:a16="http://schemas.microsoft.com/office/drawing/2014/main" id="{AEA53122-4C0C-240C-4E69-0FA4B64D0089}"/>
                    </a:ext>
                  </a:extLst>
                </p:cNvPr>
                <p:cNvPicPr/>
                <p:nvPr/>
              </p:nvPicPr>
              <p:blipFill>
                <a:blip r:embed="rId140"/>
                <a:stretch>
                  <a:fillRect/>
                </a:stretch>
              </p:blipFill>
              <p:spPr>
                <a:xfrm>
                  <a:off x="4806229" y="5753324"/>
                  <a:ext cx="122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32E4EC60-4C38-C96B-C442-BD3B50DD0CE3}"/>
                    </a:ext>
                  </a:extLst>
                </p14:cNvPr>
                <p14:cNvContentPartPr/>
                <p14:nvPr/>
              </p14:nvContentPartPr>
              <p14:xfrm>
                <a:off x="5457829" y="5757284"/>
                <a:ext cx="330120" cy="171720"/>
              </p14:xfrm>
            </p:contentPart>
          </mc:Choice>
          <mc:Fallback xmlns="">
            <p:pic>
              <p:nvPicPr>
                <p:cNvPr id="83" name="Freihand 82">
                  <a:extLst>
                    <a:ext uri="{FF2B5EF4-FFF2-40B4-BE49-F238E27FC236}">
                      <a16:creationId xmlns:a16="http://schemas.microsoft.com/office/drawing/2014/main" id="{32E4EC60-4C38-C96B-C442-BD3B50DD0CE3}"/>
                    </a:ext>
                  </a:extLst>
                </p:cNvPr>
                <p:cNvPicPr/>
                <p:nvPr/>
              </p:nvPicPr>
              <p:blipFill>
                <a:blip r:embed="rId142"/>
                <a:stretch>
                  <a:fillRect/>
                </a:stretch>
              </p:blipFill>
              <p:spPr>
                <a:xfrm>
                  <a:off x="5448829" y="5748284"/>
                  <a:ext cx="3477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1872A28A-0C61-3C75-AEC3-C3C89C18B704}"/>
                    </a:ext>
                  </a:extLst>
                </p14:cNvPr>
                <p14:cNvContentPartPr/>
                <p14:nvPr/>
              </p14:nvContentPartPr>
              <p14:xfrm>
                <a:off x="5676349" y="5676644"/>
                <a:ext cx="14400" cy="19800"/>
              </p14:xfrm>
            </p:contentPart>
          </mc:Choice>
          <mc:Fallback xmlns="">
            <p:pic>
              <p:nvPicPr>
                <p:cNvPr id="84" name="Freihand 83">
                  <a:extLst>
                    <a:ext uri="{FF2B5EF4-FFF2-40B4-BE49-F238E27FC236}">
                      <a16:creationId xmlns:a16="http://schemas.microsoft.com/office/drawing/2014/main" id="{1872A28A-0C61-3C75-AEC3-C3C89C18B704}"/>
                    </a:ext>
                  </a:extLst>
                </p:cNvPr>
                <p:cNvPicPr/>
                <p:nvPr/>
              </p:nvPicPr>
              <p:blipFill>
                <a:blip r:embed="rId144"/>
                <a:stretch>
                  <a:fillRect/>
                </a:stretch>
              </p:blipFill>
              <p:spPr>
                <a:xfrm>
                  <a:off x="5667709" y="5667644"/>
                  <a:ext cx="32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BBF5A5E7-1C0C-52FA-8270-5C4C91B03E44}"/>
                    </a:ext>
                  </a:extLst>
                </p14:cNvPr>
                <p14:cNvContentPartPr/>
                <p14:nvPr/>
              </p14:nvContentPartPr>
              <p14:xfrm>
                <a:off x="6002869" y="5707244"/>
                <a:ext cx="106920" cy="164160"/>
              </p14:xfrm>
            </p:contentPart>
          </mc:Choice>
          <mc:Fallback xmlns="">
            <p:pic>
              <p:nvPicPr>
                <p:cNvPr id="85" name="Freihand 84">
                  <a:extLst>
                    <a:ext uri="{FF2B5EF4-FFF2-40B4-BE49-F238E27FC236}">
                      <a16:creationId xmlns:a16="http://schemas.microsoft.com/office/drawing/2014/main" id="{BBF5A5E7-1C0C-52FA-8270-5C4C91B03E44}"/>
                    </a:ext>
                  </a:extLst>
                </p:cNvPr>
                <p:cNvPicPr/>
                <p:nvPr/>
              </p:nvPicPr>
              <p:blipFill>
                <a:blip r:embed="rId146"/>
                <a:stretch>
                  <a:fillRect/>
                </a:stretch>
              </p:blipFill>
              <p:spPr>
                <a:xfrm>
                  <a:off x="5994229" y="5698604"/>
                  <a:ext cx="1245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D4781087-434D-590B-49C9-1E4F10DD9CD0}"/>
                    </a:ext>
                  </a:extLst>
                </p14:cNvPr>
                <p14:cNvContentPartPr/>
                <p14:nvPr/>
              </p14:nvContentPartPr>
              <p14:xfrm>
                <a:off x="6164509" y="5759084"/>
                <a:ext cx="67680" cy="241200"/>
              </p14:xfrm>
            </p:contentPart>
          </mc:Choice>
          <mc:Fallback xmlns="">
            <p:pic>
              <p:nvPicPr>
                <p:cNvPr id="86" name="Freihand 85">
                  <a:extLst>
                    <a:ext uri="{FF2B5EF4-FFF2-40B4-BE49-F238E27FC236}">
                      <a16:creationId xmlns:a16="http://schemas.microsoft.com/office/drawing/2014/main" id="{D4781087-434D-590B-49C9-1E4F10DD9CD0}"/>
                    </a:ext>
                  </a:extLst>
                </p:cNvPr>
                <p:cNvPicPr/>
                <p:nvPr/>
              </p:nvPicPr>
              <p:blipFill>
                <a:blip r:embed="rId148"/>
                <a:stretch>
                  <a:fillRect/>
                </a:stretch>
              </p:blipFill>
              <p:spPr>
                <a:xfrm>
                  <a:off x="6155509" y="5750444"/>
                  <a:ext cx="853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6FE84F4A-A00C-D9AD-6246-989D425BE111}"/>
                    </a:ext>
                  </a:extLst>
                </p14:cNvPr>
                <p14:cNvContentPartPr/>
                <p14:nvPr/>
              </p14:nvContentPartPr>
              <p14:xfrm>
                <a:off x="6250909" y="5742164"/>
                <a:ext cx="145440" cy="253440"/>
              </p14:xfrm>
            </p:contentPart>
          </mc:Choice>
          <mc:Fallback xmlns="">
            <p:pic>
              <p:nvPicPr>
                <p:cNvPr id="87" name="Freihand 86">
                  <a:extLst>
                    <a:ext uri="{FF2B5EF4-FFF2-40B4-BE49-F238E27FC236}">
                      <a16:creationId xmlns:a16="http://schemas.microsoft.com/office/drawing/2014/main" id="{6FE84F4A-A00C-D9AD-6246-989D425BE111}"/>
                    </a:ext>
                  </a:extLst>
                </p:cNvPr>
                <p:cNvPicPr/>
                <p:nvPr/>
              </p:nvPicPr>
              <p:blipFill>
                <a:blip r:embed="rId150"/>
                <a:stretch>
                  <a:fillRect/>
                </a:stretch>
              </p:blipFill>
              <p:spPr>
                <a:xfrm>
                  <a:off x="6241909" y="5733524"/>
                  <a:ext cx="1630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1C3B947E-5E42-4CDA-A8C1-E814D494384B}"/>
                    </a:ext>
                  </a:extLst>
                </p14:cNvPr>
                <p14:cNvContentPartPr/>
                <p14:nvPr/>
              </p14:nvContentPartPr>
              <p14:xfrm>
                <a:off x="6441709" y="5741084"/>
                <a:ext cx="255600" cy="106200"/>
              </p14:xfrm>
            </p:contentPart>
          </mc:Choice>
          <mc:Fallback xmlns="">
            <p:pic>
              <p:nvPicPr>
                <p:cNvPr id="88" name="Freihand 87">
                  <a:extLst>
                    <a:ext uri="{FF2B5EF4-FFF2-40B4-BE49-F238E27FC236}">
                      <a16:creationId xmlns:a16="http://schemas.microsoft.com/office/drawing/2014/main" id="{1C3B947E-5E42-4CDA-A8C1-E814D494384B}"/>
                    </a:ext>
                  </a:extLst>
                </p:cNvPr>
                <p:cNvPicPr/>
                <p:nvPr/>
              </p:nvPicPr>
              <p:blipFill>
                <a:blip r:embed="rId152"/>
                <a:stretch>
                  <a:fillRect/>
                </a:stretch>
              </p:blipFill>
              <p:spPr>
                <a:xfrm>
                  <a:off x="6432709" y="5732084"/>
                  <a:ext cx="273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9" name="Freihand 88">
                  <a:extLst>
                    <a:ext uri="{FF2B5EF4-FFF2-40B4-BE49-F238E27FC236}">
                      <a16:creationId xmlns:a16="http://schemas.microsoft.com/office/drawing/2014/main" id="{FF70921E-9AD2-5F63-E0C9-AC360DFC2566}"/>
                    </a:ext>
                  </a:extLst>
                </p14:cNvPr>
                <p14:cNvContentPartPr/>
                <p14:nvPr/>
              </p14:nvContentPartPr>
              <p14:xfrm>
                <a:off x="6679309" y="5555324"/>
                <a:ext cx="432720" cy="304200"/>
              </p14:xfrm>
            </p:contentPart>
          </mc:Choice>
          <mc:Fallback xmlns="">
            <p:pic>
              <p:nvPicPr>
                <p:cNvPr id="89" name="Freihand 88">
                  <a:extLst>
                    <a:ext uri="{FF2B5EF4-FFF2-40B4-BE49-F238E27FC236}">
                      <a16:creationId xmlns:a16="http://schemas.microsoft.com/office/drawing/2014/main" id="{FF70921E-9AD2-5F63-E0C9-AC360DFC2566}"/>
                    </a:ext>
                  </a:extLst>
                </p:cNvPr>
                <p:cNvPicPr/>
                <p:nvPr/>
              </p:nvPicPr>
              <p:blipFill>
                <a:blip r:embed="rId154"/>
                <a:stretch>
                  <a:fillRect/>
                </a:stretch>
              </p:blipFill>
              <p:spPr>
                <a:xfrm>
                  <a:off x="6670669" y="5546324"/>
                  <a:ext cx="4503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Freihand 89">
                  <a:extLst>
                    <a:ext uri="{FF2B5EF4-FFF2-40B4-BE49-F238E27FC236}">
                      <a16:creationId xmlns:a16="http://schemas.microsoft.com/office/drawing/2014/main" id="{7849CA58-766E-DE55-B8AD-EAF63F8C5BB6}"/>
                    </a:ext>
                  </a:extLst>
                </p14:cNvPr>
                <p14:cNvContentPartPr/>
                <p14:nvPr/>
              </p14:nvContentPartPr>
              <p14:xfrm>
                <a:off x="7165309" y="5488364"/>
                <a:ext cx="314280" cy="277560"/>
              </p14:xfrm>
            </p:contentPart>
          </mc:Choice>
          <mc:Fallback xmlns="">
            <p:pic>
              <p:nvPicPr>
                <p:cNvPr id="90" name="Freihand 89">
                  <a:extLst>
                    <a:ext uri="{FF2B5EF4-FFF2-40B4-BE49-F238E27FC236}">
                      <a16:creationId xmlns:a16="http://schemas.microsoft.com/office/drawing/2014/main" id="{7849CA58-766E-DE55-B8AD-EAF63F8C5BB6}"/>
                    </a:ext>
                  </a:extLst>
                </p:cNvPr>
                <p:cNvPicPr/>
                <p:nvPr/>
              </p:nvPicPr>
              <p:blipFill>
                <a:blip r:embed="rId156"/>
                <a:stretch>
                  <a:fillRect/>
                </a:stretch>
              </p:blipFill>
              <p:spPr>
                <a:xfrm>
                  <a:off x="7156669" y="5479724"/>
                  <a:ext cx="3319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1" name="Freihand 90">
                  <a:extLst>
                    <a:ext uri="{FF2B5EF4-FFF2-40B4-BE49-F238E27FC236}">
                      <a16:creationId xmlns:a16="http://schemas.microsoft.com/office/drawing/2014/main" id="{9027B8E8-80F8-5CA0-447F-2B6454CAB3B6}"/>
                    </a:ext>
                  </a:extLst>
                </p14:cNvPr>
                <p14:cNvContentPartPr/>
                <p14:nvPr/>
              </p14:nvContentPartPr>
              <p14:xfrm>
                <a:off x="7288789" y="5405204"/>
                <a:ext cx="86400" cy="95760"/>
              </p14:xfrm>
            </p:contentPart>
          </mc:Choice>
          <mc:Fallback xmlns="">
            <p:pic>
              <p:nvPicPr>
                <p:cNvPr id="91" name="Freihand 90">
                  <a:extLst>
                    <a:ext uri="{FF2B5EF4-FFF2-40B4-BE49-F238E27FC236}">
                      <a16:creationId xmlns:a16="http://schemas.microsoft.com/office/drawing/2014/main" id="{9027B8E8-80F8-5CA0-447F-2B6454CAB3B6}"/>
                    </a:ext>
                  </a:extLst>
                </p:cNvPr>
                <p:cNvPicPr/>
                <p:nvPr/>
              </p:nvPicPr>
              <p:blipFill>
                <a:blip r:embed="rId158"/>
                <a:stretch>
                  <a:fillRect/>
                </a:stretch>
              </p:blipFill>
              <p:spPr>
                <a:xfrm>
                  <a:off x="7280149" y="5396204"/>
                  <a:ext cx="104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65D067D0-56E1-0BA4-32A3-B09ECCA523DD}"/>
                    </a:ext>
                  </a:extLst>
                </p14:cNvPr>
                <p14:cNvContentPartPr/>
                <p14:nvPr/>
              </p14:nvContentPartPr>
              <p14:xfrm>
                <a:off x="7520989" y="5587004"/>
                <a:ext cx="118800" cy="129600"/>
              </p14:xfrm>
            </p:contentPart>
          </mc:Choice>
          <mc:Fallback xmlns="">
            <p:pic>
              <p:nvPicPr>
                <p:cNvPr id="92" name="Freihand 91">
                  <a:extLst>
                    <a:ext uri="{FF2B5EF4-FFF2-40B4-BE49-F238E27FC236}">
                      <a16:creationId xmlns:a16="http://schemas.microsoft.com/office/drawing/2014/main" id="{65D067D0-56E1-0BA4-32A3-B09ECCA523DD}"/>
                    </a:ext>
                  </a:extLst>
                </p:cNvPr>
                <p:cNvPicPr/>
                <p:nvPr/>
              </p:nvPicPr>
              <p:blipFill>
                <a:blip r:embed="rId160"/>
                <a:stretch>
                  <a:fillRect/>
                </a:stretch>
              </p:blipFill>
              <p:spPr>
                <a:xfrm>
                  <a:off x="7512349" y="5578364"/>
                  <a:ext cx="136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403E9B30-1731-2637-412D-4A20E3DF1E38}"/>
                    </a:ext>
                  </a:extLst>
                </p14:cNvPr>
                <p14:cNvContentPartPr/>
                <p14:nvPr/>
              </p14:nvContentPartPr>
              <p14:xfrm>
                <a:off x="7674349" y="5468924"/>
                <a:ext cx="243720" cy="265320"/>
              </p14:xfrm>
            </p:contentPart>
          </mc:Choice>
          <mc:Fallback xmlns="">
            <p:pic>
              <p:nvPicPr>
                <p:cNvPr id="93" name="Freihand 92">
                  <a:extLst>
                    <a:ext uri="{FF2B5EF4-FFF2-40B4-BE49-F238E27FC236}">
                      <a16:creationId xmlns:a16="http://schemas.microsoft.com/office/drawing/2014/main" id="{403E9B30-1731-2637-412D-4A20E3DF1E38}"/>
                    </a:ext>
                  </a:extLst>
                </p:cNvPr>
                <p:cNvPicPr/>
                <p:nvPr/>
              </p:nvPicPr>
              <p:blipFill>
                <a:blip r:embed="rId162"/>
                <a:stretch>
                  <a:fillRect/>
                </a:stretch>
              </p:blipFill>
              <p:spPr>
                <a:xfrm>
                  <a:off x="7665349" y="5460284"/>
                  <a:ext cx="2613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085C9AC1-259B-2294-4538-B96AFA42FA78}"/>
                    </a:ext>
                  </a:extLst>
                </p14:cNvPr>
                <p14:cNvContentPartPr/>
                <p14:nvPr/>
              </p14:nvContentPartPr>
              <p14:xfrm>
                <a:off x="7848229" y="5621564"/>
                <a:ext cx="124560" cy="123480"/>
              </p14:xfrm>
            </p:contentPart>
          </mc:Choice>
          <mc:Fallback xmlns="">
            <p:pic>
              <p:nvPicPr>
                <p:cNvPr id="94" name="Freihand 93">
                  <a:extLst>
                    <a:ext uri="{FF2B5EF4-FFF2-40B4-BE49-F238E27FC236}">
                      <a16:creationId xmlns:a16="http://schemas.microsoft.com/office/drawing/2014/main" id="{085C9AC1-259B-2294-4538-B96AFA42FA78}"/>
                    </a:ext>
                  </a:extLst>
                </p:cNvPr>
                <p:cNvPicPr/>
                <p:nvPr/>
              </p:nvPicPr>
              <p:blipFill>
                <a:blip r:embed="rId164"/>
                <a:stretch>
                  <a:fillRect/>
                </a:stretch>
              </p:blipFill>
              <p:spPr>
                <a:xfrm>
                  <a:off x="7839229" y="5612564"/>
                  <a:ext cx="142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906C9A7C-833B-1086-6168-BB9F915C4492}"/>
                    </a:ext>
                  </a:extLst>
                </p14:cNvPr>
                <p14:cNvContentPartPr/>
                <p14:nvPr/>
              </p14:nvContentPartPr>
              <p14:xfrm>
                <a:off x="8005549" y="5599244"/>
                <a:ext cx="80280" cy="165960"/>
              </p14:xfrm>
            </p:contentPart>
          </mc:Choice>
          <mc:Fallback xmlns="">
            <p:pic>
              <p:nvPicPr>
                <p:cNvPr id="95" name="Freihand 94">
                  <a:extLst>
                    <a:ext uri="{FF2B5EF4-FFF2-40B4-BE49-F238E27FC236}">
                      <a16:creationId xmlns:a16="http://schemas.microsoft.com/office/drawing/2014/main" id="{906C9A7C-833B-1086-6168-BB9F915C4492}"/>
                    </a:ext>
                  </a:extLst>
                </p:cNvPr>
                <p:cNvPicPr/>
                <p:nvPr/>
              </p:nvPicPr>
              <p:blipFill>
                <a:blip r:embed="rId166"/>
                <a:stretch>
                  <a:fillRect/>
                </a:stretch>
              </p:blipFill>
              <p:spPr>
                <a:xfrm>
                  <a:off x="7996549" y="5590244"/>
                  <a:ext cx="97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53A54150-AD8A-17CC-A5B7-63553821864E}"/>
                    </a:ext>
                  </a:extLst>
                </p14:cNvPr>
                <p14:cNvContentPartPr/>
                <p14:nvPr/>
              </p14:nvContentPartPr>
              <p14:xfrm>
                <a:off x="8113189" y="5500964"/>
                <a:ext cx="280800" cy="250920"/>
              </p14:xfrm>
            </p:contentPart>
          </mc:Choice>
          <mc:Fallback xmlns="">
            <p:pic>
              <p:nvPicPr>
                <p:cNvPr id="96" name="Freihand 95">
                  <a:extLst>
                    <a:ext uri="{FF2B5EF4-FFF2-40B4-BE49-F238E27FC236}">
                      <a16:creationId xmlns:a16="http://schemas.microsoft.com/office/drawing/2014/main" id="{53A54150-AD8A-17CC-A5B7-63553821864E}"/>
                    </a:ext>
                  </a:extLst>
                </p:cNvPr>
                <p:cNvPicPr/>
                <p:nvPr/>
              </p:nvPicPr>
              <p:blipFill>
                <a:blip r:embed="rId168"/>
                <a:stretch>
                  <a:fillRect/>
                </a:stretch>
              </p:blipFill>
              <p:spPr>
                <a:xfrm>
                  <a:off x="8104549" y="5492324"/>
                  <a:ext cx="298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9D865EB4-CDD9-1F66-C7CA-CE8AA4CDF8D3}"/>
                    </a:ext>
                  </a:extLst>
                </p14:cNvPr>
                <p14:cNvContentPartPr/>
                <p14:nvPr/>
              </p14:nvContentPartPr>
              <p14:xfrm>
                <a:off x="1015429" y="6307724"/>
                <a:ext cx="345960" cy="163800"/>
              </p14:xfrm>
            </p:contentPart>
          </mc:Choice>
          <mc:Fallback xmlns="">
            <p:pic>
              <p:nvPicPr>
                <p:cNvPr id="97" name="Freihand 96">
                  <a:extLst>
                    <a:ext uri="{FF2B5EF4-FFF2-40B4-BE49-F238E27FC236}">
                      <a16:creationId xmlns:a16="http://schemas.microsoft.com/office/drawing/2014/main" id="{9D865EB4-CDD9-1F66-C7CA-CE8AA4CDF8D3}"/>
                    </a:ext>
                  </a:extLst>
                </p:cNvPr>
                <p:cNvPicPr/>
                <p:nvPr/>
              </p:nvPicPr>
              <p:blipFill>
                <a:blip r:embed="rId170"/>
                <a:stretch>
                  <a:fillRect/>
                </a:stretch>
              </p:blipFill>
              <p:spPr>
                <a:xfrm>
                  <a:off x="1006429" y="6299084"/>
                  <a:ext cx="363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8" name="Freihand 97">
                  <a:extLst>
                    <a:ext uri="{FF2B5EF4-FFF2-40B4-BE49-F238E27FC236}">
                      <a16:creationId xmlns:a16="http://schemas.microsoft.com/office/drawing/2014/main" id="{5DE3D4E7-18C6-682C-2CB3-A59CDA5BD30A}"/>
                    </a:ext>
                  </a:extLst>
                </p14:cNvPr>
                <p14:cNvContentPartPr/>
                <p14:nvPr/>
              </p14:nvContentPartPr>
              <p14:xfrm>
                <a:off x="1555069" y="6254444"/>
                <a:ext cx="216360" cy="236520"/>
              </p14:xfrm>
            </p:contentPart>
          </mc:Choice>
          <mc:Fallback xmlns="">
            <p:pic>
              <p:nvPicPr>
                <p:cNvPr id="98" name="Freihand 97">
                  <a:extLst>
                    <a:ext uri="{FF2B5EF4-FFF2-40B4-BE49-F238E27FC236}">
                      <a16:creationId xmlns:a16="http://schemas.microsoft.com/office/drawing/2014/main" id="{5DE3D4E7-18C6-682C-2CB3-A59CDA5BD30A}"/>
                    </a:ext>
                  </a:extLst>
                </p:cNvPr>
                <p:cNvPicPr/>
                <p:nvPr/>
              </p:nvPicPr>
              <p:blipFill>
                <a:blip r:embed="rId172"/>
                <a:stretch>
                  <a:fillRect/>
                </a:stretch>
              </p:blipFill>
              <p:spPr>
                <a:xfrm>
                  <a:off x="1546069" y="6245444"/>
                  <a:ext cx="2340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9" name="Freihand 98">
                  <a:extLst>
                    <a:ext uri="{FF2B5EF4-FFF2-40B4-BE49-F238E27FC236}">
                      <a16:creationId xmlns:a16="http://schemas.microsoft.com/office/drawing/2014/main" id="{5B8AD81E-ECF4-214F-4FD8-64821D690221}"/>
                    </a:ext>
                  </a:extLst>
                </p14:cNvPr>
                <p14:cNvContentPartPr/>
                <p14:nvPr/>
              </p14:nvContentPartPr>
              <p14:xfrm>
                <a:off x="1861069" y="6193964"/>
                <a:ext cx="203760" cy="244800"/>
              </p14:xfrm>
            </p:contentPart>
          </mc:Choice>
          <mc:Fallback xmlns="">
            <p:pic>
              <p:nvPicPr>
                <p:cNvPr id="99" name="Freihand 98">
                  <a:extLst>
                    <a:ext uri="{FF2B5EF4-FFF2-40B4-BE49-F238E27FC236}">
                      <a16:creationId xmlns:a16="http://schemas.microsoft.com/office/drawing/2014/main" id="{5B8AD81E-ECF4-214F-4FD8-64821D690221}"/>
                    </a:ext>
                  </a:extLst>
                </p:cNvPr>
                <p:cNvPicPr/>
                <p:nvPr/>
              </p:nvPicPr>
              <p:blipFill>
                <a:blip r:embed="rId174"/>
                <a:stretch>
                  <a:fillRect/>
                </a:stretch>
              </p:blipFill>
              <p:spPr>
                <a:xfrm>
                  <a:off x="1852069" y="6185324"/>
                  <a:ext cx="2214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0" name="Freihand 99">
                  <a:extLst>
                    <a:ext uri="{FF2B5EF4-FFF2-40B4-BE49-F238E27FC236}">
                      <a16:creationId xmlns:a16="http://schemas.microsoft.com/office/drawing/2014/main" id="{59BC1CDC-5227-FA5C-AF63-E2939063C3D8}"/>
                    </a:ext>
                  </a:extLst>
                </p14:cNvPr>
                <p14:cNvContentPartPr/>
                <p14:nvPr/>
              </p14:nvContentPartPr>
              <p14:xfrm>
                <a:off x="2135389" y="6204404"/>
                <a:ext cx="118080" cy="183600"/>
              </p14:xfrm>
            </p:contentPart>
          </mc:Choice>
          <mc:Fallback xmlns="">
            <p:pic>
              <p:nvPicPr>
                <p:cNvPr id="100" name="Freihand 99">
                  <a:extLst>
                    <a:ext uri="{FF2B5EF4-FFF2-40B4-BE49-F238E27FC236}">
                      <a16:creationId xmlns:a16="http://schemas.microsoft.com/office/drawing/2014/main" id="{59BC1CDC-5227-FA5C-AF63-E2939063C3D8}"/>
                    </a:ext>
                  </a:extLst>
                </p:cNvPr>
                <p:cNvPicPr/>
                <p:nvPr/>
              </p:nvPicPr>
              <p:blipFill>
                <a:blip r:embed="rId176"/>
                <a:stretch>
                  <a:fillRect/>
                </a:stretch>
              </p:blipFill>
              <p:spPr>
                <a:xfrm>
                  <a:off x="2126389" y="6195764"/>
                  <a:ext cx="135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1" name="Freihand 100">
                  <a:extLst>
                    <a:ext uri="{FF2B5EF4-FFF2-40B4-BE49-F238E27FC236}">
                      <a16:creationId xmlns:a16="http://schemas.microsoft.com/office/drawing/2014/main" id="{0EE3A26C-A112-927D-922B-C75A1DA0A629}"/>
                    </a:ext>
                  </a:extLst>
                </p14:cNvPr>
                <p14:cNvContentPartPr/>
                <p14:nvPr/>
              </p14:nvContentPartPr>
              <p14:xfrm>
                <a:off x="2359309" y="6201884"/>
                <a:ext cx="144360" cy="208440"/>
              </p14:xfrm>
            </p:contentPart>
          </mc:Choice>
          <mc:Fallback xmlns="">
            <p:pic>
              <p:nvPicPr>
                <p:cNvPr id="101" name="Freihand 100">
                  <a:extLst>
                    <a:ext uri="{FF2B5EF4-FFF2-40B4-BE49-F238E27FC236}">
                      <a16:creationId xmlns:a16="http://schemas.microsoft.com/office/drawing/2014/main" id="{0EE3A26C-A112-927D-922B-C75A1DA0A629}"/>
                    </a:ext>
                  </a:extLst>
                </p:cNvPr>
                <p:cNvPicPr/>
                <p:nvPr/>
              </p:nvPicPr>
              <p:blipFill>
                <a:blip r:embed="rId178"/>
                <a:stretch>
                  <a:fillRect/>
                </a:stretch>
              </p:blipFill>
              <p:spPr>
                <a:xfrm>
                  <a:off x="2350309" y="6192884"/>
                  <a:ext cx="162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2" name="Freihand 101">
                  <a:extLst>
                    <a:ext uri="{FF2B5EF4-FFF2-40B4-BE49-F238E27FC236}">
                      <a16:creationId xmlns:a16="http://schemas.microsoft.com/office/drawing/2014/main" id="{16577722-2E4F-0D74-EC1F-AF6EF045E9B4}"/>
                    </a:ext>
                  </a:extLst>
                </p14:cNvPr>
                <p14:cNvContentPartPr/>
                <p14:nvPr/>
              </p14:nvContentPartPr>
              <p14:xfrm>
                <a:off x="2569549" y="6153284"/>
                <a:ext cx="811800" cy="343440"/>
              </p14:xfrm>
            </p:contentPart>
          </mc:Choice>
          <mc:Fallback xmlns="">
            <p:pic>
              <p:nvPicPr>
                <p:cNvPr id="102" name="Freihand 101">
                  <a:extLst>
                    <a:ext uri="{FF2B5EF4-FFF2-40B4-BE49-F238E27FC236}">
                      <a16:creationId xmlns:a16="http://schemas.microsoft.com/office/drawing/2014/main" id="{16577722-2E4F-0D74-EC1F-AF6EF045E9B4}"/>
                    </a:ext>
                  </a:extLst>
                </p:cNvPr>
                <p:cNvPicPr/>
                <p:nvPr/>
              </p:nvPicPr>
              <p:blipFill>
                <a:blip r:embed="rId180"/>
                <a:stretch>
                  <a:fillRect/>
                </a:stretch>
              </p:blipFill>
              <p:spPr>
                <a:xfrm>
                  <a:off x="2560909" y="6144284"/>
                  <a:ext cx="82944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 name="Freihand 102">
                  <a:extLst>
                    <a:ext uri="{FF2B5EF4-FFF2-40B4-BE49-F238E27FC236}">
                      <a16:creationId xmlns:a16="http://schemas.microsoft.com/office/drawing/2014/main" id="{533F87EF-CFE1-1533-2A93-DC615D752432}"/>
                    </a:ext>
                  </a:extLst>
                </p14:cNvPr>
                <p14:cNvContentPartPr/>
                <p14:nvPr/>
              </p14:nvContentPartPr>
              <p14:xfrm>
                <a:off x="3556669" y="6337964"/>
                <a:ext cx="197640" cy="15840"/>
              </p14:xfrm>
            </p:contentPart>
          </mc:Choice>
          <mc:Fallback xmlns="">
            <p:pic>
              <p:nvPicPr>
                <p:cNvPr id="103" name="Freihand 102">
                  <a:extLst>
                    <a:ext uri="{FF2B5EF4-FFF2-40B4-BE49-F238E27FC236}">
                      <a16:creationId xmlns:a16="http://schemas.microsoft.com/office/drawing/2014/main" id="{533F87EF-CFE1-1533-2A93-DC615D752432}"/>
                    </a:ext>
                  </a:extLst>
                </p:cNvPr>
                <p:cNvPicPr/>
                <p:nvPr/>
              </p:nvPicPr>
              <p:blipFill>
                <a:blip r:embed="rId182"/>
                <a:stretch>
                  <a:fillRect/>
                </a:stretch>
              </p:blipFill>
              <p:spPr>
                <a:xfrm>
                  <a:off x="3548029" y="6328964"/>
                  <a:ext cx="215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Freihand 103">
                  <a:extLst>
                    <a:ext uri="{FF2B5EF4-FFF2-40B4-BE49-F238E27FC236}">
                      <a16:creationId xmlns:a16="http://schemas.microsoft.com/office/drawing/2014/main" id="{D27B9EDA-B5DF-66A3-D5CC-4200F24D78B3}"/>
                    </a:ext>
                  </a:extLst>
                </p14:cNvPr>
                <p14:cNvContentPartPr/>
                <p14:nvPr/>
              </p14:nvContentPartPr>
              <p14:xfrm>
                <a:off x="3560989" y="6386564"/>
                <a:ext cx="219240" cy="30960"/>
              </p14:xfrm>
            </p:contentPart>
          </mc:Choice>
          <mc:Fallback xmlns="">
            <p:pic>
              <p:nvPicPr>
                <p:cNvPr id="104" name="Freihand 103">
                  <a:extLst>
                    <a:ext uri="{FF2B5EF4-FFF2-40B4-BE49-F238E27FC236}">
                      <a16:creationId xmlns:a16="http://schemas.microsoft.com/office/drawing/2014/main" id="{D27B9EDA-B5DF-66A3-D5CC-4200F24D78B3}"/>
                    </a:ext>
                  </a:extLst>
                </p:cNvPr>
                <p:cNvPicPr/>
                <p:nvPr/>
              </p:nvPicPr>
              <p:blipFill>
                <a:blip r:embed="rId184"/>
                <a:stretch>
                  <a:fillRect/>
                </a:stretch>
              </p:blipFill>
              <p:spPr>
                <a:xfrm>
                  <a:off x="3551989" y="6377564"/>
                  <a:ext cx="236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5" name="Freihand 104">
                  <a:extLst>
                    <a:ext uri="{FF2B5EF4-FFF2-40B4-BE49-F238E27FC236}">
                      <a16:creationId xmlns:a16="http://schemas.microsoft.com/office/drawing/2014/main" id="{0168034E-E69D-7FDD-7327-58377C36D1C3}"/>
                    </a:ext>
                  </a:extLst>
                </p14:cNvPr>
                <p14:cNvContentPartPr/>
                <p14:nvPr/>
              </p14:nvContentPartPr>
              <p14:xfrm>
                <a:off x="3781669" y="6277484"/>
                <a:ext cx="109800" cy="235080"/>
              </p14:xfrm>
            </p:contentPart>
          </mc:Choice>
          <mc:Fallback xmlns="">
            <p:pic>
              <p:nvPicPr>
                <p:cNvPr id="105" name="Freihand 104">
                  <a:extLst>
                    <a:ext uri="{FF2B5EF4-FFF2-40B4-BE49-F238E27FC236}">
                      <a16:creationId xmlns:a16="http://schemas.microsoft.com/office/drawing/2014/main" id="{0168034E-E69D-7FDD-7327-58377C36D1C3}"/>
                    </a:ext>
                  </a:extLst>
                </p:cNvPr>
                <p:cNvPicPr/>
                <p:nvPr/>
              </p:nvPicPr>
              <p:blipFill>
                <a:blip r:embed="rId186"/>
                <a:stretch>
                  <a:fillRect/>
                </a:stretch>
              </p:blipFill>
              <p:spPr>
                <a:xfrm>
                  <a:off x="3772669" y="6268844"/>
                  <a:ext cx="127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Freihand 108">
                  <a:extLst>
                    <a:ext uri="{FF2B5EF4-FFF2-40B4-BE49-F238E27FC236}">
                      <a16:creationId xmlns:a16="http://schemas.microsoft.com/office/drawing/2014/main" id="{711643E2-83CB-7D0D-628C-E51426610C00}"/>
                    </a:ext>
                  </a:extLst>
                </p14:cNvPr>
                <p14:cNvContentPartPr/>
                <p14:nvPr/>
              </p14:nvContentPartPr>
              <p14:xfrm>
                <a:off x="4227709" y="6223484"/>
                <a:ext cx="192960" cy="253440"/>
              </p14:xfrm>
            </p:contentPart>
          </mc:Choice>
          <mc:Fallback xmlns="">
            <p:pic>
              <p:nvPicPr>
                <p:cNvPr id="109" name="Freihand 108">
                  <a:extLst>
                    <a:ext uri="{FF2B5EF4-FFF2-40B4-BE49-F238E27FC236}">
                      <a16:creationId xmlns:a16="http://schemas.microsoft.com/office/drawing/2014/main" id="{711643E2-83CB-7D0D-628C-E51426610C00}"/>
                    </a:ext>
                  </a:extLst>
                </p:cNvPr>
                <p:cNvPicPr/>
                <p:nvPr/>
              </p:nvPicPr>
              <p:blipFill>
                <a:blip r:embed="rId188"/>
                <a:stretch>
                  <a:fillRect/>
                </a:stretch>
              </p:blipFill>
              <p:spPr>
                <a:xfrm>
                  <a:off x="4219069" y="6214484"/>
                  <a:ext cx="2106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Freihand 109">
                  <a:extLst>
                    <a:ext uri="{FF2B5EF4-FFF2-40B4-BE49-F238E27FC236}">
                      <a16:creationId xmlns:a16="http://schemas.microsoft.com/office/drawing/2014/main" id="{1D97178A-48F5-8F19-60DA-F9ED6968BA96}"/>
                    </a:ext>
                  </a:extLst>
                </p14:cNvPr>
                <p14:cNvContentPartPr/>
                <p14:nvPr/>
              </p14:nvContentPartPr>
              <p14:xfrm>
                <a:off x="4558189" y="6207644"/>
                <a:ext cx="92160" cy="270000"/>
              </p14:xfrm>
            </p:contentPart>
          </mc:Choice>
          <mc:Fallback xmlns="">
            <p:pic>
              <p:nvPicPr>
                <p:cNvPr id="110" name="Freihand 109">
                  <a:extLst>
                    <a:ext uri="{FF2B5EF4-FFF2-40B4-BE49-F238E27FC236}">
                      <a16:creationId xmlns:a16="http://schemas.microsoft.com/office/drawing/2014/main" id="{1D97178A-48F5-8F19-60DA-F9ED6968BA96}"/>
                    </a:ext>
                  </a:extLst>
                </p:cNvPr>
                <p:cNvPicPr/>
                <p:nvPr/>
              </p:nvPicPr>
              <p:blipFill>
                <a:blip r:embed="rId190"/>
                <a:stretch>
                  <a:fillRect/>
                </a:stretch>
              </p:blipFill>
              <p:spPr>
                <a:xfrm>
                  <a:off x="4549549" y="6199004"/>
                  <a:ext cx="1098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1" name="Freihand 110">
                  <a:extLst>
                    <a:ext uri="{FF2B5EF4-FFF2-40B4-BE49-F238E27FC236}">
                      <a16:creationId xmlns:a16="http://schemas.microsoft.com/office/drawing/2014/main" id="{49603FD9-FA17-F5D7-FC22-64A319960BE7}"/>
                    </a:ext>
                  </a:extLst>
                </p14:cNvPr>
                <p14:cNvContentPartPr/>
                <p14:nvPr/>
              </p14:nvContentPartPr>
              <p14:xfrm>
                <a:off x="4723429" y="6204764"/>
                <a:ext cx="44640" cy="205560"/>
              </p14:xfrm>
            </p:contentPart>
          </mc:Choice>
          <mc:Fallback xmlns="">
            <p:pic>
              <p:nvPicPr>
                <p:cNvPr id="111" name="Freihand 110">
                  <a:extLst>
                    <a:ext uri="{FF2B5EF4-FFF2-40B4-BE49-F238E27FC236}">
                      <a16:creationId xmlns:a16="http://schemas.microsoft.com/office/drawing/2014/main" id="{49603FD9-FA17-F5D7-FC22-64A319960BE7}"/>
                    </a:ext>
                  </a:extLst>
                </p:cNvPr>
                <p:cNvPicPr/>
                <p:nvPr/>
              </p:nvPicPr>
              <p:blipFill>
                <a:blip r:embed="rId192"/>
                <a:stretch>
                  <a:fillRect/>
                </a:stretch>
              </p:blipFill>
              <p:spPr>
                <a:xfrm>
                  <a:off x="4714429" y="6196124"/>
                  <a:ext cx="622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2" name="Freihand 111">
                  <a:extLst>
                    <a:ext uri="{FF2B5EF4-FFF2-40B4-BE49-F238E27FC236}">
                      <a16:creationId xmlns:a16="http://schemas.microsoft.com/office/drawing/2014/main" id="{D245A8D2-25F3-79DC-8A16-4D551942B392}"/>
                    </a:ext>
                  </a:extLst>
                </p14:cNvPr>
                <p14:cNvContentPartPr/>
                <p14:nvPr/>
              </p14:nvContentPartPr>
              <p14:xfrm>
                <a:off x="4859509" y="6196484"/>
                <a:ext cx="69840" cy="261360"/>
              </p14:xfrm>
            </p:contentPart>
          </mc:Choice>
          <mc:Fallback xmlns="">
            <p:pic>
              <p:nvPicPr>
                <p:cNvPr id="112" name="Freihand 111">
                  <a:extLst>
                    <a:ext uri="{FF2B5EF4-FFF2-40B4-BE49-F238E27FC236}">
                      <a16:creationId xmlns:a16="http://schemas.microsoft.com/office/drawing/2014/main" id="{D245A8D2-25F3-79DC-8A16-4D551942B392}"/>
                    </a:ext>
                  </a:extLst>
                </p:cNvPr>
                <p:cNvPicPr/>
                <p:nvPr/>
              </p:nvPicPr>
              <p:blipFill>
                <a:blip r:embed="rId194"/>
                <a:stretch>
                  <a:fillRect/>
                </a:stretch>
              </p:blipFill>
              <p:spPr>
                <a:xfrm>
                  <a:off x="4850869" y="6187844"/>
                  <a:ext cx="874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4DFC2E3C-8A45-8FE2-CDF7-88DAF0B6D26C}"/>
                    </a:ext>
                  </a:extLst>
                </p14:cNvPr>
                <p14:cNvContentPartPr/>
                <p14:nvPr/>
              </p14:nvContentPartPr>
              <p14:xfrm>
                <a:off x="4682389" y="6048164"/>
                <a:ext cx="116280" cy="41400"/>
              </p14:xfrm>
            </p:contentPart>
          </mc:Choice>
          <mc:Fallback xmlns="">
            <p:pic>
              <p:nvPicPr>
                <p:cNvPr id="114" name="Freihand 113">
                  <a:extLst>
                    <a:ext uri="{FF2B5EF4-FFF2-40B4-BE49-F238E27FC236}">
                      <a16:creationId xmlns:a16="http://schemas.microsoft.com/office/drawing/2014/main" id="{4DFC2E3C-8A45-8FE2-CDF7-88DAF0B6D26C}"/>
                    </a:ext>
                  </a:extLst>
                </p:cNvPr>
                <p:cNvPicPr/>
                <p:nvPr/>
              </p:nvPicPr>
              <p:blipFill>
                <a:blip r:embed="rId196"/>
                <a:stretch>
                  <a:fillRect/>
                </a:stretch>
              </p:blipFill>
              <p:spPr>
                <a:xfrm>
                  <a:off x="4673749" y="6039164"/>
                  <a:ext cx="133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 name="Freihand 114">
                  <a:extLst>
                    <a:ext uri="{FF2B5EF4-FFF2-40B4-BE49-F238E27FC236}">
                      <a16:creationId xmlns:a16="http://schemas.microsoft.com/office/drawing/2014/main" id="{4DFA49E6-171A-86D3-D97A-72E584CDFCAC}"/>
                    </a:ext>
                  </a:extLst>
                </p14:cNvPr>
                <p14:cNvContentPartPr/>
                <p14:nvPr/>
              </p14:nvContentPartPr>
              <p14:xfrm>
                <a:off x="4615069" y="6113324"/>
                <a:ext cx="34920" cy="100440"/>
              </p14:xfrm>
            </p:contentPart>
          </mc:Choice>
          <mc:Fallback xmlns="">
            <p:pic>
              <p:nvPicPr>
                <p:cNvPr id="115" name="Freihand 114">
                  <a:extLst>
                    <a:ext uri="{FF2B5EF4-FFF2-40B4-BE49-F238E27FC236}">
                      <a16:creationId xmlns:a16="http://schemas.microsoft.com/office/drawing/2014/main" id="{4DFA49E6-171A-86D3-D97A-72E584CDFCAC}"/>
                    </a:ext>
                  </a:extLst>
                </p:cNvPr>
                <p:cNvPicPr/>
                <p:nvPr/>
              </p:nvPicPr>
              <p:blipFill>
                <a:blip r:embed="rId198"/>
                <a:stretch>
                  <a:fillRect/>
                </a:stretch>
              </p:blipFill>
              <p:spPr>
                <a:xfrm>
                  <a:off x="4606069" y="6104324"/>
                  <a:ext cx="52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93C5081F-6568-0ED3-5F1A-DCA7FD9BF5DD}"/>
                    </a:ext>
                  </a:extLst>
                </p14:cNvPr>
                <p14:cNvContentPartPr/>
                <p14:nvPr/>
              </p14:nvContentPartPr>
              <p14:xfrm>
                <a:off x="4870309" y="5962484"/>
                <a:ext cx="82800" cy="124920"/>
              </p14:xfrm>
            </p:contentPart>
          </mc:Choice>
          <mc:Fallback xmlns="">
            <p:pic>
              <p:nvPicPr>
                <p:cNvPr id="116" name="Freihand 115">
                  <a:extLst>
                    <a:ext uri="{FF2B5EF4-FFF2-40B4-BE49-F238E27FC236}">
                      <a16:creationId xmlns:a16="http://schemas.microsoft.com/office/drawing/2014/main" id="{93C5081F-6568-0ED3-5F1A-DCA7FD9BF5DD}"/>
                    </a:ext>
                  </a:extLst>
                </p:cNvPr>
                <p:cNvPicPr/>
                <p:nvPr/>
              </p:nvPicPr>
              <p:blipFill>
                <a:blip r:embed="rId200"/>
                <a:stretch>
                  <a:fillRect/>
                </a:stretch>
              </p:blipFill>
              <p:spPr>
                <a:xfrm>
                  <a:off x="4861309" y="5953484"/>
                  <a:ext cx="100440" cy="14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EA9A8272-7DD9-8D6A-6ABE-B7A0F5CE48BC}"/>
                  </a:ext>
                </a:extLst>
              </p14:cNvPr>
              <p14:cNvContentPartPr/>
              <p14:nvPr/>
            </p14:nvContentPartPr>
            <p14:xfrm>
              <a:off x="13189" y="87644"/>
              <a:ext cx="2055240" cy="2662920"/>
            </p14:xfrm>
          </p:contentPart>
        </mc:Choice>
        <mc:Fallback xmlns="">
          <p:pic>
            <p:nvPicPr>
              <p:cNvPr id="118" name="Freihand 117">
                <a:extLst>
                  <a:ext uri="{FF2B5EF4-FFF2-40B4-BE49-F238E27FC236}">
                    <a16:creationId xmlns:a16="http://schemas.microsoft.com/office/drawing/2014/main" id="{EA9A8272-7DD9-8D6A-6ABE-B7A0F5CE48BC}"/>
                  </a:ext>
                </a:extLst>
              </p:cNvPr>
              <p:cNvPicPr/>
              <p:nvPr/>
            </p:nvPicPr>
            <p:blipFill>
              <a:blip r:embed="rId202"/>
              <a:stretch>
                <a:fillRect/>
              </a:stretch>
            </p:blipFill>
            <p:spPr>
              <a:xfrm>
                <a:off x="4549" y="79004"/>
                <a:ext cx="2072880" cy="268056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8" name="Freihand 27">
                <a:extLst>
                  <a:ext uri="{FF2B5EF4-FFF2-40B4-BE49-F238E27FC236}">
                    <a16:creationId xmlns:a16="http://schemas.microsoft.com/office/drawing/2014/main" id="{082985F3-3E31-0907-44B1-0776C7F0C94B}"/>
                  </a:ext>
                </a:extLst>
              </p14:cNvPr>
              <p14:cNvContentPartPr/>
              <p14:nvPr/>
            </p14:nvContentPartPr>
            <p14:xfrm>
              <a:off x="9666949" y="2127862"/>
              <a:ext cx="169560" cy="134640"/>
            </p14:xfrm>
          </p:contentPart>
        </mc:Choice>
        <mc:Fallback xmlns="">
          <p:pic>
            <p:nvPicPr>
              <p:cNvPr id="28" name="Freihand 27">
                <a:extLst>
                  <a:ext uri="{FF2B5EF4-FFF2-40B4-BE49-F238E27FC236}">
                    <a16:creationId xmlns:a16="http://schemas.microsoft.com/office/drawing/2014/main" id="{082985F3-3E31-0907-44B1-0776C7F0C94B}"/>
                  </a:ext>
                </a:extLst>
              </p:cNvPr>
              <p:cNvPicPr/>
              <p:nvPr/>
            </p:nvPicPr>
            <p:blipFill>
              <a:blip r:embed="rId5"/>
              <a:stretch>
                <a:fillRect/>
              </a:stretch>
            </p:blipFill>
            <p:spPr>
              <a:xfrm>
                <a:off x="9658309" y="2119222"/>
                <a:ext cx="187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Freihand 28">
                <a:extLst>
                  <a:ext uri="{FF2B5EF4-FFF2-40B4-BE49-F238E27FC236}">
                    <a16:creationId xmlns:a16="http://schemas.microsoft.com/office/drawing/2014/main" id="{007ED14C-E18E-01A5-602D-D87F82F1A0C9}"/>
                  </a:ext>
                </a:extLst>
              </p14:cNvPr>
              <p14:cNvContentPartPr/>
              <p14:nvPr/>
            </p14:nvContentPartPr>
            <p14:xfrm>
              <a:off x="9765229" y="2119582"/>
              <a:ext cx="86040" cy="308520"/>
            </p14:xfrm>
          </p:contentPart>
        </mc:Choice>
        <mc:Fallback xmlns="">
          <p:pic>
            <p:nvPicPr>
              <p:cNvPr id="29" name="Freihand 28">
                <a:extLst>
                  <a:ext uri="{FF2B5EF4-FFF2-40B4-BE49-F238E27FC236}">
                    <a16:creationId xmlns:a16="http://schemas.microsoft.com/office/drawing/2014/main" id="{007ED14C-E18E-01A5-602D-D87F82F1A0C9}"/>
                  </a:ext>
                </a:extLst>
              </p:cNvPr>
              <p:cNvPicPr/>
              <p:nvPr/>
            </p:nvPicPr>
            <p:blipFill>
              <a:blip r:embed="rId7"/>
              <a:stretch>
                <a:fillRect/>
              </a:stretch>
            </p:blipFill>
            <p:spPr>
              <a:xfrm>
                <a:off x="9756229" y="2110942"/>
                <a:ext cx="10368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Freihand 29">
                <a:extLst>
                  <a:ext uri="{FF2B5EF4-FFF2-40B4-BE49-F238E27FC236}">
                    <a16:creationId xmlns:a16="http://schemas.microsoft.com/office/drawing/2014/main" id="{D35DFAD5-9190-01A6-E8EE-2045717890FE}"/>
                  </a:ext>
                </a:extLst>
              </p14:cNvPr>
              <p14:cNvContentPartPr/>
              <p14:nvPr/>
            </p14:nvContentPartPr>
            <p14:xfrm>
              <a:off x="9988429" y="1924822"/>
              <a:ext cx="208440" cy="477000"/>
            </p14:xfrm>
          </p:contentPart>
        </mc:Choice>
        <mc:Fallback xmlns="">
          <p:pic>
            <p:nvPicPr>
              <p:cNvPr id="30" name="Freihand 29">
                <a:extLst>
                  <a:ext uri="{FF2B5EF4-FFF2-40B4-BE49-F238E27FC236}">
                    <a16:creationId xmlns:a16="http://schemas.microsoft.com/office/drawing/2014/main" id="{D35DFAD5-9190-01A6-E8EE-2045717890FE}"/>
                  </a:ext>
                </a:extLst>
              </p:cNvPr>
              <p:cNvPicPr/>
              <p:nvPr/>
            </p:nvPicPr>
            <p:blipFill>
              <a:blip r:embed="rId9"/>
              <a:stretch>
                <a:fillRect/>
              </a:stretch>
            </p:blipFill>
            <p:spPr>
              <a:xfrm>
                <a:off x="9979429" y="1915822"/>
                <a:ext cx="22608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Freihand 31">
                <a:extLst>
                  <a:ext uri="{FF2B5EF4-FFF2-40B4-BE49-F238E27FC236}">
                    <a16:creationId xmlns:a16="http://schemas.microsoft.com/office/drawing/2014/main" id="{B7B96CCB-BA58-8C57-3145-EE804500E747}"/>
                  </a:ext>
                </a:extLst>
              </p14:cNvPr>
              <p14:cNvContentPartPr/>
              <p14:nvPr/>
            </p14:nvContentPartPr>
            <p14:xfrm>
              <a:off x="10367869" y="2167102"/>
              <a:ext cx="281520" cy="14400"/>
            </p14:xfrm>
          </p:contentPart>
        </mc:Choice>
        <mc:Fallback xmlns="">
          <p:pic>
            <p:nvPicPr>
              <p:cNvPr id="32" name="Freihand 31">
                <a:extLst>
                  <a:ext uri="{FF2B5EF4-FFF2-40B4-BE49-F238E27FC236}">
                    <a16:creationId xmlns:a16="http://schemas.microsoft.com/office/drawing/2014/main" id="{B7B96CCB-BA58-8C57-3145-EE804500E747}"/>
                  </a:ext>
                </a:extLst>
              </p:cNvPr>
              <p:cNvPicPr/>
              <p:nvPr/>
            </p:nvPicPr>
            <p:blipFill>
              <a:blip r:embed="rId11"/>
              <a:stretch>
                <a:fillRect/>
              </a:stretch>
            </p:blipFill>
            <p:spPr>
              <a:xfrm>
                <a:off x="10358869" y="2158102"/>
                <a:ext cx="299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 name="Freihand 32">
                <a:extLst>
                  <a:ext uri="{FF2B5EF4-FFF2-40B4-BE49-F238E27FC236}">
                    <a16:creationId xmlns:a16="http://schemas.microsoft.com/office/drawing/2014/main" id="{8A0B0741-42AA-5D10-3E48-358E4601AAF7}"/>
                  </a:ext>
                </a:extLst>
              </p14:cNvPr>
              <p14:cNvContentPartPr/>
              <p14:nvPr/>
            </p14:nvContentPartPr>
            <p14:xfrm>
              <a:off x="10369669" y="2075662"/>
              <a:ext cx="461520" cy="228960"/>
            </p14:xfrm>
          </p:contentPart>
        </mc:Choice>
        <mc:Fallback xmlns="">
          <p:pic>
            <p:nvPicPr>
              <p:cNvPr id="33" name="Freihand 32">
                <a:extLst>
                  <a:ext uri="{FF2B5EF4-FFF2-40B4-BE49-F238E27FC236}">
                    <a16:creationId xmlns:a16="http://schemas.microsoft.com/office/drawing/2014/main" id="{8A0B0741-42AA-5D10-3E48-358E4601AAF7}"/>
                  </a:ext>
                </a:extLst>
              </p:cNvPr>
              <p:cNvPicPr/>
              <p:nvPr/>
            </p:nvPicPr>
            <p:blipFill>
              <a:blip r:embed="rId13"/>
              <a:stretch>
                <a:fillRect/>
              </a:stretch>
            </p:blipFill>
            <p:spPr>
              <a:xfrm>
                <a:off x="10361029" y="2067022"/>
                <a:ext cx="479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Freihand 34">
                <a:extLst>
                  <a:ext uri="{FF2B5EF4-FFF2-40B4-BE49-F238E27FC236}">
                    <a16:creationId xmlns:a16="http://schemas.microsoft.com/office/drawing/2014/main" id="{9E564FBC-9233-25D1-40E4-1AD7601B2CAA}"/>
                  </a:ext>
                </a:extLst>
              </p14:cNvPr>
              <p14:cNvContentPartPr/>
              <p14:nvPr/>
            </p14:nvContentPartPr>
            <p14:xfrm>
              <a:off x="9700429" y="2611702"/>
              <a:ext cx="23040" cy="190080"/>
            </p14:xfrm>
          </p:contentPart>
        </mc:Choice>
        <mc:Fallback xmlns="">
          <p:pic>
            <p:nvPicPr>
              <p:cNvPr id="35" name="Freihand 34">
                <a:extLst>
                  <a:ext uri="{FF2B5EF4-FFF2-40B4-BE49-F238E27FC236}">
                    <a16:creationId xmlns:a16="http://schemas.microsoft.com/office/drawing/2014/main" id="{9E564FBC-9233-25D1-40E4-1AD7601B2CAA}"/>
                  </a:ext>
                </a:extLst>
              </p:cNvPr>
              <p:cNvPicPr/>
              <p:nvPr/>
            </p:nvPicPr>
            <p:blipFill>
              <a:blip r:embed="rId15"/>
              <a:stretch>
                <a:fillRect/>
              </a:stretch>
            </p:blipFill>
            <p:spPr>
              <a:xfrm>
                <a:off x="9691789" y="2603062"/>
                <a:ext cx="40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Freihand 35">
                <a:extLst>
                  <a:ext uri="{FF2B5EF4-FFF2-40B4-BE49-F238E27FC236}">
                    <a16:creationId xmlns:a16="http://schemas.microsoft.com/office/drawing/2014/main" id="{C2F5C554-2882-9A12-F488-F0CCF1A49E8F}"/>
                  </a:ext>
                </a:extLst>
              </p14:cNvPr>
              <p14:cNvContentPartPr/>
              <p14:nvPr/>
            </p14:nvContentPartPr>
            <p14:xfrm>
              <a:off x="9705829" y="2572102"/>
              <a:ext cx="226080" cy="204120"/>
            </p14:xfrm>
          </p:contentPart>
        </mc:Choice>
        <mc:Fallback xmlns="">
          <p:pic>
            <p:nvPicPr>
              <p:cNvPr id="36" name="Freihand 35">
                <a:extLst>
                  <a:ext uri="{FF2B5EF4-FFF2-40B4-BE49-F238E27FC236}">
                    <a16:creationId xmlns:a16="http://schemas.microsoft.com/office/drawing/2014/main" id="{C2F5C554-2882-9A12-F488-F0CCF1A49E8F}"/>
                  </a:ext>
                </a:extLst>
              </p:cNvPr>
              <p:cNvPicPr/>
              <p:nvPr/>
            </p:nvPicPr>
            <p:blipFill>
              <a:blip r:embed="rId17"/>
              <a:stretch>
                <a:fillRect/>
              </a:stretch>
            </p:blipFill>
            <p:spPr>
              <a:xfrm>
                <a:off x="9696829" y="2563462"/>
                <a:ext cx="243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7" name="Freihand 36">
                <a:extLst>
                  <a:ext uri="{FF2B5EF4-FFF2-40B4-BE49-F238E27FC236}">
                    <a16:creationId xmlns:a16="http://schemas.microsoft.com/office/drawing/2014/main" id="{09E6D7E4-5B55-1B67-56FD-C819B12F4BB5}"/>
                  </a:ext>
                </a:extLst>
              </p14:cNvPr>
              <p14:cNvContentPartPr/>
              <p14:nvPr/>
            </p14:nvContentPartPr>
            <p14:xfrm>
              <a:off x="9959629" y="2649862"/>
              <a:ext cx="164880" cy="114840"/>
            </p14:xfrm>
          </p:contentPart>
        </mc:Choice>
        <mc:Fallback xmlns="">
          <p:pic>
            <p:nvPicPr>
              <p:cNvPr id="37" name="Freihand 36">
                <a:extLst>
                  <a:ext uri="{FF2B5EF4-FFF2-40B4-BE49-F238E27FC236}">
                    <a16:creationId xmlns:a16="http://schemas.microsoft.com/office/drawing/2014/main" id="{09E6D7E4-5B55-1B67-56FD-C819B12F4BB5}"/>
                  </a:ext>
                </a:extLst>
              </p:cNvPr>
              <p:cNvPicPr/>
              <p:nvPr/>
            </p:nvPicPr>
            <p:blipFill>
              <a:blip r:embed="rId19"/>
              <a:stretch>
                <a:fillRect/>
              </a:stretch>
            </p:blipFill>
            <p:spPr>
              <a:xfrm>
                <a:off x="9950989" y="2640862"/>
                <a:ext cx="182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Freihand 37">
                <a:extLst>
                  <a:ext uri="{FF2B5EF4-FFF2-40B4-BE49-F238E27FC236}">
                    <a16:creationId xmlns:a16="http://schemas.microsoft.com/office/drawing/2014/main" id="{7EF1CBF8-FD8D-B362-6B1E-7AA431101AD2}"/>
                  </a:ext>
                </a:extLst>
              </p14:cNvPr>
              <p14:cNvContentPartPr/>
              <p14:nvPr/>
            </p14:nvContentPartPr>
            <p14:xfrm>
              <a:off x="10194349" y="2517742"/>
              <a:ext cx="132840" cy="219960"/>
            </p14:xfrm>
          </p:contentPart>
        </mc:Choice>
        <mc:Fallback xmlns="">
          <p:pic>
            <p:nvPicPr>
              <p:cNvPr id="38" name="Freihand 37">
                <a:extLst>
                  <a:ext uri="{FF2B5EF4-FFF2-40B4-BE49-F238E27FC236}">
                    <a16:creationId xmlns:a16="http://schemas.microsoft.com/office/drawing/2014/main" id="{7EF1CBF8-FD8D-B362-6B1E-7AA431101AD2}"/>
                  </a:ext>
                </a:extLst>
              </p:cNvPr>
              <p:cNvPicPr/>
              <p:nvPr/>
            </p:nvPicPr>
            <p:blipFill>
              <a:blip r:embed="rId21"/>
              <a:stretch>
                <a:fillRect/>
              </a:stretch>
            </p:blipFill>
            <p:spPr>
              <a:xfrm>
                <a:off x="10185709" y="2509102"/>
                <a:ext cx="150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9" name="Freihand 38">
                <a:extLst>
                  <a:ext uri="{FF2B5EF4-FFF2-40B4-BE49-F238E27FC236}">
                    <a16:creationId xmlns:a16="http://schemas.microsoft.com/office/drawing/2014/main" id="{8E0499EB-582D-239F-DB23-1094D448179C}"/>
                  </a:ext>
                </a:extLst>
              </p14:cNvPr>
              <p14:cNvContentPartPr/>
              <p14:nvPr/>
            </p14:nvContentPartPr>
            <p14:xfrm>
              <a:off x="10394149" y="2506222"/>
              <a:ext cx="178200" cy="332280"/>
            </p14:xfrm>
          </p:contentPart>
        </mc:Choice>
        <mc:Fallback xmlns="">
          <p:pic>
            <p:nvPicPr>
              <p:cNvPr id="39" name="Freihand 38">
                <a:extLst>
                  <a:ext uri="{FF2B5EF4-FFF2-40B4-BE49-F238E27FC236}">
                    <a16:creationId xmlns:a16="http://schemas.microsoft.com/office/drawing/2014/main" id="{8E0499EB-582D-239F-DB23-1094D448179C}"/>
                  </a:ext>
                </a:extLst>
              </p:cNvPr>
              <p:cNvPicPr/>
              <p:nvPr/>
            </p:nvPicPr>
            <p:blipFill>
              <a:blip r:embed="rId23"/>
              <a:stretch>
                <a:fillRect/>
              </a:stretch>
            </p:blipFill>
            <p:spPr>
              <a:xfrm>
                <a:off x="10385509" y="2497222"/>
                <a:ext cx="19584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A5D31604-0D56-5357-ACB6-5410A4A683E8}"/>
                  </a:ext>
                </a:extLst>
              </p14:cNvPr>
              <p14:cNvContentPartPr/>
              <p14:nvPr/>
            </p14:nvContentPartPr>
            <p14:xfrm>
              <a:off x="10550029" y="2586142"/>
              <a:ext cx="315000" cy="248040"/>
            </p14:xfrm>
          </p:contentPart>
        </mc:Choice>
        <mc:Fallback xmlns="">
          <p:pic>
            <p:nvPicPr>
              <p:cNvPr id="40" name="Freihand 39">
                <a:extLst>
                  <a:ext uri="{FF2B5EF4-FFF2-40B4-BE49-F238E27FC236}">
                    <a16:creationId xmlns:a16="http://schemas.microsoft.com/office/drawing/2014/main" id="{A5D31604-0D56-5357-ACB6-5410A4A683E8}"/>
                  </a:ext>
                </a:extLst>
              </p:cNvPr>
              <p:cNvPicPr/>
              <p:nvPr/>
            </p:nvPicPr>
            <p:blipFill>
              <a:blip r:embed="rId25"/>
              <a:stretch>
                <a:fillRect/>
              </a:stretch>
            </p:blipFill>
            <p:spPr>
              <a:xfrm>
                <a:off x="10541029" y="2577142"/>
                <a:ext cx="3326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Freihand 40">
                <a:extLst>
                  <a:ext uri="{FF2B5EF4-FFF2-40B4-BE49-F238E27FC236}">
                    <a16:creationId xmlns:a16="http://schemas.microsoft.com/office/drawing/2014/main" id="{BF3E35DA-BDB0-8A78-BE78-2680442D031F}"/>
                  </a:ext>
                </a:extLst>
              </p14:cNvPr>
              <p14:cNvContentPartPr/>
              <p14:nvPr/>
            </p14:nvContentPartPr>
            <p14:xfrm>
              <a:off x="10970149" y="2388502"/>
              <a:ext cx="165600" cy="288720"/>
            </p14:xfrm>
          </p:contentPart>
        </mc:Choice>
        <mc:Fallback xmlns="">
          <p:pic>
            <p:nvPicPr>
              <p:cNvPr id="41" name="Freihand 40">
                <a:extLst>
                  <a:ext uri="{FF2B5EF4-FFF2-40B4-BE49-F238E27FC236}">
                    <a16:creationId xmlns:a16="http://schemas.microsoft.com/office/drawing/2014/main" id="{BF3E35DA-BDB0-8A78-BE78-2680442D031F}"/>
                  </a:ext>
                </a:extLst>
              </p:cNvPr>
              <p:cNvPicPr/>
              <p:nvPr/>
            </p:nvPicPr>
            <p:blipFill>
              <a:blip r:embed="rId27"/>
              <a:stretch>
                <a:fillRect/>
              </a:stretch>
            </p:blipFill>
            <p:spPr>
              <a:xfrm>
                <a:off x="10961509" y="2379862"/>
                <a:ext cx="1832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Freihand 41">
                <a:extLst>
                  <a:ext uri="{FF2B5EF4-FFF2-40B4-BE49-F238E27FC236}">
                    <a16:creationId xmlns:a16="http://schemas.microsoft.com/office/drawing/2014/main" id="{835ADB56-2D84-4EAC-452B-8217015C1807}"/>
                  </a:ext>
                </a:extLst>
              </p14:cNvPr>
              <p14:cNvContentPartPr/>
              <p14:nvPr/>
            </p14:nvContentPartPr>
            <p14:xfrm>
              <a:off x="11051869" y="2509462"/>
              <a:ext cx="513360" cy="132120"/>
            </p14:xfrm>
          </p:contentPart>
        </mc:Choice>
        <mc:Fallback xmlns="">
          <p:pic>
            <p:nvPicPr>
              <p:cNvPr id="42" name="Freihand 41">
                <a:extLst>
                  <a:ext uri="{FF2B5EF4-FFF2-40B4-BE49-F238E27FC236}">
                    <a16:creationId xmlns:a16="http://schemas.microsoft.com/office/drawing/2014/main" id="{835ADB56-2D84-4EAC-452B-8217015C1807}"/>
                  </a:ext>
                </a:extLst>
              </p:cNvPr>
              <p:cNvPicPr/>
              <p:nvPr/>
            </p:nvPicPr>
            <p:blipFill>
              <a:blip r:embed="rId29"/>
              <a:stretch>
                <a:fillRect/>
              </a:stretch>
            </p:blipFill>
            <p:spPr>
              <a:xfrm>
                <a:off x="11043229" y="2500822"/>
                <a:ext cx="531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Freihand 42">
                <a:extLst>
                  <a:ext uri="{FF2B5EF4-FFF2-40B4-BE49-F238E27FC236}">
                    <a16:creationId xmlns:a16="http://schemas.microsoft.com/office/drawing/2014/main" id="{1BDE7B5C-5B52-C43A-A941-BDA68C81C268}"/>
                  </a:ext>
                </a:extLst>
              </p14:cNvPr>
              <p14:cNvContentPartPr/>
              <p14:nvPr/>
            </p14:nvContentPartPr>
            <p14:xfrm>
              <a:off x="9976189" y="2997262"/>
              <a:ext cx="351360" cy="87120"/>
            </p14:xfrm>
          </p:contentPart>
        </mc:Choice>
        <mc:Fallback xmlns="">
          <p:pic>
            <p:nvPicPr>
              <p:cNvPr id="43" name="Freihand 42">
                <a:extLst>
                  <a:ext uri="{FF2B5EF4-FFF2-40B4-BE49-F238E27FC236}">
                    <a16:creationId xmlns:a16="http://schemas.microsoft.com/office/drawing/2014/main" id="{1BDE7B5C-5B52-C43A-A941-BDA68C81C268}"/>
                  </a:ext>
                </a:extLst>
              </p:cNvPr>
              <p:cNvPicPr/>
              <p:nvPr/>
            </p:nvPicPr>
            <p:blipFill>
              <a:blip r:embed="rId31"/>
              <a:stretch>
                <a:fillRect/>
              </a:stretch>
            </p:blipFill>
            <p:spPr>
              <a:xfrm>
                <a:off x="9967549" y="2988622"/>
                <a:ext cx="369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4" name="Freihand 43">
                <a:extLst>
                  <a:ext uri="{FF2B5EF4-FFF2-40B4-BE49-F238E27FC236}">
                    <a16:creationId xmlns:a16="http://schemas.microsoft.com/office/drawing/2014/main" id="{B5F1E23F-9063-AE54-7094-A3D272AD4582}"/>
                  </a:ext>
                </a:extLst>
              </p14:cNvPr>
              <p14:cNvContentPartPr/>
              <p14:nvPr/>
            </p14:nvContentPartPr>
            <p14:xfrm>
              <a:off x="10363189" y="2857942"/>
              <a:ext cx="169200" cy="194400"/>
            </p14:xfrm>
          </p:contentPart>
        </mc:Choice>
        <mc:Fallback xmlns="">
          <p:pic>
            <p:nvPicPr>
              <p:cNvPr id="44" name="Freihand 43">
                <a:extLst>
                  <a:ext uri="{FF2B5EF4-FFF2-40B4-BE49-F238E27FC236}">
                    <a16:creationId xmlns:a16="http://schemas.microsoft.com/office/drawing/2014/main" id="{B5F1E23F-9063-AE54-7094-A3D272AD4582}"/>
                  </a:ext>
                </a:extLst>
              </p:cNvPr>
              <p:cNvPicPr/>
              <p:nvPr/>
            </p:nvPicPr>
            <p:blipFill>
              <a:blip r:embed="rId33"/>
              <a:stretch>
                <a:fillRect/>
              </a:stretch>
            </p:blipFill>
            <p:spPr>
              <a:xfrm>
                <a:off x="10354549" y="2848942"/>
                <a:ext cx="186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6" name="Freihand 45">
                <a:extLst>
                  <a:ext uri="{FF2B5EF4-FFF2-40B4-BE49-F238E27FC236}">
                    <a16:creationId xmlns:a16="http://schemas.microsoft.com/office/drawing/2014/main" id="{B36BB291-CA44-C9DB-9FB8-202ABC7EA544}"/>
                  </a:ext>
                </a:extLst>
              </p14:cNvPr>
              <p14:cNvContentPartPr/>
              <p14:nvPr/>
            </p14:nvContentPartPr>
            <p14:xfrm>
              <a:off x="10741189" y="2929582"/>
              <a:ext cx="169560" cy="136800"/>
            </p14:xfrm>
          </p:contentPart>
        </mc:Choice>
        <mc:Fallback xmlns="">
          <p:pic>
            <p:nvPicPr>
              <p:cNvPr id="46" name="Freihand 45">
                <a:extLst>
                  <a:ext uri="{FF2B5EF4-FFF2-40B4-BE49-F238E27FC236}">
                    <a16:creationId xmlns:a16="http://schemas.microsoft.com/office/drawing/2014/main" id="{B36BB291-CA44-C9DB-9FB8-202ABC7EA544}"/>
                  </a:ext>
                </a:extLst>
              </p:cNvPr>
              <p:cNvPicPr/>
              <p:nvPr/>
            </p:nvPicPr>
            <p:blipFill>
              <a:blip r:embed="rId35"/>
              <a:stretch>
                <a:fillRect/>
              </a:stretch>
            </p:blipFill>
            <p:spPr>
              <a:xfrm>
                <a:off x="10732549" y="2920942"/>
                <a:ext cx="187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7" name="Freihand 46">
                <a:extLst>
                  <a:ext uri="{FF2B5EF4-FFF2-40B4-BE49-F238E27FC236}">
                    <a16:creationId xmlns:a16="http://schemas.microsoft.com/office/drawing/2014/main" id="{9A6B2D8C-AD69-87C1-77C6-6D258ECFB84E}"/>
                  </a:ext>
                </a:extLst>
              </p14:cNvPr>
              <p14:cNvContentPartPr/>
              <p14:nvPr/>
            </p14:nvContentPartPr>
            <p14:xfrm>
              <a:off x="10996069" y="2814022"/>
              <a:ext cx="457560" cy="182880"/>
            </p14:xfrm>
          </p:contentPart>
        </mc:Choice>
        <mc:Fallback xmlns="">
          <p:pic>
            <p:nvPicPr>
              <p:cNvPr id="47" name="Freihand 46">
                <a:extLst>
                  <a:ext uri="{FF2B5EF4-FFF2-40B4-BE49-F238E27FC236}">
                    <a16:creationId xmlns:a16="http://schemas.microsoft.com/office/drawing/2014/main" id="{9A6B2D8C-AD69-87C1-77C6-6D258ECFB84E}"/>
                  </a:ext>
                </a:extLst>
              </p:cNvPr>
              <p:cNvPicPr/>
              <p:nvPr/>
            </p:nvPicPr>
            <p:blipFill>
              <a:blip r:embed="rId37"/>
              <a:stretch>
                <a:fillRect/>
              </a:stretch>
            </p:blipFill>
            <p:spPr>
              <a:xfrm>
                <a:off x="10987429" y="2805022"/>
                <a:ext cx="475200" cy="200520"/>
              </a:xfrm>
              <a:prstGeom prst="rect">
                <a:avLst/>
              </a:prstGeom>
            </p:spPr>
          </p:pic>
        </mc:Fallback>
      </mc:AlternateContent>
      <p:grpSp>
        <p:nvGrpSpPr>
          <p:cNvPr id="60" name="Gruppieren 59">
            <a:extLst>
              <a:ext uri="{FF2B5EF4-FFF2-40B4-BE49-F238E27FC236}">
                <a16:creationId xmlns:a16="http://schemas.microsoft.com/office/drawing/2014/main" id="{A0A52630-5031-0669-1E45-A6C039E26E74}"/>
              </a:ext>
            </a:extLst>
          </p:cNvPr>
          <p:cNvGrpSpPr/>
          <p:nvPr/>
        </p:nvGrpSpPr>
        <p:grpSpPr>
          <a:xfrm>
            <a:off x="9509269" y="115462"/>
            <a:ext cx="2471040" cy="1754640"/>
            <a:chOff x="9509269" y="115462"/>
            <a:chExt cx="2471040" cy="1754640"/>
          </a:xfrm>
        </p:grpSpPr>
        <mc:AlternateContent xmlns:mc="http://schemas.openxmlformats.org/markup-compatibility/2006" xmlns:p14="http://schemas.microsoft.com/office/powerpoint/2010/main">
          <mc:Choice Requires="p14">
            <p:contentPart p14:bwMode="auto" r:id="rId38">
              <p14:nvContentPartPr>
                <p14:cNvPr id="3" name="Freihand 2">
                  <a:extLst>
                    <a:ext uri="{FF2B5EF4-FFF2-40B4-BE49-F238E27FC236}">
                      <a16:creationId xmlns:a16="http://schemas.microsoft.com/office/drawing/2014/main" id="{FCF8235C-39CB-B325-4B10-624035BBE3C5}"/>
                    </a:ext>
                  </a:extLst>
                </p14:cNvPr>
                <p14:cNvContentPartPr/>
                <p14:nvPr/>
              </p14:nvContentPartPr>
              <p14:xfrm>
                <a:off x="9985909" y="350542"/>
                <a:ext cx="185040" cy="1132560"/>
              </p14:xfrm>
            </p:contentPart>
          </mc:Choice>
          <mc:Fallback xmlns="">
            <p:pic>
              <p:nvPicPr>
                <p:cNvPr id="3" name="Freihand 2">
                  <a:extLst>
                    <a:ext uri="{FF2B5EF4-FFF2-40B4-BE49-F238E27FC236}">
                      <a16:creationId xmlns:a16="http://schemas.microsoft.com/office/drawing/2014/main" id="{FCF8235C-39CB-B325-4B10-624035BBE3C5}"/>
                    </a:ext>
                  </a:extLst>
                </p:cNvPr>
                <p:cNvPicPr/>
                <p:nvPr/>
              </p:nvPicPr>
              <p:blipFill>
                <a:blip r:embed="rId39"/>
                <a:stretch>
                  <a:fillRect/>
                </a:stretch>
              </p:blipFill>
              <p:spPr>
                <a:xfrm>
                  <a:off x="9976909" y="341542"/>
                  <a:ext cx="202680" cy="1150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 name="Freihand 3">
                  <a:extLst>
                    <a:ext uri="{FF2B5EF4-FFF2-40B4-BE49-F238E27FC236}">
                      <a16:creationId xmlns:a16="http://schemas.microsoft.com/office/drawing/2014/main" id="{0E255469-28E5-A6E3-B659-529FBADDA068}"/>
                    </a:ext>
                  </a:extLst>
                </p14:cNvPr>
                <p14:cNvContentPartPr/>
                <p14:nvPr/>
              </p14:nvContentPartPr>
              <p14:xfrm>
                <a:off x="9846589" y="1251262"/>
                <a:ext cx="1697400" cy="196200"/>
              </p14:xfrm>
            </p:contentPart>
          </mc:Choice>
          <mc:Fallback xmlns="">
            <p:pic>
              <p:nvPicPr>
                <p:cNvPr id="4" name="Freihand 3">
                  <a:extLst>
                    <a:ext uri="{FF2B5EF4-FFF2-40B4-BE49-F238E27FC236}">
                      <a16:creationId xmlns:a16="http://schemas.microsoft.com/office/drawing/2014/main" id="{0E255469-28E5-A6E3-B659-529FBADDA068}"/>
                    </a:ext>
                  </a:extLst>
                </p:cNvPr>
                <p:cNvPicPr/>
                <p:nvPr/>
              </p:nvPicPr>
              <p:blipFill>
                <a:blip r:embed="rId41"/>
                <a:stretch>
                  <a:fillRect/>
                </a:stretch>
              </p:blipFill>
              <p:spPr>
                <a:xfrm>
                  <a:off x="9837949" y="1242262"/>
                  <a:ext cx="1715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 name="Freihand 4">
                  <a:extLst>
                    <a:ext uri="{FF2B5EF4-FFF2-40B4-BE49-F238E27FC236}">
                      <a16:creationId xmlns:a16="http://schemas.microsoft.com/office/drawing/2014/main" id="{D929E473-80F1-713C-0819-485FEF607D73}"/>
                    </a:ext>
                  </a:extLst>
                </p14:cNvPr>
                <p14:cNvContentPartPr/>
                <p14:nvPr/>
              </p14:nvContentPartPr>
              <p14:xfrm>
                <a:off x="11497549" y="1159822"/>
                <a:ext cx="185400" cy="235800"/>
              </p14:xfrm>
            </p:contentPart>
          </mc:Choice>
          <mc:Fallback xmlns="">
            <p:pic>
              <p:nvPicPr>
                <p:cNvPr id="5" name="Freihand 4">
                  <a:extLst>
                    <a:ext uri="{FF2B5EF4-FFF2-40B4-BE49-F238E27FC236}">
                      <a16:creationId xmlns:a16="http://schemas.microsoft.com/office/drawing/2014/main" id="{D929E473-80F1-713C-0819-485FEF607D73}"/>
                    </a:ext>
                  </a:extLst>
                </p:cNvPr>
                <p:cNvPicPr/>
                <p:nvPr/>
              </p:nvPicPr>
              <p:blipFill>
                <a:blip r:embed="rId43"/>
                <a:stretch>
                  <a:fillRect/>
                </a:stretch>
              </p:blipFill>
              <p:spPr>
                <a:xfrm>
                  <a:off x="11488909" y="1151182"/>
                  <a:ext cx="2030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 name="Freihand 8">
                  <a:extLst>
                    <a:ext uri="{FF2B5EF4-FFF2-40B4-BE49-F238E27FC236}">
                      <a16:creationId xmlns:a16="http://schemas.microsoft.com/office/drawing/2014/main" id="{6EB8DCBC-94E3-241C-0AEA-504F60618561}"/>
                    </a:ext>
                  </a:extLst>
                </p14:cNvPr>
                <p14:cNvContentPartPr/>
                <p14:nvPr/>
              </p14:nvContentPartPr>
              <p14:xfrm>
                <a:off x="9847669" y="193582"/>
                <a:ext cx="270720" cy="199080"/>
              </p14:xfrm>
            </p:contentPart>
          </mc:Choice>
          <mc:Fallback xmlns="">
            <p:pic>
              <p:nvPicPr>
                <p:cNvPr id="9" name="Freihand 8">
                  <a:extLst>
                    <a:ext uri="{FF2B5EF4-FFF2-40B4-BE49-F238E27FC236}">
                      <a16:creationId xmlns:a16="http://schemas.microsoft.com/office/drawing/2014/main" id="{6EB8DCBC-94E3-241C-0AEA-504F60618561}"/>
                    </a:ext>
                  </a:extLst>
                </p:cNvPr>
                <p:cNvPicPr/>
                <p:nvPr/>
              </p:nvPicPr>
              <p:blipFill>
                <a:blip r:embed="rId45"/>
                <a:stretch>
                  <a:fillRect/>
                </a:stretch>
              </p:blipFill>
              <p:spPr>
                <a:xfrm>
                  <a:off x="9838669" y="184582"/>
                  <a:ext cx="2883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 name="Freihand 9">
                  <a:extLst>
                    <a:ext uri="{FF2B5EF4-FFF2-40B4-BE49-F238E27FC236}">
                      <a16:creationId xmlns:a16="http://schemas.microsoft.com/office/drawing/2014/main" id="{D810CD5E-14E1-CC67-0616-CBEDA7F9042D}"/>
                    </a:ext>
                  </a:extLst>
                </p14:cNvPr>
                <p14:cNvContentPartPr/>
                <p14:nvPr/>
              </p14:nvContentPartPr>
              <p14:xfrm>
                <a:off x="9509269" y="205822"/>
                <a:ext cx="204480" cy="326520"/>
              </p14:xfrm>
            </p:contentPart>
          </mc:Choice>
          <mc:Fallback xmlns="">
            <p:pic>
              <p:nvPicPr>
                <p:cNvPr id="10" name="Freihand 9">
                  <a:extLst>
                    <a:ext uri="{FF2B5EF4-FFF2-40B4-BE49-F238E27FC236}">
                      <a16:creationId xmlns:a16="http://schemas.microsoft.com/office/drawing/2014/main" id="{D810CD5E-14E1-CC67-0616-CBEDA7F9042D}"/>
                    </a:ext>
                  </a:extLst>
                </p:cNvPr>
                <p:cNvPicPr/>
                <p:nvPr/>
              </p:nvPicPr>
              <p:blipFill>
                <a:blip r:embed="rId47"/>
                <a:stretch>
                  <a:fillRect/>
                </a:stretch>
              </p:blipFill>
              <p:spPr>
                <a:xfrm>
                  <a:off x="9500629" y="197182"/>
                  <a:ext cx="2221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 name="Freihand 10">
                  <a:extLst>
                    <a:ext uri="{FF2B5EF4-FFF2-40B4-BE49-F238E27FC236}">
                      <a16:creationId xmlns:a16="http://schemas.microsoft.com/office/drawing/2014/main" id="{D822E90C-F10F-68BB-7EDA-2147CF6C5E51}"/>
                    </a:ext>
                  </a:extLst>
                </p14:cNvPr>
                <p14:cNvContentPartPr/>
                <p14:nvPr/>
              </p14:nvContentPartPr>
              <p14:xfrm>
                <a:off x="11448589" y="1466902"/>
                <a:ext cx="183960" cy="225720"/>
              </p14:xfrm>
            </p:contentPart>
          </mc:Choice>
          <mc:Fallback xmlns="">
            <p:pic>
              <p:nvPicPr>
                <p:cNvPr id="11" name="Freihand 10">
                  <a:extLst>
                    <a:ext uri="{FF2B5EF4-FFF2-40B4-BE49-F238E27FC236}">
                      <a16:creationId xmlns:a16="http://schemas.microsoft.com/office/drawing/2014/main" id="{D822E90C-F10F-68BB-7EDA-2147CF6C5E51}"/>
                    </a:ext>
                  </a:extLst>
                </p:cNvPr>
                <p:cNvPicPr/>
                <p:nvPr/>
              </p:nvPicPr>
              <p:blipFill>
                <a:blip r:embed="rId49"/>
                <a:stretch>
                  <a:fillRect/>
                </a:stretch>
              </p:blipFill>
              <p:spPr>
                <a:xfrm>
                  <a:off x="11439949" y="1458262"/>
                  <a:ext cx="2016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 name="Freihand 11">
                  <a:extLst>
                    <a:ext uri="{FF2B5EF4-FFF2-40B4-BE49-F238E27FC236}">
                      <a16:creationId xmlns:a16="http://schemas.microsoft.com/office/drawing/2014/main" id="{AA5A569D-23E3-9FE0-4CFB-4074B722C9C7}"/>
                    </a:ext>
                  </a:extLst>
                </p14:cNvPr>
                <p14:cNvContentPartPr/>
                <p14:nvPr/>
              </p14:nvContentPartPr>
              <p14:xfrm>
                <a:off x="11477029" y="1490302"/>
                <a:ext cx="155520" cy="151200"/>
              </p14:xfrm>
            </p:contentPart>
          </mc:Choice>
          <mc:Fallback xmlns="">
            <p:pic>
              <p:nvPicPr>
                <p:cNvPr id="12" name="Freihand 11">
                  <a:extLst>
                    <a:ext uri="{FF2B5EF4-FFF2-40B4-BE49-F238E27FC236}">
                      <a16:creationId xmlns:a16="http://schemas.microsoft.com/office/drawing/2014/main" id="{AA5A569D-23E3-9FE0-4CFB-4074B722C9C7}"/>
                    </a:ext>
                  </a:extLst>
                </p:cNvPr>
                <p:cNvPicPr/>
                <p:nvPr/>
              </p:nvPicPr>
              <p:blipFill>
                <a:blip r:embed="rId51"/>
                <a:stretch>
                  <a:fillRect/>
                </a:stretch>
              </p:blipFill>
              <p:spPr>
                <a:xfrm>
                  <a:off x="11468389" y="1481302"/>
                  <a:ext cx="173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 name="Freihand 12">
                  <a:extLst>
                    <a:ext uri="{FF2B5EF4-FFF2-40B4-BE49-F238E27FC236}">
                      <a16:creationId xmlns:a16="http://schemas.microsoft.com/office/drawing/2014/main" id="{A5E5E2AC-49BB-D2D2-1A2E-3D0A98030485}"/>
                    </a:ext>
                  </a:extLst>
                </p14:cNvPr>
                <p14:cNvContentPartPr/>
                <p14:nvPr/>
              </p14:nvContentPartPr>
              <p14:xfrm>
                <a:off x="10548949" y="264142"/>
                <a:ext cx="678600" cy="792360"/>
              </p14:xfrm>
            </p:contentPart>
          </mc:Choice>
          <mc:Fallback xmlns="">
            <p:pic>
              <p:nvPicPr>
                <p:cNvPr id="13" name="Freihand 12">
                  <a:extLst>
                    <a:ext uri="{FF2B5EF4-FFF2-40B4-BE49-F238E27FC236}">
                      <a16:creationId xmlns:a16="http://schemas.microsoft.com/office/drawing/2014/main" id="{A5E5E2AC-49BB-D2D2-1A2E-3D0A98030485}"/>
                    </a:ext>
                  </a:extLst>
                </p:cNvPr>
                <p:cNvPicPr/>
                <p:nvPr/>
              </p:nvPicPr>
              <p:blipFill>
                <a:blip r:embed="rId53"/>
                <a:stretch>
                  <a:fillRect/>
                </a:stretch>
              </p:blipFill>
              <p:spPr>
                <a:xfrm>
                  <a:off x="10540309" y="255502"/>
                  <a:ext cx="696240" cy="810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 name="Freihand 14">
                  <a:extLst>
                    <a:ext uri="{FF2B5EF4-FFF2-40B4-BE49-F238E27FC236}">
                      <a16:creationId xmlns:a16="http://schemas.microsoft.com/office/drawing/2014/main" id="{FACE0D00-BC23-EED6-7909-A39BDCA67E71}"/>
                    </a:ext>
                  </a:extLst>
                </p14:cNvPr>
                <p14:cNvContentPartPr/>
                <p14:nvPr/>
              </p14:nvContentPartPr>
              <p14:xfrm>
                <a:off x="10379389" y="285382"/>
                <a:ext cx="980280" cy="771120"/>
              </p14:xfrm>
            </p:contentPart>
          </mc:Choice>
          <mc:Fallback xmlns="">
            <p:pic>
              <p:nvPicPr>
                <p:cNvPr id="15" name="Freihand 14">
                  <a:extLst>
                    <a:ext uri="{FF2B5EF4-FFF2-40B4-BE49-F238E27FC236}">
                      <a16:creationId xmlns:a16="http://schemas.microsoft.com/office/drawing/2014/main" id="{FACE0D00-BC23-EED6-7909-A39BDCA67E71}"/>
                    </a:ext>
                  </a:extLst>
                </p:cNvPr>
                <p:cNvPicPr/>
                <p:nvPr/>
              </p:nvPicPr>
              <p:blipFill>
                <a:blip r:embed="rId55"/>
                <a:stretch>
                  <a:fillRect/>
                </a:stretch>
              </p:blipFill>
              <p:spPr>
                <a:xfrm>
                  <a:off x="10370749" y="276382"/>
                  <a:ext cx="99792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 name="Freihand 15">
                  <a:extLst>
                    <a:ext uri="{FF2B5EF4-FFF2-40B4-BE49-F238E27FC236}">
                      <a16:creationId xmlns:a16="http://schemas.microsoft.com/office/drawing/2014/main" id="{485CEC9A-2B46-60C6-13C2-A9787875B4E0}"/>
                    </a:ext>
                  </a:extLst>
                </p14:cNvPr>
                <p14:cNvContentPartPr/>
                <p14:nvPr/>
              </p14:nvContentPartPr>
              <p14:xfrm>
                <a:off x="11406829" y="166582"/>
                <a:ext cx="170640" cy="260640"/>
              </p14:xfrm>
            </p:contentPart>
          </mc:Choice>
          <mc:Fallback xmlns="">
            <p:pic>
              <p:nvPicPr>
                <p:cNvPr id="16" name="Freihand 15">
                  <a:extLst>
                    <a:ext uri="{FF2B5EF4-FFF2-40B4-BE49-F238E27FC236}">
                      <a16:creationId xmlns:a16="http://schemas.microsoft.com/office/drawing/2014/main" id="{485CEC9A-2B46-60C6-13C2-A9787875B4E0}"/>
                    </a:ext>
                  </a:extLst>
                </p:cNvPr>
                <p:cNvPicPr/>
                <p:nvPr/>
              </p:nvPicPr>
              <p:blipFill>
                <a:blip r:embed="rId57"/>
                <a:stretch>
                  <a:fillRect/>
                </a:stretch>
              </p:blipFill>
              <p:spPr>
                <a:xfrm>
                  <a:off x="11398189" y="157942"/>
                  <a:ext cx="1882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 name="Freihand 16">
                  <a:extLst>
                    <a:ext uri="{FF2B5EF4-FFF2-40B4-BE49-F238E27FC236}">
                      <a16:creationId xmlns:a16="http://schemas.microsoft.com/office/drawing/2014/main" id="{7B2765C9-6574-DC63-132C-0FCD44E9F315}"/>
                    </a:ext>
                  </a:extLst>
                </p14:cNvPr>
                <p14:cNvContentPartPr/>
                <p14:nvPr/>
              </p14:nvContentPartPr>
              <p14:xfrm>
                <a:off x="11497189" y="823582"/>
                <a:ext cx="20160" cy="196560"/>
              </p14:xfrm>
            </p:contentPart>
          </mc:Choice>
          <mc:Fallback xmlns="">
            <p:pic>
              <p:nvPicPr>
                <p:cNvPr id="17" name="Freihand 16">
                  <a:extLst>
                    <a:ext uri="{FF2B5EF4-FFF2-40B4-BE49-F238E27FC236}">
                      <a16:creationId xmlns:a16="http://schemas.microsoft.com/office/drawing/2014/main" id="{7B2765C9-6574-DC63-132C-0FCD44E9F315}"/>
                    </a:ext>
                  </a:extLst>
                </p:cNvPr>
                <p:cNvPicPr/>
                <p:nvPr/>
              </p:nvPicPr>
              <p:blipFill>
                <a:blip r:embed="rId59"/>
                <a:stretch>
                  <a:fillRect/>
                </a:stretch>
              </p:blipFill>
              <p:spPr>
                <a:xfrm>
                  <a:off x="11488549" y="814582"/>
                  <a:ext cx="37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8" name="Freihand 17">
                  <a:extLst>
                    <a:ext uri="{FF2B5EF4-FFF2-40B4-BE49-F238E27FC236}">
                      <a16:creationId xmlns:a16="http://schemas.microsoft.com/office/drawing/2014/main" id="{DDA60740-DAF3-DC81-D932-36243DDD6B1A}"/>
                    </a:ext>
                  </a:extLst>
                </p14:cNvPr>
                <p14:cNvContentPartPr/>
                <p14:nvPr/>
              </p14:nvContentPartPr>
              <p14:xfrm>
                <a:off x="11520229" y="817462"/>
                <a:ext cx="187200" cy="239040"/>
              </p14:xfrm>
            </p:contentPart>
          </mc:Choice>
          <mc:Fallback xmlns="">
            <p:pic>
              <p:nvPicPr>
                <p:cNvPr id="18" name="Freihand 17">
                  <a:extLst>
                    <a:ext uri="{FF2B5EF4-FFF2-40B4-BE49-F238E27FC236}">
                      <a16:creationId xmlns:a16="http://schemas.microsoft.com/office/drawing/2014/main" id="{DDA60740-DAF3-DC81-D932-36243DDD6B1A}"/>
                    </a:ext>
                  </a:extLst>
                </p:cNvPr>
                <p:cNvPicPr/>
                <p:nvPr/>
              </p:nvPicPr>
              <p:blipFill>
                <a:blip r:embed="rId61"/>
                <a:stretch>
                  <a:fillRect/>
                </a:stretch>
              </p:blipFill>
              <p:spPr>
                <a:xfrm>
                  <a:off x="11511589" y="808822"/>
                  <a:ext cx="204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 name="Freihand 19">
                  <a:extLst>
                    <a:ext uri="{FF2B5EF4-FFF2-40B4-BE49-F238E27FC236}">
                      <a16:creationId xmlns:a16="http://schemas.microsoft.com/office/drawing/2014/main" id="{7547AD1B-6746-5370-B57B-72648635CDAF}"/>
                    </a:ext>
                  </a:extLst>
                </p14:cNvPr>
                <p14:cNvContentPartPr/>
                <p14:nvPr/>
              </p14:nvContentPartPr>
              <p14:xfrm>
                <a:off x="9638509" y="1668502"/>
                <a:ext cx="133560" cy="201600"/>
              </p14:xfrm>
            </p:contentPart>
          </mc:Choice>
          <mc:Fallback xmlns="">
            <p:pic>
              <p:nvPicPr>
                <p:cNvPr id="20" name="Freihand 19">
                  <a:extLst>
                    <a:ext uri="{FF2B5EF4-FFF2-40B4-BE49-F238E27FC236}">
                      <a16:creationId xmlns:a16="http://schemas.microsoft.com/office/drawing/2014/main" id="{7547AD1B-6746-5370-B57B-72648635CDAF}"/>
                    </a:ext>
                  </a:extLst>
                </p:cNvPr>
                <p:cNvPicPr/>
                <p:nvPr/>
              </p:nvPicPr>
              <p:blipFill>
                <a:blip r:embed="rId63"/>
                <a:stretch>
                  <a:fillRect/>
                </a:stretch>
              </p:blipFill>
              <p:spPr>
                <a:xfrm>
                  <a:off x="9629869" y="1659862"/>
                  <a:ext cx="151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1" name="Freihand 20">
                  <a:extLst>
                    <a:ext uri="{FF2B5EF4-FFF2-40B4-BE49-F238E27FC236}">
                      <a16:creationId xmlns:a16="http://schemas.microsoft.com/office/drawing/2014/main" id="{4F662348-AD6E-FA4E-FA0D-5D482723D481}"/>
                    </a:ext>
                  </a:extLst>
                </p14:cNvPr>
                <p14:cNvContentPartPr/>
                <p14:nvPr/>
              </p14:nvContentPartPr>
              <p14:xfrm>
                <a:off x="9839029" y="1694422"/>
                <a:ext cx="473400" cy="142200"/>
              </p14:xfrm>
            </p:contentPart>
          </mc:Choice>
          <mc:Fallback xmlns="">
            <p:pic>
              <p:nvPicPr>
                <p:cNvPr id="21" name="Freihand 20">
                  <a:extLst>
                    <a:ext uri="{FF2B5EF4-FFF2-40B4-BE49-F238E27FC236}">
                      <a16:creationId xmlns:a16="http://schemas.microsoft.com/office/drawing/2014/main" id="{4F662348-AD6E-FA4E-FA0D-5D482723D481}"/>
                    </a:ext>
                  </a:extLst>
                </p:cNvPr>
                <p:cNvPicPr/>
                <p:nvPr/>
              </p:nvPicPr>
              <p:blipFill>
                <a:blip r:embed="rId65"/>
                <a:stretch>
                  <a:fillRect/>
                </a:stretch>
              </p:blipFill>
              <p:spPr>
                <a:xfrm>
                  <a:off x="9830029" y="1685422"/>
                  <a:ext cx="491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 name="Freihand 21">
                  <a:extLst>
                    <a:ext uri="{FF2B5EF4-FFF2-40B4-BE49-F238E27FC236}">
                      <a16:creationId xmlns:a16="http://schemas.microsoft.com/office/drawing/2014/main" id="{AEC62139-D17E-77CC-C332-57B898D10C65}"/>
                    </a:ext>
                  </a:extLst>
                </p14:cNvPr>
                <p14:cNvContentPartPr/>
                <p14:nvPr/>
              </p14:nvContentPartPr>
              <p14:xfrm>
                <a:off x="10346629" y="1615222"/>
                <a:ext cx="571680" cy="169920"/>
              </p14:xfrm>
            </p:contentPart>
          </mc:Choice>
          <mc:Fallback xmlns="">
            <p:pic>
              <p:nvPicPr>
                <p:cNvPr id="22" name="Freihand 21">
                  <a:extLst>
                    <a:ext uri="{FF2B5EF4-FFF2-40B4-BE49-F238E27FC236}">
                      <a16:creationId xmlns:a16="http://schemas.microsoft.com/office/drawing/2014/main" id="{AEC62139-D17E-77CC-C332-57B898D10C65}"/>
                    </a:ext>
                  </a:extLst>
                </p:cNvPr>
                <p:cNvPicPr/>
                <p:nvPr/>
              </p:nvPicPr>
              <p:blipFill>
                <a:blip r:embed="rId67"/>
                <a:stretch>
                  <a:fillRect/>
                </a:stretch>
              </p:blipFill>
              <p:spPr>
                <a:xfrm>
                  <a:off x="10337989" y="1606222"/>
                  <a:ext cx="589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3" name="Freihand 22">
                  <a:extLst>
                    <a:ext uri="{FF2B5EF4-FFF2-40B4-BE49-F238E27FC236}">
                      <a16:creationId xmlns:a16="http://schemas.microsoft.com/office/drawing/2014/main" id="{ED3AEB20-C56E-E9C8-7EB3-F57FF6718971}"/>
                    </a:ext>
                  </a:extLst>
                </p14:cNvPr>
                <p14:cNvContentPartPr/>
                <p14:nvPr/>
              </p14:nvContentPartPr>
              <p14:xfrm>
                <a:off x="11050069" y="1537462"/>
                <a:ext cx="209880" cy="235800"/>
              </p14:xfrm>
            </p:contentPart>
          </mc:Choice>
          <mc:Fallback xmlns="">
            <p:pic>
              <p:nvPicPr>
                <p:cNvPr id="23" name="Freihand 22">
                  <a:extLst>
                    <a:ext uri="{FF2B5EF4-FFF2-40B4-BE49-F238E27FC236}">
                      <a16:creationId xmlns:a16="http://schemas.microsoft.com/office/drawing/2014/main" id="{ED3AEB20-C56E-E9C8-7EB3-F57FF6718971}"/>
                    </a:ext>
                  </a:extLst>
                </p:cNvPr>
                <p:cNvPicPr/>
                <p:nvPr/>
              </p:nvPicPr>
              <p:blipFill>
                <a:blip r:embed="rId69"/>
                <a:stretch>
                  <a:fillRect/>
                </a:stretch>
              </p:blipFill>
              <p:spPr>
                <a:xfrm>
                  <a:off x="11041429" y="1528462"/>
                  <a:ext cx="227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4" name="Freihand 23">
                  <a:extLst>
                    <a:ext uri="{FF2B5EF4-FFF2-40B4-BE49-F238E27FC236}">
                      <a16:creationId xmlns:a16="http://schemas.microsoft.com/office/drawing/2014/main" id="{205F5B12-E963-619B-53B5-304625897499}"/>
                    </a:ext>
                  </a:extLst>
                </p14:cNvPr>
                <p14:cNvContentPartPr/>
                <p14:nvPr/>
              </p14:nvContentPartPr>
              <p14:xfrm>
                <a:off x="11274709" y="1661662"/>
                <a:ext cx="118800" cy="121320"/>
              </p14:xfrm>
            </p:contentPart>
          </mc:Choice>
          <mc:Fallback xmlns="">
            <p:pic>
              <p:nvPicPr>
                <p:cNvPr id="24" name="Freihand 23">
                  <a:extLst>
                    <a:ext uri="{FF2B5EF4-FFF2-40B4-BE49-F238E27FC236}">
                      <a16:creationId xmlns:a16="http://schemas.microsoft.com/office/drawing/2014/main" id="{205F5B12-E963-619B-53B5-304625897499}"/>
                    </a:ext>
                  </a:extLst>
                </p:cNvPr>
                <p:cNvPicPr/>
                <p:nvPr/>
              </p:nvPicPr>
              <p:blipFill>
                <a:blip r:embed="rId71"/>
                <a:stretch>
                  <a:fillRect/>
                </a:stretch>
              </p:blipFill>
              <p:spPr>
                <a:xfrm>
                  <a:off x="11266069" y="1652662"/>
                  <a:ext cx="136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6" name="Freihand 25">
                  <a:extLst>
                    <a:ext uri="{FF2B5EF4-FFF2-40B4-BE49-F238E27FC236}">
                      <a16:creationId xmlns:a16="http://schemas.microsoft.com/office/drawing/2014/main" id="{738AB75D-1BC2-2B43-697E-076EF5A7FE5C}"/>
                    </a:ext>
                  </a:extLst>
                </p14:cNvPr>
                <p14:cNvContentPartPr/>
                <p14:nvPr/>
              </p14:nvContentPartPr>
              <p14:xfrm>
                <a:off x="11391349" y="1496782"/>
                <a:ext cx="95040" cy="297000"/>
              </p14:xfrm>
            </p:contentPart>
          </mc:Choice>
          <mc:Fallback xmlns="">
            <p:pic>
              <p:nvPicPr>
                <p:cNvPr id="26" name="Freihand 25">
                  <a:extLst>
                    <a:ext uri="{FF2B5EF4-FFF2-40B4-BE49-F238E27FC236}">
                      <a16:creationId xmlns:a16="http://schemas.microsoft.com/office/drawing/2014/main" id="{738AB75D-1BC2-2B43-697E-076EF5A7FE5C}"/>
                    </a:ext>
                  </a:extLst>
                </p:cNvPr>
                <p:cNvPicPr/>
                <p:nvPr/>
              </p:nvPicPr>
              <p:blipFill>
                <a:blip r:embed="rId73"/>
                <a:stretch>
                  <a:fillRect/>
                </a:stretch>
              </p:blipFill>
              <p:spPr>
                <a:xfrm>
                  <a:off x="11382349" y="1488142"/>
                  <a:ext cx="1126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0C41FA2D-588A-BE46-046B-BAF690EBA13E}"/>
                    </a:ext>
                  </a:extLst>
                </p14:cNvPr>
                <p14:cNvContentPartPr/>
                <p14:nvPr/>
              </p14:nvContentPartPr>
              <p14:xfrm>
                <a:off x="10599709" y="431542"/>
                <a:ext cx="224280" cy="62640"/>
              </p14:xfrm>
            </p:contentPart>
          </mc:Choice>
          <mc:Fallback xmlns="">
            <p:pic>
              <p:nvPicPr>
                <p:cNvPr id="49" name="Freihand 48">
                  <a:extLst>
                    <a:ext uri="{FF2B5EF4-FFF2-40B4-BE49-F238E27FC236}">
                      <a16:creationId xmlns:a16="http://schemas.microsoft.com/office/drawing/2014/main" id="{0C41FA2D-588A-BE46-046B-BAF690EBA13E}"/>
                    </a:ext>
                  </a:extLst>
                </p:cNvPr>
                <p:cNvPicPr/>
                <p:nvPr/>
              </p:nvPicPr>
              <p:blipFill>
                <a:blip r:embed="rId75"/>
                <a:stretch>
                  <a:fillRect/>
                </a:stretch>
              </p:blipFill>
              <p:spPr>
                <a:xfrm>
                  <a:off x="10591069" y="422542"/>
                  <a:ext cx="241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B2357502-2C96-B0BD-6ADD-465C0D0D23F4}"/>
                    </a:ext>
                  </a:extLst>
                </p14:cNvPr>
                <p14:cNvContentPartPr/>
                <p14:nvPr/>
              </p14:nvContentPartPr>
              <p14:xfrm>
                <a:off x="10793389" y="332902"/>
                <a:ext cx="195840" cy="170280"/>
              </p14:xfrm>
            </p:contentPart>
          </mc:Choice>
          <mc:Fallback xmlns="">
            <p:pic>
              <p:nvPicPr>
                <p:cNvPr id="50" name="Freihand 49">
                  <a:extLst>
                    <a:ext uri="{FF2B5EF4-FFF2-40B4-BE49-F238E27FC236}">
                      <a16:creationId xmlns:a16="http://schemas.microsoft.com/office/drawing/2014/main" id="{B2357502-2C96-B0BD-6ADD-465C0D0D23F4}"/>
                    </a:ext>
                  </a:extLst>
                </p:cNvPr>
                <p:cNvPicPr/>
                <p:nvPr/>
              </p:nvPicPr>
              <p:blipFill>
                <a:blip r:embed="rId77"/>
                <a:stretch>
                  <a:fillRect/>
                </a:stretch>
              </p:blipFill>
              <p:spPr>
                <a:xfrm>
                  <a:off x="10784389" y="323902"/>
                  <a:ext cx="213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D157845B-814D-60D1-8771-162636776C4A}"/>
                    </a:ext>
                  </a:extLst>
                </p14:cNvPr>
                <p14:cNvContentPartPr/>
                <p14:nvPr/>
              </p14:nvContentPartPr>
              <p14:xfrm>
                <a:off x="10754509" y="115462"/>
                <a:ext cx="567720" cy="421920"/>
              </p14:xfrm>
            </p:contentPart>
          </mc:Choice>
          <mc:Fallback xmlns="">
            <p:pic>
              <p:nvPicPr>
                <p:cNvPr id="51" name="Freihand 50">
                  <a:extLst>
                    <a:ext uri="{FF2B5EF4-FFF2-40B4-BE49-F238E27FC236}">
                      <a16:creationId xmlns:a16="http://schemas.microsoft.com/office/drawing/2014/main" id="{D157845B-814D-60D1-8771-162636776C4A}"/>
                    </a:ext>
                  </a:extLst>
                </p:cNvPr>
                <p:cNvPicPr/>
                <p:nvPr/>
              </p:nvPicPr>
              <p:blipFill>
                <a:blip r:embed="rId79"/>
                <a:stretch>
                  <a:fillRect/>
                </a:stretch>
              </p:blipFill>
              <p:spPr>
                <a:xfrm>
                  <a:off x="10745509" y="106822"/>
                  <a:ext cx="58536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C7C4EB0C-2049-434A-4E05-4EA4C9579984}"/>
                    </a:ext>
                  </a:extLst>
                </p14:cNvPr>
                <p14:cNvContentPartPr/>
                <p14:nvPr/>
              </p14:nvContentPartPr>
              <p14:xfrm>
                <a:off x="11454349" y="699742"/>
                <a:ext cx="278640" cy="253800"/>
              </p14:xfrm>
            </p:contentPart>
          </mc:Choice>
          <mc:Fallback xmlns="">
            <p:pic>
              <p:nvPicPr>
                <p:cNvPr id="52" name="Freihand 51">
                  <a:extLst>
                    <a:ext uri="{FF2B5EF4-FFF2-40B4-BE49-F238E27FC236}">
                      <a16:creationId xmlns:a16="http://schemas.microsoft.com/office/drawing/2014/main" id="{C7C4EB0C-2049-434A-4E05-4EA4C9579984}"/>
                    </a:ext>
                  </a:extLst>
                </p:cNvPr>
                <p:cNvPicPr/>
                <p:nvPr/>
              </p:nvPicPr>
              <p:blipFill>
                <a:blip r:embed="rId81"/>
                <a:stretch>
                  <a:fillRect/>
                </a:stretch>
              </p:blipFill>
              <p:spPr>
                <a:xfrm>
                  <a:off x="11445709" y="690742"/>
                  <a:ext cx="2962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5A0D7100-E36E-F8E0-E2D7-13088E49BD42}"/>
                    </a:ext>
                  </a:extLst>
                </p14:cNvPr>
                <p14:cNvContentPartPr/>
                <p14:nvPr/>
              </p14:nvContentPartPr>
              <p14:xfrm>
                <a:off x="11306389" y="514342"/>
                <a:ext cx="391320" cy="291960"/>
              </p14:xfrm>
            </p:contentPart>
          </mc:Choice>
          <mc:Fallback xmlns="">
            <p:pic>
              <p:nvPicPr>
                <p:cNvPr id="53" name="Freihand 52">
                  <a:extLst>
                    <a:ext uri="{FF2B5EF4-FFF2-40B4-BE49-F238E27FC236}">
                      <a16:creationId xmlns:a16="http://schemas.microsoft.com/office/drawing/2014/main" id="{5A0D7100-E36E-F8E0-E2D7-13088E49BD42}"/>
                    </a:ext>
                  </a:extLst>
                </p:cNvPr>
                <p:cNvPicPr/>
                <p:nvPr/>
              </p:nvPicPr>
              <p:blipFill>
                <a:blip r:embed="rId83"/>
                <a:stretch>
                  <a:fillRect/>
                </a:stretch>
              </p:blipFill>
              <p:spPr>
                <a:xfrm>
                  <a:off x="11297749" y="505702"/>
                  <a:ext cx="4089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19390442-337B-F74F-2D6F-F70EC3F40DBB}"/>
                    </a:ext>
                  </a:extLst>
                </p14:cNvPr>
                <p14:cNvContentPartPr/>
                <p14:nvPr/>
              </p14:nvContentPartPr>
              <p14:xfrm>
                <a:off x="11664229" y="471142"/>
                <a:ext cx="194760" cy="232920"/>
              </p14:xfrm>
            </p:contentPart>
          </mc:Choice>
          <mc:Fallback xmlns="">
            <p:pic>
              <p:nvPicPr>
                <p:cNvPr id="55" name="Freihand 54">
                  <a:extLst>
                    <a:ext uri="{FF2B5EF4-FFF2-40B4-BE49-F238E27FC236}">
                      <a16:creationId xmlns:a16="http://schemas.microsoft.com/office/drawing/2014/main" id="{19390442-337B-F74F-2D6F-F70EC3F40DBB}"/>
                    </a:ext>
                  </a:extLst>
                </p:cNvPr>
                <p:cNvPicPr/>
                <p:nvPr/>
              </p:nvPicPr>
              <p:blipFill>
                <a:blip r:embed="rId85"/>
                <a:stretch>
                  <a:fillRect/>
                </a:stretch>
              </p:blipFill>
              <p:spPr>
                <a:xfrm>
                  <a:off x="11655589" y="462502"/>
                  <a:ext cx="2124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8676A076-9B46-E247-AD8F-15C9478A540B}"/>
                    </a:ext>
                  </a:extLst>
                </p14:cNvPr>
                <p14:cNvContentPartPr/>
                <p14:nvPr/>
              </p14:nvContentPartPr>
              <p14:xfrm>
                <a:off x="11964829" y="290422"/>
                <a:ext cx="15480" cy="223200"/>
              </p14:xfrm>
            </p:contentPart>
          </mc:Choice>
          <mc:Fallback xmlns="">
            <p:pic>
              <p:nvPicPr>
                <p:cNvPr id="56" name="Freihand 55">
                  <a:extLst>
                    <a:ext uri="{FF2B5EF4-FFF2-40B4-BE49-F238E27FC236}">
                      <a16:creationId xmlns:a16="http://schemas.microsoft.com/office/drawing/2014/main" id="{8676A076-9B46-E247-AD8F-15C9478A540B}"/>
                    </a:ext>
                  </a:extLst>
                </p:cNvPr>
                <p:cNvPicPr/>
                <p:nvPr/>
              </p:nvPicPr>
              <p:blipFill>
                <a:blip r:embed="rId87"/>
                <a:stretch>
                  <a:fillRect/>
                </a:stretch>
              </p:blipFill>
              <p:spPr>
                <a:xfrm>
                  <a:off x="11955829" y="281782"/>
                  <a:ext cx="331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ED26F131-DA7B-6683-59FD-179861287F57}"/>
                    </a:ext>
                  </a:extLst>
                </p14:cNvPr>
                <p14:cNvContentPartPr/>
                <p14:nvPr/>
              </p14:nvContentPartPr>
              <p14:xfrm>
                <a:off x="10760269" y="1182502"/>
                <a:ext cx="351360" cy="48600"/>
              </p14:xfrm>
            </p:contentPart>
          </mc:Choice>
          <mc:Fallback xmlns="">
            <p:pic>
              <p:nvPicPr>
                <p:cNvPr id="58" name="Freihand 57">
                  <a:extLst>
                    <a:ext uri="{FF2B5EF4-FFF2-40B4-BE49-F238E27FC236}">
                      <a16:creationId xmlns:a16="http://schemas.microsoft.com/office/drawing/2014/main" id="{ED26F131-DA7B-6683-59FD-179861287F57}"/>
                    </a:ext>
                  </a:extLst>
                </p:cNvPr>
                <p:cNvPicPr/>
                <p:nvPr/>
              </p:nvPicPr>
              <p:blipFill>
                <a:blip r:embed="rId89"/>
                <a:stretch>
                  <a:fillRect/>
                </a:stretch>
              </p:blipFill>
              <p:spPr>
                <a:xfrm>
                  <a:off x="10751269" y="1173862"/>
                  <a:ext cx="3690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2ECD55C3-7DFE-7D4C-F2E3-09CE43150ECE}"/>
                    </a:ext>
                  </a:extLst>
                </p14:cNvPr>
                <p14:cNvContentPartPr/>
                <p14:nvPr/>
              </p14:nvContentPartPr>
              <p14:xfrm>
                <a:off x="11027029" y="1077022"/>
                <a:ext cx="202680" cy="163800"/>
              </p14:xfrm>
            </p:contentPart>
          </mc:Choice>
          <mc:Fallback xmlns="">
            <p:pic>
              <p:nvPicPr>
                <p:cNvPr id="59" name="Freihand 58">
                  <a:extLst>
                    <a:ext uri="{FF2B5EF4-FFF2-40B4-BE49-F238E27FC236}">
                      <a16:creationId xmlns:a16="http://schemas.microsoft.com/office/drawing/2014/main" id="{2ECD55C3-7DFE-7D4C-F2E3-09CE43150ECE}"/>
                    </a:ext>
                  </a:extLst>
                </p:cNvPr>
                <p:cNvPicPr/>
                <p:nvPr/>
              </p:nvPicPr>
              <p:blipFill>
                <a:blip r:embed="rId91"/>
                <a:stretch>
                  <a:fillRect/>
                </a:stretch>
              </p:blipFill>
              <p:spPr>
                <a:xfrm>
                  <a:off x="11018389" y="1068022"/>
                  <a:ext cx="220320" cy="18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B90F4075-A2E4-CB0C-DBFF-B7965476E48E}"/>
                  </a:ext>
                </a:extLst>
              </p14:cNvPr>
              <p14:cNvContentPartPr/>
              <p14:nvPr/>
            </p14:nvContentPartPr>
            <p14:xfrm>
              <a:off x="6168109" y="4815262"/>
              <a:ext cx="199080" cy="465840"/>
            </p14:xfrm>
          </p:contentPart>
        </mc:Choice>
        <mc:Fallback xmlns="">
          <p:pic>
            <p:nvPicPr>
              <p:cNvPr id="61" name="Freihand 60">
                <a:extLst>
                  <a:ext uri="{FF2B5EF4-FFF2-40B4-BE49-F238E27FC236}">
                    <a16:creationId xmlns:a16="http://schemas.microsoft.com/office/drawing/2014/main" id="{B90F4075-A2E4-CB0C-DBFF-B7965476E48E}"/>
                  </a:ext>
                </a:extLst>
              </p:cNvPr>
              <p:cNvPicPr/>
              <p:nvPr/>
            </p:nvPicPr>
            <p:blipFill>
              <a:blip r:embed="rId93"/>
              <a:stretch>
                <a:fillRect/>
              </a:stretch>
            </p:blipFill>
            <p:spPr>
              <a:xfrm>
                <a:off x="6159109" y="4806622"/>
                <a:ext cx="21672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79D77148-7D6B-14B0-140C-C0D3729B4E02}"/>
                  </a:ext>
                </a:extLst>
              </p14:cNvPr>
              <p14:cNvContentPartPr/>
              <p14:nvPr/>
            </p14:nvContentPartPr>
            <p14:xfrm>
              <a:off x="383269" y="2721142"/>
              <a:ext cx="3080880" cy="124920"/>
            </p14:xfrm>
          </p:contentPart>
        </mc:Choice>
        <mc:Fallback xmlns="">
          <p:pic>
            <p:nvPicPr>
              <p:cNvPr id="62" name="Freihand 61">
                <a:extLst>
                  <a:ext uri="{FF2B5EF4-FFF2-40B4-BE49-F238E27FC236}">
                    <a16:creationId xmlns:a16="http://schemas.microsoft.com/office/drawing/2014/main" id="{79D77148-7D6B-14B0-140C-C0D3729B4E02}"/>
                  </a:ext>
                </a:extLst>
              </p:cNvPr>
              <p:cNvPicPr/>
              <p:nvPr/>
            </p:nvPicPr>
            <p:blipFill>
              <a:blip r:embed="rId95"/>
              <a:stretch>
                <a:fillRect/>
              </a:stretch>
            </p:blipFill>
            <p:spPr>
              <a:xfrm>
                <a:off x="374629" y="2712502"/>
                <a:ext cx="3098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Freihand 92">
                <a:extLst>
                  <a:ext uri="{FF2B5EF4-FFF2-40B4-BE49-F238E27FC236}">
                    <a16:creationId xmlns:a16="http://schemas.microsoft.com/office/drawing/2014/main" id="{4569E85A-9C95-000E-4C89-550AB802D68C}"/>
                  </a:ext>
                </a:extLst>
              </p14:cNvPr>
              <p14:cNvContentPartPr/>
              <p14:nvPr/>
            </p14:nvContentPartPr>
            <p14:xfrm>
              <a:off x="1516909" y="4178422"/>
              <a:ext cx="2318400" cy="48240"/>
            </p14:xfrm>
          </p:contentPart>
        </mc:Choice>
        <mc:Fallback xmlns="">
          <p:pic>
            <p:nvPicPr>
              <p:cNvPr id="93" name="Freihand 92">
                <a:extLst>
                  <a:ext uri="{FF2B5EF4-FFF2-40B4-BE49-F238E27FC236}">
                    <a16:creationId xmlns:a16="http://schemas.microsoft.com/office/drawing/2014/main" id="{4569E85A-9C95-000E-4C89-550AB802D68C}"/>
                  </a:ext>
                </a:extLst>
              </p:cNvPr>
              <p:cNvPicPr/>
              <p:nvPr/>
            </p:nvPicPr>
            <p:blipFill>
              <a:blip r:embed="rId97"/>
              <a:stretch>
                <a:fillRect/>
              </a:stretch>
            </p:blipFill>
            <p:spPr>
              <a:xfrm>
                <a:off x="1508269" y="4169422"/>
                <a:ext cx="2336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Freihand 93">
                <a:extLst>
                  <a:ext uri="{FF2B5EF4-FFF2-40B4-BE49-F238E27FC236}">
                    <a16:creationId xmlns:a16="http://schemas.microsoft.com/office/drawing/2014/main" id="{C0D43C70-C900-C12F-5F0E-ADCCF02B534E}"/>
                  </a:ext>
                </a:extLst>
              </p14:cNvPr>
              <p14:cNvContentPartPr/>
              <p14:nvPr/>
            </p14:nvContentPartPr>
            <p14:xfrm>
              <a:off x="1281469" y="4500622"/>
              <a:ext cx="2139840" cy="109800"/>
            </p14:xfrm>
          </p:contentPart>
        </mc:Choice>
        <mc:Fallback xmlns="">
          <p:pic>
            <p:nvPicPr>
              <p:cNvPr id="94" name="Freihand 93">
                <a:extLst>
                  <a:ext uri="{FF2B5EF4-FFF2-40B4-BE49-F238E27FC236}">
                    <a16:creationId xmlns:a16="http://schemas.microsoft.com/office/drawing/2014/main" id="{C0D43C70-C900-C12F-5F0E-ADCCF02B534E}"/>
                  </a:ext>
                </a:extLst>
              </p:cNvPr>
              <p:cNvPicPr/>
              <p:nvPr/>
            </p:nvPicPr>
            <p:blipFill>
              <a:blip r:embed="rId99"/>
              <a:stretch>
                <a:fillRect/>
              </a:stretch>
            </p:blipFill>
            <p:spPr>
              <a:xfrm>
                <a:off x="1272829" y="4491622"/>
                <a:ext cx="2157480" cy="127440"/>
              </a:xfrm>
              <a:prstGeom prst="rect">
                <a:avLst/>
              </a:prstGeom>
            </p:spPr>
          </p:pic>
        </mc:Fallback>
      </mc:AlternateContent>
      <p:grpSp>
        <p:nvGrpSpPr>
          <p:cNvPr id="112" name="Gruppieren 111">
            <a:extLst>
              <a:ext uri="{FF2B5EF4-FFF2-40B4-BE49-F238E27FC236}">
                <a16:creationId xmlns:a16="http://schemas.microsoft.com/office/drawing/2014/main" id="{39A3F365-35C8-9C61-6BF3-6FFA8BB58807}"/>
              </a:ext>
            </a:extLst>
          </p:cNvPr>
          <p:cNvGrpSpPr/>
          <p:nvPr/>
        </p:nvGrpSpPr>
        <p:grpSpPr>
          <a:xfrm>
            <a:off x="2934229" y="4694662"/>
            <a:ext cx="4974120" cy="1602720"/>
            <a:chOff x="2934229" y="4694662"/>
            <a:chExt cx="4974120" cy="1602720"/>
          </a:xfrm>
        </p:grpSpPr>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B6FBC0FA-00FE-8A10-50C3-2CA992318788}"/>
                    </a:ext>
                  </a:extLst>
                </p14:cNvPr>
                <p14:cNvContentPartPr/>
                <p14:nvPr/>
              </p14:nvContentPartPr>
              <p14:xfrm>
                <a:off x="6145069" y="4794742"/>
                <a:ext cx="281880" cy="597240"/>
              </p14:xfrm>
            </p:contentPart>
          </mc:Choice>
          <mc:Fallback xmlns="">
            <p:pic>
              <p:nvPicPr>
                <p:cNvPr id="63" name="Freihand 62">
                  <a:extLst>
                    <a:ext uri="{FF2B5EF4-FFF2-40B4-BE49-F238E27FC236}">
                      <a16:creationId xmlns:a16="http://schemas.microsoft.com/office/drawing/2014/main" id="{B6FBC0FA-00FE-8A10-50C3-2CA992318788}"/>
                    </a:ext>
                  </a:extLst>
                </p:cNvPr>
                <p:cNvPicPr/>
                <p:nvPr/>
              </p:nvPicPr>
              <p:blipFill>
                <a:blip r:embed="rId101"/>
                <a:stretch>
                  <a:fillRect/>
                </a:stretch>
              </p:blipFill>
              <p:spPr>
                <a:xfrm>
                  <a:off x="6136069" y="4785742"/>
                  <a:ext cx="29952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716822A4-842F-2C42-8D79-4B3735D665E5}"/>
                    </a:ext>
                  </a:extLst>
                </p14:cNvPr>
                <p14:cNvContentPartPr/>
                <p14:nvPr/>
              </p14:nvContentPartPr>
              <p14:xfrm>
                <a:off x="5823589" y="5359222"/>
                <a:ext cx="239040" cy="180360"/>
              </p14:xfrm>
            </p:contentPart>
          </mc:Choice>
          <mc:Fallback xmlns="">
            <p:pic>
              <p:nvPicPr>
                <p:cNvPr id="64" name="Freihand 63">
                  <a:extLst>
                    <a:ext uri="{FF2B5EF4-FFF2-40B4-BE49-F238E27FC236}">
                      <a16:creationId xmlns:a16="http://schemas.microsoft.com/office/drawing/2014/main" id="{716822A4-842F-2C42-8D79-4B3735D665E5}"/>
                    </a:ext>
                  </a:extLst>
                </p:cNvPr>
                <p:cNvPicPr/>
                <p:nvPr/>
              </p:nvPicPr>
              <p:blipFill>
                <a:blip r:embed="rId103"/>
                <a:stretch>
                  <a:fillRect/>
                </a:stretch>
              </p:blipFill>
              <p:spPr>
                <a:xfrm>
                  <a:off x="5814589" y="5350582"/>
                  <a:ext cx="256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877F3DA0-DEB6-E064-FCE2-627D2B8C1B3A}"/>
                    </a:ext>
                  </a:extLst>
                </p14:cNvPr>
                <p14:cNvContentPartPr/>
                <p14:nvPr/>
              </p14:nvContentPartPr>
              <p14:xfrm>
                <a:off x="5985229" y="5296222"/>
                <a:ext cx="139320" cy="204120"/>
              </p14:xfrm>
            </p:contentPart>
          </mc:Choice>
          <mc:Fallback xmlns="">
            <p:pic>
              <p:nvPicPr>
                <p:cNvPr id="65" name="Freihand 64">
                  <a:extLst>
                    <a:ext uri="{FF2B5EF4-FFF2-40B4-BE49-F238E27FC236}">
                      <a16:creationId xmlns:a16="http://schemas.microsoft.com/office/drawing/2014/main" id="{877F3DA0-DEB6-E064-FCE2-627D2B8C1B3A}"/>
                    </a:ext>
                  </a:extLst>
                </p:cNvPr>
                <p:cNvPicPr/>
                <p:nvPr/>
              </p:nvPicPr>
              <p:blipFill>
                <a:blip r:embed="rId105"/>
                <a:stretch>
                  <a:fillRect/>
                </a:stretch>
              </p:blipFill>
              <p:spPr>
                <a:xfrm>
                  <a:off x="5976589" y="5287222"/>
                  <a:ext cx="1569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0CBA348F-5BCC-7270-6449-E94F965CDD73}"/>
                    </a:ext>
                  </a:extLst>
                </p14:cNvPr>
                <p14:cNvContentPartPr/>
                <p14:nvPr/>
              </p14:nvContentPartPr>
              <p14:xfrm>
                <a:off x="4286029" y="5604022"/>
                <a:ext cx="160560" cy="226440"/>
              </p14:xfrm>
            </p:contentPart>
          </mc:Choice>
          <mc:Fallback xmlns="">
            <p:pic>
              <p:nvPicPr>
                <p:cNvPr id="66" name="Freihand 65">
                  <a:extLst>
                    <a:ext uri="{FF2B5EF4-FFF2-40B4-BE49-F238E27FC236}">
                      <a16:creationId xmlns:a16="http://schemas.microsoft.com/office/drawing/2014/main" id="{0CBA348F-5BCC-7270-6449-E94F965CDD73}"/>
                    </a:ext>
                  </a:extLst>
                </p:cNvPr>
                <p:cNvPicPr/>
                <p:nvPr/>
              </p:nvPicPr>
              <p:blipFill>
                <a:blip r:embed="rId107"/>
                <a:stretch>
                  <a:fillRect/>
                </a:stretch>
              </p:blipFill>
              <p:spPr>
                <a:xfrm>
                  <a:off x="4277029" y="5595022"/>
                  <a:ext cx="178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7D0E3415-8BEC-87D4-8E8F-75C826A62C79}"/>
                    </a:ext>
                  </a:extLst>
                </p14:cNvPr>
                <p14:cNvContentPartPr/>
                <p14:nvPr/>
              </p14:nvContentPartPr>
              <p14:xfrm>
                <a:off x="4328509" y="5700862"/>
                <a:ext cx="96480" cy="36000"/>
              </p14:xfrm>
            </p:contentPart>
          </mc:Choice>
          <mc:Fallback xmlns="">
            <p:pic>
              <p:nvPicPr>
                <p:cNvPr id="67" name="Freihand 66">
                  <a:extLst>
                    <a:ext uri="{FF2B5EF4-FFF2-40B4-BE49-F238E27FC236}">
                      <a16:creationId xmlns:a16="http://schemas.microsoft.com/office/drawing/2014/main" id="{7D0E3415-8BEC-87D4-8E8F-75C826A62C79}"/>
                    </a:ext>
                  </a:extLst>
                </p:cNvPr>
                <p:cNvPicPr/>
                <p:nvPr/>
              </p:nvPicPr>
              <p:blipFill>
                <a:blip r:embed="rId109"/>
                <a:stretch>
                  <a:fillRect/>
                </a:stretch>
              </p:blipFill>
              <p:spPr>
                <a:xfrm>
                  <a:off x="4319869" y="5692222"/>
                  <a:ext cx="1141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601A6163-A2AD-3AA5-548D-32A6BBB8182E}"/>
                    </a:ext>
                  </a:extLst>
                </p14:cNvPr>
                <p14:cNvContentPartPr/>
                <p14:nvPr/>
              </p14:nvContentPartPr>
              <p14:xfrm>
                <a:off x="4372429" y="5612662"/>
                <a:ext cx="47160" cy="203760"/>
              </p14:xfrm>
            </p:contentPart>
          </mc:Choice>
          <mc:Fallback xmlns="">
            <p:pic>
              <p:nvPicPr>
                <p:cNvPr id="68" name="Freihand 67">
                  <a:extLst>
                    <a:ext uri="{FF2B5EF4-FFF2-40B4-BE49-F238E27FC236}">
                      <a16:creationId xmlns:a16="http://schemas.microsoft.com/office/drawing/2014/main" id="{601A6163-A2AD-3AA5-548D-32A6BBB8182E}"/>
                    </a:ext>
                  </a:extLst>
                </p:cNvPr>
                <p:cNvPicPr/>
                <p:nvPr/>
              </p:nvPicPr>
              <p:blipFill>
                <a:blip r:embed="rId111"/>
                <a:stretch>
                  <a:fillRect/>
                </a:stretch>
              </p:blipFill>
              <p:spPr>
                <a:xfrm>
                  <a:off x="4363789" y="5604022"/>
                  <a:ext cx="64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03A85D84-02D8-6D12-D333-03ECC614738D}"/>
                    </a:ext>
                  </a:extLst>
                </p14:cNvPr>
                <p14:cNvContentPartPr/>
                <p14:nvPr/>
              </p14:nvContentPartPr>
              <p14:xfrm>
                <a:off x="4234909" y="5586022"/>
                <a:ext cx="214560" cy="83160"/>
              </p14:xfrm>
            </p:contentPart>
          </mc:Choice>
          <mc:Fallback xmlns="">
            <p:pic>
              <p:nvPicPr>
                <p:cNvPr id="69" name="Freihand 68">
                  <a:extLst>
                    <a:ext uri="{FF2B5EF4-FFF2-40B4-BE49-F238E27FC236}">
                      <a16:creationId xmlns:a16="http://schemas.microsoft.com/office/drawing/2014/main" id="{03A85D84-02D8-6D12-D333-03ECC614738D}"/>
                    </a:ext>
                  </a:extLst>
                </p:cNvPr>
                <p:cNvPicPr/>
                <p:nvPr/>
              </p:nvPicPr>
              <p:blipFill>
                <a:blip r:embed="rId113"/>
                <a:stretch>
                  <a:fillRect/>
                </a:stretch>
              </p:blipFill>
              <p:spPr>
                <a:xfrm>
                  <a:off x="4225909" y="5577022"/>
                  <a:ext cx="232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66106DAC-98A6-416F-35E4-5BE61071B713}"/>
                    </a:ext>
                  </a:extLst>
                </p14:cNvPr>
                <p14:cNvContentPartPr/>
                <p14:nvPr/>
              </p14:nvContentPartPr>
              <p14:xfrm>
                <a:off x="4487629" y="5638942"/>
                <a:ext cx="92880" cy="135720"/>
              </p14:xfrm>
            </p:contentPart>
          </mc:Choice>
          <mc:Fallback xmlns="">
            <p:pic>
              <p:nvPicPr>
                <p:cNvPr id="70" name="Freihand 69">
                  <a:extLst>
                    <a:ext uri="{FF2B5EF4-FFF2-40B4-BE49-F238E27FC236}">
                      <a16:creationId xmlns:a16="http://schemas.microsoft.com/office/drawing/2014/main" id="{66106DAC-98A6-416F-35E4-5BE61071B713}"/>
                    </a:ext>
                  </a:extLst>
                </p:cNvPr>
                <p:cNvPicPr/>
                <p:nvPr/>
              </p:nvPicPr>
              <p:blipFill>
                <a:blip r:embed="rId115"/>
                <a:stretch>
                  <a:fillRect/>
                </a:stretch>
              </p:blipFill>
              <p:spPr>
                <a:xfrm>
                  <a:off x="4478629" y="5630302"/>
                  <a:ext cx="110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B0ACCD1A-B9E3-010D-E43B-B778B7282C93}"/>
                    </a:ext>
                  </a:extLst>
                </p14:cNvPr>
                <p14:cNvContentPartPr/>
                <p14:nvPr/>
              </p14:nvContentPartPr>
              <p14:xfrm>
                <a:off x="4594909" y="5621302"/>
                <a:ext cx="229680" cy="104040"/>
              </p14:xfrm>
            </p:contentPart>
          </mc:Choice>
          <mc:Fallback xmlns="">
            <p:pic>
              <p:nvPicPr>
                <p:cNvPr id="71" name="Freihand 70">
                  <a:extLst>
                    <a:ext uri="{FF2B5EF4-FFF2-40B4-BE49-F238E27FC236}">
                      <a16:creationId xmlns:a16="http://schemas.microsoft.com/office/drawing/2014/main" id="{B0ACCD1A-B9E3-010D-E43B-B778B7282C93}"/>
                    </a:ext>
                  </a:extLst>
                </p:cNvPr>
                <p:cNvPicPr/>
                <p:nvPr/>
              </p:nvPicPr>
              <p:blipFill>
                <a:blip r:embed="rId117"/>
                <a:stretch>
                  <a:fillRect/>
                </a:stretch>
              </p:blipFill>
              <p:spPr>
                <a:xfrm>
                  <a:off x="4586269" y="5612662"/>
                  <a:ext cx="247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33A5B093-B037-B734-6546-9A83AD1A3256}"/>
                    </a:ext>
                  </a:extLst>
                </p14:cNvPr>
                <p14:cNvContentPartPr/>
                <p14:nvPr/>
              </p14:nvContentPartPr>
              <p14:xfrm>
                <a:off x="4876069" y="5542102"/>
                <a:ext cx="1800" cy="18360"/>
              </p14:xfrm>
            </p:contentPart>
          </mc:Choice>
          <mc:Fallback xmlns="">
            <p:pic>
              <p:nvPicPr>
                <p:cNvPr id="72" name="Freihand 71">
                  <a:extLst>
                    <a:ext uri="{FF2B5EF4-FFF2-40B4-BE49-F238E27FC236}">
                      <a16:creationId xmlns:a16="http://schemas.microsoft.com/office/drawing/2014/main" id="{33A5B093-B037-B734-6546-9A83AD1A3256}"/>
                    </a:ext>
                  </a:extLst>
                </p:cNvPr>
                <p:cNvPicPr/>
                <p:nvPr/>
              </p:nvPicPr>
              <p:blipFill>
                <a:blip r:embed="rId119"/>
                <a:stretch>
                  <a:fillRect/>
                </a:stretch>
              </p:blipFill>
              <p:spPr>
                <a:xfrm>
                  <a:off x="4867069" y="5533102"/>
                  <a:ext cx="19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42202A94-6077-B67C-6CF7-994BF3FD73CD}"/>
                    </a:ext>
                  </a:extLst>
                </p14:cNvPr>
                <p14:cNvContentPartPr/>
                <p14:nvPr/>
              </p14:nvContentPartPr>
              <p14:xfrm>
                <a:off x="4885069" y="5566222"/>
                <a:ext cx="102960" cy="112320"/>
              </p14:xfrm>
            </p:contentPart>
          </mc:Choice>
          <mc:Fallback xmlns="">
            <p:pic>
              <p:nvPicPr>
                <p:cNvPr id="73" name="Freihand 72">
                  <a:extLst>
                    <a:ext uri="{FF2B5EF4-FFF2-40B4-BE49-F238E27FC236}">
                      <a16:creationId xmlns:a16="http://schemas.microsoft.com/office/drawing/2014/main" id="{42202A94-6077-B67C-6CF7-994BF3FD73CD}"/>
                    </a:ext>
                  </a:extLst>
                </p:cNvPr>
                <p:cNvPicPr/>
                <p:nvPr/>
              </p:nvPicPr>
              <p:blipFill>
                <a:blip r:embed="rId121"/>
                <a:stretch>
                  <a:fillRect/>
                </a:stretch>
              </p:blipFill>
              <p:spPr>
                <a:xfrm>
                  <a:off x="4876069" y="5557222"/>
                  <a:ext cx="120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F88F57C4-DDC7-0CB1-1D84-42877295FF70}"/>
                    </a:ext>
                  </a:extLst>
                </p14:cNvPr>
                <p14:cNvContentPartPr/>
                <p14:nvPr/>
              </p14:nvContentPartPr>
              <p14:xfrm>
                <a:off x="5006029" y="5483062"/>
                <a:ext cx="200520" cy="167760"/>
              </p14:xfrm>
            </p:contentPart>
          </mc:Choice>
          <mc:Fallback xmlns="">
            <p:pic>
              <p:nvPicPr>
                <p:cNvPr id="74" name="Freihand 73">
                  <a:extLst>
                    <a:ext uri="{FF2B5EF4-FFF2-40B4-BE49-F238E27FC236}">
                      <a16:creationId xmlns:a16="http://schemas.microsoft.com/office/drawing/2014/main" id="{F88F57C4-DDC7-0CB1-1D84-42877295FF70}"/>
                    </a:ext>
                  </a:extLst>
                </p:cNvPr>
                <p:cNvPicPr/>
                <p:nvPr/>
              </p:nvPicPr>
              <p:blipFill>
                <a:blip r:embed="rId123"/>
                <a:stretch>
                  <a:fillRect/>
                </a:stretch>
              </p:blipFill>
              <p:spPr>
                <a:xfrm>
                  <a:off x="4997389" y="5474422"/>
                  <a:ext cx="218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6389C665-CEEE-DDF2-9881-5AD426E26733}"/>
                    </a:ext>
                  </a:extLst>
                </p14:cNvPr>
                <p14:cNvContentPartPr/>
                <p14:nvPr/>
              </p14:nvContentPartPr>
              <p14:xfrm>
                <a:off x="5216269" y="5503942"/>
                <a:ext cx="19440" cy="28080"/>
              </p14:xfrm>
            </p:contentPart>
          </mc:Choice>
          <mc:Fallback xmlns="">
            <p:pic>
              <p:nvPicPr>
                <p:cNvPr id="75" name="Freihand 74">
                  <a:extLst>
                    <a:ext uri="{FF2B5EF4-FFF2-40B4-BE49-F238E27FC236}">
                      <a16:creationId xmlns:a16="http://schemas.microsoft.com/office/drawing/2014/main" id="{6389C665-CEEE-DDF2-9881-5AD426E26733}"/>
                    </a:ext>
                  </a:extLst>
                </p:cNvPr>
                <p:cNvPicPr/>
                <p:nvPr/>
              </p:nvPicPr>
              <p:blipFill>
                <a:blip r:embed="rId125"/>
                <a:stretch>
                  <a:fillRect/>
                </a:stretch>
              </p:blipFill>
              <p:spPr>
                <a:xfrm>
                  <a:off x="5207269" y="5494942"/>
                  <a:ext cx="37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B16053FE-FAAF-3980-81D1-B3539F02F821}"/>
                    </a:ext>
                  </a:extLst>
                </p14:cNvPr>
                <p14:cNvContentPartPr/>
                <p14:nvPr/>
              </p14:nvContentPartPr>
              <p14:xfrm>
                <a:off x="5260909" y="5528782"/>
                <a:ext cx="208800" cy="72000"/>
              </p14:xfrm>
            </p:contentPart>
          </mc:Choice>
          <mc:Fallback xmlns="">
            <p:pic>
              <p:nvPicPr>
                <p:cNvPr id="76" name="Freihand 75">
                  <a:extLst>
                    <a:ext uri="{FF2B5EF4-FFF2-40B4-BE49-F238E27FC236}">
                      <a16:creationId xmlns:a16="http://schemas.microsoft.com/office/drawing/2014/main" id="{B16053FE-FAAF-3980-81D1-B3539F02F821}"/>
                    </a:ext>
                  </a:extLst>
                </p:cNvPr>
                <p:cNvPicPr/>
                <p:nvPr/>
              </p:nvPicPr>
              <p:blipFill>
                <a:blip r:embed="rId127"/>
                <a:stretch>
                  <a:fillRect/>
                </a:stretch>
              </p:blipFill>
              <p:spPr>
                <a:xfrm>
                  <a:off x="5252269" y="5519782"/>
                  <a:ext cx="226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FB9DE7D5-9CAE-0AA2-5E79-4D2A7A8AB786}"/>
                    </a:ext>
                  </a:extLst>
                </p14:cNvPr>
                <p14:cNvContentPartPr/>
                <p14:nvPr/>
              </p14:nvContentPartPr>
              <p14:xfrm>
                <a:off x="5542069" y="5524822"/>
                <a:ext cx="43200" cy="27360"/>
              </p14:xfrm>
            </p:contentPart>
          </mc:Choice>
          <mc:Fallback xmlns="">
            <p:pic>
              <p:nvPicPr>
                <p:cNvPr id="79" name="Freihand 78">
                  <a:extLst>
                    <a:ext uri="{FF2B5EF4-FFF2-40B4-BE49-F238E27FC236}">
                      <a16:creationId xmlns:a16="http://schemas.microsoft.com/office/drawing/2014/main" id="{FB9DE7D5-9CAE-0AA2-5E79-4D2A7A8AB786}"/>
                    </a:ext>
                  </a:extLst>
                </p:cNvPr>
                <p:cNvPicPr/>
                <p:nvPr/>
              </p:nvPicPr>
              <p:blipFill>
                <a:blip r:embed="rId129"/>
                <a:stretch>
                  <a:fillRect/>
                </a:stretch>
              </p:blipFill>
              <p:spPr>
                <a:xfrm>
                  <a:off x="5533429" y="5516182"/>
                  <a:ext cx="60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Freihand 79">
                  <a:extLst>
                    <a:ext uri="{FF2B5EF4-FFF2-40B4-BE49-F238E27FC236}">
                      <a16:creationId xmlns:a16="http://schemas.microsoft.com/office/drawing/2014/main" id="{6C457551-8E61-8B65-7609-B6601E716868}"/>
                    </a:ext>
                  </a:extLst>
                </p14:cNvPr>
                <p14:cNvContentPartPr/>
                <p14:nvPr/>
              </p14:nvContentPartPr>
              <p14:xfrm>
                <a:off x="4590589" y="5873302"/>
                <a:ext cx="160200" cy="92160"/>
              </p14:xfrm>
            </p:contentPart>
          </mc:Choice>
          <mc:Fallback xmlns="">
            <p:pic>
              <p:nvPicPr>
                <p:cNvPr id="80" name="Freihand 79">
                  <a:extLst>
                    <a:ext uri="{FF2B5EF4-FFF2-40B4-BE49-F238E27FC236}">
                      <a16:creationId xmlns:a16="http://schemas.microsoft.com/office/drawing/2014/main" id="{6C457551-8E61-8B65-7609-B6601E716868}"/>
                    </a:ext>
                  </a:extLst>
                </p:cNvPr>
                <p:cNvPicPr/>
                <p:nvPr/>
              </p:nvPicPr>
              <p:blipFill>
                <a:blip r:embed="rId131"/>
                <a:stretch>
                  <a:fillRect/>
                </a:stretch>
              </p:blipFill>
              <p:spPr>
                <a:xfrm>
                  <a:off x="4581949" y="5864302"/>
                  <a:ext cx="177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30F41B55-320B-C163-9179-ADDD57544FC7}"/>
                    </a:ext>
                  </a:extLst>
                </p14:cNvPr>
                <p14:cNvContentPartPr/>
                <p14:nvPr/>
              </p14:nvContentPartPr>
              <p14:xfrm>
                <a:off x="4817749" y="5723902"/>
                <a:ext cx="314640" cy="201600"/>
              </p14:xfrm>
            </p:contentPart>
          </mc:Choice>
          <mc:Fallback xmlns="">
            <p:pic>
              <p:nvPicPr>
                <p:cNvPr id="81" name="Freihand 80">
                  <a:extLst>
                    <a:ext uri="{FF2B5EF4-FFF2-40B4-BE49-F238E27FC236}">
                      <a16:creationId xmlns:a16="http://schemas.microsoft.com/office/drawing/2014/main" id="{30F41B55-320B-C163-9179-ADDD57544FC7}"/>
                    </a:ext>
                  </a:extLst>
                </p:cNvPr>
                <p:cNvPicPr/>
                <p:nvPr/>
              </p:nvPicPr>
              <p:blipFill>
                <a:blip r:embed="rId133"/>
                <a:stretch>
                  <a:fillRect/>
                </a:stretch>
              </p:blipFill>
              <p:spPr>
                <a:xfrm>
                  <a:off x="4809109" y="5715262"/>
                  <a:ext cx="332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E563D434-F13A-55F8-9E4A-71392890C257}"/>
                    </a:ext>
                  </a:extLst>
                </p14:cNvPr>
                <p14:cNvContentPartPr/>
                <p14:nvPr/>
              </p14:nvContentPartPr>
              <p14:xfrm>
                <a:off x="5081269" y="5704102"/>
                <a:ext cx="11880" cy="5040"/>
              </p14:xfrm>
            </p:contentPart>
          </mc:Choice>
          <mc:Fallback xmlns="">
            <p:pic>
              <p:nvPicPr>
                <p:cNvPr id="82" name="Freihand 81">
                  <a:extLst>
                    <a:ext uri="{FF2B5EF4-FFF2-40B4-BE49-F238E27FC236}">
                      <a16:creationId xmlns:a16="http://schemas.microsoft.com/office/drawing/2014/main" id="{E563D434-F13A-55F8-9E4A-71392890C257}"/>
                    </a:ext>
                  </a:extLst>
                </p:cNvPr>
                <p:cNvPicPr/>
                <p:nvPr/>
              </p:nvPicPr>
              <p:blipFill>
                <a:blip r:embed="rId135"/>
                <a:stretch>
                  <a:fillRect/>
                </a:stretch>
              </p:blipFill>
              <p:spPr>
                <a:xfrm>
                  <a:off x="5072629" y="5695102"/>
                  <a:ext cx="29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7D04DA90-A5B8-8EA2-6C64-16F3D4657EDF}"/>
                    </a:ext>
                  </a:extLst>
                </p14:cNvPr>
                <p14:cNvContentPartPr/>
                <p14:nvPr/>
              </p14:nvContentPartPr>
              <p14:xfrm>
                <a:off x="4444429" y="6094342"/>
                <a:ext cx="105120" cy="203040"/>
              </p14:xfrm>
            </p:contentPart>
          </mc:Choice>
          <mc:Fallback xmlns="">
            <p:pic>
              <p:nvPicPr>
                <p:cNvPr id="83" name="Freihand 82">
                  <a:extLst>
                    <a:ext uri="{FF2B5EF4-FFF2-40B4-BE49-F238E27FC236}">
                      <a16:creationId xmlns:a16="http://schemas.microsoft.com/office/drawing/2014/main" id="{7D04DA90-A5B8-8EA2-6C64-16F3D4657EDF}"/>
                    </a:ext>
                  </a:extLst>
                </p:cNvPr>
                <p:cNvPicPr/>
                <p:nvPr/>
              </p:nvPicPr>
              <p:blipFill>
                <a:blip r:embed="rId137"/>
                <a:stretch>
                  <a:fillRect/>
                </a:stretch>
              </p:blipFill>
              <p:spPr>
                <a:xfrm>
                  <a:off x="4435789" y="6085342"/>
                  <a:ext cx="122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148D2C06-A242-7927-F213-139222319CBE}"/>
                    </a:ext>
                  </a:extLst>
                </p14:cNvPr>
                <p14:cNvContentPartPr/>
                <p14:nvPr/>
              </p14:nvContentPartPr>
              <p14:xfrm>
                <a:off x="4596349" y="6154102"/>
                <a:ext cx="86400" cy="70920"/>
              </p14:xfrm>
            </p:contentPart>
          </mc:Choice>
          <mc:Fallback xmlns="">
            <p:pic>
              <p:nvPicPr>
                <p:cNvPr id="85" name="Freihand 84">
                  <a:extLst>
                    <a:ext uri="{FF2B5EF4-FFF2-40B4-BE49-F238E27FC236}">
                      <a16:creationId xmlns:a16="http://schemas.microsoft.com/office/drawing/2014/main" id="{148D2C06-A242-7927-F213-139222319CBE}"/>
                    </a:ext>
                  </a:extLst>
                </p:cNvPr>
                <p:cNvPicPr/>
                <p:nvPr/>
              </p:nvPicPr>
              <p:blipFill>
                <a:blip r:embed="rId139"/>
                <a:stretch>
                  <a:fillRect/>
                </a:stretch>
              </p:blipFill>
              <p:spPr>
                <a:xfrm>
                  <a:off x="4587709" y="6145102"/>
                  <a:ext cx="104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8F77F9A5-0C36-68C8-17ED-61793BBEE0D6}"/>
                    </a:ext>
                  </a:extLst>
                </p14:cNvPr>
                <p14:cNvContentPartPr/>
                <p14:nvPr/>
              </p14:nvContentPartPr>
              <p14:xfrm>
                <a:off x="4716949" y="6075622"/>
                <a:ext cx="88560" cy="129960"/>
              </p14:xfrm>
            </p:contentPart>
          </mc:Choice>
          <mc:Fallback xmlns="">
            <p:pic>
              <p:nvPicPr>
                <p:cNvPr id="86" name="Freihand 85">
                  <a:extLst>
                    <a:ext uri="{FF2B5EF4-FFF2-40B4-BE49-F238E27FC236}">
                      <a16:creationId xmlns:a16="http://schemas.microsoft.com/office/drawing/2014/main" id="{8F77F9A5-0C36-68C8-17ED-61793BBEE0D6}"/>
                    </a:ext>
                  </a:extLst>
                </p:cNvPr>
                <p:cNvPicPr/>
                <p:nvPr/>
              </p:nvPicPr>
              <p:blipFill>
                <a:blip r:embed="rId141"/>
                <a:stretch>
                  <a:fillRect/>
                </a:stretch>
              </p:blipFill>
              <p:spPr>
                <a:xfrm>
                  <a:off x="4707949" y="6066622"/>
                  <a:ext cx="106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Freihand 86">
                  <a:extLst>
                    <a:ext uri="{FF2B5EF4-FFF2-40B4-BE49-F238E27FC236}">
                      <a16:creationId xmlns:a16="http://schemas.microsoft.com/office/drawing/2014/main" id="{C52FE343-CCA4-4978-2143-D196A881CD5E}"/>
                    </a:ext>
                  </a:extLst>
                </p14:cNvPr>
                <p14:cNvContentPartPr/>
                <p14:nvPr/>
              </p14:nvContentPartPr>
              <p14:xfrm>
                <a:off x="4871389" y="6003622"/>
                <a:ext cx="10080" cy="168120"/>
              </p14:xfrm>
            </p:contentPart>
          </mc:Choice>
          <mc:Fallback xmlns="">
            <p:pic>
              <p:nvPicPr>
                <p:cNvPr id="87" name="Freihand 86">
                  <a:extLst>
                    <a:ext uri="{FF2B5EF4-FFF2-40B4-BE49-F238E27FC236}">
                      <a16:creationId xmlns:a16="http://schemas.microsoft.com/office/drawing/2014/main" id="{C52FE343-CCA4-4978-2143-D196A881CD5E}"/>
                    </a:ext>
                  </a:extLst>
                </p:cNvPr>
                <p:cNvPicPr/>
                <p:nvPr/>
              </p:nvPicPr>
              <p:blipFill>
                <a:blip r:embed="rId143"/>
                <a:stretch>
                  <a:fillRect/>
                </a:stretch>
              </p:blipFill>
              <p:spPr>
                <a:xfrm>
                  <a:off x="4862749" y="5994982"/>
                  <a:ext cx="27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Freihand 87">
                  <a:extLst>
                    <a:ext uri="{FF2B5EF4-FFF2-40B4-BE49-F238E27FC236}">
                      <a16:creationId xmlns:a16="http://schemas.microsoft.com/office/drawing/2014/main" id="{5E770391-2EF0-FCF1-2CD1-92B7D3A24A37}"/>
                    </a:ext>
                  </a:extLst>
                </p14:cNvPr>
                <p14:cNvContentPartPr/>
                <p14:nvPr/>
              </p14:nvContentPartPr>
              <p14:xfrm>
                <a:off x="4937629" y="5944222"/>
                <a:ext cx="265680" cy="166320"/>
              </p14:xfrm>
            </p:contentPart>
          </mc:Choice>
          <mc:Fallback xmlns="">
            <p:pic>
              <p:nvPicPr>
                <p:cNvPr id="88" name="Freihand 87">
                  <a:extLst>
                    <a:ext uri="{FF2B5EF4-FFF2-40B4-BE49-F238E27FC236}">
                      <a16:creationId xmlns:a16="http://schemas.microsoft.com/office/drawing/2014/main" id="{5E770391-2EF0-FCF1-2CD1-92B7D3A24A37}"/>
                    </a:ext>
                  </a:extLst>
                </p:cNvPr>
                <p:cNvPicPr/>
                <p:nvPr/>
              </p:nvPicPr>
              <p:blipFill>
                <a:blip r:embed="rId145"/>
                <a:stretch>
                  <a:fillRect/>
                </a:stretch>
              </p:blipFill>
              <p:spPr>
                <a:xfrm>
                  <a:off x="4928989" y="5935582"/>
                  <a:ext cx="283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AAE0D6EE-AA5A-0F82-8F6D-E28AE68D4D0A}"/>
                    </a:ext>
                  </a:extLst>
                </p14:cNvPr>
                <p14:cNvContentPartPr/>
                <p14:nvPr/>
              </p14:nvContentPartPr>
              <p14:xfrm>
                <a:off x="5235709" y="5915062"/>
                <a:ext cx="230040" cy="88560"/>
              </p14:xfrm>
            </p:contentPart>
          </mc:Choice>
          <mc:Fallback xmlns="">
            <p:pic>
              <p:nvPicPr>
                <p:cNvPr id="89" name="Freihand 88">
                  <a:extLst>
                    <a:ext uri="{FF2B5EF4-FFF2-40B4-BE49-F238E27FC236}">
                      <a16:creationId xmlns:a16="http://schemas.microsoft.com/office/drawing/2014/main" id="{AAE0D6EE-AA5A-0F82-8F6D-E28AE68D4D0A}"/>
                    </a:ext>
                  </a:extLst>
                </p:cNvPr>
                <p:cNvPicPr/>
                <p:nvPr/>
              </p:nvPicPr>
              <p:blipFill>
                <a:blip r:embed="rId147"/>
                <a:stretch>
                  <a:fillRect/>
                </a:stretch>
              </p:blipFill>
              <p:spPr>
                <a:xfrm>
                  <a:off x="5226709" y="5906422"/>
                  <a:ext cx="247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Freihand 89">
                  <a:extLst>
                    <a:ext uri="{FF2B5EF4-FFF2-40B4-BE49-F238E27FC236}">
                      <a16:creationId xmlns:a16="http://schemas.microsoft.com/office/drawing/2014/main" id="{03C568FD-CC30-5A4D-E801-E94C52F31974}"/>
                    </a:ext>
                  </a:extLst>
                </p14:cNvPr>
                <p14:cNvContentPartPr/>
                <p14:nvPr/>
              </p14:nvContentPartPr>
              <p14:xfrm>
                <a:off x="5502469" y="5791582"/>
                <a:ext cx="169920" cy="167400"/>
              </p14:xfrm>
            </p:contentPart>
          </mc:Choice>
          <mc:Fallback xmlns="">
            <p:pic>
              <p:nvPicPr>
                <p:cNvPr id="90" name="Freihand 89">
                  <a:extLst>
                    <a:ext uri="{FF2B5EF4-FFF2-40B4-BE49-F238E27FC236}">
                      <a16:creationId xmlns:a16="http://schemas.microsoft.com/office/drawing/2014/main" id="{03C568FD-CC30-5A4D-E801-E94C52F31974}"/>
                    </a:ext>
                  </a:extLst>
                </p:cNvPr>
                <p:cNvPicPr/>
                <p:nvPr/>
              </p:nvPicPr>
              <p:blipFill>
                <a:blip r:embed="rId149"/>
                <a:stretch>
                  <a:fillRect/>
                </a:stretch>
              </p:blipFill>
              <p:spPr>
                <a:xfrm>
                  <a:off x="5493469" y="5782942"/>
                  <a:ext cx="187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Freihand 90">
                  <a:extLst>
                    <a:ext uri="{FF2B5EF4-FFF2-40B4-BE49-F238E27FC236}">
                      <a16:creationId xmlns:a16="http://schemas.microsoft.com/office/drawing/2014/main" id="{51B195C7-56C8-5201-DC0F-4F0BD857FEE1}"/>
                    </a:ext>
                  </a:extLst>
                </p14:cNvPr>
                <p14:cNvContentPartPr/>
                <p14:nvPr/>
              </p14:nvContentPartPr>
              <p14:xfrm>
                <a:off x="5592109" y="5733262"/>
                <a:ext cx="6480" cy="12600"/>
              </p14:xfrm>
            </p:contentPart>
          </mc:Choice>
          <mc:Fallback xmlns="">
            <p:pic>
              <p:nvPicPr>
                <p:cNvPr id="91" name="Freihand 90">
                  <a:extLst>
                    <a:ext uri="{FF2B5EF4-FFF2-40B4-BE49-F238E27FC236}">
                      <a16:creationId xmlns:a16="http://schemas.microsoft.com/office/drawing/2014/main" id="{51B195C7-56C8-5201-DC0F-4F0BD857FEE1}"/>
                    </a:ext>
                  </a:extLst>
                </p:cNvPr>
                <p:cNvPicPr/>
                <p:nvPr/>
              </p:nvPicPr>
              <p:blipFill>
                <a:blip r:embed="rId151"/>
                <a:stretch>
                  <a:fillRect/>
                </a:stretch>
              </p:blipFill>
              <p:spPr>
                <a:xfrm>
                  <a:off x="5583469" y="5724622"/>
                  <a:ext cx="24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AF5685E6-2302-C5B3-B86E-606919A237BD}"/>
                    </a:ext>
                  </a:extLst>
                </p14:cNvPr>
                <p14:cNvContentPartPr/>
                <p14:nvPr/>
              </p14:nvContentPartPr>
              <p14:xfrm>
                <a:off x="6541429" y="5233222"/>
                <a:ext cx="224280" cy="334080"/>
              </p14:xfrm>
            </p:contentPart>
          </mc:Choice>
          <mc:Fallback xmlns="">
            <p:pic>
              <p:nvPicPr>
                <p:cNvPr id="95" name="Freihand 94">
                  <a:extLst>
                    <a:ext uri="{FF2B5EF4-FFF2-40B4-BE49-F238E27FC236}">
                      <a16:creationId xmlns:a16="http://schemas.microsoft.com/office/drawing/2014/main" id="{AF5685E6-2302-C5B3-B86E-606919A237BD}"/>
                    </a:ext>
                  </a:extLst>
                </p:cNvPr>
                <p:cNvPicPr/>
                <p:nvPr/>
              </p:nvPicPr>
              <p:blipFill>
                <a:blip r:embed="rId153"/>
                <a:stretch>
                  <a:fillRect/>
                </a:stretch>
              </p:blipFill>
              <p:spPr>
                <a:xfrm>
                  <a:off x="6532789" y="5224222"/>
                  <a:ext cx="24192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DDE07086-3F6B-7271-B438-BE44D811000F}"/>
                    </a:ext>
                  </a:extLst>
                </p14:cNvPr>
                <p14:cNvContentPartPr/>
                <p14:nvPr/>
              </p14:nvContentPartPr>
              <p14:xfrm>
                <a:off x="6650149" y="5759542"/>
                <a:ext cx="96120" cy="185760"/>
              </p14:xfrm>
            </p:contentPart>
          </mc:Choice>
          <mc:Fallback xmlns="">
            <p:pic>
              <p:nvPicPr>
                <p:cNvPr id="96" name="Freihand 95">
                  <a:extLst>
                    <a:ext uri="{FF2B5EF4-FFF2-40B4-BE49-F238E27FC236}">
                      <a16:creationId xmlns:a16="http://schemas.microsoft.com/office/drawing/2014/main" id="{DDE07086-3F6B-7271-B438-BE44D811000F}"/>
                    </a:ext>
                  </a:extLst>
                </p:cNvPr>
                <p:cNvPicPr/>
                <p:nvPr/>
              </p:nvPicPr>
              <p:blipFill>
                <a:blip r:embed="rId155"/>
                <a:stretch>
                  <a:fillRect/>
                </a:stretch>
              </p:blipFill>
              <p:spPr>
                <a:xfrm>
                  <a:off x="6641149" y="5750902"/>
                  <a:ext cx="113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DA04AE39-10C6-8B6C-EA5B-4501549806A5}"/>
                    </a:ext>
                  </a:extLst>
                </p14:cNvPr>
                <p14:cNvContentPartPr/>
                <p14:nvPr/>
              </p14:nvContentPartPr>
              <p14:xfrm>
                <a:off x="6791269" y="5742262"/>
                <a:ext cx="102600" cy="226080"/>
              </p14:xfrm>
            </p:contentPart>
          </mc:Choice>
          <mc:Fallback xmlns="">
            <p:pic>
              <p:nvPicPr>
                <p:cNvPr id="97" name="Freihand 96">
                  <a:extLst>
                    <a:ext uri="{FF2B5EF4-FFF2-40B4-BE49-F238E27FC236}">
                      <a16:creationId xmlns:a16="http://schemas.microsoft.com/office/drawing/2014/main" id="{DA04AE39-10C6-8B6C-EA5B-4501549806A5}"/>
                    </a:ext>
                  </a:extLst>
                </p:cNvPr>
                <p:cNvPicPr/>
                <p:nvPr/>
              </p:nvPicPr>
              <p:blipFill>
                <a:blip r:embed="rId157"/>
                <a:stretch>
                  <a:fillRect/>
                </a:stretch>
              </p:blipFill>
              <p:spPr>
                <a:xfrm>
                  <a:off x="6782629" y="5733262"/>
                  <a:ext cx="1202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CC9C2D8B-1BC4-CFD9-DC5A-18D613CCB640}"/>
                    </a:ext>
                  </a:extLst>
                </p14:cNvPr>
                <p14:cNvContentPartPr/>
                <p14:nvPr/>
              </p14:nvContentPartPr>
              <p14:xfrm>
                <a:off x="6917269" y="5658742"/>
                <a:ext cx="78120" cy="96840"/>
              </p14:xfrm>
            </p:contentPart>
          </mc:Choice>
          <mc:Fallback xmlns="">
            <p:pic>
              <p:nvPicPr>
                <p:cNvPr id="98" name="Freihand 97">
                  <a:extLst>
                    <a:ext uri="{FF2B5EF4-FFF2-40B4-BE49-F238E27FC236}">
                      <a16:creationId xmlns:a16="http://schemas.microsoft.com/office/drawing/2014/main" id="{CC9C2D8B-1BC4-CFD9-DC5A-18D613CCB640}"/>
                    </a:ext>
                  </a:extLst>
                </p:cNvPr>
                <p:cNvPicPr/>
                <p:nvPr/>
              </p:nvPicPr>
              <p:blipFill>
                <a:blip r:embed="rId159"/>
                <a:stretch>
                  <a:fillRect/>
                </a:stretch>
              </p:blipFill>
              <p:spPr>
                <a:xfrm>
                  <a:off x="6908629" y="5650102"/>
                  <a:ext cx="95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B6A644D8-0B63-F792-A12B-F14103417C72}"/>
                    </a:ext>
                  </a:extLst>
                </p14:cNvPr>
                <p14:cNvContentPartPr/>
                <p14:nvPr/>
              </p14:nvContentPartPr>
              <p14:xfrm>
                <a:off x="6978109" y="5526622"/>
                <a:ext cx="150120" cy="171000"/>
              </p14:xfrm>
            </p:contentPart>
          </mc:Choice>
          <mc:Fallback xmlns="">
            <p:pic>
              <p:nvPicPr>
                <p:cNvPr id="99" name="Freihand 98">
                  <a:extLst>
                    <a:ext uri="{FF2B5EF4-FFF2-40B4-BE49-F238E27FC236}">
                      <a16:creationId xmlns:a16="http://schemas.microsoft.com/office/drawing/2014/main" id="{B6A644D8-0B63-F792-A12B-F14103417C72}"/>
                    </a:ext>
                  </a:extLst>
                </p:cNvPr>
                <p:cNvPicPr/>
                <p:nvPr/>
              </p:nvPicPr>
              <p:blipFill>
                <a:blip r:embed="rId161"/>
                <a:stretch>
                  <a:fillRect/>
                </a:stretch>
              </p:blipFill>
              <p:spPr>
                <a:xfrm>
                  <a:off x="6969469" y="5517982"/>
                  <a:ext cx="167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02E50448-317E-3369-3F29-69558E3EEAED}"/>
                    </a:ext>
                  </a:extLst>
                </p14:cNvPr>
                <p14:cNvContentPartPr/>
                <p14:nvPr/>
              </p14:nvContentPartPr>
              <p14:xfrm>
                <a:off x="7165669" y="5372902"/>
                <a:ext cx="171000" cy="265320"/>
              </p14:xfrm>
            </p:contentPart>
          </mc:Choice>
          <mc:Fallback xmlns="">
            <p:pic>
              <p:nvPicPr>
                <p:cNvPr id="100" name="Freihand 99">
                  <a:extLst>
                    <a:ext uri="{FF2B5EF4-FFF2-40B4-BE49-F238E27FC236}">
                      <a16:creationId xmlns:a16="http://schemas.microsoft.com/office/drawing/2014/main" id="{02E50448-317E-3369-3F29-69558E3EEAED}"/>
                    </a:ext>
                  </a:extLst>
                </p:cNvPr>
                <p:cNvPicPr/>
                <p:nvPr/>
              </p:nvPicPr>
              <p:blipFill>
                <a:blip r:embed="rId163"/>
                <a:stretch>
                  <a:fillRect/>
                </a:stretch>
              </p:blipFill>
              <p:spPr>
                <a:xfrm>
                  <a:off x="7157029" y="5363902"/>
                  <a:ext cx="1886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043E19D9-844A-8BA2-8E46-1CFCC695618F}"/>
                    </a:ext>
                  </a:extLst>
                </p14:cNvPr>
                <p14:cNvContentPartPr/>
                <p14:nvPr/>
              </p14:nvContentPartPr>
              <p14:xfrm>
                <a:off x="7337749" y="5316742"/>
                <a:ext cx="230040" cy="243360"/>
              </p14:xfrm>
            </p:contentPart>
          </mc:Choice>
          <mc:Fallback xmlns="">
            <p:pic>
              <p:nvPicPr>
                <p:cNvPr id="101" name="Freihand 100">
                  <a:extLst>
                    <a:ext uri="{FF2B5EF4-FFF2-40B4-BE49-F238E27FC236}">
                      <a16:creationId xmlns:a16="http://schemas.microsoft.com/office/drawing/2014/main" id="{043E19D9-844A-8BA2-8E46-1CFCC695618F}"/>
                    </a:ext>
                  </a:extLst>
                </p:cNvPr>
                <p:cNvPicPr/>
                <p:nvPr/>
              </p:nvPicPr>
              <p:blipFill>
                <a:blip r:embed="rId165"/>
                <a:stretch>
                  <a:fillRect/>
                </a:stretch>
              </p:blipFill>
              <p:spPr>
                <a:xfrm>
                  <a:off x="7329109" y="5307742"/>
                  <a:ext cx="2476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0D9A1EA1-B7B8-F676-E7CD-1C8A017F2D76}"/>
                    </a:ext>
                  </a:extLst>
                </p14:cNvPr>
                <p14:cNvContentPartPr/>
                <p14:nvPr/>
              </p14:nvContentPartPr>
              <p14:xfrm>
                <a:off x="7524589" y="5261302"/>
                <a:ext cx="27360" cy="48240"/>
              </p14:xfrm>
            </p:contentPart>
          </mc:Choice>
          <mc:Fallback xmlns="">
            <p:pic>
              <p:nvPicPr>
                <p:cNvPr id="102" name="Freihand 101">
                  <a:extLst>
                    <a:ext uri="{FF2B5EF4-FFF2-40B4-BE49-F238E27FC236}">
                      <a16:creationId xmlns:a16="http://schemas.microsoft.com/office/drawing/2014/main" id="{0D9A1EA1-B7B8-F676-E7CD-1C8A017F2D76}"/>
                    </a:ext>
                  </a:extLst>
                </p:cNvPr>
                <p:cNvPicPr/>
                <p:nvPr/>
              </p:nvPicPr>
              <p:blipFill>
                <a:blip r:embed="rId167"/>
                <a:stretch>
                  <a:fillRect/>
                </a:stretch>
              </p:blipFill>
              <p:spPr>
                <a:xfrm>
                  <a:off x="7515949" y="5252662"/>
                  <a:ext cx="45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E26DFEE7-8EEF-5229-6852-E56DADB4242A}"/>
                    </a:ext>
                  </a:extLst>
                </p14:cNvPr>
                <p14:cNvContentPartPr/>
                <p14:nvPr/>
              </p14:nvContentPartPr>
              <p14:xfrm>
                <a:off x="7582549" y="5270662"/>
                <a:ext cx="213480" cy="129240"/>
              </p14:xfrm>
            </p:contentPart>
          </mc:Choice>
          <mc:Fallback xmlns="">
            <p:pic>
              <p:nvPicPr>
                <p:cNvPr id="103" name="Freihand 102">
                  <a:extLst>
                    <a:ext uri="{FF2B5EF4-FFF2-40B4-BE49-F238E27FC236}">
                      <a16:creationId xmlns:a16="http://schemas.microsoft.com/office/drawing/2014/main" id="{E26DFEE7-8EEF-5229-6852-E56DADB4242A}"/>
                    </a:ext>
                  </a:extLst>
                </p:cNvPr>
                <p:cNvPicPr/>
                <p:nvPr/>
              </p:nvPicPr>
              <p:blipFill>
                <a:blip r:embed="rId169"/>
                <a:stretch>
                  <a:fillRect/>
                </a:stretch>
              </p:blipFill>
              <p:spPr>
                <a:xfrm>
                  <a:off x="7573549" y="5261662"/>
                  <a:ext cx="231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928441B5-CAEC-DB46-D71E-8158BE3ABB6A}"/>
                    </a:ext>
                  </a:extLst>
                </p14:cNvPr>
                <p14:cNvContentPartPr/>
                <p14:nvPr/>
              </p14:nvContentPartPr>
              <p14:xfrm>
                <a:off x="7839949" y="5191822"/>
                <a:ext cx="68400" cy="56520"/>
              </p14:xfrm>
            </p:contentPart>
          </mc:Choice>
          <mc:Fallback xmlns="">
            <p:pic>
              <p:nvPicPr>
                <p:cNvPr id="104" name="Freihand 103">
                  <a:extLst>
                    <a:ext uri="{FF2B5EF4-FFF2-40B4-BE49-F238E27FC236}">
                      <a16:creationId xmlns:a16="http://schemas.microsoft.com/office/drawing/2014/main" id="{928441B5-CAEC-DB46-D71E-8158BE3ABB6A}"/>
                    </a:ext>
                  </a:extLst>
                </p:cNvPr>
                <p:cNvPicPr/>
                <p:nvPr/>
              </p:nvPicPr>
              <p:blipFill>
                <a:blip r:embed="rId171"/>
                <a:stretch>
                  <a:fillRect/>
                </a:stretch>
              </p:blipFill>
              <p:spPr>
                <a:xfrm>
                  <a:off x="7830949" y="5182822"/>
                  <a:ext cx="86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3A5B3CFB-B4EF-D107-E34A-1D35262BEF6F}"/>
                    </a:ext>
                  </a:extLst>
                </p14:cNvPr>
                <p14:cNvContentPartPr/>
                <p14:nvPr/>
              </p14:nvContentPartPr>
              <p14:xfrm>
                <a:off x="7188709" y="5735422"/>
                <a:ext cx="263880" cy="287280"/>
              </p14:xfrm>
            </p:contentPart>
          </mc:Choice>
          <mc:Fallback xmlns="">
            <p:pic>
              <p:nvPicPr>
                <p:cNvPr id="105" name="Freihand 104">
                  <a:extLst>
                    <a:ext uri="{FF2B5EF4-FFF2-40B4-BE49-F238E27FC236}">
                      <a16:creationId xmlns:a16="http://schemas.microsoft.com/office/drawing/2014/main" id="{3A5B3CFB-B4EF-D107-E34A-1D35262BEF6F}"/>
                    </a:ext>
                  </a:extLst>
                </p:cNvPr>
                <p:cNvPicPr/>
                <p:nvPr/>
              </p:nvPicPr>
              <p:blipFill>
                <a:blip r:embed="rId173"/>
                <a:stretch>
                  <a:fillRect/>
                </a:stretch>
              </p:blipFill>
              <p:spPr>
                <a:xfrm>
                  <a:off x="7179709" y="5726782"/>
                  <a:ext cx="2815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C3A1A0CD-BD70-782E-5AE1-7AF113576986}"/>
                    </a:ext>
                  </a:extLst>
                </p14:cNvPr>
                <p14:cNvContentPartPr/>
                <p14:nvPr/>
              </p14:nvContentPartPr>
              <p14:xfrm>
                <a:off x="7426669" y="5611582"/>
                <a:ext cx="230760" cy="202680"/>
              </p14:xfrm>
            </p:contentPart>
          </mc:Choice>
          <mc:Fallback xmlns="">
            <p:pic>
              <p:nvPicPr>
                <p:cNvPr id="106" name="Freihand 105">
                  <a:extLst>
                    <a:ext uri="{FF2B5EF4-FFF2-40B4-BE49-F238E27FC236}">
                      <a16:creationId xmlns:a16="http://schemas.microsoft.com/office/drawing/2014/main" id="{C3A1A0CD-BD70-782E-5AE1-7AF113576986}"/>
                    </a:ext>
                  </a:extLst>
                </p:cNvPr>
                <p:cNvPicPr/>
                <p:nvPr/>
              </p:nvPicPr>
              <p:blipFill>
                <a:blip r:embed="rId175"/>
                <a:stretch>
                  <a:fillRect/>
                </a:stretch>
              </p:blipFill>
              <p:spPr>
                <a:xfrm>
                  <a:off x="7417669" y="5602942"/>
                  <a:ext cx="248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DA629255-D545-A068-7309-1BD69AB63009}"/>
                    </a:ext>
                  </a:extLst>
                </p14:cNvPr>
                <p14:cNvContentPartPr/>
                <p14:nvPr/>
              </p14:nvContentPartPr>
              <p14:xfrm>
                <a:off x="7512349" y="5556502"/>
                <a:ext cx="10800" cy="720"/>
              </p14:xfrm>
            </p:contentPart>
          </mc:Choice>
          <mc:Fallback xmlns="">
            <p:pic>
              <p:nvPicPr>
                <p:cNvPr id="107" name="Freihand 106">
                  <a:extLst>
                    <a:ext uri="{FF2B5EF4-FFF2-40B4-BE49-F238E27FC236}">
                      <a16:creationId xmlns:a16="http://schemas.microsoft.com/office/drawing/2014/main" id="{DA629255-D545-A068-7309-1BD69AB63009}"/>
                    </a:ext>
                  </a:extLst>
                </p:cNvPr>
                <p:cNvPicPr/>
                <p:nvPr/>
              </p:nvPicPr>
              <p:blipFill>
                <a:blip r:embed="rId135"/>
                <a:stretch>
                  <a:fillRect/>
                </a:stretch>
              </p:blipFill>
              <p:spPr>
                <a:xfrm>
                  <a:off x="7503349" y="5547502"/>
                  <a:ext cx="28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9" name="Freihand 108">
                  <a:extLst>
                    <a:ext uri="{FF2B5EF4-FFF2-40B4-BE49-F238E27FC236}">
                      <a16:creationId xmlns:a16="http://schemas.microsoft.com/office/drawing/2014/main" id="{A12A4706-B543-39EB-A2DA-6CA67A22EC55}"/>
                    </a:ext>
                  </a:extLst>
                </p14:cNvPr>
                <p14:cNvContentPartPr/>
                <p14:nvPr/>
              </p14:nvContentPartPr>
              <p14:xfrm>
                <a:off x="6711349" y="4991302"/>
                <a:ext cx="79200" cy="25200"/>
              </p14:xfrm>
            </p:contentPart>
          </mc:Choice>
          <mc:Fallback xmlns="">
            <p:pic>
              <p:nvPicPr>
                <p:cNvPr id="109" name="Freihand 108">
                  <a:extLst>
                    <a:ext uri="{FF2B5EF4-FFF2-40B4-BE49-F238E27FC236}">
                      <a16:creationId xmlns:a16="http://schemas.microsoft.com/office/drawing/2014/main" id="{A12A4706-B543-39EB-A2DA-6CA67A22EC55}"/>
                    </a:ext>
                  </a:extLst>
                </p:cNvPr>
                <p:cNvPicPr/>
                <p:nvPr/>
              </p:nvPicPr>
              <p:blipFill>
                <a:blip r:embed="rId178"/>
                <a:stretch>
                  <a:fillRect/>
                </a:stretch>
              </p:blipFill>
              <p:spPr>
                <a:xfrm>
                  <a:off x="6702709" y="4982662"/>
                  <a:ext cx="96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0" name="Freihand 109">
                  <a:extLst>
                    <a:ext uri="{FF2B5EF4-FFF2-40B4-BE49-F238E27FC236}">
                      <a16:creationId xmlns:a16="http://schemas.microsoft.com/office/drawing/2014/main" id="{C196846A-3E30-0ABA-27D7-E1EC0C20B9B9}"/>
                    </a:ext>
                  </a:extLst>
                </p14:cNvPr>
                <p14:cNvContentPartPr/>
                <p14:nvPr/>
              </p14:nvContentPartPr>
              <p14:xfrm>
                <a:off x="6394549" y="4761982"/>
                <a:ext cx="141840" cy="61920"/>
              </p14:xfrm>
            </p:contentPart>
          </mc:Choice>
          <mc:Fallback xmlns="">
            <p:pic>
              <p:nvPicPr>
                <p:cNvPr id="110" name="Freihand 109">
                  <a:extLst>
                    <a:ext uri="{FF2B5EF4-FFF2-40B4-BE49-F238E27FC236}">
                      <a16:creationId xmlns:a16="http://schemas.microsoft.com/office/drawing/2014/main" id="{C196846A-3E30-0ABA-27D7-E1EC0C20B9B9}"/>
                    </a:ext>
                  </a:extLst>
                </p:cNvPr>
                <p:cNvPicPr/>
                <p:nvPr/>
              </p:nvPicPr>
              <p:blipFill>
                <a:blip r:embed="rId180"/>
                <a:stretch>
                  <a:fillRect/>
                </a:stretch>
              </p:blipFill>
              <p:spPr>
                <a:xfrm>
                  <a:off x="6385909" y="4752982"/>
                  <a:ext cx="159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1" name="Freihand 110">
                  <a:extLst>
                    <a:ext uri="{FF2B5EF4-FFF2-40B4-BE49-F238E27FC236}">
                      <a16:creationId xmlns:a16="http://schemas.microsoft.com/office/drawing/2014/main" id="{D0B26C88-7E20-251E-72F5-349CE8BEAACA}"/>
                    </a:ext>
                  </a:extLst>
                </p14:cNvPr>
                <p14:cNvContentPartPr/>
                <p14:nvPr/>
              </p14:nvContentPartPr>
              <p14:xfrm>
                <a:off x="2934229" y="4694662"/>
                <a:ext cx="4444200" cy="817920"/>
              </p14:xfrm>
            </p:contentPart>
          </mc:Choice>
          <mc:Fallback xmlns="">
            <p:pic>
              <p:nvPicPr>
                <p:cNvPr id="111" name="Freihand 110">
                  <a:extLst>
                    <a:ext uri="{FF2B5EF4-FFF2-40B4-BE49-F238E27FC236}">
                      <a16:creationId xmlns:a16="http://schemas.microsoft.com/office/drawing/2014/main" id="{D0B26C88-7E20-251E-72F5-349CE8BEAACA}"/>
                    </a:ext>
                  </a:extLst>
                </p:cNvPr>
                <p:cNvPicPr/>
                <p:nvPr/>
              </p:nvPicPr>
              <p:blipFill>
                <a:blip r:embed="rId182"/>
                <a:stretch>
                  <a:fillRect/>
                </a:stretch>
              </p:blipFill>
              <p:spPr>
                <a:xfrm>
                  <a:off x="2925589" y="4686022"/>
                  <a:ext cx="4461840" cy="835560"/>
                </a:xfrm>
                <a:prstGeom prst="rect">
                  <a:avLst/>
                </a:prstGeom>
              </p:spPr>
            </p:pic>
          </mc:Fallback>
        </mc:AlternateContent>
      </p:grpSp>
      <p:grpSp>
        <p:nvGrpSpPr>
          <p:cNvPr id="129" name="Gruppieren 128">
            <a:extLst>
              <a:ext uri="{FF2B5EF4-FFF2-40B4-BE49-F238E27FC236}">
                <a16:creationId xmlns:a16="http://schemas.microsoft.com/office/drawing/2014/main" id="{69B46F28-909D-2B2E-C2D0-BB28DF77E372}"/>
              </a:ext>
            </a:extLst>
          </p:cNvPr>
          <p:cNvGrpSpPr/>
          <p:nvPr/>
        </p:nvGrpSpPr>
        <p:grpSpPr>
          <a:xfrm>
            <a:off x="296869" y="4680622"/>
            <a:ext cx="6874200" cy="1851840"/>
            <a:chOff x="296869" y="4680622"/>
            <a:chExt cx="6874200" cy="1851840"/>
          </a:xfrm>
        </p:grpSpPr>
        <mc:AlternateContent xmlns:mc="http://schemas.openxmlformats.org/markup-compatibility/2006">
          <mc:Choice xmlns:p14="http://schemas.microsoft.com/office/powerpoint/2010/main" Requires="p14">
            <p:contentPart p14:bwMode="auto" r:id="rId183">
              <p14:nvContentPartPr>
                <p14:cNvPr id="19" name="Freihand 18">
                  <a:extLst>
                    <a:ext uri="{FF2B5EF4-FFF2-40B4-BE49-F238E27FC236}">
                      <a16:creationId xmlns:a16="http://schemas.microsoft.com/office/drawing/2014/main" id="{579D33A6-156F-40E3-3C43-4F8D817E5762}"/>
                    </a:ext>
                  </a:extLst>
                </p14:cNvPr>
                <p14:cNvContentPartPr/>
                <p14:nvPr/>
              </p14:nvContentPartPr>
              <p14:xfrm>
                <a:off x="5310589" y="4682062"/>
                <a:ext cx="1860480" cy="907200"/>
              </p14:xfrm>
            </p:contentPart>
          </mc:Choice>
          <mc:Fallback>
            <p:pic>
              <p:nvPicPr>
                <p:cNvPr id="19" name="Freihand 18">
                  <a:extLst>
                    <a:ext uri="{FF2B5EF4-FFF2-40B4-BE49-F238E27FC236}">
                      <a16:creationId xmlns:a16="http://schemas.microsoft.com/office/drawing/2014/main" id="{579D33A6-156F-40E3-3C43-4F8D817E5762}"/>
                    </a:ext>
                  </a:extLst>
                </p:cNvPr>
                <p:cNvPicPr/>
                <p:nvPr/>
              </p:nvPicPr>
              <p:blipFill>
                <a:blip r:embed="rId184"/>
                <a:stretch>
                  <a:fillRect/>
                </a:stretch>
              </p:blipFill>
              <p:spPr>
                <a:xfrm>
                  <a:off x="5301949" y="4673062"/>
                  <a:ext cx="1878120" cy="924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5" name="Freihand 24">
                  <a:extLst>
                    <a:ext uri="{FF2B5EF4-FFF2-40B4-BE49-F238E27FC236}">
                      <a16:creationId xmlns:a16="http://schemas.microsoft.com/office/drawing/2014/main" id="{D661A947-0C80-82C3-DBE9-F86100B9EBCF}"/>
                    </a:ext>
                  </a:extLst>
                </p14:cNvPr>
                <p14:cNvContentPartPr/>
                <p14:nvPr/>
              </p14:nvContentPartPr>
              <p14:xfrm>
                <a:off x="1445269" y="4680622"/>
                <a:ext cx="4251240" cy="449640"/>
              </p14:xfrm>
            </p:contentPart>
          </mc:Choice>
          <mc:Fallback>
            <p:pic>
              <p:nvPicPr>
                <p:cNvPr id="25" name="Freihand 24">
                  <a:extLst>
                    <a:ext uri="{FF2B5EF4-FFF2-40B4-BE49-F238E27FC236}">
                      <a16:creationId xmlns:a16="http://schemas.microsoft.com/office/drawing/2014/main" id="{D661A947-0C80-82C3-DBE9-F86100B9EBCF}"/>
                    </a:ext>
                  </a:extLst>
                </p:cNvPr>
                <p:cNvPicPr/>
                <p:nvPr/>
              </p:nvPicPr>
              <p:blipFill>
                <a:blip r:embed="rId186"/>
                <a:stretch>
                  <a:fillRect/>
                </a:stretch>
              </p:blipFill>
              <p:spPr>
                <a:xfrm>
                  <a:off x="1436269" y="4671982"/>
                  <a:ext cx="426888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1" name="Freihand 30">
                  <a:extLst>
                    <a:ext uri="{FF2B5EF4-FFF2-40B4-BE49-F238E27FC236}">
                      <a16:creationId xmlns:a16="http://schemas.microsoft.com/office/drawing/2014/main" id="{5B480568-67A5-1D9F-8592-23BDA5FD087E}"/>
                    </a:ext>
                  </a:extLst>
                </p14:cNvPr>
                <p14:cNvContentPartPr/>
                <p14:nvPr/>
              </p14:nvContentPartPr>
              <p14:xfrm>
                <a:off x="1301269" y="4944142"/>
                <a:ext cx="209520" cy="365400"/>
              </p14:xfrm>
            </p:contentPart>
          </mc:Choice>
          <mc:Fallback>
            <p:pic>
              <p:nvPicPr>
                <p:cNvPr id="31" name="Freihand 30">
                  <a:extLst>
                    <a:ext uri="{FF2B5EF4-FFF2-40B4-BE49-F238E27FC236}">
                      <a16:creationId xmlns:a16="http://schemas.microsoft.com/office/drawing/2014/main" id="{5B480568-67A5-1D9F-8592-23BDA5FD087E}"/>
                    </a:ext>
                  </a:extLst>
                </p:cNvPr>
                <p:cNvPicPr/>
                <p:nvPr/>
              </p:nvPicPr>
              <p:blipFill>
                <a:blip r:embed="rId188"/>
                <a:stretch>
                  <a:fillRect/>
                </a:stretch>
              </p:blipFill>
              <p:spPr>
                <a:xfrm>
                  <a:off x="1292269" y="4935142"/>
                  <a:ext cx="22716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5" name="Freihand 44">
                  <a:extLst>
                    <a:ext uri="{FF2B5EF4-FFF2-40B4-BE49-F238E27FC236}">
                      <a16:creationId xmlns:a16="http://schemas.microsoft.com/office/drawing/2014/main" id="{B36F05CE-1B43-D946-D24D-0BCFB3E9E07F}"/>
                    </a:ext>
                  </a:extLst>
                </p14:cNvPr>
                <p14:cNvContentPartPr/>
                <p14:nvPr/>
              </p14:nvContentPartPr>
              <p14:xfrm>
                <a:off x="296869" y="5548942"/>
                <a:ext cx="119520" cy="247680"/>
              </p14:xfrm>
            </p:contentPart>
          </mc:Choice>
          <mc:Fallback>
            <p:pic>
              <p:nvPicPr>
                <p:cNvPr id="45" name="Freihand 44">
                  <a:extLst>
                    <a:ext uri="{FF2B5EF4-FFF2-40B4-BE49-F238E27FC236}">
                      <a16:creationId xmlns:a16="http://schemas.microsoft.com/office/drawing/2014/main" id="{B36F05CE-1B43-D946-D24D-0BCFB3E9E07F}"/>
                    </a:ext>
                  </a:extLst>
                </p:cNvPr>
                <p:cNvPicPr/>
                <p:nvPr/>
              </p:nvPicPr>
              <p:blipFill>
                <a:blip r:embed="rId190"/>
                <a:stretch>
                  <a:fillRect/>
                </a:stretch>
              </p:blipFill>
              <p:spPr>
                <a:xfrm>
                  <a:off x="287869" y="5539942"/>
                  <a:ext cx="1371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8" name="Freihand 47">
                  <a:extLst>
                    <a:ext uri="{FF2B5EF4-FFF2-40B4-BE49-F238E27FC236}">
                      <a16:creationId xmlns:a16="http://schemas.microsoft.com/office/drawing/2014/main" id="{FC73F004-F26D-3A4B-C87E-99FC98107FB4}"/>
                    </a:ext>
                  </a:extLst>
                </p14:cNvPr>
                <p14:cNvContentPartPr/>
                <p14:nvPr/>
              </p14:nvContentPartPr>
              <p14:xfrm>
                <a:off x="389029" y="5683222"/>
                <a:ext cx="108360" cy="88200"/>
              </p14:xfrm>
            </p:contentPart>
          </mc:Choice>
          <mc:Fallback>
            <p:pic>
              <p:nvPicPr>
                <p:cNvPr id="48" name="Freihand 47">
                  <a:extLst>
                    <a:ext uri="{FF2B5EF4-FFF2-40B4-BE49-F238E27FC236}">
                      <a16:creationId xmlns:a16="http://schemas.microsoft.com/office/drawing/2014/main" id="{FC73F004-F26D-3A4B-C87E-99FC98107FB4}"/>
                    </a:ext>
                  </a:extLst>
                </p:cNvPr>
                <p:cNvPicPr/>
                <p:nvPr/>
              </p:nvPicPr>
              <p:blipFill>
                <a:blip r:embed="rId192"/>
                <a:stretch>
                  <a:fillRect/>
                </a:stretch>
              </p:blipFill>
              <p:spPr>
                <a:xfrm>
                  <a:off x="380389" y="5674582"/>
                  <a:ext cx="126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4" name="Freihand 53">
                  <a:extLst>
                    <a:ext uri="{FF2B5EF4-FFF2-40B4-BE49-F238E27FC236}">
                      <a16:creationId xmlns:a16="http://schemas.microsoft.com/office/drawing/2014/main" id="{47AD47AB-CCC0-568B-E649-B45D3722665D}"/>
                    </a:ext>
                  </a:extLst>
                </p14:cNvPr>
                <p14:cNvContentPartPr/>
                <p14:nvPr/>
              </p14:nvContentPartPr>
              <p14:xfrm>
                <a:off x="517549" y="5605462"/>
                <a:ext cx="121680" cy="143640"/>
              </p14:xfrm>
            </p:contentPart>
          </mc:Choice>
          <mc:Fallback>
            <p:pic>
              <p:nvPicPr>
                <p:cNvPr id="54" name="Freihand 53">
                  <a:extLst>
                    <a:ext uri="{FF2B5EF4-FFF2-40B4-BE49-F238E27FC236}">
                      <a16:creationId xmlns:a16="http://schemas.microsoft.com/office/drawing/2014/main" id="{47AD47AB-CCC0-568B-E649-B45D3722665D}"/>
                    </a:ext>
                  </a:extLst>
                </p:cNvPr>
                <p:cNvPicPr/>
                <p:nvPr/>
              </p:nvPicPr>
              <p:blipFill>
                <a:blip r:embed="rId194"/>
                <a:stretch>
                  <a:fillRect/>
                </a:stretch>
              </p:blipFill>
              <p:spPr>
                <a:xfrm>
                  <a:off x="508549" y="5596822"/>
                  <a:ext cx="139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7" name="Freihand 56">
                  <a:extLst>
                    <a:ext uri="{FF2B5EF4-FFF2-40B4-BE49-F238E27FC236}">
                      <a16:creationId xmlns:a16="http://schemas.microsoft.com/office/drawing/2014/main" id="{51DEA7FA-9518-AF6C-6EFF-EA56970D57C5}"/>
                    </a:ext>
                  </a:extLst>
                </p14:cNvPr>
                <p14:cNvContentPartPr/>
                <p14:nvPr/>
              </p14:nvContentPartPr>
              <p14:xfrm>
                <a:off x="690709" y="5564062"/>
                <a:ext cx="134280" cy="281880"/>
              </p14:xfrm>
            </p:contentPart>
          </mc:Choice>
          <mc:Fallback>
            <p:pic>
              <p:nvPicPr>
                <p:cNvPr id="57" name="Freihand 56">
                  <a:extLst>
                    <a:ext uri="{FF2B5EF4-FFF2-40B4-BE49-F238E27FC236}">
                      <a16:creationId xmlns:a16="http://schemas.microsoft.com/office/drawing/2014/main" id="{51DEA7FA-9518-AF6C-6EFF-EA56970D57C5}"/>
                    </a:ext>
                  </a:extLst>
                </p:cNvPr>
                <p:cNvPicPr/>
                <p:nvPr/>
              </p:nvPicPr>
              <p:blipFill>
                <a:blip r:embed="rId196"/>
                <a:stretch>
                  <a:fillRect/>
                </a:stretch>
              </p:blipFill>
              <p:spPr>
                <a:xfrm>
                  <a:off x="681709" y="5555422"/>
                  <a:ext cx="15192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7" name="Freihand 76">
                  <a:extLst>
                    <a:ext uri="{FF2B5EF4-FFF2-40B4-BE49-F238E27FC236}">
                      <a16:creationId xmlns:a16="http://schemas.microsoft.com/office/drawing/2014/main" id="{3C309AF0-C116-1D0B-B571-82543883C877}"/>
                    </a:ext>
                  </a:extLst>
                </p14:cNvPr>
                <p14:cNvContentPartPr/>
                <p14:nvPr/>
              </p14:nvContentPartPr>
              <p14:xfrm>
                <a:off x="873949" y="5516542"/>
                <a:ext cx="120960" cy="127080"/>
              </p14:xfrm>
            </p:contentPart>
          </mc:Choice>
          <mc:Fallback>
            <p:pic>
              <p:nvPicPr>
                <p:cNvPr id="77" name="Freihand 76">
                  <a:extLst>
                    <a:ext uri="{FF2B5EF4-FFF2-40B4-BE49-F238E27FC236}">
                      <a16:creationId xmlns:a16="http://schemas.microsoft.com/office/drawing/2014/main" id="{3C309AF0-C116-1D0B-B571-82543883C877}"/>
                    </a:ext>
                  </a:extLst>
                </p:cNvPr>
                <p:cNvPicPr/>
                <p:nvPr/>
              </p:nvPicPr>
              <p:blipFill>
                <a:blip r:embed="rId198"/>
                <a:stretch>
                  <a:fillRect/>
                </a:stretch>
              </p:blipFill>
              <p:spPr>
                <a:xfrm>
                  <a:off x="865309" y="5507902"/>
                  <a:ext cx="138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8" name="Freihand 77">
                  <a:extLst>
                    <a:ext uri="{FF2B5EF4-FFF2-40B4-BE49-F238E27FC236}">
                      <a16:creationId xmlns:a16="http://schemas.microsoft.com/office/drawing/2014/main" id="{D519357A-9B43-13D9-8182-22CE4E168610}"/>
                    </a:ext>
                  </a:extLst>
                </p14:cNvPr>
                <p14:cNvContentPartPr/>
                <p14:nvPr/>
              </p14:nvContentPartPr>
              <p14:xfrm>
                <a:off x="1054309" y="5489902"/>
                <a:ext cx="69480" cy="100080"/>
              </p14:xfrm>
            </p:contentPart>
          </mc:Choice>
          <mc:Fallback>
            <p:pic>
              <p:nvPicPr>
                <p:cNvPr id="78" name="Freihand 77">
                  <a:extLst>
                    <a:ext uri="{FF2B5EF4-FFF2-40B4-BE49-F238E27FC236}">
                      <a16:creationId xmlns:a16="http://schemas.microsoft.com/office/drawing/2014/main" id="{D519357A-9B43-13D9-8182-22CE4E168610}"/>
                    </a:ext>
                  </a:extLst>
                </p:cNvPr>
                <p:cNvPicPr/>
                <p:nvPr/>
              </p:nvPicPr>
              <p:blipFill>
                <a:blip r:embed="rId200"/>
                <a:stretch>
                  <a:fillRect/>
                </a:stretch>
              </p:blipFill>
              <p:spPr>
                <a:xfrm>
                  <a:off x="1045309" y="5480902"/>
                  <a:ext cx="87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84" name="Freihand 83">
                  <a:extLst>
                    <a:ext uri="{FF2B5EF4-FFF2-40B4-BE49-F238E27FC236}">
                      <a16:creationId xmlns:a16="http://schemas.microsoft.com/office/drawing/2014/main" id="{B6ECAAD8-F34E-2D39-60D5-A44C16388C95}"/>
                    </a:ext>
                  </a:extLst>
                </p14:cNvPr>
                <p14:cNvContentPartPr/>
                <p14:nvPr/>
              </p14:nvContentPartPr>
              <p14:xfrm>
                <a:off x="1208389" y="5431222"/>
                <a:ext cx="100440" cy="137520"/>
              </p14:xfrm>
            </p:contentPart>
          </mc:Choice>
          <mc:Fallback>
            <p:pic>
              <p:nvPicPr>
                <p:cNvPr id="84" name="Freihand 83">
                  <a:extLst>
                    <a:ext uri="{FF2B5EF4-FFF2-40B4-BE49-F238E27FC236}">
                      <a16:creationId xmlns:a16="http://schemas.microsoft.com/office/drawing/2014/main" id="{B6ECAAD8-F34E-2D39-60D5-A44C16388C95}"/>
                    </a:ext>
                  </a:extLst>
                </p:cNvPr>
                <p:cNvPicPr/>
                <p:nvPr/>
              </p:nvPicPr>
              <p:blipFill>
                <a:blip r:embed="rId202"/>
                <a:stretch>
                  <a:fillRect/>
                </a:stretch>
              </p:blipFill>
              <p:spPr>
                <a:xfrm>
                  <a:off x="1199389" y="5422582"/>
                  <a:ext cx="118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92" name="Freihand 91">
                  <a:extLst>
                    <a:ext uri="{FF2B5EF4-FFF2-40B4-BE49-F238E27FC236}">
                      <a16:creationId xmlns:a16="http://schemas.microsoft.com/office/drawing/2014/main" id="{76A06430-43DE-59DB-BBCC-0E1FCAD0D268}"/>
                    </a:ext>
                  </a:extLst>
                </p14:cNvPr>
                <p14:cNvContentPartPr/>
                <p14:nvPr/>
              </p14:nvContentPartPr>
              <p14:xfrm>
                <a:off x="1371469" y="5328262"/>
                <a:ext cx="70920" cy="204840"/>
              </p14:xfrm>
            </p:contentPart>
          </mc:Choice>
          <mc:Fallback>
            <p:pic>
              <p:nvPicPr>
                <p:cNvPr id="92" name="Freihand 91">
                  <a:extLst>
                    <a:ext uri="{FF2B5EF4-FFF2-40B4-BE49-F238E27FC236}">
                      <a16:creationId xmlns:a16="http://schemas.microsoft.com/office/drawing/2014/main" id="{76A06430-43DE-59DB-BBCC-0E1FCAD0D268}"/>
                    </a:ext>
                  </a:extLst>
                </p:cNvPr>
                <p:cNvPicPr/>
                <p:nvPr/>
              </p:nvPicPr>
              <p:blipFill>
                <a:blip r:embed="rId204"/>
                <a:stretch>
                  <a:fillRect/>
                </a:stretch>
              </p:blipFill>
              <p:spPr>
                <a:xfrm>
                  <a:off x="1362829" y="5319622"/>
                  <a:ext cx="88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08" name="Freihand 107">
                  <a:extLst>
                    <a:ext uri="{FF2B5EF4-FFF2-40B4-BE49-F238E27FC236}">
                      <a16:creationId xmlns:a16="http://schemas.microsoft.com/office/drawing/2014/main" id="{D8C58117-65AB-0AC4-1DBD-4420DF8340D0}"/>
                    </a:ext>
                  </a:extLst>
                </p14:cNvPr>
                <p14:cNvContentPartPr/>
                <p14:nvPr/>
              </p14:nvContentPartPr>
              <p14:xfrm>
                <a:off x="1506469" y="5376142"/>
                <a:ext cx="335160" cy="139320"/>
              </p14:xfrm>
            </p:contentPart>
          </mc:Choice>
          <mc:Fallback>
            <p:pic>
              <p:nvPicPr>
                <p:cNvPr id="108" name="Freihand 107">
                  <a:extLst>
                    <a:ext uri="{FF2B5EF4-FFF2-40B4-BE49-F238E27FC236}">
                      <a16:creationId xmlns:a16="http://schemas.microsoft.com/office/drawing/2014/main" id="{D8C58117-65AB-0AC4-1DBD-4420DF8340D0}"/>
                    </a:ext>
                  </a:extLst>
                </p:cNvPr>
                <p:cNvPicPr/>
                <p:nvPr/>
              </p:nvPicPr>
              <p:blipFill>
                <a:blip r:embed="rId206"/>
                <a:stretch>
                  <a:fillRect/>
                </a:stretch>
              </p:blipFill>
              <p:spPr>
                <a:xfrm>
                  <a:off x="1497829" y="5367502"/>
                  <a:ext cx="352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3" name="Freihand 112">
                  <a:extLst>
                    <a:ext uri="{FF2B5EF4-FFF2-40B4-BE49-F238E27FC236}">
                      <a16:creationId xmlns:a16="http://schemas.microsoft.com/office/drawing/2014/main" id="{CA4474B5-843E-61FC-F4C6-D7A595B9FB64}"/>
                    </a:ext>
                  </a:extLst>
                </p14:cNvPr>
                <p14:cNvContentPartPr/>
                <p14:nvPr/>
              </p14:nvContentPartPr>
              <p14:xfrm>
                <a:off x="1794469" y="5275342"/>
                <a:ext cx="38160" cy="19080"/>
              </p14:xfrm>
            </p:contentPart>
          </mc:Choice>
          <mc:Fallback>
            <p:pic>
              <p:nvPicPr>
                <p:cNvPr id="113" name="Freihand 112">
                  <a:extLst>
                    <a:ext uri="{FF2B5EF4-FFF2-40B4-BE49-F238E27FC236}">
                      <a16:creationId xmlns:a16="http://schemas.microsoft.com/office/drawing/2014/main" id="{CA4474B5-843E-61FC-F4C6-D7A595B9FB64}"/>
                    </a:ext>
                  </a:extLst>
                </p:cNvPr>
                <p:cNvPicPr/>
                <p:nvPr/>
              </p:nvPicPr>
              <p:blipFill>
                <a:blip r:embed="rId208"/>
                <a:stretch>
                  <a:fillRect/>
                </a:stretch>
              </p:blipFill>
              <p:spPr>
                <a:xfrm>
                  <a:off x="1785829" y="5266342"/>
                  <a:ext cx="55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4" name="Freihand 113">
                  <a:extLst>
                    <a:ext uri="{FF2B5EF4-FFF2-40B4-BE49-F238E27FC236}">
                      <a16:creationId xmlns:a16="http://schemas.microsoft.com/office/drawing/2014/main" id="{5CB17FB3-3784-D65A-2523-86402265F103}"/>
                    </a:ext>
                  </a:extLst>
                </p14:cNvPr>
                <p14:cNvContentPartPr/>
                <p14:nvPr/>
              </p14:nvContentPartPr>
              <p14:xfrm>
                <a:off x="1852069" y="5304142"/>
                <a:ext cx="124200" cy="113400"/>
              </p14:xfrm>
            </p:contentPart>
          </mc:Choice>
          <mc:Fallback>
            <p:pic>
              <p:nvPicPr>
                <p:cNvPr id="114" name="Freihand 113">
                  <a:extLst>
                    <a:ext uri="{FF2B5EF4-FFF2-40B4-BE49-F238E27FC236}">
                      <a16:creationId xmlns:a16="http://schemas.microsoft.com/office/drawing/2014/main" id="{5CB17FB3-3784-D65A-2523-86402265F103}"/>
                    </a:ext>
                  </a:extLst>
                </p:cNvPr>
                <p:cNvPicPr/>
                <p:nvPr/>
              </p:nvPicPr>
              <p:blipFill>
                <a:blip r:embed="rId210"/>
                <a:stretch>
                  <a:fillRect/>
                </a:stretch>
              </p:blipFill>
              <p:spPr>
                <a:xfrm>
                  <a:off x="1843429" y="5295502"/>
                  <a:ext cx="141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5" name="Freihand 114">
                  <a:extLst>
                    <a:ext uri="{FF2B5EF4-FFF2-40B4-BE49-F238E27FC236}">
                      <a16:creationId xmlns:a16="http://schemas.microsoft.com/office/drawing/2014/main" id="{400CB262-1329-9535-101C-6AEE65209BBE}"/>
                    </a:ext>
                  </a:extLst>
                </p14:cNvPr>
                <p14:cNvContentPartPr/>
                <p14:nvPr/>
              </p14:nvContentPartPr>
              <p14:xfrm>
                <a:off x="2061949" y="5116222"/>
                <a:ext cx="354600" cy="214200"/>
              </p14:xfrm>
            </p:contentPart>
          </mc:Choice>
          <mc:Fallback>
            <p:pic>
              <p:nvPicPr>
                <p:cNvPr id="115" name="Freihand 114">
                  <a:extLst>
                    <a:ext uri="{FF2B5EF4-FFF2-40B4-BE49-F238E27FC236}">
                      <a16:creationId xmlns:a16="http://schemas.microsoft.com/office/drawing/2014/main" id="{400CB262-1329-9535-101C-6AEE65209BBE}"/>
                    </a:ext>
                  </a:extLst>
                </p:cNvPr>
                <p:cNvPicPr/>
                <p:nvPr/>
              </p:nvPicPr>
              <p:blipFill>
                <a:blip r:embed="rId212"/>
                <a:stretch>
                  <a:fillRect/>
                </a:stretch>
              </p:blipFill>
              <p:spPr>
                <a:xfrm>
                  <a:off x="2053309" y="5107222"/>
                  <a:ext cx="3722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6" name="Freihand 115">
                  <a:extLst>
                    <a:ext uri="{FF2B5EF4-FFF2-40B4-BE49-F238E27FC236}">
                      <a16:creationId xmlns:a16="http://schemas.microsoft.com/office/drawing/2014/main" id="{BBD47436-60FC-CE27-3A03-26CE218D91BA}"/>
                    </a:ext>
                  </a:extLst>
                </p14:cNvPr>
                <p14:cNvContentPartPr/>
                <p14:nvPr/>
              </p14:nvContentPartPr>
              <p14:xfrm>
                <a:off x="433309" y="6039622"/>
                <a:ext cx="232560" cy="213480"/>
              </p14:xfrm>
            </p:contentPart>
          </mc:Choice>
          <mc:Fallback>
            <p:pic>
              <p:nvPicPr>
                <p:cNvPr id="116" name="Freihand 115">
                  <a:extLst>
                    <a:ext uri="{FF2B5EF4-FFF2-40B4-BE49-F238E27FC236}">
                      <a16:creationId xmlns:a16="http://schemas.microsoft.com/office/drawing/2014/main" id="{BBD47436-60FC-CE27-3A03-26CE218D91BA}"/>
                    </a:ext>
                  </a:extLst>
                </p:cNvPr>
                <p:cNvPicPr/>
                <p:nvPr/>
              </p:nvPicPr>
              <p:blipFill>
                <a:blip r:embed="rId214"/>
                <a:stretch>
                  <a:fillRect/>
                </a:stretch>
              </p:blipFill>
              <p:spPr>
                <a:xfrm>
                  <a:off x="424669" y="6030622"/>
                  <a:ext cx="2502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7" name="Freihand 116">
                  <a:extLst>
                    <a:ext uri="{FF2B5EF4-FFF2-40B4-BE49-F238E27FC236}">
                      <a16:creationId xmlns:a16="http://schemas.microsoft.com/office/drawing/2014/main" id="{5A5F7B37-C748-54EB-5FC6-B30D92442616}"/>
                    </a:ext>
                  </a:extLst>
                </p14:cNvPr>
                <p14:cNvContentPartPr/>
                <p14:nvPr/>
              </p14:nvContentPartPr>
              <p14:xfrm>
                <a:off x="720229" y="5915062"/>
                <a:ext cx="254160" cy="272160"/>
              </p14:xfrm>
            </p:contentPart>
          </mc:Choice>
          <mc:Fallback>
            <p:pic>
              <p:nvPicPr>
                <p:cNvPr id="117" name="Freihand 116">
                  <a:extLst>
                    <a:ext uri="{FF2B5EF4-FFF2-40B4-BE49-F238E27FC236}">
                      <a16:creationId xmlns:a16="http://schemas.microsoft.com/office/drawing/2014/main" id="{5A5F7B37-C748-54EB-5FC6-B30D92442616}"/>
                    </a:ext>
                  </a:extLst>
                </p:cNvPr>
                <p:cNvPicPr/>
                <p:nvPr/>
              </p:nvPicPr>
              <p:blipFill>
                <a:blip r:embed="rId216"/>
                <a:stretch>
                  <a:fillRect/>
                </a:stretch>
              </p:blipFill>
              <p:spPr>
                <a:xfrm>
                  <a:off x="711589" y="5906422"/>
                  <a:ext cx="2718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8" name="Freihand 117">
                  <a:extLst>
                    <a:ext uri="{FF2B5EF4-FFF2-40B4-BE49-F238E27FC236}">
                      <a16:creationId xmlns:a16="http://schemas.microsoft.com/office/drawing/2014/main" id="{C3F7EACD-287C-0FAE-5A5D-724BC7EFA637}"/>
                    </a:ext>
                  </a:extLst>
                </p14:cNvPr>
                <p14:cNvContentPartPr/>
                <p14:nvPr/>
              </p14:nvContentPartPr>
              <p14:xfrm>
                <a:off x="978709" y="5806702"/>
                <a:ext cx="84600" cy="290880"/>
              </p14:xfrm>
            </p:contentPart>
          </mc:Choice>
          <mc:Fallback>
            <p:pic>
              <p:nvPicPr>
                <p:cNvPr id="118" name="Freihand 117">
                  <a:extLst>
                    <a:ext uri="{FF2B5EF4-FFF2-40B4-BE49-F238E27FC236}">
                      <a16:creationId xmlns:a16="http://schemas.microsoft.com/office/drawing/2014/main" id="{C3F7EACD-287C-0FAE-5A5D-724BC7EFA637}"/>
                    </a:ext>
                  </a:extLst>
                </p:cNvPr>
                <p:cNvPicPr/>
                <p:nvPr/>
              </p:nvPicPr>
              <p:blipFill>
                <a:blip r:embed="rId218"/>
                <a:stretch>
                  <a:fillRect/>
                </a:stretch>
              </p:blipFill>
              <p:spPr>
                <a:xfrm>
                  <a:off x="969709" y="5797702"/>
                  <a:ext cx="1022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9" name="Freihand 118">
                  <a:extLst>
                    <a:ext uri="{FF2B5EF4-FFF2-40B4-BE49-F238E27FC236}">
                      <a16:creationId xmlns:a16="http://schemas.microsoft.com/office/drawing/2014/main" id="{AED50689-6053-411F-49D5-6557268AE78D}"/>
                    </a:ext>
                  </a:extLst>
                </p14:cNvPr>
                <p14:cNvContentPartPr/>
                <p14:nvPr/>
              </p14:nvContentPartPr>
              <p14:xfrm>
                <a:off x="1136389" y="5938462"/>
                <a:ext cx="139680" cy="87480"/>
              </p14:xfrm>
            </p:contentPart>
          </mc:Choice>
          <mc:Fallback>
            <p:pic>
              <p:nvPicPr>
                <p:cNvPr id="119" name="Freihand 118">
                  <a:extLst>
                    <a:ext uri="{FF2B5EF4-FFF2-40B4-BE49-F238E27FC236}">
                      <a16:creationId xmlns:a16="http://schemas.microsoft.com/office/drawing/2014/main" id="{AED50689-6053-411F-49D5-6557268AE78D}"/>
                    </a:ext>
                  </a:extLst>
                </p:cNvPr>
                <p:cNvPicPr/>
                <p:nvPr/>
              </p:nvPicPr>
              <p:blipFill>
                <a:blip r:embed="rId220"/>
                <a:stretch>
                  <a:fillRect/>
                </a:stretch>
              </p:blipFill>
              <p:spPr>
                <a:xfrm>
                  <a:off x="1127749" y="5929462"/>
                  <a:ext cx="157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0" name="Freihand 119">
                  <a:extLst>
                    <a:ext uri="{FF2B5EF4-FFF2-40B4-BE49-F238E27FC236}">
                      <a16:creationId xmlns:a16="http://schemas.microsoft.com/office/drawing/2014/main" id="{65414136-4303-6E97-159F-3C979B566CD8}"/>
                    </a:ext>
                  </a:extLst>
                </p14:cNvPr>
                <p14:cNvContentPartPr/>
                <p14:nvPr/>
              </p14:nvContentPartPr>
              <p14:xfrm>
                <a:off x="1312429" y="5892382"/>
                <a:ext cx="138960" cy="101880"/>
              </p14:xfrm>
            </p:contentPart>
          </mc:Choice>
          <mc:Fallback>
            <p:pic>
              <p:nvPicPr>
                <p:cNvPr id="120" name="Freihand 119">
                  <a:extLst>
                    <a:ext uri="{FF2B5EF4-FFF2-40B4-BE49-F238E27FC236}">
                      <a16:creationId xmlns:a16="http://schemas.microsoft.com/office/drawing/2014/main" id="{65414136-4303-6E97-159F-3C979B566CD8}"/>
                    </a:ext>
                  </a:extLst>
                </p:cNvPr>
                <p:cNvPicPr/>
                <p:nvPr/>
              </p:nvPicPr>
              <p:blipFill>
                <a:blip r:embed="rId222"/>
                <a:stretch>
                  <a:fillRect/>
                </a:stretch>
              </p:blipFill>
              <p:spPr>
                <a:xfrm>
                  <a:off x="1303429" y="5883382"/>
                  <a:ext cx="156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1" name="Freihand 120">
                  <a:extLst>
                    <a:ext uri="{FF2B5EF4-FFF2-40B4-BE49-F238E27FC236}">
                      <a16:creationId xmlns:a16="http://schemas.microsoft.com/office/drawing/2014/main" id="{A784CB79-6070-49D9-8F18-3449F52A30B5}"/>
                    </a:ext>
                  </a:extLst>
                </p14:cNvPr>
                <p14:cNvContentPartPr/>
                <p14:nvPr/>
              </p14:nvContentPartPr>
              <p14:xfrm>
                <a:off x="1496749" y="5669902"/>
                <a:ext cx="138600" cy="240480"/>
              </p14:xfrm>
            </p:contentPart>
          </mc:Choice>
          <mc:Fallback>
            <p:pic>
              <p:nvPicPr>
                <p:cNvPr id="121" name="Freihand 120">
                  <a:extLst>
                    <a:ext uri="{FF2B5EF4-FFF2-40B4-BE49-F238E27FC236}">
                      <a16:creationId xmlns:a16="http://schemas.microsoft.com/office/drawing/2014/main" id="{A784CB79-6070-49D9-8F18-3449F52A30B5}"/>
                    </a:ext>
                  </a:extLst>
                </p:cNvPr>
                <p:cNvPicPr/>
                <p:nvPr/>
              </p:nvPicPr>
              <p:blipFill>
                <a:blip r:embed="rId224"/>
                <a:stretch>
                  <a:fillRect/>
                </a:stretch>
              </p:blipFill>
              <p:spPr>
                <a:xfrm>
                  <a:off x="1488109" y="5660902"/>
                  <a:ext cx="1562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2" name="Freihand 121">
                  <a:extLst>
                    <a:ext uri="{FF2B5EF4-FFF2-40B4-BE49-F238E27FC236}">
                      <a16:creationId xmlns:a16="http://schemas.microsoft.com/office/drawing/2014/main" id="{018E21D7-EE0F-8BB6-7DB4-81B1C8FE3637}"/>
                    </a:ext>
                  </a:extLst>
                </p14:cNvPr>
                <p14:cNvContentPartPr/>
                <p14:nvPr/>
              </p14:nvContentPartPr>
              <p14:xfrm>
                <a:off x="1699069" y="5643622"/>
                <a:ext cx="277560" cy="337680"/>
              </p14:xfrm>
            </p:contentPart>
          </mc:Choice>
          <mc:Fallback>
            <p:pic>
              <p:nvPicPr>
                <p:cNvPr id="122" name="Freihand 121">
                  <a:extLst>
                    <a:ext uri="{FF2B5EF4-FFF2-40B4-BE49-F238E27FC236}">
                      <a16:creationId xmlns:a16="http://schemas.microsoft.com/office/drawing/2014/main" id="{018E21D7-EE0F-8BB6-7DB4-81B1C8FE3637}"/>
                    </a:ext>
                  </a:extLst>
                </p:cNvPr>
                <p:cNvPicPr/>
                <p:nvPr/>
              </p:nvPicPr>
              <p:blipFill>
                <a:blip r:embed="rId226"/>
                <a:stretch>
                  <a:fillRect/>
                </a:stretch>
              </p:blipFill>
              <p:spPr>
                <a:xfrm>
                  <a:off x="1690429" y="5634982"/>
                  <a:ext cx="29520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3" name="Freihand 122">
                  <a:extLst>
                    <a:ext uri="{FF2B5EF4-FFF2-40B4-BE49-F238E27FC236}">
                      <a16:creationId xmlns:a16="http://schemas.microsoft.com/office/drawing/2014/main" id="{05189E9E-FFE0-353D-FDCA-0B0E1B347887}"/>
                    </a:ext>
                  </a:extLst>
                </p14:cNvPr>
                <p14:cNvContentPartPr/>
                <p14:nvPr/>
              </p14:nvContentPartPr>
              <p14:xfrm>
                <a:off x="2053309" y="5639662"/>
                <a:ext cx="156240" cy="299160"/>
              </p14:xfrm>
            </p:contentPart>
          </mc:Choice>
          <mc:Fallback>
            <p:pic>
              <p:nvPicPr>
                <p:cNvPr id="123" name="Freihand 122">
                  <a:extLst>
                    <a:ext uri="{FF2B5EF4-FFF2-40B4-BE49-F238E27FC236}">
                      <a16:creationId xmlns:a16="http://schemas.microsoft.com/office/drawing/2014/main" id="{05189E9E-FFE0-353D-FDCA-0B0E1B347887}"/>
                    </a:ext>
                  </a:extLst>
                </p:cNvPr>
                <p:cNvPicPr/>
                <p:nvPr/>
              </p:nvPicPr>
              <p:blipFill>
                <a:blip r:embed="rId228"/>
                <a:stretch>
                  <a:fillRect/>
                </a:stretch>
              </p:blipFill>
              <p:spPr>
                <a:xfrm>
                  <a:off x="2044669" y="5630662"/>
                  <a:ext cx="1738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4" name="Freihand 123">
                  <a:extLst>
                    <a:ext uri="{FF2B5EF4-FFF2-40B4-BE49-F238E27FC236}">
                      <a16:creationId xmlns:a16="http://schemas.microsoft.com/office/drawing/2014/main" id="{7F717E35-7039-0813-57B8-38885CDA8841}"/>
                    </a:ext>
                  </a:extLst>
                </p14:cNvPr>
                <p14:cNvContentPartPr/>
                <p14:nvPr/>
              </p14:nvContentPartPr>
              <p14:xfrm>
                <a:off x="2204509" y="5572702"/>
                <a:ext cx="116280" cy="120240"/>
              </p14:xfrm>
            </p:contentPart>
          </mc:Choice>
          <mc:Fallback>
            <p:pic>
              <p:nvPicPr>
                <p:cNvPr id="124" name="Freihand 123">
                  <a:extLst>
                    <a:ext uri="{FF2B5EF4-FFF2-40B4-BE49-F238E27FC236}">
                      <a16:creationId xmlns:a16="http://schemas.microsoft.com/office/drawing/2014/main" id="{7F717E35-7039-0813-57B8-38885CDA8841}"/>
                    </a:ext>
                  </a:extLst>
                </p:cNvPr>
                <p:cNvPicPr/>
                <p:nvPr/>
              </p:nvPicPr>
              <p:blipFill>
                <a:blip r:embed="rId230"/>
                <a:stretch>
                  <a:fillRect/>
                </a:stretch>
              </p:blipFill>
              <p:spPr>
                <a:xfrm>
                  <a:off x="2195509" y="5564062"/>
                  <a:ext cx="133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5" name="Freihand 124">
                  <a:extLst>
                    <a:ext uri="{FF2B5EF4-FFF2-40B4-BE49-F238E27FC236}">
                      <a16:creationId xmlns:a16="http://schemas.microsoft.com/office/drawing/2014/main" id="{8221CCE9-9693-D35D-4562-FE0CCB32DC5F}"/>
                    </a:ext>
                  </a:extLst>
                </p14:cNvPr>
                <p14:cNvContentPartPr/>
                <p14:nvPr/>
              </p14:nvContentPartPr>
              <p14:xfrm>
                <a:off x="2372989" y="5386222"/>
                <a:ext cx="178920" cy="345600"/>
              </p14:xfrm>
            </p:contentPart>
          </mc:Choice>
          <mc:Fallback>
            <p:pic>
              <p:nvPicPr>
                <p:cNvPr id="125" name="Freihand 124">
                  <a:extLst>
                    <a:ext uri="{FF2B5EF4-FFF2-40B4-BE49-F238E27FC236}">
                      <a16:creationId xmlns:a16="http://schemas.microsoft.com/office/drawing/2014/main" id="{8221CCE9-9693-D35D-4562-FE0CCB32DC5F}"/>
                    </a:ext>
                  </a:extLst>
                </p:cNvPr>
                <p:cNvPicPr/>
                <p:nvPr/>
              </p:nvPicPr>
              <p:blipFill>
                <a:blip r:embed="rId232"/>
                <a:stretch>
                  <a:fillRect/>
                </a:stretch>
              </p:blipFill>
              <p:spPr>
                <a:xfrm>
                  <a:off x="2364349" y="5377582"/>
                  <a:ext cx="19656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6" name="Freihand 125">
                  <a:extLst>
                    <a:ext uri="{FF2B5EF4-FFF2-40B4-BE49-F238E27FC236}">
                      <a16:creationId xmlns:a16="http://schemas.microsoft.com/office/drawing/2014/main" id="{E1FF3C84-D473-9418-9BB3-FD08D6872A40}"/>
                    </a:ext>
                  </a:extLst>
                </p14:cNvPr>
                <p14:cNvContentPartPr/>
                <p14:nvPr/>
              </p14:nvContentPartPr>
              <p14:xfrm>
                <a:off x="2558029" y="5341582"/>
                <a:ext cx="115560" cy="214200"/>
              </p14:xfrm>
            </p:contentPart>
          </mc:Choice>
          <mc:Fallback>
            <p:pic>
              <p:nvPicPr>
                <p:cNvPr id="126" name="Freihand 125">
                  <a:extLst>
                    <a:ext uri="{FF2B5EF4-FFF2-40B4-BE49-F238E27FC236}">
                      <a16:creationId xmlns:a16="http://schemas.microsoft.com/office/drawing/2014/main" id="{E1FF3C84-D473-9418-9BB3-FD08D6872A40}"/>
                    </a:ext>
                  </a:extLst>
                </p:cNvPr>
                <p:cNvPicPr/>
                <p:nvPr/>
              </p:nvPicPr>
              <p:blipFill>
                <a:blip r:embed="rId234"/>
                <a:stretch>
                  <a:fillRect/>
                </a:stretch>
              </p:blipFill>
              <p:spPr>
                <a:xfrm>
                  <a:off x="2549389" y="5332942"/>
                  <a:ext cx="1332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7" name="Freihand 126">
                  <a:extLst>
                    <a:ext uri="{FF2B5EF4-FFF2-40B4-BE49-F238E27FC236}">
                      <a16:creationId xmlns:a16="http://schemas.microsoft.com/office/drawing/2014/main" id="{229226AA-CD28-7FFE-480B-470FE3D5369B}"/>
                    </a:ext>
                  </a:extLst>
                </p14:cNvPr>
                <p14:cNvContentPartPr/>
                <p14:nvPr/>
              </p14:nvContentPartPr>
              <p14:xfrm>
                <a:off x="2729389" y="5492422"/>
                <a:ext cx="10080" cy="23400"/>
              </p14:xfrm>
            </p:contentPart>
          </mc:Choice>
          <mc:Fallback>
            <p:pic>
              <p:nvPicPr>
                <p:cNvPr id="127" name="Freihand 126">
                  <a:extLst>
                    <a:ext uri="{FF2B5EF4-FFF2-40B4-BE49-F238E27FC236}">
                      <a16:creationId xmlns:a16="http://schemas.microsoft.com/office/drawing/2014/main" id="{229226AA-CD28-7FFE-480B-470FE3D5369B}"/>
                    </a:ext>
                  </a:extLst>
                </p:cNvPr>
                <p:cNvPicPr/>
                <p:nvPr/>
              </p:nvPicPr>
              <p:blipFill>
                <a:blip r:embed="rId236"/>
                <a:stretch>
                  <a:fillRect/>
                </a:stretch>
              </p:blipFill>
              <p:spPr>
                <a:xfrm>
                  <a:off x="2720749" y="5483782"/>
                  <a:ext cx="27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8" name="Freihand 127">
                  <a:extLst>
                    <a:ext uri="{FF2B5EF4-FFF2-40B4-BE49-F238E27FC236}">
                      <a16:creationId xmlns:a16="http://schemas.microsoft.com/office/drawing/2014/main" id="{3618DF6E-D3F7-5155-783F-21C2A4533AB7}"/>
                    </a:ext>
                  </a:extLst>
                </p14:cNvPr>
                <p14:cNvContentPartPr/>
                <p14:nvPr/>
              </p14:nvContentPartPr>
              <p14:xfrm>
                <a:off x="602149" y="5527702"/>
                <a:ext cx="2322720" cy="1004760"/>
              </p14:xfrm>
            </p:contentPart>
          </mc:Choice>
          <mc:Fallback>
            <p:pic>
              <p:nvPicPr>
                <p:cNvPr id="128" name="Freihand 127">
                  <a:extLst>
                    <a:ext uri="{FF2B5EF4-FFF2-40B4-BE49-F238E27FC236}">
                      <a16:creationId xmlns:a16="http://schemas.microsoft.com/office/drawing/2014/main" id="{3618DF6E-D3F7-5155-783F-21C2A4533AB7}"/>
                    </a:ext>
                  </a:extLst>
                </p:cNvPr>
                <p:cNvPicPr/>
                <p:nvPr/>
              </p:nvPicPr>
              <p:blipFill>
                <a:blip r:embed="rId238"/>
                <a:stretch>
                  <a:fillRect/>
                </a:stretch>
              </p:blipFill>
              <p:spPr>
                <a:xfrm>
                  <a:off x="593149" y="5518702"/>
                  <a:ext cx="2340360" cy="102240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17</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19496862-7B48-8104-D10B-C3A60F739F4A}"/>
                  </a:ext>
                </a:extLst>
              </p14:cNvPr>
              <p14:cNvContentPartPr/>
              <p14:nvPr/>
            </p14:nvContentPartPr>
            <p14:xfrm>
              <a:off x="9124069" y="674902"/>
              <a:ext cx="288360" cy="92520"/>
            </p14:xfrm>
          </p:contentPart>
        </mc:Choice>
        <mc:Fallback xmlns="">
          <p:pic>
            <p:nvPicPr>
              <p:cNvPr id="16" name="Freihand 15">
                <a:extLst>
                  <a:ext uri="{FF2B5EF4-FFF2-40B4-BE49-F238E27FC236}">
                    <a16:creationId xmlns:a16="http://schemas.microsoft.com/office/drawing/2014/main" id="{19496862-7B48-8104-D10B-C3A60F739F4A}"/>
                  </a:ext>
                </a:extLst>
              </p:cNvPr>
              <p:cNvPicPr/>
              <p:nvPr/>
            </p:nvPicPr>
            <p:blipFill>
              <a:blip r:embed="rId5"/>
              <a:stretch>
                <a:fillRect/>
              </a:stretch>
            </p:blipFill>
            <p:spPr>
              <a:xfrm>
                <a:off x="9115429" y="666262"/>
                <a:ext cx="306000" cy="110160"/>
              </a:xfrm>
              <a:prstGeom prst="rect">
                <a:avLst/>
              </a:prstGeom>
            </p:spPr>
          </p:pic>
        </mc:Fallback>
      </mc:AlternateContent>
      <p:grpSp>
        <p:nvGrpSpPr>
          <p:cNvPr id="23" name="Gruppieren 22">
            <a:extLst>
              <a:ext uri="{FF2B5EF4-FFF2-40B4-BE49-F238E27FC236}">
                <a16:creationId xmlns:a16="http://schemas.microsoft.com/office/drawing/2014/main" id="{DD871997-6B34-50E0-C57E-F1C38A0280FD}"/>
              </a:ext>
            </a:extLst>
          </p:cNvPr>
          <p:cNvGrpSpPr/>
          <p:nvPr/>
        </p:nvGrpSpPr>
        <p:grpSpPr>
          <a:xfrm>
            <a:off x="9727069" y="491302"/>
            <a:ext cx="582840" cy="253080"/>
            <a:chOff x="9727069" y="491302"/>
            <a:chExt cx="582840" cy="253080"/>
          </a:xfrm>
        </p:grpSpPr>
        <mc:AlternateContent xmlns:mc="http://schemas.openxmlformats.org/markup-compatibility/2006" xmlns:p14="http://schemas.microsoft.com/office/powerpoint/2010/main">
          <mc:Choice Requires="p14">
            <p:contentPart p14:bwMode="auto" r:id="rId6">
              <p14:nvContentPartPr>
                <p14:cNvPr id="19" name="Freihand 18">
                  <a:extLst>
                    <a:ext uri="{FF2B5EF4-FFF2-40B4-BE49-F238E27FC236}">
                      <a16:creationId xmlns:a16="http://schemas.microsoft.com/office/drawing/2014/main" id="{0062B55D-3741-7B52-E045-FDAAB35F54DD}"/>
                    </a:ext>
                  </a:extLst>
                </p14:cNvPr>
                <p14:cNvContentPartPr/>
                <p14:nvPr/>
              </p14:nvContentPartPr>
              <p14:xfrm>
                <a:off x="9727069" y="566182"/>
                <a:ext cx="138960" cy="178200"/>
              </p14:xfrm>
            </p:contentPart>
          </mc:Choice>
          <mc:Fallback xmlns="">
            <p:pic>
              <p:nvPicPr>
                <p:cNvPr id="19" name="Freihand 18">
                  <a:extLst>
                    <a:ext uri="{FF2B5EF4-FFF2-40B4-BE49-F238E27FC236}">
                      <a16:creationId xmlns:a16="http://schemas.microsoft.com/office/drawing/2014/main" id="{0062B55D-3741-7B52-E045-FDAAB35F54DD}"/>
                    </a:ext>
                  </a:extLst>
                </p:cNvPr>
                <p:cNvPicPr/>
                <p:nvPr/>
              </p:nvPicPr>
              <p:blipFill>
                <a:blip r:embed="rId7"/>
                <a:stretch>
                  <a:fillRect/>
                </a:stretch>
              </p:blipFill>
              <p:spPr>
                <a:xfrm>
                  <a:off x="9718069" y="557542"/>
                  <a:ext cx="156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Freihand 19">
                  <a:extLst>
                    <a:ext uri="{FF2B5EF4-FFF2-40B4-BE49-F238E27FC236}">
                      <a16:creationId xmlns:a16="http://schemas.microsoft.com/office/drawing/2014/main" id="{F56CAA09-61BD-C831-852F-350FD5C4CC9C}"/>
                    </a:ext>
                  </a:extLst>
                </p14:cNvPr>
                <p14:cNvContentPartPr/>
                <p14:nvPr/>
              </p14:nvContentPartPr>
              <p14:xfrm>
                <a:off x="9773149" y="527302"/>
                <a:ext cx="159840" cy="41040"/>
              </p14:xfrm>
            </p:contentPart>
          </mc:Choice>
          <mc:Fallback xmlns="">
            <p:pic>
              <p:nvPicPr>
                <p:cNvPr id="20" name="Freihand 19">
                  <a:extLst>
                    <a:ext uri="{FF2B5EF4-FFF2-40B4-BE49-F238E27FC236}">
                      <a16:creationId xmlns:a16="http://schemas.microsoft.com/office/drawing/2014/main" id="{F56CAA09-61BD-C831-852F-350FD5C4CC9C}"/>
                    </a:ext>
                  </a:extLst>
                </p:cNvPr>
                <p:cNvPicPr/>
                <p:nvPr/>
              </p:nvPicPr>
              <p:blipFill>
                <a:blip r:embed="rId9"/>
                <a:stretch>
                  <a:fillRect/>
                </a:stretch>
              </p:blipFill>
              <p:spPr>
                <a:xfrm>
                  <a:off x="9764509" y="518662"/>
                  <a:ext cx="177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Freihand 20">
                  <a:extLst>
                    <a:ext uri="{FF2B5EF4-FFF2-40B4-BE49-F238E27FC236}">
                      <a16:creationId xmlns:a16="http://schemas.microsoft.com/office/drawing/2014/main" id="{31F48F92-2042-363D-780C-8AA852C577AF}"/>
                    </a:ext>
                  </a:extLst>
                </p14:cNvPr>
                <p14:cNvContentPartPr/>
                <p14:nvPr/>
              </p14:nvContentPartPr>
              <p14:xfrm>
                <a:off x="10103269" y="559702"/>
                <a:ext cx="144000" cy="151920"/>
              </p14:xfrm>
            </p:contentPart>
          </mc:Choice>
          <mc:Fallback xmlns="">
            <p:pic>
              <p:nvPicPr>
                <p:cNvPr id="21" name="Freihand 20">
                  <a:extLst>
                    <a:ext uri="{FF2B5EF4-FFF2-40B4-BE49-F238E27FC236}">
                      <a16:creationId xmlns:a16="http://schemas.microsoft.com/office/drawing/2014/main" id="{31F48F92-2042-363D-780C-8AA852C577AF}"/>
                    </a:ext>
                  </a:extLst>
                </p:cNvPr>
                <p:cNvPicPr/>
                <p:nvPr/>
              </p:nvPicPr>
              <p:blipFill>
                <a:blip r:embed="rId11"/>
                <a:stretch>
                  <a:fillRect/>
                </a:stretch>
              </p:blipFill>
              <p:spPr>
                <a:xfrm>
                  <a:off x="10094269" y="551062"/>
                  <a:ext cx="161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Freihand 21">
                  <a:extLst>
                    <a:ext uri="{FF2B5EF4-FFF2-40B4-BE49-F238E27FC236}">
                      <a16:creationId xmlns:a16="http://schemas.microsoft.com/office/drawing/2014/main" id="{81669596-7EC9-1F83-2D0D-CC1F8D13344B}"/>
                    </a:ext>
                  </a:extLst>
                </p14:cNvPr>
                <p14:cNvContentPartPr/>
                <p14:nvPr/>
              </p14:nvContentPartPr>
              <p14:xfrm>
                <a:off x="10066189" y="491302"/>
                <a:ext cx="243720" cy="250920"/>
              </p14:xfrm>
            </p:contentPart>
          </mc:Choice>
          <mc:Fallback xmlns="">
            <p:pic>
              <p:nvPicPr>
                <p:cNvPr id="22" name="Freihand 21">
                  <a:extLst>
                    <a:ext uri="{FF2B5EF4-FFF2-40B4-BE49-F238E27FC236}">
                      <a16:creationId xmlns:a16="http://schemas.microsoft.com/office/drawing/2014/main" id="{81669596-7EC9-1F83-2D0D-CC1F8D13344B}"/>
                    </a:ext>
                  </a:extLst>
                </p:cNvPr>
                <p:cNvPicPr/>
                <p:nvPr/>
              </p:nvPicPr>
              <p:blipFill>
                <a:blip r:embed="rId13"/>
                <a:stretch>
                  <a:fillRect/>
                </a:stretch>
              </p:blipFill>
              <p:spPr>
                <a:xfrm>
                  <a:off x="10057189" y="482662"/>
                  <a:ext cx="261360" cy="268560"/>
                </a:xfrm>
                <a:prstGeom prst="rect">
                  <a:avLst/>
                </a:prstGeom>
              </p:spPr>
            </p:pic>
          </mc:Fallback>
        </mc:AlternateContent>
      </p:grpSp>
      <p:grpSp>
        <p:nvGrpSpPr>
          <p:cNvPr id="27" name="Gruppieren 26">
            <a:extLst>
              <a:ext uri="{FF2B5EF4-FFF2-40B4-BE49-F238E27FC236}">
                <a16:creationId xmlns:a16="http://schemas.microsoft.com/office/drawing/2014/main" id="{A64B0519-EDCC-D8ED-B80D-1AF8A18C0376}"/>
              </a:ext>
            </a:extLst>
          </p:cNvPr>
          <p:cNvGrpSpPr/>
          <p:nvPr/>
        </p:nvGrpSpPr>
        <p:grpSpPr>
          <a:xfrm>
            <a:off x="10550389" y="545302"/>
            <a:ext cx="468360" cy="228960"/>
            <a:chOff x="10550389" y="545302"/>
            <a:chExt cx="468360" cy="228960"/>
          </a:xfrm>
        </p:grpSpPr>
        <mc:AlternateContent xmlns:mc="http://schemas.openxmlformats.org/markup-compatibility/2006" xmlns:p14="http://schemas.microsoft.com/office/powerpoint/2010/main">
          <mc:Choice Requires="p14">
            <p:contentPart p14:bwMode="auto" r:id="rId14">
              <p14:nvContentPartPr>
                <p14:cNvPr id="24" name="Freihand 23">
                  <a:extLst>
                    <a:ext uri="{FF2B5EF4-FFF2-40B4-BE49-F238E27FC236}">
                      <a16:creationId xmlns:a16="http://schemas.microsoft.com/office/drawing/2014/main" id="{6E0E2EEA-BD9B-4071-30A6-0BF8DC99D724}"/>
                    </a:ext>
                  </a:extLst>
                </p14:cNvPr>
                <p14:cNvContentPartPr/>
                <p14:nvPr/>
              </p14:nvContentPartPr>
              <p14:xfrm>
                <a:off x="10550389" y="545302"/>
                <a:ext cx="105840" cy="228960"/>
              </p14:xfrm>
            </p:contentPart>
          </mc:Choice>
          <mc:Fallback xmlns="">
            <p:pic>
              <p:nvPicPr>
                <p:cNvPr id="24" name="Freihand 23">
                  <a:extLst>
                    <a:ext uri="{FF2B5EF4-FFF2-40B4-BE49-F238E27FC236}">
                      <a16:creationId xmlns:a16="http://schemas.microsoft.com/office/drawing/2014/main" id="{6E0E2EEA-BD9B-4071-30A6-0BF8DC99D724}"/>
                    </a:ext>
                  </a:extLst>
                </p:cNvPr>
                <p:cNvPicPr/>
                <p:nvPr/>
              </p:nvPicPr>
              <p:blipFill>
                <a:blip r:embed="rId15"/>
                <a:stretch>
                  <a:fillRect/>
                </a:stretch>
              </p:blipFill>
              <p:spPr>
                <a:xfrm>
                  <a:off x="10541389" y="536662"/>
                  <a:ext cx="1234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Freihand 24">
                  <a:extLst>
                    <a:ext uri="{FF2B5EF4-FFF2-40B4-BE49-F238E27FC236}">
                      <a16:creationId xmlns:a16="http://schemas.microsoft.com/office/drawing/2014/main" id="{6543829E-275A-76A9-943D-8206ABD3560B}"/>
                    </a:ext>
                  </a:extLst>
                </p14:cNvPr>
                <p14:cNvContentPartPr/>
                <p14:nvPr/>
              </p14:nvContentPartPr>
              <p14:xfrm>
                <a:off x="10780429" y="672382"/>
                <a:ext cx="14760" cy="10800"/>
              </p14:xfrm>
            </p:contentPart>
          </mc:Choice>
          <mc:Fallback xmlns="">
            <p:pic>
              <p:nvPicPr>
                <p:cNvPr id="25" name="Freihand 24">
                  <a:extLst>
                    <a:ext uri="{FF2B5EF4-FFF2-40B4-BE49-F238E27FC236}">
                      <a16:creationId xmlns:a16="http://schemas.microsoft.com/office/drawing/2014/main" id="{6543829E-275A-76A9-943D-8206ABD3560B}"/>
                    </a:ext>
                  </a:extLst>
                </p:cNvPr>
                <p:cNvPicPr/>
                <p:nvPr/>
              </p:nvPicPr>
              <p:blipFill>
                <a:blip r:embed="rId17"/>
                <a:stretch>
                  <a:fillRect/>
                </a:stretch>
              </p:blipFill>
              <p:spPr>
                <a:xfrm>
                  <a:off x="10771789" y="663382"/>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Freihand 25">
                  <a:extLst>
                    <a:ext uri="{FF2B5EF4-FFF2-40B4-BE49-F238E27FC236}">
                      <a16:creationId xmlns:a16="http://schemas.microsoft.com/office/drawing/2014/main" id="{0AAA821D-612C-515D-A29D-51335F70AE77}"/>
                    </a:ext>
                  </a:extLst>
                </p14:cNvPr>
                <p14:cNvContentPartPr/>
                <p14:nvPr/>
              </p14:nvContentPartPr>
              <p14:xfrm>
                <a:off x="10902469" y="571582"/>
                <a:ext cx="116280" cy="131760"/>
              </p14:xfrm>
            </p:contentPart>
          </mc:Choice>
          <mc:Fallback xmlns="">
            <p:pic>
              <p:nvPicPr>
                <p:cNvPr id="26" name="Freihand 25">
                  <a:extLst>
                    <a:ext uri="{FF2B5EF4-FFF2-40B4-BE49-F238E27FC236}">
                      <a16:creationId xmlns:a16="http://schemas.microsoft.com/office/drawing/2014/main" id="{0AAA821D-612C-515D-A29D-51335F70AE77}"/>
                    </a:ext>
                  </a:extLst>
                </p:cNvPr>
                <p:cNvPicPr/>
                <p:nvPr/>
              </p:nvPicPr>
              <p:blipFill>
                <a:blip r:embed="rId19"/>
                <a:stretch>
                  <a:fillRect/>
                </a:stretch>
              </p:blipFill>
              <p:spPr>
                <a:xfrm>
                  <a:off x="10893829" y="562942"/>
                  <a:ext cx="133920" cy="149400"/>
                </a:xfrm>
                <a:prstGeom prst="rect">
                  <a:avLst/>
                </a:prstGeom>
              </p:spPr>
            </p:pic>
          </mc:Fallback>
        </mc:AlternateContent>
      </p:grpSp>
      <p:grpSp>
        <p:nvGrpSpPr>
          <p:cNvPr id="34" name="Gruppieren 33">
            <a:extLst>
              <a:ext uri="{FF2B5EF4-FFF2-40B4-BE49-F238E27FC236}">
                <a16:creationId xmlns:a16="http://schemas.microsoft.com/office/drawing/2014/main" id="{09D2A13D-C269-2693-ABD3-2FA108FE4F7B}"/>
              </a:ext>
            </a:extLst>
          </p:cNvPr>
          <p:cNvGrpSpPr/>
          <p:nvPr/>
        </p:nvGrpSpPr>
        <p:grpSpPr>
          <a:xfrm>
            <a:off x="7949749" y="1058302"/>
            <a:ext cx="516600" cy="237240"/>
            <a:chOff x="7949749" y="1058302"/>
            <a:chExt cx="516600" cy="237240"/>
          </a:xfrm>
        </p:grpSpPr>
        <mc:AlternateContent xmlns:mc="http://schemas.openxmlformats.org/markup-compatibility/2006" xmlns:p14="http://schemas.microsoft.com/office/powerpoint/2010/main">
          <mc:Choice Requires="p14">
            <p:contentPart p14:bwMode="auto" r:id="rId20">
              <p14:nvContentPartPr>
                <p14:cNvPr id="28" name="Freihand 27">
                  <a:extLst>
                    <a:ext uri="{FF2B5EF4-FFF2-40B4-BE49-F238E27FC236}">
                      <a16:creationId xmlns:a16="http://schemas.microsoft.com/office/drawing/2014/main" id="{3CBB5A5D-9FD4-E0AC-6395-093E5B06FB1C}"/>
                    </a:ext>
                  </a:extLst>
                </p14:cNvPr>
                <p14:cNvContentPartPr/>
                <p14:nvPr/>
              </p14:nvContentPartPr>
              <p14:xfrm>
                <a:off x="7949749" y="1058302"/>
                <a:ext cx="136440" cy="193320"/>
              </p14:xfrm>
            </p:contentPart>
          </mc:Choice>
          <mc:Fallback xmlns="">
            <p:pic>
              <p:nvPicPr>
                <p:cNvPr id="28" name="Freihand 27">
                  <a:extLst>
                    <a:ext uri="{FF2B5EF4-FFF2-40B4-BE49-F238E27FC236}">
                      <a16:creationId xmlns:a16="http://schemas.microsoft.com/office/drawing/2014/main" id="{3CBB5A5D-9FD4-E0AC-6395-093E5B06FB1C}"/>
                    </a:ext>
                  </a:extLst>
                </p:cNvPr>
                <p:cNvPicPr/>
                <p:nvPr/>
              </p:nvPicPr>
              <p:blipFill>
                <a:blip r:embed="rId21"/>
                <a:stretch>
                  <a:fillRect/>
                </a:stretch>
              </p:blipFill>
              <p:spPr>
                <a:xfrm>
                  <a:off x="7941109" y="1049302"/>
                  <a:ext cx="154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Freihand 28">
                  <a:extLst>
                    <a:ext uri="{FF2B5EF4-FFF2-40B4-BE49-F238E27FC236}">
                      <a16:creationId xmlns:a16="http://schemas.microsoft.com/office/drawing/2014/main" id="{4B14465B-3EFA-0803-767A-24D0E159EB6E}"/>
                    </a:ext>
                  </a:extLst>
                </p14:cNvPr>
                <p14:cNvContentPartPr/>
                <p14:nvPr/>
              </p14:nvContentPartPr>
              <p14:xfrm>
                <a:off x="8043709" y="1155142"/>
                <a:ext cx="68400" cy="68400"/>
              </p14:xfrm>
            </p:contentPart>
          </mc:Choice>
          <mc:Fallback xmlns="">
            <p:pic>
              <p:nvPicPr>
                <p:cNvPr id="29" name="Freihand 28">
                  <a:extLst>
                    <a:ext uri="{FF2B5EF4-FFF2-40B4-BE49-F238E27FC236}">
                      <a16:creationId xmlns:a16="http://schemas.microsoft.com/office/drawing/2014/main" id="{4B14465B-3EFA-0803-767A-24D0E159EB6E}"/>
                    </a:ext>
                  </a:extLst>
                </p:cNvPr>
                <p:cNvPicPr/>
                <p:nvPr/>
              </p:nvPicPr>
              <p:blipFill>
                <a:blip r:embed="rId23"/>
                <a:stretch>
                  <a:fillRect/>
                </a:stretch>
              </p:blipFill>
              <p:spPr>
                <a:xfrm>
                  <a:off x="8034709" y="1146502"/>
                  <a:ext cx="86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Freihand 29">
                  <a:extLst>
                    <a:ext uri="{FF2B5EF4-FFF2-40B4-BE49-F238E27FC236}">
                      <a16:creationId xmlns:a16="http://schemas.microsoft.com/office/drawing/2014/main" id="{EC5ACCC6-C746-D565-B8B6-7F684D7B698E}"/>
                    </a:ext>
                  </a:extLst>
                </p14:cNvPr>
                <p14:cNvContentPartPr/>
                <p14:nvPr/>
              </p14:nvContentPartPr>
              <p14:xfrm>
                <a:off x="8157829" y="1203742"/>
                <a:ext cx="88560" cy="91800"/>
              </p14:xfrm>
            </p:contentPart>
          </mc:Choice>
          <mc:Fallback xmlns="">
            <p:pic>
              <p:nvPicPr>
                <p:cNvPr id="30" name="Freihand 29">
                  <a:extLst>
                    <a:ext uri="{FF2B5EF4-FFF2-40B4-BE49-F238E27FC236}">
                      <a16:creationId xmlns:a16="http://schemas.microsoft.com/office/drawing/2014/main" id="{EC5ACCC6-C746-D565-B8B6-7F684D7B698E}"/>
                    </a:ext>
                  </a:extLst>
                </p:cNvPr>
                <p:cNvPicPr/>
                <p:nvPr/>
              </p:nvPicPr>
              <p:blipFill>
                <a:blip r:embed="rId25"/>
                <a:stretch>
                  <a:fillRect/>
                </a:stretch>
              </p:blipFill>
              <p:spPr>
                <a:xfrm>
                  <a:off x="8148829" y="1195102"/>
                  <a:ext cx="106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Freihand 30">
                  <a:extLst>
                    <a:ext uri="{FF2B5EF4-FFF2-40B4-BE49-F238E27FC236}">
                      <a16:creationId xmlns:a16="http://schemas.microsoft.com/office/drawing/2014/main" id="{2623FB5C-6136-A36C-D2CC-382A67769F2D}"/>
                    </a:ext>
                  </a:extLst>
                </p14:cNvPr>
                <p14:cNvContentPartPr/>
                <p14:nvPr/>
              </p14:nvContentPartPr>
              <p14:xfrm>
                <a:off x="8326309" y="1143982"/>
                <a:ext cx="140040" cy="57240"/>
              </p14:xfrm>
            </p:contentPart>
          </mc:Choice>
          <mc:Fallback xmlns="">
            <p:pic>
              <p:nvPicPr>
                <p:cNvPr id="31" name="Freihand 30">
                  <a:extLst>
                    <a:ext uri="{FF2B5EF4-FFF2-40B4-BE49-F238E27FC236}">
                      <a16:creationId xmlns:a16="http://schemas.microsoft.com/office/drawing/2014/main" id="{2623FB5C-6136-A36C-D2CC-382A67769F2D}"/>
                    </a:ext>
                  </a:extLst>
                </p:cNvPr>
                <p:cNvPicPr/>
                <p:nvPr/>
              </p:nvPicPr>
              <p:blipFill>
                <a:blip r:embed="rId27"/>
                <a:stretch>
                  <a:fillRect/>
                </a:stretch>
              </p:blipFill>
              <p:spPr>
                <a:xfrm>
                  <a:off x="8317669" y="1134982"/>
                  <a:ext cx="157680" cy="74880"/>
                </a:xfrm>
                <a:prstGeom prst="rect">
                  <a:avLst/>
                </a:prstGeom>
              </p:spPr>
            </p:pic>
          </mc:Fallback>
        </mc:AlternateContent>
      </p:grpSp>
      <p:grpSp>
        <p:nvGrpSpPr>
          <p:cNvPr id="33" name="Gruppieren 32">
            <a:extLst>
              <a:ext uri="{FF2B5EF4-FFF2-40B4-BE49-F238E27FC236}">
                <a16:creationId xmlns:a16="http://schemas.microsoft.com/office/drawing/2014/main" id="{72905FBD-552C-125C-39FD-C5F9E6D75BA9}"/>
              </a:ext>
            </a:extLst>
          </p:cNvPr>
          <p:cNvGrpSpPr/>
          <p:nvPr/>
        </p:nvGrpSpPr>
        <p:grpSpPr>
          <a:xfrm>
            <a:off x="7533229" y="650062"/>
            <a:ext cx="1248480" cy="301680"/>
            <a:chOff x="7533229" y="650062"/>
            <a:chExt cx="1248480" cy="301680"/>
          </a:xfrm>
        </p:grpSpPr>
        <mc:AlternateContent xmlns:mc="http://schemas.openxmlformats.org/markup-compatibility/2006" xmlns:p14="http://schemas.microsoft.com/office/powerpoint/2010/main">
          <mc:Choice Requires="p14">
            <p:contentPart p14:bwMode="auto" r:id="rId28">
              <p14:nvContentPartPr>
                <p14:cNvPr id="2" name="Freihand 1">
                  <a:extLst>
                    <a:ext uri="{FF2B5EF4-FFF2-40B4-BE49-F238E27FC236}">
                      <a16:creationId xmlns:a16="http://schemas.microsoft.com/office/drawing/2014/main" id="{532FA1E0-2C77-31C3-CF88-DBFF03E5CEE1}"/>
                    </a:ext>
                  </a:extLst>
                </p14:cNvPr>
                <p14:cNvContentPartPr/>
                <p14:nvPr/>
              </p14:nvContentPartPr>
              <p14:xfrm>
                <a:off x="7533229" y="650062"/>
                <a:ext cx="114480" cy="186840"/>
              </p14:xfrm>
            </p:contentPart>
          </mc:Choice>
          <mc:Fallback xmlns="">
            <p:pic>
              <p:nvPicPr>
                <p:cNvPr id="2" name="Freihand 1">
                  <a:extLst>
                    <a:ext uri="{FF2B5EF4-FFF2-40B4-BE49-F238E27FC236}">
                      <a16:creationId xmlns:a16="http://schemas.microsoft.com/office/drawing/2014/main" id="{532FA1E0-2C77-31C3-CF88-DBFF03E5CEE1}"/>
                    </a:ext>
                  </a:extLst>
                </p:cNvPr>
                <p:cNvPicPr/>
                <p:nvPr/>
              </p:nvPicPr>
              <p:blipFill>
                <a:blip r:embed="rId29"/>
                <a:stretch>
                  <a:fillRect/>
                </a:stretch>
              </p:blipFill>
              <p:spPr>
                <a:xfrm>
                  <a:off x="7524589" y="641422"/>
                  <a:ext cx="1321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 name="Freihand 2">
                  <a:extLst>
                    <a:ext uri="{FF2B5EF4-FFF2-40B4-BE49-F238E27FC236}">
                      <a16:creationId xmlns:a16="http://schemas.microsoft.com/office/drawing/2014/main" id="{2DFF99B8-4BF1-2A38-83AD-64342A7A5863}"/>
                    </a:ext>
                  </a:extLst>
                </p14:cNvPr>
                <p14:cNvContentPartPr/>
                <p14:nvPr/>
              </p14:nvContentPartPr>
              <p14:xfrm>
                <a:off x="7578949" y="783622"/>
                <a:ext cx="77760" cy="95400"/>
              </p14:xfrm>
            </p:contentPart>
          </mc:Choice>
          <mc:Fallback xmlns="">
            <p:pic>
              <p:nvPicPr>
                <p:cNvPr id="3" name="Freihand 2">
                  <a:extLst>
                    <a:ext uri="{FF2B5EF4-FFF2-40B4-BE49-F238E27FC236}">
                      <a16:creationId xmlns:a16="http://schemas.microsoft.com/office/drawing/2014/main" id="{2DFF99B8-4BF1-2A38-83AD-64342A7A5863}"/>
                    </a:ext>
                  </a:extLst>
                </p:cNvPr>
                <p:cNvPicPr/>
                <p:nvPr/>
              </p:nvPicPr>
              <p:blipFill>
                <a:blip r:embed="rId31"/>
                <a:stretch>
                  <a:fillRect/>
                </a:stretch>
              </p:blipFill>
              <p:spPr>
                <a:xfrm>
                  <a:off x="7569949" y="774982"/>
                  <a:ext cx="95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 name="Freihand 3">
                  <a:extLst>
                    <a:ext uri="{FF2B5EF4-FFF2-40B4-BE49-F238E27FC236}">
                      <a16:creationId xmlns:a16="http://schemas.microsoft.com/office/drawing/2014/main" id="{6DE42D34-59D8-6A88-61BB-25750694BB36}"/>
                    </a:ext>
                  </a:extLst>
                </p14:cNvPr>
                <p14:cNvContentPartPr/>
                <p14:nvPr/>
              </p14:nvContentPartPr>
              <p14:xfrm>
                <a:off x="7729429" y="747982"/>
                <a:ext cx="126360" cy="54720"/>
              </p14:xfrm>
            </p:contentPart>
          </mc:Choice>
          <mc:Fallback xmlns="">
            <p:pic>
              <p:nvPicPr>
                <p:cNvPr id="4" name="Freihand 3">
                  <a:extLst>
                    <a:ext uri="{FF2B5EF4-FFF2-40B4-BE49-F238E27FC236}">
                      <a16:creationId xmlns:a16="http://schemas.microsoft.com/office/drawing/2014/main" id="{6DE42D34-59D8-6A88-61BB-25750694BB36}"/>
                    </a:ext>
                  </a:extLst>
                </p:cNvPr>
                <p:cNvPicPr/>
                <p:nvPr/>
              </p:nvPicPr>
              <p:blipFill>
                <a:blip r:embed="rId33"/>
                <a:stretch>
                  <a:fillRect/>
                </a:stretch>
              </p:blipFill>
              <p:spPr>
                <a:xfrm>
                  <a:off x="7720429" y="738982"/>
                  <a:ext cx="144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Freihand 8">
                  <a:extLst>
                    <a:ext uri="{FF2B5EF4-FFF2-40B4-BE49-F238E27FC236}">
                      <a16:creationId xmlns:a16="http://schemas.microsoft.com/office/drawing/2014/main" id="{3292661C-4526-EAC4-7A7D-43CD609579A4}"/>
                    </a:ext>
                  </a:extLst>
                </p14:cNvPr>
                <p14:cNvContentPartPr/>
                <p14:nvPr/>
              </p14:nvContentPartPr>
              <p14:xfrm>
                <a:off x="8032189" y="663022"/>
                <a:ext cx="115200" cy="163440"/>
              </p14:xfrm>
            </p:contentPart>
          </mc:Choice>
          <mc:Fallback xmlns="">
            <p:pic>
              <p:nvPicPr>
                <p:cNvPr id="9" name="Freihand 8">
                  <a:extLst>
                    <a:ext uri="{FF2B5EF4-FFF2-40B4-BE49-F238E27FC236}">
                      <a16:creationId xmlns:a16="http://schemas.microsoft.com/office/drawing/2014/main" id="{3292661C-4526-EAC4-7A7D-43CD609579A4}"/>
                    </a:ext>
                  </a:extLst>
                </p:cNvPr>
                <p:cNvPicPr/>
                <p:nvPr/>
              </p:nvPicPr>
              <p:blipFill>
                <a:blip r:embed="rId35"/>
                <a:stretch>
                  <a:fillRect/>
                </a:stretch>
              </p:blipFill>
              <p:spPr>
                <a:xfrm>
                  <a:off x="8023549" y="654022"/>
                  <a:ext cx="132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 name="Freihand 9">
                  <a:extLst>
                    <a:ext uri="{FF2B5EF4-FFF2-40B4-BE49-F238E27FC236}">
                      <a16:creationId xmlns:a16="http://schemas.microsoft.com/office/drawing/2014/main" id="{F123F054-9FED-3891-796F-F3F8FC1C46E1}"/>
                    </a:ext>
                  </a:extLst>
                </p14:cNvPr>
                <p14:cNvContentPartPr/>
                <p14:nvPr/>
              </p14:nvContentPartPr>
              <p14:xfrm>
                <a:off x="8206429" y="681382"/>
                <a:ext cx="71280" cy="89640"/>
              </p14:xfrm>
            </p:contentPart>
          </mc:Choice>
          <mc:Fallback xmlns="">
            <p:pic>
              <p:nvPicPr>
                <p:cNvPr id="10" name="Freihand 9">
                  <a:extLst>
                    <a:ext uri="{FF2B5EF4-FFF2-40B4-BE49-F238E27FC236}">
                      <a16:creationId xmlns:a16="http://schemas.microsoft.com/office/drawing/2014/main" id="{F123F054-9FED-3891-796F-F3F8FC1C46E1}"/>
                    </a:ext>
                  </a:extLst>
                </p:cNvPr>
                <p:cNvPicPr/>
                <p:nvPr/>
              </p:nvPicPr>
              <p:blipFill>
                <a:blip r:embed="rId37"/>
                <a:stretch>
                  <a:fillRect/>
                </a:stretch>
              </p:blipFill>
              <p:spPr>
                <a:xfrm>
                  <a:off x="8197789" y="672382"/>
                  <a:ext cx="88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 name="Freihand 10">
                  <a:extLst>
                    <a:ext uri="{FF2B5EF4-FFF2-40B4-BE49-F238E27FC236}">
                      <a16:creationId xmlns:a16="http://schemas.microsoft.com/office/drawing/2014/main" id="{41CC5315-019E-03B2-F356-00068098DED6}"/>
                    </a:ext>
                  </a:extLst>
                </p14:cNvPr>
                <p14:cNvContentPartPr/>
                <p14:nvPr/>
              </p14:nvContentPartPr>
              <p14:xfrm>
                <a:off x="8300389" y="684622"/>
                <a:ext cx="99360" cy="70200"/>
              </p14:xfrm>
            </p:contentPart>
          </mc:Choice>
          <mc:Fallback xmlns="">
            <p:pic>
              <p:nvPicPr>
                <p:cNvPr id="11" name="Freihand 10">
                  <a:extLst>
                    <a:ext uri="{FF2B5EF4-FFF2-40B4-BE49-F238E27FC236}">
                      <a16:creationId xmlns:a16="http://schemas.microsoft.com/office/drawing/2014/main" id="{41CC5315-019E-03B2-F356-00068098DED6}"/>
                    </a:ext>
                  </a:extLst>
                </p:cNvPr>
                <p:cNvPicPr/>
                <p:nvPr/>
              </p:nvPicPr>
              <p:blipFill>
                <a:blip r:embed="rId39"/>
                <a:stretch>
                  <a:fillRect/>
                </a:stretch>
              </p:blipFill>
              <p:spPr>
                <a:xfrm>
                  <a:off x="8291389" y="675982"/>
                  <a:ext cx="117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 name="Freihand 11">
                  <a:extLst>
                    <a:ext uri="{FF2B5EF4-FFF2-40B4-BE49-F238E27FC236}">
                      <a16:creationId xmlns:a16="http://schemas.microsoft.com/office/drawing/2014/main" id="{DDC6D354-98FF-7537-CA00-65B6993ECEBD}"/>
                    </a:ext>
                  </a:extLst>
                </p14:cNvPr>
                <p14:cNvContentPartPr/>
                <p14:nvPr/>
              </p14:nvContentPartPr>
              <p14:xfrm>
                <a:off x="8414149" y="674902"/>
                <a:ext cx="111600" cy="93240"/>
              </p14:xfrm>
            </p:contentPart>
          </mc:Choice>
          <mc:Fallback xmlns="">
            <p:pic>
              <p:nvPicPr>
                <p:cNvPr id="12" name="Freihand 11">
                  <a:extLst>
                    <a:ext uri="{FF2B5EF4-FFF2-40B4-BE49-F238E27FC236}">
                      <a16:creationId xmlns:a16="http://schemas.microsoft.com/office/drawing/2014/main" id="{DDC6D354-98FF-7537-CA00-65B6993ECEBD}"/>
                    </a:ext>
                  </a:extLst>
                </p:cNvPr>
                <p:cNvPicPr/>
                <p:nvPr/>
              </p:nvPicPr>
              <p:blipFill>
                <a:blip r:embed="rId41"/>
                <a:stretch>
                  <a:fillRect/>
                </a:stretch>
              </p:blipFill>
              <p:spPr>
                <a:xfrm>
                  <a:off x="8405149" y="665902"/>
                  <a:ext cx="129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 name="Freihand 13">
                  <a:extLst>
                    <a:ext uri="{FF2B5EF4-FFF2-40B4-BE49-F238E27FC236}">
                      <a16:creationId xmlns:a16="http://schemas.microsoft.com/office/drawing/2014/main" id="{78A2D88A-E589-585C-E350-20718EF1B335}"/>
                    </a:ext>
                  </a:extLst>
                </p14:cNvPr>
                <p14:cNvContentPartPr/>
                <p14:nvPr/>
              </p14:nvContentPartPr>
              <p14:xfrm>
                <a:off x="8652829" y="677062"/>
                <a:ext cx="128880" cy="97920"/>
              </p14:xfrm>
            </p:contentPart>
          </mc:Choice>
          <mc:Fallback xmlns="">
            <p:pic>
              <p:nvPicPr>
                <p:cNvPr id="14" name="Freihand 13">
                  <a:extLst>
                    <a:ext uri="{FF2B5EF4-FFF2-40B4-BE49-F238E27FC236}">
                      <a16:creationId xmlns:a16="http://schemas.microsoft.com/office/drawing/2014/main" id="{78A2D88A-E589-585C-E350-20718EF1B335}"/>
                    </a:ext>
                  </a:extLst>
                </p:cNvPr>
                <p:cNvPicPr/>
                <p:nvPr/>
              </p:nvPicPr>
              <p:blipFill>
                <a:blip r:embed="rId43"/>
                <a:stretch>
                  <a:fillRect/>
                </a:stretch>
              </p:blipFill>
              <p:spPr>
                <a:xfrm>
                  <a:off x="8643829" y="668422"/>
                  <a:ext cx="146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 name="Freihand 14">
                  <a:extLst>
                    <a:ext uri="{FF2B5EF4-FFF2-40B4-BE49-F238E27FC236}">
                      <a16:creationId xmlns:a16="http://schemas.microsoft.com/office/drawing/2014/main" id="{25D686E0-3349-1549-058C-5744DA97AD6C}"/>
                    </a:ext>
                  </a:extLst>
                </p14:cNvPr>
                <p14:cNvContentPartPr/>
                <p14:nvPr/>
              </p14:nvContentPartPr>
              <p14:xfrm>
                <a:off x="8578669" y="717382"/>
                <a:ext cx="171000" cy="51480"/>
              </p14:xfrm>
            </p:contentPart>
          </mc:Choice>
          <mc:Fallback xmlns="">
            <p:pic>
              <p:nvPicPr>
                <p:cNvPr id="15" name="Freihand 14">
                  <a:extLst>
                    <a:ext uri="{FF2B5EF4-FFF2-40B4-BE49-F238E27FC236}">
                      <a16:creationId xmlns:a16="http://schemas.microsoft.com/office/drawing/2014/main" id="{25D686E0-3349-1549-058C-5744DA97AD6C}"/>
                    </a:ext>
                  </a:extLst>
                </p:cNvPr>
                <p:cNvPicPr/>
                <p:nvPr/>
              </p:nvPicPr>
              <p:blipFill>
                <a:blip r:embed="rId45"/>
                <a:stretch>
                  <a:fillRect/>
                </a:stretch>
              </p:blipFill>
              <p:spPr>
                <a:xfrm>
                  <a:off x="8570029" y="708382"/>
                  <a:ext cx="188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679E7A28-F6FB-A627-563D-12FC6B8C970C}"/>
                    </a:ext>
                  </a:extLst>
                </p14:cNvPr>
                <p14:cNvContentPartPr/>
                <p14:nvPr/>
              </p14:nvContentPartPr>
              <p14:xfrm>
                <a:off x="7652029" y="860662"/>
                <a:ext cx="107280" cy="91080"/>
              </p14:xfrm>
            </p:contentPart>
          </mc:Choice>
          <mc:Fallback xmlns="">
            <p:pic>
              <p:nvPicPr>
                <p:cNvPr id="32" name="Freihand 31">
                  <a:extLst>
                    <a:ext uri="{FF2B5EF4-FFF2-40B4-BE49-F238E27FC236}">
                      <a16:creationId xmlns:a16="http://schemas.microsoft.com/office/drawing/2014/main" id="{679E7A28-F6FB-A627-563D-12FC6B8C970C}"/>
                    </a:ext>
                  </a:extLst>
                </p:cNvPr>
                <p:cNvPicPr/>
                <p:nvPr/>
              </p:nvPicPr>
              <p:blipFill>
                <a:blip r:embed="rId47"/>
                <a:stretch>
                  <a:fillRect/>
                </a:stretch>
              </p:blipFill>
              <p:spPr>
                <a:xfrm>
                  <a:off x="7643029" y="852022"/>
                  <a:ext cx="124920" cy="108720"/>
                </a:xfrm>
                <a:prstGeom prst="rect">
                  <a:avLst/>
                </a:prstGeom>
              </p:spPr>
            </p:pic>
          </mc:Fallback>
        </mc:AlternateContent>
      </p:grpSp>
      <p:grpSp>
        <p:nvGrpSpPr>
          <p:cNvPr id="66" name="Gruppieren 65">
            <a:extLst>
              <a:ext uri="{FF2B5EF4-FFF2-40B4-BE49-F238E27FC236}">
                <a16:creationId xmlns:a16="http://schemas.microsoft.com/office/drawing/2014/main" id="{D6C0E2AD-8FB6-A2F5-16E1-A2AE3546A84C}"/>
              </a:ext>
            </a:extLst>
          </p:cNvPr>
          <p:cNvGrpSpPr/>
          <p:nvPr/>
        </p:nvGrpSpPr>
        <p:grpSpPr>
          <a:xfrm>
            <a:off x="8588389" y="868582"/>
            <a:ext cx="3579480" cy="383760"/>
            <a:chOff x="8588389" y="868582"/>
            <a:chExt cx="3579480" cy="383760"/>
          </a:xfrm>
        </p:grpSpPr>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5D429929-EA9F-0E97-0D63-0A7E1A63CC67}"/>
                    </a:ext>
                  </a:extLst>
                </p14:cNvPr>
                <p14:cNvContentPartPr/>
                <p14:nvPr/>
              </p14:nvContentPartPr>
              <p14:xfrm>
                <a:off x="8588389" y="1019422"/>
                <a:ext cx="151200" cy="191520"/>
              </p14:xfrm>
            </p:contentPart>
          </mc:Choice>
          <mc:Fallback xmlns="">
            <p:pic>
              <p:nvPicPr>
                <p:cNvPr id="35" name="Freihand 34">
                  <a:extLst>
                    <a:ext uri="{FF2B5EF4-FFF2-40B4-BE49-F238E27FC236}">
                      <a16:creationId xmlns:a16="http://schemas.microsoft.com/office/drawing/2014/main" id="{5D429929-EA9F-0E97-0D63-0A7E1A63CC67}"/>
                    </a:ext>
                  </a:extLst>
                </p:cNvPr>
                <p:cNvPicPr/>
                <p:nvPr/>
              </p:nvPicPr>
              <p:blipFill>
                <a:blip r:embed="rId49"/>
                <a:stretch>
                  <a:fillRect/>
                </a:stretch>
              </p:blipFill>
              <p:spPr>
                <a:xfrm>
                  <a:off x="8579389" y="1010422"/>
                  <a:ext cx="168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00CE1279-C2FD-959E-B88F-58C70B5811EA}"/>
                    </a:ext>
                  </a:extLst>
                </p14:cNvPr>
                <p14:cNvContentPartPr/>
                <p14:nvPr/>
              </p14:nvContentPartPr>
              <p14:xfrm>
                <a:off x="8683069" y="1142542"/>
                <a:ext cx="62640" cy="48960"/>
              </p14:xfrm>
            </p:contentPart>
          </mc:Choice>
          <mc:Fallback xmlns="">
            <p:pic>
              <p:nvPicPr>
                <p:cNvPr id="36" name="Freihand 35">
                  <a:extLst>
                    <a:ext uri="{FF2B5EF4-FFF2-40B4-BE49-F238E27FC236}">
                      <a16:creationId xmlns:a16="http://schemas.microsoft.com/office/drawing/2014/main" id="{00CE1279-C2FD-959E-B88F-58C70B5811EA}"/>
                    </a:ext>
                  </a:extLst>
                </p:cNvPr>
                <p:cNvPicPr/>
                <p:nvPr/>
              </p:nvPicPr>
              <p:blipFill>
                <a:blip r:embed="rId51"/>
                <a:stretch>
                  <a:fillRect/>
                </a:stretch>
              </p:blipFill>
              <p:spPr>
                <a:xfrm>
                  <a:off x="8674069" y="1133542"/>
                  <a:ext cx="80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CBE6EE62-0881-E889-6809-778892B36C54}"/>
                    </a:ext>
                  </a:extLst>
                </p14:cNvPr>
                <p14:cNvContentPartPr/>
                <p14:nvPr/>
              </p14:nvContentPartPr>
              <p14:xfrm>
                <a:off x="8814469" y="1170622"/>
                <a:ext cx="83520" cy="81720"/>
              </p14:xfrm>
            </p:contentPart>
          </mc:Choice>
          <mc:Fallback xmlns="">
            <p:pic>
              <p:nvPicPr>
                <p:cNvPr id="37" name="Freihand 36">
                  <a:extLst>
                    <a:ext uri="{FF2B5EF4-FFF2-40B4-BE49-F238E27FC236}">
                      <a16:creationId xmlns:a16="http://schemas.microsoft.com/office/drawing/2014/main" id="{CBE6EE62-0881-E889-6809-778892B36C54}"/>
                    </a:ext>
                  </a:extLst>
                </p:cNvPr>
                <p:cNvPicPr/>
                <p:nvPr/>
              </p:nvPicPr>
              <p:blipFill>
                <a:blip r:embed="rId53"/>
                <a:stretch>
                  <a:fillRect/>
                </a:stretch>
              </p:blipFill>
              <p:spPr>
                <a:xfrm>
                  <a:off x="8805829" y="1161982"/>
                  <a:ext cx="101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DE81FCB5-905C-1FD6-60E6-56A0A43D651E}"/>
                    </a:ext>
                  </a:extLst>
                </p14:cNvPr>
                <p14:cNvContentPartPr/>
                <p14:nvPr/>
              </p14:nvContentPartPr>
              <p14:xfrm>
                <a:off x="8972509" y="976222"/>
                <a:ext cx="71640" cy="232560"/>
              </p14:xfrm>
            </p:contentPart>
          </mc:Choice>
          <mc:Fallback xmlns="">
            <p:pic>
              <p:nvPicPr>
                <p:cNvPr id="38" name="Freihand 37">
                  <a:extLst>
                    <a:ext uri="{FF2B5EF4-FFF2-40B4-BE49-F238E27FC236}">
                      <a16:creationId xmlns:a16="http://schemas.microsoft.com/office/drawing/2014/main" id="{DE81FCB5-905C-1FD6-60E6-56A0A43D651E}"/>
                    </a:ext>
                  </a:extLst>
                </p:cNvPr>
                <p:cNvPicPr/>
                <p:nvPr/>
              </p:nvPicPr>
              <p:blipFill>
                <a:blip r:embed="rId55"/>
                <a:stretch>
                  <a:fillRect/>
                </a:stretch>
              </p:blipFill>
              <p:spPr>
                <a:xfrm>
                  <a:off x="8963509" y="967582"/>
                  <a:ext cx="892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F749B878-15C0-A38A-747A-604430AC2EB8}"/>
                    </a:ext>
                  </a:extLst>
                </p14:cNvPr>
                <p14:cNvContentPartPr/>
                <p14:nvPr/>
              </p14:nvContentPartPr>
              <p14:xfrm>
                <a:off x="9039109" y="994222"/>
                <a:ext cx="168840" cy="197640"/>
              </p14:xfrm>
            </p:contentPart>
          </mc:Choice>
          <mc:Fallback xmlns="">
            <p:pic>
              <p:nvPicPr>
                <p:cNvPr id="39" name="Freihand 38">
                  <a:extLst>
                    <a:ext uri="{FF2B5EF4-FFF2-40B4-BE49-F238E27FC236}">
                      <a16:creationId xmlns:a16="http://schemas.microsoft.com/office/drawing/2014/main" id="{F749B878-15C0-A38A-747A-604430AC2EB8}"/>
                    </a:ext>
                  </a:extLst>
                </p:cNvPr>
                <p:cNvPicPr/>
                <p:nvPr/>
              </p:nvPicPr>
              <p:blipFill>
                <a:blip r:embed="rId57"/>
                <a:stretch>
                  <a:fillRect/>
                </a:stretch>
              </p:blipFill>
              <p:spPr>
                <a:xfrm>
                  <a:off x="9030109" y="985222"/>
                  <a:ext cx="186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704CE43C-FDEE-8895-5301-DB188ABDCDCC}"/>
                    </a:ext>
                  </a:extLst>
                </p14:cNvPr>
                <p14:cNvContentPartPr/>
                <p14:nvPr/>
              </p14:nvContentPartPr>
              <p14:xfrm>
                <a:off x="9238549" y="1016902"/>
                <a:ext cx="101880" cy="157680"/>
              </p14:xfrm>
            </p:contentPart>
          </mc:Choice>
          <mc:Fallback xmlns="">
            <p:pic>
              <p:nvPicPr>
                <p:cNvPr id="40" name="Freihand 39">
                  <a:extLst>
                    <a:ext uri="{FF2B5EF4-FFF2-40B4-BE49-F238E27FC236}">
                      <a16:creationId xmlns:a16="http://schemas.microsoft.com/office/drawing/2014/main" id="{704CE43C-FDEE-8895-5301-DB188ABDCDCC}"/>
                    </a:ext>
                  </a:extLst>
                </p:cNvPr>
                <p:cNvPicPr/>
                <p:nvPr/>
              </p:nvPicPr>
              <p:blipFill>
                <a:blip r:embed="rId59"/>
                <a:stretch>
                  <a:fillRect/>
                </a:stretch>
              </p:blipFill>
              <p:spPr>
                <a:xfrm>
                  <a:off x="9229909" y="1008262"/>
                  <a:ext cx="119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663CFCA7-46D5-1F35-50FE-CEB8FB156FE9}"/>
                    </a:ext>
                  </a:extLst>
                </p14:cNvPr>
                <p14:cNvContentPartPr/>
                <p14:nvPr/>
              </p14:nvContentPartPr>
              <p14:xfrm>
                <a:off x="9440509" y="1032382"/>
                <a:ext cx="9720" cy="108360"/>
              </p14:xfrm>
            </p:contentPart>
          </mc:Choice>
          <mc:Fallback xmlns="">
            <p:pic>
              <p:nvPicPr>
                <p:cNvPr id="41" name="Freihand 40">
                  <a:extLst>
                    <a:ext uri="{FF2B5EF4-FFF2-40B4-BE49-F238E27FC236}">
                      <a16:creationId xmlns:a16="http://schemas.microsoft.com/office/drawing/2014/main" id="{663CFCA7-46D5-1F35-50FE-CEB8FB156FE9}"/>
                    </a:ext>
                  </a:extLst>
                </p:cNvPr>
                <p:cNvPicPr/>
                <p:nvPr/>
              </p:nvPicPr>
              <p:blipFill>
                <a:blip r:embed="rId61"/>
                <a:stretch>
                  <a:fillRect/>
                </a:stretch>
              </p:blipFill>
              <p:spPr>
                <a:xfrm>
                  <a:off x="9431509" y="1023742"/>
                  <a:ext cx="27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B5D1B9E8-81DC-5FAC-63B4-A2B49C9F3126}"/>
                    </a:ext>
                  </a:extLst>
                </p14:cNvPr>
                <p14:cNvContentPartPr/>
                <p14:nvPr/>
              </p14:nvContentPartPr>
              <p14:xfrm>
                <a:off x="9443029" y="944902"/>
                <a:ext cx="7920" cy="7920"/>
              </p14:xfrm>
            </p:contentPart>
          </mc:Choice>
          <mc:Fallback xmlns="">
            <p:pic>
              <p:nvPicPr>
                <p:cNvPr id="42" name="Freihand 41">
                  <a:extLst>
                    <a:ext uri="{FF2B5EF4-FFF2-40B4-BE49-F238E27FC236}">
                      <a16:creationId xmlns:a16="http://schemas.microsoft.com/office/drawing/2014/main" id="{B5D1B9E8-81DC-5FAC-63B4-A2B49C9F3126}"/>
                    </a:ext>
                  </a:extLst>
                </p:cNvPr>
                <p:cNvPicPr/>
                <p:nvPr/>
              </p:nvPicPr>
              <p:blipFill>
                <a:blip r:embed="rId63"/>
                <a:stretch>
                  <a:fillRect/>
                </a:stretch>
              </p:blipFill>
              <p:spPr>
                <a:xfrm>
                  <a:off x="9434389" y="935902"/>
                  <a:ext cx="25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EA5A1F04-F9BE-CF38-44BF-EB03D7125566}"/>
                    </a:ext>
                  </a:extLst>
                </p14:cNvPr>
                <p14:cNvContentPartPr/>
                <p14:nvPr/>
              </p14:nvContentPartPr>
              <p14:xfrm>
                <a:off x="9518269" y="952462"/>
                <a:ext cx="84240" cy="232560"/>
              </p14:xfrm>
            </p:contentPart>
          </mc:Choice>
          <mc:Fallback xmlns="">
            <p:pic>
              <p:nvPicPr>
                <p:cNvPr id="43" name="Freihand 42">
                  <a:extLst>
                    <a:ext uri="{FF2B5EF4-FFF2-40B4-BE49-F238E27FC236}">
                      <a16:creationId xmlns:a16="http://schemas.microsoft.com/office/drawing/2014/main" id="{EA5A1F04-F9BE-CF38-44BF-EB03D7125566}"/>
                    </a:ext>
                  </a:extLst>
                </p:cNvPr>
                <p:cNvPicPr/>
                <p:nvPr/>
              </p:nvPicPr>
              <p:blipFill>
                <a:blip r:embed="rId65"/>
                <a:stretch>
                  <a:fillRect/>
                </a:stretch>
              </p:blipFill>
              <p:spPr>
                <a:xfrm>
                  <a:off x="9509629" y="943822"/>
                  <a:ext cx="101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EE628201-BDF9-F279-B49F-404258EE879B}"/>
                    </a:ext>
                  </a:extLst>
                </p14:cNvPr>
                <p14:cNvContentPartPr/>
                <p14:nvPr/>
              </p14:nvContentPartPr>
              <p14:xfrm>
                <a:off x="9667669" y="1070542"/>
                <a:ext cx="170640" cy="19800"/>
              </p14:xfrm>
            </p:contentPart>
          </mc:Choice>
          <mc:Fallback xmlns="">
            <p:pic>
              <p:nvPicPr>
                <p:cNvPr id="44" name="Freihand 43">
                  <a:extLst>
                    <a:ext uri="{FF2B5EF4-FFF2-40B4-BE49-F238E27FC236}">
                      <a16:creationId xmlns:a16="http://schemas.microsoft.com/office/drawing/2014/main" id="{EE628201-BDF9-F279-B49F-404258EE879B}"/>
                    </a:ext>
                  </a:extLst>
                </p:cNvPr>
                <p:cNvPicPr/>
                <p:nvPr/>
              </p:nvPicPr>
              <p:blipFill>
                <a:blip r:embed="rId67"/>
                <a:stretch>
                  <a:fillRect/>
                </a:stretch>
              </p:blipFill>
              <p:spPr>
                <a:xfrm>
                  <a:off x="9658669" y="1061902"/>
                  <a:ext cx="188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41CF0A52-209B-0A82-A40D-6EC9BE91989A}"/>
                    </a:ext>
                  </a:extLst>
                </p14:cNvPr>
                <p14:cNvContentPartPr/>
                <p14:nvPr/>
              </p14:nvContentPartPr>
              <p14:xfrm>
                <a:off x="9696829" y="1131382"/>
                <a:ext cx="163440" cy="15480"/>
              </p14:xfrm>
            </p:contentPart>
          </mc:Choice>
          <mc:Fallback xmlns="">
            <p:pic>
              <p:nvPicPr>
                <p:cNvPr id="45" name="Freihand 44">
                  <a:extLst>
                    <a:ext uri="{FF2B5EF4-FFF2-40B4-BE49-F238E27FC236}">
                      <a16:creationId xmlns:a16="http://schemas.microsoft.com/office/drawing/2014/main" id="{41CF0A52-209B-0A82-A40D-6EC9BE91989A}"/>
                    </a:ext>
                  </a:extLst>
                </p:cNvPr>
                <p:cNvPicPr/>
                <p:nvPr/>
              </p:nvPicPr>
              <p:blipFill>
                <a:blip r:embed="rId69"/>
                <a:stretch>
                  <a:fillRect/>
                </a:stretch>
              </p:blipFill>
              <p:spPr>
                <a:xfrm>
                  <a:off x="9688189" y="1122742"/>
                  <a:ext cx="181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287A1EB4-05A5-F176-B57D-57D940930A41}"/>
                    </a:ext>
                  </a:extLst>
                </p14:cNvPr>
                <p14:cNvContentPartPr/>
                <p14:nvPr/>
              </p14:nvContentPartPr>
              <p14:xfrm>
                <a:off x="9976189" y="987742"/>
                <a:ext cx="131760" cy="195480"/>
              </p14:xfrm>
            </p:contentPart>
          </mc:Choice>
          <mc:Fallback xmlns="">
            <p:pic>
              <p:nvPicPr>
                <p:cNvPr id="46" name="Freihand 45">
                  <a:extLst>
                    <a:ext uri="{FF2B5EF4-FFF2-40B4-BE49-F238E27FC236}">
                      <a16:creationId xmlns:a16="http://schemas.microsoft.com/office/drawing/2014/main" id="{287A1EB4-05A5-F176-B57D-57D940930A41}"/>
                    </a:ext>
                  </a:extLst>
                </p:cNvPr>
                <p:cNvPicPr/>
                <p:nvPr/>
              </p:nvPicPr>
              <p:blipFill>
                <a:blip r:embed="rId71"/>
                <a:stretch>
                  <a:fillRect/>
                </a:stretch>
              </p:blipFill>
              <p:spPr>
                <a:xfrm>
                  <a:off x="9967189" y="979102"/>
                  <a:ext cx="149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E41B9508-B006-50CF-200F-FD1F4EAC745C}"/>
                    </a:ext>
                  </a:extLst>
                </p14:cNvPr>
                <p14:cNvContentPartPr/>
                <p14:nvPr/>
              </p14:nvContentPartPr>
              <p14:xfrm>
                <a:off x="10130269" y="1019062"/>
                <a:ext cx="89280" cy="126720"/>
              </p14:xfrm>
            </p:contentPart>
          </mc:Choice>
          <mc:Fallback xmlns="">
            <p:pic>
              <p:nvPicPr>
                <p:cNvPr id="47" name="Freihand 46">
                  <a:extLst>
                    <a:ext uri="{FF2B5EF4-FFF2-40B4-BE49-F238E27FC236}">
                      <a16:creationId xmlns:a16="http://schemas.microsoft.com/office/drawing/2014/main" id="{E41B9508-B006-50CF-200F-FD1F4EAC745C}"/>
                    </a:ext>
                  </a:extLst>
                </p:cNvPr>
                <p:cNvPicPr/>
                <p:nvPr/>
              </p:nvPicPr>
              <p:blipFill>
                <a:blip r:embed="rId73"/>
                <a:stretch>
                  <a:fillRect/>
                </a:stretch>
              </p:blipFill>
              <p:spPr>
                <a:xfrm>
                  <a:off x="10121269" y="1010422"/>
                  <a:ext cx="106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62763E93-74D9-BDD3-1F56-4006958FC2CD}"/>
                    </a:ext>
                  </a:extLst>
                </p14:cNvPr>
                <p14:cNvContentPartPr/>
                <p14:nvPr/>
              </p14:nvContentPartPr>
              <p14:xfrm>
                <a:off x="10251589" y="1023022"/>
                <a:ext cx="239760" cy="115560"/>
              </p14:xfrm>
            </p:contentPart>
          </mc:Choice>
          <mc:Fallback xmlns="">
            <p:pic>
              <p:nvPicPr>
                <p:cNvPr id="48" name="Freihand 47">
                  <a:extLst>
                    <a:ext uri="{FF2B5EF4-FFF2-40B4-BE49-F238E27FC236}">
                      <a16:creationId xmlns:a16="http://schemas.microsoft.com/office/drawing/2014/main" id="{62763E93-74D9-BDD3-1F56-4006958FC2CD}"/>
                    </a:ext>
                  </a:extLst>
                </p:cNvPr>
                <p:cNvPicPr/>
                <p:nvPr/>
              </p:nvPicPr>
              <p:blipFill>
                <a:blip r:embed="rId75"/>
                <a:stretch>
                  <a:fillRect/>
                </a:stretch>
              </p:blipFill>
              <p:spPr>
                <a:xfrm>
                  <a:off x="10242949" y="1014382"/>
                  <a:ext cx="257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B853151B-BE00-AA48-FD77-9D6A5B989DAF}"/>
                    </a:ext>
                  </a:extLst>
                </p14:cNvPr>
                <p14:cNvContentPartPr/>
                <p14:nvPr/>
              </p14:nvContentPartPr>
              <p14:xfrm>
                <a:off x="10507549" y="989542"/>
                <a:ext cx="135000" cy="128160"/>
              </p14:xfrm>
            </p:contentPart>
          </mc:Choice>
          <mc:Fallback xmlns="">
            <p:pic>
              <p:nvPicPr>
                <p:cNvPr id="49" name="Freihand 48">
                  <a:extLst>
                    <a:ext uri="{FF2B5EF4-FFF2-40B4-BE49-F238E27FC236}">
                      <a16:creationId xmlns:a16="http://schemas.microsoft.com/office/drawing/2014/main" id="{B853151B-BE00-AA48-FD77-9D6A5B989DAF}"/>
                    </a:ext>
                  </a:extLst>
                </p:cNvPr>
                <p:cNvPicPr/>
                <p:nvPr/>
              </p:nvPicPr>
              <p:blipFill>
                <a:blip r:embed="rId77"/>
                <a:stretch>
                  <a:fillRect/>
                </a:stretch>
              </p:blipFill>
              <p:spPr>
                <a:xfrm>
                  <a:off x="10498549" y="980902"/>
                  <a:ext cx="152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EA8BC850-A9CD-B152-88ED-F2AAEE432D67}"/>
                    </a:ext>
                  </a:extLst>
                </p14:cNvPr>
                <p14:cNvContentPartPr/>
                <p14:nvPr/>
              </p14:nvContentPartPr>
              <p14:xfrm>
                <a:off x="10513309" y="1089622"/>
                <a:ext cx="86040" cy="25560"/>
              </p14:xfrm>
            </p:contentPart>
          </mc:Choice>
          <mc:Fallback xmlns="">
            <p:pic>
              <p:nvPicPr>
                <p:cNvPr id="50" name="Freihand 49">
                  <a:extLst>
                    <a:ext uri="{FF2B5EF4-FFF2-40B4-BE49-F238E27FC236}">
                      <a16:creationId xmlns:a16="http://schemas.microsoft.com/office/drawing/2014/main" id="{EA8BC850-A9CD-B152-88ED-F2AAEE432D67}"/>
                    </a:ext>
                  </a:extLst>
                </p:cNvPr>
                <p:cNvPicPr/>
                <p:nvPr/>
              </p:nvPicPr>
              <p:blipFill>
                <a:blip r:embed="rId79"/>
                <a:stretch>
                  <a:fillRect/>
                </a:stretch>
              </p:blipFill>
              <p:spPr>
                <a:xfrm>
                  <a:off x="10504309" y="1080982"/>
                  <a:ext cx="103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07BE6DA6-F491-67D3-960A-EECAF49C93F5}"/>
                    </a:ext>
                  </a:extLst>
                </p14:cNvPr>
                <p14:cNvContentPartPr/>
                <p14:nvPr/>
              </p14:nvContentPartPr>
              <p14:xfrm>
                <a:off x="10687549" y="928342"/>
                <a:ext cx="84960" cy="243360"/>
              </p14:xfrm>
            </p:contentPart>
          </mc:Choice>
          <mc:Fallback xmlns="">
            <p:pic>
              <p:nvPicPr>
                <p:cNvPr id="51" name="Freihand 50">
                  <a:extLst>
                    <a:ext uri="{FF2B5EF4-FFF2-40B4-BE49-F238E27FC236}">
                      <a16:creationId xmlns:a16="http://schemas.microsoft.com/office/drawing/2014/main" id="{07BE6DA6-F491-67D3-960A-EECAF49C93F5}"/>
                    </a:ext>
                  </a:extLst>
                </p:cNvPr>
                <p:cNvPicPr/>
                <p:nvPr/>
              </p:nvPicPr>
              <p:blipFill>
                <a:blip r:embed="rId81"/>
                <a:stretch>
                  <a:fillRect/>
                </a:stretch>
              </p:blipFill>
              <p:spPr>
                <a:xfrm>
                  <a:off x="10678549" y="919702"/>
                  <a:ext cx="1026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433A993D-60C9-F0D5-E182-AFA55B38AE70}"/>
                    </a:ext>
                  </a:extLst>
                </p14:cNvPr>
                <p14:cNvContentPartPr/>
                <p14:nvPr/>
              </p14:nvContentPartPr>
              <p14:xfrm>
                <a:off x="10813909" y="976582"/>
                <a:ext cx="199440" cy="154080"/>
              </p14:xfrm>
            </p:contentPart>
          </mc:Choice>
          <mc:Fallback xmlns="">
            <p:pic>
              <p:nvPicPr>
                <p:cNvPr id="52" name="Freihand 51">
                  <a:extLst>
                    <a:ext uri="{FF2B5EF4-FFF2-40B4-BE49-F238E27FC236}">
                      <a16:creationId xmlns:a16="http://schemas.microsoft.com/office/drawing/2014/main" id="{433A993D-60C9-F0D5-E182-AFA55B38AE70}"/>
                    </a:ext>
                  </a:extLst>
                </p:cNvPr>
                <p:cNvPicPr/>
                <p:nvPr/>
              </p:nvPicPr>
              <p:blipFill>
                <a:blip r:embed="rId83"/>
                <a:stretch>
                  <a:fillRect/>
                </a:stretch>
              </p:blipFill>
              <p:spPr>
                <a:xfrm>
                  <a:off x="10805269" y="967582"/>
                  <a:ext cx="217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4B6F50EE-0208-F095-0387-5261B429717F}"/>
                    </a:ext>
                  </a:extLst>
                </p14:cNvPr>
                <p14:cNvContentPartPr/>
                <p14:nvPr/>
              </p14:nvContentPartPr>
              <p14:xfrm>
                <a:off x="10965109" y="965422"/>
                <a:ext cx="227880" cy="128160"/>
              </p14:xfrm>
            </p:contentPart>
          </mc:Choice>
          <mc:Fallback xmlns="">
            <p:pic>
              <p:nvPicPr>
                <p:cNvPr id="53" name="Freihand 52">
                  <a:extLst>
                    <a:ext uri="{FF2B5EF4-FFF2-40B4-BE49-F238E27FC236}">
                      <a16:creationId xmlns:a16="http://schemas.microsoft.com/office/drawing/2014/main" id="{4B6F50EE-0208-F095-0387-5261B429717F}"/>
                    </a:ext>
                  </a:extLst>
                </p:cNvPr>
                <p:cNvPicPr/>
                <p:nvPr/>
              </p:nvPicPr>
              <p:blipFill>
                <a:blip r:embed="rId85"/>
                <a:stretch>
                  <a:fillRect/>
                </a:stretch>
              </p:blipFill>
              <p:spPr>
                <a:xfrm>
                  <a:off x="10956469" y="956422"/>
                  <a:ext cx="245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37124BB4-6D58-1EF5-E9A7-A81BDEBA7C1F}"/>
                    </a:ext>
                  </a:extLst>
                </p14:cNvPr>
                <p14:cNvContentPartPr/>
                <p14:nvPr/>
              </p14:nvContentPartPr>
              <p14:xfrm>
                <a:off x="11150509" y="945262"/>
                <a:ext cx="162720" cy="169560"/>
              </p14:xfrm>
            </p:contentPart>
          </mc:Choice>
          <mc:Fallback xmlns="">
            <p:pic>
              <p:nvPicPr>
                <p:cNvPr id="54" name="Freihand 53">
                  <a:extLst>
                    <a:ext uri="{FF2B5EF4-FFF2-40B4-BE49-F238E27FC236}">
                      <a16:creationId xmlns:a16="http://schemas.microsoft.com/office/drawing/2014/main" id="{37124BB4-6D58-1EF5-E9A7-A81BDEBA7C1F}"/>
                    </a:ext>
                  </a:extLst>
                </p:cNvPr>
                <p:cNvPicPr/>
                <p:nvPr/>
              </p:nvPicPr>
              <p:blipFill>
                <a:blip r:embed="rId87"/>
                <a:stretch>
                  <a:fillRect/>
                </a:stretch>
              </p:blipFill>
              <p:spPr>
                <a:xfrm>
                  <a:off x="11141509" y="936622"/>
                  <a:ext cx="180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4814D243-65EF-6CBC-9F37-3A09E73F33A1}"/>
                    </a:ext>
                  </a:extLst>
                </p14:cNvPr>
                <p14:cNvContentPartPr/>
                <p14:nvPr/>
              </p14:nvContentPartPr>
              <p14:xfrm>
                <a:off x="11214949" y="903502"/>
                <a:ext cx="176760" cy="224280"/>
              </p14:xfrm>
            </p:contentPart>
          </mc:Choice>
          <mc:Fallback xmlns="">
            <p:pic>
              <p:nvPicPr>
                <p:cNvPr id="55" name="Freihand 54">
                  <a:extLst>
                    <a:ext uri="{FF2B5EF4-FFF2-40B4-BE49-F238E27FC236}">
                      <a16:creationId xmlns:a16="http://schemas.microsoft.com/office/drawing/2014/main" id="{4814D243-65EF-6CBC-9F37-3A09E73F33A1}"/>
                    </a:ext>
                  </a:extLst>
                </p:cNvPr>
                <p:cNvPicPr/>
                <p:nvPr/>
              </p:nvPicPr>
              <p:blipFill>
                <a:blip r:embed="rId89"/>
                <a:stretch>
                  <a:fillRect/>
                </a:stretch>
              </p:blipFill>
              <p:spPr>
                <a:xfrm>
                  <a:off x="11205949" y="894502"/>
                  <a:ext cx="1944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E5E3DC46-BE21-34B8-D846-C1722E50E608}"/>
                    </a:ext>
                  </a:extLst>
                </p14:cNvPr>
                <p14:cNvContentPartPr/>
                <p14:nvPr/>
              </p14:nvContentPartPr>
              <p14:xfrm>
                <a:off x="11396029" y="872182"/>
                <a:ext cx="66960" cy="290880"/>
              </p14:xfrm>
            </p:contentPart>
          </mc:Choice>
          <mc:Fallback xmlns="">
            <p:pic>
              <p:nvPicPr>
                <p:cNvPr id="56" name="Freihand 55">
                  <a:extLst>
                    <a:ext uri="{FF2B5EF4-FFF2-40B4-BE49-F238E27FC236}">
                      <a16:creationId xmlns:a16="http://schemas.microsoft.com/office/drawing/2014/main" id="{E5E3DC46-BE21-34B8-D846-C1722E50E608}"/>
                    </a:ext>
                  </a:extLst>
                </p:cNvPr>
                <p:cNvPicPr/>
                <p:nvPr/>
              </p:nvPicPr>
              <p:blipFill>
                <a:blip r:embed="rId91"/>
                <a:stretch>
                  <a:fillRect/>
                </a:stretch>
              </p:blipFill>
              <p:spPr>
                <a:xfrm>
                  <a:off x="11387389" y="863182"/>
                  <a:ext cx="846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37200A01-506C-98C9-6452-C5D882CC1BA0}"/>
                    </a:ext>
                  </a:extLst>
                </p14:cNvPr>
                <p14:cNvContentPartPr/>
                <p14:nvPr/>
              </p14:nvContentPartPr>
              <p14:xfrm>
                <a:off x="11518789" y="978742"/>
                <a:ext cx="143640" cy="9000"/>
              </p14:xfrm>
            </p:contentPart>
          </mc:Choice>
          <mc:Fallback xmlns="">
            <p:pic>
              <p:nvPicPr>
                <p:cNvPr id="57" name="Freihand 56">
                  <a:extLst>
                    <a:ext uri="{FF2B5EF4-FFF2-40B4-BE49-F238E27FC236}">
                      <a16:creationId xmlns:a16="http://schemas.microsoft.com/office/drawing/2014/main" id="{37200A01-506C-98C9-6452-C5D882CC1BA0}"/>
                    </a:ext>
                  </a:extLst>
                </p:cNvPr>
                <p:cNvPicPr/>
                <p:nvPr/>
              </p:nvPicPr>
              <p:blipFill>
                <a:blip r:embed="rId93"/>
                <a:stretch>
                  <a:fillRect/>
                </a:stretch>
              </p:blipFill>
              <p:spPr>
                <a:xfrm>
                  <a:off x="11510149" y="970102"/>
                  <a:ext cx="161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D11D5856-08AF-9821-FCB2-6DC79AE1874B}"/>
                    </a:ext>
                  </a:extLst>
                </p14:cNvPr>
                <p14:cNvContentPartPr/>
                <p14:nvPr/>
              </p14:nvContentPartPr>
              <p14:xfrm>
                <a:off x="11526709" y="868582"/>
                <a:ext cx="184680" cy="232920"/>
              </p14:xfrm>
            </p:contentPart>
          </mc:Choice>
          <mc:Fallback xmlns="">
            <p:pic>
              <p:nvPicPr>
                <p:cNvPr id="58" name="Freihand 57">
                  <a:extLst>
                    <a:ext uri="{FF2B5EF4-FFF2-40B4-BE49-F238E27FC236}">
                      <a16:creationId xmlns:a16="http://schemas.microsoft.com/office/drawing/2014/main" id="{D11D5856-08AF-9821-FCB2-6DC79AE1874B}"/>
                    </a:ext>
                  </a:extLst>
                </p:cNvPr>
                <p:cNvPicPr/>
                <p:nvPr/>
              </p:nvPicPr>
              <p:blipFill>
                <a:blip r:embed="rId95"/>
                <a:stretch>
                  <a:fillRect/>
                </a:stretch>
              </p:blipFill>
              <p:spPr>
                <a:xfrm>
                  <a:off x="11517709" y="859582"/>
                  <a:ext cx="202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8D33E436-833D-794F-7E22-433CC367C382}"/>
                    </a:ext>
                  </a:extLst>
                </p14:cNvPr>
                <p14:cNvContentPartPr/>
                <p14:nvPr/>
              </p14:nvContentPartPr>
              <p14:xfrm>
                <a:off x="11736229" y="944542"/>
                <a:ext cx="93240" cy="124560"/>
              </p14:xfrm>
            </p:contentPart>
          </mc:Choice>
          <mc:Fallback xmlns="">
            <p:pic>
              <p:nvPicPr>
                <p:cNvPr id="59" name="Freihand 58">
                  <a:extLst>
                    <a:ext uri="{FF2B5EF4-FFF2-40B4-BE49-F238E27FC236}">
                      <a16:creationId xmlns:a16="http://schemas.microsoft.com/office/drawing/2014/main" id="{8D33E436-833D-794F-7E22-433CC367C382}"/>
                    </a:ext>
                  </a:extLst>
                </p:cNvPr>
                <p:cNvPicPr/>
                <p:nvPr/>
              </p:nvPicPr>
              <p:blipFill>
                <a:blip r:embed="rId97"/>
                <a:stretch>
                  <a:fillRect/>
                </a:stretch>
              </p:blipFill>
              <p:spPr>
                <a:xfrm>
                  <a:off x="11727229" y="935542"/>
                  <a:ext cx="110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0C1384C3-CD46-B4D7-45FE-A5317C3E1E3A}"/>
                    </a:ext>
                  </a:extLst>
                </p14:cNvPr>
                <p14:cNvContentPartPr/>
                <p14:nvPr/>
              </p14:nvContentPartPr>
              <p14:xfrm>
                <a:off x="11843149" y="927622"/>
                <a:ext cx="96120" cy="123840"/>
              </p14:xfrm>
            </p:contentPart>
          </mc:Choice>
          <mc:Fallback xmlns="">
            <p:pic>
              <p:nvPicPr>
                <p:cNvPr id="60" name="Freihand 59">
                  <a:extLst>
                    <a:ext uri="{FF2B5EF4-FFF2-40B4-BE49-F238E27FC236}">
                      <a16:creationId xmlns:a16="http://schemas.microsoft.com/office/drawing/2014/main" id="{0C1384C3-CD46-B4D7-45FE-A5317C3E1E3A}"/>
                    </a:ext>
                  </a:extLst>
                </p:cNvPr>
                <p:cNvPicPr/>
                <p:nvPr/>
              </p:nvPicPr>
              <p:blipFill>
                <a:blip r:embed="rId99"/>
                <a:stretch>
                  <a:fillRect/>
                </a:stretch>
              </p:blipFill>
              <p:spPr>
                <a:xfrm>
                  <a:off x="11834149" y="918982"/>
                  <a:ext cx="113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5029741E-F15C-CAE7-E749-9786F617A2C0}"/>
                    </a:ext>
                  </a:extLst>
                </p14:cNvPr>
                <p14:cNvContentPartPr/>
                <p14:nvPr/>
              </p14:nvContentPartPr>
              <p14:xfrm>
                <a:off x="11873389" y="918622"/>
                <a:ext cx="209520" cy="137520"/>
              </p14:xfrm>
            </p:contentPart>
          </mc:Choice>
          <mc:Fallback xmlns="">
            <p:pic>
              <p:nvPicPr>
                <p:cNvPr id="61" name="Freihand 60">
                  <a:extLst>
                    <a:ext uri="{FF2B5EF4-FFF2-40B4-BE49-F238E27FC236}">
                      <a16:creationId xmlns:a16="http://schemas.microsoft.com/office/drawing/2014/main" id="{5029741E-F15C-CAE7-E749-9786F617A2C0}"/>
                    </a:ext>
                  </a:extLst>
                </p:cNvPr>
                <p:cNvPicPr/>
                <p:nvPr/>
              </p:nvPicPr>
              <p:blipFill>
                <a:blip r:embed="rId101"/>
                <a:stretch>
                  <a:fillRect/>
                </a:stretch>
              </p:blipFill>
              <p:spPr>
                <a:xfrm>
                  <a:off x="11864389" y="909622"/>
                  <a:ext cx="227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345F7658-38DA-9C76-4A59-B7B5E466F8CB}"/>
                    </a:ext>
                  </a:extLst>
                </p14:cNvPr>
                <p14:cNvContentPartPr/>
                <p14:nvPr/>
              </p14:nvContentPartPr>
              <p14:xfrm>
                <a:off x="11656669" y="903502"/>
                <a:ext cx="19440" cy="46800"/>
              </p14:xfrm>
            </p:contentPart>
          </mc:Choice>
          <mc:Fallback xmlns="">
            <p:pic>
              <p:nvPicPr>
                <p:cNvPr id="63" name="Freihand 62">
                  <a:extLst>
                    <a:ext uri="{FF2B5EF4-FFF2-40B4-BE49-F238E27FC236}">
                      <a16:creationId xmlns:a16="http://schemas.microsoft.com/office/drawing/2014/main" id="{345F7658-38DA-9C76-4A59-B7B5E466F8CB}"/>
                    </a:ext>
                  </a:extLst>
                </p:cNvPr>
                <p:cNvPicPr/>
                <p:nvPr/>
              </p:nvPicPr>
              <p:blipFill>
                <a:blip r:embed="rId103"/>
                <a:stretch>
                  <a:fillRect/>
                </a:stretch>
              </p:blipFill>
              <p:spPr>
                <a:xfrm>
                  <a:off x="11647669" y="894502"/>
                  <a:ext cx="37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F65B4434-EB78-333A-89C1-B86219233A44}"/>
                    </a:ext>
                  </a:extLst>
                </p14:cNvPr>
                <p14:cNvContentPartPr/>
                <p14:nvPr/>
              </p14:nvContentPartPr>
              <p14:xfrm>
                <a:off x="12064189" y="951022"/>
                <a:ext cx="103680" cy="83880"/>
              </p14:xfrm>
            </p:contentPart>
          </mc:Choice>
          <mc:Fallback xmlns="">
            <p:pic>
              <p:nvPicPr>
                <p:cNvPr id="64" name="Freihand 63">
                  <a:extLst>
                    <a:ext uri="{FF2B5EF4-FFF2-40B4-BE49-F238E27FC236}">
                      <a16:creationId xmlns:a16="http://schemas.microsoft.com/office/drawing/2014/main" id="{F65B4434-EB78-333A-89C1-B86219233A44}"/>
                    </a:ext>
                  </a:extLst>
                </p:cNvPr>
                <p:cNvPicPr/>
                <p:nvPr/>
              </p:nvPicPr>
              <p:blipFill>
                <a:blip r:embed="rId105"/>
                <a:stretch>
                  <a:fillRect/>
                </a:stretch>
              </p:blipFill>
              <p:spPr>
                <a:xfrm>
                  <a:off x="12055189" y="942382"/>
                  <a:ext cx="121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CDD6B032-3B3A-45EB-1403-DF981F44140A}"/>
                    </a:ext>
                  </a:extLst>
                </p14:cNvPr>
                <p14:cNvContentPartPr/>
                <p14:nvPr/>
              </p14:nvContentPartPr>
              <p14:xfrm>
                <a:off x="12041509" y="974782"/>
                <a:ext cx="114480" cy="27360"/>
              </p14:xfrm>
            </p:contentPart>
          </mc:Choice>
          <mc:Fallback xmlns="">
            <p:pic>
              <p:nvPicPr>
                <p:cNvPr id="65" name="Freihand 64">
                  <a:extLst>
                    <a:ext uri="{FF2B5EF4-FFF2-40B4-BE49-F238E27FC236}">
                      <a16:creationId xmlns:a16="http://schemas.microsoft.com/office/drawing/2014/main" id="{CDD6B032-3B3A-45EB-1403-DF981F44140A}"/>
                    </a:ext>
                  </a:extLst>
                </p:cNvPr>
                <p:cNvPicPr/>
                <p:nvPr/>
              </p:nvPicPr>
              <p:blipFill>
                <a:blip r:embed="rId107"/>
                <a:stretch>
                  <a:fillRect/>
                </a:stretch>
              </p:blipFill>
              <p:spPr>
                <a:xfrm>
                  <a:off x="12032869" y="965782"/>
                  <a:ext cx="132120" cy="45000"/>
                </a:xfrm>
                <a:prstGeom prst="rect">
                  <a:avLst/>
                </a:prstGeom>
              </p:spPr>
            </p:pic>
          </mc:Fallback>
        </mc:AlternateContent>
      </p:grpSp>
      <p:grpSp>
        <p:nvGrpSpPr>
          <p:cNvPr id="76" name="Gruppieren 75">
            <a:extLst>
              <a:ext uri="{FF2B5EF4-FFF2-40B4-BE49-F238E27FC236}">
                <a16:creationId xmlns:a16="http://schemas.microsoft.com/office/drawing/2014/main" id="{8640EB02-2CC9-BDC6-C79A-1CF94D945B98}"/>
              </a:ext>
            </a:extLst>
          </p:cNvPr>
          <p:cNvGrpSpPr/>
          <p:nvPr/>
        </p:nvGrpSpPr>
        <p:grpSpPr>
          <a:xfrm>
            <a:off x="11256709" y="385822"/>
            <a:ext cx="863640" cy="318960"/>
            <a:chOff x="11256709" y="385822"/>
            <a:chExt cx="863640" cy="318960"/>
          </a:xfrm>
        </p:grpSpPr>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DBEB52BE-4405-DD87-959A-F3F45FCD58AA}"/>
                    </a:ext>
                  </a:extLst>
                </p14:cNvPr>
                <p14:cNvContentPartPr/>
                <p14:nvPr/>
              </p14:nvContentPartPr>
              <p14:xfrm>
                <a:off x="11307469" y="499222"/>
                <a:ext cx="54000" cy="138600"/>
              </p14:xfrm>
            </p:contentPart>
          </mc:Choice>
          <mc:Fallback xmlns="">
            <p:pic>
              <p:nvPicPr>
                <p:cNvPr id="67" name="Freihand 66">
                  <a:extLst>
                    <a:ext uri="{FF2B5EF4-FFF2-40B4-BE49-F238E27FC236}">
                      <a16:creationId xmlns:a16="http://schemas.microsoft.com/office/drawing/2014/main" id="{DBEB52BE-4405-DD87-959A-F3F45FCD58AA}"/>
                    </a:ext>
                  </a:extLst>
                </p:cNvPr>
                <p:cNvPicPr/>
                <p:nvPr/>
              </p:nvPicPr>
              <p:blipFill>
                <a:blip r:embed="rId109"/>
                <a:stretch>
                  <a:fillRect/>
                </a:stretch>
              </p:blipFill>
              <p:spPr>
                <a:xfrm>
                  <a:off x="11298469" y="490222"/>
                  <a:ext cx="71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0B70F4AD-C562-52E3-29E4-E4EFB72BE024}"/>
                    </a:ext>
                  </a:extLst>
                </p14:cNvPr>
                <p14:cNvContentPartPr/>
                <p14:nvPr/>
              </p14:nvContentPartPr>
              <p14:xfrm>
                <a:off x="11396029" y="492382"/>
                <a:ext cx="33480" cy="146520"/>
              </p14:xfrm>
            </p:contentPart>
          </mc:Choice>
          <mc:Fallback xmlns="">
            <p:pic>
              <p:nvPicPr>
                <p:cNvPr id="68" name="Freihand 67">
                  <a:extLst>
                    <a:ext uri="{FF2B5EF4-FFF2-40B4-BE49-F238E27FC236}">
                      <a16:creationId xmlns:a16="http://schemas.microsoft.com/office/drawing/2014/main" id="{0B70F4AD-C562-52E3-29E4-E4EFB72BE024}"/>
                    </a:ext>
                  </a:extLst>
                </p:cNvPr>
                <p:cNvPicPr/>
                <p:nvPr/>
              </p:nvPicPr>
              <p:blipFill>
                <a:blip r:embed="rId111"/>
                <a:stretch>
                  <a:fillRect/>
                </a:stretch>
              </p:blipFill>
              <p:spPr>
                <a:xfrm>
                  <a:off x="11387029" y="483382"/>
                  <a:ext cx="51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00DF5E47-DF09-AC57-CC85-71EFAD3B4E1A}"/>
                    </a:ext>
                  </a:extLst>
                </p14:cNvPr>
                <p14:cNvContentPartPr/>
                <p14:nvPr/>
              </p14:nvContentPartPr>
              <p14:xfrm>
                <a:off x="11256709" y="385822"/>
                <a:ext cx="197640" cy="41040"/>
              </p14:xfrm>
            </p:contentPart>
          </mc:Choice>
          <mc:Fallback xmlns="">
            <p:pic>
              <p:nvPicPr>
                <p:cNvPr id="69" name="Freihand 68">
                  <a:extLst>
                    <a:ext uri="{FF2B5EF4-FFF2-40B4-BE49-F238E27FC236}">
                      <a16:creationId xmlns:a16="http://schemas.microsoft.com/office/drawing/2014/main" id="{00DF5E47-DF09-AC57-CC85-71EFAD3B4E1A}"/>
                    </a:ext>
                  </a:extLst>
                </p:cNvPr>
                <p:cNvPicPr/>
                <p:nvPr/>
              </p:nvPicPr>
              <p:blipFill>
                <a:blip r:embed="rId113"/>
                <a:stretch>
                  <a:fillRect/>
                </a:stretch>
              </p:blipFill>
              <p:spPr>
                <a:xfrm>
                  <a:off x="11247709" y="377182"/>
                  <a:ext cx="215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8332D6DA-C115-C109-91F1-78B964B6D4F1}"/>
                    </a:ext>
                  </a:extLst>
                </p14:cNvPr>
                <p14:cNvContentPartPr/>
                <p14:nvPr/>
              </p14:nvContentPartPr>
              <p14:xfrm>
                <a:off x="11539669" y="525142"/>
                <a:ext cx="130320" cy="11880"/>
              </p14:xfrm>
            </p:contentPart>
          </mc:Choice>
          <mc:Fallback xmlns="">
            <p:pic>
              <p:nvPicPr>
                <p:cNvPr id="70" name="Freihand 69">
                  <a:extLst>
                    <a:ext uri="{FF2B5EF4-FFF2-40B4-BE49-F238E27FC236}">
                      <a16:creationId xmlns:a16="http://schemas.microsoft.com/office/drawing/2014/main" id="{8332D6DA-C115-C109-91F1-78B964B6D4F1}"/>
                    </a:ext>
                  </a:extLst>
                </p:cNvPr>
                <p:cNvPicPr/>
                <p:nvPr/>
              </p:nvPicPr>
              <p:blipFill>
                <a:blip r:embed="rId115"/>
                <a:stretch>
                  <a:fillRect/>
                </a:stretch>
              </p:blipFill>
              <p:spPr>
                <a:xfrm>
                  <a:off x="11530669" y="516502"/>
                  <a:ext cx="147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0A5BFDB4-B03D-8725-0BA2-380A73D18EE1}"/>
                    </a:ext>
                  </a:extLst>
                </p14:cNvPr>
                <p14:cNvContentPartPr/>
                <p14:nvPr/>
              </p14:nvContentPartPr>
              <p14:xfrm>
                <a:off x="11533189" y="569782"/>
                <a:ext cx="148320" cy="33840"/>
              </p14:xfrm>
            </p:contentPart>
          </mc:Choice>
          <mc:Fallback xmlns="">
            <p:pic>
              <p:nvPicPr>
                <p:cNvPr id="71" name="Freihand 70">
                  <a:extLst>
                    <a:ext uri="{FF2B5EF4-FFF2-40B4-BE49-F238E27FC236}">
                      <a16:creationId xmlns:a16="http://schemas.microsoft.com/office/drawing/2014/main" id="{0A5BFDB4-B03D-8725-0BA2-380A73D18EE1}"/>
                    </a:ext>
                  </a:extLst>
                </p:cNvPr>
                <p:cNvPicPr/>
                <p:nvPr/>
              </p:nvPicPr>
              <p:blipFill>
                <a:blip r:embed="rId117"/>
                <a:stretch>
                  <a:fillRect/>
                </a:stretch>
              </p:blipFill>
              <p:spPr>
                <a:xfrm>
                  <a:off x="11524549" y="560782"/>
                  <a:ext cx="1659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20AE37AE-3E04-DBE1-802C-95CC349F95F3}"/>
                    </a:ext>
                  </a:extLst>
                </p14:cNvPr>
                <p14:cNvContentPartPr/>
                <p14:nvPr/>
              </p14:nvContentPartPr>
              <p14:xfrm>
                <a:off x="11735509" y="436582"/>
                <a:ext cx="263520" cy="200520"/>
              </p14:xfrm>
            </p:contentPart>
          </mc:Choice>
          <mc:Fallback xmlns="">
            <p:pic>
              <p:nvPicPr>
                <p:cNvPr id="73" name="Freihand 72">
                  <a:extLst>
                    <a:ext uri="{FF2B5EF4-FFF2-40B4-BE49-F238E27FC236}">
                      <a16:creationId xmlns:a16="http://schemas.microsoft.com/office/drawing/2014/main" id="{20AE37AE-3E04-DBE1-802C-95CC349F95F3}"/>
                    </a:ext>
                  </a:extLst>
                </p:cNvPr>
                <p:cNvPicPr/>
                <p:nvPr/>
              </p:nvPicPr>
              <p:blipFill>
                <a:blip r:embed="rId119"/>
                <a:stretch>
                  <a:fillRect/>
                </a:stretch>
              </p:blipFill>
              <p:spPr>
                <a:xfrm>
                  <a:off x="11726869" y="427942"/>
                  <a:ext cx="281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91F3FD54-092E-3E99-C42B-F1DCCDC68136}"/>
                    </a:ext>
                  </a:extLst>
                </p14:cNvPr>
                <p14:cNvContentPartPr/>
                <p14:nvPr/>
              </p14:nvContentPartPr>
              <p14:xfrm>
                <a:off x="11861149" y="422182"/>
                <a:ext cx="84600" cy="65880"/>
              </p14:xfrm>
            </p:contentPart>
          </mc:Choice>
          <mc:Fallback xmlns="">
            <p:pic>
              <p:nvPicPr>
                <p:cNvPr id="74" name="Freihand 73">
                  <a:extLst>
                    <a:ext uri="{FF2B5EF4-FFF2-40B4-BE49-F238E27FC236}">
                      <a16:creationId xmlns:a16="http://schemas.microsoft.com/office/drawing/2014/main" id="{91F3FD54-092E-3E99-C42B-F1DCCDC68136}"/>
                    </a:ext>
                  </a:extLst>
                </p:cNvPr>
                <p:cNvPicPr/>
                <p:nvPr/>
              </p:nvPicPr>
              <p:blipFill>
                <a:blip r:embed="rId121"/>
                <a:stretch>
                  <a:fillRect/>
                </a:stretch>
              </p:blipFill>
              <p:spPr>
                <a:xfrm>
                  <a:off x="11852509" y="413182"/>
                  <a:ext cx="102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17EB7D15-52E1-E0AA-28E9-EBF833BE874A}"/>
                    </a:ext>
                  </a:extLst>
                </p14:cNvPr>
                <p14:cNvContentPartPr/>
                <p14:nvPr/>
              </p14:nvContentPartPr>
              <p14:xfrm>
                <a:off x="11981389" y="585622"/>
                <a:ext cx="138960" cy="119160"/>
              </p14:xfrm>
            </p:contentPart>
          </mc:Choice>
          <mc:Fallback xmlns="">
            <p:pic>
              <p:nvPicPr>
                <p:cNvPr id="75" name="Freihand 74">
                  <a:extLst>
                    <a:ext uri="{FF2B5EF4-FFF2-40B4-BE49-F238E27FC236}">
                      <a16:creationId xmlns:a16="http://schemas.microsoft.com/office/drawing/2014/main" id="{17EB7D15-52E1-E0AA-28E9-EBF833BE874A}"/>
                    </a:ext>
                  </a:extLst>
                </p:cNvPr>
                <p:cNvPicPr/>
                <p:nvPr/>
              </p:nvPicPr>
              <p:blipFill>
                <a:blip r:embed="rId123"/>
                <a:stretch>
                  <a:fillRect/>
                </a:stretch>
              </p:blipFill>
              <p:spPr>
                <a:xfrm>
                  <a:off x="11972389" y="576982"/>
                  <a:ext cx="15660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181" name="Freihand 180">
                <a:extLst>
                  <a:ext uri="{FF2B5EF4-FFF2-40B4-BE49-F238E27FC236}">
                    <a16:creationId xmlns:a16="http://schemas.microsoft.com/office/drawing/2014/main" id="{6EBBF17D-9CCB-17C9-4F7E-F7D069A15D42}"/>
                  </a:ext>
                </a:extLst>
              </p14:cNvPr>
              <p14:cNvContentPartPr/>
              <p14:nvPr/>
            </p14:nvContentPartPr>
            <p14:xfrm>
              <a:off x="9998869" y="2337382"/>
              <a:ext cx="669600" cy="839880"/>
            </p14:xfrm>
          </p:contentPart>
        </mc:Choice>
        <mc:Fallback xmlns="">
          <p:pic>
            <p:nvPicPr>
              <p:cNvPr id="181" name="Freihand 180">
                <a:extLst>
                  <a:ext uri="{FF2B5EF4-FFF2-40B4-BE49-F238E27FC236}">
                    <a16:creationId xmlns:a16="http://schemas.microsoft.com/office/drawing/2014/main" id="{6EBBF17D-9CCB-17C9-4F7E-F7D069A15D42}"/>
                  </a:ext>
                </a:extLst>
              </p:cNvPr>
              <p:cNvPicPr/>
              <p:nvPr/>
            </p:nvPicPr>
            <p:blipFill>
              <a:blip r:embed="rId125"/>
              <a:stretch>
                <a:fillRect/>
              </a:stretch>
            </p:blipFill>
            <p:spPr>
              <a:xfrm>
                <a:off x="9990229" y="2328382"/>
                <a:ext cx="687240" cy="857520"/>
              </a:xfrm>
              <a:prstGeom prst="rect">
                <a:avLst/>
              </a:prstGeom>
            </p:spPr>
          </p:pic>
        </mc:Fallback>
      </mc:AlternateContent>
      <p:grpSp>
        <p:nvGrpSpPr>
          <p:cNvPr id="208" name="Gruppieren 207">
            <a:extLst>
              <a:ext uri="{FF2B5EF4-FFF2-40B4-BE49-F238E27FC236}">
                <a16:creationId xmlns:a16="http://schemas.microsoft.com/office/drawing/2014/main" id="{A2CE7671-A2AC-E6DF-936B-54AE5E6BF415}"/>
              </a:ext>
            </a:extLst>
          </p:cNvPr>
          <p:cNvGrpSpPr/>
          <p:nvPr/>
        </p:nvGrpSpPr>
        <p:grpSpPr>
          <a:xfrm>
            <a:off x="6737629" y="1378342"/>
            <a:ext cx="5405760" cy="1840680"/>
            <a:chOff x="6737629" y="1378342"/>
            <a:chExt cx="5405760" cy="1840680"/>
          </a:xfrm>
        </p:grpSpPr>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E2F42878-3688-974F-55DA-D3262C0497F4}"/>
                    </a:ext>
                  </a:extLst>
                </p14:cNvPr>
                <p14:cNvContentPartPr/>
                <p14:nvPr/>
              </p14:nvContentPartPr>
              <p14:xfrm>
                <a:off x="7490029" y="1635742"/>
                <a:ext cx="203400" cy="14760"/>
              </p14:xfrm>
            </p:contentPart>
          </mc:Choice>
          <mc:Fallback xmlns="">
            <p:pic>
              <p:nvPicPr>
                <p:cNvPr id="77" name="Freihand 76">
                  <a:extLst>
                    <a:ext uri="{FF2B5EF4-FFF2-40B4-BE49-F238E27FC236}">
                      <a16:creationId xmlns:a16="http://schemas.microsoft.com/office/drawing/2014/main" id="{E2F42878-3688-974F-55DA-D3262C0497F4}"/>
                    </a:ext>
                  </a:extLst>
                </p:cNvPr>
                <p:cNvPicPr/>
                <p:nvPr/>
              </p:nvPicPr>
              <p:blipFill>
                <a:blip r:embed="rId127"/>
                <a:stretch>
                  <a:fillRect/>
                </a:stretch>
              </p:blipFill>
              <p:spPr>
                <a:xfrm>
                  <a:off x="7481389" y="1626742"/>
                  <a:ext cx="221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B7662667-F279-E00A-0F30-D2EB15558C1D}"/>
                    </a:ext>
                  </a:extLst>
                </p14:cNvPr>
                <p14:cNvContentPartPr/>
                <p14:nvPr/>
              </p14:nvContentPartPr>
              <p14:xfrm>
                <a:off x="7482469" y="1573822"/>
                <a:ext cx="411840" cy="119880"/>
              </p14:xfrm>
            </p:contentPart>
          </mc:Choice>
          <mc:Fallback xmlns="">
            <p:pic>
              <p:nvPicPr>
                <p:cNvPr id="78" name="Freihand 77">
                  <a:extLst>
                    <a:ext uri="{FF2B5EF4-FFF2-40B4-BE49-F238E27FC236}">
                      <a16:creationId xmlns:a16="http://schemas.microsoft.com/office/drawing/2014/main" id="{B7662667-F279-E00A-0F30-D2EB15558C1D}"/>
                    </a:ext>
                  </a:extLst>
                </p:cNvPr>
                <p:cNvPicPr/>
                <p:nvPr/>
              </p:nvPicPr>
              <p:blipFill>
                <a:blip r:embed="rId129"/>
                <a:stretch>
                  <a:fillRect/>
                </a:stretch>
              </p:blipFill>
              <p:spPr>
                <a:xfrm>
                  <a:off x="7473469" y="1564822"/>
                  <a:ext cx="429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E1FC31B7-E94A-707D-9205-87E330D30DC2}"/>
                    </a:ext>
                  </a:extLst>
                </p14:cNvPr>
                <p14:cNvContentPartPr/>
                <p14:nvPr/>
              </p14:nvContentPartPr>
              <p14:xfrm>
                <a:off x="8144149" y="1571302"/>
                <a:ext cx="35280" cy="140040"/>
              </p14:xfrm>
            </p:contentPart>
          </mc:Choice>
          <mc:Fallback xmlns="">
            <p:pic>
              <p:nvPicPr>
                <p:cNvPr id="79" name="Freihand 78">
                  <a:extLst>
                    <a:ext uri="{FF2B5EF4-FFF2-40B4-BE49-F238E27FC236}">
                      <a16:creationId xmlns:a16="http://schemas.microsoft.com/office/drawing/2014/main" id="{E1FC31B7-E94A-707D-9205-87E330D30DC2}"/>
                    </a:ext>
                  </a:extLst>
                </p:cNvPr>
                <p:cNvPicPr/>
                <p:nvPr/>
              </p:nvPicPr>
              <p:blipFill>
                <a:blip r:embed="rId131"/>
                <a:stretch>
                  <a:fillRect/>
                </a:stretch>
              </p:blipFill>
              <p:spPr>
                <a:xfrm>
                  <a:off x="8135509" y="1562302"/>
                  <a:ext cx="52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B164885A-7250-3571-609C-48580D082F9E}"/>
                    </a:ext>
                  </a:extLst>
                </p14:cNvPr>
                <p14:cNvContentPartPr/>
                <p14:nvPr/>
              </p14:nvContentPartPr>
              <p14:xfrm>
                <a:off x="8048749" y="1537462"/>
                <a:ext cx="215640" cy="178920"/>
              </p14:xfrm>
            </p:contentPart>
          </mc:Choice>
          <mc:Fallback xmlns="">
            <p:pic>
              <p:nvPicPr>
                <p:cNvPr id="80" name="Freihand 79">
                  <a:extLst>
                    <a:ext uri="{FF2B5EF4-FFF2-40B4-BE49-F238E27FC236}">
                      <a16:creationId xmlns:a16="http://schemas.microsoft.com/office/drawing/2014/main" id="{B164885A-7250-3571-609C-48580D082F9E}"/>
                    </a:ext>
                  </a:extLst>
                </p:cNvPr>
                <p:cNvPicPr/>
                <p:nvPr/>
              </p:nvPicPr>
              <p:blipFill>
                <a:blip r:embed="rId133"/>
                <a:stretch>
                  <a:fillRect/>
                </a:stretch>
              </p:blipFill>
              <p:spPr>
                <a:xfrm>
                  <a:off x="8039749" y="1528462"/>
                  <a:ext cx="233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Freihand 80">
                  <a:extLst>
                    <a:ext uri="{FF2B5EF4-FFF2-40B4-BE49-F238E27FC236}">
                      <a16:creationId xmlns:a16="http://schemas.microsoft.com/office/drawing/2014/main" id="{6DFA3F59-1764-CF4F-407F-69551BE95CCD}"/>
                    </a:ext>
                  </a:extLst>
                </p14:cNvPr>
                <p14:cNvContentPartPr/>
                <p14:nvPr/>
              </p14:nvContentPartPr>
              <p14:xfrm>
                <a:off x="8274109" y="1613422"/>
                <a:ext cx="235800" cy="67680"/>
              </p14:xfrm>
            </p:contentPart>
          </mc:Choice>
          <mc:Fallback xmlns="">
            <p:pic>
              <p:nvPicPr>
                <p:cNvPr id="81" name="Freihand 80">
                  <a:extLst>
                    <a:ext uri="{FF2B5EF4-FFF2-40B4-BE49-F238E27FC236}">
                      <a16:creationId xmlns:a16="http://schemas.microsoft.com/office/drawing/2014/main" id="{6DFA3F59-1764-CF4F-407F-69551BE95CCD}"/>
                    </a:ext>
                  </a:extLst>
                </p:cNvPr>
                <p:cNvPicPr/>
                <p:nvPr/>
              </p:nvPicPr>
              <p:blipFill>
                <a:blip r:embed="rId135"/>
                <a:stretch>
                  <a:fillRect/>
                </a:stretch>
              </p:blipFill>
              <p:spPr>
                <a:xfrm>
                  <a:off x="8265469" y="1604782"/>
                  <a:ext cx="253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509AD545-14BE-696E-873A-FDDA769D2852}"/>
                    </a:ext>
                  </a:extLst>
                </p14:cNvPr>
                <p14:cNvContentPartPr/>
                <p14:nvPr/>
              </p14:nvContentPartPr>
              <p14:xfrm>
                <a:off x="8548429" y="1460422"/>
                <a:ext cx="641160" cy="205920"/>
              </p14:xfrm>
            </p:contentPart>
          </mc:Choice>
          <mc:Fallback xmlns="">
            <p:pic>
              <p:nvPicPr>
                <p:cNvPr id="82" name="Freihand 81">
                  <a:extLst>
                    <a:ext uri="{FF2B5EF4-FFF2-40B4-BE49-F238E27FC236}">
                      <a16:creationId xmlns:a16="http://schemas.microsoft.com/office/drawing/2014/main" id="{509AD545-14BE-696E-873A-FDDA769D2852}"/>
                    </a:ext>
                  </a:extLst>
                </p:cNvPr>
                <p:cNvPicPr/>
                <p:nvPr/>
              </p:nvPicPr>
              <p:blipFill>
                <a:blip r:embed="rId137"/>
                <a:stretch>
                  <a:fillRect/>
                </a:stretch>
              </p:blipFill>
              <p:spPr>
                <a:xfrm>
                  <a:off x="8539429" y="1451782"/>
                  <a:ext cx="658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Freihand 83">
                  <a:extLst>
                    <a:ext uri="{FF2B5EF4-FFF2-40B4-BE49-F238E27FC236}">
                      <a16:creationId xmlns:a16="http://schemas.microsoft.com/office/drawing/2014/main" id="{4C9251D6-593A-A19E-9C23-11231E300B1D}"/>
                    </a:ext>
                  </a:extLst>
                </p14:cNvPr>
                <p14:cNvContentPartPr/>
                <p14:nvPr/>
              </p14:nvContentPartPr>
              <p14:xfrm>
                <a:off x="9439789" y="1411102"/>
                <a:ext cx="433800" cy="164520"/>
              </p14:xfrm>
            </p:contentPart>
          </mc:Choice>
          <mc:Fallback xmlns="">
            <p:pic>
              <p:nvPicPr>
                <p:cNvPr id="84" name="Freihand 83">
                  <a:extLst>
                    <a:ext uri="{FF2B5EF4-FFF2-40B4-BE49-F238E27FC236}">
                      <a16:creationId xmlns:a16="http://schemas.microsoft.com/office/drawing/2014/main" id="{4C9251D6-593A-A19E-9C23-11231E300B1D}"/>
                    </a:ext>
                  </a:extLst>
                </p:cNvPr>
                <p:cNvPicPr/>
                <p:nvPr/>
              </p:nvPicPr>
              <p:blipFill>
                <a:blip r:embed="rId139"/>
                <a:stretch>
                  <a:fillRect/>
                </a:stretch>
              </p:blipFill>
              <p:spPr>
                <a:xfrm>
                  <a:off x="9431149" y="1402102"/>
                  <a:ext cx="451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FA03C0AF-9A7A-DCA9-AF87-CB5DA1C18D63}"/>
                    </a:ext>
                  </a:extLst>
                </p14:cNvPr>
                <p14:cNvContentPartPr/>
                <p14:nvPr/>
              </p14:nvContentPartPr>
              <p14:xfrm>
                <a:off x="10141789" y="1425502"/>
                <a:ext cx="45720" cy="173880"/>
              </p14:xfrm>
            </p:contentPart>
          </mc:Choice>
          <mc:Fallback xmlns="">
            <p:pic>
              <p:nvPicPr>
                <p:cNvPr id="85" name="Freihand 84">
                  <a:extLst>
                    <a:ext uri="{FF2B5EF4-FFF2-40B4-BE49-F238E27FC236}">
                      <a16:creationId xmlns:a16="http://schemas.microsoft.com/office/drawing/2014/main" id="{FA03C0AF-9A7A-DCA9-AF87-CB5DA1C18D63}"/>
                    </a:ext>
                  </a:extLst>
                </p:cNvPr>
                <p:cNvPicPr/>
                <p:nvPr/>
              </p:nvPicPr>
              <p:blipFill>
                <a:blip r:embed="rId141"/>
                <a:stretch>
                  <a:fillRect/>
                </a:stretch>
              </p:blipFill>
              <p:spPr>
                <a:xfrm>
                  <a:off x="10132789" y="1416862"/>
                  <a:ext cx="63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26C34C83-4611-7226-9B74-41971307989A}"/>
                    </a:ext>
                  </a:extLst>
                </p14:cNvPr>
                <p14:cNvContentPartPr/>
                <p14:nvPr/>
              </p14:nvContentPartPr>
              <p14:xfrm>
                <a:off x="10259149" y="1418302"/>
                <a:ext cx="109080" cy="156240"/>
              </p14:xfrm>
            </p:contentPart>
          </mc:Choice>
          <mc:Fallback xmlns="">
            <p:pic>
              <p:nvPicPr>
                <p:cNvPr id="86" name="Freihand 85">
                  <a:extLst>
                    <a:ext uri="{FF2B5EF4-FFF2-40B4-BE49-F238E27FC236}">
                      <a16:creationId xmlns:a16="http://schemas.microsoft.com/office/drawing/2014/main" id="{26C34C83-4611-7226-9B74-41971307989A}"/>
                    </a:ext>
                  </a:extLst>
                </p:cNvPr>
                <p:cNvPicPr/>
                <p:nvPr/>
              </p:nvPicPr>
              <p:blipFill>
                <a:blip r:embed="rId143"/>
                <a:stretch>
                  <a:fillRect/>
                </a:stretch>
              </p:blipFill>
              <p:spPr>
                <a:xfrm>
                  <a:off x="10250509" y="1409662"/>
                  <a:ext cx="126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 name="Freihand 86">
                  <a:extLst>
                    <a:ext uri="{FF2B5EF4-FFF2-40B4-BE49-F238E27FC236}">
                      <a16:creationId xmlns:a16="http://schemas.microsoft.com/office/drawing/2014/main" id="{A96B9E9B-3323-1424-F2FA-A243E15C2230}"/>
                    </a:ext>
                  </a:extLst>
                </p14:cNvPr>
                <p14:cNvContentPartPr/>
                <p14:nvPr/>
              </p14:nvContentPartPr>
              <p14:xfrm>
                <a:off x="10443109" y="1424422"/>
                <a:ext cx="117720" cy="141480"/>
              </p14:xfrm>
            </p:contentPart>
          </mc:Choice>
          <mc:Fallback xmlns="">
            <p:pic>
              <p:nvPicPr>
                <p:cNvPr id="87" name="Freihand 86">
                  <a:extLst>
                    <a:ext uri="{FF2B5EF4-FFF2-40B4-BE49-F238E27FC236}">
                      <a16:creationId xmlns:a16="http://schemas.microsoft.com/office/drawing/2014/main" id="{A96B9E9B-3323-1424-F2FA-A243E15C2230}"/>
                    </a:ext>
                  </a:extLst>
                </p:cNvPr>
                <p:cNvPicPr/>
                <p:nvPr/>
              </p:nvPicPr>
              <p:blipFill>
                <a:blip r:embed="rId145"/>
                <a:stretch>
                  <a:fillRect/>
                </a:stretch>
              </p:blipFill>
              <p:spPr>
                <a:xfrm>
                  <a:off x="10434109" y="1415422"/>
                  <a:ext cx="135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 name="Freihand 87">
                  <a:extLst>
                    <a:ext uri="{FF2B5EF4-FFF2-40B4-BE49-F238E27FC236}">
                      <a16:creationId xmlns:a16="http://schemas.microsoft.com/office/drawing/2014/main" id="{144EEF64-0FD1-54FA-A97D-133977350605}"/>
                    </a:ext>
                  </a:extLst>
                </p14:cNvPr>
                <p14:cNvContentPartPr/>
                <p14:nvPr/>
              </p14:nvContentPartPr>
              <p14:xfrm>
                <a:off x="10505389" y="1378342"/>
                <a:ext cx="279720" cy="135000"/>
              </p14:xfrm>
            </p:contentPart>
          </mc:Choice>
          <mc:Fallback xmlns="">
            <p:pic>
              <p:nvPicPr>
                <p:cNvPr id="88" name="Freihand 87">
                  <a:extLst>
                    <a:ext uri="{FF2B5EF4-FFF2-40B4-BE49-F238E27FC236}">
                      <a16:creationId xmlns:a16="http://schemas.microsoft.com/office/drawing/2014/main" id="{144EEF64-0FD1-54FA-A97D-133977350605}"/>
                    </a:ext>
                  </a:extLst>
                </p:cNvPr>
                <p:cNvPicPr/>
                <p:nvPr/>
              </p:nvPicPr>
              <p:blipFill>
                <a:blip r:embed="rId147"/>
                <a:stretch>
                  <a:fillRect/>
                </a:stretch>
              </p:blipFill>
              <p:spPr>
                <a:xfrm>
                  <a:off x="10496749" y="1369342"/>
                  <a:ext cx="2973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9" name="Freihand 88">
                  <a:extLst>
                    <a:ext uri="{FF2B5EF4-FFF2-40B4-BE49-F238E27FC236}">
                      <a16:creationId xmlns:a16="http://schemas.microsoft.com/office/drawing/2014/main" id="{D1457C3C-87F5-8D40-01F3-4200772E5FD6}"/>
                    </a:ext>
                  </a:extLst>
                </p14:cNvPr>
                <p14:cNvContentPartPr/>
                <p14:nvPr/>
              </p14:nvContentPartPr>
              <p14:xfrm>
                <a:off x="10972669" y="1390222"/>
                <a:ext cx="183600" cy="110880"/>
              </p14:xfrm>
            </p:contentPart>
          </mc:Choice>
          <mc:Fallback xmlns="">
            <p:pic>
              <p:nvPicPr>
                <p:cNvPr id="89" name="Freihand 88">
                  <a:extLst>
                    <a:ext uri="{FF2B5EF4-FFF2-40B4-BE49-F238E27FC236}">
                      <a16:creationId xmlns:a16="http://schemas.microsoft.com/office/drawing/2014/main" id="{D1457C3C-87F5-8D40-01F3-4200772E5FD6}"/>
                    </a:ext>
                  </a:extLst>
                </p:cNvPr>
                <p:cNvPicPr/>
                <p:nvPr/>
              </p:nvPicPr>
              <p:blipFill>
                <a:blip r:embed="rId149"/>
                <a:stretch>
                  <a:fillRect/>
                </a:stretch>
              </p:blipFill>
              <p:spPr>
                <a:xfrm>
                  <a:off x="10964029" y="1381582"/>
                  <a:ext cx="201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Freihand 89">
                  <a:extLst>
                    <a:ext uri="{FF2B5EF4-FFF2-40B4-BE49-F238E27FC236}">
                      <a16:creationId xmlns:a16="http://schemas.microsoft.com/office/drawing/2014/main" id="{BBE3DED6-53A9-1873-C0A5-B71709D46171}"/>
                    </a:ext>
                  </a:extLst>
                </p14:cNvPr>
                <p14:cNvContentPartPr/>
                <p14:nvPr/>
              </p14:nvContentPartPr>
              <p14:xfrm>
                <a:off x="10869709" y="1449262"/>
                <a:ext cx="211320" cy="42840"/>
              </p14:xfrm>
            </p:contentPart>
          </mc:Choice>
          <mc:Fallback xmlns="">
            <p:pic>
              <p:nvPicPr>
                <p:cNvPr id="90" name="Freihand 89">
                  <a:extLst>
                    <a:ext uri="{FF2B5EF4-FFF2-40B4-BE49-F238E27FC236}">
                      <a16:creationId xmlns:a16="http://schemas.microsoft.com/office/drawing/2014/main" id="{BBE3DED6-53A9-1873-C0A5-B71709D46171}"/>
                    </a:ext>
                  </a:extLst>
                </p:cNvPr>
                <p:cNvPicPr/>
                <p:nvPr/>
              </p:nvPicPr>
              <p:blipFill>
                <a:blip r:embed="rId151"/>
                <a:stretch>
                  <a:fillRect/>
                </a:stretch>
              </p:blipFill>
              <p:spPr>
                <a:xfrm>
                  <a:off x="10861069" y="1440622"/>
                  <a:ext cx="228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1EA48262-F513-782E-4E71-BD0686BF3B3B}"/>
                    </a:ext>
                  </a:extLst>
                </p14:cNvPr>
                <p14:cNvContentPartPr/>
                <p14:nvPr/>
              </p14:nvContentPartPr>
              <p14:xfrm>
                <a:off x="8149909" y="1942822"/>
                <a:ext cx="145800" cy="163080"/>
              </p14:xfrm>
            </p:contentPart>
          </mc:Choice>
          <mc:Fallback xmlns="">
            <p:pic>
              <p:nvPicPr>
                <p:cNvPr id="92" name="Freihand 91">
                  <a:extLst>
                    <a:ext uri="{FF2B5EF4-FFF2-40B4-BE49-F238E27FC236}">
                      <a16:creationId xmlns:a16="http://schemas.microsoft.com/office/drawing/2014/main" id="{1EA48262-F513-782E-4E71-BD0686BF3B3B}"/>
                    </a:ext>
                  </a:extLst>
                </p:cNvPr>
                <p:cNvPicPr/>
                <p:nvPr/>
              </p:nvPicPr>
              <p:blipFill>
                <a:blip r:embed="rId153"/>
                <a:stretch>
                  <a:fillRect/>
                </a:stretch>
              </p:blipFill>
              <p:spPr>
                <a:xfrm>
                  <a:off x="8141269" y="1933822"/>
                  <a:ext cx="163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F11AA723-F806-91EF-9B30-88E9A0057812}"/>
                    </a:ext>
                  </a:extLst>
                </p14:cNvPr>
                <p14:cNvContentPartPr/>
                <p14:nvPr/>
              </p14:nvContentPartPr>
              <p14:xfrm>
                <a:off x="8312629" y="1914382"/>
                <a:ext cx="117360" cy="171000"/>
              </p14:xfrm>
            </p:contentPart>
          </mc:Choice>
          <mc:Fallback xmlns="">
            <p:pic>
              <p:nvPicPr>
                <p:cNvPr id="93" name="Freihand 92">
                  <a:extLst>
                    <a:ext uri="{FF2B5EF4-FFF2-40B4-BE49-F238E27FC236}">
                      <a16:creationId xmlns:a16="http://schemas.microsoft.com/office/drawing/2014/main" id="{F11AA723-F806-91EF-9B30-88E9A0057812}"/>
                    </a:ext>
                  </a:extLst>
                </p:cNvPr>
                <p:cNvPicPr/>
                <p:nvPr/>
              </p:nvPicPr>
              <p:blipFill>
                <a:blip r:embed="rId155"/>
                <a:stretch>
                  <a:fillRect/>
                </a:stretch>
              </p:blipFill>
              <p:spPr>
                <a:xfrm>
                  <a:off x="8303629" y="1905382"/>
                  <a:ext cx="135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EEEDE7E7-408D-FD43-938E-16EB1B0B702C}"/>
                    </a:ext>
                  </a:extLst>
                </p14:cNvPr>
                <p14:cNvContentPartPr/>
                <p14:nvPr/>
              </p14:nvContentPartPr>
              <p14:xfrm>
                <a:off x="8422789" y="1938862"/>
                <a:ext cx="228240" cy="103320"/>
              </p14:xfrm>
            </p:contentPart>
          </mc:Choice>
          <mc:Fallback xmlns="">
            <p:pic>
              <p:nvPicPr>
                <p:cNvPr id="94" name="Freihand 93">
                  <a:extLst>
                    <a:ext uri="{FF2B5EF4-FFF2-40B4-BE49-F238E27FC236}">
                      <a16:creationId xmlns:a16="http://schemas.microsoft.com/office/drawing/2014/main" id="{EEEDE7E7-408D-FD43-938E-16EB1B0B702C}"/>
                    </a:ext>
                  </a:extLst>
                </p:cNvPr>
                <p:cNvPicPr/>
                <p:nvPr/>
              </p:nvPicPr>
              <p:blipFill>
                <a:blip r:embed="rId157"/>
                <a:stretch>
                  <a:fillRect/>
                </a:stretch>
              </p:blipFill>
              <p:spPr>
                <a:xfrm>
                  <a:off x="8414149" y="1930222"/>
                  <a:ext cx="245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CD939588-AD35-B09A-A9A7-DCFC55F02197}"/>
                    </a:ext>
                  </a:extLst>
                </p14:cNvPr>
                <p14:cNvContentPartPr/>
                <p14:nvPr/>
              </p14:nvContentPartPr>
              <p14:xfrm>
                <a:off x="8191309" y="1835182"/>
                <a:ext cx="88560" cy="9720"/>
              </p14:xfrm>
            </p:contentPart>
          </mc:Choice>
          <mc:Fallback xmlns="">
            <p:pic>
              <p:nvPicPr>
                <p:cNvPr id="95" name="Freihand 94">
                  <a:extLst>
                    <a:ext uri="{FF2B5EF4-FFF2-40B4-BE49-F238E27FC236}">
                      <a16:creationId xmlns:a16="http://schemas.microsoft.com/office/drawing/2014/main" id="{CD939588-AD35-B09A-A9A7-DCFC55F02197}"/>
                    </a:ext>
                  </a:extLst>
                </p:cNvPr>
                <p:cNvPicPr/>
                <p:nvPr/>
              </p:nvPicPr>
              <p:blipFill>
                <a:blip r:embed="rId159"/>
                <a:stretch>
                  <a:fillRect/>
                </a:stretch>
              </p:blipFill>
              <p:spPr>
                <a:xfrm>
                  <a:off x="8182309" y="1826542"/>
                  <a:ext cx="106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FFB94C7D-DF8F-EFE4-CA3A-199CCDEAC023}"/>
                    </a:ext>
                  </a:extLst>
                </p14:cNvPr>
                <p14:cNvContentPartPr/>
                <p14:nvPr/>
              </p14:nvContentPartPr>
              <p14:xfrm>
                <a:off x="8977549" y="1835542"/>
                <a:ext cx="111600" cy="147960"/>
              </p14:xfrm>
            </p:contentPart>
          </mc:Choice>
          <mc:Fallback xmlns="">
            <p:pic>
              <p:nvPicPr>
                <p:cNvPr id="97" name="Freihand 96">
                  <a:extLst>
                    <a:ext uri="{FF2B5EF4-FFF2-40B4-BE49-F238E27FC236}">
                      <a16:creationId xmlns:a16="http://schemas.microsoft.com/office/drawing/2014/main" id="{FFB94C7D-DF8F-EFE4-CA3A-199CCDEAC023}"/>
                    </a:ext>
                  </a:extLst>
                </p:cNvPr>
                <p:cNvPicPr/>
                <p:nvPr/>
              </p:nvPicPr>
              <p:blipFill>
                <a:blip r:embed="rId161"/>
                <a:stretch>
                  <a:fillRect/>
                </a:stretch>
              </p:blipFill>
              <p:spPr>
                <a:xfrm>
                  <a:off x="8968909" y="1826542"/>
                  <a:ext cx="129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EDDC3F2F-F976-9AAD-1AD1-D03F154D5823}"/>
                    </a:ext>
                  </a:extLst>
                </p14:cNvPr>
                <p14:cNvContentPartPr/>
                <p14:nvPr/>
              </p14:nvContentPartPr>
              <p14:xfrm>
                <a:off x="9134869" y="1828342"/>
                <a:ext cx="103320" cy="120960"/>
              </p14:xfrm>
            </p:contentPart>
          </mc:Choice>
          <mc:Fallback xmlns="">
            <p:pic>
              <p:nvPicPr>
                <p:cNvPr id="98" name="Freihand 97">
                  <a:extLst>
                    <a:ext uri="{FF2B5EF4-FFF2-40B4-BE49-F238E27FC236}">
                      <a16:creationId xmlns:a16="http://schemas.microsoft.com/office/drawing/2014/main" id="{EDDC3F2F-F976-9AAD-1AD1-D03F154D5823}"/>
                    </a:ext>
                  </a:extLst>
                </p:cNvPr>
                <p:cNvPicPr/>
                <p:nvPr/>
              </p:nvPicPr>
              <p:blipFill>
                <a:blip r:embed="rId163"/>
                <a:stretch>
                  <a:fillRect/>
                </a:stretch>
              </p:blipFill>
              <p:spPr>
                <a:xfrm>
                  <a:off x="9125869" y="1819702"/>
                  <a:ext cx="120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F475D4E7-440B-E2AC-2AA7-1674B1EC2F57}"/>
                    </a:ext>
                  </a:extLst>
                </p14:cNvPr>
                <p14:cNvContentPartPr/>
                <p14:nvPr/>
              </p14:nvContentPartPr>
              <p14:xfrm>
                <a:off x="9266629" y="1849222"/>
                <a:ext cx="142200" cy="93240"/>
              </p14:xfrm>
            </p:contentPart>
          </mc:Choice>
          <mc:Fallback xmlns="">
            <p:pic>
              <p:nvPicPr>
                <p:cNvPr id="99" name="Freihand 98">
                  <a:extLst>
                    <a:ext uri="{FF2B5EF4-FFF2-40B4-BE49-F238E27FC236}">
                      <a16:creationId xmlns:a16="http://schemas.microsoft.com/office/drawing/2014/main" id="{F475D4E7-440B-E2AC-2AA7-1674B1EC2F57}"/>
                    </a:ext>
                  </a:extLst>
                </p:cNvPr>
                <p:cNvPicPr/>
                <p:nvPr/>
              </p:nvPicPr>
              <p:blipFill>
                <a:blip r:embed="rId165"/>
                <a:stretch>
                  <a:fillRect/>
                </a:stretch>
              </p:blipFill>
              <p:spPr>
                <a:xfrm>
                  <a:off x="9257989" y="1840222"/>
                  <a:ext cx="159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6824656F-43E5-1A57-EA71-567F33534EB1}"/>
                    </a:ext>
                  </a:extLst>
                </p14:cNvPr>
                <p14:cNvContentPartPr/>
                <p14:nvPr/>
              </p14:nvContentPartPr>
              <p14:xfrm>
                <a:off x="9274189" y="1865782"/>
                <a:ext cx="351720" cy="51480"/>
              </p14:xfrm>
            </p:contentPart>
          </mc:Choice>
          <mc:Fallback xmlns="">
            <p:pic>
              <p:nvPicPr>
                <p:cNvPr id="100" name="Freihand 99">
                  <a:extLst>
                    <a:ext uri="{FF2B5EF4-FFF2-40B4-BE49-F238E27FC236}">
                      <a16:creationId xmlns:a16="http://schemas.microsoft.com/office/drawing/2014/main" id="{6824656F-43E5-1A57-EA71-567F33534EB1}"/>
                    </a:ext>
                  </a:extLst>
                </p:cNvPr>
                <p:cNvPicPr/>
                <p:nvPr/>
              </p:nvPicPr>
              <p:blipFill>
                <a:blip r:embed="rId167"/>
                <a:stretch>
                  <a:fillRect/>
                </a:stretch>
              </p:blipFill>
              <p:spPr>
                <a:xfrm>
                  <a:off x="9265549" y="1856782"/>
                  <a:ext cx="369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Freihand 100">
                  <a:extLst>
                    <a:ext uri="{FF2B5EF4-FFF2-40B4-BE49-F238E27FC236}">
                      <a16:creationId xmlns:a16="http://schemas.microsoft.com/office/drawing/2014/main" id="{0285EEEB-297A-CA9B-1C44-05B1FD5D61F4}"/>
                    </a:ext>
                  </a:extLst>
                </p14:cNvPr>
                <p14:cNvContentPartPr/>
                <p14:nvPr/>
              </p14:nvContentPartPr>
              <p14:xfrm>
                <a:off x="9606469" y="1803862"/>
                <a:ext cx="122760" cy="99000"/>
              </p14:xfrm>
            </p:contentPart>
          </mc:Choice>
          <mc:Fallback xmlns="">
            <p:pic>
              <p:nvPicPr>
                <p:cNvPr id="101" name="Freihand 100">
                  <a:extLst>
                    <a:ext uri="{FF2B5EF4-FFF2-40B4-BE49-F238E27FC236}">
                      <a16:creationId xmlns:a16="http://schemas.microsoft.com/office/drawing/2014/main" id="{0285EEEB-297A-CA9B-1C44-05B1FD5D61F4}"/>
                    </a:ext>
                  </a:extLst>
                </p:cNvPr>
                <p:cNvPicPr/>
                <p:nvPr/>
              </p:nvPicPr>
              <p:blipFill>
                <a:blip r:embed="rId169"/>
                <a:stretch>
                  <a:fillRect/>
                </a:stretch>
              </p:blipFill>
              <p:spPr>
                <a:xfrm>
                  <a:off x="9597829" y="1794862"/>
                  <a:ext cx="140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Freihand 101">
                  <a:extLst>
                    <a:ext uri="{FF2B5EF4-FFF2-40B4-BE49-F238E27FC236}">
                      <a16:creationId xmlns:a16="http://schemas.microsoft.com/office/drawing/2014/main" id="{3A90DD7D-D415-80BD-693E-3383A056A878}"/>
                    </a:ext>
                  </a:extLst>
                </p14:cNvPr>
                <p14:cNvContentPartPr/>
                <p14:nvPr/>
              </p14:nvContentPartPr>
              <p14:xfrm>
                <a:off x="9756229" y="1843462"/>
                <a:ext cx="190080" cy="42120"/>
              </p14:xfrm>
            </p:contentPart>
          </mc:Choice>
          <mc:Fallback xmlns="">
            <p:pic>
              <p:nvPicPr>
                <p:cNvPr id="102" name="Freihand 101">
                  <a:extLst>
                    <a:ext uri="{FF2B5EF4-FFF2-40B4-BE49-F238E27FC236}">
                      <a16:creationId xmlns:a16="http://schemas.microsoft.com/office/drawing/2014/main" id="{3A90DD7D-D415-80BD-693E-3383A056A878}"/>
                    </a:ext>
                  </a:extLst>
                </p:cNvPr>
                <p:cNvPicPr/>
                <p:nvPr/>
              </p:nvPicPr>
              <p:blipFill>
                <a:blip r:embed="rId171"/>
                <a:stretch>
                  <a:fillRect/>
                </a:stretch>
              </p:blipFill>
              <p:spPr>
                <a:xfrm>
                  <a:off x="9747589" y="1834822"/>
                  <a:ext cx="207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3" name="Freihand 102">
                  <a:extLst>
                    <a:ext uri="{FF2B5EF4-FFF2-40B4-BE49-F238E27FC236}">
                      <a16:creationId xmlns:a16="http://schemas.microsoft.com/office/drawing/2014/main" id="{DF754AF5-1DA1-B10D-5263-F60321DA2E0F}"/>
                    </a:ext>
                  </a:extLst>
                </p14:cNvPr>
                <p14:cNvContentPartPr/>
                <p14:nvPr/>
              </p14:nvContentPartPr>
              <p14:xfrm>
                <a:off x="8855869" y="1789462"/>
                <a:ext cx="120960" cy="89640"/>
              </p14:xfrm>
            </p:contentPart>
          </mc:Choice>
          <mc:Fallback xmlns="">
            <p:pic>
              <p:nvPicPr>
                <p:cNvPr id="103" name="Freihand 102">
                  <a:extLst>
                    <a:ext uri="{FF2B5EF4-FFF2-40B4-BE49-F238E27FC236}">
                      <a16:creationId xmlns:a16="http://schemas.microsoft.com/office/drawing/2014/main" id="{DF754AF5-1DA1-B10D-5263-F60321DA2E0F}"/>
                    </a:ext>
                  </a:extLst>
                </p:cNvPr>
                <p:cNvPicPr/>
                <p:nvPr/>
              </p:nvPicPr>
              <p:blipFill>
                <a:blip r:embed="rId173"/>
                <a:stretch>
                  <a:fillRect/>
                </a:stretch>
              </p:blipFill>
              <p:spPr>
                <a:xfrm>
                  <a:off x="8847229" y="1780462"/>
                  <a:ext cx="138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4" name="Freihand 103">
                  <a:extLst>
                    <a:ext uri="{FF2B5EF4-FFF2-40B4-BE49-F238E27FC236}">
                      <a16:creationId xmlns:a16="http://schemas.microsoft.com/office/drawing/2014/main" id="{B46918E1-3D6C-AE9E-FFAD-19C530898B3C}"/>
                    </a:ext>
                  </a:extLst>
                </p14:cNvPr>
                <p14:cNvContentPartPr/>
                <p14:nvPr/>
              </p14:nvContentPartPr>
              <p14:xfrm>
                <a:off x="10066909" y="1686142"/>
                <a:ext cx="81360" cy="66240"/>
              </p14:xfrm>
            </p:contentPart>
          </mc:Choice>
          <mc:Fallback xmlns="">
            <p:pic>
              <p:nvPicPr>
                <p:cNvPr id="104" name="Freihand 103">
                  <a:extLst>
                    <a:ext uri="{FF2B5EF4-FFF2-40B4-BE49-F238E27FC236}">
                      <a16:creationId xmlns:a16="http://schemas.microsoft.com/office/drawing/2014/main" id="{B46918E1-3D6C-AE9E-FFAD-19C530898B3C}"/>
                    </a:ext>
                  </a:extLst>
                </p:cNvPr>
                <p:cNvPicPr/>
                <p:nvPr/>
              </p:nvPicPr>
              <p:blipFill>
                <a:blip r:embed="rId175"/>
                <a:stretch>
                  <a:fillRect/>
                </a:stretch>
              </p:blipFill>
              <p:spPr>
                <a:xfrm>
                  <a:off x="10058269" y="1677502"/>
                  <a:ext cx="99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Freihand 104">
                  <a:extLst>
                    <a:ext uri="{FF2B5EF4-FFF2-40B4-BE49-F238E27FC236}">
                      <a16:creationId xmlns:a16="http://schemas.microsoft.com/office/drawing/2014/main" id="{1E16708E-0E8C-74CD-85BA-33BC5DF474F5}"/>
                    </a:ext>
                  </a:extLst>
                </p14:cNvPr>
                <p14:cNvContentPartPr/>
                <p14:nvPr/>
              </p14:nvContentPartPr>
              <p14:xfrm>
                <a:off x="10354549" y="1688662"/>
                <a:ext cx="405360" cy="198360"/>
              </p14:xfrm>
            </p:contentPart>
          </mc:Choice>
          <mc:Fallback xmlns="">
            <p:pic>
              <p:nvPicPr>
                <p:cNvPr id="105" name="Freihand 104">
                  <a:extLst>
                    <a:ext uri="{FF2B5EF4-FFF2-40B4-BE49-F238E27FC236}">
                      <a16:creationId xmlns:a16="http://schemas.microsoft.com/office/drawing/2014/main" id="{1E16708E-0E8C-74CD-85BA-33BC5DF474F5}"/>
                    </a:ext>
                  </a:extLst>
                </p:cNvPr>
                <p:cNvPicPr/>
                <p:nvPr/>
              </p:nvPicPr>
              <p:blipFill>
                <a:blip r:embed="rId177"/>
                <a:stretch>
                  <a:fillRect/>
                </a:stretch>
              </p:blipFill>
              <p:spPr>
                <a:xfrm>
                  <a:off x="10345909" y="1680022"/>
                  <a:ext cx="423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7C883522-AA4F-F4AE-2F35-0D8B1501F48E}"/>
                    </a:ext>
                  </a:extLst>
                </p14:cNvPr>
                <p14:cNvContentPartPr/>
                <p14:nvPr/>
              </p14:nvContentPartPr>
              <p14:xfrm>
                <a:off x="10629949" y="1674262"/>
                <a:ext cx="95760" cy="23040"/>
              </p14:xfrm>
            </p:contentPart>
          </mc:Choice>
          <mc:Fallback xmlns="">
            <p:pic>
              <p:nvPicPr>
                <p:cNvPr id="106" name="Freihand 105">
                  <a:extLst>
                    <a:ext uri="{FF2B5EF4-FFF2-40B4-BE49-F238E27FC236}">
                      <a16:creationId xmlns:a16="http://schemas.microsoft.com/office/drawing/2014/main" id="{7C883522-AA4F-F4AE-2F35-0D8B1501F48E}"/>
                    </a:ext>
                  </a:extLst>
                </p:cNvPr>
                <p:cNvPicPr/>
                <p:nvPr/>
              </p:nvPicPr>
              <p:blipFill>
                <a:blip r:embed="rId179"/>
                <a:stretch>
                  <a:fillRect/>
                </a:stretch>
              </p:blipFill>
              <p:spPr>
                <a:xfrm>
                  <a:off x="10620949" y="1665622"/>
                  <a:ext cx="113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Freihand 106">
                  <a:extLst>
                    <a:ext uri="{FF2B5EF4-FFF2-40B4-BE49-F238E27FC236}">
                      <a16:creationId xmlns:a16="http://schemas.microsoft.com/office/drawing/2014/main" id="{399E2A86-EBCA-E503-55D3-839D879C7794}"/>
                    </a:ext>
                  </a:extLst>
                </p14:cNvPr>
                <p14:cNvContentPartPr/>
                <p14:nvPr/>
              </p14:nvContentPartPr>
              <p14:xfrm>
                <a:off x="10959349" y="1704142"/>
                <a:ext cx="372960" cy="138600"/>
              </p14:xfrm>
            </p:contentPart>
          </mc:Choice>
          <mc:Fallback xmlns="">
            <p:pic>
              <p:nvPicPr>
                <p:cNvPr id="107" name="Freihand 106">
                  <a:extLst>
                    <a:ext uri="{FF2B5EF4-FFF2-40B4-BE49-F238E27FC236}">
                      <a16:creationId xmlns:a16="http://schemas.microsoft.com/office/drawing/2014/main" id="{399E2A86-EBCA-E503-55D3-839D879C7794}"/>
                    </a:ext>
                  </a:extLst>
                </p:cNvPr>
                <p:cNvPicPr/>
                <p:nvPr/>
              </p:nvPicPr>
              <p:blipFill>
                <a:blip r:embed="rId181"/>
                <a:stretch>
                  <a:fillRect/>
                </a:stretch>
              </p:blipFill>
              <p:spPr>
                <a:xfrm>
                  <a:off x="10950349" y="1695502"/>
                  <a:ext cx="390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Freihand 107">
                  <a:extLst>
                    <a:ext uri="{FF2B5EF4-FFF2-40B4-BE49-F238E27FC236}">
                      <a16:creationId xmlns:a16="http://schemas.microsoft.com/office/drawing/2014/main" id="{4B282FAD-D9E6-E1E8-70A8-90391201BE4D}"/>
                    </a:ext>
                  </a:extLst>
                </p14:cNvPr>
                <p14:cNvContentPartPr/>
                <p14:nvPr/>
              </p14:nvContentPartPr>
              <p14:xfrm>
                <a:off x="8203549" y="2307502"/>
                <a:ext cx="11880" cy="158400"/>
              </p14:xfrm>
            </p:contentPart>
          </mc:Choice>
          <mc:Fallback xmlns="">
            <p:pic>
              <p:nvPicPr>
                <p:cNvPr id="108" name="Freihand 107">
                  <a:extLst>
                    <a:ext uri="{FF2B5EF4-FFF2-40B4-BE49-F238E27FC236}">
                      <a16:creationId xmlns:a16="http://schemas.microsoft.com/office/drawing/2014/main" id="{4B282FAD-D9E6-E1E8-70A8-90391201BE4D}"/>
                    </a:ext>
                  </a:extLst>
                </p:cNvPr>
                <p:cNvPicPr/>
                <p:nvPr/>
              </p:nvPicPr>
              <p:blipFill>
                <a:blip r:embed="rId183"/>
                <a:stretch>
                  <a:fillRect/>
                </a:stretch>
              </p:blipFill>
              <p:spPr>
                <a:xfrm>
                  <a:off x="8194909" y="2298502"/>
                  <a:ext cx="29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0B70BACB-6F99-618C-EDF8-54028FC3CA9E}"/>
                    </a:ext>
                  </a:extLst>
                </p14:cNvPr>
                <p14:cNvContentPartPr/>
                <p14:nvPr/>
              </p14:nvContentPartPr>
              <p14:xfrm>
                <a:off x="8102029" y="2271862"/>
                <a:ext cx="209160" cy="173880"/>
              </p14:xfrm>
            </p:contentPart>
          </mc:Choice>
          <mc:Fallback xmlns="">
            <p:pic>
              <p:nvPicPr>
                <p:cNvPr id="109" name="Freihand 108">
                  <a:extLst>
                    <a:ext uri="{FF2B5EF4-FFF2-40B4-BE49-F238E27FC236}">
                      <a16:creationId xmlns:a16="http://schemas.microsoft.com/office/drawing/2014/main" id="{0B70BACB-6F99-618C-EDF8-54028FC3CA9E}"/>
                    </a:ext>
                  </a:extLst>
                </p:cNvPr>
                <p:cNvPicPr/>
                <p:nvPr/>
              </p:nvPicPr>
              <p:blipFill>
                <a:blip r:embed="rId185"/>
                <a:stretch>
                  <a:fillRect/>
                </a:stretch>
              </p:blipFill>
              <p:spPr>
                <a:xfrm>
                  <a:off x="8093029" y="2262862"/>
                  <a:ext cx="226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0" name="Freihand 109">
                  <a:extLst>
                    <a:ext uri="{FF2B5EF4-FFF2-40B4-BE49-F238E27FC236}">
                      <a16:creationId xmlns:a16="http://schemas.microsoft.com/office/drawing/2014/main" id="{FC8AFC5C-8B3E-D97D-0F14-1543CD8AB9DB}"/>
                    </a:ext>
                  </a:extLst>
                </p14:cNvPr>
                <p14:cNvContentPartPr/>
                <p14:nvPr/>
              </p14:nvContentPartPr>
              <p14:xfrm>
                <a:off x="8292109" y="2352862"/>
                <a:ext cx="137880" cy="68400"/>
              </p14:xfrm>
            </p:contentPart>
          </mc:Choice>
          <mc:Fallback xmlns="">
            <p:pic>
              <p:nvPicPr>
                <p:cNvPr id="110" name="Freihand 109">
                  <a:extLst>
                    <a:ext uri="{FF2B5EF4-FFF2-40B4-BE49-F238E27FC236}">
                      <a16:creationId xmlns:a16="http://schemas.microsoft.com/office/drawing/2014/main" id="{FC8AFC5C-8B3E-D97D-0F14-1543CD8AB9DB}"/>
                    </a:ext>
                  </a:extLst>
                </p:cNvPr>
                <p:cNvPicPr/>
                <p:nvPr/>
              </p:nvPicPr>
              <p:blipFill>
                <a:blip r:embed="rId187"/>
                <a:stretch>
                  <a:fillRect/>
                </a:stretch>
              </p:blipFill>
              <p:spPr>
                <a:xfrm>
                  <a:off x="8283469" y="2343862"/>
                  <a:ext cx="155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1" name="Freihand 110">
                  <a:extLst>
                    <a:ext uri="{FF2B5EF4-FFF2-40B4-BE49-F238E27FC236}">
                      <a16:creationId xmlns:a16="http://schemas.microsoft.com/office/drawing/2014/main" id="{252A7ED4-D37B-DDDE-0ECE-0F4D9D63E0F4}"/>
                    </a:ext>
                  </a:extLst>
                </p14:cNvPr>
                <p14:cNvContentPartPr/>
                <p14:nvPr/>
              </p14:nvContentPartPr>
              <p14:xfrm>
                <a:off x="8489749" y="2179342"/>
                <a:ext cx="551160" cy="279000"/>
              </p14:xfrm>
            </p:contentPart>
          </mc:Choice>
          <mc:Fallback xmlns="">
            <p:pic>
              <p:nvPicPr>
                <p:cNvPr id="111" name="Freihand 110">
                  <a:extLst>
                    <a:ext uri="{FF2B5EF4-FFF2-40B4-BE49-F238E27FC236}">
                      <a16:creationId xmlns:a16="http://schemas.microsoft.com/office/drawing/2014/main" id="{252A7ED4-D37B-DDDE-0ECE-0F4D9D63E0F4}"/>
                    </a:ext>
                  </a:extLst>
                </p:cNvPr>
                <p:cNvPicPr/>
                <p:nvPr/>
              </p:nvPicPr>
              <p:blipFill>
                <a:blip r:embed="rId189"/>
                <a:stretch>
                  <a:fillRect/>
                </a:stretch>
              </p:blipFill>
              <p:spPr>
                <a:xfrm>
                  <a:off x="8481109" y="2170342"/>
                  <a:ext cx="5688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2" name="Freihand 111">
                  <a:extLst>
                    <a:ext uri="{FF2B5EF4-FFF2-40B4-BE49-F238E27FC236}">
                      <a16:creationId xmlns:a16="http://schemas.microsoft.com/office/drawing/2014/main" id="{02ACF10D-7BC0-4EC9-709C-3D9B3EFA9E7E}"/>
                    </a:ext>
                  </a:extLst>
                </p14:cNvPr>
                <p14:cNvContentPartPr/>
                <p14:nvPr/>
              </p14:nvContentPartPr>
              <p14:xfrm>
                <a:off x="9030829" y="2177182"/>
                <a:ext cx="237960" cy="173160"/>
              </p14:xfrm>
            </p:contentPart>
          </mc:Choice>
          <mc:Fallback xmlns="">
            <p:pic>
              <p:nvPicPr>
                <p:cNvPr id="112" name="Freihand 111">
                  <a:extLst>
                    <a:ext uri="{FF2B5EF4-FFF2-40B4-BE49-F238E27FC236}">
                      <a16:creationId xmlns:a16="http://schemas.microsoft.com/office/drawing/2014/main" id="{02ACF10D-7BC0-4EC9-709C-3D9B3EFA9E7E}"/>
                    </a:ext>
                  </a:extLst>
                </p:cNvPr>
                <p:cNvPicPr/>
                <p:nvPr/>
              </p:nvPicPr>
              <p:blipFill>
                <a:blip r:embed="rId191"/>
                <a:stretch>
                  <a:fillRect/>
                </a:stretch>
              </p:blipFill>
              <p:spPr>
                <a:xfrm>
                  <a:off x="9022189" y="2168542"/>
                  <a:ext cx="255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8F933FCF-010F-08C8-025B-294B6775B35B}"/>
                    </a:ext>
                  </a:extLst>
                </p14:cNvPr>
                <p14:cNvContentPartPr/>
                <p14:nvPr/>
              </p14:nvContentPartPr>
              <p14:xfrm>
                <a:off x="9315229" y="2261782"/>
                <a:ext cx="93960" cy="91440"/>
              </p14:xfrm>
            </p:contentPart>
          </mc:Choice>
          <mc:Fallback xmlns="">
            <p:pic>
              <p:nvPicPr>
                <p:cNvPr id="116" name="Freihand 115">
                  <a:extLst>
                    <a:ext uri="{FF2B5EF4-FFF2-40B4-BE49-F238E27FC236}">
                      <a16:creationId xmlns:a16="http://schemas.microsoft.com/office/drawing/2014/main" id="{8F933FCF-010F-08C8-025B-294B6775B35B}"/>
                    </a:ext>
                  </a:extLst>
                </p:cNvPr>
                <p:cNvPicPr/>
                <p:nvPr/>
              </p:nvPicPr>
              <p:blipFill>
                <a:blip r:embed="rId193"/>
                <a:stretch>
                  <a:fillRect/>
                </a:stretch>
              </p:blipFill>
              <p:spPr>
                <a:xfrm>
                  <a:off x="9306229" y="2252782"/>
                  <a:ext cx="111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85233B81-3FAB-3DB2-664C-52A671FCB283}"/>
                    </a:ext>
                  </a:extLst>
                </p14:cNvPr>
                <p14:cNvContentPartPr/>
                <p14:nvPr/>
              </p14:nvContentPartPr>
              <p14:xfrm>
                <a:off x="9435829" y="2106262"/>
                <a:ext cx="577800" cy="253800"/>
              </p14:xfrm>
            </p:contentPart>
          </mc:Choice>
          <mc:Fallback xmlns="">
            <p:pic>
              <p:nvPicPr>
                <p:cNvPr id="117" name="Freihand 116">
                  <a:extLst>
                    <a:ext uri="{FF2B5EF4-FFF2-40B4-BE49-F238E27FC236}">
                      <a16:creationId xmlns:a16="http://schemas.microsoft.com/office/drawing/2014/main" id="{85233B81-3FAB-3DB2-664C-52A671FCB283}"/>
                    </a:ext>
                  </a:extLst>
                </p:cNvPr>
                <p:cNvPicPr/>
                <p:nvPr/>
              </p:nvPicPr>
              <p:blipFill>
                <a:blip r:embed="rId195"/>
                <a:stretch>
                  <a:fillRect/>
                </a:stretch>
              </p:blipFill>
              <p:spPr>
                <a:xfrm>
                  <a:off x="9426829" y="2097262"/>
                  <a:ext cx="5954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55C5AC9F-55C1-7E8E-01D8-7087CF15C18B}"/>
                    </a:ext>
                  </a:extLst>
                </p14:cNvPr>
                <p14:cNvContentPartPr/>
                <p14:nvPr/>
              </p14:nvContentPartPr>
              <p14:xfrm>
                <a:off x="10136029" y="2054062"/>
                <a:ext cx="32400" cy="289800"/>
              </p14:xfrm>
            </p:contentPart>
          </mc:Choice>
          <mc:Fallback xmlns="">
            <p:pic>
              <p:nvPicPr>
                <p:cNvPr id="118" name="Freihand 117">
                  <a:extLst>
                    <a:ext uri="{FF2B5EF4-FFF2-40B4-BE49-F238E27FC236}">
                      <a16:creationId xmlns:a16="http://schemas.microsoft.com/office/drawing/2014/main" id="{55C5AC9F-55C1-7E8E-01D8-7087CF15C18B}"/>
                    </a:ext>
                  </a:extLst>
                </p:cNvPr>
                <p:cNvPicPr/>
                <p:nvPr/>
              </p:nvPicPr>
              <p:blipFill>
                <a:blip r:embed="rId197"/>
                <a:stretch>
                  <a:fillRect/>
                </a:stretch>
              </p:blipFill>
              <p:spPr>
                <a:xfrm>
                  <a:off x="10127029" y="2045422"/>
                  <a:ext cx="500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06354960-E359-3A3B-8E24-9A39ABD6CBFD}"/>
                    </a:ext>
                  </a:extLst>
                </p14:cNvPr>
                <p14:cNvContentPartPr/>
                <p14:nvPr/>
              </p14:nvContentPartPr>
              <p14:xfrm>
                <a:off x="8059909" y="2622502"/>
                <a:ext cx="155880" cy="178560"/>
              </p14:xfrm>
            </p:contentPart>
          </mc:Choice>
          <mc:Fallback xmlns="">
            <p:pic>
              <p:nvPicPr>
                <p:cNvPr id="120" name="Freihand 119">
                  <a:extLst>
                    <a:ext uri="{FF2B5EF4-FFF2-40B4-BE49-F238E27FC236}">
                      <a16:creationId xmlns:a16="http://schemas.microsoft.com/office/drawing/2014/main" id="{06354960-E359-3A3B-8E24-9A39ABD6CBFD}"/>
                    </a:ext>
                  </a:extLst>
                </p:cNvPr>
                <p:cNvPicPr/>
                <p:nvPr/>
              </p:nvPicPr>
              <p:blipFill>
                <a:blip r:embed="rId199"/>
                <a:stretch>
                  <a:fillRect/>
                </a:stretch>
              </p:blipFill>
              <p:spPr>
                <a:xfrm>
                  <a:off x="8051269" y="2613502"/>
                  <a:ext cx="173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Freihand 120">
                  <a:extLst>
                    <a:ext uri="{FF2B5EF4-FFF2-40B4-BE49-F238E27FC236}">
                      <a16:creationId xmlns:a16="http://schemas.microsoft.com/office/drawing/2014/main" id="{94545FFB-A4CC-3799-B5A4-56F8BCC47A57}"/>
                    </a:ext>
                  </a:extLst>
                </p14:cNvPr>
                <p14:cNvContentPartPr/>
                <p14:nvPr/>
              </p14:nvContentPartPr>
              <p14:xfrm>
                <a:off x="8261869" y="2625382"/>
                <a:ext cx="115560" cy="135720"/>
              </p14:xfrm>
            </p:contentPart>
          </mc:Choice>
          <mc:Fallback xmlns="">
            <p:pic>
              <p:nvPicPr>
                <p:cNvPr id="121" name="Freihand 120">
                  <a:extLst>
                    <a:ext uri="{FF2B5EF4-FFF2-40B4-BE49-F238E27FC236}">
                      <a16:creationId xmlns:a16="http://schemas.microsoft.com/office/drawing/2014/main" id="{94545FFB-A4CC-3799-B5A4-56F8BCC47A57}"/>
                    </a:ext>
                  </a:extLst>
                </p:cNvPr>
                <p:cNvPicPr/>
                <p:nvPr/>
              </p:nvPicPr>
              <p:blipFill>
                <a:blip r:embed="rId201"/>
                <a:stretch>
                  <a:fillRect/>
                </a:stretch>
              </p:blipFill>
              <p:spPr>
                <a:xfrm>
                  <a:off x="8252869" y="2616382"/>
                  <a:ext cx="133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2C360BF6-18BE-A746-DA2D-2E7B7CB95330}"/>
                    </a:ext>
                  </a:extLst>
                </p14:cNvPr>
                <p14:cNvContentPartPr/>
                <p14:nvPr/>
              </p14:nvContentPartPr>
              <p14:xfrm>
                <a:off x="8430709" y="2610622"/>
                <a:ext cx="87840" cy="153360"/>
              </p14:xfrm>
            </p:contentPart>
          </mc:Choice>
          <mc:Fallback xmlns="">
            <p:pic>
              <p:nvPicPr>
                <p:cNvPr id="122" name="Freihand 121">
                  <a:extLst>
                    <a:ext uri="{FF2B5EF4-FFF2-40B4-BE49-F238E27FC236}">
                      <a16:creationId xmlns:a16="http://schemas.microsoft.com/office/drawing/2014/main" id="{2C360BF6-18BE-A746-DA2D-2E7B7CB95330}"/>
                    </a:ext>
                  </a:extLst>
                </p:cNvPr>
                <p:cNvPicPr/>
                <p:nvPr/>
              </p:nvPicPr>
              <p:blipFill>
                <a:blip r:embed="rId203"/>
                <a:stretch>
                  <a:fillRect/>
                </a:stretch>
              </p:blipFill>
              <p:spPr>
                <a:xfrm>
                  <a:off x="8422069" y="2601982"/>
                  <a:ext cx="105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6D744899-7066-8B32-56C1-FCB1BE116A03}"/>
                    </a:ext>
                  </a:extLst>
                </p14:cNvPr>
                <p14:cNvContentPartPr/>
                <p14:nvPr/>
              </p14:nvContentPartPr>
              <p14:xfrm>
                <a:off x="8468869" y="2597302"/>
                <a:ext cx="243360" cy="130320"/>
              </p14:xfrm>
            </p:contentPart>
          </mc:Choice>
          <mc:Fallback xmlns="">
            <p:pic>
              <p:nvPicPr>
                <p:cNvPr id="123" name="Freihand 122">
                  <a:extLst>
                    <a:ext uri="{FF2B5EF4-FFF2-40B4-BE49-F238E27FC236}">
                      <a16:creationId xmlns:a16="http://schemas.microsoft.com/office/drawing/2014/main" id="{6D744899-7066-8B32-56C1-FCB1BE116A03}"/>
                    </a:ext>
                  </a:extLst>
                </p:cNvPr>
                <p:cNvPicPr/>
                <p:nvPr/>
              </p:nvPicPr>
              <p:blipFill>
                <a:blip r:embed="rId205"/>
                <a:stretch>
                  <a:fillRect/>
                </a:stretch>
              </p:blipFill>
              <p:spPr>
                <a:xfrm>
                  <a:off x="8459869" y="2588662"/>
                  <a:ext cx="261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B7CC192E-7ADE-AB30-26F7-7AAA0608B51A}"/>
                    </a:ext>
                  </a:extLst>
                </p14:cNvPr>
                <p14:cNvContentPartPr/>
                <p14:nvPr/>
              </p14:nvContentPartPr>
              <p14:xfrm>
                <a:off x="8745709" y="2595862"/>
                <a:ext cx="138600" cy="104760"/>
              </p14:xfrm>
            </p:contentPart>
          </mc:Choice>
          <mc:Fallback xmlns="">
            <p:pic>
              <p:nvPicPr>
                <p:cNvPr id="124" name="Freihand 123">
                  <a:extLst>
                    <a:ext uri="{FF2B5EF4-FFF2-40B4-BE49-F238E27FC236}">
                      <a16:creationId xmlns:a16="http://schemas.microsoft.com/office/drawing/2014/main" id="{B7CC192E-7ADE-AB30-26F7-7AAA0608B51A}"/>
                    </a:ext>
                  </a:extLst>
                </p:cNvPr>
                <p:cNvPicPr/>
                <p:nvPr/>
              </p:nvPicPr>
              <p:blipFill>
                <a:blip r:embed="rId207"/>
                <a:stretch>
                  <a:fillRect/>
                </a:stretch>
              </p:blipFill>
              <p:spPr>
                <a:xfrm>
                  <a:off x="8736709" y="2587222"/>
                  <a:ext cx="156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Freihand 124">
                  <a:extLst>
                    <a:ext uri="{FF2B5EF4-FFF2-40B4-BE49-F238E27FC236}">
                      <a16:creationId xmlns:a16="http://schemas.microsoft.com/office/drawing/2014/main" id="{D1988CF3-B855-F4FE-A2D8-20D5DCD073A6}"/>
                    </a:ext>
                  </a:extLst>
                </p14:cNvPr>
                <p14:cNvContentPartPr/>
                <p14:nvPr/>
              </p14:nvContentPartPr>
              <p14:xfrm>
                <a:off x="8716189" y="2627902"/>
                <a:ext cx="117000" cy="48240"/>
              </p14:xfrm>
            </p:contentPart>
          </mc:Choice>
          <mc:Fallback xmlns="">
            <p:pic>
              <p:nvPicPr>
                <p:cNvPr id="125" name="Freihand 124">
                  <a:extLst>
                    <a:ext uri="{FF2B5EF4-FFF2-40B4-BE49-F238E27FC236}">
                      <a16:creationId xmlns:a16="http://schemas.microsoft.com/office/drawing/2014/main" id="{D1988CF3-B855-F4FE-A2D8-20D5DCD073A6}"/>
                    </a:ext>
                  </a:extLst>
                </p:cNvPr>
                <p:cNvPicPr/>
                <p:nvPr/>
              </p:nvPicPr>
              <p:blipFill>
                <a:blip r:embed="rId209"/>
                <a:stretch>
                  <a:fillRect/>
                </a:stretch>
              </p:blipFill>
              <p:spPr>
                <a:xfrm>
                  <a:off x="8707189" y="2618902"/>
                  <a:ext cx="134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Freihand 125">
                  <a:extLst>
                    <a:ext uri="{FF2B5EF4-FFF2-40B4-BE49-F238E27FC236}">
                      <a16:creationId xmlns:a16="http://schemas.microsoft.com/office/drawing/2014/main" id="{D44F8A13-51C8-F0BF-094F-4814BA231188}"/>
                    </a:ext>
                  </a:extLst>
                </p14:cNvPr>
                <p14:cNvContentPartPr/>
                <p14:nvPr/>
              </p14:nvContentPartPr>
              <p14:xfrm>
                <a:off x="8144149" y="2798542"/>
                <a:ext cx="772200" cy="43560"/>
              </p14:xfrm>
            </p:contentPart>
          </mc:Choice>
          <mc:Fallback xmlns="">
            <p:pic>
              <p:nvPicPr>
                <p:cNvPr id="126" name="Freihand 125">
                  <a:extLst>
                    <a:ext uri="{FF2B5EF4-FFF2-40B4-BE49-F238E27FC236}">
                      <a16:creationId xmlns:a16="http://schemas.microsoft.com/office/drawing/2014/main" id="{D44F8A13-51C8-F0BF-094F-4814BA231188}"/>
                    </a:ext>
                  </a:extLst>
                </p:cNvPr>
                <p:cNvPicPr/>
                <p:nvPr/>
              </p:nvPicPr>
              <p:blipFill>
                <a:blip r:embed="rId211"/>
                <a:stretch>
                  <a:fillRect/>
                </a:stretch>
              </p:blipFill>
              <p:spPr>
                <a:xfrm>
                  <a:off x="8135509" y="2789902"/>
                  <a:ext cx="789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BD03139D-7F65-B106-C50B-AE17D3CB062D}"/>
                    </a:ext>
                  </a:extLst>
                </p14:cNvPr>
                <p14:cNvContentPartPr/>
                <p14:nvPr/>
              </p14:nvContentPartPr>
              <p14:xfrm>
                <a:off x="8190229" y="2914462"/>
                <a:ext cx="123840" cy="137160"/>
              </p14:xfrm>
            </p:contentPart>
          </mc:Choice>
          <mc:Fallback xmlns="">
            <p:pic>
              <p:nvPicPr>
                <p:cNvPr id="127" name="Freihand 126">
                  <a:extLst>
                    <a:ext uri="{FF2B5EF4-FFF2-40B4-BE49-F238E27FC236}">
                      <a16:creationId xmlns:a16="http://schemas.microsoft.com/office/drawing/2014/main" id="{BD03139D-7F65-B106-C50B-AE17D3CB062D}"/>
                    </a:ext>
                  </a:extLst>
                </p:cNvPr>
                <p:cNvPicPr/>
                <p:nvPr/>
              </p:nvPicPr>
              <p:blipFill>
                <a:blip r:embed="rId213"/>
                <a:stretch>
                  <a:fillRect/>
                </a:stretch>
              </p:blipFill>
              <p:spPr>
                <a:xfrm>
                  <a:off x="8181589" y="2905822"/>
                  <a:ext cx="141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8" name="Freihand 127">
                  <a:extLst>
                    <a:ext uri="{FF2B5EF4-FFF2-40B4-BE49-F238E27FC236}">
                      <a16:creationId xmlns:a16="http://schemas.microsoft.com/office/drawing/2014/main" id="{5B53FC39-435E-EB43-A31F-850A3B2AA603}"/>
                    </a:ext>
                  </a:extLst>
                </p14:cNvPr>
                <p14:cNvContentPartPr/>
                <p14:nvPr/>
              </p14:nvContentPartPr>
              <p14:xfrm>
                <a:off x="8337829" y="2931742"/>
                <a:ext cx="131760" cy="145440"/>
              </p14:xfrm>
            </p:contentPart>
          </mc:Choice>
          <mc:Fallback xmlns="">
            <p:pic>
              <p:nvPicPr>
                <p:cNvPr id="128" name="Freihand 127">
                  <a:extLst>
                    <a:ext uri="{FF2B5EF4-FFF2-40B4-BE49-F238E27FC236}">
                      <a16:creationId xmlns:a16="http://schemas.microsoft.com/office/drawing/2014/main" id="{5B53FC39-435E-EB43-A31F-850A3B2AA603}"/>
                    </a:ext>
                  </a:extLst>
                </p:cNvPr>
                <p:cNvPicPr/>
                <p:nvPr/>
              </p:nvPicPr>
              <p:blipFill>
                <a:blip r:embed="rId215"/>
                <a:stretch>
                  <a:fillRect/>
                </a:stretch>
              </p:blipFill>
              <p:spPr>
                <a:xfrm>
                  <a:off x="8328829" y="2923102"/>
                  <a:ext cx="149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Freihand 128">
                  <a:extLst>
                    <a:ext uri="{FF2B5EF4-FFF2-40B4-BE49-F238E27FC236}">
                      <a16:creationId xmlns:a16="http://schemas.microsoft.com/office/drawing/2014/main" id="{A68ADF11-E696-5042-E214-276DD5917FC1}"/>
                    </a:ext>
                  </a:extLst>
                </p14:cNvPr>
                <p14:cNvContentPartPr/>
                <p14:nvPr/>
              </p14:nvContentPartPr>
              <p14:xfrm>
                <a:off x="8521069" y="2918422"/>
                <a:ext cx="82440" cy="144000"/>
              </p14:xfrm>
            </p:contentPart>
          </mc:Choice>
          <mc:Fallback xmlns="">
            <p:pic>
              <p:nvPicPr>
                <p:cNvPr id="129" name="Freihand 128">
                  <a:extLst>
                    <a:ext uri="{FF2B5EF4-FFF2-40B4-BE49-F238E27FC236}">
                      <a16:creationId xmlns:a16="http://schemas.microsoft.com/office/drawing/2014/main" id="{A68ADF11-E696-5042-E214-276DD5917FC1}"/>
                    </a:ext>
                  </a:extLst>
                </p:cNvPr>
                <p:cNvPicPr/>
                <p:nvPr/>
              </p:nvPicPr>
              <p:blipFill>
                <a:blip r:embed="rId217"/>
                <a:stretch>
                  <a:fillRect/>
                </a:stretch>
              </p:blipFill>
              <p:spPr>
                <a:xfrm>
                  <a:off x="8512069" y="2909422"/>
                  <a:ext cx="100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0" name="Freihand 129">
                  <a:extLst>
                    <a:ext uri="{FF2B5EF4-FFF2-40B4-BE49-F238E27FC236}">
                      <a16:creationId xmlns:a16="http://schemas.microsoft.com/office/drawing/2014/main" id="{322C1E92-CA34-2E45-431E-2D1B867D8AF9}"/>
                    </a:ext>
                  </a:extLst>
                </p14:cNvPr>
                <p14:cNvContentPartPr/>
                <p14:nvPr/>
              </p14:nvContentPartPr>
              <p14:xfrm>
                <a:off x="8646709" y="2880982"/>
                <a:ext cx="114840" cy="159480"/>
              </p14:xfrm>
            </p:contentPart>
          </mc:Choice>
          <mc:Fallback xmlns="">
            <p:pic>
              <p:nvPicPr>
                <p:cNvPr id="130" name="Freihand 129">
                  <a:extLst>
                    <a:ext uri="{FF2B5EF4-FFF2-40B4-BE49-F238E27FC236}">
                      <a16:creationId xmlns:a16="http://schemas.microsoft.com/office/drawing/2014/main" id="{322C1E92-CA34-2E45-431E-2D1B867D8AF9}"/>
                    </a:ext>
                  </a:extLst>
                </p:cNvPr>
                <p:cNvPicPr/>
                <p:nvPr/>
              </p:nvPicPr>
              <p:blipFill>
                <a:blip r:embed="rId219"/>
                <a:stretch>
                  <a:fillRect/>
                </a:stretch>
              </p:blipFill>
              <p:spPr>
                <a:xfrm>
                  <a:off x="8638069" y="2872342"/>
                  <a:ext cx="132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Freihand 130">
                  <a:extLst>
                    <a:ext uri="{FF2B5EF4-FFF2-40B4-BE49-F238E27FC236}">
                      <a16:creationId xmlns:a16="http://schemas.microsoft.com/office/drawing/2014/main" id="{C98EC75D-AC1A-3E0A-27A7-AF7CF168DD55}"/>
                    </a:ext>
                  </a:extLst>
                </p14:cNvPr>
                <p14:cNvContentPartPr/>
                <p14:nvPr/>
              </p14:nvContentPartPr>
              <p14:xfrm>
                <a:off x="8757949" y="2983222"/>
                <a:ext cx="65520" cy="64440"/>
              </p14:xfrm>
            </p:contentPart>
          </mc:Choice>
          <mc:Fallback xmlns="">
            <p:pic>
              <p:nvPicPr>
                <p:cNvPr id="131" name="Freihand 130">
                  <a:extLst>
                    <a:ext uri="{FF2B5EF4-FFF2-40B4-BE49-F238E27FC236}">
                      <a16:creationId xmlns:a16="http://schemas.microsoft.com/office/drawing/2014/main" id="{C98EC75D-AC1A-3E0A-27A7-AF7CF168DD55}"/>
                    </a:ext>
                  </a:extLst>
                </p:cNvPr>
                <p:cNvPicPr/>
                <p:nvPr/>
              </p:nvPicPr>
              <p:blipFill>
                <a:blip r:embed="rId221"/>
                <a:stretch>
                  <a:fillRect/>
                </a:stretch>
              </p:blipFill>
              <p:spPr>
                <a:xfrm>
                  <a:off x="8748949" y="2974582"/>
                  <a:ext cx="83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Freihand 132">
                  <a:extLst>
                    <a:ext uri="{FF2B5EF4-FFF2-40B4-BE49-F238E27FC236}">
                      <a16:creationId xmlns:a16="http://schemas.microsoft.com/office/drawing/2014/main" id="{1C8A0C9F-6C9B-4040-9979-DEE1AA01ED5D}"/>
                    </a:ext>
                  </a:extLst>
                </p14:cNvPr>
                <p14:cNvContentPartPr/>
                <p14:nvPr/>
              </p14:nvContentPartPr>
              <p14:xfrm>
                <a:off x="8994829" y="2777302"/>
                <a:ext cx="180360" cy="16200"/>
              </p14:xfrm>
            </p:contentPart>
          </mc:Choice>
          <mc:Fallback xmlns="">
            <p:pic>
              <p:nvPicPr>
                <p:cNvPr id="133" name="Freihand 132">
                  <a:extLst>
                    <a:ext uri="{FF2B5EF4-FFF2-40B4-BE49-F238E27FC236}">
                      <a16:creationId xmlns:a16="http://schemas.microsoft.com/office/drawing/2014/main" id="{1C8A0C9F-6C9B-4040-9979-DEE1AA01ED5D}"/>
                    </a:ext>
                  </a:extLst>
                </p:cNvPr>
                <p:cNvPicPr/>
                <p:nvPr/>
              </p:nvPicPr>
              <p:blipFill>
                <a:blip r:embed="rId223"/>
                <a:stretch>
                  <a:fillRect/>
                </a:stretch>
              </p:blipFill>
              <p:spPr>
                <a:xfrm>
                  <a:off x="8985829" y="2768662"/>
                  <a:ext cx="198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4" name="Freihand 133">
                  <a:extLst>
                    <a:ext uri="{FF2B5EF4-FFF2-40B4-BE49-F238E27FC236}">
                      <a16:creationId xmlns:a16="http://schemas.microsoft.com/office/drawing/2014/main" id="{B60A682E-49C9-0620-224E-9DDA4C287395}"/>
                    </a:ext>
                  </a:extLst>
                </p14:cNvPr>
                <p14:cNvContentPartPr/>
                <p14:nvPr/>
              </p14:nvContentPartPr>
              <p14:xfrm>
                <a:off x="9007429" y="2839222"/>
                <a:ext cx="161280" cy="21600"/>
              </p14:xfrm>
            </p:contentPart>
          </mc:Choice>
          <mc:Fallback xmlns="">
            <p:pic>
              <p:nvPicPr>
                <p:cNvPr id="134" name="Freihand 133">
                  <a:extLst>
                    <a:ext uri="{FF2B5EF4-FFF2-40B4-BE49-F238E27FC236}">
                      <a16:creationId xmlns:a16="http://schemas.microsoft.com/office/drawing/2014/main" id="{B60A682E-49C9-0620-224E-9DDA4C287395}"/>
                    </a:ext>
                  </a:extLst>
                </p:cNvPr>
                <p:cNvPicPr/>
                <p:nvPr/>
              </p:nvPicPr>
              <p:blipFill>
                <a:blip r:embed="rId225"/>
                <a:stretch>
                  <a:fillRect/>
                </a:stretch>
              </p:blipFill>
              <p:spPr>
                <a:xfrm>
                  <a:off x="8998789" y="2830582"/>
                  <a:ext cx="178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6" name="Freihand 135">
                  <a:extLst>
                    <a:ext uri="{FF2B5EF4-FFF2-40B4-BE49-F238E27FC236}">
                      <a16:creationId xmlns:a16="http://schemas.microsoft.com/office/drawing/2014/main" id="{C7585023-D710-5A9A-1D06-407146E3DDCD}"/>
                    </a:ext>
                  </a:extLst>
                </p14:cNvPr>
                <p14:cNvContentPartPr/>
                <p14:nvPr/>
              </p14:nvContentPartPr>
              <p14:xfrm>
                <a:off x="9249709" y="2657422"/>
                <a:ext cx="151200" cy="227160"/>
              </p14:xfrm>
            </p:contentPart>
          </mc:Choice>
          <mc:Fallback xmlns="">
            <p:pic>
              <p:nvPicPr>
                <p:cNvPr id="136" name="Freihand 135">
                  <a:extLst>
                    <a:ext uri="{FF2B5EF4-FFF2-40B4-BE49-F238E27FC236}">
                      <a16:creationId xmlns:a16="http://schemas.microsoft.com/office/drawing/2014/main" id="{C7585023-D710-5A9A-1D06-407146E3DDCD}"/>
                    </a:ext>
                  </a:extLst>
                </p:cNvPr>
                <p:cNvPicPr/>
                <p:nvPr/>
              </p:nvPicPr>
              <p:blipFill>
                <a:blip r:embed="rId227"/>
                <a:stretch>
                  <a:fillRect/>
                </a:stretch>
              </p:blipFill>
              <p:spPr>
                <a:xfrm>
                  <a:off x="9240709" y="2648422"/>
                  <a:ext cx="1688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7" name="Freihand 136">
                  <a:extLst>
                    <a:ext uri="{FF2B5EF4-FFF2-40B4-BE49-F238E27FC236}">
                      <a16:creationId xmlns:a16="http://schemas.microsoft.com/office/drawing/2014/main" id="{32060442-1105-46FB-DDC4-84469FE0A16E}"/>
                    </a:ext>
                  </a:extLst>
                </p14:cNvPr>
                <p14:cNvContentPartPr/>
                <p14:nvPr/>
              </p14:nvContentPartPr>
              <p14:xfrm>
                <a:off x="9433669" y="2679022"/>
                <a:ext cx="73080" cy="136440"/>
              </p14:xfrm>
            </p:contentPart>
          </mc:Choice>
          <mc:Fallback xmlns="">
            <p:pic>
              <p:nvPicPr>
                <p:cNvPr id="137" name="Freihand 136">
                  <a:extLst>
                    <a:ext uri="{FF2B5EF4-FFF2-40B4-BE49-F238E27FC236}">
                      <a16:creationId xmlns:a16="http://schemas.microsoft.com/office/drawing/2014/main" id="{32060442-1105-46FB-DDC4-84469FE0A16E}"/>
                    </a:ext>
                  </a:extLst>
                </p:cNvPr>
                <p:cNvPicPr/>
                <p:nvPr/>
              </p:nvPicPr>
              <p:blipFill>
                <a:blip r:embed="rId229"/>
                <a:stretch>
                  <a:fillRect/>
                </a:stretch>
              </p:blipFill>
              <p:spPr>
                <a:xfrm>
                  <a:off x="9425029" y="2670022"/>
                  <a:ext cx="90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8" name="Freihand 137">
                  <a:extLst>
                    <a:ext uri="{FF2B5EF4-FFF2-40B4-BE49-F238E27FC236}">
                      <a16:creationId xmlns:a16="http://schemas.microsoft.com/office/drawing/2014/main" id="{B49F5053-E21A-BB78-E116-DF08025C4AF6}"/>
                    </a:ext>
                  </a:extLst>
                </p14:cNvPr>
                <p14:cNvContentPartPr/>
                <p14:nvPr/>
              </p14:nvContentPartPr>
              <p14:xfrm>
                <a:off x="9535549" y="2681902"/>
                <a:ext cx="121320" cy="123120"/>
              </p14:xfrm>
            </p:contentPart>
          </mc:Choice>
          <mc:Fallback xmlns="">
            <p:pic>
              <p:nvPicPr>
                <p:cNvPr id="138" name="Freihand 137">
                  <a:extLst>
                    <a:ext uri="{FF2B5EF4-FFF2-40B4-BE49-F238E27FC236}">
                      <a16:creationId xmlns:a16="http://schemas.microsoft.com/office/drawing/2014/main" id="{B49F5053-E21A-BB78-E116-DF08025C4AF6}"/>
                    </a:ext>
                  </a:extLst>
                </p:cNvPr>
                <p:cNvPicPr/>
                <p:nvPr/>
              </p:nvPicPr>
              <p:blipFill>
                <a:blip r:embed="rId231"/>
                <a:stretch>
                  <a:fillRect/>
                </a:stretch>
              </p:blipFill>
              <p:spPr>
                <a:xfrm>
                  <a:off x="9526549" y="2673262"/>
                  <a:ext cx="138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9" name="Freihand 138">
                  <a:extLst>
                    <a:ext uri="{FF2B5EF4-FFF2-40B4-BE49-F238E27FC236}">
                      <a16:creationId xmlns:a16="http://schemas.microsoft.com/office/drawing/2014/main" id="{449C1223-3ED5-7FD4-8979-494963CA1A9B}"/>
                    </a:ext>
                  </a:extLst>
                </p14:cNvPr>
                <p14:cNvContentPartPr/>
                <p14:nvPr/>
              </p14:nvContentPartPr>
              <p14:xfrm>
                <a:off x="9675589" y="2659942"/>
                <a:ext cx="137520" cy="132840"/>
              </p14:xfrm>
            </p:contentPart>
          </mc:Choice>
          <mc:Fallback xmlns="">
            <p:pic>
              <p:nvPicPr>
                <p:cNvPr id="139" name="Freihand 138">
                  <a:extLst>
                    <a:ext uri="{FF2B5EF4-FFF2-40B4-BE49-F238E27FC236}">
                      <a16:creationId xmlns:a16="http://schemas.microsoft.com/office/drawing/2014/main" id="{449C1223-3ED5-7FD4-8979-494963CA1A9B}"/>
                    </a:ext>
                  </a:extLst>
                </p:cNvPr>
                <p:cNvPicPr/>
                <p:nvPr/>
              </p:nvPicPr>
              <p:blipFill>
                <a:blip r:embed="rId233"/>
                <a:stretch>
                  <a:fillRect/>
                </a:stretch>
              </p:blipFill>
              <p:spPr>
                <a:xfrm>
                  <a:off x="9666949" y="2650942"/>
                  <a:ext cx="155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1" name="Freihand 140">
                  <a:extLst>
                    <a:ext uri="{FF2B5EF4-FFF2-40B4-BE49-F238E27FC236}">
                      <a16:creationId xmlns:a16="http://schemas.microsoft.com/office/drawing/2014/main" id="{35686DF8-AA28-B001-D82F-F6A4E8EB9F35}"/>
                    </a:ext>
                  </a:extLst>
                </p14:cNvPr>
                <p14:cNvContentPartPr/>
                <p14:nvPr/>
              </p14:nvContentPartPr>
              <p14:xfrm>
                <a:off x="9866389" y="2673622"/>
                <a:ext cx="111240" cy="109800"/>
              </p14:xfrm>
            </p:contentPart>
          </mc:Choice>
          <mc:Fallback xmlns="">
            <p:pic>
              <p:nvPicPr>
                <p:cNvPr id="141" name="Freihand 140">
                  <a:extLst>
                    <a:ext uri="{FF2B5EF4-FFF2-40B4-BE49-F238E27FC236}">
                      <a16:creationId xmlns:a16="http://schemas.microsoft.com/office/drawing/2014/main" id="{35686DF8-AA28-B001-D82F-F6A4E8EB9F35}"/>
                    </a:ext>
                  </a:extLst>
                </p:cNvPr>
                <p:cNvPicPr/>
                <p:nvPr/>
              </p:nvPicPr>
              <p:blipFill>
                <a:blip r:embed="rId235"/>
                <a:stretch>
                  <a:fillRect/>
                </a:stretch>
              </p:blipFill>
              <p:spPr>
                <a:xfrm>
                  <a:off x="9857389" y="2664982"/>
                  <a:ext cx="128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2" name="Freihand 141">
                  <a:extLst>
                    <a:ext uri="{FF2B5EF4-FFF2-40B4-BE49-F238E27FC236}">
                      <a16:creationId xmlns:a16="http://schemas.microsoft.com/office/drawing/2014/main" id="{71B2372E-DB14-551D-6192-47442E75D12C}"/>
                    </a:ext>
                  </a:extLst>
                </p14:cNvPr>
                <p14:cNvContentPartPr/>
                <p14:nvPr/>
              </p14:nvContentPartPr>
              <p14:xfrm>
                <a:off x="9819229" y="2746342"/>
                <a:ext cx="108360" cy="23040"/>
              </p14:xfrm>
            </p:contentPart>
          </mc:Choice>
          <mc:Fallback xmlns="">
            <p:pic>
              <p:nvPicPr>
                <p:cNvPr id="142" name="Freihand 141">
                  <a:extLst>
                    <a:ext uri="{FF2B5EF4-FFF2-40B4-BE49-F238E27FC236}">
                      <a16:creationId xmlns:a16="http://schemas.microsoft.com/office/drawing/2014/main" id="{71B2372E-DB14-551D-6192-47442E75D12C}"/>
                    </a:ext>
                  </a:extLst>
                </p:cNvPr>
                <p:cNvPicPr/>
                <p:nvPr/>
              </p:nvPicPr>
              <p:blipFill>
                <a:blip r:embed="rId237"/>
                <a:stretch>
                  <a:fillRect/>
                </a:stretch>
              </p:blipFill>
              <p:spPr>
                <a:xfrm>
                  <a:off x="9810229" y="2737702"/>
                  <a:ext cx="126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3" name="Freihand 142">
                  <a:extLst>
                    <a:ext uri="{FF2B5EF4-FFF2-40B4-BE49-F238E27FC236}">
                      <a16:creationId xmlns:a16="http://schemas.microsoft.com/office/drawing/2014/main" id="{4338A9C8-6050-D133-3A20-72E012D91975}"/>
                    </a:ext>
                  </a:extLst>
                </p14:cNvPr>
                <p14:cNvContentPartPr/>
                <p14:nvPr/>
              </p14:nvContentPartPr>
              <p14:xfrm>
                <a:off x="10095349" y="2523862"/>
                <a:ext cx="133920" cy="122760"/>
              </p14:xfrm>
            </p:contentPart>
          </mc:Choice>
          <mc:Fallback xmlns="">
            <p:pic>
              <p:nvPicPr>
                <p:cNvPr id="143" name="Freihand 142">
                  <a:extLst>
                    <a:ext uri="{FF2B5EF4-FFF2-40B4-BE49-F238E27FC236}">
                      <a16:creationId xmlns:a16="http://schemas.microsoft.com/office/drawing/2014/main" id="{4338A9C8-6050-D133-3A20-72E012D91975}"/>
                    </a:ext>
                  </a:extLst>
                </p:cNvPr>
                <p:cNvPicPr/>
                <p:nvPr/>
              </p:nvPicPr>
              <p:blipFill>
                <a:blip r:embed="rId239"/>
                <a:stretch>
                  <a:fillRect/>
                </a:stretch>
              </p:blipFill>
              <p:spPr>
                <a:xfrm>
                  <a:off x="10086709" y="2515222"/>
                  <a:ext cx="151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4" name="Freihand 143">
                  <a:extLst>
                    <a:ext uri="{FF2B5EF4-FFF2-40B4-BE49-F238E27FC236}">
                      <a16:creationId xmlns:a16="http://schemas.microsoft.com/office/drawing/2014/main" id="{3DAAAAEC-0A2B-18D4-C60F-A40004CDB24E}"/>
                    </a:ext>
                  </a:extLst>
                </p14:cNvPr>
                <p14:cNvContentPartPr/>
                <p14:nvPr/>
              </p14:nvContentPartPr>
              <p14:xfrm>
                <a:off x="10253029" y="2525302"/>
                <a:ext cx="128880" cy="117000"/>
              </p14:xfrm>
            </p:contentPart>
          </mc:Choice>
          <mc:Fallback xmlns="">
            <p:pic>
              <p:nvPicPr>
                <p:cNvPr id="144" name="Freihand 143">
                  <a:extLst>
                    <a:ext uri="{FF2B5EF4-FFF2-40B4-BE49-F238E27FC236}">
                      <a16:creationId xmlns:a16="http://schemas.microsoft.com/office/drawing/2014/main" id="{3DAAAAEC-0A2B-18D4-C60F-A40004CDB24E}"/>
                    </a:ext>
                  </a:extLst>
                </p:cNvPr>
                <p:cNvPicPr/>
                <p:nvPr/>
              </p:nvPicPr>
              <p:blipFill>
                <a:blip r:embed="rId241"/>
                <a:stretch>
                  <a:fillRect/>
                </a:stretch>
              </p:blipFill>
              <p:spPr>
                <a:xfrm>
                  <a:off x="10244389" y="2516302"/>
                  <a:ext cx="146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5" name="Freihand 144">
                  <a:extLst>
                    <a:ext uri="{FF2B5EF4-FFF2-40B4-BE49-F238E27FC236}">
                      <a16:creationId xmlns:a16="http://schemas.microsoft.com/office/drawing/2014/main" id="{AEA29474-9E75-EC84-2E26-FB4BB10999AE}"/>
                    </a:ext>
                  </a:extLst>
                </p14:cNvPr>
                <p14:cNvContentPartPr/>
                <p14:nvPr/>
              </p14:nvContentPartPr>
              <p14:xfrm>
                <a:off x="10442029" y="2454022"/>
                <a:ext cx="38520" cy="168480"/>
              </p14:xfrm>
            </p:contentPart>
          </mc:Choice>
          <mc:Fallback xmlns="">
            <p:pic>
              <p:nvPicPr>
                <p:cNvPr id="145" name="Freihand 144">
                  <a:extLst>
                    <a:ext uri="{FF2B5EF4-FFF2-40B4-BE49-F238E27FC236}">
                      <a16:creationId xmlns:a16="http://schemas.microsoft.com/office/drawing/2014/main" id="{AEA29474-9E75-EC84-2E26-FB4BB10999AE}"/>
                    </a:ext>
                  </a:extLst>
                </p:cNvPr>
                <p:cNvPicPr/>
                <p:nvPr/>
              </p:nvPicPr>
              <p:blipFill>
                <a:blip r:embed="rId243"/>
                <a:stretch>
                  <a:fillRect/>
                </a:stretch>
              </p:blipFill>
              <p:spPr>
                <a:xfrm>
                  <a:off x="10433029" y="2445022"/>
                  <a:ext cx="56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6" name="Freihand 145">
                  <a:extLst>
                    <a:ext uri="{FF2B5EF4-FFF2-40B4-BE49-F238E27FC236}">
                      <a16:creationId xmlns:a16="http://schemas.microsoft.com/office/drawing/2014/main" id="{E257B432-7561-EBB7-2713-3C3560DBD235}"/>
                    </a:ext>
                  </a:extLst>
                </p14:cNvPr>
                <p14:cNvContentPartPr/>
                <p14:nvPr/>
              </p14:nvContentPartPr>
              <p14:xfrm>
                <a:off x="10069069" y="2697382"/>
                <a:ext cx="479880" cy="57960"/>
              </p14:xfrm>
            </p:contentPart>
          </mc:Choice>
          <mc:Fallback xmlns="">
            <p:pic>
              <p:nvPicPr>
                <p:cNvPr id="146" name="Freihand 145">
                  <a:extLst>
                    <a:ext uri="{FF2B5EF4-FFF2-40B4-BE49-F238E27FC236}">
                      <a16:creationId xmlns:a16="http://schemas.microsoft.com/office/drawing/2014/main" id="{E257B432-7561-EBB7-2713-3C3560DBD235}"/>
                    </a:ext>
                  </a:extLst>
                </p:cNvPr>
                <p:cNvPicPr/>
                <p:nvPr/>
              </p:nvPicPr>
              <p:blipFill>
                <a:blip r:embed="rId245"/>
                <a:stretch>
                  <a:fillRect/>
                </a:stretch>
              </p:blipFill>
              <p:spPr>
                <a:xfrm>
                  <a:off x="10060069" y="2688742"/>
                  <a:ext cx="497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8" name="Freihand 147">
                  <a:extLst>
                    <a:ext uri="{FF2B5EF4-FFF2-40B4-BE49-F238E27FC236}">
                      <a16:creationId xmlns:a16="http://schemas.microsoft.com/office/drawing/2014/main" id="{E79E315F-B994-236D-0374-B66D538DCC46}"/>
                    </a:ext>
                  </a:extLst>
                </p14:cNvPr>
                <p14:cNvContentPartPr/>
                <p14:nvPr/>
              </p14:nvContentPartPr>
              <p14:xfrm>
                <a:off x="10085629" y="2805382"/>
                <a:ext cx="140760" cy="179280"/>
              </p14:xfrm>
            </p:contentPart>
          </mc:Choice>
          <mc:Fallback xmlns="">
            <p:pic>
              <p:nvPicPr>
                <p:cNvPr id="148" name="Freihand 147">
                  <a:extLst>
                    <a:ext uri="{FF2B5EF4-FFF2-40B4-BE49-F238E27FC236}">
                      <a16:creationId xmlns:a16="http://schemas.microsoft.com/office/drawing/2014/main" id="{E79E315F-B994-236D-0374-B66D538DCC46}"/>
                    </a:ext>
                  </a:extLst>
                </p:cNvPr>
                <p:cNvPicPr/>
                <p:nvPr/>
              </p:nvPicPr>
              <p:blipFill>
                <a:blip r:embed="rId247"/>
                <a:stretch>
                  <a:fillRect/>
                </a:stretch>
              </p:blipFill>
              <p:spPr>
                <a:xfrm>
                  <a:off x="10076989" y="2796382"/>
                  <a:ext cx="158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9" name="Freihand 148">
                  <a:extLst>
                    <a:ext uri="{FF2B5EF4-FFF2-40B4-BE49-F238E27FC236}">
                      <a16:creationId xmlns:a16="http://schemas.microsoft.com/office/drawing/2014/main" id="{59DA71DD-AB09-72C4-52F6-521D69C5A358}"/>
                    </a:ext>
                  </a:extLst>
                </p14:cNvPr>
                <p14:cNvContentPartPr/>
                <p14:nvPr/>
              </p14:nvContentPartPr>
              <p14:xfrm>
                <a:off x="10241869" y="2831662"/>
                <a:ext cx="127440" cy="127440"/>
              </p14:xfrm>
            </p:contentPart>
          </mc:Choice>
          <mc:Fallback xmlns="">
            <p:pic>
              <p:nvPicPr>
                <p:cNvPr id="149" name="Freihand 148">
                  <a:extLst>
                    <a:ext uri="{FF2B5EF4-FFF2-40B4-BE49-F238E27FC236}">
                      <a16:creationId xmlns:a16="http://schemas.microsoft.com/office/drawing/2014/main" id="{59DA71DD-AB09-72C4-52F6-521D69C5A358}"/>
                    </a:ext>
                  </a:extLst>
                </p:cNvPr>
                <p:cNvPicPr/>
                <p:nvPr/>
              </p:nvPicPr>
              <p:blipFill>
                <a:blip r:embed="rId249"/>
                <a:stretch>
                  <a:fillRect/>
                </a:stretch>
              </p:blipFill>
              <p:spPr>
                <a:xfrm>
                  <a:off x="10232869" y="2822662"/>
                  <a:ext cx="145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0" name="Freihand 149">
                  <a:extLst>
                    <a:ext uri="{FF2B5EF4-FFF2-40B4-BE49-F238E27FC236}">
                      <a16:creationId xmlns:a16="http://schemas.microsoft.com/office/drawing/2014/main" id="{C2F07D24-CCFE-568B-2BD2-68B9AE78C4B5}"/>
                    </a:ext>
                  </a:extLst>
                </p14:cNvPr>
                <p14:cNvContentPartPr/>
                <p14:nvPr/>
              </p14:nvContentPartPr>
              <p14:xfrm>
                <a:off x="10413949" y="2780182"/>
                <a:ext cx="169560" cy="189720"/>
              </p14:xfrm>
            </p:contentPart>
          </mc:Choice>
          <mc:Fallback xmlns="">
            <p:pic>
              <p:nvPicPr>
                <p:cNvPr id="150" name="Freihand 149">
                  <a:extLst>
                    <a:ext uri="{FF2B5EF4-FFF2-40B4-BE49-F238E27FC236}">
                      <a16:creationId xmlns:a16="http://schemas.microsoft.com/office/drawing/2014/main" id="{C2F07D24-CCFE-568B-2BD2-68B9AE78C4B5}"/>
                    </a:ext>
                  </a:extLst>
                </p:cNvPr>
                <p:cNvPicPr/>
                <p:nvPr/>
              </p:nvPicPr>
              <p:blipFill>
                <a:blip r:embed="rId251"/>
                <a:stretch>
                  <a:fillRect/>
                </a:stretch>
              </p:blipFill>
              <p:spPr>
                <a:xfrm>
                  <a:off x="10405309" y="2771182"/>
                  <a:ext cx="187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2" name="Freihand 151">
                  <a:extLst>
                    <a:ext uri="{FF2B5EF4-FFF2-40B4-BE49-F238E27FC236}">
                      <a16:creationId xmlns:a16="http://schemas.microsoft.com/office/drawing/2014/main" id="{DCDFCAD3-CB22-3832-D5AE-341C1773CD2E}"/>
                    </a:ext>
                  </a:extLst>
                </p14:cNvPr>
                <p14:cNvContentPartPr/>
                <p14:nvPr/>
              </p14:nvContentPartPr>
              <p14:xfrm>
                <a:off x="7808989" y="2823382"/>
                <a:ext cx="146520" cy="5400"/>
              </p14:xfrm>
            </p:contentPart>
          </mc:Choice>
          <mc:Fallback xmlns="">
            <p:pic>
              <p:nvPicPr>
                <p:cNvPr id="152" name="Freihand 151">
                  <a:extLst>
                    <a:ext uri="{FF2B5EF4-FFF2-40B4-BE49-F238E27FC236}">
                      <a16:creationId xmlns:a16="http://schemas.microsoft.com/office/drawing/2014/main" id="{DCDFCAD3-CB22-3832-D5AE-341C1773CD2E}"/>
                    </a:ext>
                  </a:extLst>
                </p:cNvPr>
                <p:cNvPicPr/>
                <p:nvPr/>
              </p:nvPicPr>
              <p:blipFill>
                <a:blip r:embed="rId253"/>
                <a:stretch>
                  <a:fillRect/>
                </a:stretch>
              </p:blipFill>
              <p:spPr>
                <a:xfrm>
                  <a:off x="7799989" y="2814742"/>
                  <a:ext cx="164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3" name="Freihand 152">
                  <a:extLst>
                    <a:ext uri="{FF2B5EF4-FFF2-40B4-BE49-F238E27FC236}">
                      <a16:creationId xmlns:a16="http://schemas.microsoft.com/office/drawing/2014/main" id="{48717CE2-A08C-8E75-95C6-A5B96C55D464}"/>
                    </a:ext>
                  </a:extLst>
                </p14:cNvPr>
                <p14:cNvContentPartPr/>
                <p14:nvPr/>
              </p14:nvContentPartPr>
              <p14:xfrm>
                <a:off x="7811149" y="2896822"/>
                <a:ext cx="101520" cy="17280"/>
              </p14:xfrm>
            </p:contentPart>
          </mc:Choice>
          <mc:Fallback xmlns="">
            <p:pic>
              <p:nvPicPr>
                <p:cNvPr id="153" name="Freihand 152">
                  <a:extLst>
                    <a:ext uri="{FF2B5EF4-FFF2-40B4-BE49-F238E27FC236}">
                      <a16:creationId xmlns:a16="http://schemas.microsoft.com/office/drawing/2014/main" id="{48717CE2-A08C-8E75-95C6-A5B96C55D464}"/>
                    </a:ext>
                  </a:extLst>
                </p:cNvPr>
                <p:cNvPicPr/>
                <p:nvPr/>
              </p:nvPicPr>
              <p:blipFill>
                <a:blip r:embed="rId255"/>
                <a:stretch>
                  <a:fillRect/>
                </a:stretch>
              </p:blipFill>
              <p:spPr>
                <a:xfrm>
                  <a:off x="7802149" y="2887822"/>
                  <a:ext cx="119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5" name="Freihand 154">
                  <a:extLst>
                    <a:ext uri="{FF2B5EF4-FFF2-40B4-BE49-F238E27FC236}">
                      <a16:creationId xmlns:a16="http://schemas.microsoft.com/office/drawing/2014/main" id="{824E5A09-AA5D-E2BD-34E2-942A33397F08}"/>
                    </a:ext>
                  </a:extLst>
                </p14:cNvPr>
                <p14:cNvContentPartPr/>
                <p14:nvPr/>
              </p14:nvContentPartPr>
              <p14:xfrm>
                <a:off x="6737629" y="2689462"/>
                <a:ext cx="200160" cy="271440"/>
              </p14:xfrm>
            </p:contentPart>
          </mc:Choice>
          <mc:Fallback xmlns="">
            <p:pic>
              <p:nvPicPr>
                <p:cNvPr id="155" name="Freihand 154">
                  <a:extLst>
                    <a:ext uri="{FF2B5EF4-FFF2-40B4-BE49-F238E27FC236}">
                      <a16:creationId xmlns:a16="http://schemas.microsoft.com/office/drawing/2014/main" id="{824E5A09-AA5D-E2BD-34E2-942A33397F08}"/>
                    </a:ext>
                  </a:extLst>
                </p:cNvPr>
                <p:cNvPicPr/>
                <p:nvPr/>
              </p:nvPicPr>
              <p:blipFill>
                <a:blip r:embed="rId257"/>
                <a:stretch>
                  <a:fillRect/>
                </a:stretch>
              </p:blipFill>
              <p:spPr>
                <a:xfrm>
                  <a:off x="6728989" y="2680822"/>
                  <a:ext cx="2178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Freihand 155">
                  <a:extLst>
                    <a:ext uri="{FF2B5EF4-FFF2-40B4-BE49-F238E27FC236}">
                      <a16:creationId xmlns:a16="http://schemas.microsoft.com/office/drawing/2014/main" id="{51701DA4-5824-1001-9C02-13AC131203F7}"/>
                    </a:ext>
                  </a:extLst>
                </p14:cNvPr>
                <p14:cNvContentPartPr/>
                <p14:nvPr/>
              </p14:nvContentPartPr>
              <p14:xfrm>
                <a:off x="6935989" y="2733022"/>
                <a:ext cx="104400" cy="180720"/>
              </p14:xfrm>
            </p:contentPart>
          </mc:Choice>
          <mc:Fallback xmlns="">
            <p:pic>
              <p:nvPicPr>
                <p:cNvPr id="156" name="Freihand 155">
                  <a:extLst>
                    <a:ext uri="{FF2B5EF4-FFF2-40B4-BE49-F238E27FC236}">
                      <a16:creationId xmlns:a16="http://schemas.microsoft.com/office/drawing/2014/main" id="{51701DA4-5824-1001-9C02-13AC131203F7}"/>
                    </a:ext>
                  </a:extLst>
                </p:cNvPr>
                <p:cNvPicPr/>
                <p:nvPr/>
              </p:nvPicPr>
              <p:blipFill>
                <a:blip r:embed="rId259"/>
                <a:stretch>
                  <a:fillRect/>
                </a:stretch>
              </p:blipFill>
              <p:spPr>
                <a:xfrm>
                  <a:off x="6926989" y="2724382"/>
                  <a:ext cx="122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Freihand 156">
                  <a:extLst>
                    <a:ext uri="{FF2B5EF4-FFF2-40B4-BE49-F238E27FC236}">
                      <a16:creationId xmlns:a16="http://schemas.microsoft.com/office/drawing/2014/main" id="{E6738C62-F5CF-0093-67D5-3D7B7CFA311F}"/>
                    </a:ext>
                  </a:extLst>
                </p14:cNvPr>
                <p14:cNvContentPartPr/>
                <p14:nvPr/>
              </p14:nvContentPartPr>
              <p14:xfrm>
                <a:off x="7010509" y="2723302"/>
                <a:ext cx="100440" cy="149040"/>
              </p14:xfrm>
            </p:contentPart>
          </mc:Choice>
          <mc:Fallback xmlns="">
            <p:pic>
              <p:nvPicPr>
                <p:cNvPr id="157" name="Freihand 156">
                  <a:extLst>
                    <a:ext uri="{FF2B5EF4-FFF2-40B4-BE49-F238E27FC236}">
                      <a16:creationId xmlns:a16="http://schemas.microsoft.com/office/drawing/2014/main" id="{E6738C62-F5CF-0093-67D5-3D7B7CFA311F}"/>
                    </a:ext>
                  </a:extLst>
                </p:cNvPr>
                <p:cNvPicPr/>
                <p:nvPr/>
              </p:nvPicPr>
              <p:blipFill>
                <a:blip r:embed="rId261"/>
                <a:stretch>
                  <a:fillRect/>
                </a:stretch>
              </p:blipFill>
              <p:spPr>
                <a:xfrm>
                  <a:off x="7001869" y="2714302"/>
                  <a:ext cx="118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9" name="Freihand 158">
                  <a:extLst>
                    <a:ext uri="{FF2B5EF4-FFF2-40B4-BE49-F238E27FC236}">
                      <a16:creationId xmlns:a16="http://schemas.microsoft.com/office/drawing/2014/main" id="{9F410F72-C6F6-F779-1579-CE6F4B11A3A0}"/>
                    </a:ext>
                  </a:extLst>
                </p14:cNvPr>
                <p14:cNvContentPartPr/>
                <p14:nvPr/>
              </p14:nvContentPartPr>
              <p14:xfrm>
                <a:off x="7101589" y="2737342"/>
                <a:ext cx="87120" cy="140400"/>
              </p14:xfrm>
            </p:contentPart>
          </mc:Choice>
          <mc:Fallback xmlns="">
            <p:pic>
              <p:nvPicPr>
                <p:cNvPr id="159" name="Freihand 158">
                  <a:extLst>
                    <a:ext uri="{FF2B5EF4-FFF2-40B4-BE49-F238E27FC236}">
                      <a16:creationId xmlns:a16="http://schemas.microsoft.com/office/drawing/2014/main" id="{9F410F72-C6F6-F779-1579-CE6F4B11A3A0}"/>
                    </a:ext>
                  </a:extLst>
                </p:cNvPr>
                <p:cNvPicPr/>
                <p:nvPr/>
              </p:nvPicPr>
              <p:blipFill>
                <a:blip r:embed="rId263"/>
                <a:stretch>
                  <a:fillRect/>
                </a:stretch>
              </p:blipFill>
              <p:spPr>
                <a:xfrm>
                  <a:off x="7092949" y="2728342"/>
                  <a:ext cx="104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0" name="Freihand 159">
                  <a:extLst>
                    <a:ext uri="{FF2B5EF4-FFF2-40B4-BE49-F238E27FC236}">
                      <a16:creationId xmlns:a16="http://schemas.microsoft.com/office/drawing/2014/main" id="{7B240D73-EE9B-9C0B-7428-75E9F3BF9995}"/>
                    </a:ext>
                  </a:extLst>
                </p14:cNvPr>
                <p14:cNvContentPartPr/>
                <p14:nvPr/>
              </p14:nvContentPartPr>
              <p14:xfrm>
                <a:off x="7244869" y="2616022"/>
                <a:ext cx="115560" cy="150840"/>
              </p14:xfrm>
            </p:contentPart>
          </mc:Choice>
          <mc:Fallback xmlns="">
            <p:pic>
              <p:nvPicPr>
                <p:cNvPr id="160" name="Freihand 159">
                  <a:extLst>
                    <a:ext uri="{FF2B5EF4-FFF2-40B4-BE49-F238E27FC236}">
                      <a16:creationId xmlns:a16="http://schemas.microsoft.com/office/drawing/2014/main" id="{7B240D73-EE9B-9C0B-7428-75E9F3BF9995}"/>
                    </a:ext>
                  </a:extLst>
                </p:cNvPr>
                <p:cNvPicPr/>
                <p:nvPr/>
              </p:nvPicPr>
              <p:blipFill>
                <a:blip r:embed="rId265"/>
                <a:stretch>
                  <a:fillRect/>
                </a:stretch>
              </p:blipFill>
              <p:spPr>
                <a:xfrm>
                  <a:off x="7235869" y="2607382"/>
                  <a:ext cx="133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1" name="Freihand 160">
                  <a:extLst>
                    <a:ext uri="{FF2B5EF4-FFF2-40B4-BE49-F238E27FC236}">
                      <a16:creationId xmlns:a16="http://schemas.microsoft.com/office/drawing/2014/main" id="{ED8CCED7-E947-127F-8C49-2E7149E6201C}"/>
                    </a:ext>
                  </a:extLst>
                </p14:cNvPr>
                <p14:cNvContentPartPr/>
                <p14:nvPr/>
              </p14:nvContentPartPr>
              <p14:xfrm>
                <a:off x="7366549" y="2630422"/>
                <a:ext cx="73080" cy="125640"/>
              </p14:xfrm>
            </p:contentPart>
          </mc:Choice>
          <mc:Fallback xmlns="">
            <p:pic>
              <p:nvPicPr>
                <p:cNvPr id="161" name="Freihand 160">
                  <a:extLst>
                    <a:ext uri="{FF2B5EF4-FFF2-40B4-BE49-F238E27FC236}">
                      <a16:creationId xmlns:a16="http://schemas.microsoft.com/office/drawing/2014/main" id="{ED8CCED7-E947-127F-8C49-2E7149E6201C}"/>
                    </a:ext>
                  </a:extLst>
                </p:cNvPr>
                <p:cNvPicPr/>
                <p:nvPr/>
              </p:nvPicPr>
              <p:blipFill>
                <a:blip r:embed="rId267"/>
                <a:stretch>
                  <a:fillRect/>
                </a:stretch>
              </p:blipFill>
              <p:spPr>
                <a:xfrm>
                  <a:off x="7357909" y="2621782"/>
                  <a:ext cx="90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2" name="Freihand 161">
                  <a:extLst>
                    <a:ext uri="{FF2B5EF4-FFF2-40B4-BE49-F238E27FC236}">
                      <a16:creationId xmlns:a16="http://schemas.microsoft.com/office/drawing/2014/main" id="{3F51634E-D382-81F8-3358-BFF7774B0D8C}"/>
                    </a:ext>
                  </a:extLst>
                </p14:cNvPr>
                <p14:cNvContentPartPr/>
                <p14:nvPr/>
              </p14:nvContentPartPr>
              <p14:xfrm>
                <a:off x="7508029" y="2604502"/>
                <a:ext cx="106560" cy="165240"/>
              </p14:xfrm>
            </p:contentPart>
          </mc:Choice>
          <mc:Fallback xmlns="">
            <p:pic>
              <p:nvPicPr>
                <p:cNvPr id="162" name="Freihand 161">
                  <a:extLst>
                    <a:ext uri="{FF2B5EF4-FFF2-40B4-BE49-F238E27FC236}">
                      <a16:creationId xmlns:a16="http://schemas.microsoft.com/office/drawing/2014/main" id="{3F51634E-D382-81F8-3358-BFF7774B0D8C}"/>
                    </a:ext>
                  </a:extLst>
                </p:cNvPr>
                <p:cNvPicPr/>
                <p:nvPr/>
              </p:nvPicPr>
              <p:blipFill>
                <a:blip r:embed="rId269"/>
                <a:stretch>
                  <a:fillRect/>
                </a:stretch>
              </p:blipFill>
              <p:spPr>
                <a:xfrm>
                  <a:off x="7499029" y="2595862"/>
                  <a:ext cx="1242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3" name="Freihand 162">
                  <a:extLst>
                    <a:ext uri="{FF2B5EF4-FFF2-40B4-BE49-F238E27FC236}">
                      <a16:creationId xmlns:a16="http://schemas.microsoft.com/office/drawing/2014/main" id="{E4FB99DC-1E83-039F-C386-4A7B0F8246CF}"/>
                    </a:ext>
                  </a:extLst>
                </p14:cNvPr>
                <p14:cNvContentPartPr/>
                <p14:nvPr/>
              </p14:nvContentPartPr>
              <p14:xfrm>
                <a:off x="7621429" y="2553022"/>
                <a:ext cx="123480" cy="180000"/>
              </p14:xfrm>
            </p:contentPart>
          </mc:Choice>
          <mc:Fallback xmlns="">
            <p:pic>
              <p:nvPicPr>
                <p:cNvPr id="163" name="Freihand 162">
                  <a:extLst>
                    <a:ext uri="{FF2B5EF4-FFF2-40B4-BE49-F238E27FC236}">
                      <a16:creationId xmlns:a16="http://schemas.microsoft.com/office/drawing/2014/main" id="{E4FB99DC-1E83-039F-C386-4A7B0F8246CF}"/>
                    </a:ext>
                  </a:extLst>
                </p:cNvPr>
                <p:cNvPicPr/>
                <p:nvPr/>
              </p:nvPicPr>
              <p:blipFill>
                <a:blip r:embed="rId271"/>
                <a:stretch>
                  <a:fillRect/>
                </a:stretch>
              </p:blipFill>
              <p:spPr>
                <a:xfrm>
                  <a:off x="7612429" y="2544382"/>
                  <a:ext cx="1411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4" name="Freihand 163">
                  <a:extLst>
                    <a:ext uri="{FF2B5EF4-FFF2-40B4-BE49-F238E27FC236}">
                      <a16:creationId xmlns:a16="http://schemas.microsoft.com/office/drawing/2014/main" id="{58C5380D-B987-9D44-6196-60EC04789456}"/>
                    </a:ext>
                  </a:extLst>
                </p14:cNvPr>
                <p14:cNvContentPartPr/>
                <p14:nvPr/>
              </p14:nvContentPartPr>
              <p14:xfrm>
                <a:off x="7675069" y="2692342"/>
                <a:ext cx="78840" cy="74880"/>
              </p14:xfrm>
            </p:contentPart>
          </mc:Choice>
          <mc:Fallback xmlns="">
            <p:pic>
              <p:nvPicPr>
                <p:cNvPr id="164" name="Freihand 163">
                  <a:extLst>
                    <a:ext uri="{FF2B5EF4-FFF2-40B4-BE49-F238E27FC236}">
                      <a16:creationId xmlns:a16="http://schemas.microsoft.com/office/drawing/2014/main" id="{58C5380D-B987-9D44-6196-60EC04789456}"/>
                    </a:ext>
                  </a:extLst>
                </p:cNvPr>
                <p:cNvPicPr/>
                <p:nvPr/>
              </p:nvPicPr>
              <p:blipFill>
                <a:blip r:embed="rId273"/>
                <a:stretch>
                  <a:fillRect/>
                </a:stretch>
              </p:blipFill>
              <p:spPr>
                <a:xfrm>
                  <a:off x="7666429" y="2683342"/>
                  <a:ext cx="96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5" name="Freihand 164">
                  <a:extLst>
                    <a:ext uri="{FF2B5EF4-FFF2-40B4-BE49-F238E27FC236}">
                      <a16:creationId xmlns:a16="http://schemas.microsoft.com/office/drawing/2014/main" id="{C07EE409-83A8-F68F-EE72-53C4BC91643E}"/>
                    </a:ext>
                  </a:extLst>
                </p14:cNvPr>
                <p14:cNvContentPartPr/>
                <p14:nvPr/>
              </p14:nvContentPartPr>
              <p14:xfrm>
                <a:off x="7249549" y="2833462"/>
                <a:ext cx="490680" cy="39960"/>
              </p14:xfrm>
            </p:contentPart>
          </mc:Choice>
          <mc:Fallback xmlns="">
            <p:pic>
              <p:nvPicPr>
                <p:cNvPr id="165" name="Freihand 164">
                  <a:extLst>
                    <a:ext uri="{FF2B5EF4-FFF2-40B4-BE49-F238E27FC236}">
                      <a16:creationId xmlns:a16="http://schemas.microsoft.com/office/drawing/2014/main" id="{C07EE409-83A8-F68F-EE72-53C4BC91643E}"/>
                    </a:ext>
                  </a:extLst>
                </p:cNvPr>
                <p:cNvPicPr/>
                <p:nvPr/>
              </p:nvPicPr>
              <p:blipFill>
                <a:blip r:embed="rId275"/>
                <a:stretch>
                  <a:fillRect/>
                </a:stretch>
              </p:blipFill>
              <p:spPr>
                <a:xfrm>
                  <a:off x="7240909" y="2824462"/>
                  <a:ext cx="5083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7" name="Freihand 166">
                  <a:extLst>
                    <a:ext uri="{FF2B5EF4-FFF2-40B4-BE49-F238E27FC236}">
                      <a16:creationId xmlns:a16="http://schemas.microsoft.com/office/drawing/2014/main" id="{78455B50-030F-AFCF-EF9A-39D9C977AE3B}"/>
                    </a:ext>
                  </a:extLst>
                </p14:cNvPr>
                <p14:cNvContentPartPr/>
                <p14:nvPr/>
              </p14:nvContentPartPr>
              <p14:xfrm>
                <a:off x="7182229" y="2940022"/>
                <a:ext cx="137520" cy="167040"/>
              </p14:xfrm>
            </p:contentPart>
          </mc:Choice>
          <mc:Fallback xmlns="">
            <p:pic>
              <p:nvPicPr>
                <p:cNvPr id="167" name="Freihand 166">
                  <a:extLst>
                    <a:ext uri="{FF2B5EF4-FFF2-40B4-BE49-F238E27FC236}">
                      <a16:creationId xmlns:a16="http://schemas.microsoft.com/office/drawing/2014/main" id="{78455B50-030F-AFCF-EF9A-39D9C977AE3B}"/>
                    </a:ext>
                  </a:extLst>
                </p:cNvPr>
                <p:cNvPicPr/>
                <p:nvPr/>
              </p:nvPicPr>
              <p:blipFill>
                <a:blip r:embed="rId277"/>
                <a:stretch>
                  <a:fillRect/>
                </a:stretch>
              </p:blipFill>
              <p:spPr>
                <a:xfrm>
                  <a:off x="7173589" y="2931022"/>
                  <a:ext cx="155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8" name="Freihand 167">
                  <a:extLst>
                    <a:ext uri="{FF2B5EF4-FFF2-40B4-BE49-F238E27FC236}">
                      <a16:creationId xmlns:a16="http://schemas.microsoft.com/office/drawing/2014/main" id="{2B95B1E3-4632-24DC-ABBA-F413FBD7E52C}"/>
                    </a:ext>
                  </a:extLst>
                </p14:cNvPr>
                <p14:cNvContentPartPr/>
                <p14:nvPr/>
              </p14:nvContentPartPr>
              <p14:xfrm>
                <a:off x="7347469" y="2991142"/>
                <a:ext cx="61200" cy="124200"/>
              </p14:xfrm>
            </p:contentPart>
          </mc:Choice>
          <mc:Fallback xmlns="">
            <p:pic>
              <p:nvPicPr>
                <p:cNvPr id="168" name="Freihand 167">
                  <a:extLst>
                    <a:ext uri="{FF2B5EF4-FFF2-40B4-BE49-F238E27FC236}">
                      <a16:creationId xmlns:a16="http://schemas.microsoft.com/office/drawing/2014/main" id="{2B95B1E3-4632-24DC-ABBA-F413FBD7E52C}"/>
                    </a:ext>
                  </a:extLst>
                </p:cNvPr>
                <p:cNvPicPr/>
                <p:nvPr/>
              </p:nvPicPr>
              <p:blipFill>
                <a:blip r:embed="rId279"/>
                <a:stretch>
                  <a:fillRect/>
                </a:stretch>
              </p:blipFill>
              <p:spPr>
                <a:xfrm>
                  <a:off x="7338829" y="2982142"/>
                  <a:ext cx="78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9" name="Freihand 168">
                  <a:extLst>
                    <a:ext uri="{FF2B5EF4-FFF2-40B4-BE49-F238E27FC236}">
                      <a16:creationId xmlns:a16="http://schemas.microsoft.com/office/drawing/2014/main" id="{672A0CBF-5A43-FE8C-7ED0-B654878EA551}"/>
                    </a:ext>
                  </a:extLst>
                </p14:cNvPr>
                <p14:cNvContentPartPr/>
                <p14:nvPr/>
              </p14:nvContentPartPr>
              <p14:xfrm>
                <a:off x="7474549" y="2976022"/>
                <a:ext cx="76680" cy="124920"/>
              </p14:xfrm>
            </p:contentPart>
          </mc:Choice>
          <mc:Fallback xmlns="">
            <p:pic>
              <p:nvPicPr>
                <p:cNvPr id="169" name="Freihand 168">
                  <a:extLst>
                    <a:ext uri="{FF2B5EF4-FFF2-40B4-BE49-F238E27FC236}">
                      <a16:creationId xmlns:a16="http://schemas.microsoft.com/office/drawing/2014/main" id="{672A0CBF-5A43-FE8C-7ED0-B654878EA551}"/>
                    </a:ext>
                  </a:extLst>
                </p:cNvPr>
                <p:cNvPicPr/>
                <p:nvPr/>
              </p:nvPicPr>
              <p:blipFill>
                <a:blip r:embed="rId281"/>
                <a:stretch>
                  <a:fillRect/>
                </a:stretch>
              </p:blipFill>
              <p:spPr>
                <a:xfrm>
                  <a:off x="7465909" y="2967382"/>
                  <a:ext cx="94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0" name="Freihand 169">
                  <a:extLst>
                    <a:ext uri="{FF2B5EF4-FFF2-40B4-BE49-F238E27FC236}">
                      <a16:creationId xmlns:a16="http://schemas.microsoft.com/office/drawing/2014/main" id="{D310ED5F-5B58-FB56-1864-B69E61D268A0}"/>
                    </a:ext>
                  </a:extLst>
                </p14:cNvPr>
                <p14:cNvContentPartPr/>
                <p14:nvPr/>
              </p14:nvContentPartPr>
              <p14:xfrm>
                <a:off x="7579669" y="2904022"/>
                <a:ext cx="115200" cy="177120"/>
              </p14:xfrm>
            </p:contentPart>
          </mc:Choice>
          <mc:Fallback xmlns="">
            <p:pic>
              <p:nvPicPr>
                <p:cNvPr id="170" name="Freihand 169">
                  <a:extLst>
                    <a:ext uri="{FF2B5EF4-FFF2-40B4-BE49-F238E27FC236}">
                      <a16:creationId xmlns:a16="http://schemas.microsoft.com/office/drawing/2014/main" id="{D310ED5F-5B58-FB56-1864-B69E61D268A0}"/>
                    </a:ext>
                  </a:extLst>
                </p:cNvPr>
                <p:cNvPicPr/>
                <p:nvPr/>
              </p:nvPicPr>
              <p:blipFill>
                <a:blip r:embed="rId283"/>
                <a:stretch>
                  <a:fillRect/>
                </a:stretch>
              </p:blipFill>
              <p:spPr>
                <a:xfrm>
                  <a:off x="7570669" y="2895382"/>
                  <a:ext cx="132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1" name="Freihand 170">
                  <a:extLst>
                    <a:ext uri="{FF2B5EF4-FFF2-40B4-BE49-F238E27FC236}">
                      <a16:creationId xmlns:a16="http://schemas.microsoft.com/office/drawing/2014/main" id="{BF2D407B-8260-E0FA-DBAD-6FBB531C26E1}"/>
                    </a:ext>
                  </a:extLst>
                </p14:cNvPr>
                <p14:cNvContentPartPr/>
                <p14:nvPr/>
              </p14:nvContentPartPr>
              <p14:xfrm>
                <a:off x="7687309" y="3049462"/>
                <a:ext cx="80640" cy="55800"/>
              </p14:xfrm>
            </p:contentPart>
          </mc:Choice>
          <mc:Fallback xmlns="">
            <p:pic>
              <p:nvPicPr>
                <p:cNvPr id="171" name="Freihand 170">
                  <a:extLst>
                    <a:ext uri="{FF2B5EF4-FFF2-40B4-BE49-F238E27FC236}">
                      <a16:creationId xmlns:a16="http://schemas.microsoft.com/office/drawing/2014/main" id="{BF2D407B-8260-E0FA-DBAD-6FBB531C26E1}"/>
                    </a:ext>
                  </a:extLst>
                </p:cNvPr>
                <p:cNvPicPr/>
                <p:nvPr/>
              </p:nvPicPr>
              <p:blipFill>
                <a:blip r:embed="rId285"/>
                <a:stretch>
                  <a:fillRect/>
                </a:stretch>
              </p:blipFill>
              <p:spPr>
                <a:xfrm>
                  <a:off x="7678309" y="3040462"/>
                  <a:ext cx="98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3" name="Freihand 172">
                  <a:extLst>
                    <a:ext uri="{FF2B5EF4-FFF2-40B4-BE49-F238E27FC236}">
                      <a16:creationId xmlns:a16="http://schemas.microsoft.com/office/drawing/2014/main" id="{87D47ED3-2EDD-D8CC-9020-57EB41348167}"/>
                    </a:ext>
                  </a:extLst>
                </p14:cNvPr>
                <p14:cNvContentPartPr/>
                <p14:nvPr/>
              </p14:nvContentPartPr>
              <p14:xfrm>
                <a:off x="10763149" y="2684062"/>
                <a:ext cx="255960" cy="17280"/>
              </p14:xfrm>
            </p:contentPart>
          </mc:Choice>
          <mc:Fallback xmlns="">
            <p:pic>
              <p:nvPicPr>
                <p:cNvPr id="173" name="Freihand 172">
                  <a:extLst>
                    <a:ext uri="{FF2B5EF4-FFF2-40B4-BE49-F238E27FC236}">
                      <a16:creationId xmlns:a16="http://schemas.microsoft.com/office/drawing/2014/main" id="{87D47ED3-2EDD-D8CC-9020-57EB41348167}"/>
                    </a:ext>
                  </a:extLst>
                </p:cNvPr>
                <p:cNvPicPr/>
                <p:nvPr/>
              </p:nvPicPr>
              <p:blipFill>
                <a:blip r:embed="rId287"/>
                <a:stretch>
                  <a:fillRect/>
                </a:stretch>
              </p:blipFill>
              <p:spPr>
                <a:xfrm>
                  <a:off x="10754149" y="2675062"/>
                  <a:ext cx="273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 name="Freihand 173">
                  <a:extLst>
                    <a:ext uri="{FF2B5EF4-FFF2-40B4-BE49-F238E27FC236}">
                      <a16:creationId xmlns:a16="http://schemas.microsoft.com/office/drawing/2014/main" id="{0F311B32-BEA8-0BAD-541E-8542B22BC7ED}"/>
                    </a:ext>
                  </a:extLst>
                </p14:cNvPr>
                <p14:cNvContentPartPr/>
                <p14:nvPr/>
              </p14:nvContentPartPr>
              <p14:xfrm>
                <a:off x="10805269" y="2780182"/>
                <a:ext cx="239760" cy="16920"/>
              </p14:xfrm>
            </p:contentPart>
          </mc:Choice>
          <mc:Fallback xmlns="">
            <p:pic>
              <p:nvPicPr>
                <p:cNvPr id="174" name="Freihand 173">
                  <a:extLst>
                    <a:ext uri="{FF2B5EF4-FFF2-40B4-BE49-F238E27FC236}">
                      <a16:creationId xmlns:a16="http://schemas.microsoft.com/office/drawing/2014/main" id="{0F311B32-BEA8-0BAD-541E-8542B22BC7ED}"/>
                    </a:ext>
                  </a:extLst>
                </p:cNvPr>
                <p:cNvPicPr/>
                <p:nvPr/>
              </p:nvPicPr>
              <p:blipFill>
                <a:blip r:embed="rId289"/>
                <a:stretch>
                  <a:fillRect/>
                </a:stretch>
              </p:blipFill>
              <p:spPr>
                <a:xfrm>
                  <a:off x="10796269" y="2771182"/>
                  <a:ext cx="257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5" name="Freihand 174">
                  <a:extLst>
                    <a:ext uri="{FF2B5EF4-FFF2-40B4-BE49-F238E27FC236}">
                      <a16:creationId xmlns:a16="http://schemas.microsoft.com/office/drawing/2014/main" id="{CEC5442E-570A-D508-79EF-342563E2D057}"/>
                    </a:ext>
                  </a:extLst>
                </p14:cNvPr>
                <p14:cNvContentPartPr/>
                <p14:nvPr/>
              </p14:nvContentPartPr>
              <p14:xfrm>
                <a:off x="11073109" y="2586862"/>
                <a:ext cx="88560" cy="256680"/>
              </p14:xfrm>
            </p:contentPart>
          </mc:Choice>
          <mc:Fallback xmlns="">
            <p:pic>
              <p:nvPicPr>
                <p:cNvPr id="175" name="Freihand 174">
                  <a:extLst>
                    <a:ext uri="{FF2B5EF4-FFF2-40B4-BE49-F238E27FC236}">
                      <a16:creationId xmlns:a16="http://schemas.microsoft.com/office/drawing/2014/main" id="{CEC5442E-570A-D508-79EF-342563E2D057}"/>
                    </a:ext>
                  </a:extLst>
                </p:cNvPr>
                <p:cNvPicPr/>
                <p:nvPr/>
              </p:nvPicPr>
              <p:blipFill>
                <a:blip r:embed="rId291"/>
                <a:stretch>
                  <a:fillRect/>
                </a:stretch>
              </p:blipFill>
              <p:spPr>
                <a:xfrm>
                  <a:off x="11064109" y="2577862"/>
                  <a:ext cx="1062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6" name="Freihand 175">
                  <a:extLst>
                    <a:ext uri="{FF2B5EF4-FFF2-40B4-BE49-F238E27FC236}">
                      <a16:creationId xmlns:a16="http://schemas.microsoft.com/office/drawing/2014/main" id="{74E8FC9A-DF52-52AA-D634-08573080C6F6}"/>
                    </a:ext>
                  </a:extLst>
                </p14:cNvPr>
                <p14:cNvContentPartPr/>
                <p14:nvPr/>
              </p14:nvContentPartPr>
              <p14:xfrm>
                <a:off x="11210989" y="2610262"/>
                <a:ext cx="63360" cy="192240"/>
              </p14:xfrm>
            </p:contentPart>
          </mc:Choice>
          <mc:Fallback xmlns="">
            <p:pic>
              <p:nvPicPr>
                <p:cNvPr id="176" name="Freihand 175">
                  <a:extLst>
                    <a:ext uri="{FF2B5EF4-FFF2-40B4-BE49-F238E27FC236}">
                      <a16:creationId xmlns:a16="http://schemas.microsoft.com/office/drawing/2014/main" id="{74E8FC9A-DF52-52AA-D634-08573080C6F6}"/>
                    </a:ext>
                  </a:extLst>
                </p:cNvPr>
                <p:cNvPicPr/>
                <p:nvPr/>
              </p:nvPicPr>
              <p:blipFill>
                <a:blip r:embed="rId293"/>
                <a:stretch>
                  <a:fillRect/>
                </a:stretch>
              </p:blipFill>
              <p:spPr>
                <a:xfrm>
                  <a:off x="11201989" y="2601262"/>
                  <a:ext cx="81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8" name="Freihand 177">
                  <a:extLst>
                    <a:ext uri="{FF2B5EF4-FFF2-40B4-BE49-F238E27FC236}">
                      <a16:creationId xmlns:a16="http://schemas.microsoft.com/office/drawing/2014/main" id="{C0198669-2013-A05C-6AC0-484521B9FC44}"/>
                    </a:ext>
                  </a:extLst>
                </p14:cNvPr>
                <p14:cNvContentPartPr/>
                <p14:nvPr/>
              </p14:nvContentPartPr>
              <p14:xfrm>
                <a:off x="11293429" y="2617102"/>
                <a:ext cx="131760" cy="188280"/>
              </p14:xfrm>
            </p:contentPart>
          </mc:Choice>
          <mc:Fallback xmlns="">
            <p:pic>
              <p:nvPicPr>
                <p:cNvPr id="178" name="Freihand 177">
                  <a:extLst>
                    <a:ext uri="{FF2B5EF4-FFF2-40B4-BE49-F238E27FC236}">
                      <a16:creationId xmlns:a16="http://schemas.microsoft.com/office/drawing/2014/main" id="{C0198669-2013-A05C-6AC0-484521B9FC44}"/>
                    </a:ext>
                  </a:extLst>
                </p:cNvPr>
                <p:cNvPicPr/>
                <p:nvPr/>
              </p:nvPicPr>
              <p:blipFill>
                <a:blip r:embed="rId295"/>
                <a:stretch>
                  <a:fillRect/>
                </a:stretch>
              </p:blipFill>
              <p:spPr>
                <a:xfrm>
                  <a:off x="11284429" y="2608462"/>
                  <a:ext cx="149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9" name="Freihand 178">
                  <a:extLst>
                    <a:ext uri="{FF2B5EF4-FFF2-40B4-BE49-F238E27FC236}">
                      <a16:creationId xmlns:a16="http://schemas.microsoft.com/office/drawing/2014/main" id="{E9541453-C9E5-C5DF-C55C-9F4610E4FF31}"/>
                    </a:ext>
                  </a:extLst>
                </p14:cNvPr>
                <p14:cNvContentPartPr/>
                <p14:nvPr/>
              </p14:nvContentPartPr>
              <p14:xfrm>
                <a:off x="11430229" y="2639062"/>
                <a:ext cx="70200" cy="172440"/>
              </p14:xfrm>
            </p:contentPart>
          </mc:Choice>
          <mc:Fallback xmlns="">
            <p:pic>
              <p:nvPicPr>
                <p:cNvPr id="179" name="Freihand 178">
                  <a:extLst>
                    <a:ext uri="{FF2B5EF4-FFF2-40B4-BE49-F238E27FC236}">
                      <a16:creationId xmlns:a16="http://schemas.microsoft.com/office/drawing/2014/main" id="{E9541453-C9E5-C5DF-C55C-9F4610E4FF31}"/>
                    </a:ext>
                  </a:extLst>
                </p:cNvPr>
                <p:cNvPicPr/>
                <p:nvPr/>
              </p:nvPicPr>
              <p:blipFill>
                <a:blip r:embed="rId297"/>
                <a:stretch>
                  <a:fillRect/>
                </a:stretch>
              </p:blipFill>
              <p:spPr>
                <a:xfrm>
                  <a:off x="11421229" y="2630422"/>
                  <a:ext cx="878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3" name="Freihand 182">
                  <a:extLst>
                    <a:ext uri="{FF2B5EF4-FFF2-40B4-BE49-F238E27FC236}">
                      <a16:creationId xmlns:a16="http://schemas.microsoft.com/office/drawing/2014/main" id="{8E91D8C7-3503-F84C-E38A-5BCF23601BA6}"/>
                    </a:ext>
                  </a:extLst>
                </p14:cNvPr>
                <p14:cNvContentPartPr/>
                <p14:nvPr/>
              </p14:nvContentPartPr>
              <p14:xfrm>
                <a:off x="11483509" y="2617822"/>
                <a:ext cx="116640" cy="164520"/>
              </p14:xfrm>
            </p:contentPart>
          </mc:Choice>
          <mc:Fallback xmlns="">
            <p:pic>
              <p:nvPicPr>
                <p:cNvPr id="183" name="Freihand 182">
                  <a:extLst>
                    <a:ext uri="{FF2B5EF4-FFF2-40B4-BE49-F238E27FC236}">
                      <a16:creationId xmlns:a16="http://schemas.microsoft.com/office/drawing/2014/main" id="{8E91D8C7-3503-F84C-E38A-5BCF23601BA6}"/>
                    </a:ext>
                  </a:extLst>
                </p:cNvPr>
                <p:cNvPicPr/>
                <p:nvPr/>
              </p:nvPicPr>
              <p:blipFill>
                <a:blip r:embed="rId299"/>
                <a:stretch>
                  <a:fillRect/>
                </a:stretch>
              </p:blipFill>
              <p:spPr>
                <a:xfrm>
                  <a:off x="11474509" y="2609182"/>
                  <a:ext cx="134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4" name="Freihand 183">
                  <a:extLst>
                    <a:ext uri="{FF2B5EF4-FFF2-40B4-BE49-F238E27FC236}">
                      <a16:creationId xmlns:a16="http://schemas.microsoft.com/office/drawing/2014/main" id="{069577C5-6416-9F4B-76C3-EA14854EF3B1}"/>
                    </a:ext>
                  </a:extLst>
                </p14:cNvPr>
                <p14:cNvContentPartPr/>
                <p14:nvPr/>
              </p14:nvContentPartPr>
              <p14:xfrm>
                <a:off x="11465149" y="2689822"/>
                <a:ext cx="132840" cy="74520"/>
              </p14:xfrm>
            </p:contentPart>
          </mc:Choice>
          <mc:Fallback xmlns="">
            <p:pic>
              <p:nvPicPr>
                <p:cNvPr id="184" name="Freihand 183">
                  <a:extLst>
                    <a:ext uri="{FF2B5EF4-FFF2-40B4-BE49-F238E27FC236}">
                      <a16:creationId xmlns:a16="http://schemas.microsoft.com/office/drawing/2014/main" id="{069577C5-6416-9F4B-76C3-EA14854EF3B1}"/>
                    </a:ext>
                  </a:extLst>
                </p:cNvPr>
                <p:cNvPicPr/>
                <p:nvPr/>
              </p:nvPicPr>
              <p:blipFill>
                <a:blip r:embed="rId301"/>
                <a:stretch>
                  <a:fillRect/>
                </a:stretch>
              </p:blipFill>
              <p:spPr>
                <a:xfrm>
                  <a:off x="11456509" y="2680822"/>
                  <a:ext cx="150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5" name="Freihand 184">
                  <a:extLst>
                    <a:ext uri="{FF2B5EF4-FFF2-40B4-BE49-F238E27FC236}">
                      <a16:creationId xmlns:a16="http://schemas.microsoft.com/office/drawing/2014/main" id="{2FB14A97-0C76-6197-C57D-45F92C0D0A40}"/>
                    </a:ext>
                  </a:extLst>
                </p14:cNvPr>
                <p14:cNvContentPartPr/>
                <p14:nvPr/>
              </p14:nvContentPartPr>
              <p14:xfrm>
                <a:off x="11662429" y="2507662"/>
                <a:ext cx="65160" cy="335880"/>
              </p14:xfrm>
            </p:contentPart>
          </mc:Choice>
          <mc:Fallback xmlns="">
            <p:pic>
              <p:nvPicPr>
                <p:cNvPr id="185" name="Freihand 184">
                  <a:extLst>
                    <a:ext uri="{FF2B5EF4-FFF2-40B4-BE49-F238E27FC236}">
                      <a16:creationId xmlns:a16="http://schemas.microsoft.com/office/drawing/2014/main" id="{2FB14A97-0C76-6197-C57D-45F92C0D0A40}"/>
                    </a:ext>
                  </a:extLst>
                </p:cNvPr>
                <p:cNvPicPr/>
                <p:nvPr/>
              </p:nvPicPr>
              <p:blipFill>
                <a:blip r:embed="rId303"/>
                <a:stretch>
                  <a:fillRect/>
                </a:stretch>
              </p:blipFill>
              <p:spPr>
                <a:xfrm>
                  <a:off x="11653789" y="2498662"/>
                  <a:ext cx="828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6" name="Freihand 185">
                  <a:extLst>
                    <a:ext uri="{FF2B5EF4-FFF2-40B4-BE49-F238E27FC236}">
                      <a16:creationId xmlns:a16="http://schemas.microsoft.com/office/drawing/2014/main" id="{CB0B9308-AD1C-A2AC-B1B2-FBDA42B7C474}"/>
                    </a:ext>
                  </a:extLst>
                </p14:cNvPr>
                <p14:cNvContentPartPr/>
                <p14:nvPr/>
              </p14:nvContentPartPr>
              <p14:xfrm>
                <a:off x="11721829" y="2595862"/>
                <a:ext cx="97200" cy="197640"/>
              </p14:xfrm>
            </p:contentPart>
          </mc:Choice>
          <mc:Fallback xmlns="">
            <p:pic>
              <p:nvPicPr>
                <p:cNvPr id="186" name="Freihand 185">
                  <a:extLst>
                    <a:ext uri="{FF2B5EF4-FFF2-40B4-BE49-F238E27FC236}">
                      <a16:creationId xmlns:a16="http://schemas.microsoft.com/office/drawing/2014/main" id="{CB0B9308-AD1C-A2AC-B1B2-FBDA42B7C474}"/>
                    </a:ext>
                  </a:extLst>
                </p:cNvPr>
                <p:cNvPicPr/>
                <p:nvPr/>
              </p:nvPicPr>
              <p:blipFill>
                <a:blip r:embed="rId305"/>
                <a:stretch>
                  <a:fillRect/>
                </a:stretch>
              </p:blipFill>
              <p:spPr>
                <a:xfrm>
                  <a:off x="11712829" y="2586862"/>
                  <a:ext cx="114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7" name="Freihand 186">
                  <a:extLst>
                    <a:ext uri="{FF2B5EF4-FFF2-40B4-BE49-F238E27FC236}">
                      <a16:creationId xmlns:a16="http://schemas.microsoft.com/office/drawing/2014/main" id="{930D5564-DD28-559D-7599-EB3AAA772C9B}"/>
                    </a:ext>
                  </a:extLst>
                </p14:cNvPr>
                <p14:cNvContentPartPr/>
                <p14:nvPr/>
              </p14:nvContentPartPr>
              <p14:xfrm>
                <a:off x="11854309" y="2607382"/>
                <a:ext cx="73080" cy="182160"/>
              </p14:xfrm>
            </p:contentPart>
          </mc:Choice>
          <mc:Fallback xmlns="">
            <p:pic>
              <p:nvPicPr>
                <p:cNvPr id="187" name="Freihand 186">
                  <a:extLst>
                    <a:ext uri="{FF2B5EF4-FFF2-40B4-BE49-F238E27FC236}">
                      <a16:creationId xmlns:a16="http://schemas.microsoft.com/office/drawing/2014/main" id="{930D5564-DD28-559D-7599-EB3AAA772C9B}"/>
                    </a:ext>
                  </a:extLst>
                </p:cNvPr>
                <p:cNvPicPr/>
                <p:nvPr/>
              </p:nvPicPr>
              <p:blipFill>
                <a:blip r:embed="rId307"/>
                <a:stretch>
                  <a:fillRect/>
                </a:stretch>
              </p:blipFill>
              <p:spPr>
                <a:xfrm>
                  <a:off x="11845309" y="2598382"/>
                  <a:ext cx="90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8" name="Freihand 187">
                  <a:extLst>
                    <a:ext uri="{FF2B5EF4-FFF2-40B4-BE49-F238E27FC236}">
                      <a16:creationId xmlns:a16="http://schemas.microsoft.com/office/drawing/2014/main" id="{F9225D67-8CFD-1748-0DCB-F3D17A3C4E51}"/>
                    </a:ext>
                  </a:extLst>
                </p14:cNvPr>
                <p14:cNvContentPartPr/>
                <p14:nvPr/>
              </p14:nvContentPartPr>
              <p14:xfrm>
                <a:off x="11958349" y="2613502"/>
                <a:ext cx="139680" cy="155160"/>
              </p14:xfrm>
            </p:contentPart>
          </mc:Choice>
          <mc:Fallback xmlns="">
            <p:pic>
              <p:nvPicPr>
                <p:cNvPr id="188" name="Freihand 187">
                  <a:extLst>
                    <a:ext uri="{FF2B5EF4-FFF2-40B4-BE49-F238E27FC236}">
                      <a16:creationId xmlns:a16="http://schemas.microsoft.com/office/drawing/2014/main" id="{F9225D67-8CFD-1748-0DCB-F3D17A3C4E51}"/>
                    </a:ext>
                  </a:extLst>
                </p:cNvPr>
                <p:cNvPicPr/>
                <p:nvPr/>
              </p:nvPicPr>
              <p:blipFill>
                <a:blip r:embed="rId309"/>
                <a:stretch>
                  <a:fillRect/>
                </a:stretch>
              </p:blipFill>
              <p:spPr>
                <a:xfrm>
                  <a:off x="11949709" y="2604862"/>
                  <a:ext cx="157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9" name="Freihand 188">
                  <a:extLst>
                    <a:ext uri="{FF2B5EF4-FFF2-40B4-BE49-F238E27FC236}">
                      <a16:creationId xmlns:a16="http://schemas.microsoft.com/office/drawing/2014/main" id="{614AA13D-692E-0A7B-E303-DEE0262B6CF3}"/>
                    </a:ext>
                  </a:extLst>
                </p14:cNvPr>
                <p14:cNvContentPartPr/>
                <p14:nvPr/>
              </p14:nvContentPartPr>
              <p14:xfrm>
                <a:off x="12032869" y="2506222"/>
                <a:ext cx="87120" cy="342000"/>
              </p14:xfrm>
            </p:contentPart>
          </mc:Choice>
          <mc:Fallback xmlns="">
            <p:pic>
              <p:nvPicPr>
                <p:cNvPr id="189" name="Freihand 188">
                  <a:extLst>
                    <a:ext uri="{FF2B5EF4-FFF2-40B4-BE49-F238E27FC236}">
                      <a16:creationId xmlns:a16="http://schemas.microsoft.com/office/drawing/2014/main" id="{614AA13D-692E-0A7B-E303-DEE0262B6CF3}"/>
                    </a:ext>
                  </a:extLst>
                </p:cNvPr>
                <p:cNvPicPr/>
                <p:nvPr/>
              </p:nvPicPr>
              <p:blipFill>
                <a:blip r:embed="rId311"/>
                <a:stretch>
                  <a:fillRect/>
                </a:stretch>
              </p:blipFill>
              <p:spPr>
                <a:xfrm>
                  <a:off x="12023869" y="2497222"/>
                  <a:ext cx="1047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0" name="Freihand 189">
                  <a:extLst>
                    <a:ext uri="{FF2B5EF4-FFF2-40B4-BE49-F238E27FC236}">
                      <a16:creationId xmlns:a16="http://schemas.microsoft.com/office/drawing/2014/main" id="{3191B824-6F95-B1BB-623A-4076FD933B47}"/>
                    </a:ext>
                  </a:extLst>
                </p14:cNvPr>
                <p14:cNvContentPartPr/>
                <p14:nvPr/>
              </p14:nvContentPartPr>
              <p14:xfrm>
                <a:off x="11941069" y="2210302"/>
                <a:ext cx="71280" cy="214920"/>
              </p14:xfrm>
            </p:contentPart>
          </mc:Choice>
          <mc:Fallback xmlns="">
            <p:pic>
              <p:nvPicPr>
                <p:cNvPr id="190" name="Freihand 189">
                  <a:extLst>
                    <a:ext uri="{FF2B5EF4-FFF2-40B4-BE49-F238E27FC236}">
                      <a16:creationId xmlns:a16="http://schemas.microsoft.com/office/drawing/2014/main" id="{3191B824-6F95-B1BB-623A-4076FD933B47}"/>
                    </a:ext>
                  </a:extLst>
                </p:cNvPr>
                <p:cNvPicPr/>
                <p:nvPr/>
              </p:nvPicPr>
              <p:blipFill>
                <a:blip r:embed="rId313"/>
                <a:stretch>
                  <a:fillRect/>
                </a:stretch>
              </p:blipFill>
              <p:spPr>
                <a:xfrm>
                  <a:off x="11932429" y="2201302"/>
                  <a:ext cx="889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1" name="Freihand 190">
                  <a:extLst>
                    <a:ext uri="{FF2B5EF4-FFF2-40B4-BE49-F238E27FC236}">
                      <a16:creationId xmlns:a16="http://schemas.microsoft.com/office/drawing/2014/main" id="{B4EFCD18-6203-6898-1AE1-3D4B208FB4CB}"/>
                    </a:ext>
                  </a:extLst>
                </p14:cNvPr>
                <p14:cNvContentPartPr/>
                <p14:nvPr/>
              </p14:nvContentPartPr>
              <p14:xfrm>
                <a:off x="11912989" y="2325142"/>
                <a:ext cx="145080" cy="192600"/>
              </p14:xfrm>
            </p:contentPart>
          </mc:Choice>
          <mc:Fallback xmlns="">
            <p:pic>
              <p:nvPicPr>
                <p:cNvPr id="191" name="Freihand 190">
                  <a:extLst>
                    <a:ext uri="{FF2B5EF4-FFF2-40B4-BE49-F238E27FC236}">
                      <a16:creationId xmlns:a16="http://schemas.microsoft.com/office/drawing/2014/main" id="{B4EFCD18-6203-6898-1AE1-3D4B208FB4CB}"/>
                    </a:ext>
                  </a:extLst>
                </p:cNvPr>
                <p:cNvPicPr/>
                <p:nvPr/>
              </p:nvPicPr>
              <p:blipFill>
                <a:blip r:embed="rId315"/>
                <a:stretch>
                  <a:fillRect/>
                </a:stretch>
              </p:blipFill>
              <p:spPr>
                <a:xfrm>
                  <a:off x="11904349" y="2316142"/>
                  <a:ext cx="162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2" name="Freihand 191">
                  <a:extLst>
                    <a:ext uri="{FF2B5EF4-FFF2-40B4-BE49-F238E27FC236}">
                      <a16:creationId xmlns:a16="http://schemas.microsoft.com/office/drawing/2014/main" id="{98809153-1481-89AA-B414-656DA059DC88}"/>
                    </a:ext>
                  </a:extLst>
                </p14:cNvPr>
                <p14:cNvContentPartPr/>
                <p14:nvPr/>
              </p14:nvContentPartPr>
              <p14:xfrm>
                <a:off x="11336269" y="1933462"/>
                <a:ext cx="195480" cy="189000"/>
              </p14:xfrm>
            </p:contentPart>
          </mc:Choice>
          <mc:Fallback xmlns="">
            <p:pic>
              <p:nvPicPr>
                <p:cNvPr id="192" name="Freihand 191">
                  <a:extLst>
                    <a:ext uri="{FF2B5EF4-FFF2-40B4-BE49-F238E27FC236}">
                      <a16:creationId xmlns:a16="http://schemas.microsoft.com/office/drawing/2014/main" id="{98809153-1481-89AA-B414-656DA059DC88}"/>
                    </a:ext>
                  </a:extLst>
                </p:cNvPr>
                <p:cNvPicPr/>
                <p:nvPr/>
              </p:nvPicPr>
              <p:blipFill>
                <a:blip r:embed="rId317"/>
                <a:stretch>
                  <a:fillRect/>
                </a:stretch>
              </p:blipFill>
              <p:spPr>
                <a:xfrm>
                  <a:off x="11327629" y="1924462"/>
                  <a:ext cx="213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3" name="Freihand 192">
                  <a:extLst>
                    <a:ext uri="{FF2B5EF4-FFF2-40B4-BE49-F238E27FC236}">
                      <a16:creationId xmlns:a16="http://schemas.microsoft.com/office/drawing/2014/main" id="{02C6278D-5FBA-5DD9-7E1B-51EAD2ACC795}"/>
                    </a:ext>
                  </a:extLst>
                </p14:cNvPr>
                <p14:cNvContentPartPr/>
                <p14:nvPr/>
              </p14:nvContentPartPr>
              <p14:xfrm>
                <a:off x="11522389" y="1792342"/>
                <a:ext cx="318240" cy="194040"/>
              </p14:xfrm>
            </p:contentPart>
          </mc:Choice>
          <mc:Fallback xmlns="">
            <p:pic>
              <p:nvPicPr>
                <p:cNvPr id="193" name="Freihand 192">
                  <a:extLst>
                    <a:ext uri="{FF2B5EF4-FFF2-40B4-BE49-F238E27FC236}">
                      <a16:creationId xmlns:a16="http://schemas.microsoft.com/office/drawing/2014/main" id="{02C6278D-5FBA-5DD9-7E1B-51EAD2ACC795}"/>
                    </a:ext>
                  </a:extLst>
                </p:cNvPr>
                <p:cNvPicPr/>
                <p:nvPr/>
              </p:nvPicPr>
              <p:blipFill>
                <a:blip r:embed="rId319"/>
                <a:stretch>
                  <a:fillRect/>
                </a:stretch>
              </p:blipFill>
              <p:spPr>
                <a:xfrm>
                  <a:off x="11513389" y="1783342"/>
                  <a:ext cx="335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4" name="Freihand 193">
                  <a:extLst>
                    <a:ext uri="{FF2B5EF4-FFF2-40B4-BE49-F238E27FC236}">
                      <a16:creationId xmlns:a16="http://schemas.microsoft.com/office/drawing/2014/main" id="{57A1C294-69FC-FC8B-2849-622621D5A813}"/>
                    </a:ext>
                  </a:extLst>
                </p14:cNvPr>
                <p14:cNvContentPartPr/>
                <p14:nvPr/>
              </p14:nvContentPartPr>
              <p14:xfrm>
                <a:off x="11232949" y="2201662"/>
                <a:ext cx="96480" cy="186840"/>
              </p14:xfrm>
            </p:contentPart>
          </mc:Choice>
          <mc:Fallback xmlns="">
            <p:pic>
              <p:nvPicPr>
                <p:cNvPr id="194" name="Freihand 193">
                  <a:extLst>
                    <a:ext uri="{FF2B5EF4-FFF2-40B4-BE49-F238E27FC236}">
                      <a16:creationId xmlns:a16="http://schemas.microsoft.com/office/drawing/2014/main" id="{57A1C294-69FC-FC8B-2849-622621D5A813}"/>
                    </a:ext>
                  </a:extLst>
                </p:cNvPr>
                <p:cNvPicPr/>
                <p:nvPr/>
              </p:nvPicPr>
              <p:blipFill>
                <a:blip r:embed="rId321"/>
                <a:stretch>
                  <a:fillRect/>
                </a:stretch>
              </p:blipFill>
              <p:spPr>
                <a:xfrm>
                  <a:off x="11224309" y="2192662"/>
                  <a:ext cx="1141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5" name="Freihand 194">
                  <a:extLst>
                    <a:ext uri="{FF2B5EF4-FFF2-40B4-BE49-F238E27FC236}">
                      <a16:creationId xmlns:a16="http://schemas.microsoft.com/office/drawing/2014/main" id="{5414A150-0834-5238-4933-477A28FE1602}"/>
                    </a:ext>
                  </a:extLst>
                </p14:cNvPr>
                <p14:cNvContentPartPr/>
                <p14:nvPr/>
              </p14:nvContentPartPr>
              <p14:xfrm>
                <a:off x="11381629" y="2161342"/>
                <a:ext cx="242280" cy="155520"/>
              </p14:xfrm>
            </p:contentPart>
          </mc:Choice>
          <mc:Fallback xmlns="">
            <p:pic>
              <p:nvPicPr>
                <p:cNvPr id="195" name="Freihand 194">
                  <a:extLst>
                    <a:ext uri="{FF2B5EF4-FFF2-40B4-BE49-F238E27FC236}">
                      <a16:creationId xmlns:a16="http://schemas.microsoft.com/office/drawing/2014/main" id="{5414A150-0834-5238-4933-477A28FE1602}"/>
                    </a:ext>
                  </a:extLst>
                </p:cNvPr>
                <p:cNvPicPr/>
                <p:nvPr/>
              </p:nvPicPr>
              <p:blipFill>
                <a:blip r:embed="rId323"/>
                <a:stretch>
                  <a:fillRect/>
                </a:stretch>
              </p:blipFill>
              <p:spPr>
                <a:xfrm>
                  <a:off x="11372629" y="2152702"/>
                  <a:ext cx="259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6" name="Freihand 195">
                  <a:extLst>
                    <a:ext uri="{FF2B5EF4-FFF2-40B4-BE49-F238E27FC236}">
                      <a16:creationId xmlns:a16="http://schemas.microsoft.com/office/drawing/2014/main" id="{621E535A-0F53-58EF-8FAC-4ACA53012D80}"/>
                    </a:ext>
                  </a:extLst>
                </p14:cNvPr>
                <p14:cNvContentPartPr/>
                <p14:nvPr/>
              </p14:nvContentPartPr>
              <p14:xfrm>
                <a:off x="11619949" y="2106262"/>
                <a:ext cx="177840" cy="70200"/>
              </p14:xfrm>
            </p:contentPart>
          </mc:Choice>
          <mc:Fallback xmlns="">
            <p:pic>
              <p:nvPicPr>
                <p:cNvPr id="196" name="Freihand 195">
                  <a:extLst>
                    <a:ext uri="{FF2B5EF4-FFF2-40B4-BE49-F238E27FC236}">
                      <a16:creationId xmlns:a16="http://schemas.microsoft.com/office/drawing/2014/main" id="{621E535A-0F53-58EF-8FAC-4ACA53012D80}"/>
                    </a:ext>
                  </a:extLst>
                </p:cNvPr>
                <p:cNvPicPr/>
                <p:nvPr/>
              </p:nvPicPr>
              <p:blipFill>
                <a:blip r:embed="rId325"/>
                <a:stretch>
                  <a:fillRect/>
                </a:stretch>
              </p:blipFill>
              <p:spPr>
                <a:xfrm>
                  <a:off x="11610949" y="2097262"/>
                  <a:ext cx="195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7" name="Freihand 196">
                  <a:extLst>
                    <a:ext uri="{FF2B5EF4-FFF2-40B4-BE49-F238E27FC236}">
                      <a16:creationId xmlns:a16="http://schemas.microsoft.com/office/drawing/2014/main" id="{44854E9E-AB29-57C6-B5BB-116264C018C6}"/>
                    </a:ext>
                  </a:extLst>
                </p14:cNvPr>
                <p14:cNvContentPartPr/>
                <p14:nvPr/>
              </p14:nvContentPartPr>
              <p14:xfrm>
                <a:off x="11725069" y="2020222"/>
                <a:ext cx="141120" cy="115920"/>
              </p14:xfrm>
            </p:contentPart>
          </mc:Choice>
          <mc:Fallback xmlns="">
            <p:pic>
              <p:nvPicPr>
                <p:cNvPr id="197" name="Freihand 196">
                  <a:extLst>
                    <a:ext uri="{FF2B5EF4-FFF2-40B4-BE49-F238E27FC236}">
                      <a16:creationId xmlns:a16="http://schemas.microsoft.com/office/drawing/2014/main" id="{44854E9E-AB29-57C6-B5BB-116264C018C6}"/>
                    </a:ext>
                  </a:extLst>
                </p:cNvPr>
                <p:cNvPicPr/>
                <p:nvPr/>
              </p:nvPicPr>
              <p:blipFill>
                <a:blip r:embed="rId327"/>
                <a:stretch>
                  <a:fillRect/>
                </a:stretch>
              </p:blipFill>
              <p:spPr>
                <a:xfrm>
                  <a:off x="11716429" y="2011222"/>
                  <a:ext cx="158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9" name="Freihand 198">
                  <a:extLst>
                    <a:ext uri="{FF2B5EF4-FFF2-40B4-BE49-F238E27FC236}">
                      <a16:creationId xmlns:a16="http://schemas.microsoft.com/office/drawing/2014/main" id="{2AF64405-6C6D-8838-0E85-191A4DEDDB16}"/>
                    </a:ext>
                  </a:extLst>
                </p14:cNvPr>
                <p14:cNvContentPartPr/>
                <p14:nvPr/>
              </p14:nvContentPartPr>
              <p14:xfrm>
                <a:off x="11866189" y="1928062"/>
                <a:ext cx="174960" cy="201240"/>
              </p14:xfrm>
            </p:contentPart>
          </mc:Choice>
          <mc:Fallback xmlns="">
            <p:pic>
              <p:nvPicPr>
                <p:cNvPr id="199" name="Freihand 198">
                  <a:extLst>
                    <a:ext uri="{FF2B5EF4-FFF2-40B4-BE49-F238E27FC236}">
                      <a16:creationId xmlns:a16="http://schemas.microsoft.com/office/drawing/2014/main" id="{2AF64405-6C6D-8838-0E85-191A4DEDDB16}"/>
                    </a:ext>
                  </a:extLst>
                </p:cNvPr>
                <p:cNvPicPr/>
                <p:nvPr/>
              </p:nvPicPr>
              <p:blipFill>
                <a:blip r:embed="rId329"/>
                <a:stretch>
                  <a:fillRect/>
                </a:stretch>
              </p:blipFill>
              <p:spPr>
                <a:xfrm>
                  <a:off x="11857189" y="1919422"/>
                  <a:ext cx="192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1" name="Freihand 200">
                  <a:extLst>
                    <a:ext uri="{FF2B5EF4-FFF2-40B4-BE49-F238E27FC236}">
                      <a16:creationId xmlns:a16="http://schemas.microsoft.com/office/drawing/2014/main" id="{B7E35225-9E5A-2DF3-D564-1A9B9E7CDF36}"/>
                    </a:ext>
                  </a:extLst>
                </p14:cNvPr>
                <p14:cNvContentPartPr/>
                <p14:nvPr/>
              </p14:nvContentPartPr>
              <p14:xfrm>
                <a:off x="11538589" y="1907542"/>
                <a:ext cx="99720" cy="72360"/>
              </p14:xfrm>
            </p:contentPart>
          </mc:Choice>
          <mc:Fallback xmlns="">
            <p:pic>
              <p:nvPicPr>
                <p:cNvPr id="201" name="Freihand 200">
                  <a:extLst>
                    <a:ext uri="{FF2B5EF4-FFF2-40B4-BE49-F238E27FC236}">
                      <a16:creationId xmlns:a16="http://schemas.microsoft.com/office/drawing/2014/main" id="{B7E35225-9E5A-2DF3-D564-1A9B9E7CDF36}"/>
                    </a:ext>
                  </a:extLst>
                </p:cNvPr>
                <p:cNvPicPr/>
                <p:nvPr/>
              </p:nvPicPr>
              <p:blipFill>
                <a:blip r:embed="rId331"/>
                <a:stretch>
                  <a:fillRect/>
                </a:stretch>
              </p:blipFill>
              <p:spPr>
                <a:xfrm>
                  <a:off x="11529589" y="1898542"/>
                  <a:ext cx="117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3" name="Freihand 202">
                  <a:extLst>
                    <a:ext uri="{FF2B5EF4-FFF2-40B4-BE49-F238E27FC236}">
                      <a16:creationId xmlns:a16="http://schemas.microsoft.com/office/drawing/2014/main" id="{16B70815-2867-64BA-3C06-D2D006152A60}"/>
                    </a:ext>
                  </a:extLst>
                </p14:cNvPr>
                <p14:cNvContentPartPr/>
                <p14:nvPr/>
              </p14:nvContentPartPr>
              <p14:xfrm>
                <a:off x="11659909" y="1693702"/>
                <a:ext cx="170280" cy="227520"/>
              </p14:xfrm>
            </p:contentPart>
          </mc:Choice>
          <mc:Fallback xmlns="">
            <p:pic>
              <p:nvPicPr>
                <p:cNvPr id="203" name="Freihand 202">
                  <a:extLst>
                    <a:ext uri="{FF2B5EF4-FFF2-40B4-BE49-F238E27FC236}">
                      <a16:creationId xmlns:a16="http://schemas.microsoft.com/office/drawing/2014/main" id="{16B70815-2867-64BA-3C06-D2D006152A60}"/>
                    </a:ext>
                  </a:extLst>
                </p:cNvPr>
                <p:cNvPicPr/>
                <p:nvPr/>
              </p:nvPicPr>
              <p:blipFill>
                <a:blip r:embed="rId333"/>
                <a:stretch>
                  <a:fillRect/>
                </a:stretch>
              </p:blipFill>
              <p:spPr>
                <a:xfrm>
                  <a:off x="11650909" y="1685062"/>
                  <a:ext cx="1879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4" name="Freihand 203">
                  <a:extLst>
                    <a:ext uri="{FF2B5EF4-FFF2-40B4-BE49-F238E27FC236}">
                      <a16:creationId xmlns:a16="http://schemas.microsoft.com/office/drawing/2014/main" id="{E740FADE-E994-094B-5B8D-F706472681FA}"/>
                    </a:ext>
                  </a:extLst>
                </p14:cNvPr>
                <p14:cNvContentPartPr/>
                <p14:nvPr/>
              </p14:nvContentPartPr>
              <p14:xfrm>
                <a:off x="11272189" y="2081422"/>
                <a:ext cx="793800" cy="456120"/>
              </p14:xfrm>
            </p:contentPart>
          </mc:Choice>
          <mc:Fallback xmlns="">
            <p:pic>
              <p:nvPicPr>
                <p:cNvPr id="204" name="Freihand 203">
                  <a:extLst>
                    <a:ext uri="{FF2B5EF4-FFF2-40B4-BE49-F238E27FC236}">
                      <a16:creationId xmlns:a16="http://schemas.microsoft.com/office/drawing/2014/main" id="{E740FADE-E994-094B-5B8D-F706472681FA}"/>
                    </a:ext>
                  </a:extLst>
                </p:cNvPr>
                <p:cNvPicPr/>
                <p:nvPr/>
              </p:nvPicPr>
              <p:blipFill>
                <a:blip r:embed="rId335"/>
                <a:stretch>
                  <a:fillRect/>
                </a:stretch>
              </p:blipFill>
              <p:spPr>
                <a:xfrm>
                  <a:off x="11263189" y="2072422"/>
                  <a:ext cx="81144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6" name="Freihand 205">
                  <a:extLst>
                    <a:ext uri="{FF2B5EF4-FFF2-40B4-BE49-F238E27FC236}">
                      <a16:creationId xmlns:a16="http://schemas.microsoft.com/office/drawing/2014/main" id="{7974499C-6840-47B9-5805-E35608825ACE}"/>
                    </a:ext>
                  </a:extLst>
                </p14:cNvPr>
                <p14:cNvContentPartPr/>
                <p14:nvPr/>
              </p14:nvContentPartPr>
              <p14:xfrm>
                <a:off x="9201469" y="2315782"/>
                <a:ext cx="2941920" cy="903240"/>
              </p14:xfrm>
            </p:contentPart>
          </mc:Choice>
          <mc:Fallback xmlns="">
            <p:pic>
              <p:nvPicPr>
                <p:cNvPr id="206" name="Freihand 205">
                  <a:extLst>
                    <a:ext uri="{FF2B5EF4-FFF2-40B4-BE49-F238E27FC236}">
                      <a16:creationId xmlns:a16="http://schemas.microsoft.com/office/drawing/2014/main" id="{7974499C-6840-47B9-5805-E35608825ACE}"/>
                    </a:ext>
                  </a:extLst>
                </p:cNvPr>
                <p:cNvPicPr/>
                <p:nvPr/>
              </p:nvPicPr>
              <p:blipFill>
                <a:blip r:embed="rId337"/>
                <a:stretch>
                  <a:fillRect/>
                </a:stretch>
              </p:blipFill>
              <p:spPr>
                <a:xfrm>
                  <a:off x="9192829" y="2306782"/>
                  <a:ext cx="2959560" cy="920880"/>
                </a:xfrm>
                <a:prstGeom prst="rect">
                  <a:avLst/>
                </a:prstGeom>
              </p:spPr>
            </p:pic>
          </mc:Fallback>
        </mc:AlternateContent>
      </p:grpSp>
      <p:grpSp>
        <p:nvGrpSpPr>
          <p:cNvPr id="211" name="Gruppieren 210">
            <a:extLst>
              <a:ext uri="{FF2B5EF4-FFF2-40B4-BE49-F238E27FC236}">
                <a16:creationId xmlns:a16="http://schemas.microsoft.com/office/drawing/2014/main" id="{C61AC3CF-B188-9DF1-F5D3-C074A1E3FF8D}"/>
              </a:ext>
            </a:extLst>
          </p:cNvPr>
          <p:cNvGrpSpPr/>
          <p:nvPr/>
        </p:nvGrpSpPr>
        <p:grpSpPr>
          <a:xfrm>
            <a:off x="6463309" y="2937142"/>
            <a:ext cx="209880" cy="109080"/>
            <a:chOff x="6463309" y="2937142"/>
            <a:chExt cx="209880" cy="109080"/>
          </a:xfrm>
        </p:grpSpPr>
        <mc:AlternateContent xmlns:mc="http://schemas.openxmlformats.org/markup-compatibility/2006" xmlns:p14="http://schemas.microsoft.com/office/powerpoint/2010/main">
          <mc:Choice Requires="p14">
            <p:contentPart p14:bwMode="auto" r:id="rId338">
              <p14:nvContentPartPr>
                <p14:cNvPr id="209" name="Freihand 208">
                  <a:extLst>
                    <a:ext uri="{FF2B5EF4-FFF2-40B4-BE49-F238E27FC236}">
                      <a16:creationId xmlns:a16="http://schemas.microsoft.com/office/drawing/2014/main" id="{EC81363B-DB9A-ADD1-D145-75E056DFFC04}"/>
                    </a:ext>
                  </a:extLst>
                </p14:cNvPr>
                <p14:cNvContentPartPr/>
                <p14:nvPr/>
              </p14:nvContentPartPr>
              <p14:xfrm>
                <a:off x="6511549" y="2937142"/>
                <a:ext cx="161640" cy="18000"/>
              </p14:xfrm>
            </p:contentPart>
          </mc:Choice>
          <mc:Fallback xmlns="">
            <p:pic>
              <p:nvPicPr>
                <p:cNvPr id="209" name="Freihand 208">
                  <a:extLst>
                    <a:ext uri="{FF2B5EF4-FFF2-40B4-BE49-F238E27FC236}">
                      <a16:creationId xmlns:a16="http://schemas.microsoft.com/office/drawing/2014/main" id="{EC81363B-DB9A-ADD1-D145-75E056DFFC04}"/>
                    </a:ext>
                  </a:extLst>
                </p:cNvPr>
                <p:cNvPicPr/>
                <p:nvPr/>
              </p:nvPicPr>
              <p:blipFill>
                <a:blip r:embed="rId339"/>
                <a:stretch>
                  <a:fillRect/>
                </a:stretch>
              </p:blipFill>
              <p:spPr>
                <a:xfrm>
                  <a:off x="6502909" y="2928502"/>
                  <a:ext cx="179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0" name="Freihand 209">
                  <a:extLst>
                    <a:ext uri="{FF2B5EF4-FFF2-40B4-BE49-F238E27FC236}">
                      <a16:creationId xmlns:a16="http://schemas.microsoft.com/office/drawing/2014/main" id="{FA7E102B-2BB8-3CE9-538D-4DBAA1E7C259}"/>
                    </a:ext>
                  </a:extLst>
                </p14:cNvPr>
                <p14:cNvContentPartPr/>
                <p14:nvPr/>
              </p14:nvContentPartPr>
              <p14:xfrm>
                <a:off x="6463309" y="3019582"/>
                <a:ext cx="180000" cy="26640"/>
              </p14:xfrm>
            </p:contentPart>
          </mc:Choice>
          <mc:Fallback xmlns="">
            <p:pic>
              <p:nvPicPr>
                <p:cNvPr id="210" name="Freihand 209">
                  <a:extLst>
                    <a:ext uri="{FF2B5EF4-FFF2-40B4-BE49-F238E27FC236}">
                      <a16:creationId xmlns:a16="http://schemas.microsoft.com/office/drawing/2014/main" id="{FA7E102B-2BB8-3CE9-538D-4DBAA1E7C259}"/>
                    </a:ext>
                  </a:extLst>
                </p:cNvPr>
                <p:cNvPicPr/>
                <p:nvPr/>
              </p:nvPicPr>
              <p:blipFill>
                <a:blip r:embed="rId341"/>
                <a:stretch>
                  <a:fillRect/>
                </a:stretch>
              </p:blipFill>
              <p:spPr>
                <a:xfrm>
                  <a:off x="6454309" y="3010582"/>
                  <a:ext cx="197640" cy="44280"/>
                </a:xfrm>
                <a:prstGeom prst="rect">
                  <a:avLst/>
                </a:prstGeom>
              </p:spPr>
            </p:pic>
          </mc:Fallback>
        </mc:AlternateContent>
      </p:grpSp>
      <p:grpSp>
        <p:nvGrpSpPr>
          <p:cNvPr id="221" name="Gruppieren 220">
            <a:extLst>
              <a:ext uri="{FF2B5EF4-FFF2-40B4-BE49-F238E27FC236}">
                <a16:creationId xmlns:a16="http://schemas.microsoft.com/office/drawing/2014/main" id="{9A2848E9-B356-8111-0A3F-C348285EB39F}"/>
              </a:ext>
            </a:extLst>
          </p:cNvPr>
          <p:cNvGrpSpPr/>
          <p:nvPr/>
        </p:nvGrpSpPr>
        <p:grpSpPr>
          <a:xfrm>
            <a:off x="4926469" y="2871982"/>
            <a:ext cx="1299600" cy="306720"/>
            <a:chOff x="4926469" y="2871982"/>
            <a:chExt cx="1299600" cy="306720"/>
          </a:xfrm>
        </p:grpSpPr>
        <mc:AlternateContent xmlns:mc="http://schemas.openxmlformats.org/markup-compatibility/2006" xmlns:p14="http://schemas.microsoft.com/office/powerpoint/2010/main">
          <mc:Choice Requires="p14">
            <p:contentPart p14:bwMode="auto" r:id="rId342">
              <p14:nvContentPartPr>
                <p14:cNvPr id="212" name="Freihand 211">
                  <a:extLst>
                    <a:ext uri="{FF2B5EF4-FFF2-40B4-BE49-F238E27FC236}">
                      <a16:creationId xmlns:a16="http://schemas.microsoft.com/office/drawing/2014/main" id="{14E44828-4AEE-9D63-AB5E-79BA3BC3F59E}"/>
                    </a:ext>
                  </a:extLst>
                </p14:cNvPr>
                <p14:cNvContentPartPr/>
                <p14:nvPr/>
              </p14:nvContentPartPr>
              <p14:xfrm>
                <a:off x="4926469" y="2992222"/>
                <a:ext cx="119520" cy="159840"/>
              </p14:xfrm>
            </p:contentPart>
          </mc:Choice>
          <mc:Fallback xmlns="">
            <p:pic>
              <p:nvPicPr>
                <p:cNvPr id="212" name="Freihand 211">
                  <a:extLst>
                    <a:ext uri="{FF2B5EF4-FFF2-40B4-BE49-F238E27FC236}">
                      <a16:creationId xmlns:a16="http://schemas.microsoft.com/office/drawing/2014/main" id="{14E44828-4AEE-9D63-AB5E-79BA3BC3F59E}"/>
                    </a:ext>
                  </a:extLst>
                </p:cNvPr>
                <p:cNvPicPr/>
                <p:nvPr/>
              </p:nvPicPr>
              <p:blipFill>
                <a:blip r:embed="rId343"/>
                <a:stretch>
                  <a:fillRect/>
                </a:stretch>
              </p:blipFill>
              <p:spPr>
                <a:xfrm>
                  <a:off x="4917829" y="2983582"/>
                  <a:ext cx="137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3" name="Freihand 212">
                  <a:extLst>
                    <a:ext uri="{FF2B5EF4-FFF2-40B4-BE49-F238E27FC236}">
                      <a16:creationId xmlns:a16="http://schemas.microsoft.com/office/drawing/2014/main" id="{01B07F33-1BB8-5DDB-2127-A5B196982793}"/>
                    </a:ext>
                  </a:extLst>
                </p14:cNvPr>
                <p14:cNvContentPartPr/>
                <p14:nvPr/>
              </p14:nvContentPartPr>
              <p14:xfrm>
                <a:off x="5105389" y="3007702"/>
                <a:ext cx="70200" cy="110880"/>
              </p14:xfrm>
            </p:contentPart>
          </mc:Choice>
          <mc:Fallback xmlns="">
            <p:pic>
              <p:nvPicPr>
                <p:cNvPr id="213" name="Freihand 212">
                  <a:extLst>
                    <a:ext uri="{FF2B5EF4-FFF2-40B4-BE49-F238E27FC236}">
                      <a16:creationId xmlns:a16="http://schemas.microsoft.com/office/drawing/2014/main" id="{01B07F33-1BB8-5DDB-2127-A5B196982793}"/>
                    </a:ext>
                  </a:extLst>
                </p:cNvPr>
                <p:cNvPicPr/>
                <p:nvPr/>
              </p:nvPicPr>
              <p:blipFill>
                <a:blip r:embed="rId345"/>
                <a:stretch>
                  <a:fillRect/>
                </a:stretch>
              </p:blipFill>
              <p:spPr>
                <a:xfrm>
                  <a:off x="5096749" y="2998702"/>
                  <a:ext cx="87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4" name="Freihand 213">
                  <a:extLst>
                    <a:ext uri="{FF2B5EF4-FFF2-40B4-BE49-F238E27FC236}">
                      <a16:creationId xmlns:a16="http://schemas.microsoft.com/office/drawing/2014/main" id="{01F17AC5-D374-502B-9365-E58171DBB523}"/>
                    </a:ext>
                  </a:extLst>
                </p14:cNvPr>
                <p14:cNvContentPartPr/>
                <p14:nvPr/>
              </p14:nvContentPartPr>
              <p14:xfrm>
                <a:off x="5202949" y="2996182"/>
                <a:ext cx="204120" cy="101520"/>
              </p14:xfrm>
            </p:contentPart>
          </mc:Choice>
          <mc:Fallback xmlns="">
            <p:pic>
              <p:nvPicPr>
                <p:cNvPr id="214" name="Freihand 213">
                  <a:extLst>
                    <a:ext uri="{FF2B5EF4-FFF2-40B4-BE49-F238E27FC236}">
                      <a16:creationId xmlns:a16="http://schemas.microsoft.com/office/drawing/2014/main" id="{01F17AC5-D374-502B-9365-E58171DBB523}"/>
                    </a:ext>
                  </a:extLst>
                </p:cNvPr>
                <p:cNvPicPr/>
                <p:nvPr/>
              </p:nvPicPr>
              <p:blipFill>
                <a:blip r:embed="rId347"/>
                <a:stretch>
                  <a:fillRect/>
                </a:stretch>
              </p:blipFill>
              <p:spPr>
                <a:xfrm>
                  <a:off x="5193949" y="2987542"/>
                  <a:ext cx="221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5" name="Freihand 214">
                  <a:extLst>
                    <a:ext uri="{FF2B5EF4-FFF2-40B4-BE49-F238E27FC236}">
                      <a16:creationId xmlns:a16="http://schemas.microsoft.com/office/drawing/2014/main" id="{AB78D4AC-DA82-E9F1-8C0F-CB6702670C34}"/>
                    </a:ext>
                  </a:extLst>
                </p14:cNvPr>
                <p14:cNvContentPartPr/>
                <p14:nvPr/>
              </p14:nvContentPartPr>
              <p14:xfrm>
                <a:off x="5473309" y="2910142"/>
                <a:ext cx="71280" cy="242280"/>
              </p14:xfrm>
            </p:contentPart>
          </mc:Choice>
          <mc:Fallback xmlns="">
            <p:pic>
              <p:nvPicPr>
                <p:cNvPr id="215" name="Freihand 214">
                  <a:extLst>
                    <a:ext uri="{FF2B5EF4-FFF2-40B4-BE49-F238E27FC236}">
                      <a16:creationId xmlns:a16="http://schemas.microsoft.com/office/drawing/2014/main" id="{AB78D4AC-DA82-E9F1-8C0F-CB6702670C34}"/>
                    </a:ext>
                  </a:extLst>
                </p:cNvPr>
                <p:cNvPicPr/>
                <p:nvPr/>
              </p:nvPicPr>
              <p:blipFill>
                <a:blip r:embed="rId349"/>
                <a:stretch>
                  <a:fillRect/>
                </a:stretch>
              </p:blipFill>
              <p:spPr>
                <a:xfrm>
                  <a:off x="5464669" y="2901502"/>
                  <a:ext cx="889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7" name="Freihand 216">
                  <a:extLst>
                    <a:ext uri="{FF2B5EF4-FFF2-40B4-BE49-F238E27FC236}">
                      <a16:creationId xmlns:a16="http://schemas.microsoft.com/office/drawing/2014/main" id="{BBFA58D1-B380-A2B5-F662-0437A3BE0D13}"/>
                    </a:ext>
                  </a:extLst>
                </p14:cNvPr>
                <p14:cNvContentPartPr/>
                <p14:nvPr/>
              </p14:nvContentPartPr>
              <p14:xfrm>
                <a:off x="5571949" y="2936782"/>
                <a:ext cx="127080" cy="131760"/>
              </p14:xfrm>
            </p:contentPart>
          </mc:Choice>
          <mc:Fallback xmlns="">
            <p:pic>
              <p:nvPicPr>
                <p:cNvPr id="217" name="Freihand 216">
                  <a:extLst>
                    <a:ext uri="{FF2B5EF4-FFF2-40B4-BE49-F238E27FC236}">
                      <a16:creationId xmlns:a16="http://schemas.microsoft.com/office/drawing/2014/main" id="{BBFA58D1-B380-A2B5-F662-0437A3BE0D13}"/>
                    </a:ext>
                  </a:extLst>
                </p:cNvPr>
                <p:cNvPicPr/>
                <p:nvPr/>
              </p:nvPicPr>
              <p:blipFill>
                <a:blip r:embed="rId351"/>
                <a:stretch>
                  <a:fillRect/>
                </a:stretch>
              </p:blipFill>
              <p:spPr>
                <a:xfrm>
                  <a:off x="5563309" y="2928142"/>
                  <a:ext cx="144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8" name="Freihand 217">
                  <a:extLst>
                    <a:ext uri="{FF2B5EF4-FFF2-40B4-BE49-F238E27FC236}">
                      <a16:creationId xmlns:a16="http://schemas.microsoft.com/office/drawing/2014/main" id="{0C0CE555-ED5E-7A8E-0E57-73CBCFE4B1CB}"/>
                    </a:ext>
                  </a:extLst>
                </p14:cNvPr>
                <p14:cNvContentPartPr/>
                <p14:nvPr/>
              </p14:nvContentPartPr>
              <p14:xfrm>
                <a:off x="5741509" y="2956582"/>
                <a:ext cx="91080" cy="144720"/>
              </p14:xfrm>
            </p:contentPart>
          </mc:Choice>
          <mc:Fallback xmlns="">
            <p:pic>
              <p:nvPicPr>
                <p:cNvPr id="218" name="Freihand 217">
                  <a:extLst>
                    <a:ext uri="{FF2B5EF4-FFF2-40B4-BE49-F238E27FC236}">
                      <a16:creationId xmlns:a16="http://schemas.microsoft.com/office/drawing/2014/main" id="{0C0CE555-ED5E-7A8E-0E57-73CBCFE4B1CB}"/>
                    </a:ext>
                  </a:extLst>
                </p:cNvPr>
                <p:cNvPicPr/>
                <p:nvPr/>
              </p:nvPicPr>
              <p:blipFill>
                <a:blip r:embed="rId353"/>
                <a:stretch>
                  <a:fillRect/>
                </a:stretch>
              </p:blipFill>
              <p:spPr>
                <a:xfrm>
                  <a:off x="5732869" y="2947582"/>
                  <a:ext cx="108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9" name="Freihand 218">
                  <a:extLst>
                    <a:ext uri="{FF2B5EF4-FFF2-40B4-BE49-F238E27FC236}">
                      <a16:creationId xmlns:a16="http://schemas.microsoft.com/office/drawing/2014/main" id="{22C7768F-627C-76C3-0BB9-0406C27CC88B}"/>
                    </a:ext>
                  </a:extLst>
                </p14:cNvPr>
                <p14:cNvContentPartPr/>
                <p14:nvPr/>
              </p14:nvContentPartPr>
              <p14:xfrm>
                <a:off x="5943469" y="2968822"/>
                <a:ext cx="140040" cy="114120"/>
              </p14:xfrm>
            </p:contentPart>
          </mc:Choice>
          <mc:Fallback xmlns="">
            <p:pic>
              <p:nvPicPr>
                <p:cNvPr id="219" name="Freihand 218">
                  <a:extLst>
                    <a:ext uri="{FF2B5EF4-FFF2-40B4-BE49-F238E27FC236}">
                      <a16:creationId xmlns:a16="http://schemas.microsoft.com/office/drawing/2014/main" id="{22C7768F-627C-76C3-0BB9-0406C27CC88B}"/>
                    </a:ext>
                  </a:extLst>
                </p:cNvPr>
                <p:cNvPicPr/>
                <p:nvPr/>
              </p:nvPicPr>
              <p:blipFill>
                <a:blip r:embed="rId355"/>
                <a:stretch>
                  <a:fillRect/>
                </a:stretch>
              </p:blipFill>
              <p:spPr>
                <a:xfrm>
                  <a:off x="5934829" y="2959822"/>
                  <a:ext cx="157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0" name="Freihand 219">
                  <a:extLst>
                    <a:ext uri="{FF2B5EF4-FFF2-40B4-BE49-F238E27FC236}">
                      <a16:creationId xmlns:a16="http://schemas.microsoft.com/office/drawing/2014/main" id="{797131ED-7BEB-AF8B-5E7A-07068DF45B48}"/>
                    </a:ext>
                  </a:extLst>
                </p14:cNvPr>
                <p14:cNvContentPartPr/>
                <p14:nvPr/>
              </p14:nvContentPartPr>
              <p14:xfrm>
                <a:off x="6098269" y="2871982"/>
                <a:ext cx="127800" cy="306720"/>
              </p14:xfrm>
            </p:contentPart>
          </mc:Choice>
          <mc:Fallback xmlns="">
            <p:pic>
              <p:nvPicPr>
                <p:cNvPr id="220" name="Freihand 219">
                  <a:extLst>
                    <a:ext uri="{FF2B5EF4-FFF2-40B4-BE49-F238E27FC236}">
                      <a16:creationId xmlns:a16="http://schemas.microsoft.com/office/drawing/2014/main" id="{797131ED-7BEB-AF8B-5E7A-07068DF45B48}"/>
                    </a:ext>
                  </a:extLst>
                </p:cNvPr>
                <p:cNvPicPr/>
                <p:nvPr/>
              </p:nvPicPr>
              <p:blipFill>
                <a:blip r:embed="rId357"/>
                <a:stretch>
                  <a:fillRect/>
                </a:stretch>
              </p:blipFill>
              <p:spPr>
                <a:xfrm>
                  <a:off x="6089629" y="2862982"/>
                  <a:ext cx="145440" cy="32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8">
            <p14:nvContentPartPr>
              <p14:cNvPr id="222" name="Freihand 221">
                <a:extLst>
                  <a:ext uri="{FF2B5EF4-FFF2-40B4-BE49-F238E27FC236}">
                    <a16:creationId xmlns:a16="http://schemas.microsoft.com/office/drawing/2014/main" id="{A5F7697C-E05B-610D-11D3-81949EFDDBB0}"/>
                  </a:ext>
                </a:extLst>
              </p14:cNvPr>
              <p14:cNvContentPartPr/>
              <p14:nvPr/>
            </p14:nvContentPartPr>
            <p14:xfrm>
              <a:off x="4658629" y="2420542"/>
              <a:ext cx="3372840" cy="961920"/>
            </p14:xfrm>
          </p:contentPart>
        </mc:Choice>
        <mc:Fallback xmlns="">
          <p:pic>
            <p:nvPicPr>
              <p:cNvPr id="222" name="Freihand 221">
                <a:extLst>
                  <a:ext uri="{FF2B5EF4-FFF2-40B4-BE49-F238E27FC236}">
                    <a16:creationId xmlns:a16="http://schemas.microsoft.com/office/drawing/2014/main" id="{A5F7697C-E05B-610D-11D3-81949EFDDBB0}"/>
                  </a:ext>
                </a:extLst>
              </p:cNvPr>
              <p:cNvPicPr/>
              <p:nvPr/>
            </p:nvPicPr>
            <p:blipFill>
              <a:blip r:embed="rId359"/>
              <a:stretch>
                <a:fillRect/>
              </a:stretch>
            </p:blipFill>
            <p:spPr>
              <a:xfrm>
                <a:off x="4649989" y="2411542"/>
                <a:ext cx="3390480" cy="979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85" name="Freihand 284">
                <a:extLst>
                  <a:ext uri="{FF2B5EF4-FFF2-40B4-BE49-F238E27FC236}">
                    <a16:creationId xmlns:a16="http://schemas.microsoft.com/office/drawing/2014/main" id="{A39BA067-D4E8-7137-4AB7-620BA3F7C570}"/>
                  </a:ext>
                </a:extLst>
              </p14:cNvPr>
              <p14:cNvContentPartPr/>
              <p14:nvPr/>
            </p14:nvContentPartPr>
            <p14:xfrm>
              <a:off x="8029669" y="3552742"/>
              <a:ext cx="550440" cy="485640"/>
            </p14:xfrm>
          </p:contentPart>
        </mc:Choice>
        <mc:Fallback xmlns="">
          <p:pic>
            <p:nvPicPr>
              <p:cNvPr id="285" name="Freihand 284">
                <a:extLst>
                  <a:ext uri="{FF2B5EF4-FFF2-40B4-BE49-F238E27FC236}">
                    <a16:creationId xmlns:a16="http://schemas.microsoft.com/office/drawing/2014/main" id="{A39BA067-D4E8-7137-4AB7-620BA3F7C570}"/>
                  </a:ext>
                </a:extLst>
              </p:cNvPr>
              <p:cNvPicPr/>
              <p:nvPr/>
            </p:nvPicPr>
            <p:blipFill>
              <a:blip r:embed="rId361"/>
              <a:stretch>
                <a:fillRect/>
              </a:stretch>
            </p:blipFill>
            <p:spPr>
              <a:xfrm>
                <a:off x="8021029" y="3544102"/>
                <a:ext cx="56808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51" name="Freihand 350">
                <a:extLst>
                  <a:ext uri="{FF2B5EF4-FFF2-40B4-BE49-F238E27FC236}">
                    <a16:creationId xmlns:a16="http://schemas.microsoft.com/office/drawing/2014/main" id="{6392838E-A726-B3C8-41E7-9F777671DB4B}"/>
                  </a:ext>
                </a:extLst>
              </p14:cNvPr>
              <p14:cNvContentPartPr/>
              <p14:nvPr/>
            </p14:nvContentPartPr>
            <p14:xfrm>
              <a:off x="6528469" y="514702"/>
              <a:ext cx="2945160" cy="61560"/>
            </p14:xfrm>
          </p:contentPart>
        </mc:Choice>
        <mc:Fallback xmlns="">
          <p:pic>
            <p:nvPicPr>
              <p:cNvPr id="351" name="Freihand 350">
                <a:extLst>
                  <a:ext uri="{FF2B5EF4-FFF2-40B4-BE49-F238E27FC236}">
                    <a16:creationId xmlns:a16="http://schemas.microsoft.com/office/drawing/2014/main" id="{6392838E-A726-B3C8-41E7-9F777671DB4B}"/>
                  </a:ext>
                </a:extLst>
              </p:cNvPr>
              <p:cNvPicPr/>
              <p:nvPr/>
            </p:nvPicPr>
            <p:blipFill>
              <a:blip r:embed="rId363"/>
              <a:stretch>
                <a:fillRect/>
              </a:stretch>
            </p:blipFill>
            <p:spPr>
              <a:xfrm>
                <a:off x="6519829" y="506062"/>
                <a:ext cx="2962800" cy="79200"/>
              </a:xfrm>
              <a:prstGeom prst="rect">
                <a:avLst/>
              </a:prstGeom>
            </p:spPr>
          </p:pic>
        </mc:Fallback>
      </mc:AlternateContent>
      <p:grpSp>
        <p:nvGrpSpPr>
          <p:cNvPr id="354" name="Gruppieren 353">
            <a:extLst>
              <a:ext uri="{FF2B5EF4-FFF2-40B4-BE49-F238E27FC236}">
                <a16:creationId xmlns:a16="http://schemas.microsoft.com/office/drawing/2014/main" id="{12139418-67D0-619C-C66B-5C0947C540D2}"/>
              </a:ext>
            </a:extLst>
          </p:cNvPr>
          <p:cNvGrpSpPr/>
          <p:nvPr/>
        </p:nvGrpSpPr>
        <p:grpSpPr>
          <a:xfrm>
            <a:off x="1625989" y="2666422"/>
            <a:ext cx="10090080" cy="3463200"/>
            <a:chOff x="1625989" y="2666422"/>
            <a:chExt cx="10090080" cy="3463200"/>
          </a:xfrm>
        </p:grpSpPr>
        <mc:AlternateContent xmlns:mc="http://schemas.openxmlformats.org/markup-compatibility/2006" xmlns:p14="http://schemas.microsoft.com/office/powerpoint/2010/main">
          <mc:Choice Requires="p14">
            <p:contentPart p14:bwMode="auto" r:id="rId364">
              <p14:nvContentPartPr>
                <p14:cNvPr id="223" name="Freihand 222">
                  <a:extLst>
                    <a:ext uri="{FF2B5EF4-FFF2-40B4-BE49-F238E27FC236}">
                      <a16:creationId xmlns:a16="http://schemas.microsoft.com/office/drawing/2014/main" id="{F93452DC-E598-FC83-9CA7-BD7647C93663}"/>
                    </a:ext>
                  </a:extLst>
                </p14:cNvPr>
                <p14:cNvContentPartPr/>
                <p14:nvPr/>
              </p14:nvContentPartPr>
              <p14:xfrm>
                <a:off x="5066869" y="2894662"/>
                <a:ext cx="288360" cy="352080"/>
              </p14:xfrm>
            </p:contentPart>
          </mc:Choice>
          <mc:Fallback xmlns="">
            <p:pic>
              <p:nvPicPr>
                <p:cNvPr id="223" name="Freihand 222">
                  <a:extLst>
                    <a:ext uri="{FF2B5EF4-FFF2-40B4-BE49-F238E27FC236}">
                      <a16:creationId xmlns:a16="http://schemas.microsoft.com/office/drawing/2014/main" id="{F93452DC-E598-FC83-9CA7-BD7647C93663}"/>
                    </a:ext>
                  </a:extLst>
                </p:cNvPr>
                <p:cNvPicPr/>
                <p:nvPr/>
              </p:nvPicPr>
              <p:blipFill>
                <a:blip r:embed="rId365"/>
                <a:stretch>
                  <a:fillRect/>
                </a:stretch>
              </p:blipFill>
              <p:spPr>
                <a:xfrm>
                  <a:off x="5058229" y="2885662"/>
                  <a:ext cx="3060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4" name="Freihand 223">
                  <a:extLst>
                    <a:ext uri="{FF2B5EF4-FFF2-40B4-BE49-F238E27FC236}">
                      <a16:creationId xmlns:a16="http://schemas.microsoft.com/office/drawing/2014/main" id="{84C7B8FD-1E6B-0AFE-DF98-B9718A36815A}"/>
                    </a:ext>
                  </a:extLst>
                </p14:cNvPr>
                <p14:cNvContentPartPr/>
                <p14:nvPr/>
              </p14:nvContentPartPr>
              <p14:xfrm>
                <a:off x="6863629" y="2666422"/>
                <a:ext cx="281160" cy="349560"/>
              </p14:xfrm>
            </p:contentPart>
          </mc:Choice>
          <mc:Fallback xmlns="">
            <p:pic>
              <p:nvPicPr>
                <p:cNvPr id="224" name="Freihand 223">
                  <a:extLst>
                    <a:ext uri="{FF2B5EF4-FFF2-40B4-BE49-F238E27FC236}">
                      <a16:creationId xmlns:a16="http://schemas.microsoft.com/office/drawing/2014/main" id="{84C7B8FD-1E6B-0AFE-DF98-B9718A36815A}"/>
                    </a:ext>
                  </a:extLst>
                </p:cNvPr>
                <p:cNvPicPr/>
                <p:nvPr/>
              </p:nvPicPr>
              <p:blipFill>
                <a:blip r:embed="rId367"/>
                <a:stretch>
                  <a:fillRect/>
                </a:stretch>
              </p:blipFill>
              <p:spPr>
                <a:xfrm>
                  <a:off x="6854989" y="2657782"/>
                  <a:ext cx="2988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9" name="Freihand 228">
                  <a:extLst>
                    <a:ext uri="{FF2B5EF4-FFF2-40B4-BE49-F238E27FC236}">
                      <a16:creationId xmlns:a16="http://schemas.microsoft.com/office/drawing/2014/main" id="{3170C0F9-A3F5-4050-46C3-D6E41EC17338}"/>
                    </a:ext>
                  </a:extLst>
                </p14:cNvPr>
                <p14:cNvContentPartPr/>
                <p14:nvPr/>
              </p14:nvContentPartPr>
              <p14:xfrm>
                <a:off x="7184029" y="2810422"/>
                <a:ext cx="716400" cy="429120"/>
              </p14:xfrm>
            </p:contentPart>
          </mc:Choice>
          <mc:Fallback xmlns="">
            <p:pic>
              <p:nvPicPr>
                <p:cNvPr id="229" name="Freihand 228">
                  <a:extLst>
                    <a:ext uri="{FF2B5EF4-FFF2-40B4-BE49-F238E27FC236}">
                      <a16:creationId xmlns:a16="http://schemas.microsoft.com/office/drawing/2014/main" id="{3170C0F9-A3F5-4050-46C3-D6E41EC17338}"/>
                    </a:ext>
                  </a:extLst>
                </p:cNvPr>
                <p:cNvPicPr/>
                <p:nvPr/>
              </p:nvPicPr>
              <p:blipFill>
                <a:blip r:embed="rId369"/>
                <a:stretch>
                  <a:fillRect/>
                </a:stretch>
              </p:blipFill>
              <p:spPr>
                <a:xfrm>
                  <a:off x="7175029" y="2801782"/>
                  <a:ext cx="7340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5" name="Freihand 224">
                  <a:extLst>
                    <a:ext uri="{FF2B5EF4-FFF2-40B4-BE49-F238E27FC236}">
                      <a16:creationId xmlns:a16="http://schemas.microsoft.com/office/drawing/2014/main" id="{3A722641-B907-4437-A4BB-3241C218100F}"/>
                    </a:ext>
                  </a:extLst>
                </p14:cNvPr>
                <p14:cNvContentPartPr/>
                <p14:nvPr/>
              </p14:nvContentPartPr>
              <p14:xfrm>
                <a:off x="6771829" y="3619342"/>
                <a:ext cx="149400" cy="174600"/>
              </p14:xfrm>
            </p:contentPart>
          </mc:Choice>
          <mc:Fallback xmlns="">
            <p:pic>
              <p:nvPicPr>
                <p:cNvPr id="225" name="Freihand 224">
                  <a:extLst>
                    <a:ext uri="{FF2B5EF4-FFF2-40B4-BE49-F238E27FC236}">
                      <a16:creationId xmlns:a16="http://schemas.microsoft.com/office/drawing/2014/main" id="{3A722641-B907-4437-A4BB-3241C218100F}"/>
                    </a:ext>
                  </a:extLst>
                </p:cNvPr>
                <p:cNvPicPr/>
                <p:nvPr/>
              </p:nvPicPr>
              <p:blipFill>
                <a:blip r:embed="rId371"/>
                <a:stretch>
                  <a:fillRect/>
                </a:stretch>
              </p:blipFill>
              <p:spPr>
                <a:xfrm>
                  <a:off x="6762829" y="3610342"/>
                  <a:ext cx="167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6" name="Freihand 225">
                  <a:extLst>
                    <a:ext uri="{FF2B5EF4-FFF2-40B4-BE49-F238E27FC236}">
                      <a16:creationId xmlns:a16="http://schemas.microsoft.com/office/drawing/2014/main" id="{727900C2-349E-AC1F-0107-B58E76BFAFE9}"/>
                    </a:ext>
                  </a:extLst>
                </p14:cNvPr>
                <p14:cNvContentPartPr/>
                <p14:nvPr/>
              </p14:nvContentPartPr>
              <p14:xfrm>
                <a:off x="7066309" y="3601342"/>
                <a:ext cx="10440" cy="130680"/>
              </p14:xfrm>
            </p:contentPart>
          </mc:Choice>
          <mc:Fallback xmlns="">
            <p:pic>
              <p:nvPicPr>
                <p:cNvPr id="226" name="Freihand 225">
                  <a:extLst>
                    <a:ext uri="{FF2B5EF4-FFF2-40B4-BE49-F238E27FC236}">
                      <a16:creationId xmlns:a16="http://schemas.microsoft.com/office/drawing/2014/main" id="{727900C2-349E-AC1F-0107-B58E76BFAFE9}"/>
                    </a:ext>
                  </a:extLst>
                </p:cNvPr>
                <p:cNvPicPr/>
                <p:nvPr/>
              </p:nvPicPr>
              <p:blipFill>
                <a:blip r:embed="rId373"/>
                <a:stretch>
                  <a:fillRect/>
                </a:stretch>
              </p:blipFill>
              <p:spPr>
                <a:xfrm>
                  <a:off x="7057669" y="3592342"/>
                  <a:ext cx="28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7" name="Freihand 226">
                  <a:extLst>
                    <a:ext uri="{FF2B5EF4-FFF2-40B4-BE49-F238E27FC236}">
                      <a16:creationId xmlns:a16="http://schemas.microsoft.com/office/drawing/2014/main" id="{50588DF3-911F-CDD0-17C1-AD63171FCC99}"/>
                    </a:ext>
                  </a:extLst>
                </p14:cNvPr>
                <p14:cNvContentPartPr/>
                <p14:nvPr/>
              </p14:nvContentPartPr>
              <p14:xfrm>
                <a:off x="7015909" y="3660742"/>
                <a:ext cx="127440" cy="36360"/>
              </p14:xfrm>
            </p:contentPart>
          </mc:Choice>
          <mc:Fallback xmlns="">
            <p:pic>
              <p:nvPicPr>
                <p:cNvPr id="227" name="Freihand 226">
                  <a:extLst>
                    <a:ext uri="{FF2B5EF4-FFF2-40B4-BE49-F238E27FC236}">
                      <a16:creationId xmlns:a16="http://schemas.microsoft.com/office/drawing/2014/main" id="{50588DF3-911F-CDD0-17C1-AD63171FCC99}"/>
                    </a:ext>
                  </a:extLst>
                </p:cNvPr>
                <p:cNvPicPr/>
                <p:nvPr/>
              </p:nvPicPr>
              <p:blipFill>
                <a:blip r:embed="rId375"/>
                <a:stretch>
                  <a:fillRect/>
                </a:stretch>
              </p:blipFill>
              <p:spPr>
                <a:xfrm>
                  <a:off x="7006909" y="3652102"/>
                  <a:ext cx="145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8" name="Freihand 227">
                  <a:extLst>
                    <a:ext uri="{FF2B5EF4-FFF2-40B4-BE49-F238E27FC236}">
                      <a16:creationId xmlns:a16="http://schemas.microsoft.com/office/drawing/2014/main" id="{379F630B-11B6-48A9-5AE7-E00DB368FFA2}"/>
                    </a:ext>
                  </a:extLst>
                </p14:cNvPr>
                <p14:cNvContentPartPr/>
                <p14:nvPr/>
              </p14:nvContentPartPr>
              <p14:xfrm>
                <a:off x="7224349" y="3593062"/>
                <a:ext cx="151560" cy="126360"/>
              </p14:xfrm>
            </p:contentPart>
          </mc:Choice>
          <mc:Fallback xmlns="">
            <p:pic>
              <p:nvPicPr>
                <p:cNvPr id="228" name="Freihand 227">
                  <a:extLst>
                    <a:ext uri="{FF2B5EF4-FFF2-40B4-BE49-F238E27FC236}">
                      <a16:creationId xmlns:a16="http://schemas.microsoft.com/office/drawing/2014/main" id="{379F630B-11B6-48A9-5AE7-E00DB368FFA2}"/>
                    </a:ext>
                  </a:extLst>
                </p:cNvPr>
                <p:cNvPicPr/>
                <p:nvPr/>
              </p:nvPicPr>
              <p:blipFill>
                <a:blip r:embed="rId377"/>
                <a:stretch>
                  <a:fillRect/>
                </a:stretch>
              </p:blipFill>
              <p:spPr>
                <a:xfrm>
                  <a:off x="7215349" y="3584422"/>
                  <a:ext cx="169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2" name="Freihand 231">
                  <a:extLst>
                    <a:ext uri="{FF2B5EF4-FFF2-40B4-BE49-F238E27FC236}">
                      <a16:creationId xmlns:a16="http://schemas.microsoft.com/office/drawing/2014/main" id="{9B0CB3AE-C706-0D83-E965-1B9118339FF8}"/>
                    </a:ext>
                  </a:extLst>
                </p14:cNvPr>
                <p14:cNvContentPartPr/>
                <p14:nvPr/>
              </p14:nvContentPartPr>
              <p14:xfrm>
                <a:off x="6735829" y="3522142"/>
                <a:ext cx="113040" cy="299520"/>
              </p14:xfrm>
            </p:contentPart>
          </mc:Choice>
          <mc:Fallback xmlns="">
            <p:pic>
              <p:nvPicPr>
                <p:cNvPr id="232" name="Freihand 231">
                  <a:extLst>
                    <a:ext uri="{FF2B5EF4-FFF2-40B4-BE49-F238E27FC236}">
                      <a16:creationId xmlns:a16="http://schemas.microsoft.com/office/drawing/2014/main" id="{9B0CB3AE-C706-0D83-E965-1B9118339FF8}"/>
                    </a:ext>
                  </a:extLst>
                </p:cNvPr>
                <p:cNvPicPr/>
                <p:nvPr/>
              </p:nvPicPr>
              <p:blipFill>
                <a:blip r:embed="rId379"/>
                <a:stretch>
                  <a:fillRect/>
                </a:stretch>
              </p:blipFill>
              <p:spPr>
                <a:xfrm>
                  <a:off x="6727189" y="3513142"/>
                  <a:ext cx="1306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1" name="Freihand 230">
                  <a:extLst>
                    <a:ext uri="{FF2B5EF4-FFF2-40B4-BE49-F238E27FC236}">
                      <a16:creationId xmlns:a16="http://schemas.microsoft.com/office/drawing/2014/main" id="{43EAD6E8-57F6-1F4D-38DB-99DF3BE1DFE3}"/>
                    </a:ext>
                  </a:extLst>
                </p14:cNvPr>
                <p14:cNvContentPartPr/>
                <p14:nvPr/>
              </p14:nvContentPartPr>
              <p14:xfrm>
                <a:off x="7385269" y="3496222"/>
                <a:ext cx="91440" cy="270000"/>
              </p14:xfrm>
            </p:contentPart>
          </mc:Choice>
          <mc:Fallback xmlns="">
            <p:pic>
              <p:nvPicPr>
                <p:cNvPr id="231" name="Freihand 230">
                  <a:extLst>
                    <a:ext uri="{FF2B5EF4-FFF2-40B4-BE49-F238E27FC236}">
                      <a16:creationId xmlns:a16="http://schemas.microsoft.com/office/drawing/2014/main" id="{43EAD6E8-57F6-1F4D-38DB-99DF3BE1DFE3}"/>
                    </a:ext>
                  </a:extLst>
                </p:cNvPr>
                <p:cNvPicPr/>
                <p:nvPr/>
              </p:nvPicPr>
              <p:blipFill>
                <a:blip r:embed="rId381"/>
                <a:stretch>
                  <a:fillRect/>
                </a:stretch>
              </p:blipFill>
              <p:spPr>
                <a:xfrm>
                  <a:off x="7376629" y="3487222"/>
                  <a:ext cx="1090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3" name="Freihand 232">
                  <a:extLst>
                    <a:ext uri="{FF2B5EF4-FFF2-40B4-BE49-F238E27FC236}">
                      <a16:creationId xmlns:a16="http://schemas.microsoft.com/office/drawing/2014/main" id="{0090FB25-8584-A936-FA5B-9BC5D026B6C0}"/>
                    </a:ext>
                  </a:extLst>
                </p14:cNvPr>
                <p14:cNvContentPartPr/>
                <p14:nvPr/>
              </p14:nvContentPartPr>
              <p14:xfrm>
                <a:off x="7505869" y="3463822"/>
                <a:ext cx="70200" cy="245160"/>
              </p14:xfrm>
            </p:contentPart>
          </mc:Choice>
          <mc:Fallback xmlns="">
            <p:pic>
              <p:nvPicPr>
                <p:cNvPr id="233" name="Freihand 232">
                  <a:extLst>
                    <a:ext uri="{FF2B5EF4-FFF2-40B4-BE49-F238E27FC236}">
                      <a16:creationId xmlns:a16="http://schemas.microsoft.com/office/drawing/2014/main" id="{0090FB25-8584-A936-FA5B-9BC5D026B6C0}"/>
                    </a:ext>
                  </a:extLst>
                </p:cNvPr>
                <p:cNvPicPr/>
                <p:nvPr/>
              </p:nvPicPr>
              <p:blipFill>
                <a:blip r:embed="rId383"/>
                <a:stretch>
                  <a:fillRect/>
                </a:stretch>
              </p:blipFill>
              <p:spPr>
                <a:xfrm>
                  <a:off x="7497229" y="3455182"/>
                  <a:ext cx="87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4" name="Freihand 233">
                  <a:extLst>
                    <a:ext uri="{FF2B5EF4-FFF2-40B4-BE49-F238E27FC236}">
                      <a16:creationId xmlns:a16="http://schemas.microsoft.com/office/drawing/2014/main" id="{23EC99F5-BB62-2EE4-0D4C-61FE9A5453C9}"/>
                    </a:ext>
                  </a:extLst>
                </p14:cNvPr>
                <p14:cNvContentPartPr/>
                <p14:nvPr/>
              </p14:nvContentPartPr>
              <p14:xfrm>
                <a:off x="7624669" y="3499102"/>
                <a:ext cx="93960" cy="160920"/>
              </p14:xfrm>
            </p:contentPart>
          </mc:Choice>
          <mc:Fallback xmlns="">
            <p:pic>
              <p:nvPicPr>
                <p:cNvPr id="234" name="Freihand 233">
                  <a:extLst>
                    <a:ext uri="{FF2B5EF4-FFF2-40B4-BE49-F238E27FC236}">
                      <a16:creationId xmlns:a16="http://schemas.microsoft.com/office/drawing/2014/main" id="{23EC99F5-BB62-2EE4-0D4C-61FE9A5453C9}"/>
                    </a:ext>
                  </a:extLst>
                </p:cNvPr>
                <p:cNvPicPr/>
                <p:nvPr/>
              </p:nvPicPr>
              <p:blipFill>
                <a:blip r:embed="rId385"/>
                <a:stretch>
                  <a:fillRect/>
                </a:stretch>
              </p:blipFill>
              <p:spPr>
                <a:xfrm>
                  <a:off x="7616029" y="3490102"/>
                  <a:ext cx="1116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7" name="Freihand 236">
                  <a:extLst>
                    <a:ext uri="{FF2B5EF4-FFF2-40B4-BE49-F238E27FC236}">
                      <a16:creationId xmlns:a16="http://schemas.microsoft.com/office/drawing/2014/main" id="{9387C6C5-3872-CBC7-919A-197ED498C5ED}"/>
                    </a:ext>
                  </a:extLst>
                </p14:cNvPr>
                <p14:cNvContentPartPr/>
                <p14:nvPr/>
              </p14:nvContentPartPr>
              <p14:xfrm>
                <a:off x="7846069" y="3512062"/>
                <a:ext cx="9000" cy="135000"/>
              </p14:xfrm>
            </p:contentPart>
          </mc:Choice>
          <mc:Fallback xmlns="">
            <p:pic>
              <p:nvPicPr>
                <p:cNvPr id="237" name="Freihand 236">
                  <a:extLst>
                    <a:ext uri="{FF2B5EF4-FFF2-40B4-BE49-F238E27FC236}">
                      <a16:creationId xmlns:a16="http://schemas.microsoft.com/office/drawing/2014/main" id="{9387C6C5-3872-CBC7-919A-197ED498C5ED}"/>
                    </a:ext>
                  </a:extLst>
                </p:cNvPr>
                <p:cNvPicPr/>
                <p:nvPr/>
              </p:nvPicPr>
              <p:blipFill>
                <a:blip r:embed="rId387"/>
                <a:stretch>
                  <a:fillRect/>
                </a:stretch>
              </p:blipFill>
              <p:spPr>
                <a:xfrm>
                  <a:off x="7837429" y="3503062"/>
                  <a:ext cx="26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8" name="Freihand 237">
                  <a:extLst>
                    <a:ext uri="{FF2B5EF4-FFF2-40B4-BE49-F238E27FC236}">
                      <a16:creationId xmlns:a16="http://schemas.microsoft.com/office/drawing/2014/main" id="{9332319C-D8E2-374E-6AF9-597940D33977}"/>
                    </a:ext>
                  </a:extLst>
                </p14:cNvPr>
                <p14:cNvContentPartPr/>
                <p14:nvPr/>
              </p14:nvContentPartPr>
              <p14:xfrm>
                <a:off x="7805749" y="3548782"/>
                <a:ext cx="79920" cy="16920"/>
              </p14:xfrm>
            </p:contentPart>
          </mc:Choice>
          <mc:Fallback xmlns="">
            <p:pic>
              <p:nvPicPr>
                <p:cNvPr id="238" name="Freihand 237">
                  <a:extLst>
                    <a:ext uri="{FF2B5EF4-FFF2-40B4-BE49-F238E27FC236}">
                      <a16:creationId xmlns:a16="http://schemas.microsoft.com/office/drawing/2014/main" id="{9332319C-D8E2-374E-6AF9-597940D33977}"/>
                    </a:ext>
                  </a:extLst>
                </p:cNvPr>
                <p:cNvPicPr/>
                <p:nvPr/>
              </p:nvPicPr>
              <p:blipFill>
                <a:blip r:embed="rId389"/>
                <a:stretch>
                  <a:fillRect/>
                </a:stretch>
              </p:blipFill>
              <p:spPr>
                <a:xfrm>
                  <a:off x="7797109" y="3540142"/>
                  <a:ext cx="97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0" name="Freihand 239">
                  <a:extLst>
                    <a:ext uri="{FF2B5EF4-FFF2-40B4-BE49-F238E27FC236}">
                      <a16:creationId xmlns:a16="http://schemas.microsoft.com/office/drawing/2014/main" id="{DB993A94-30FE-7E79-D514-C667B386A83A}"/>
                    </a:ext>
                  </a:extLst>
                </p14:cNvPr>
                <p14:cNvContentPartPr/>
                <p14:nvPr/>
              </p14:nvContentPartPr>
              <p14:xfrm>
                <a:off x="7983589" y="3424942"/>
                <a:ext cx="82440" cy="144360"/>
              </p14:xfrm>
            </p:contentPart>
          </mc:Choice>
          <mc:Fallback xmlns="">
            <p:pic>
              <p:nvPicPr>
                <p:cNvPr id="240" name="Freihand 239">
                  <a:extLst>
                    <a:ext uri="{FF2B5EF4-FFF2-40B4-BE49-F238E27FC236}">
                      <a16:creationId xmlns:a16="http://schemas.microsoft.com/office/drawing/2014/main" id="{DB993A94-30FE-7E79-D514-C667B386A83A}"/>
                    </a:ext>
                  </a:extLst>
                </p:cNvPr>
                <p:cNvPicPr/>
                <p:nvPr/>
              </p:nvPicPr>
              <p:blipFill>
                <a:blip r:embed="rId391"/>
                <a:stretch>
                  <a:fillRect/>
                </a:stretch>
              </p:blipFill>
              <p:spPr>
                <a:xfrm>
                  <a:off x="7974589" y="3415942"/>
                  <a:ext cx="100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1" name="Freihand 240">
                  <a:extLst>
                    <a:ext uri="{FF2B5EF4-FFF2-40B4-BE49-F238E27FC236}">
                      <a16:creationId xmlns:a16="http://schemas.microsoft.com/office/drawing/2014/main" id="{9774699E-D1E8-B145-EA05-5586F2507467}"/>
                    </a:ext>
                  </a:extLst>
                </p14:cNvPr>
                <p14:cNvContentPartPr/>
                <p14:nvPr/>
              </p14:nvContentPartPr>
              <p14:xfrm>
                <a:off x="8120749" y="3434662"/>
                <a:ext cx="86040" cy="97920"/>
              </p14:xfrm>
            </p:contentPart>
          </mc:Choice>
          <mc:Fallback xmlns="">
            <p:pic>
              <p:nvPicPr>
                <p:cNvPr id="241" name="Freihand 240">
                  <a:extLst>
                    <a:ext uri="{FF2B5EF4-FFF2-40B4-BE49-F238E27FC236}">
                      <a16:creationId xmlns:a16="http://schemas.microsoft.com/office/drawing/2014/main" id="{9774699E-D1E8-B145-EA05-5586F2507467}"/>
                    </a:ext>
                  </a:extLst>
                </p:cNvPr>
                <p:cNvPicPr/>
                <p:nvPr/>
              </p:nvPicPr>
              <p:blipFill>
                <a:blip r:embed="rId393"/>
                <a:stretch>
                  <a:fillRect/>
                </a:stretch>
              </p:blipFill>
              <p:spPr>
                <a:xfrm>
                  <a:off x="8111749" y="3426022"/>
                  <a:ext cx="103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2" name="Freihand 241">
                  <a:extLst>
                    <a:ext uri="{FF2B5EF4-FFF2-40B4-BE49-F238E27FC236}">
                      <a16:creationId xmlns:a16="http://schemas.microsoft.com/office/drawing/2014/main" id="{DB4B54EB-33CE-103D-2AC0-31001D1FDA70}"/>
                    </a:ext>
                  </a:extLst>
                </p14:cNvPr>
                <p14:cNvContentPartPr/>
                <p14:nvPr/>
              </p14:nvContentPartPr>
              <p14:xfrm>
                <a:off x="8072509" y="3361942"/>
                <a:ext cx="165960" cy="159120"/>
              </p14:xfrm>
            </p:contentPart>
          </mc:Choice>
          <mc:Fallback xmlns="">
            <p:pic>
              <p:nvPicPr>
                <p:cNvPr id="242" name="Freihand 241">
                  <a:extLst>
                    <a:ext uri="{FF2B5EF4-FFF2-40B4-BE49-F238E27FC236}">
                      <a16:creationId xmlns:a16="http://schemas.microsoft.com/office/drawing/2014/main" id="{DB4B54EB-33CE-103D-2AC0-31001D1FDA70}"/>
                    </a:ext>
                  </a:extLst>
                </p:cNvPr>
                <p:cNvPicPr/>
                <p:nvPr/>
              </p:nvPicPr>
              <p:blipFill>
                <a:blip r:embed="rId395"/>
                <a:stretch>
                  <a:fillRect/>
                </a:stretch>
              </p:blipFill>
              <p:spPr>
                <a:xfrm>
                  <a:off x="8063869" y="3352942"/>
                  <a:ext cx="183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3" name="Freihand 242">
                  <a:extLst>
                    <a:ext uri="{FF2B5EF4-FFF2-40B4-BE49-F238E27FC236}">
                      <a16:creationId xmlns:a16="http://schemas.microsoft.com/office/drawing/2014/main" id="{1F1B861D-B250-C328-62F6-36D647B3E765}"/>
                    </a:ext>
                  </a:extLst>
                </p14:cNvPr>
                <p14:cNvContentPartPr/>
                <p14:nvPr/>
              </p14:nvContentPartPr>
              <p14:xfrm>
                <a:off x="8260069" y="3282022"/>
                <a:ext cx="74520" cy="336240"/>
              </p14:xfrm>
            </p:contentPart>
          </mc:Choice>
          <mc:Fallback xmlns="">
            <p:pic>
              <p:nvPicPr>
                <p:cNvPr id="243" name="Freihand 242">
                  <a:extLst>
                    <a:ext uri="{FF2B5EF4-FFF2-40B4-BE49-F238E27FC236}">
                      <a16:creationId xmlns:a16="http://schemas.microsoft.com/office/drawing/2014/main" id="{1F1B861D-B250-C328-62F6-36D647B3E765}"/>
                    </a:ext>
                  </a:extLst>
                </p:cNvPr>
                <p:cNvPicPr/>
                <p:nvPr/>
              </p:nvPicPr>
              <p:blipFill>
                <a:blip r:embed="rId397"/>
                <a:stretch>
                  <a:fillRect/>
                </a:stretch>
              </p:blipFill>
              <p:spPr>
                <a:xfrm>
                  <a:off x="8251069" y="3273382"/>
                  <a:ext cx="9216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4" name="Freihand 243">
                  <a:extLst>
                    <a:ext uri="{FF2B5EF4-FFF2-40B4-BE49-F238E27FC236}">
                      <a16:creationId xmlns:a16="http://schemas.microsoft.com/office/drawing/2014/main" id="{CE843068-C15E-748B-EEDD-5F6B82AEC370}"/>
                    </a:ext>
                  </a:extLst>
                </p14:cNvPr>
                <p14:cNvContentPartPr/>
                <p14:nvPr/>
              </p14:nvContentPartPr>
              <p14:xfrm>
                <a:off x="8385349" y="3447622"/>
                <a:ext cx="129960" cy="19800"/>
              </p14:xfrm>
            </p:contentPart>
          </mc:Choice>
          <mc:Fallback xmlns="">
            <p:pic>
              <p:nvPicPr>
                <p:cNvPr id="244" name="Freihand 243">
                  <a:extLst>
                    <a:ext uri="{FF2B5EF4-FFF2-40B4-BE49-F238E27FC236}">
                      <a16:creationId xmlns:a16="http://schemas.microsoft.com/office/drawing/2014/main" id="{CE843068-C15E-748B-EEDD-5F6B82AEC370}"/>
                    </a:ext>
                  </a:extLst>
                </p:cNvPr>
                <p:cNvPicPr/>
                <p:nvPr/>
              </p:nvPicPr>
              <p:blipFill>
                <a:blip r:embed="rId399"/>
                <a:stretch>
                  <a:fillRect/>
                </a:stretch>
              </p:blipFill>
              <p:spPr>
                <a:xfrm>
                  <a:off x="8376349" y="3438622"/>
                  <a:ext cx="147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5" name="Freihand 244">
                  <a:extLst>
                    <a:ext uri="{FF2B5EF4-FFF2-40B4-BE49-F238E27FC236}">
                      <a16:creationId xmlns:a16="http://schemas.microsoft.com/office/drawing/2014/main" id="{5E49DC3D-CAEA-3C96-53B4-64DF054A74FA}"/>
                    </a:ext>
                  </a:extLst>
                </p14:cNvPr>
                <p14:cNvContentPartPr/>
                <p14:nvPr/>
              </p14:nvContentPartPr>
              <p14:xfrm>
                <a:off x="8396149" y="3500902"/>
                <a:ext cx="111240" cy="6480"/>
              </p14:xfrm>
            </p:contentPart>
          </mc:Choice>
          <mc:Fallback xmlns="">
            <p:pic>
              <p:nvPicPr>
                <p:cNvPr id="245" name="Freihand 244">
                  <a:extLst>
                    <a:ext uri="{FF2B5EF4-FFF2-40B4-BE49-F238E27FC236}">
                      <a16:creationId xmlns:a16="http://schemas.microsoft.com/office/drawing/2014/main" id="{5E49DC3D-CAEA-3C96-53B4-64DF054A74FA}"/>
                    </a:ext>
                  </a:extLst>
                </p:cNvPr>
                <p:cNvPicPr/>
                <p:nvPr/>
              </p:nvPicPr>
              <p:blipFill>
                <a:blip r:embed="rId401"/>
                <a:stretch>
                  <a:fillRect/>
                </a:stretch>
              </p:blipFill>
              <p:spPr>
                <a:xfrm>
                  <a:off x="8387149" y="3491902"/>
                  <a:ext cx="128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6" name="Freihand 245">
                  <a:extLst>
                    <a:ext uri="{FF2B5EF4-FFF2-40B4-BE49-F238E27FC236}">
                      <a16:creationId xmlns:a16="http://schemas.microsoft.com/office/drawing/2014/main" id="{FE0F4FC8-E003-5126-A6CD-17067F158D91}"/>
                    </a:ext>
                  </a:extLst>
                </p14:cNvPr>
                <p14:cNvContentPartPr/>
                <p14:nvPr/>
              </p14:nvContentPartPr>
              <p14:xfrm>
                <a:off x="8626189" y="3312982"/>
                <a:ext cx="240120" cy="190440"/>
              </p14:xfrm>
            </p:contentPart>
          </mc:Choice>
          <mc:Fallback xmlns="">
            <p:pic>
              <p:nvPicPr>
                <p:cNvPr id="246" name="Freihand 245">
                  <a:extLst>
                    <a:ext uri="{FF2B5EF4-FFF2-40B4-BE49-F238E27FC236}">
                      <a16:creationId xmlns:a16="http://schemas.microsoft.com/office/drawing/2014/main" id="{FE0F4FC8-E003-5126-A6CD-17067F158D91}"/>
                    </a:ext>
                  </a:extLst>
                </p:cNvPr>
                <p:cNvPicPr/>
                <p:nvPr/>
              </p:nvPicPr>
              <p:blipFill>
                <a:blip r:embed="rId403"/>
                <a:stretch>
                  <a:fillRect/>
                </a:stretch>
              </p:blipFill>
              <p:spPr>
                <a:xfrm>
                  <a:off x="8617189" y="3304342"/>
                  <a:ext cx="257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7" name="Freihand 246">
                  <a:extLst>
                    <a:ext uri="{FF2B5EF4-FFF2-40B4-BE49-F238E27FC236}">
                      <a16:creationId xmlns:a16="http://schemas.microsoft.com/office/drawing/2014/main" id="{D4E0532A-6551-E30D-9637-41B0298A806E}"/>
                    </a:ext>
                  </a:extLst>
                </p14:cNvPr>
                <p14:cNvContentPartPr/>
                <p14:nvPr/>
              </p14:nvContentPartPr>
              <p14:xfrm>
                <a:off x="8790709" y="3289942"/>
                <a:ext cx="267480" cy="163800"/>
              </p14:xfrm>
            </p:contentPart>
          </mc:Choice>
          <mc:Fallback xmlns="">
            <p:pic>
              <p:nvPicPr>
                <p:cNvPr id="247" name="Freihand 246">
                  <a:extLst>
                    <a:ext uri="{FF2B5EF4-FFF2-40B4-BE49-F238E27FC236}">
                      <a16:creationId xmlns:a16="http://schemas.microsoft.com/office/drawing/2014/main" id="{D4E0532A-6551-E30D-9637-41B0298A806E}"/>
                    </a:ext>
                  </a:extLst>
                </p:cNvPr>
                <p:cNvPicPr/>
                <p:nvPr/>
              </p:nvPicPr>
              <p:blipFill>
                <a:blip r:embed="rId405"/>
                <a:stretch>
                  <a:fillRect/>
                </a:stretch>
              </p:blipFill>
              <p:spPr>
                <a:xfrm>
                  <a:off x="8782069" y="3280942"/>
                  <a:ext cx="285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8" name="Freihand 247">
                  <a:extLst>
                    <a:ext uri="{FF2B5EF4-FFF2-40B4-BE49-F238E27FC236}">
                      <a16:creationId xmlns:a16="http://schemas.microsoft.com/office/drawing/2014/main" id="{8C9BF5CB-EB4D-2AA9-98EE-405799D98F9F}"/>
                    </a:ext>
                  </a:extLst>
                </p14:cNvPr>
                <p14:cNvContentPartPr/>
                <p14:nvPr/>
              </p14:nvContentPartPr>
              <p14:xfrm>
                <a:off x="9007429" y="3264022"/>
                <a:ext cx="208440" cy="145800"/>
              </p14:xfrm>
            </p:contentPart>
          </mc:Choice>
          <mc:Fallback xmlns="">
            <p:pic>
              <p:nvPicPr>
                <p:cNvPr id="248" name="Freihand 247">
                  <a:extLst>
                    <a:ext uri="{FF2B5EF4-FFF2-40B4-BE49-F238E27FC236}">
                      <a16:creationId xmlns:a16="http://schemas.microsoft.com/office/drawing/2014/main" id="{8C9BF5CB-EB4D-2AA9-98EE-405799D98F9F}"/>
                    </a:ext>
                  </a:extLst>
                </p:cNvPr>
                <p:cNvPicPr/>
                <p:nvPr/>
              </p:nvPicPr>
              <p:blipFill>
                <a:blip r:embed="rId407"/>
                <a:stretch>
                  <a:fillRect/>
                </a:stretch>
              </p:blipFill>
              <p:spPr>
                <a:xfrm>
                  <a:off x="8998789" y="3255382"/>
                  <a:ext cx="226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9" name="Freihand 248">
                  <a:extLst>
                    <a:ext uri="{FF2B5EF4-FFF2-40B4-BE49-F238E27FC236}">
                      <a16:creationId xmlns:a16="http://schemas.microsoft.com/office/drawing/2014/main" id="{22BA0AFC-2A91-C782-F3DC-170C152709FB}"/>
                    </a:ext>
                  </a:extLst>
                </p14:cNvPr>
                <p14:cNvContentPartPr/>
                <p14:nvPr/>
              </p14:nvContentPartPr>
              <p14:xfrm>
                <a:off x="9103909" y="3206782"/>
                <a:ext cx="232200" cy="257040"/>
              </p14:xfrm>
            </p:contentPart>
          </mc:Choice>
          <mc:Fallback xmlns="">
            <p:pic>
              <p:nvPicPr>
                <p:cNvPr id="249" name="Freihand 248">
                  <a:extLst>
                    <a:ext uri="{FF2B5EF4-FFF2-40B4-BE49-F238E27FC236}">
                      <a16:creationId xmlns:a16="http://schemas.microsoft.com/office/drawing/2014/main" id="{22BA0AFC-2A91-C782-F3DC-170C152709FB}"/>
                    </a:ext>
                  </a:extLst>
                </p:cNvPr>
                <p:cNvPicPr/>
                <p:nvPr/>
              </p:nvPicPr>
              <p:blipFill>
                <a:blip r:embed="rId409"/>
                <a:stretch>
                  <a:fillRect/>
                </a:stretch>
              </p:blipFill>
              <p:spPr>
                <a:xfrm>
                  <a:off x="9094909" y="3197782"/>
                  <a:ext cx="2498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1" name="Freihand 250">
                  <a:extLst>
                    <a:ext uri="{FF2B5EF4-FFF2-40B4-BE49-F238E27FC236}">
                      <a16:creationId xmlns:a16="http://schemas.microsoft.com/office/drawing/2014/main" id="{4487DAE6-0037-DD60-14A3-E14CA1D58FF8}"/>
                    </a:ext>
                  </a:extLst>
                </p14:cNvPr>
                <p14:cNvContentPartPr/>
                <p14:nvPr/>
              </p14:nvContentPartPr>
              <p14:xfrm>
                <a:off x="6592909" y="4034782"/>
                <a:ext cx="119880" cy="141840"/>
              </p14:xfrm>
            </p:contentPart>
          </mc:Choice>
          <mc:Fallback xmlns="">
            <p:pic>
              <p:nvPicPr>
                <p:cNvPr id="251" name="Freihand 250">
                  <a:extLst>
                    <a:ext uri="{FF2B5EF4-FFF2-40B4-BE49-F238E27FC236}">
                      <a16:creationId xmlns:a16="http://schemas.microsoft.com/office/drawing/2014/main" id="{4487DAE6-0037-DD60-14A3-E14CA1D58FF8}"/>
                    </a:ext>
                  </a:extLst>
                </p:cNvPr>
                <p:cNvPicPr/>
                <p:nvPr/>
              </p:nvPicPr>
              <p:blipFill>
                <a:blip r:embed="rId411"/>
                <a:stretch>
                  <a:fillRect/>
                </a:stretch>
              </p:blipFill>
              <p:spPr>
                <a:xfrm>
                  <a:off x="6584269" y="4026142"/>
                  <a:ext cx="137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2" name="Freihand 251">
                  <a:extLst>
                    <a:ext uri="{FF2B5EF4-FFF2-40B4-BE49-F238E27FC236}">
                      <a16:creationId xmlns:a16="http://schemas.microsoft.com/office/drawing/2014/main" id="{61BAA523-40DE-3A9A-82D1-CBB75A3D967D}"/>
                    </a:ext>
                  </a:extLst>
                </p14:cNvPr>
                <p14:cNvContentPartPr/>
                <p14:nvPr/>
              </p14:nvContentPartPr>
              <p14:xfrm>
                <a:off x="6911869" y="3996262"/>
                <a:ext cx="8640" cy="129960"/>
              </p14:xfrm>
            </p:contentPart>
          </mc:Choice>
          <mc:Fallback xmlns="">
            <p:pic>
              <p:nvPicPr>
                <p:cNvPr id="252" name="Freihand 251">
                  <a:extLst>
                    <a:ext uri="{FF2B5EF4-FFF2-40B4-BE49-F238E27FC236}">
                      <a16:creationId xmlns:a16="http://schemas.microsoft.com/office/drawing/2014/main" id="{61BAA523-40DE-3A9A-82D1-CBB75A3D967D}"/>
                    </a:ext>
                  </a:extLst>
                </p:cNvPr>
                <p:cNvPicPr/>
                <p:nvPr/>
              </p:nvPicPr>
              <p:blipFill>
                <a:blip r:embed="rId413"/>
                <a:stretch>
                  <a:fillRect/>
                </a:stretch>
              </p:blipFill>
              <p:spPr>
                <a:xfrm>
                  <a:off x="6902869" y="3987622"/>
                  <a:ext cx="26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3" name="Freihand 252">
                  <a:extLst>
                    <a:ext uri="{FF2B5EF4-FFF2-40B4-BE49-F238E27FC236}">
                      <a16:creationId xmlns:a16="http://schemas.microsoft.com/office/drawing/2014/main" id="{63A1FA4B-5701-B69F-7075-2ED598C45134}"/>
                    </a:ext>
                  </a:extLst>
                </p14:cNvPr>
                <p14:cNvContentPartPr/>
                <p14:nvPr/>
              </p14:nvContentPartPr>
              <p14:xfrm>
                <a:off x="6887389" y="4025062"/>
                <a:ext cx="83520" cy="38880"/>
              </p14:xfrm>
            </p:contentPart>
          </mc:Choice>
          <mc:Fallback xmlns="">
            <p:pic>
              <p:nvPicPr>
                <p:cNvPr id="253" name="Freihand 252">
                  <a:extLst>
                    <a:ext uri="{FF2B5EF4-FFF2-40B4-BE49-F238E27FC236}">
                      <a16:creationId xmlns:a16="http://schemas.microsoft.com/office/drawing/2014/main" id="{63A1FA4B-5701-B69F-7075-2ED598C45134}"/>
                    </a:ext>
                  </a:extLst>
                </p:cNvPr>
                <p:cNvPicPr/>
                <p:nvPr/>
              </p:nvPicPr>
              <p:blipFill>
                <a:blip r:embed="rId415"/>
                <a:stretch>
                  <a:fillRect/>
                </a:stretch>
              </p:blipFill>
              <p:spPr>
                <a:xfrm>
                  <a:off x="6878389" y="4016422"/>
                  <a:ext cx="101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4" name="Freihand 253">
                  <a:extLst>
                    <a:ext uri="{FF2B5EF4-FFF2-40B4-BE49-F238E27FC236}">
                      <a16:creationId xmlns:a16="http://schemas.microsoft.com/office/drawing/2014/main" id="{B94D8CD5-5F19-F01D-32AF-8B085638CD3A}"/>
                    </a:ext>
                  </a:extLst>
                </p14:cNvPr>
                <p14:cNvContentPartPr/>
                <p14:nvPr/>
              </p14:nvContentPartPr>
              <p14:xfrm>
                <a:off x="7044709" y="3924982"/>
                <a:ext cx="271080" cy="144360"/>
              </p14:xfrm>
            </p:contentPart>
          </mc:Choice>
          <mc:Fallback xmlns="">
            <p:pic>
              <p:nvPicPr>
                <p:cNvPr id="254" name="Freihand 253">
                  <a:extLst>
                    <a:ext uri="{FF2B5EF4-FFF2-40B4-BE49-F238E27FC236}">
                      <a16:creationId xmlns:a16="http://schemas.microsoft.com/office/drawing/2014/main" id="{B94D8CD5-5F19-F01D-32AF-8B085638CD3A}"/>
                    </a:ext>
                  </a:extLst>
                </p:cNvPr>
                <p:cNvPicPr/>
                <p:nvPr/>
              </p:nvPicPr>
              <p:blipFill>
                <a:blip r:embed="rId417"/>
                <a:stretch>
                  <a:fillRect/>
                </a:stretch>
              </p:blipFill>
              <p:spPr>
                <a:xfrm>
                  <a:off x="7036069" y="3915982"/>
                  <a:ext cx="288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5" name="Freihand 254">
                  <a:extLst>
                    <a:ext uri="{FF2B5EF4-FFF2-40B4-BE49-F238E27FC236}">
                      <a16:creationId xmlns:a16="http://schemas.microsoft.com/office/drawing/2014/main" id="{FEEEF714-89A5-E458-BCD9-02536667E16C}"/>
                    </a:ext>
                  </a:extLst>
                </p14:cNvPr>
                <p14:cNvContentPartPr/>
                <p14:nvPr/>
              </p14:nvContentPartPr>
              <p14:xfrm>
                <a:off x="7262149" y="3973582"/>
                <a:ext cx="84600" cy="9720"/>
              </p14:xfrm>
            </p:contentPart>
          </mc:Choice>
          <mc:Fallback xmlns="">
            <p:pic>
              <p:nvPicPr>
                <p:cNvPr id="255" name="Freihand 254">
                  <a:extLst>
                    <a:ext uri="{FF2B5EF4-FFF2-40B4-BE49-F238E27FC236}">
                      <a16:creationId xmlns:a16="http://schemas.microsoft.com/office/drawing/2014/main" id="{FEEEF714-89A5-E458-BCD9-02536667E16C}"/>
                    </a:ext>
                  </a:extLst>
                </p:cNvPr>
                <p:cNvPicPr/>
                <p:nvPr/>
              </p:nvPicPr>
              <p:blipFill>
                <a:blip r:embed="rId419"/>
                <a:stretch>
                  <a:fillRect/>
                </a:stretch>
              </p:blipFill>
              <p:spPr>
                <a:xfrm>
                  <a:off x="7253149" y="3964582"/>
                  <a:ext cx="102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7" name="Freihand 256">
                  <a:extLst>
                    <a:ext uri="{FF2B5EF4-FFF2-40B4-BE49-F238E27FC236}">
                      <a16:creationId xmlns:a16="http://schemas.microsoft.com/office/drawing/2014/main" id="{8B09EC09-4F5B-DE8F-B271-2C4BBBFEA84E}"/>
                    </a:ext>
                  </a:extLst>
                </p14:cNvPr>
                <p14:cNvContentPartPr/>
                <p14:nvPr/>
              </p14:nvContentPartPr>
              <p14:xfrm>
                <a:off x="7493269" y="3922822"/>
                <a:ext cx="68760" cy="73800"/>
              </p14:xfrm>
            </p:contentPart>
          </mc:Choice>
          <mc:Fallback xmlns="">
            <p:pic>
              <p:nvPicPr>
                <p:cNvPr id="257" name="Freihand 256">
                  <a:extLst>
                    <a:ext uri="{FF2B5EF4-FFF2-40B4-BE49-F238E27FC236}">
                      <a16:creationId xmlns:a16="http://schemas.microsoft.com/office/drawing/2014/main" id="{8B09EC09-4F5B-DE8F-B271-2C4BBBFEA84E}"/>
                    </a:ext>
                  </a:extLst>
                </p:cNvPr>
                <p:cNvPicPr/>
                <p:nvPr/>
              </p:nvPicPr>
              <p:blipFill>
                <a:blip r:embed="rId421"/>
                <a:stretch>
                  <a:fillRect/>
                </a:stretch>
              </p:blipFill>
              <p:spPr>
                <a:xfrm>
                  <a:off x="7484269" y="3914182"/>
                  <a:ext cx="86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8" name="Freihand 257">
                  <a:extLst>
                    <a:ext uri="{FF2B5EF4-FFF2-40B4-BE49-F238E27FC236}">
                      <a16:creationId xmlns:a16="http://schemas.microsoft.com/office/drawing/2014/main" id="{473192FE-52FC-213E-4915-AD4A8E59B330}"/>
                    </a:ext>
                  </a:extLst>
                </p14:cNvPr>
                <p14:cNvContentPartPr/>
                <p14:nvPr/>
              </p14:nvContentPartPr>
              <p14:xfrm>
                <a:off x="7438909" y="3889702"/>
                <a:ext cx="120240" cy="163800"/>
              </p14:xfrm>
            </p:contentPart>
          </mc:Choice>
          <mc:Fallback xmlns="">
            <p:pic>
              <p:nvPicPr>
                <p:cNvPr id="258" name="Freihand 257">
                  <a:extLst>
                    <a:ext uri="{FF2B5EF4-FFF2-40B4-BE49-F238E27FC236}">
                      <a16:creationId xmlns:a16="http://schemas.microsoft.com/office/drawing/2014/main" id="{473192FE-52FC-213E-4915-AD4A8E59B330}"/>
                    </a:ext>
                  </a:extLst>
                </p:cNvPr>
                <p:cNvPicPr/>
                <p:nvPr/>
              </p:nvPicPr>
              <p:blipFill>
                <a:blip r:embed="rId423"/>
                <a:stretch>
                  <a:fillRect/>
                </a:stretch>
              </p:blipFill>
              <p:spPr>
                <a:xfrm>
                  <a:off x="7430269" y="3880702"/>
                  <a:ext cx="137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9" name="Freihand 258">
                  <a:extLst>
                    <a:ext uri="{FF2B5EF4-FFF2-40B4-BE49-F238E27FC236}">
                      <a16:creationId xmlns:a16="http://schemas.microsoft.com/office/drawing/2014/main" id="{5873386E-EDBE-3FA8-DACF-B9609192639E}"/>
                    </a:ext>
                  </a:extLst>
                </p14:cNvPr>
                <p14:cNvContentPartPr/>
                <p14:nvPr/>
              </p14:nvContentPartPr>
              <p14:xfrm>
                <a:off x="7641229" y="3880702"/>
                <a:ext cx="75600" cy="120600"/>
              </p14:xfrm>
            </p:contentPart>
          </mc:Choice>
          <mc:Fallback xmlns="">
            <p:pic>
              <p:nvPicPr>
                <p:cNvPr id="259" name="Freihand 258">
                  <a:extLst>
                    <a:ext uri="{FF2B5EF4-FFF2-40B4-BE49-F238E27FC236}">
                      <a16:creationId xmlns:a16="http://schemas.microsoft.com/office/drawing/2014/main" id="{5873386E-EDBE-3FA8-DACF-B9609192639E}"/>
                    </a:ext>
                  </a:extLst>
                </p:cNvPr>
                <p:cNvPicPr/>
                <p:nvPr/>
              </p:nvPicPr>
              <p:blipFill>
                <a:blip r:embed="rId425"/>
                <a:stretch>
                  <a:fillRect/>
                </a:stretch>
              </p:blipFill>
              <p:spPr>
                <a:xfrm>
                  <a:off x="7632229" y="3871702"/>
                  <a:ext cx="93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0" name="Freihand 259">
                  <a:extLst>
                    <a:ext uri="{FF2B5EF4-FFF2-40B4-BE49-F238E27FC236}">
                      <a16:creationId xmlns:a16="http://schemas.microsoft.com/office/drawing/2014/main" id="{AB04AE8E-619D-E539-DAD7-8F4E67370AAE}"/>
                    </a:ext>
                  </a:extLst>
                </p14:cNvPr>
                <p14:cNvContentPartPr/>
                <p14:nvPr/>
              </p14:nvContentPartPr>
              <p14:xfrm>
                <a:off x="7580389" y="3816622"/>
                <a:ext cx="66600" cy="74160"/>
              </p14:xfrm>
            </p:contentPart>
          </mc:Choice>
          <mc:Fallback xmlns="">
            <p:pic>
              <p:nvPicPr>
                <p:cNvPr id="260" name="Freihand 259">
                  <a:extLst>
                    <a:ext uri="{FF2B5EF4-FFF2-40B4-BE49-F238E27FC236}">
                      <a16:creationId xmlns:a16="http://schemas.microsoft.com/office/drawing/2014/main" id="{AB04AE8E-619D-E539-DAD7-8F4E67370AAE}"/>
                    </a:ext>
                  </a:extLst>
                </p:cNvPr>
                <p:cNvPicPr/>
                <p:nvPr/>
              </p:nvPicPr>
              <p:blipFill>
                <a:blip r:embed="rId427"/>
                <a:stretch>
                  <a:fillRect/>
                </a:stretch>
              </p:blipFill>
              <p:spPr>
                <a:xfrm>
                  <a:off x="7571749" y="3807982"/>
                  <a:ext cx="84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1" name="Freihand 260">
                  <a:extLst>
                    <a:ext uri="{FF2B5EF4-FFF2-40B4-BE49-F238E27FC236}">
                      <a16:creationId xmlns:a16="http://schemas.microsoft.com/office/drawing/2014/main" id="{47FD416B-018C-60B3-187F-C6F589575800}"/>
                    </a:ext>
                  </a:extLst>
                </p14:cNvPr>
                <p14:cNvContentPartPr/>
                <p14:nvPr/>
              </p14:nvContentPartPr>
              <p14:xfrm>
                <a:off x="7728709" y="3931102"/>
                <a:ext cx="72360" cy="64440"/>
              </p14:xfrm>
            </p:contentPart>
          </mc:Choice>
          <mc:Fallback xmlns="">
            <p:pic>
              <p:nvPicPr>
                <p:cNvPr id="261" name="Freihand 260">
                  <a:extLst>
                    <a:ext uri="{FF2B5EF4-FFF2-40B4-BE49-F238E27FC236}">
                      <a16:creationId xmlns:a16="http://schemas.microsoft.com/office/drawing/2014/main" id="{47FD416B-018C-60B3-187F-C6F589575800}"/>
                    </a:ext>
                  </a:extLst>
                </p:cNvPr>
                <p:cNvPicPr/>
                <p:nvPr/>
              </p:nvPicPr>
              <p:blipFill>
                <a:blip r:embed="rId429"/>
                <a:stretch>
                  <a:fillRect/>
                </a:stretch>
              </p:blipFill>
              <p:spPr>
                <a:xfrm>
                  <a:off x="7720069" y="3922102"/>
                  <a:ext cx="90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3" name="Freihand 262">
                  <a:extLst>
                    <a:ext uri="{FF2B5EF4-FFF2-40B4-BE49-F238E27FC236}">
                      <a16:creationId xmlns:a16="http://schemas.microsoft.com/office/drawing/2014/main" id="{CD2C49ED-C402-E896-9497-C2AE66E6D124}"/>
                    </a:ext>
                  </a:extLst>
                </p14:cNvPr>
                <p14:cNvContentPartPr/>
                <p14:nvPr/>
              </p14:nvContentPartPr>
              <p14:xfrm>
                <a:off x="7934269" y="3828862"/>
                <a:ext cx="20160" cy="118440"/>
              </p14:xfrm>
            </p:contentPart>
          </mc:Choice>
          <mc:Fallback xmlns="">
            <p:pic>
              <p:nvPicPr>
                <p:cNvPr id="263" name="Freihand 262">
                  <a:extLst>
                    <a:ext uri="{FF2B5EF4-FFF2-40B4-BE49-F238E27FC236}">
                      <a16:creationId xmlns:a16="http://schemas.microsoft.com/office/drawing/2014/main" id="{CD2C49ED-C402-E896-9497-C2AE66E6D124}"/>
                    </a:ext>
                  </a:extLst>
                </p:cNvPr>
                <p:cNvPicPr/>
                <p:nvPr/>
              </p:nvPicPr>
              <p:blipFill>
                <a:blip r:embed="rId431"/>
                <a:stretch>
                  <a:fillRect/>
                </a:stretch>
              </p:blipFill>
              <p:spPr>
                <a:xfrm>
                  <a:off x="7925629" y="3820222"/>
                  <a:ext cx="37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4" name="Freihand 263">
                  <a:extLst>
                    <a:ext uri="{FF2B5EF4-FFF2-40B4-BE49-F238E27FC236}">
                      <a16:creationId xmlns:a16="http://schemas.microsoft.com/office/drawing/2014/main" id="{D0D5E41F-3912-F926-7BA6-944ECC31D7CF}"/>
                    </a:ext>
                  </a:extLst>
                </p14:cNvPr>
                <p14:cNvContentPartPr/>
                <p14:nvPr/>
              </p14:nvContentPartPr>
              <p14:xfrm>
                <a:off x="7880989" y="3890062"/>
                <a:ext cx="99360" cy="5400"/>
              </p14:xfrm>
            </p:contentPart>
          </mc:Choice>
          <mc:Fallback xmlns="">
            <p:pic>
              <p:nvPicPr>
                <p:cNvPr id="264" name="Freihand 263">
                  <a:extLst>
                    <a:ext uri="{FF2B5EF4-FFF2-40B4-BE49-F238E27FC236}">
                      <a16:creationId xmlns:a16="http://schemas.microsoft.com/office/drawing/2014/main" id="{D0D5E41F-3912-F926-7BA6-944ECC31D7CF}"/>
                    </a:ext>
                  </a:extLst>
                </p:cNvPr>
                <p:cNvPicPr/>
                <p:nvPr/>
              </p:nvPicPr>
              <p:blipFill>
                <a:blip r:embed="rId433"/>
                <a:stretch>
                  <a:fillRect/>
                </a:stretch>
              </p:blipFill>
              <p:spPr>
                <a:xfrm>
                  <a:off x="7872349" y="3881062"/>
                  <a:ext cx="117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6" name="Freihand 265">
                  <a:extLst>
                    <a:ext uri="{FF2B5EF4-FFF2-40B4-BE49-F238E27FC236}">
                      <a16:creationId xmlns:a16="http://schemas.microsoft.com/office/drawing/2014/main" id="{33024E6C-C8CD-6E06-5C5D-C22B034453CC}"/>
                    </a:ext>
                  </a:extLst>
                </p14:cNvPr>
                <p14:cNvContentPartPr/>
                <p14:nvPr/>
              </p14:nvContentPartPr>
              <p14:xfrm>
                <a:off x="8060629" y="3785302"/>
                <a:ext cx="125280" cy="104760"/>
              </p14:xfrm>
            </p:contentPart>
          </mc:Choice>
          <mc:Fallback xmlns="">
            <p:pic>
              <p:nvPicPr>
                <p:cNvPr id="266" name="Freihand 265">
                  <a:extLst>
                    <a:ext uri="{FF2B5EF4-FFF2-40B4-BE49-F238E27FC236}">
                      <a16:creationId xmlns:a16="http://schemas.microsoft.com/office/drawing/2014/main" id="{33024E6C-C8CD-6E06-5C5D-C22B034453CC}"/>
                    </a:ext>
                  </a:extLst>
                </p:cNvPr>
                <p:cNvPicPr/>
                <p:nvPr/>
              </p:nvPicPr>
              <p:blipFill>
                <a:blip r:embed="rId435"/>
                <a:stretch>
                  <a:fillRect/>
                </a:stretch>
              </p:blipFill>
              <p:spPr>
                <a:xfrm>
                  <a:off x="8051989" y="3776302"/>
                  <a:ext cx="142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7" name="Freihand 266">
                  <a:extLst>
                    <a:ext uri="{FF2B5EF4-FFF2-40B4-BE49-F238E27FC236}">
                      <a16:creationId xmlns:a16="http://schemas.microsoft.com/office/drawing/2014/main" id="{EC83C92D-9002-A6A1-84A0-F822D5D3C8F4}"/>
                    </a:ext>
                  </a:extLst>
                </p14:cNvPr>
                <p14:cNvContentPartPr/>
                <p14:nvPr/>
              </p14:nvContentPartPr>
              <p14:xfrm>
                <a:off x="8231269" y="3702502"/>
                <a:ext cx="69480" cy="151920"/>
              </p14:xfrm>
            </p:contentPart>
          </mc:Choice>
          <mc:Fallback xmlns="">
            <p:pic>
              <p:nvPicPr>
                <p:cNvPr id="267" name="Freihand 266">
                  <a:extLst>
                    <a:ext uri="{FF2B5EF4-FFF2-40B4-BE49-F238E27FC236}">
                      <a16:creationId xmlns:a16="http://schemas.microsoft.com/office/drawing/2014/main" id="{EC83C92D-9002-A6A1-84A0-F822D5D3C8F4}"/>
                    </a:ext>
                  </a:extLst>
                </p:cNvPr>
                <p:cNvPicPr/>
                <p:nvPr/>
              </p:nvPicPr>
              <p:blipFill>
                <a:blip r:embed="rId437"/>
                <a:stretch>
                  <a:fillRect/>
                </a:stretch>
              </p:blipFill>
              <p:spPr>
                <a:xfrm>
                  <a:off x="8222629" y="3693502"/>
                  <a:ext cx="87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8" name="Freihand 267">
                  <a:extLst>
                    <a:ext uri="{FF2B5EF4-FFF2-40B4-BE49-F238E27FC236}">
                      <a16:creationId xmlns:a16="http://schemas.microsoft.com/office/drawing/2014/main" id="{5B94BD07-39A7-F766-CBC2-8BEF301B45B5}"/>
                    </a:ext>
                  </a:extLst>
                </p14:cNvPr>
                <p14:cNvContentPartPr/>
                <p14:nvPr/>
              </p14:nvContentPartPr>
              <p14:xfrm>
                <a:off x="8354389" y="3714382"/>
                <a:ext cx="54720" cy="84960"/>
              </p14:xfrm>
            </p:contentPart>
          </mc:Choice>
          <mc:Fallback xmlns="">
            <p:pic>
              <p:nvPicPr>
                <p:cNvPr id="268" name="Freihand 267">
                  <a:extLst>
                    <a:ext uri="{FF2B5EF4-FFF2-40B4-BE49-F238E27FC236}">
                      <a16:creationId xmlns:a16="http://schemas.microsoft.com/office/drawing/2014/main" id="{5B94BD07-39A7-F766-CBC2-8BEF301B45B5}"/>
                    </a:ext>
                  </a:extLst>
                </p:cNvPr>
                <p:cNvPicPr/>
                <p:nvPr/>
              </p:nvPicPr>
              <p:blipFill>
                <a:blip r:embed="rId439"/>
                <a:stretch>
                  <a:fillRect/>
                </a:stretch>
              </p:blipFill>
              <p:spPr>
                <a:xfrm>
                  <a:off x="8345389" y="3705742"/>
                  <a:ext cx="72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9" name="Freihand 268">
                  <a:extLst>
                    <a:ext uri="{FF2B5EF4-FFF2-40B4-BE49-F238E27FC236}">
                      <a16:creationId xmlns:a16="http://schemas.microsoft.com/office/drawing/2014/main" id="{7D57AD01-5AAF-CFEA-88B7-78228BCB5075}"/>
                    </a:ext>
                  </a:extLst>
                </p14:cNvPr>
                <p14:cNvContentPartPr/>
                <p14:nvPr/>
              </p14:nvContentPartPr>
              <p14:xfrm>
                <a:off x="8300029" y="3665422"/>
                <a:ext cx="176760" cy="150480"/>
              </p14:xfrm>
            </p:contentPart>
          </mc:Choice>
          <mc:Fallback xmlns="">
            <p:pic>
              <p:nvPicPr>
                <p:cNvPr id="269" name="Freihand 268">
                  <a:extLst>
                    <a:ext uri="{FF2B5EF4-FFF2-40B4-BE49-F238E27FC236}">
                      <a16:creationId xmlns:a16="http://schemas.microsoft.com/office/drawing/2014/main" id="{7D57AD01-5AAF-CFEA-88B7-78228BCB5075}"/>
                    </a:ext>
                  </a:extLst>
                </p:cNvPr>
                <p:cNvPicPr/>
                <p:nvPr/>
              </p:nvPicPr>
              <p:blipFill>
                <a:blip r:embed="rId441"/>
                <a:stretch>
                  <a:fillRect/>
                </a:stretch>
              </p:blipFill>
              <p:spPr>
                <a:xfrm>
                  <a:off x="8291029" y="3656422"/>
                  <a:ext cx="194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0" name="Freihand 269">
                  <a:extLst>
                    <a:ext uri="{FF2B5EF4-FFF2-40B4-BE49-F238E27FC236}">
                      <a16:creationId xmlns:a16="http://schemas.microsoft.com/office/drawing/2014/main" id="{D31950DD-BE2A-E739-97B2-C79B20822CEC}"/>
                    </a:ext>
                  </a:extLst>
                </p14:cNvPr>
                <p14:cNvContentPartPr/>
                <p14:nvPr/>
              </p14:nvContentPartPr>
              <p14:xfrm>
                <a:off x="8184829" y="3822742"/>
                <a:ext cx="39240" cy="43560"/>
              </p14:xfrm>
            </p:contentPart>
          </mc:Choice>
          <mc:Fallback xmlns="">
            <p:pic>
              <p:nvPicPr>
                <p:cNvPr id="270" name="Freihand 269">
                  <a:extLst>
                    <a:ext uri="{FF2B5EF4-FFF2-40B4-BE49-F238E27FC236}">
                      <a16:creationId xmlns:a16="http://schemas.microsoft.com/office/drawing/2014/main" id="{D31950DD-BE2A-E739-97B2-C79B20822CEC}"/>
                    </a:ext>
                  </a:extLst>
                </p:cNvPr>
                <p:cNvPicPr/>
                <p:nvPr/>
              </p:nvPicPr>
              <p:blipFill>
                <a:blip r:embed="rId443"/>
                <a:stretch>
                  <a:fillRect/>
                </a:stretch>
              </p:blipFill>
              <p:spPr>
                <a:xfrm>
                  <a:off x="8176189" y="3814102"/>
                  <a:ext cx="56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1" name="Freihand 270">
                  <a:extLst>
                    <a:ext uri="{FF2B5EF4-FFF2-40B4-BE49-F238E27FC236}">
                      <a16:creationId xmlns:a16="http://schemas.microsoft.com/office/drawing/2014/main" id="{543FBF4E-C33D-EE5C-BC80-DC2BF8A1BBC4}"/>
                    </a:ext>
                  </a:extLst>
                </p14:cNvPr>
                <p14:cNvContentPartPr/>
                <p14:nvPr/>
              </p14:nvContentPartPr>
              <p14:xfrm>
                <a:off x="8537989" y="3712222"/>
                <a:ext cx="92160" cy="11880"/>
              </p14:xfrm>
            </p:contentPart>
          </mc:Choice>
          <mc:Fallback xmlns="">
            <p:pic>
              <p:nvPicPr>
                <p:cNvPr id="271" name="Freihand 270">
                  <a:extLst>
                    <a:ext uri="{FF2B5EF4-FFF2-40B4-BE49-F238E27FC236}">
                      <a16:creationId xmlns:a16="http://schemas.microsoft.com/office/drawing/2014/main" id="{543FBF4E-C33D-EE5C-BC80-DC2BF8A1BBC4}"/>
                    </a:ext>
                  </a:extLst>
                </p:cNvPr>
                <p:cNvPicPr/>
                <p:nvPr/>
              </p:nvPicPr>
              <p:blipFill>
                <a:blip r:embed="rId445"/>
                <a:stretch>
                  <a:fillRect/>
                </a:stretch>
              </p:blipFill>
              <p:spPr>
                <a:xfrm>
                  <a:off x="8529349" y="3703582"/>
                  <a:ext cx="109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2" name="Freihand 271">
                  <a:extLst>
                    <a:ext uri="{FF2B5EF4-FFF2-40B4-BE49-F238E27FC236}">
                      <a16:creationId xmlns:a16="http://schemas.microsoft.com/office/drawing/2014/main" id="{95DC9208-A36E-C063-42BA-5C2D190C8ADD}"/>
                    </a:ext>
                  </a:extLst>
                </p14:cNvPr>
                <p14:cNvContentPartPr/>
                <p14:nvPr/>
              </p14:nvContentPartPr>
              <p14:xfrm>
                <a:off x="8533309" y="3751462"/>
                <a:ext cx="104760" cy="20880"/>
              </p14:xfrm>
            </p:contentPart>
          </mc:Choice>
          <mc:Fallback xmlns="">
            <p:pic>
              <p:nvPicPr>
                <p:cNvPr id="272" name="Freihand 271">
                  <a:extLst>
                    <a:ext uri="{FF2B5EF4-FFF2-40B4-BE49-F238E27FC236}">
                      <a16:creationId xmlns:a16="http://schemas.microsoft.com/office/drawing/2014/main" id="{95DC9208-A36E-C063-42BA-5C2D190C8ADD}"/>
                    </a:ext>
                  </a:extLst>
                </p:cNvPr>
                <p:cNvPicPr/>
                <p:nvPr/>
              </p:nvPicPr>
              <p:blipFill>
                <a:blip r:embed="rId447"/>
                <a:stretch>
                  <a:fillRect/>
                </a:stretch>
              </p:blipFill>
              <p:spPr>
                <a:xfrm>
                  <a:off x="8524669" y="3742822"/>
                  <a:ext cx="1224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3" name="Freihand 272">
                  <a:extLst>
                    <a:ext uri="{FF2B5EF4-FFF2-40B4-BE49-F238E27FC236}">
                      <a16:creationId xmlns:a16="http://schemas.microsoft.com/office/drawing/2014/main" id="{7B5DEAA4-61C8-C356-0C3A-9302DDA45F13}"/>
                    </a:ext>
                  </a:extLst>
                </p14:cNvPr>
                <p14:cNvContentPartPr/>
                <p14:nvPr/>
              </p14:nvContentPartPr>
              <p14:xfrm>
                <a:off x="8749309" y="3678742"/>
                <a:ext cx="168840" cy="135720"/>
              </p14:xfrm>
            </p:contentPart>
          </mc:Choice>
          <mc:Fallback xmlns="">
            <p:pic>
              <p:nvPicPr>
                <p:cNvPr id="273" name="Freihand 272">
                  <a:extLst>
                    <a:ext uri="{FF2B5EF4-FFF2-40B4-BE49-F238E27FC236}">
                      <a16:creationId xmlns:a16="http://schemas.microsoft.com/office/drawing/2014/main" id="{7B5DEAA4-61C8-C356-0C3A-9302DDA45F13}"/>
                    </a:ext>
                  </a:extLst>
                </p:cNvPr>
                <p:cNvPicPr/>
                <p:nvPr/>
              </p:nvPicPr>
              <p:blipFill>
                <a:blip r:embed="rId449"/>
                <a:stretch>
                  <a:fillRect/>
                </a:stretch>
              </p:blipFill>
              <p:spPr>
                <a:xfrm>
                  <a:off x="8740309" y="3670102"/>
                  <a:ext cx="186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4" name="Freihand 273">
                  <a:extLst>
                    <a:ext uri="{FF2B5EF4-FFF2-40B4-BE49-F238E27FC236}">
                      <a16:creationId xmlns:a16="http://schemas.microsoft.com/office/drawing/2014/main" id="{C52C70D8-B244-1A19-8893-FEA2C3585DF2}"/>
                    </a:ext>
                  </a:extLst>
                </p14:cNvPr>
                <p14:cNvContentPartPr/>
                <p14:nvPr/>
              </p14:nvContentPartPr>
              <p14:xfrm>
                <a:off x="8867029" y="3659662"/>
                <a:ext cx="236160" cy="97200"/>
              </p14:xfrm>
            </p:contentPart>
          </mc:Choice>
          <mc:Fallback xmlns="">
            <p:pic>
              <p:nvPicPr>
                <p:cNvPr id="274" name="Freihand 273">
                  <a:extLst>
                    <a:ext uri="{FF2B5EF4-FFF2-40B4-BE49-F238E27FC236}">
                      <a16:creationId xmlns:a16="http://schemas.microsoft.com/office/drawing/2014/main" id="{C52C70D8-B244-1A19-8893-FEA2C3585DF2}"/>
                    </a:ext>
                  </a:extLst>
                </p:cNvPr>
                <p:cNvPicPr/>
                <p:nvPr/>
              </p:nvPicPr>
              <p:blipFill>
                <a:blip r:embed="rId451"/>
                <a:stretch>
                  <a:fillRect/>
                </a:stretch>
              </p:blipFill>
              <p:spPr>
                <a:xfrm>
                  <a:off x="8858389" y="3651022"/>
                  <a:ext cx="253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5" name="Freihand 274">
                  <a:extLst>
                    <a:ext uri="{FF2B5EF4-FFF2-40B4-BE49-F238E27FC236}">
                      <a16:creationId xmlns:a16="http://schemas.microsoft.com/office/drawing/2014/main" id="{AA910DC0-3B34-C867-C128-ADFE08463D96}"/>
                    </a:ext>
                  </a:extLst>
                </p14:cNvPr>
                <p14:cNvContentPartPr/>
                <p14:nvPr/>
              </p14:nvContentPartPr>
              <p14:xfrm>
                <a:off x="9018949" y="3609622"/>
                <a:ext cx="239760" cy="114480"/>
              </p14:xfrm>
            </p:contentPart>
          </mc:Choice>
          <mc:Fallback xmlns="">
            <p:pic>
              <p:nvPicPr>
                <p:cNvPr id="275" name="Freihand 274">
                  <a:extLst>
                    <a:ext uri="{FF2B5EF4-FFF2-40B4-BE49-F238E27FC236}">
                      <a16:creationId xmlns:a16="http://schemas.microsoft.com/office/drawing/2014/main" id="{AA910DC0-3B34-C867-C128-ADFE08463D96}"/>
                    </a:ext>
                  </a:extLst>
                </p:cNvPr>
                <p:cNvPicPr/>
                <p:nvPr/>
              </p:nvPicPr>
              <p:blipFill>
                <a:blip r:embed="rId453"/>
                <a:stretch>
                  <a:fillRect/>
                </a:stretch>
              </p:blipFill>
              <p:spPr>
                <a:xfrm>
                  <a:off x="9009949" y="3600982"/>
                  <a:ext cx="257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6" name="Freihand 275">
                  <a:extLst>
                    <a:ext uri="{FF2B5EF4-FFF2-40B4-BE49-F238E27FC236}">
                      <a16:creationId xmlns:a16="http://schemas.microsoft.com/office/drawing/2014/main" id="{7EBE1725-D467-E308-098E-4D128E92DE8E}"/>
                    </a:ext>
                  </a:extLst>
                </p14:cNvPr>
                <p14:cNvContentPartPr/>
                <p14:nvPr/>
              </p14:nvContentPartPr>
              <p14:xfrm>
                <a:off x="9124789" y="3548782"/>
                <a:ext cx="214560" cy="191520"/>
              </p14:xfrm>
            </p:contentPart>
          </mc:Choice>
          <mc:Fallback xmlns="">
            <p:pic>
              <p:nvPicPr>
                <p:cNvPr id="276" name="Freihand 275">
                  <a:extLst>
                    <a:ext uri="{FF2B5EF4-FFF2-40B4-BE49-F238E27FC236}">
                      <a16:creationId xmlns:a16="http://schemas.microsoft.com/office/drawing/2014/main" id="{7EBE1725-D467-E308-098E-4D128E92DE8E}"/>
                    </a:ext>
                  </a:extLst>
                </p:cNvPr>
                <p:cNvPicPr/>
                <p:nvPr/>
              </p:nvPicPr>
              <p:blipFill>
                <a:blip r:embed="rId455"/>
                <a:stretch>
                  <a:fillRect/>
                </a:stretch>
              </p:blipFill>
              <p:spPr>
                <a:xfrm>
                  <a:off x="9115789" y="3540142"/>
                  <a:ext cx="2322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8" name="Freihand 277">
                  <a:extLst>
                    <a:ext uri="{FF2B5EF4-FFF2-40B4-BE49-F238E27FC236}">
                      <a16:creationId xmlns:a16="http://schemas.microsoft.com/office/drawing/2014/main" id="{7DC849DE-A129-3B3D-6638-467A09538CAC}"/>
                    </a:ext>
                  </a:extLst>
                </p14:cNvPr>
                <p14:cNvContentPartPr/>
                <p14:nvPr/>
              </p14:nvContentPartPr>
              <p14:xfrm>
                <a:off x="6606589" y="3918862"/>
                <a:ext cx="231120" cy="334080"/>
              </p14:xfrm>
            </p:contentPart>
          </mc:Choice>
          <mc:Fallback xmlns="">
            <p:pic>
              <p:nvPicPr>
                <p:cNvPr id="278" name="Freihand 277">
                  <a:extLst>
                    <a:ext uri="{FF2B5EF4-FFF2-40B4-BE49-F238E27FC236}">
                      <a16:creationId xmlns:a16="http://schemas.microsoft.com/office/drawing/2014/main" id="{7DC849DE-A129-3B3D-6638-467A09538CAC}"/>
                    </a:ext>
                  </a:extLst>
                </p:cNvPr>
                <p:cNvPicPr/>
                <p:nvPr/>
              </p:nvPicPr>
              <p:blipFill>
                <a:blip r:embed="rId457"/>
                <a:stretch>
                  <a:fillRect/>
                </a:stretch>
              </p:blipFill>
              <p:spPr>
                <a:xfrm>
                  <a:off x="6597949" y="3909862"/>
                  <a:ext cx="2487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0" name="Freihand 279">
                  <a:extLst>
                    <a:ext uri="{FF2B5EF4-FFF2-40B4-BE49-F238E27FC236}">
                      <a16:creationId xmlns:a16="http://schemas.microsoft.com/office/drawing/2014/main" id="{D7293277-C592-FF44-BE51-59681D4C3500}"/>
                    </a:ext>
                  </a:extLst>
                </p14:cNvPr>
                <p14:cNvContentPartPr/>
                <p14:nvPr/>
              </p14:nvContentPartPr>
              <p14:xfrm>
                <a:off x="8735989" y="3610342"/>
                <a:ext cx="83880" cy="312120"/>
              </p14:xfrm>
            </p:contentPart>
          </mc:Choice>
          <mc:Fallback xmlns="">
            <p:pic>
              <p:nvPicPr>
                <p:cNvPr id="280" name="Freihand 279">
                  <a:extLst>
                    <a:ext uri="{FF2B5EF4-FFF2-40B4-BE49-F238E27FC236}">
                      <a16:creationId xmlns:a16="http://schemas.microsoft.com/office/drawing/2014/main" id="{D7293277-C592-FF44-BE51-59681D4C3500}"/>
                    </a:ext>
                  </a:extLst>
                </p:cNvPr>
                <p:cNvPicPr/>
                <p:nvPr/>
              </p:nvPicPr>
              <p:blipFill>
                <a:blip r:embed="rId459"/>
                <a:stretch>
                  <a:fillRect/>
                </a:stretch>
              </p:blipFill>
              <p:spPr>
                <a:xfrm>
                  <a:off x="8727349" y="3601342"/>
                  <a:ext cx="1015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2" name="Freihand 281">
                  <a:extLst>
                    <a:ext uri="{FF2B5EF4-FFF2-40B4-BE49-F238E27FC236}">
                      <a16:creationId xmlns:a16="http://schemas.microsoft.com/office/drawing/2014/main" id="{C94970A9-2DA1-4FD9-6FFB-950823CC30FE}"/>
                    </a:ext>
                  </a:extLst>
                </p14:cNvPr>
                <p14:cNvContentPartPr/>
                <p14:nvPr/>
              </p14:nvContentPartPr>
              <p14:xfrm>
                <a:off x="8081869" y="3580102"/>
                <a:ext cx="368280" cy="434520"/>
              </p14:xfrm>
            </p:contentPart>
          </mc:Choice>
          <mc:Fallback xmlns="">
            <p:pic>
              <p:nvPicPr>
                <p:cNvPr id="282" name="Freihand 281">
                  <a:extLst>
                    <a:ext uri="{FF2B5EF4-FFF2-40B4-BE49-F238E27FC236}">
                      <a16:creationId xmlns:a16="http://schemas.microsoft.com/office/drawing/2014/main" id="{C94970A9-2DA1-4FD9-6FFB-950823CC30FE}"/>
                    </a:ext>
                  </a:extLst>
                </p:cNvPr>
                <p:cNvPicPr/>
                <p:nvPr/>
              </p:nvPicPr>
              <p:blipFill>
                <a:blip r:embed="rId461"/>
                <a:stretch>
                  <a:fillRect/>
                </a:stretch>
              </p:blipFill>
              <p:spPr>
                <a:xfrm>
                  <a:off x="8072869" y="3571102"/>
                  <a:ext cx="38592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3" name="Freihand 282">
                  <a:extLst>
                    <a:ext uri="{FF2B5EF4-FFF2-40B4-BE49-F238E27FC236}">
                      <a16:creationId xmlns:a16="http://schemas.microsoft.com/office/drawing/2014/main" id="{48B13D42-7449-AB18-09BB-BFC051B3AF0F}"/>
                    </a:ext>
                  </a:extLst>
                </p14:cNvPr>
                <p14:cNvContentPartPr/>
                <p14:nvPr/>
              </p14:nvContentPartPr>
              <p14:xfrm>
                <a:off x="8097709" y="3642742"/>
                <a:ext cx="334440" cy="283320"/>
              </p14:xfrm>
            </p:contentPart>
          </mc:Choice>
          <mc:Fallback xmlns="">
            <p:pic>
              <p:nvPicPr>
                <p:cNvPr id="283" name="Freihand 282">
                  <a:extLst>
                    <a:ext uri="{FF2B5EF4-FFF2-40B4-BE49-F238E27FC236}">
                      <a16:creationId xmlns:a16="http://schemas.microsoft.com/office/drawing/2014/main" id="{48B13D42-7449-AB18-09BB-BFC051B3AF0F}"/>
                    </a:ext>
                  </a:extLst>
                </p:cNvPr>
                <p:cNvPicPr/>
                <p:nvPr/>
              </p:nvPicPr>
              <p:blipFill>
                <a:blip r:embed="rId463"/>
                <a:stretch>
                  <a:fillRect/>
                </a:stretch>
              </p:blipFill>
              <p:spPr>
                <a:xfrm>
                  <a:off x="8089069" y="3633742"/>
                  <a:ext cx="3520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7" name="Freihand 286">
                  <a:extLst>
                    <a:ext uri="{FF2B5EF4-FFF2-40B4-BE49-F238E27FC236}">
                      <a16:creationId xmlns:a16="http://schemas.microsoft.com/office/drawing/2014/main" id="{6CD16677-F6FC-DCB1-9A6B-1FB819F084CD}"/>
                    </a:ext>
                  </a:extLst>
                </p14:cNvPr>
                <p14:cNvContentPartPr/>
                <p14:nvPr/>
              </p14:nvContentPartPr>
              <p14:xfrm>
                <a:off x="8023549" y="4177342"/>
                <a:ext cx="108720" cy="235080"/>
              </p14:xfrm>
            </p:contentPart>
          </mc:Choice>
          <mc:Fallback xmlns="">
            <p:pic>
              <p:nvPicPr>
                <p:cNvPr id="287" name="Freihand 286">
                  <a:extLst>
                    <a:ext uri="{FF2B5EF4-FFF2-40B4-BE49-F238E27FC236}">
                      <a16:creationId xmlns:a16="http://schemas.microsoft.com/office/drawing/2014/main" id="{6CD16677-F6FC-DCB1-9A6B-1FB819F084CD}"/>
                    </a:ext>
                  </a:extLst>
                </p:cNvPr>
                <p:cNvPicPr/>
                <p:nvPr/>
              </p:nvPicPr>
              <p:blipFill>
                <a:blip r:embed="rId465"/>
                <a:stretch>
                  <a:fillRect/>
                </a:stretch>
              </p:blipFill>
              <p:spPr>
                <a:xfrm>
                  <a:off x="8014909" y="4168342"/>
                  <a:ext cx="1263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8" name="Freihand 287">
                  <a:extLst>
                    <a:ext uri="{FF2B5EF4-FFF2-40B4-BE49-F238E27FC236}">
                      <a16:creationId xmlns:a16="http://schemas.microsoft.com/office/drawing/2014/main" id="{6E146741-7301-3FD7-09D8-FF46A69B79E9}"/>
                    </a:ext>
                  </a:extLst>
                </p14:cNvPr>
                <p14:cNvContentPartPr/>
                <p14:nvPr/>
              </p14:nvContentPartPr>
              <p14:xfrm>
                <a:off x="7996189" y="4022902"/>
                <a:ext cx="268920" cy="174240"/>
              </p14:xfrm>
            </p:contentPart>
          </mc:Choice>
          <mc:Fallback xmlns="">
            <p:pic>
              <p:nvPicPr>
                <p:cNvPr id="288" name="Freihand 287">
                  <a:extLst>
                    <a:ext uri="{FF2B5EF4-FFF2-40B4-BE49-F238E27FC236}">
                      <a16:creationId xmlns:a16="http://schemas.microsoft.com/office/drawing/2014/main" id="{6E146741-7301-3FD7-09D8-FF46A69B79E9}"/>
                    </a:ext>
                  </a:extLst>
                </p:cNvPr>
                <p:cNvPicPr/>
                <p:nvPr/>
              </p:nvPicPr>
              <p:blipFill>
                <a:blip r:embed="rId467"/>
                <a:stretch>
                  <a:fillRect/>
                </a:stretch>
              </p:blipFill>
              <p:spPr>
                <a:xfrm>
                  <a:off x="7987549" y="4014262"/>
                  <a:ext cx="2865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0" name="Freihand 289">
                  <a:extLst>
                    <a:ext uri="{FF2B5EF4-FFF2-40B4-BE49-F238E27FC236}">
                      <a16:creationId xmlns:a16="http://schemas.microsoft.com/office/drawing/2014/main" id="{498F92AB-0030-ED94-911B-6A41B1E7F339}"/>
                    </a:ext>
                  </a:extLst>
                </p14:cNvPr>
                <p14:cNvContentPartPr/>
                <p14:nvPr/>
              </p14:nvContentPartPr>
              <p14:xfrm>
                <a:off x="6996829" y="4611142"/>
                <a:ext cx="166320" cy="211320"/>
              </p14:xfrm>
            </p:contentPart>
          </mc:Choice>
          <mc:Fallback xmlns="">
            <p:pic>
              <p:nvPicPr>
                <p:cNvPr id="290" name="Freihand 289">
                  <a:extLst>
                    <a:ext uri="{FF2B5EF4-FFF2-40B4-BE49-F238E27FC236}">
                      <a16:creationId xmlns:a16="http://schemas.microsoft.com/office/drawing/2014/main" id="{498F92AB-0030-ED94-911B-6A41B1E7F339}"/>
                    </a:ext>
                  </a:extLst>
                </p:cNvPr>
                <p:cNvPicPr/>
                <p:nvPr/>
              </p:nvPicPr>
              <p:blipFill>
                <a:blip r:embed="rId469"/>
                <a:stretch>
                  <a:fillRect/>
                </a:stretch>
              </p:blipFill>
              <p:spPr>
                <a:xfrm>
                  <a:off x="6987829" y="4602502"/>
                  <a:ext cx="183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1" name="Freihand 290">
                  <a:extLst>
                    <a:ext uri="{FF2B5EF4-FFF2-40B4-BE49-F238E27FC236}">
                      <a16:creationId xmlns:a16="http://schemas.microsoft.com/office/drawing/2014/main" id="{D56FF96B-0A14-92F5-7935-1BD0B7BB5B02}"/>
                    </a:ext>
                  </a:extLst>
                </p14:cNvPr>
                <p14:cNvContentPartPr/>
                <p14:nvPr/>
              </p14:nvContentPartPr>
              <p14:xfrm>
                <a:off x="7239829" y="4555702"/>
                <a:ext cx="204480" cy="220680"/>
              </p14:xfrm>
            </p:contentPart>
          </mc:Choice>
          <mc:Fallback xmlns="">
            <p:pic>
              <p:nvPicPr>
                <p:cNvPr id="291" name="Freihand 290">
                  <a:extLst>
                    <a:ext uri="{FF2B5EF4-FFF2-40B4-BE49-F238E27FC236}">
                      <a16:creationId xmlns:a16="http://schemas.microsoft.com/office/drawing/2014/main" id="{D56FF96B-0A14-92F5-7935-1BD0B7BB5B02}"/>
                    </a:ext>
                  </a:extLst>
                </p:cNvPr>
                <p:cNvPicPr/>
                <p:nvPr/>
              </p:nvPicPr>
              <p:blipFill>
                <a:blip r:embed="rId471"/>
                <a:stretch>
                  <a:fillRect/>
                </a:stretch>
              </p:blipFill>
              <p:spPr>
                <a:xfrm>
                  <a:off x="7231189" y="4546702"/>
                  <a:ext cx="2221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2" name="Freihand 291">
                  <a:extLst>
                    <a:ext uri="{FF2B5EF4-FFF2-40B4-BE49-F238E27FC236}">
                      <a16:creationId xmlns:a16="http://schemas.microsoft.com/office/drawing/2014/main" id="{4E1DE67F-06BA-5FDD-BB0A-C2AC43E7D299}"/>
                    </a:ext>
                  </a:extLst>
                </p14:cNvPr>
                <p14:cNvContentPartPr/>
                <p14:nvPr/>
              </p14:nvContentPartPr>
              <p14:xfrm>
                <a:off x="7499389" y="4597822"/>
                <a:ext cx="197280" cy="136440"/>
              </p14:xfrm>
            </p:contentPart>
          </mc:Choice>
          <mc:Fallback xmlns="">
            <p:pic>
              <p:nvPicPr>
                <p:cNvPr id="292" name="Freihand 291">
                  <a:extLst>
                    <a:ext uri="{FF2B5EF4-FFF2-40B4-BE49-F238E27FC236}">
                      <a16:creationId xmlns:a16="http://schemas.microsoft.com/office/drawing/2014/main" id="{4E1DE67F-06BA-5FDD-BB0A-C2AC43E7D299}"/>
                    </a:ext>
                  </a:extLst>
                </p:cNvPr>
                <p:cNvPicPr/>
                <p:nvPr/>
              </p:nvPicPr>
              <p:blipFill>
                <a:blip r:embed="rId473"/>
                <a:stretch>
                  <a:fillRect/>
                </a:stretch>
              </p:blipFill>
              <p:spPr>
                <a:xfrm>
                  <a:off x="7490389" y="4588822"/>
                  <a:ext cx="214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3" name="Freihand 292">
                  <a:extLst>
                    <a:ext uri="{FF2B5EF4-FFF2-40B4-BE49-F238E27FC236}">
                      <a16:creationId xmlns:a16="http://schemas.microsoft.com/office/drawing/2014/main" id="{A1E5B937-0810-B600-5D53-9AAE3FB231C3}"/>
                    </a:ext>
                  </a:extLst>
                </p14:cNvPr>
                <p14:cNvContentPartPr/>
                <p14:nvPr/>
              </p14:nvContentPartPr>
              <p14:xfrm>
                <a:off x="7739509" y="4529422"/>
                <a:ext cx="92520" cy="97920"/>
              </p14:xfrm>
            </p:contentPart>
          </mc:Choice>
          <mc:Fallback xmlns="">
            <p:pic>
              <p:nvPicPr>
                <p:cNvPr id="293" name="Freihand 292">
                  <a:extLst>
                    <a:ext uri="{FF2B5EF4-FFF2-40B4-BE49-F238E27FC236}">
                      <a16:creationId xmlns:a16="http://schemas.microsoft.com/office/drawing/2014/main" id="{A1E5B937-0810-B600-5D53-9AAE3FB231C3}"/>
                    </a:ext>
                  </a:extLst>
                </p:cNvPr>
                <p:cNvPicPr/>
                <p:nvPr/>
              </p:nvPicPr>
              <p:blipFill>
                <a:blip r:embed="rId475"/>
                <a:stretch>
                  <a:fillRect/>
                </a:stretch>
              </p:blipFill>
              <p:spPr>
                <a:xfrm>
                  <a:off x="7730509" y="4520422"/>
                  <a:ext cx="110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4" name="Freihand 293">
                  <a:extLst>
                    <a:ext uri="{FF2B5EF4-FFF2-40B4-BE49-F238E27FC236}">
                      <a16:creationId xmlns:a16="http://schemas.microsoft.com/office/drawing/2014/main" id="{34EC7897-4494-7701-825B-BC38AC07E722}"/>
                    </a:ext>
                  </a:extLst>
                </p14:cNvPr>
                <p14:cNvContentPartPr/>
                <p14:nvPr/>
              </p14:nvContentPartPr>
              <p14:xfrm>
                <a:off x="7872709" y="4369942"/>
                <a:ext cx="354240" cy="219600"/>
              </p14:xfrm>
            </p:contentPart>
          </mc:Choice>
          <mc:Fallback xmlns="">
            <p:pic>
              <p:nvPicPr>
                <p:cNvPr id="294" name="Freihand 293">
                  <a:extLst>
                    <a:ext uri="{FF2B5EF4-FFF2-40B4-BE49-F238E27FC236}">
                      <a16:creationId xmlns:a16="http://schemas.microsoft.com/office/drawing/2014/main" id="{34EC7897-4494-7701-825B-BC38AC07E722}"/>
                    </a:ext>
                  </a:extLst>
                </p:cNvPr>
                <p:cNvPicPr/>
                <p:nvPr/>
              </p:nvPicPr>
              <p:blipFill>
                <a:blip r:embed="rId477"/>
                <a:stretch>
                  <a:fillRect/>
                </a:stretch>
              </p:blipFill>
              <p:spPr>
                <a:xfrm>
                  <a:off x="7863709" y="4360942"/>
                  <a:ext cx="3718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5" name="Freihand 294">
                  <a:extLst>
                    <a:ext uri="{FF2B5EF4-FFF2-40B4-BE49-F238E27FC236}">
                      <a16:creationId xmlns:a16="http://schemas.microsoft.com/office/drawing/2014/main" id="{2860B714-7C2C-9729-B8C2-86E050B7CFA4}"/>
                    </a:ext>
                  </a:extLst>
                </p14:cNvPr>
                <p14:cNvContentPartPr/>
                <p14:nvPr/>
              </p14:nvContentPartPr>
              <p14:xfrm>
                <a:off x="8219029" y="4374982"/>
                <a:ext cx="84960" cy="81000"/>
              </p14:xfrm>
            </p:contentPart>
          </mc:Choice>
          <mc:Fallback xmlns="">
            <p:pic>
              <p:nvPicPr>
                <p:cNvPr id="295" name="Freihand 294">
                  <a:extLst>
                    <a:ext uri="{FF2B5EF4-FFF2-40B4-BE49-F238E27FC236}">
                      <a16:creationId xmlns:a16="http://schemas.microsoft.com/office/drawing/2014/main" id="{2860B714-7C2C-9729-B8C2-86E050B7CFA4}"/>
                    </a:ext>
                  </a:extLst>
                </p:cNvPr>
                <p:cNvPicPr/>
                <p:nvPr/>
              </p:nvPicPr>
              <p:blipFill>
                <a:blip r:embed="rId479"/>
                <a:stretch>
                  <a:fillRect/>
                </a:stretch>
              </p:blipFill>
              <p:spPr>
                <a:xfrm>
                  <a:off x="8210029" y="4365982"/>
                  <a:ext cx="102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6" name="Freihand 295">
                  <a:extLst>
                    <a:ext uri="{FF2B5EF4-FFF2-40B4-BE49-F238E27FC236}">
                      <a16:creationId xmlns:a16="http://schemas.microsoft.com/office/drawing/2014/main" id="{99F93109-7403-1AAC-13D8-FF9120A0F4EF}"/>
                    </a:ext>
                  </a:extLst>
                </p14:cNvPr>
                <p14:cNvContentPartPr/>
                <p14:nvPr/>
              </p14:nvContentPartPr>
              <p14:xfrm>
                <a:off x="7166389" y="4341502"/>
                <a:ext cx="1306800" cy="253080"/>
              </p14:xfrm>
            </p:contentPart>
          </mc:Choice>
          <mc:Fallback xmlns="">
            <p:pic>
              <p:nvPicPr>
                <p:cNvPr id="296" name="Freihand 295">
                  <a:extLst>
                    <a:ext uri="{FF2B5EF4-FFF2-40B4-BE49-F238E27FC236}">
                      <a16:creationId xmlns:a16="http://schemas.microsoft.com/office/drawing/2014/main" id="{99F93109-7403-1AAC-13D8-FF9120A0F4EF}"/>
                    </a:ext>
                  </a:extLst>
                </p:cNvPr>
                <p:cNvPicPr/>
                <p:nvPr/>
              </p:nvPicPr>
              <p:blipFill>
                <a:blip r:embed="rId481"/>
                <a:stretch>
                  <a:fillRect/>
                </a:stretch>
              </p:blipFill>
              <p:spPr>
                <a:xfrm>
                  <a:off x="7157749" y="4332862"/>
                  <a:ext cx="13244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7" name="Freihand 296">
                  <a:extLst>
                    <a:ext uri="{FF2B5EF4-FFF2-40B4-BE49-F238E27FC236}">
                      <a16:creationId xmlns:a16="http://schemas.microsoft.com/office/drawing/2014/main" id="{C36EC1D8-3767-EBF2-2FF5-C0A1D5F3DB52}"/>
                    </a:ext>
                  </a:extLst>
                </p14:cNvPr>
                <p14:cNvContentPartPr/>
                <p14:nvPr/>
              </p14:nvContentPartPr>
              <p14:xfrm>
                <a:off x="6781189" y="5049982"/>
                <a:ext cx="308520" cy="162360"/>
              </p14:xfrm>
            </p:contentPart>
          </mc:Choice>
          <mc:Fallback xmlns="">
            <p:pic>
              <p:nvPicPr>
                <p:cNvPr id="297" name="Freihand 296">
                  <a:extLst>
                    <a:ext uri="{FF2B5EF4-FFF2-40B4-BE49-F238E27FC236}">
                      <a16:creationId xmlns:a16="http://schemas.microsoft.com/office/drawing/2014/main" id="{C36EC1D8-3767-EBF2-2FF5-C0A1D5F3DB52}"/>
                    </a:ext>
                  </a:extLst>
                </p:cNvPr>
                <p:cNvPicPr/>
                <p:nvPr/>
              </p:nvPicPr>
              <p:blipFill>
                <a:blip r:embed="rId483"/>
                <a:stretch>
                  <a:fillRect/>
                </a:stretch>
              </p:blipFill>
              <p:spPr>
                <a:xfrm>
                  <a:off x="6772189" y="5041342"/>
                  <a:ext cx="326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8" name="Freihand 297">
                  <a:extLst>
                    <a:ext uri="{FF2B5EF4-FFF2-40B4-BE49-F238E27FC236}">
                      <a16:creationId xmlns:a16="http://schemas.microsoft.com/office/drawing/2014/main" id="{E6E8BA48-C709-F31A-4C83-41F4F29DC713}"/>
                    </a:ext>
                  </a:extLst>
                </p14:cNvPr>
                <p14:cNvContentPartPr/>
                <p14:nvPr/>
              </p14:nvContentPartPr>
              <p14:xfrm>
                <a:off x="7136869" y="5003542"/>
                <a:ext cx="109800" cy="256680"/>
              </p14:xfrm>
            </p:contentPart>
          </mc:Choice>
          <mc:Fallback xmlns="">
            <p:pic>
              <p:nvPicPr>
                <p:cNvPr id="298" name="Freihand 297">
                  <a:extLst>
                    <a:ext uri="{FF2B5EF4-FFF2-40B4-BE49-F238E27FC236}">
                      <a16:creationId xmlns:a16="http://schemas.microsoft.com/office/drawing/2014/main" id="{E6E8BA48-C709-F31A-4C83-41F4F29DC713}"/>
                    </a:ext>
                  </a:extLst>
                </p:cNvPr>
                <p:cNvPicPr/>
                <p:nvPr/>
              </p:nvPicPr>
              <p:blipFill>
                <a:blip r:embed="rId485"/>
                <a:stretch>
                  <a:fillRect/>
                </a:stretch>
              </p:blipFill>
              <p:spPr>
                <a:xfrm>
                  <a:off x="7127869" y="4994902"/>
                  <a:ext cx="1274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9" name="Freihand 298">
                  <a:extLst>
                    <a:ext uri="{FF2B5EF4-FFF2-40B4-BE49-F238E27FC236}">
                      <a16:creationId xmlns:a16="http://schemas.microsoft.com/office/drawing/2014/main" id="{A4EFFB3E-B3E3-2543-3DFF-8A6C37400AC5}"/>
                    </a:ext>
                  </a:extLst>
                </p14:cNvPr>
                <p14:cNvContentPartPr/>
                <p14:nvPr/>
              </p14:nvContentPartPr>
              <p14:xfrm>
                <a:off x="7244869" y="4878982"/>
                <a:ext cx="77400" cy="191880"/>
              </p14:xfrm>
            </p:contentPart>
          </mc:Choice>
          <mc:Fallback xmlns="">
            <p:pic>
              <p:nvPicPr>
                <p:cNvPr id="299" name="Freihand 298">
                  <a:extLst>
                    <a:ext uri="{FF2B5EF4-FFF2-40B4-BE49-F238E27FC236}">
                      <a16:creationId xmlns:a16="http://schemas.microsoft.com/office/drawing/2014/main" id="{A4EFFB3E-B3E3-2543-3DFF-8A6C37400AC5}"/>
                    </a:ext>
                  </a:extLst>
                </p:cNvPr>
                <p:cNvPicPr/>
                <p:nvPr/>
              </p:nvPicPr>
              <p:blipFill>
                <a:blip r:embed="rId487"/>
                <a:stretch>
                  <a:fillRect/>
                </a:stretch>
              </p:blipFill>
              <p:spPr>
                <a:xfrm>
                  <a:off x="7236229" y="4870342"/>
                  <a:ext cx="950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0" name="Freihand 299">
                  <a:extLst>
                    <a:ext uri="{FF2B5EF4-FFF2-40B4-BE49-F238E27FC236}">
                      <a16:creationId xmlns:a16="http://schemas.microsoft.com/office/drawing/2014/main" id="{75CD8ED3-1216-8EE9-5B70-753C6D8791F4}"/>
                    </a:ext>
                  </a:extLst>
                </p14:cNvPr>
                <p14:cNvContentPartPr/>
                <p14:nvPr/>
              </p14:nvContentPartPr>
              <p14:xfrm>
                <a:off x="7348909" y="4912462"/>
                <a:ext cx="228240" cy="136440"/>
              </p14:xfrm>
            </p:contentPart>
          </mc:Choice>
          <mc:Fallback xmlns="">
            <p:pic>
              <p:nvPicPr>
                <p:cNvPr id="300" name="Freihand 299">
                  <a:extLst>
                    <a:ext uri="{FF2B5EF4-FFF2-40B4-BE49-F238E27FC236}">
                      <a16:creationId xmlns:a16="http://schemas.microsoft.com/office/drawing/2014/main" id="{75CD8ED3-1216-8EE9-5B70-753C6D8791F4}"/>
                    </a:ext>
                  </a:extLst>
                </p:cNvPr>
                <p:cNvPicPr/>
                <p:nvPr/>
              </p:nvPicPr>
              <p:blipFill>
                <a:blip r:embed="rId489"/>
                <a:stretch>
                  <a:fillRect/>
                </a:stretch>
              </p:blipFill>
              <p:spPr>
                <a:xfrm>
                  <a:off x="7339909" y="4903822"/>
                  <a:ext cx="245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1" name="Freihand 300">
                  <a:extLst>
                    <a:ext uri="{FF2B5EF4-FFF2-40B4-BE49-F238E27FC236}">
                      <a16:creationId xmlns:a16="http://schemas.microsoft.com/office/drawing/2014/main" id="{666C786C-66D8-6E71-48B7-4D4A887CCD2E}"/>
                    </a:ext>
                  </a:extLst>
                </p14:cNvPr>
                <p14:cNvContentPartPr/>
                <p14:nvPr/>
              </p14:nvContentPartPr>
              <p14:xfrm>
                <a:off x="7575349" y="4868182"/>
                <a:ext cx="82800" cy="139680"/>
              </p14:xfrm>
            </p:contentPart>
          </mc:Choice>
          <mc:Fallback xmlns="">
            <p:pic>
              <p:nvPicPr>
                <p:cNvPr id="301" name="Freihand 300">
                  <a:extLst>
                    <a:ext uri="{FF2B5EF4-FFF2-40B4-BE49-F238E27FC236}">
                      <a16:creationId xmlns:a16="http://schemas.microsoft.com/office/drawing/2014/main" id="{666C786C-66D8-6E71-48B7-4D4A887CCD2E}"/>
                    </a:ext>
                  </a:extLst>
                </p:cNvPr>
                <p:cNvPicPr/>
                <p:nvPr/>
              </p:nvPicPr>
              <p:blipFill>
                <a:blip r:embed="rId491"/>
                <a:stretch>
                  <a:fillRect/>
                </a:stretch>
              </p:blipFill>
              <p:spPr>
                <a:xfrm>
                  <a:off x="7566709" y="4859182"/>
                  <a:ext cx="100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2" name="Freihand 301">
                  <a:extLst>
                    <a:ext uri="{FF2B5EF4-FFF2-40B4-BE49-F238E27FC236}">
                      <a16:creationId xmlns:a16="http://schemas.microsoft.com/office/drawing/2014/main" id="{F6DF1DB1-48D8-12DF-4F07-C472FC12F702}"/>
                    </a:ext>
                  </a:extLst>
                </p14:cNvPr>
                <p14:cNvContentPartPr/>
                <p14:nvPr/>
              </p14:nvContentPartPr>
              <p14:xfrm>
                <a:off x="7682269" y="4858822"/>
                <a:ext cx="208080" cy="64080"/>
              </p14:xfrm>
            </p:contentPart>
          </mc:Choice>
          <mc:Fallback xmlns="">
            <p:pic>
              <p:nvPicPr>
                <p:cNvPr id="302" name="Freihand 301">
                  <a:extLst>
                    <a:ext uri="{FF2B5EF4-FFF2-40B4-BE49-F238E27FC236}">
                      <a16:creationId xmlns:a16="http://schemas.microsoft.com/office/drawing/2014/main" id="{F6DF1DB1-48D8-12DF-4F07-C472FC12F702}"/>
                    </a:ext>
                  </a:extLst>
                </p:cNvPr>
                <p:cNvPicPr/>
                <p:nvPr/>
              </p:nvPicPr>
              <p:blipFill>
                <a:blip r:embed="rId493"/>
                <a:stretch>
                  <a:fillRect/>
                </a:stretch>
              </p:blipFill>
              <p:spPr>
                <a:xfrm>
                  <a:off x="7673629" y="4850182"/>
                  <a:ext cx="225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3" name="Freihand 302">
                  <a:extLst>
                    <a:ext uri="{FF2B5EF4-FFF2-40B4-BE49-F238E27FC236}">
                      <a16:creationId xmlns:a16="http://schemas.microsoft.com/office/drawing/2014/main" id="{6187ED1E-69FD-67F8-DEA7-2FB0F6BD88AC}"/>
                    </a:ext>
                  </a:extLst>
                </p14:cNvPr>
                <p14:cNvContentPartPr/>
                <p14:nvPr/>
              </p14:nvContentPartPr>
              <p14:xfrm>
                <a:off x="8011669" y="4640662"/>
                <a:ext cx="351720" cy="273240"/>
              </p14:xfrm>
            </p:contentPart>
          </mc:Choice>
          <mc:Fallback xmlns="">
            <p:pic>
              <p:nvPicPr>
                <p:cNvPr id="303" name="Freihand 302">
                  <a:extLst>
                    <a:ext uri="{FF2B5EF4-FFF2-40B4-BE49-F238E27FC236}">
                      <a16:creationId xmlns:a16="http://schemas.microsoft.com/office/drawing/2014/main" id="{6187ED1E-69FD-67F8-DEA7-2FB0F6BD88AC}"/>
                    </a:ext>
                  </a:extLst>
                </p:cNvPr>
                <p:cNvPicPr/>
                <p:nvPr/>
              </p:nvPicPr>
              <p:blipFill>
                <a:blip r:embed="rId495"/>
                <a:stretch>
                  <a:fillRect/>
                </a:stretch>
              </p:blipFill>
              <p:spPr>
                <a:xfrm>
                  <a:off x="8003029" y="4631662"/>
                  <a:ext cx="3693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4" name="Freihand 303">
                  <a:extLst>
                    <a:ext uri="{FF2B5EF4-FFF2-40B4-BE49-F238E27FC236}">
                      <a16:creationId xmlns:a16="http://schemas.microsoft.com/office/drawing/2014/main" id="{4988BCA5-D570-F514-674A-29DE2EDF1E9C}"/>
                    </a:ext>
                  </a:extLst>
                </p14:cNvPr>
                <p14:cNvContentPartPr/>
                <p14:nvPr/>
              </p14:nvContentPartPr>
              <p14:xfrm>
                <a:off x="8209669" y="4538422"/>
                <a:ext cx="30240" cy="15840"/>
              </p14:xfrm>
            </p:contentPart>
          </mc:Choice>
          <mc:Fallback xmlns="">
            <p:pic>
              <p:nvPicPr>
                <p:cNvPr id="304" name="Freihand 303">
                  <a:extLst>
                    <a:ext uri="{FF2B5EF4-FFF2-40B4-BE49-F238E27FC236}">
                      <a16:creationId xmlns:a16="http://schemas.microsoft.com/office/drawing/2014/main" id="{4988BCA5-D570-F514-674A-29DE2EDF1E9C}"/>
                    </a:ext>
                  </a:extLst>
                </p:cNvPr>
                <p:cNvPicPr/>
                <p:nvPr/>
              </p:nvPicPr>
              <p:blipFill>
                <a:blip r:embed="rId497"/>
                <a:stretch>
                  <a:fillRect/>
                </a:stretch>
              </p:blipFill>
              <p:spPr>
                <a:xfrm>
                  <a:off x="8201029" y="4529782"/>
                  <a:ext cx="47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5" name="Freihand 304">
                  <a:extLst>
                    <a:ext uri="{FF2B5EF4-FFF2-40B4-BE49-F238E27FC236}">
                      <a16:creationId xmlns:a16="http://schemas.microsoft.com/office/drawing/2014/main" id="{EF03CFF2-F82A-DB81-A1E2-7640437FE18A}"/>
                    </a:ext>
                  </a:extLst>
                </p14:cNvPr>
                <p14:cNvContentPartPr/>
                <p14:nvPr/>
              </p14:nvContentPartPr>
              <p14:xfrm>
                <a:off x="7083589" y="5365342"/>
                <a:ext cx="143640" cy="246600"/>
              </p14:xfrm>
            </p:contentPart>
          </mc:Choice>
          <mc:Fallback xmlns="">
            <p:pic>
              <p:nvPicPr>
                <p:cNvPr id="305" name="Freihand 304">
                  <a:extLst>
                    <a:ext uri="{FF2B5EF4-FFF2-40B4-BE49-F238E27FC236}">
                      <a16:creationId xmlns:a16="http://schemas.microsoft.com/office/drawing/2014/main" id="{EF03CFF2-F82A-DB81-A1E2-7640437FE18A}"/>
                    </a:ext>
                  </a:extLst>
                </p:cNvPr>
                <p:cNvPicPr/>
                <p:nvPr/>
              </p:nvPicPr>
              <p:blipFill>
                <a:blip r:embed="rId499"/>
                <a:stretch>
                  <a:fillRect/>
                </a:stretch>
              </p:blipFill>
              <p:spPr>
                <a:xfrm>
                  <a:off x="7074589" y="5356702"/>
                  <a:ext cx="1612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6" name="Freihand 305">
                  <a:extLst>
                    <a:ext uri="{FF2B5EF4-FFF2-40B4-BE49-F238E27FC236}">
                      <a16:creationId xmlns:a16="http://schemas.microsoft.com/office/drawing/2014/main" id="{1221ECD4-43A1-A562-CF69-AABEDFADF475}"/>
                    </a:ext>
                  </a:extLst>
                </p14:cNvPr>
                <p14:cNvContentPartPr/>
                <p14:nvPr/>
              </p14:nvContentPartPr>
              <p14:xfrm>
                <a:off x="7226869" y="5323222"/>
                <a:ext cx="136080" cy="219240"/>
              </p14:xfrm>
            </p:contentPart>
          </mc:Choice>
          <mc:Fallback xmlns="">
            <p:pic>
              <p:nvPicPr>
                <p:cNvPr id="306" name="Freihand 305">
                  <a:extLst>
                    <a:ext uri="{FF2B5EF4-FFF2-40B4-BE49-F238E27FC236}">
                      <a16:creationId xmlns:a16="http://schemas.microsoft.com/office/drawing/2014/main" id="{1221ECD4-43A1-A562-CF69-AABEDFADF475}"/>
                    </a:ext>
                  </a:extLst>
                </p:cNvPr>
                <p:cNvPicPr/>
                <p:nvPr/>
              </p:nvPicPr>
              <p:blipFill>
                <a:blip r:embed="rId501"/>
                <a:stretch>
                  <a:fillRect/>
                </a:stretch>
              </p:blipFill>
              <p:spPr>
                <a:xfrm>
                  <a:off x="7218229" y="5314582"/>
                  <a:ext cx="1537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7" name="Freihand 306">
                  <a:extLst>
                    <a:ext uri="{FF2B5EF4-FFF2-40B4-BE49-F238E27FC236}">
                      <a16:creationId xmlns:a16="http://schemas.microsoft.com/office/drawing/2014/main" id="{DEA9632B-EA31-AD5C-847F-BFCE07C008FA}"/>
                    </a:ext>
                  </a:extLst>
                </p14:cNvPr>
                <p14:cNvContentPartPr/>
                <p14:nvPr/>
              </p14:nvContentPartPr>
              <p14:xfrm>
                <a:off x="7372309" y="5348062"/>
                <a:ext cx="299880" cy="110160"/>
              </p14:xfrm>
            </p:contentPart>
          </mc:Choice>
          <mc:Fallback xmlns="">
            <p:pic>
              <p:nvPicPr>
                <p:cNvPr id="307" name="Freihand 306">
                  <a:extLst>
                    <a:ext uri="{FF2B5EF4-FFF2-40B4-BE49-F238E27FC236}">
                      <a16:creationId xmlns:a16="http://schemas.microsoft.com/office/drawing/2014/main" id="{DEA9632B-EA31-AD5C-847F-BFCE07C008FA}"/>
                    </a:ext>
                  </a:extLst>
                </p:cNvPr>
                <p:cNvPicPr/>
                <p:nvPr/>
              </p:nvPicPr>
              <p:blipFill>
                <a:blip r:embed="rId503"/>
                <a:stretch>
                  <a:fillRect/>
                </a:stretch>
              </p:blipFill>
              <p:spPr>
                <a:xfrm>
                  <a:off x="7363309" y="5339062"/>
                  <a:ext cx="317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8" name="Freihand 307">
                  <a:extLst>
                    <a:ext uri="{FF2B5EF4-FFF2-40B4-BE49-F238E27FC236}">
                      <a16:creationId xmlns:a16="http://schemas.microsoft.com/office/drawing/2014/main" id="{F22C62C7-04AC-CC49-743B-781456EA2D1F}"/>
                    </a:ext>
                  </a:extLst>
                </p14:cNvPr>
                <p14:cNvContentPartPr/>
                <p14:nvPr/>
              </p14:nvContentPartPr>
              <p14:xfrm>
                <a:off x="7532869" y="5193622"/>
                <a:ext cx="12600" cy="26280"/>
              </p14:xfrm>
            </p:contentPart>
          </mc:Choice>
          <mc:Fallback xmlns="">
            <p:pic>
              <p:nvPicPr>
                <p:cNvPr id="308" name="Freihand 307">
                  <a:extLst>
                    <a:ext uri="{FF2B5EF4-FFF2-40B4-BE49-F238E27FC236}">
                      <a16:creationId xmlns:a16="http://schemas.microsoft.com/office/drawing/2014/main" id="{F22C62C7-04AC-CC49-743B-781456EA2D1F}"/>
                    </a:ext>
                  </a:extLst>
                </p:cNvPr>
                <p:cNvPicPr/>
                <p:nvPr/>
              </p:nvPicPr>
              <p:blipFill>
                <a:blip r:embed="rId505"/>
                <a:stretch>
                  <a:fillRect/>
                </a:stretch>
              </p:blipFill>
              <p:spPr>
                <a:xfrm>
                  <a:off x="7523869" y="5184982"/>
                  <a:ext cx="30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9" name="Freihand 308">
                  <a:extLst>
                    <a:ext uri="{FF2B5EF4-FFF2-40B4-BE49-F238E27FC236}">
                      <a16:creationId xmlns:a16="http://schemas.microsoft.com/office/drawing/2014/main" id="{4B3675A5-2B2A-EEED-BDDF-211DFF7E999B}"/>
                    </a:ext>
                  </a:extLst>
                </p14:cNvPr>
                <p14:cNvContentPartPr/>
                <p14:nvPr/>
              </p14:nvContentPartPr>
              <p14:xfrm>
                <a:off x="6906109" y="5380462"/>
                <a:ext cx="96480" cy="104400"/>
              </p14:xfrm>
            </p:contentPart>
          </mc:Choice>
          <mc:Fallback xmlns="">
            <p:pic>
              <p:nvPicPr>
                <p:cNvPr id="309" name="Freihand 308">
                  <a:extLst>
                    <a:ext uri="{FF2B5EF4-FFF2-40B4-BE49-F238E27FC236}">
                      <a16:creationId xmlns:a16="http://schemas.microsoft.com/office/drawing/2014/main" id="{4B3675A5-2B2A-EEED-BDDF-211DFF7E999B}"/>
                    </a:ext>
                  </a:extLst>
                </p:cNvPr>
                <p:cNvPicPr/>
                <p:nvPr/>
              </p:nvPicPr>
              <p:blipFill>
                <a:blip r:embed="rId507"/>
                <a:stretch>
                  <a:fillRect/>
                </a:stretch>
              </p:blipFill>
              <p:spPr>
                <a:xfrm>
                  <a:off x="6897109" y="5371462"/>
                  <a:ext cx="114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0" name="Freihand 309">
                  <a:extLst>
                    <a:ext uri="{FF2B5EF4-FFF2-40B4-BE49-F238E27FC236}">
                      <a16:creationId xmlns:a16="http://schemas.microsoft.com/office/drawing/2014/main" id="{25C33012-959D-909A-3440-978E29F6497E}"/>
                    </a:ext>
                  </a:extLst>
                </p14:cNvPr>
                <p14:cNvContentPartPr/>
                <p14:nvPr/>
              </p14:nvContentPartPr>
              <p14:xfrm>
                <a:off x="7553029" y="5082382"/>
                <a:ext cx="88200" cy="71640"/>
              </p14:xfrm>
            </p:contentPart>
          </mc:Choice>
          <mc:Fallback xmlns="">
            <p:pic>
              <p:nvPicPr>
                <p:cNvPr id="310" name="Freihand 309">
                  <a:extLst>
                    <a:ext uri="{FF2B5EF4-FFF2-40B4-BE49-F238E27FC236}">
                      <a16:creationId xmlns:a16="http://schemas.microsoft.com/office/drawing/2014/main" id="{25C33012-959D-909A-3440-978E29F6497E}"/>
                    </a:ext>
                  </a:extLst>
                </p:cNvPr>
                <p:cNvPicPr/>
                <p:nvPr/>
              </p:nvPicPr>
              <p:blipFill>
                <a:blip r:embed="rId509"/>
                <a:stretch>
                  <a:fillRect/>
                </a:stretch>
              </p:blipFill>
              <p:spPr>
                <a:xfrm>
                  <a:off x="7544029" y="5073382"/>
                  <a:ext cx="105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1" name="Freihand 310">
                  <a:extLst>
                    <a:ext uri="{FF2B5EF4-FFF2-40B4-BE49-F238E27FC236}">
                      <a16:creationId xmlns:a16="http://schemas.microsoft.com/office/drawing/2014/main" id="{FC11BACD-2350-D65D-AB92-15F91F181C64}"/>
                    </a:ext>
                  </a:extLst>
                </p14:cNvPr>
                <p14:cNvContentPartPr/>
                <p14:nvPr/>
              </p14:nvContentPartPr>
              <p14:xfrm>
                <a:off x="7616389" y="5055022"/>
                <a:ext cx="25200" cy="51480"/>
              </p14:xfrm>
            </p:contentPart>
          </mc:Choice>
          <mc:Fallback xmlns="">
            <p:pic>
              <p:nvPicPr>
                <p:cNvPr id="311" name="Freihand 310">
                  <a:extLst>
                    <a:ext uri="{FF2B5EF4-FFF2-40B4-BE49-F238E27FC236}">
                      <a16:creationId xmlns:a16="http://schemas.microsoft.com/office/drawing/2014/main" id="{FC11BACD-2350-D65D-AB92-15F91F181C64}"/>
                    </a:ext>
                  </a:extLst>
                </p:cNvPr>
                <p:cNvPicPr/>
                <p:nvPr/>
              </p:nvPicPr>
              <p:blipFill>
                <a:blip r:embed="rId511"/>
                <a:stretch>
                  <a:fillRect/>
                </a:stretch>
              </p:blipFill>
              <p:spPr>
                <a:xfrm>
                  <a:off x="7607749" y="5046022"/>
                  <a:ext cx="42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2" name="Freihand 311">
                  <a:extLst>
                    <a:ext uri="{FF2B5EF4-FFF2-40B4-BE49-F238E27FC236}">
                      <a16:creationId xmlns:a16="http://schemas.microsoft.com/office/drawing/2014/main" id="{C8E254BC-B8E5-3546-421E-FDD35A43165A}"/>
                    </a:ext>
                  </a:extLst>
                </p14:cNvPr>
                <p14:cNvContentPartPr/>
                <p14:nvPr/>
              </p14:nvContentPartPr>
              <p14:xfrm>
                <a:off x="7657789" y="5255182"/>
                <a:ext cx="114840" cy="66240"/>
              </p14:xfrm>
            </p:contentPart>
          </mc:Choice>
          <mc:Fallback xmlns="">
            <p:pic>
              <p:nvPicPr>
                <p:cNvPr id="312" name="Freihand 311">
                  <a:extLst>
                    <a:ext uri="{FF2B5EF4-FFF2-40B4-BE49-F238E27FC236}">
                      <a16:creationId xmlns:a16="http://schemas.microsoft.com/office/drawing/2014/main" id="{C8E254BC-B8E5-3546-421E-FDD35A43165A}"/>
                    </a:ext>
                  </a:extLst>
                </p:cNvPr>
                <p:cNvPicPr/>
                <p:nvPr/>
              </p:nvPicPr>
              <p:blipFill>
                <a:blip r:embed="rId513"/>
                <a:stretch>
                  <a:fillRect/>
                </a:stretch>
              </p:blipFill>
              <p:spPr>
                <a:xfrm>
                  <a:off x="7649149" y="5246542"/>
                  <a:ext cx="132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3" name="Freihand 312">
                  <a:extLst>
                    <a:ext uri="{FF2B5EF4-FFF2-40B4-BE49-F238E27FC236}">
                      <a16:creationId xmlns:a16="http://schemas.microsoft.com/office/drawing/2014/main" id="{0B14A627-C020-460A-A18B-B24B727A137E}"/>
                    </a:ext>
                  </a:extLst>
                </p14:cNvPr>
                <p14:cNvContentPartPr/>
                <p14:nvPr/>
              </p14:nvContentPartPr>
              <p14:xfrm>
                <a:off x="7857589" y="5114062"/>
                <a:ext cx="132120" cy="144000"/>
              </p14:xfrm>
            </p:contentPart>
          </mc:Choice>
          <mc:Fallback xmlns="">
            <p:pic>
              <p:nvPicPr>
                <p:cNvPr id="313" name="Freihand 312">
                  <a:extLst>
                    <a:ext uri="{FF2B5EF4-FFF2-40B4-BE49-F238E27FC236}">
                      <a16:creationId xmlns:a16="http://schemas.microsoft.com/office/drawing/2014/main" id="{0B14A627-C020-460A-A18B-B24B727A137E}"/>
                    </a:ext>
                  </a:extLst>
                </p:cNvPr>
                <p:cNvPicPr/>
                <p:nvPr/>
              </p:nvPicPr>
              <p:blipFill>
                <a:blip r:embed="rId515"/>
                <a:stretch>
                  <a:fillRect/>
                </a:stretch>
              </p:blipFill>
              <p:spPr>
                <a:xfrm>
                  <a:off x="7848589" y="5105062"/>
                  <a:ext cx="149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4" name="Freihand 313">
                  <a:extLst>
                    <a:ext uri="{FF2B5EF4-FFF2-40B4-BE49-F238E27FC236}">
                      <a16:creationId xmlns:a16="http://schemas.microsoft.com/office/drawing/2014/main" id="{ADD52622-2FC2-7690-3186-6DA3B556F3EB}"/>
                    </a:ext>
                  </a:extLst>
                </p14:cNvPr>
                <p14:cNvContentPartPr/>
                <p14:nvPr/>
              </p14:nvContentPartPr>
              <p14:xfrm>
                <a:off x="7855789" y="5156542"/>
                <a:ext cx="38520" cy="34560"/>
              </p14:xfrm>
            </p:contentPart>
          </mc:Choice>
          <mc:Fallback xmlns="">
            <p:pic>
              <p:nvPicPr>
                <p:cNvPr id="314" name="Freihand 313">
                  <a:extLst>
                    <a:ext uri="{FF2B5EF4-FFF2-40B4-BE49-F238E27FC236}">
                      <a16:creationId xmlns:a16="http://schemas.microsoft.com/office/drawing/2014/main" id="{ADD52622-2FC2-7690-3186-6DA3B556F3EB}"/>
                    </a:ext>
                  </a:extLst>
                </p:cNvPr>
                <p:cNvPicPr/>
                <p:nvPr/>
              </p:nvPicPr>
              <p:blipFill>
                <a:blip r:embed="rId517"/>
                <a:stretch>
                  <a:fillRect/>
                </a:stretch>
              </p:blipFill>
              <p:spPr>
                <a:xfrm>
                  <a:off x="7847149" y="5147902"/>
                  <a:ext cx="561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5" name="Freihand 314">
                  <a:extLst>
                    <a:ext uri="{FF2B5EF4-FFF2-40B4-BE49-F238E27FC236}">
                      <a16:creationId xmlns:a16="http://schemas.microsoft.com/office/drawing/2014/main" id="{58C7020F-0091-0C99-FB01-0E6ED69F4396}"/>
                    </a:ext>
                  </a:extLst>
                </p14:cNvPr>
                <p14:cNvContentPartPr/>
                <p14:nvPr/>
              </p14:nvContentPartPr>
              <p14:xfrm>
                <a:off x="7969909" y="4938022"/>
                <a:ext cx="313560" cy="257760"/>
              </p14:xfrm>
            </p:contentPart>
          </mc:Choice>
          <mc:Fallback xmlns="">
            <p:pic>
              <p:nvPicPr>
                <p:cNvPr id="315" name="Freihand 314">
                  <a:extLst>
                    <a:ext uri="{FF2B5EF4-FFF2-40B4-BE49-F238E27FC236}">
                      <a16:creationId xmlns:a16="http://schemas.microsoft.com/office/drawing/2014/main" id="{58C7020F-0091-0C99-FB01-0E6ED69F4396}"/>
                    </a:ext>
                  </a:extLst>
                </p:cNvPr>
                <p:cNvPicPr/>
                <p:nvPr/>
              </p:nvPicPr>
              <p:blipFill>
                <a:blip r:embed="rId519"/>
                <a:stretch>
                  <a:fillRect/>
                </a:stretch>
              </p:blipFill>
              <p:spPr>
                <a:xfrm>
                  <a:off x="7960909" y="4929382"/>
                  <a:ext cx="3312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6" name="Freihand 315">
                  <a:extLst>
                    <a:ext uri="{FF2B5EF4-FFF2-40B4-BE49-F238E27FC236}">
                      <a16:creationId xmlns:a16="http://schemas.microsoft.com/office/drawing/2014/main" id="{EE907494-9468-8637-8417-009DAB9035B5}"/>
                    </a:ext>
                  </a:extLst>
                </p14:cNvPr>
                <p14:cNvContentPartPr/>
                <p14:nvPr/>
              </p14:nvContentPartPr>
              <p14:xfrm>
                <a:off x="8316229" y="4871782"/>
                <a:ext cx="203040" cy="113400"/>
              </p14:xfrm>
            </p:contentPart>
          </mc:Choice>
          <mc:Fallback xmlns="">
            <p:pic>
              <p:nvPicPr>
                <p:cNvPr id="316" name="Freihand 315">
                  <a:extLst>
                    <a:ext uri="{FF2B5EF4-FFF2-40B4-BE49-F238E27FC236}">
                      <a16:creationId xmlns:a16="http://schemas.microsoft.com/office/drawing/2014/main" id="{EE907494-9468-8637-8417-009DAB9035B5}"/>
                    </a:ext>
                  </a:extLst>
                </p:cNvPr>
                <p:cNvPicPr/>
                <p:nvPr/>
              </p:nvPicPr>
              <p:blipFill>
                <a:blip r:embed="rId521"/>
                <a:stretch>
                  <a:fillRect/>
                </a:stretch>
              </p:blipFill>
              <p:spPr>
                <a:xfrm>
                  <a:off x="8307589" y="4863142"/>
                  <a:ext cx="220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8" name="Freihand 317">
                  <a:extLst>
                    <a:ext uri="{FF2B5EF4-FFF2-40B4-BE49-F238E27FC236}">
                      <a16:creationId xmlns:a16="http://schemas.microsoft.com/office/drawing/2014/main" id="{2A879844-E829-4EFB-C26D-7D6B0DC1E420}"/>
                    </a:ext>
                  </a:extLst>
                </p14:cNvPr>
                <p14:cNvContentPartPr/>
                <p14:nvPr/>
              </p14:nvContentPartPr>
              <p14:xfrm>
                <a:off x="7420549" y="5642542"/>
                <a:ext cx="162000" cy="230400"/>
              </p14:xfrm>
            </p:contentPart>
          </mc:Choice>
          <mc:Fallback xmlns="">
            <p:pic>
              <p:nvPicPr>
                <p:cNvPr id="318" name="Freihand 317">
                  <a:extLst>
                    <a:ext uri="{FF2B5EF4-FFF2-40B4-BE49-F238E27FC236}">
                      <a16:creationId xmlns:a16="http://schemas.microsoft.com/office/drawing/2014/main" id="{2A879844-E829-4EFB-C26D-7D6B0DC1E420}"/>
                    </a:ext>
                  </a:extLst>
                </p:cNvPr>
                <p:cNvPicPr/>
                <p:nvPr/>
              </p:nvPicPr>
              <p:blipFill>
                <a:blip r:embed="rId523"/>
                <a:stretch>
                  <a:fillRect/>
                </a:stretch>
              </p:blipFill>
              <p:spPr>
                <a:xfrm>
                  <a:off x="7411909" y="5633902"/>
                  <a:ext cx="1796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9" name="Freihand 318">
                  <a:extLst>
                    <a:ext uri="{FF2B5EF4-FFF2-40B4-BE49-F238E27FC236}">
                      <a16:creationId xmlns:a16="http://schemas.microsoft.com/office/drawing/2014/main" id="{67BFF684-FE0C-80C5-5C4C-011E9321C363}"/>
                    </a:ext>
                  </a:extLst>
                </p14:cNvPr>
                <p14:cNvContentPartPr/>
                <p14:nvPr/>
              </p14:nvContentPartPr>
              <p14:xfrm>
                <a:off x="7661389" y="5560102"/>
                <a:ext cx="136440" cy="191160"/>
              </p14:xfrm>
            </p:contentPart>
          </mc:Choice>
          <mc:Fallback xmlns="">
            <p:pic>
              <p:nvPicPr>
                <p:cNvPr id="319" name="Freihand 318">
                  <a:extLst>
                    <a:ext uri="{FF2B5EF4-FFF2-40B4-BE49-F238E27FC236}">
                      <a16:creationId xmlns:a16="http://schemas.microsoft.com/office/drawing/2014/main" id="{67BFF684-FE0C-80C5-5C4C-011E9321C363}"/>
                    </a:ext>
                  </a:extLst>
                </p:cNvPr>
                <p:cNvPicPr/>
                <p:nvPr/>
              </p:nvPicPr>
              <p:blipFill>
                <a:blip r:embed="rId525"/>
                <a:stretch>
                  <a:fillRect/>
                </a:stretch>
              </p:blipFill>
              <p:spPr>
                <a:xfrm>
                  <a:off x="7652389" y="5551102"/>
                  <a:ext cx="154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0" name="Freihand 319">
                  <a:extLst>
                    <a:ext uri="{FF2B5EF4-FFF2-40B4-BE49-F238E27FC236}">
                      <a16:creationId xmlns:a16="http://schemas.microsoft.com/office/drawing/2014/main" id="{97885E46-8319-E496-3AE1-1C75D895B0F3}"/>
                    </a:ext>
                  </a:extLst>
                </p14:cNvPr>
                <p14:cNvContentPartPr/>
                <p14:nvPr/>
              </p14:nvContentPartPr>
              <p14:xfrm>
                <a:off x="7832749" y="5517982"/>
                <a:ext cx="74160" cy="122760"/>
              </p14:xfrm>
            </p:contentPart>
          </mc:Choice>
          <mc:Fallback xmlns="">
            <p:pic>
              <p:nvPicPr>
                <p:cNvPr id="320" name="Freihand 319">
                  <a:extLst>
                    <a:ext uri="{FF2B5EF4-FFF2-40B4-BE49-F238E27FC236}">
                      <a16:creationId xmlns:a16="http://schemas.microsoft.com/office/drawing/2014/main" id="{97885E46-8319-E496-3AE1-1C75D895B0F3}"/>
                    </a:ext>
                  </a:extLst>
                </p:cNvPr>
                <p:cNvPicPr/>
                <p:nvPr/>
              </p:nvPicPr>
              <p:blipFill>
                <a:blip r:embed="rId527"/>
                <a:stretch>
                  <a:fillRect/>
                </a:stretch>
              </p:blipFill>
              <p:spPr>
                <a:xfrm>
                  <a:off x="7823749" y="5509342"/>
                  <a:ext cx="91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1" name="Freihand 320">
                  <a:extLst>
                    <a:ext uri="{FF2B5EF4-FFF2-40B4-BE49-F238E27FC236}">
                      <a16:creationId xmlns:a16="http://schemas.microsoft.com/office/drawing/2014/main" id="{D594C748-18EB-BFCB-D81A-6BC84190A26E}"/>
                    </a:ext>
                  </a:extLst>
                </p14:cNvPr>
                <p14:cNvContentPartPr/>
                <p14:nvPr/>
              </p14:nvContentPartPr>
              <p14:xfrm>
                <a:off x="7885309" y="5361382"/>
                <a:ext cx="180720" cy="198000"/>
              </p14:xfrm>
            </p:contentPart>
          </mc:Choice>
          <mc:Fallback xmlns="">
            <p:pic>
              <p:nvPicPr>
                <p:cNvPr id="321" name="Freihand 320">
                  <a:extLst>
                    <a:ext uri="{FF2B5EF4-FFF2-40B4-BE49-F238E27FC236}">
                      <a16:creationId xmlns:a16="http://schemas.microsoft.com/office/drawing/2014/main" id="{D594C748-18EB-BFCB-D81A-6BC84190A26E}"/>
                    </a:ext>
                  </a:extLst>
                </p:cNvPr>
                <p:cNvPicPr/>
                <p:nvPr/>
              </p:nvPicPr>
              <p:blipFill>
                <a:blip r:embed="rId529"/>
                <a:stretch>
                  <a:fillRect/>
                </a:stretch>
              </p:blipFill>
              <p:spPr>
                <a:xfrm>
                  <a:off x="7876669" y="5352742"/>
                  <a:ext cx="198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2" name="Freihand 321">
                  <a:extLst>
                    <a:ext uri="{FF2B5EF4-FFF2-40B4-BE49-F238E27FC236}">
                      <a16:creationId xmlns:a16="http://schemas.microsoft.com/office/drawing/2014/main" id="{D41D88B3-5C2B-632B-F77B-D60772366D02}"/>
                    </a:ext>
                  </a:extLst>
                </p14:cNvPr>
                <p14:cNvContentPartPr/>
                <p14:nvPr/>
              </p14:nvContentPartPr>
              <p14:xfrm>
                <a:off x="8051989" y="5199742"/>
                <a:ext cx="198360" cy="519480"/>
              </p14:xfrm>
            </p:contentPart>
          </mc:Choice>
          <mc:Fallback xmlns="">
            <p:pic>
              <p:nvPicPr>
                <p:cNvPr id="322" name="Freihand 321">
                  <a:extLst>
                    <a:ext uri="{FF2B5EF4-FFF2-40B4-BE49-F238E27FC236}">
                      <a16:creationId xmlns:a16="http://schemas.microsoft.com/office/drawing/2014/main" id="{D41D88B3-5C2B-632B-F77B-D60772366D02}"/>
                    </a:ext>
                  </a:extLst>
                </p:cNvPr>
                <p:cNvPicPr/>
                <p:nvPr/>
              </p:nvPicPr>
              <p:blipFill>
                <a:blip r:embed="rId531"/>
                <a:stretch>
                  <a:fillRect/>
                </a:stretch>
              </p:blipFill>
              <p:spPr>
                <a:xfrm>
                  <a:off x="8042989" y="5191102"/>
                  <a:ext cx="21600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3" name="Freihand 322">
                  <a:extLst>
                    <a:ext uri="{FF2B5EF4-FFF2-40B4-BE49-F238E27FC236}">
                      <a16:creationId xmlns:a16="http://schemas.microsoft.com/office/drawing/2014/main" id="{A8252555-EC18-067F-0D5A-17FFEFEBF513}"/>
                    </a:ext>
                  </a:extLst>
                </p14:cNvPr>
                <p14:cNvContentPartPr/>
                <p14:nvPr/>
              </p14:nvContentPartPr>
              <p14:xfrm>
                <a:off x="7160989" y="5650822"/>
                <a:ext cx="359640" cy="478800"/>
              </p14:xfrm>
            </p:contentPart>
          </mc:Choice>
          <mc:Fallback xmlns="">
            <p:pic>
              <p:nvPicPr>
                <p:cNvPr id="323" name="Freihand 322">
                  <a:extLst>
                    <a:ext uri="{FF2B5EF4-FFF2-40B4-BE49-F238E27FC236}">
                      <a16:creationId xmlns:a16="http://schemas.microsoft.com/office/drawing/2014/main" id="{A8252555-EC18-067F-0D5A-17FFEFEBF513}"/>
                    </a:ext>
                  </a:extLst>
                </p:cNvPr>
                <p:cNvPicPr/>
                <p:nvPr/>
              </p:nvPicPr>
              <p:blipFill>
                <a:blip r:embed="rId533"/>
                <a:stretch>
                  <a:fillRect/>
                </a:stretch>
              </p:blipFill>
              <p:spPr>
                <a:xfrm>
                  <a:off x="7152349" y="5642182"/>
                  <a:ext cx="37728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5" name="Freihand 324">
                  <a:extLst>
                    <a:ext uri="{FF2B5EF4-FFF2-40B4-BE49-F238E27FC236}">
                      <a16:creationId xmlns:a16="http://schemas.microsoft.com/office/drawing/2014/main" id="{11017446-0FB1-5AB6-EB17-49A768688B26}"/>
                    </a:ext>
                  </a:extLst>
                </p14:cNvPr>
                <p14:cNvContentPartPr/>
                <p14:nvPr/>
              </p14:nvContentPartPr>
              <p14:xfrm>
                <a:off x="9526189" y="3550942"/>
                <a:ext cx="160920" cy="39960"/>
              </p14:xfrm>
            </p:contentPart>
          </mc:Choice>
          <mc:Fallback xmlns="">
            <p:pic>
              <p:nvPicPr>
                <p:cNvPr id="325" name="Freihand 324">
                  <a:extLst>
                    <a:ext uri="{FF2B5EF4-FFF2-40B4-BE49-F238E27FC236}">
                      <a16:creationId xmlns:a16="http://schemas.microsoft.com/office/drawing/2014/main" id="{11017446-0FB1-5AB6-EB17-49A768688B26}"/>
                    </a:ext>
                  </a:extLst>
                </p:cNvPr>
                <p:cNvPicPr/>
                <p:nvPr/>
              </p:nvPicPr>
              <p:blipFill>
                <a:blip r:embed="rId535"/>
                <a:stretch>
                  <a:fillRect/>
                </a:stretch>
              </p:blipFill>
              <p:spPr>
                <a:xfrm>
                  <a:off x="9517189" y="3541942"/>
                  <a:ext cx="178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6" name="Freihand 325">
                  <a:extLst>
                    <a:ext uri="{FF2B5EF4-FFF2-40B4-BE49-F238E27FC236}">
                      <a16:creationId xmlns:a16="http://schemas.microsoft.com/office/drawing/2014/main" id="{04E26E5D-557C-F73E-94C5-D27E956962A4}"/>
                    </a:ext>
                  </a:extLst>
                </p14:cNvPr>
                <p14:cNvContentPartPr/>
                <p14:nvPr/>
              </p14:nvContentPartPr>
              <p14:xfrm>
                <a:off x="9507109" y="3603142"/>
                <a:ext cx="167040" cy="51480"/>
              </p14:xfrm>
            </p:contentPart>
          </mc:Choice>
          <mc:Fallback xmlns="">
            <p:pic>
              <p:nvPicPr>
                <p:cNvPr id="326" name="Freihand 325">
                  <a:extLst>
                    <a:ext uri="{FF2B5EF4-FFF2-40B4-BE49-F238E27FC236}">
                      <a16:creationId xmlns:a16="http://schemas.microsoft.com/office/drawing/2014/main" id="{04E26E5D-557C-F73E-94C5-D27E956962A4}"/>
                    </a:ext>
                  </a:extLst>
                </p:cNvPr>
                <p:cNvPicPr/>
                <p:nvPr/>
              </p:nvPicPr>
              <p:blipFill>
                <a:blip r:embed="rId537"/>
                <a:stretch>
                  <a:fillRect/>
                </a:stretch>
              </p:blipFill>
              <p:spPr>
                <a:xfrm>
                  <a:off x="9498109" y="3594142"/>
                  <a:ext cx="184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7" name="Freihand 326">
                  <a:extLst>
                    <a:ext uri="{FF2B5EF4-FFF2-40B4-BE49-F238E27FC236}">
                      <a16:creationId xmlns:a16="http://schemas.microsoft.com/office/drawing/2014/main" id="{95B63863-24A6-21DE-61F3-92F29F3DA965}"/>
                    </a:ext>
                  </a:extLst>
                </p14:cNvPr>
                <p14:cNvContentPartPr/>
                <p14:nvPr/>
              </p14:nvContentPartPr>
              <p14:xfrm>
                <a:off x="9877909" y="3490822"/>
                <a:ext cx="176760" cy="160200"/>
              </p14:xfrm>
            </p:contentPart>
          </mc:Choice>
          <mc:Fallback xmlns="">
            <p:pic>
              <p:nvPicPr>
                <p:cNvPr id="327" name="Freihand 326">
                  <a:extLst>
                    <a:ext uri="{FF2B5EF4-FFF2-40B4-BE49-F238E27FC236}">
                      <a16:creationId xmlns:a16="http://schemas.microsoft.com/office/drawing/2014/main" id="{95B63863-24A6-21DE-61F3-92F29F3DA965}"/>
                    </a:ext>
                  </a:extLst>
                </p:cNvPr>
                <p:cNvPicPr/>
                <p:nvPr/>
              </p:nvPicPr>
              <p:blipFill>
                <a:blip r:embed="rId539"/>
                <a:stretch>
                  <a:fillRect/>
                </a:stretch>
              </p:blipFill>
              <p:spPr>
                <a:xfrm>
                  <a:off x="9868909" y="3482182"/>
                  <a:ext cx="194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8" name="Freihand 327">
                  <a:extLst>
                    <a:ext uri="{FF2B5EF4-FFF2-40B4-BE49-F238E27FC236}">
                      <a16:creationId xmlns:a16="http://schemas.microsoft.com/office/drawing/2014/main" id="{30C8A9B4-CBF4-1889-F473-8F31F71C6D68}"/>
                    </a:ext>
                  </a:extLst>
                </p14:cNvPr>
                <p14:cNvContentPartPr/>
                <p14:nvPr/>
              </p14:nvContentPartPr>
              <p14:xfrm>
                <a:off x="9623749" y="3473182"/>
                <a:ext cx="145800" cy="291240"/>
              </p14:xfrm>
            </p:contentPart>
          </mc:Choice>
          <mc:Fallback xmlns="">
            <p:pic>
              <p:nvPicPr>
                <p:cNvPr id="328" name="Freihand 327">
                  <a:extLst>
                    <a:ext uri="{FF2B5EF4-FFF2-40B4-BE49-F238E27FC236}">
                      <a16:creationId xmlns:a16="http://schemas.microsoft.com/office/drawing/2014/main" id="{30C8A9B4-CBF4-1889-F473-8F31F71C6D68}"/>
                    </a:ext>
                  </a:extLst>
                </p:cNvPr>
                <p:cNvPicPr/>
                <p:nvPr/>
              </p:nvPicPr>
              <p:blipFill>
                <a:blip r:embed="rId541"/>
                <a:stretch>
                  <a:fillRect/>
                </a:stretch>
              </p:blipFill>
              <p:spPr>
                <a:xfrm>
                  <a:off x="9614749" y="3464182"/>
                  <a:ext cx="1634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9" name="Freihand 328">
                  <a:extLst>
                    <a:ext uri="{FF2B5EF4-FFF2-40B4-BE49-F238E27FC236}">
                      <a16:creationId xmlns:a16="http://schemas.microsoft.com/office/drawing/2014/main" id="{17FC6845-8C40-15AC-C41C-91576BB4C196}"/>
                    </a:ext>
                  </a:extLst>
                </p14:cNvPr>
                <p14:cNvContentPartPr/>
                <p14:nvPr/>
              </p14:nvContentPartPr>
              <p14:xfrm>
                <a:off x="10202989" y="3478582"/>
                <a:ext cx="165960" cy="35280"/>
              </p14:xfrm>
            </p:contentPart>
          </mc:Choice>
          <mc:Fallback xmlns="">
            <p:pic>
              <p:nvPicPr>
                <p:cNvPr id="329" name="Freihand 328">
                  <a:extLst>
                    <a:ext uri="{FF2B5EF4-FFF2-40B4-BE49-F238E27FC236}">
                      <a16:creationId xmlns:a16="http://schemas.microsoft.com/office/drawing/2014/main" id="{17FC6845-8C40-15AC-C41C-91576BB4C196}"/>
                    </a:ext>
                  </a:extLst>
                </p:cNvPr>
                <p:cNvPicPr/>
                <p:nvPr/>
              </p:nvPicPr>
              <p:blipFill>
                <a:blip r:embed="rId543"/>
                <a:stretch>
                  <a:fillRect/>
                </a:stretch>
              </p:blipFill>
              <p:spPr>
                <a:xfrm>
                  <a:off x="10194349" y="3469942"/>
                  <a:ext cx="183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0" name="Freihand 329">
                  <a:extLst>
                    <a:ext uri="{FF2B5EF4-FFF2-40B4-BE49-F238E27FC236}">
                      <a16:creationId xmlns:a16="http://schemas.microsoft.com/office/drawing/2014/main" id="{5DFF5FF7-8F83-2EAB-1620-D46562B4E13A}"/>
                    </a:ext>
                  </a:extLst>
                </p14:cNvPr>
                <p14:cNvContentPartPr/>
                <p14:nvPr/>
              </p14:nvContentPartPr>
              <p14:xfrm>
                <a:off x="10227469" y="3525742"/>
                <a:ext cx="157680" cy="56160"/>
              </p14:xfrm>
            </p:contentPart>
          </mc:Choice>
          <mc:Fallback xmlns="">
            <p:pic>
              <p:nvPicPr>
                <p:cNvPr id="330" name="Freihand 329">
                  <a:extLst>
                    <a:ext uri="{FF2B5EF4-FFF2-40B4-BE49-F238E27FC236}">
                      <a16:creationId xmlns:a16="http://schemas.microsoft.com/office/drawing/2014/main" id="{5DFF5FF7-8F83-2EAB-1620-D46562B4E13A}"/>
                    </a:ext>
                  </a:extLst>
                </p:cNvPr>
                <p:cNvPicPr/>
                <p:nvPr/>
              </p:nvPicPr>
              <p:blipFill>
                <a:blip r:embed="rId545"/>
                <a:stretch>
                  <a:fillRect/>
                </a:stretch>
              </p:blipFill>
              <p:spPr>
                <a:xfrm>
                  <a:off x="10218469" y="3516742"/>
                  <a:ext cx="175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2" name="Freihand 331">
                  <a:extLst>
                    <a:ext uri="{FF2B5EF4-FFF2-40B4-BE49-F238E27FC236}">
                      <a16:creationId xmlns:a16="http://schemas.microsoft.com/office/drawing/2014/main" id="{42C19864-FD45-D339-26FD-DBDF4A071722}"/>
                    </a:ext>
                  </a:extLst>
                </p14:cNvPr>
                <p14:cNvContentPartPr/>
                <p14:nvPr/>
              </p14:nvContentPartPr>
              <p14:xfrm>
                <a:off x="10508989" y="3383542"/>
                <a:ext cx="113760" cy="149400"/>
              </p14:xfrm>
            </p:contentPart>
          </mc:Choice>
          <mc:Fallback xmlns="">
            <p:pic>
              <p:nvPicPr>
                <p:cNvPr id="332" name="Freihand 331">
                  <a:extLst>
                    <a:ext uri="{FF2B5EF4-FFF2-40B4-BE49-F238E27FC236}">
                      <a16:creationId xmlns:a16="http://schemas.microsoft.com/office/drawing/2014/main" id="{42C19864-FD45-D339-26FD-DBDF4A071722}"/>
                    </a:ext>
                  </a:extLst>
                </p:cNvPr>
                <p:cNvPicPr/>
                <p:nvPr/>
              </p:nvPicPr>
              <p:blipFill>
                <a:blip r:embed="rId547"/>
                <a:stretch>
                  <a:fillRect/>
                </a:stretch>
              </p:blipFill>
              <p:spPr>
                <a:xfrm>
                  <a:off x="10499989" y="3374902"/>
                  <a:ext cx="131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3" name="Freihand 332">
                  <a:extLst>
                    <a:ext uri="{FF2B5EF4-FFF2-40B4-BE49-F238E27FC236}">
                      <a16:creationId xmlns:a16="http://schemas.microsoft.com/office/drawing/2014/main" id="{43061C1E-617C-3377-032E-F3ABA92735FA}"/>
                    </a:ext>
                  </a:extLst>
                </p14:cNvPr>
                <p14:cNvContentPartPr/>
                <p14:nvPr/>
              </p14:nvContentPartPr>
              <p14:xfrm>
                <a:off x="10517269" y="3323782"/>
                <a:ext cx="96480" cy="39600"/>
              </p14:xfrm>
            </p:contentPart>
          </mc:Choice>
          <mc:Fallback xmlns="">
            <p:pic>
              <p:nvPicPr>
                <p:cNvPr id="333" name="Freihand 332">
                  <a:extLst>
                    <a:ext uri="{FF2B5EF4-FFF2-40B4-BE49-F238E27FC236}">
                      <a16:creationId xmlns:a16="http://schemas.microsoft.com/office/drawing/2014/main" id="{43061C1E-617C-3377-032E-F3ABA92735FA}"/>
                    </a:ext>
                  </a:extLst>
                </p:cNvPr>
                <p:cNvPicPr/>
                <p:nvPr/>
              </p:nvPicPr>
              <p:blipFill>
                <a:blip r:embed="rId549"/>
                <a:stretch>
                  <a:fillRect/>
                </a:stretch>
              </p:blipFill>
              <p:spPr>
                <a:xfrm>
                  <a:off x="10508629" y="3315142"/>
                  <a:ext cx="114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4" name="Freihand 333">
                  <a:extLst>
                    <a:ext uri="{FF2B5EF4-FFF2-40B4-BE49-F238E27FC236}">
                      <a16:creationId xmlns:a16="http://schemas.microsoft.com/office/drawing/2014/main" id="{AE99D1EA-D6D0-317A-DB88-CA74D02AF392}"/>
                    </a:ext>
                  </a:extLst>
                </p14:cNvPr>
                <p14:cNvContentPartPr/>
                <p14:nvPr/>
              </p14:nvContentPartPr>
              <p14:xfrm>
                <a:off x="10704829" y="3261502"/>
                <a:ext cx="155520" cy="228960"/>
              </p14:xfrm>
            </p:contentPart>
          </mc:Choice>
          <mc:Fallback xmlns="">
            <p:pic>
              <p:nvPicPr>
                <p:cNvPr id="334" name="Freihand 333">
                  <a:extLst>
                    <a:ext uri="{FF2B5EF4-FFF2-40B4-BE49-F238E27FC236}">
                      <a16:creationId xmlns:a16="http://schemas.microsoft.com/office/drawing/2014/main" id="{AE99D1EA-D6D0-317A-DB88-CA74D02AF392}"/>
                    </a:ext>
                  </a:extLst>
                </p:cNvPr>
                <p:cNvPicPr/>
                <p:nvPr/>
              </p:nvPicPr>
              <p:blipFill>
                <a:blip r:embed="rId551"/>
                <a:stretch>
                  <a:fillRect/>
                </a:stretch>
              </p:blipFill>
              <p:spPr>
                <a:xfrm>
                  <a:off x="10696189" y="3252502"/>
                  <a:ext cx="173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5" name="Freihand 334">
                  <a:extLst>
                    <a:ext uri="{FF2B5EF4-FFF2-40B4-BE49-F238E27FC236}">
                      <a16:creationId xmlns:a16="http://schemas.microsoft.com/office/drawing/2014/main" id="{2B252908-223D-C686-43C0-43359F24C8AA}"/>
                    </a:ext>
                  </a:extLst>
                </p14:cNvPr>
                <p14:cNvContentPartPr/>
                <p14:nvPr/>
              </p14:nvContentPartPr>
              <p14:xfrm>
                <a:off x="10856389" y="3357982"/>
                <a:ext cx="309960" cy="164160"/>
              </p14:xfrm>
            </p:contentPart>
          </mc:Choice>
          <mc:Fallback xmlns="">
            <p:pic>
              <p:nvPicPr>
                <p:cNvPr id="335" name="Freihand 334">
                  <a:extLst>
                    <a:ext uri="{FF2B5EF4-FFF2-40B4-BE49-F238E27FC236}">
                      <a16:creationId xmlns:a16="http://schemas.microsoft.com/office/drawing/2014/main" id="{2B252908-223D-C686-43C0-43359F24C8AA}"/>
                    </a:ext>
                  </a:extLst>
                </p:cNvPr>
                <p:cNvPicPr/>
                <p:nvPr/>
              </p:nvPicPr>
              <p:blipFill>
                <a:blip r:embed="rId553"/>
                <a:stretch>
                  <a:fillRect/>
                </a:stretch>
              </p:blipFill>
              <p:spPr>
                <a:xfrm>
                  <a:off x="10847389" y="3348982"/>
                  <a:ext cx="327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6" name="Freihand 335">
                  <a:extLst>
                    <a:ext uri="{FF2B5EF4-FFF2-40B4-BE49-F238E27FC236}">
                      <a16:creationId xmlns:a16="http://schemas.microsoft.com/office/drawing/2014/main" id="{BA42EF04-97AF-24C4-0A80-D299A861DE11}"/>
                    </a:ext>
                  </a:extLst>
                </p14:cNvPr>
                <p14:cNvContentPartPr/>
                <p14:nvPr/>
              </p14:nvContentPartPr>
              <p14:xfrm>
                <a:off x="11272189" y="3247102"/>
                <a:ext cx="146520" cy="193680"/>
              </p14:xfrm>
            </p:contentPart>
          </mc:Choice>
          <mc:Fallback xmlns="">
            <p:pic>
              <p:nvPicPr>
                <p:cNvPr id="336" name="Freihand 335">
                  <a:extLst>
                    <a:ext uri="{FF2B5EF4-FFF2-40B4-BE49-F238E27FC236}">
                      <a16:creationId xmlns:a16="http://schemas.microsoft.com/office/drawing/2014/main" id="{BA42EF04-97AF-24C4-0A80-D299A861DE11}"/>
                    </a:ext>
                  </a:extLst>
                </p:cNvPr>
                <p:cNvPicPr/>
                <p:nvPr/>
              </p:nvPicPr>
              <p:blipFill>
                <a:blip r:embed="rId555"/>
                <a:stretch>
                  <a:fillRect/>
                </a:stretch>
              </p:blipFill>
              <p:spPr>
                <a:xfrm>
                  <a:off x="11263549" y="3238102"/>
                  <a:ext cx="164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7" name="Freihand 336">
                  <a:extLst>
                    <a:ext uri="{FF2B5EF4-FFF2-40B4-BE49-F238E27FC236}">
                      <a16:creationId xmlns:a16="http://schemas.microsoft.com/office/drawing/2014/main" id="{52CCDEDF-E77C-BD23-D2F9-3530BF346D71}"/>
                    </a:ext>
                  </a:extLst>
                </p14:cNvPr>
                <p14:cNvContentPartPr/>
                <p14:nvPr/>
              </p14:nvContentPartPr>
              <p14:xfrm>
                <a:off x="11523469" y="3244582"/>
                <a:ext cx="97920" cy="179640"/>
              </p14:xfrm>
            </p:contentPart>
          </mc:Choice>
          <mc:Fallback xmlns="">
            <p:pic>
              <p:nvPicPr>
                <p:cNvPr id="337" name="Freihand 336">
                  <a:extLst>
                    <a:ext uri="{FF2B5EF4-FFF2-40B4-BE49-F238E27FC236}">
                      <a16:creationId xmlns:a16="http://schemas.microsoft.com/office/drawing/2014/main" id="{52CCDEDF-E77C-BD23-D2F9-3530BF346D71}"/>
                    </a:ext>
                  </a:extLst>
                </p:cNvPr>
                <p:cNvPicPr/>
                <p:nvPr/>
              </p:nvPicPr>
              <p:blipFill>
                <a:blip r:embed="rId557"/>
                <a:stretch>
                  <a:fillRect/>
                </a:stretch>
              </p:blipFill>
              <p:spPr>
                <a:xfrm>
                  <a:off x="11514469" y="3235582"/>
                  <a:ext cx="115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8" name="Freihand 337">
                  <a:extLst>
                    <a:ext uri="{FF2B5EF4-FFF2-40B4-BE49-F238E27FC236}">
                      <a16:creationId xmlns:a16="http://schemas.microsoft.com/office/drawing/2014/main" id="{D664FA62-FD75-01E6-1C00-E7577F4A05A7}"/>
                    </a:ext>
                  </a:extLst>
                </p14:cNvPr>
                <p14:cNvContentPartPr/>
                <p14:nvPr/>
              </p14:nvContentPartPr>
              <p14:xfrm>
                <a:off x="11445349" y="3194902"/>
                <a:ext cx="270720" cy="267480"/>
              </p14:xfrm>
            </p:contentPart>
          </mc:Choice>
          <mc:Fallback xmlns="">
            <p:pic>
              <p:nvPicPr>
                <p:cNvPr id="338" name="Freihand 337">
                  <a:extLst>
                    <a:ext uri="{FF2B5EF4-FFF2-40B4-BE49-F238E27FC236}">
                      <a16:creationId xmlns:a16="http://schemas.microsoft.com/office/drawing/2014/main" id="{D664FA62-FD75-01E6-1C00-E7577F4A05A7}"/>
                    </a:ext>
                  </a:extLst>
                </p:cNvPr>
                <p:cNvPicPr/>
                <p:nvPr/>
              </p:nvPicPr>
              <p:blipFill>
                <a:blip r:embed="rId559"/>
                <a:stretch>
                  <a:fillRect/>
                </a:stretch>
              </p:blipFill>
              <p:spPr>
                <a:xfrm>
                  <a:off x="11436349" y="3186262"/>
                  <a:ext cx="2883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0" name="Freihand 339">
                  <a:extLst>
                    <a:ext uri="{FF2B5EF4-FFF2-40B4-BE49-F238E27FC236}">
                      <a16:creationId xmlns:a16="http://schemas.microsoft.com/office/drawing/2014/main" id="{E5C9CDAD-B9E2-27A8-4B8C-A84FF4914D17}"/>
                    </a:ext>
                  </a:extLst>
                </p14:cNvPr>
                <p14:cNvContentPartPr/>
                <p14:nvPr/>
              </p14:nvContentPartPr>
              <p14:xfrm>
                <a:off x="10238629" y="3897262"/>
                <a:ext cx="262440" cy="33840"/>
              </p14:xfrm>
            </p:contentPart>
          </mc:Choice>
          <mc:Fallback xmlns="">
            <p:pic>
              <p:nvPicPr>
                <p:cNvPr id="340" name="Freihand 339">
                  <a:extLst>
                    <a:ext uri="{FF2B5EF4-FFF2-40B4-BE49-F238E27FC236}">
                      <a16:creationId xmlns:a16="http://schemas.microsoft.com/office/drawing/2014/main" id="{E5C9CDAD-B9E2-27A8-4B8C-A84FF4914D17}"/>
                    </a:ext>
                  </a:extLst>
                </p:cNvPr>
                <p:cNvPicPr/>
                <p:nvPr/>
              </p:nvPicPr>
              <p:blipFill>
                <a:blip r:embed="rId561"/>
                <a:stretch>
                  <a:fillRect/>
                </a:stretch>
              </p:blipFill>
              <p:spPr>
                <a:xfrm>
                  <a:off x="10229989" y="3888262"/>
                  <a:ext cx="280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1" name="Freihand 340">
                  <a:extLst>
                    <a:ext uri="{FF2B5EF4-FFF2-40B4-BE49-F238E27FC236}">
                      <a16:creationId xmlns:a16="http://schemas.microsoft.com/office/drawing/2014/main" id="{94F7C5DA-6820-96CB-CA28-92B9E23C0540}"/>
                    </a:ext>
                  </a:extLst>
                </p14:cNvPr>
                <p14:cNvContentPartPr/>
                <p14:nvPr/>
              </p14:nvContentPartPr>
              <p14:xfrm>
                <a:off x="10312429" y="3932182"/>
                <a:ext cx="198000" cy="19800"/>
              </p14:xfrm>
            </p:contentPart>
          </mc:Choice>
          <mc:Fallback xmlns="">
            <p:pic>
              <p:nvPicPr>
                <p:cNvPr id="341" name="Freihand 340">
                  <a:extLst>
                    <a:ext uri="{FF2B5EF4-FFF2-40B4-BE49-F238E27FC236}">
                      <a16:creationId xmlns:a16="http://schemas.microsoft.com/office/drawing/2014/main" id="{94F7C5DA-6820-96CB-CA28-92B9E23C0540}"/>
                    </a:ext>
                  </a:extLst>
                </p:cNvPr>
                <p:cNvPicPr/>
                <p:nvPr/>
              </p:nvPicPr>
              <p:blipFill>
                <a:blip r:embed="rId563"/>
                <a:stretch>
                  <a:fillRect/>
                </a:stretch>
              </p:blipFill>
              <p:spPr>
                <a:xfrm>
                  <a:off x="10303789" y="3923542"/>
                  <a:ext cx="215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3" name="Freihand 342">
                  <a:extLst>
                    <a:ext uri="{FF2B5EF4-FFF2-40B4-BE49-F238E27FC236}">
                      <a16:creationId xmlns:a16="http://schemas.microsoft.com/office/drawing/2014/main" id="{C83D2BAB-6BD8-0F20-7FA3-31A15A520900}"/>
                    </a:ext>
                  </a:extLst>
                </p14:cNvPr>
                <p14:cNvContentPartPr/>
                <p14:nvPr/>
              </p14:nvContentPartPr>
              <p14:xfrm>
                <a:off x="10701949" y="3791422"/>
                <a:ext cx="67320" cy="135360"/>
              </p14:xfrm>
            </p:contentPart>
          </mc:Choice>
          <mc:Fallback xmlns="">
            <p:pic>
              <p:nvPicPr>
                <p:cNvPr id="343" name="Freihand 342">
                  <a:extLst>
                    <a:ext uri="{FF2B5EF4-FFF2-40B4-BE49-F238E27FC236}">
                      <a16:creationId xmlns:a16="http://schemas.microsoft.com/office/drawing/2014/main" id="{C83D2BAB-6BD8-0F20-7FA3-31A15A520900}"/>
                    </a:ext>
                  </a:extLst>
                </p:cNvPr>
                <p:cNvPicPr/>
                <p:nvPr/>
              </p:nvPicPr>
              <p:blipFill>
                <a:blip r:embed="rId565"/>
                <a:stretch>
                  <a:fillRect/>
                </a:stretch>
              </p:blipFill>
              <p:spPr>
                <a:xfrm>
                  <a:off x="10693309" y="3782422"/>
                  <a:ext cx="84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4" name="Freihand 343">
                  <a:extLst>
                    <a:ext uri="{FF2B5EF4-FFF2-40B4-BE49-F238E27FC236}">
                      <a16:creationId xmlns:a16="http://schemas.microsoft.com/office/drawing/2014/main" id="{66104ED5-5BBE-0A4D-3158-0DBF640E7FA7}"/>
                    </a:ext>
                  </a:extLst>
                </p14:cNvPr>
                <p14:cNvContentPartPr/>
                <p14:nvPr/>
              </p14:nvContentPartPr>
              <p14:xfrm>
                <a:off x="10706629" y="3678742"/>
                <a:ext cx="31680" cy="11880"/>
              </p14:xfrm>
            </p:contentPart>
          </mc:Choice>
          <mc:Fallback xmlns="">
            <p:pic>
              <p:nvPicPr>
                <p:cNvPr id="344" name="Freihand 343">
                  <a:extLst>
                    <a:ext uri="{FF2B5EF4-FFF2-40B4-BE49-F238E27FC236}">
                      <a16:creationId xmlns:a16="http://schemas.microsoft.com/office/drawing/2014/main" id="{66104ED5-5BBE-0A4D-3158-0DBF640E7FA7}"/>
                    </a:ext>
                  </a:extLst>
                </p:cNvPr>
                <p:cNvPicPr/>
                <p:nvPr/>
              </p:nvPicPr>
              <p:blipFill>
                <a:blip r:embed="rId567"/>
                <a:stretch>
                  <a:fillRect/>
                </a:stretch>
              </p:blipFill>
              <p:spPr>
                <a:xfrm>
                  <a:off x="10697989" y="3670102"/>
                  <a:ext cx="49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5" name="Freihand 344">
                  <a:extLst>
                    <a:ext uri="{FF2B5EF4-FFF2-40B4-BE49-F238E27FC236}">
                      <a16:creationId xmlns:a16="http://schemas.microsoft.com/office/drawing/2014/main" id="{D2368E64-94CD-96FE-D61D-6D3D9C1E692C}"/>
                    </a:ext>
                  </a:extLst>
                </p14:cNvPr>
                <p14:cNvContentPartPr/>
                <p14:nvPr/>
              </p14:nvContentPartPr>
              <p14:xfrm>
                <a:off x="10935229" y="3782782"/>
                <a:ext cx="183600" cy="64080"/>
              </p14:xfrm>
            </p:contentPart>
          </mc:Choice>
          <mc:Fallback xmlns="">
            <p:pic>
              <p:nvPicPr>
                <p:cNvPr id="345" name="Freihand 344">
                  <a:extLst>
                    <a:ext uri="{FF2B5EF4-FFF2-40B4-BE49-F238E27FC236}">
                      <a16:creationId xmlns:a16="http://schemas.microsoft.com/office/drawing/2014/main" id="{D2368E64-94CD-96FE-D61D-6D3D9C1E692C}"/>
                    </a:ext>
                  </a:extLst>
                </p:cNvPr>
                <p:cNvPicPr/>
                <p:nvPr/>
              </p:nvPicPr>
              <p:blipFill>
                <a:blip r:embed="rId569"/>
                <a:stretch>
                  <a:fillRect/>
                </a:stretch>
              </p:blipFill>
              <p:spPr>
                <a:xfrm>
                  <a:off x="10926229" y="3773782"/>
                  <a:ext cx="201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6" name="Freihand 345">
                  <a:extLst>
                    <a:ext uri="{FF2B5EF4-FFF2-40B4-BE49-F238E27FC236}">
                      <a16:creationId xmlns:a16="http://schemas.microsoft.com/office/drawing/2014/main" id="{0E98BECD-444C-54CE-068C-E3978773E5AB}"/>
                    </a:ext>
                  </a:extLst>
                </p14:cNvPr>
                <p14:cNvContentPartPr/>
                <p14:nvPr/>
              </p14:nvContentPartPr>
              <p14:xfrm>
                <a:off x="11307829" y="3703222"/>
                <a:ext cx="125280" cy="149760"/>
              </p14:xfrm>
            </p:contentPart>
          </mc:Choice>
          <mc:Fallback xmlns="">
            <p:pic>
              <p:nvPicPr>
                <p:cNvPr id="346" name="Freihand 345">
                  <a:extLst>
                    <a:ext uri="{FF2B5EF4-FFF2-40B4-BE49-F238E27FC236}">
                      <a16:creationId xmlns:a16="http://schemas.microsoft.com/office/drawing/2014/main" id="{0E98BECD-444C-54CE-068C-E3978773E5AB}"/>
                    </a:ext>
                  </a:extLst>
                </p:cNvPr>
                <p:cNvPicPr/>
                <p:nvPr/>
              </p:nvPicPr>
              <p:blipFill>
                <a:blip r:embed="rId571"/>
                <a:stretch>
                  <a:fillRect/>
                </a:stretch>
              </p:blipFill>
              <p:spPr>
                <a:xfrm>
                  <a:off x="11298829" y="3694222"/>
                  <a:ext cx="142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7" name="Freihand 346">
                  <a:extLst>
                    <a:ext uri="{FF2B5EF4-FFF2-40B4-BE49-F238E27FC236}">
                      <a16:creationId xmlns:a16="http://schemas.microsoft.com/office/drawing/2014/main" id="{BF8C4A10-991A-572F-C495-73B22C65FA17}"/>
                    </a:ext>
                  </a:extLst>
                </p14:cNvPr>
                <p14:cNvContentPartPr/>
                <p14:nvPr/>
              </p14:nvContentPartPr>
              <p14:xfrm>
                <a:off x="11186149" y="3595222"/>
                <a:ext cx="313560" cy="93240"/>
              </p14:xfrm>
            </p:contentPart>
          </mc:Choice>
          <mc:Fallback xmlns="">
            <p:pic>
              <p:nvPicPr>
                <p:cNvPr id="347" name="Freihand 346">
                  <a:extLst>
                    <a:ext uri="{FF2B5EF4-FFF2-40B4-BE49-F238E27FC236}">
                      <a16:creationId xmlns:a16="http://schemas.microsoft.com/office/drawing/2014/main" id="{BF8C4A10-991A-572F-C495-73B22C65FA17}"/>
                    </a:ext>
                  </a:extLst>
                </p:cNvPr>
                <p:cNvPicPr/>
                <p:nvPr/>
              </p:nvPicPr>
              <p:blipFill>
                <a:blip r:embed="rId573"/>
                <a:stretch>
                  <a:fillRect/>
                </a:stretch>
              </p:blipFill>
              <p:spPr>
                <a:xfrm>
                  <a:off x="11177149" y="3586582"/>
                  <a:ext cx="331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9" name="Freihand 348">
                  <a:extLst>
                    <a:ext uri="{FF2B5EF4-FFF2-40B4-BE49-F238E27FC236}">
                      <a16:creationId xmlns:a16="http://schemas.microsoft.com/office/drawing/2014/main" id="{B29E0B53-A787-14B9-91E2-2FCB6668F001}"/>
                    </a:ext>
                  </a:extLst>
                </p14:cNvPr>
                <p14:cNvContentPartPr/>
                <p14:nvPr/>
              </p14:nvContentPartPr>
              <p14:xfrm>
                <a:off x="2677909" y="4821022"/>
                <a:ext cx="3853080" cy="489960"/>
              </p14:xfrm>
            </p:contentPart>
          </mc:Choice>
          <mc:Fallback xmlns="">
            <p:pic>
              <p:nvPicPr>
                <p:cNvPr id="349" name="Freihand 348">
                  <a:extLst>
                    <a:ext uri="{FF2B5EF4-FFF2-40B4-BE49-F238E27FC236}">
                      <a16:creationId xmlns:a16="http://schemas.microsoft.com/office/drawing/2014/main" id="{B29E0B53-A787-14B9-91E2-2FCB6668F001}"/>
                    </a:ext>
                  </a:extLst>
                </p:cNvPr>
                <p:cNvPicPr/>
                <p:nvPr/>
              </p:nvPicPr>
              <p:blipFill>
                <a:blip r:embed="rId575"/>
                <a:stretch>
                  <a:fillRect/>
                </a:stretch>
              </p:blipFill>
              <p:spPr>
                <a:xfrm>
                  <a:off x="2669269" y="4812022"/>
                  <a:ext cx="387072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0" name="Freihand 349">
                  <a:extLst>
                    <a:ext uri="{FF2B5EF4-FFF2-40B4-BE49-F238E27FC236}">
                      <a16:creationId xmlns:a16="http://schemas.microsoft.com/office/drawing/2014/main" id="{E93D0A74-5294-CE00-13F1-874C7611F44F}"/>
                    </a:ext>
                  </a:extLst>
                </p14:cNvPr>
                <p14:cNvContentPartPr/>
                <p14:nvPr/>
              </p14:nvContentPartPr>
              <p14:xfrm>
                <a:off x="1625989" y="4023982"/>
                <a:ext cx="1941480" cy="587520"/>
              </p14:xfrm>
            </p:contentPart>
          </mc:Choice>
          <mc:Fallback xmlns="">
            <p:pic>
              <p:nvPicPr>
                <p:cNvPr id="350" name="Freihand 349">
                  <a:extLst>
                    <a:ext uri="{FF2B5EF4-FFF2-40B4-BE49-F238E27FC236}">
                      <a16:creationId xmlns:a16="http://schemas.microsoft.com/office/drawing/2014/main" id="{E93D0A74-5294-CE00-13F1-874C7611F44F}"/>
                    </a:ext>
                  </a:extLst>
                </p:cNvPr>
                <p:cNvPicPr/>
                <p:nvPr/>
              </p:nvPicPr>
              <p:blipFill>
                <a:blip r:embed="rId577"/>
                <a:stretch>
                  <a:fillRect/>
                </a:stretch>
              </p:blipFill>
              <p:spPr>
                <a:xfrm>
                  <a:off x="1616989" y="4014982"/>
                  <a:ext cx="195912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2" name="Freihand 351">
                  <a:extLst>
                    <a:ext uri="{FF2B5EF4-FFF2-40B4-BE49-F238E27FC236}">
                      <a16:creationId xmlns:a16="http://schemas.microsoft.com/office/drawing/2014/main" id="{6BDBAF30-CE0F-20BB-0441-B366C1CDDBED}"/>
                    </a:ext>
                  </a:extLst>
                </p14:cNvPr>
                <p14:cNvContentPartPr/>
                <p14:nvPr/>
              </p14:nvContentPartPr>
              <p14:xfrm>
                <a:off x="1640029" y="4053502"/>
                <a:ext cx="1767960" cy="688680"/>
              </p14:xfrm>
            </p:contentPart>
          </mc:Choice>
          <mc:Fallback xmlns="">
            <p:pic>
              <p:nvPicPr>
                <p:cNvPr id="352" name="Freihand 351">
                  <a:extLst>
                    <a:ext uri="{FF2B5EF4-FFF2-40B4-BE49-F238E27FC236}">
                      <a16:creationId xmlns:a16="http://schemas.microsoft.com/office/drawing/2014/main" id="{6BDBAF30-CE0F-20BB-0441-B366C1CDDBED}"/>
                    </a:ext>
                  </a:extLst>
                </p:cNvPr>
                <p:cNvPicPr/>
                <p:nvPr/>
              </p:nvPicPr>
              <p:blipFill>
                <a:blip r:embed="rId579"/>
                <a:stretch>
                  <a:fillRect/>
                </a:stretch>
              </p:blipFill>
              <p:spPr>
                <a:xfrm>
                  <a:off x="1631389" y="4044862"/>
                  <a:ext cx="1785600" cy="7063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3" name="Freihand 352">
                  <a:extLst>
                    <a:ext uri="{FF2B5EF4-FFF2-40B4-BE49-F238E27FC236}">
                      <a16:creationId xmlns:a16="http://schemas.microsoft.com/office/drawing/2014/main" id="{A46756FD-7B5E-3412-A2A1-469E9AE19357}"/>
                    </a:ext>
                  </a:extLst>
                </p14:cNvPr>
                <p14:cNvContentPartPr/>
                <p14:nvPr/>
              </p14:nvContentPartPr>
              <p14:xfrm>
                <a:off x="3571069" y="4200382"/>
                <a:ext cx="164880" cy="183960"/>
              </p14:xfrm>
            </p:contentPart>
          </mc:Choice>
          <mc:Fallback xmlns="">
            <p:pic>
              <p:nvPicPr>
                <p:cNvPr id="353" name="Freihand 352">
                  <a:extLst>
                    <a:ext uri="{FF2B5EF4-FFF2-40B4-BE49-F238E27FC236}">
                      <a16:creationId xmlns:a16="http://schemas.microsoft.com/office/drawing/2014/main" id="{A46756FD-7B5E-3412-A2A1-469E9AE19357}"/>
                    </a:ext>
                  </a:extLst>
                </p:cNvPr>
                <p:cNvPicPr/>
                <p:nvPr/>
              </p:nvPicPr>
              <p:blipFill>
                <a:blip r:embed="rId581"/>
                <a:stretch>
                  <a:fillRect/>
                </a:stretch>
              </p:blipFill>
              <p:spPr>
                <a:xfrm>
                  <a:off x="3562429" y="4191742"/>
                  <a:ext cx="182520" cy="20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2">
            <p14:nvContentPartPr>
              <p14:cNvPr id="355" name="Freihand 354">
                <a:extLst>
                  <a:ext uri="{FF2B5EF4-FFF2-40B4-BE49-F238E27FC236}">
                    <a16:creationId xmlns:a16="http://schemas.microsoft.com/office/drawing/2014/main" id="{56D9DB78-4A23-530B-411B-9AAFE4AEDA46}"/>
                  </a:ext>
                </a:extLst>
              </p14:cNvPr>
              <p14:cNvContentPartPr/>
              <p14:nvPr/>
            </p14:nvContentPartPr>
            <p14:xfrm>
              <a:off x="2164909" y="5570182"/>
              <a:ext cx="1870560" cy="649080"/>
            </p14:xfrm>
          </p:contentPart>
        </mc:Choice>
        <mc:Fallback xmlns="">
          <p:pic>
            <p:nvPicPr>
              <p:cNvPr id="355" name="Freihand 354">
                <a:extLst>
                  <a:ext uri="{FF2B5EF4-FFF2-40B4-BE49-F238E27FC236}">
                    <a16:creationId xmlns:a16="http://schemas.microsoft.com/office/drawing/2014/main" id="{56D9DB78-4A23-530B-411B-9AAFE4AEDA46}"/>
                  </a:ext>
                </a:extLst>
              </p:cNvPr>
              <p:cNvPicPr/>
              <p:nvPr/>
            </p:nvPicPr>
            <p:blipFill>
              <a:blip r:embed="rId583"/>
              <a:stretch>
                <a:fillRect/>
              </a:stretch>
            </p:blipFill>
            <p:spPr>
              <a:xfrm>
                <a:off x="2155909" y="5561182"/>
                <a:ext cx="1888200" cy="66672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BBFD22A-29F9-26BF-EC2A-F7AA5A691D44}"/>
                  </a:ext>
                </a:extLst>
              </p14:cNvPr>
              <p14:cNvContentPartPr/>
              <p14:nvPr/>
            </p14:nvContentPartPr>
            <p14:xfrm>
              <a:off x="11703109" y="1214182"/>
              <a:ext cx="19080" cy="25560"/>
            </p14:xfrm>
          </p:contentPart>
        </mc:Choice>
        <mc:Fallback xmlns="">
          <p:pic>
            <p:nvPicPr>
              <p:cNvPr id="2" name="Freihand 1">
                <a:extLst>
                  <a:ext uri="{FF2B5EF4-FFF2-40B4-BE49-F238E27FC236}">
                    <a16:creationId xmlns:a16="http://schemas.microsoft.com/office/drawing/2014/main" id="{EBBFD22A-29F9-26BF-EC2A-F7AA5A691D44}"/>
                  </a:ext>
                </a:extLst>
              </p:cNvPr>
              <p:cNvPicPr/>
              <p:nvPr/>
            </p:nvPicPr>
            <p:blipFill>
              <a:blip r:embed="rId4"/>
              <a:stretch>
                <a:fillRect/>
              </a:stretch>
            </p:blipFill>
            <p:spPr>
              <a:xfrm>
                <a:off x="11694109" y="1205182"/>
                <a:ext cx="36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D5FDDEE-E92F-B97F-4804-EA424C2BF731}"/>
                  </a:ext>
                </a:extLst>
              </p14:cNvPr>
              <p14:cNvContentPartPr/>
              <p14:nvPr/>
            </p14:nvContentPartPr>
            <p14:xfrm>
              <a:off x="1042069" y="2025622"/>
              <a:ext cx="3992040" cy="624240"/>
            </p14:xfrm>
          </p:contentPart>
        </mc:Choice>
        <mc:Fallback xmlns="">
          <p:pic>
            <p:nvPicPr>
              <p:cNvPr id="5" name="Freihand 4">
                <a:extLst>
                  <a:ext uri="{FF2B5EF4-FFF2-40B4-BE49-F238E27FC236}">
                    <a16:creationId xmlns:a16="http://schemas.microsoft.com/office/drawing/2014/main" id="{5D5FDDEE-E92F-B97F-4804-EA424C2BF731}"/>
                  </a:ext>
                </a:extLst>
              </p:cNvPr>
              <p:cNvPicPr/>
              <p:nvPr/>
            </p:nvPicPr>
            <p:blipFill>
              <a:blip r:embed="rId6"/>
              <a:stretch>
                <a:fillRect/>
              </a:stretch>
            </p:blipFill>
            <p:spPr>
              <a:xfrm>
                <a:off x="1033069" y="2016982"/>
                <a:ext cx="400968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1346772-B8B7-4BB1-CDF0-BFA52C6B6D25}"/>
                  </a:ext>
                </a:extLst>
              </p14:cNvPr>
              <p14:cNvContentPartPr/>
              <p14:nvPr/>
            </p14:nvContentPartPr>
            <p14:xfrm>
              <a:off x="1252309" y="2104822"/>
              <a:ext cx="8276760" cy="1158120"/>
            </p14:xfrm>
          </p:contentPart>
        </mc:Choice>
        <mc:Fallback xmlns="">
          <p:pic>
            <p:nvPicPr>
              <p:cNvPr id="6" name="Freihand 5">
                <a:extLst>
                  <a:ext uri="{FF2B5EF4-FFF2-40B4-BE49-F238E27FC236}">
                    <a16:creationId xmlns:a16="http://schemas.microsoft.com/office/drawing/2014/main" id="{21346772-B8B7-4BB1-CDF0-BFA52C6B6D25}"/>
                  </a:ext>
                </a:extLst>
              </p:cNvPr>
              <p:cNvPicPr/>
              <p:nvPr/>
            </p:nvPicPr>
            <p:blipFill>
              <a:blip r:embed="rId8"/>
              <a:stretch>
                <a:fillRect/>
              </a:stretch>
            </p:blipFill>
            <p:spPr>
              <a:xfrm>
                <a:off x="1243669" y="2095822"/>
                <a:ext cx="8294400" cy="1175760"/>
              </a:xfrm>
              <a:prstGeom prst="rect">
                <a:avLst/>
              </a:prstGeom>
            </p:spPr>
          </p:pic>
        </mc:Fallback>
      </mc:AlternateContent>
      <p:grpSp>
        <p:nvGrpSpPr>
          <p:cNvPr id="10" name="Gruppieren 9">
            <a:extLst>
              <a:ext uri="{FF2B5EF4-FFF2-40B4-BE49-F238E27FC236}">
                <a16:creationId xmlns:a16="http://schemas.microsoft.com/office/drawing/2014/main" id="{D4D6EB36-2E20-A056-9454-A977D9DE2519}"/>
              </a:ext>
            </a:extLst>
          </p:cNvPr>
          <p:cNvGrpSpPr/>
          <p:nvPr/>
        </p:nvGrpSpPr>
        <p:grpSpPr>
          <a:xfrm>
            <a:off x="1484509" y="2488582"/>
            <a:ext cx="3631320" cy="661320"/>
            <a:chOff x="1484509" y="2488582"/>
            <a:chExt cx="3631320" cy="66132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15C6E93-F9B7-EBFE-3D15-F9640265281E}"/>
                    </a:ext>
                  </a:extLst>
                </p14:cNvPr>
                <p14:cNvContentPartPr/>
                <p14:nvPr/>
              </p14:nvContentPartPr>
              <p14:xfrm>
                <a:off x="1755949" y="2488582"/>
                <a:ext cx="2895480" cy="96480"/>
              </p14:xfrm>
            </p:contentPart>
          </mc:Choice>
          <mc:Fallback xmlns="">
            <p:pic>
              <p:nvPicPr>
                <p:cNvPr id="7" name="Freihand 6">
                  <a:extLst>
                    <a:ext uri="{FF2B5EF4-FFF2-40B4-BE49-F238E27FC236}">
                      <a16:creationId xmlns:a16="http://schemas.microsoft.com/office/drawing/2014/main" id="{715C6E93-F9B7-EBFE-3D15-F9640265281E}"/>
                    </a:ext>
                  </a:extLst>
                </p:cNvPr>
                <p:cNvPicPr/>
                <p:nvPr/>
              </p:nvPicPr>
              <p:blipFill>
                <a:blip r:embed="rId10"/>
                <a:stretch>
                  <a:fillRect/>
                </a:stretch>
              </p:blipFill>
              <p:spPr>
                <a:xfrm>
                  <a:off x="1746949" y="2479942"/>
                  <a:ext cx="2913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0830B7CE-BA68-0234-E0E9-80A638F36CA4}"/>
                    </a:ext>
                  </a:extLst>
                </p14:cNvPr>
                <p14:cNvContentPartPr/>
                <p14:nvPr/>
              </p14:nvContentPartPr>
              <p14:xfrm>
                <a:off x="1484509" y="2709262"/>
                <a:ext cx="3631320" cy="440640"/>
              </p14:xfrm>
            </p:contentPart>
          </mc:Choice>
          <mc:Fallback xmlns="">
            <p:pic>
              <p:nvPicPr>
                <p:cNvPr id="9" name="Freihand 8">
                  <a:extLst>
                    <a:ext uri="{FF2B5EF4-FFF2-40B4-BE49-F238E27FC236}">
                      <a16:creationId xmlns:a16="http://schemas.microsoft.com/office/drawing/2014/main" id="{0830B7CE-BA68-0234-E0E9-80A638F36CA4}"/>
                    </a:ext>
                  </a:extLst>
                </p:cNvPr>
                <p:cNvPicPr/>
                <p:nvPr/>
              </p:nvPicPr>
              <p:blipFill>
                <a:blip r:embed="rId12"/>
                <a:stretch>
                  <a:fillRect/>
                </a:stretch>
              </p:blipFill>
              <p:spPr>
                <a:xfrm>
                  <a:off x="1475509" y="2700622"/>
                  <a:ext cx="3648960" cy="45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03A62BD4-2DCD-725D-9A8E-51140359C9F6}"/>
                  </a:ext>
                </a:extLst>
              </p14:cNvPr>
              <p14:cNvContentPartPr/>
              <p14:nvPr/>
            </p14:nvContentPartPr>
            <p14:xfrm>
              <a:off x="1322869" y="4899862"/>
              <a:ext cx="2778120" cy="81000"/>
            </p14:xfrm>
          </p:contentPart>
        </mc:Choice>
        <mc:Fallback xmlns="">
          <p:pic>
            <p:nvPicPr>
              <p:cNvPr id="11" name="Freihand 10">
                <a:extLst>
                  <a:ext uri="{FF2B5EF4-FFF2-40B4-BE49-F238E27FC236}">
                    <a16:creationId xmlns:a16="http://schemas.microsoft.com/office/drawing/2014/main" id="{03A62BD4-2DCD-725D-9A8E-51140359C9F6}"/>
                  </a:ext>
                </a:extLst>
              </p:cNvPr>
              <p:cNvPicPr/>
              <p:nvPr/>
            </p:nvPicPr>
            <p:blipFill>
              <a:blip r:embed="rId14"/>
              <a:stretch>
                <a:fillRect/>
              </a:stretch>
            </p:blipFill>
            <p:spPr>
              <a:xfrm>
                <a:off x="1314229" y="4891222"/>
                <a:ext cx="2795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494DF9EA-0D46-3261-B5F3-2FDF5DE9512C}"/>
                  </a:ext>
                </a:extLst>
              </p14:cNvPr>
              <p14:cNvContentPartPr/>
              <p14:nvPr/>
            </p14:nvContentPartPr>
            <p14:xfrm>
              <a:off x="6456109" y="4954222"/>
              <a:ext cx="2165400" cy="55440"/>
            </p14:xfrm>
          </p:contentPart>
        </mc:Choice>
        <mc:Fallback xmlns="">
          <p:pic>
            <p:nvPicPr>
              <p:cNvPr id="12" name="Freihand 11">
                <a:extLst>
                  <a:ext uri="{FF2B5EF4-FFF2-40B4-BE49-F238E27FC236}">
                    <a16:creationId xmlns:a16="http://schemas.microsoft.com/office/drawing/2014/main" id="{494DF9EA-0D46-3261-B5F3-2FDF5DE9512C}"/>
                  </a:ext>
                </a:extLst>
              </p:cNvPr>
              <p:cNvPicPr/>
              <p:nvPr/>
            </p:nvPicPr>
            <p:blipFill>
              <a:blip r:embed="rId16"/>
              <a:stretch>
                <a:fillRect/>
              </a:stretch>
            </p:blipFill>
            <p:spPr>
              <a:xfrm>
                <a:off x="6447109" y="4945582"/>
                <a:ext cx="2183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FF6B2097-53F3-9CA4-72C8-4A3D411B1DD0}"/>
                  </a:ext>
                </a:extLst>
              </p14:cNvPr>
              <p14:cNvContentPartPr/>
              <p14:nvPr/>
            </p14:nvContentPartPr>
            <p14:xfrm>
              <a:off x="6663109" y="4265182"/>
              <a:ext cx="676440" cy="762840"/>
            </p14:xfrm>
          </p:contentPart>
        </mc:Choice>
        <mc:Fallback xmlns="">
          <p:pic>
            <p:nvPicPr>
              <p:cNvPr id="13" name="Freihand 12">
                <a:extLst>
                  <a:ext uri="{FF2B5EF4-FFF2-40B4-BE49-F238E27FC236}">
                    <a16:creationId xmlns:a16="http://schemas.microsoft.com/office/drawing/2014/main" id="{FF6B2097-53F3-9CA4-72C8-4A3D411B1DD0}"/>
                  </a:ext>
                </a:extLst>
              </p:cNvPr>
              <p:cNvPicPr/>
              <p:nvPr/>
            </p:nvPicPr>
            <p:blipFill>
              <a:blip r:embed="rId18"/>
              <a:stretch>
                <a:fillRect/>
              </a:stretch>
            </p:blipFill>
            <p:spPr>
              <a:xfrm>
                <a:off x="6654109" y="4256182"/>
                <a:ext cx="694080" cy="780480"/>
              </a:xfrm>
              <a:prstGeom prst="rect">
                <a:avLst/>
              </a:prstGeom>
            </p:spPr>
          </p:pic>
        </mc:Fallback>
      </mc:AlternateContent>
      <p:grpSp>
        <p:nvGrpSpPr>
          <p:cNvPr id="25" name="Gruppieren 24">
            <a:extLst>
              <a:ext uri="{FF2B5EF4-FFF2-40B4-BE49-F238E27FC236}">
                <a16:creationId xmlns:a16="http://schemas.microsoft.com/office/drawing/2014/main" id="{3DB659EC-E10F-8A78-8252-AC2D3C98F082}"/>
              </a:ext>
            </a:extLst>
          </p:cNvPr>
          <p:cNvGrpSpPr/>
          <p:nvPr/>
        </p:nvGrpSpPr>
        <p:grpSpPr>
          <a:xfrm>
            <a:off x="6002509" y="4941262"/>
            <a:ext cx="2733840" cy="690120"/>
            <a:chOff x="6002509" y="4941262"/>
            <a:chExt cx="2733840" cy="69012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9CFA67E0-6D30-DC76-CA14-C66EAC6F4C11}"/>
                    </a:ext>
                  </a:extLst>
                </p14:cNvPr>
                <p14:cNvContentPartPr/>
                <p14:nvPr/>
              </p14:nvContentPartPr>
              <p14:xfrm>
                <a:off x="6209869" y="5260942"/>
                <a:ext cx="151560" cy="201960"/>
              </p14:xfrm>
            </p:contentPart>
          </mc:Choice>
          <mc:Fallback xmlns="">
            <p:pic>
              <p:nvPicPr>
                <p:cNvPr id="14" name="Freihand 13">
                  <a:extLst>
                    <a:ext uri="{FF2B5EF4-FFF2-40B4-BE49-F238E27FC236}">
                      <a16:creationId xmlns:a16="http://schemas.microsoft.com/office/drawing/2014/main" id="{9CFA67E0-6D30-DC76-CA14-C66EAC6F4C11}"/>
                    </a:ext>
                  </a:extLst>
                </p:cNvPr>
                <p:cNvPicPr/>
                <p:nvPr/>
              </p:nvPicPr>
              <p:blipFill>
                <a:blip r:embed="rId20"/>
                <a:stretch>
                  <a:fillRect/>
                </a:stretch>
              </p:blipFill>
              <p:spPr>
                <a:xfrm>
                  <a:off x="6201229" y="5252302"/>
                  <a:ext cx="169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0EA57141-92CE-E271-5401-002DC3C997EA}"/>
                    </a:ext>
                  </a:extLst>
                </p14:cNvPr>
                <p14:cNvContentPartPr/>
                <p14:nvPr/>
              </p14:nvContentPartPr>
              <p14:xfrm>
                <a:off x="6439189" y="5278222"/>
                <a:ext cx="100440" cy="183600"/>
              </p14:xfrm>
            </p:contentPart>
          </mc:Choice>
          <mc:Fallback xmlns="">
            <p:pic>
              <p:nvPicPr>
                <p:cNvPr id="15" name="Freihand 14">
                  <a:extLst>
                    <a:ext uri="{FF2B5EF4-FFF2-40B4-BE49-F238E27FC236}">
                      <a16:creationId xmlns:a16="http://schemas.microsoft.com/office/drawing/2014/main" id="{0EA57141-92CE-E271-5401-002DC3C997EA}"/>
                    </a:ext>
                  </a:extLst>
                </p:cNvPr>
                <p:cNvPicPr/>
                <p:nvPr/>
              </p:nvPicPr>
              <p:blipFill>
                <a:blip r:embed="rId22"/>
                <a:stretch>
                  <a:fillRect/>
                </a:stretch>
              </p:blipFill>
              <p:spPr>
                <a:xfrm>
                  <a:off x="6430189" y="5269582"/>
                  <a:ext cx="118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381A141-9A1C-3F27-130E-3D6A2B75CA5E}"/>
                    </a:ext>
                  </a:extLst>
                </p14:cNvPr>
                <p14:cNvContentPartPr/>
                <p14:nvPr/>
              </p14:nvContentPartPr>
              <p14:xfrm>
                <a:off x="6677869" y="5269222"/>
                <a:ext cx="270000" cy="316080"/>
              </p14:xfrm>
            </p:contentPart>
          </mc:Choice>
          <mc:Fallback xmlns="">
            <p:pic>
              <p:nvPicPr>
                <p:cNvPr id="16" name="Freihand 15">
                  <a:extLst>
                    <a:ext uri="{FF2B5EF4-FFF2-40B4-BE49-F238E27FC236}">
                      <a16:creationId xmlns:a16="http://schemas.microsoft.com/office/drawing/2014/main" id="{D381A141-9A1C-3F27-130E-3D6A2B75CA5E}"/>
                    </a:ext>
                  </a:extLst>
                </p:cNvPr>
                <p:cNvPicPr/>
                <p:nvPr/>
              </p:nvPicPr>
              <p:blipFill>
                <a:blip r:embed="rId24"/>
                <a:stretch>
                  <a:fillRect/>
                </a:stretch>
              </p:blipFill>
              <p:spPr>
                <a:xfrm>
                  <a:off x="6669229" y="5260222"/>
                  <a:ext cx="2876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2216AED6-6F67-E9EF-7703-7761398F1C8D}"/>
                    </a:ext>
                  </a:extLst>
                </p14:cNvPr>
                <p14:cNvContentPartPr/>
                <p14:nvPr/>
              </p14:nvContentPartPr>
              <p14:xfrm>
                <a:off x="6967309" y="5253382"/>
                <a:ext cx="116640" cy="121680"/>
              </p14:xfrm>
            </p:contentPart>
          </mc:Choice>
          <mc:Fallback xmlns="">
            <p:pic>
              <p:nvPicPr>
                <p:cNvPr id="17" name="Freihand 16">
                  <a:extLst>
                    <a:ext uri="{FF2B5EF4-FFF2-40B4-BE49-F238E27FC236}">
                      <a16:creationId xmlns:a16="http://schemas.microsoft.com/office/drawing/2014/main" id="{2216AED6-6F67-E9EF-7703-7761398F1C8D}"/>
                    </a:ext>
                  </a:extLst>
                </p:cNvPr>
                <p:cNvPicPr/>
                <p:nvPr/>
              </p:nvPicPr>
              <p:blipFill>
                <a:blip r:embed="rId26"/>
                <a:stretch>
                  <a:fillRect/>
                </a:stretch>
              </p:blipFill>
              <p:spPr>
                <a:xfrm>
                  <a:off x="6958309" y="5244382"/>
                  <a:ext cx="134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45F673A-6108-C0A0-71B0-AAF7D7C64A51}"/>
                    </a:ext>
                  </a:extLst>
                </p14:cNvPr>
                <p14:cNvContentPartPr/>
                <p14:nvPr/>
              </p14:nvContentPartPr>
              <p14:xfrm>
                <a:off x="7135069" y="5120182"/>
                <a:ext cx="173520" cy="211680"/>
              </p14:xfrm>
            </p:contentPart>
          </mc:Choice>
          <mc:Fallback xmlns="">
            <p:pic>
              <p:nvPicPr>
                <p:cNvPr id="18" name="Freihand 17">
                  <a:extLst>
                    <a:ext uri="{FF2B5EF4-FFF2-40B4-BE49-F238E27FC236}">
                      <a16:creationId xmlns:a16="http://schemas.microsoft.com/office/drawing/2014/main" id="{345F673A-6108-C0A0-71B0-AAF7D7C64A51}"/>
                    </a:ext>
                  </a:extLst>
                </p:cNvPr>
                <p:cNvPicPr/>
                <p:nvPr/>
              </p:nvPicPr>
              <p:blipFill>
                <a:blip r:embed="rId28"/>
                <a:stretch>
                  <a:fillRect/>
                </a:stretch>
              </p:blipFill>
              <p:spPr>
                <a:xfrm>
                  <a:off x="7126069" y="5111542"/>
                  <a:ext cx="191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0560A7C3-A5CD-A045-57CB-971EF3113F27}"/>
                    </a:ext>
                  </a:extLst>
                </p14:cNvPr>
                <p14:cNvContentPartPr/>
                <p14:nvPr/>
              </p14:nvContentPartPr>
              <p14:xfrm>
                <a:off x="7384189" y="5090302"/>
                <a:ext cx="207720" cy="234000"/>
              </p14:xfrm>
            </p:contentPart>
          </mc:Choice>
          <mc:Fallback xmlns="">
            <p:pic>
              <p:nvPicPr>
                <p:cNvPr id="19" name="Freihand 18">
                  <a:extLst>
                    <a:ext uri="{FF2B5EF4-FFF2-40B4-BE49-F238E27FC236}">
                      <a16:creationId xmlns:a16="http://schemas.microsoft.com/office/drawing/2014/main" id="{0560A7C3-A5CD-A045-57CB-971EF3113F27}"/>
                    </a:ext>
                  </a:extLst>
                </p:cNvPr>
                <p:cNvPicPr/>
                <p:nvPr/>
              </p:nvPicPr>
              <p:blipFill>
                <a:blip r:embed="rId30"/>
                <a:stretch>
                  <a:fillRect/>
                </a:stretch>
              </p:blipFill>
              <p:spPr>
                <a:xfrm>
                  <a:off x="7375549" y="5081662"/>
                  <a:ext cx="2253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FB9C9DE3-A885-533C-A49A-4A026E80D823}"/>
                    </a:ext>
                  </a:extLst>
                </p14:cNvPr>
                <p14:cNvContentPartPr/>
                <p14:nvPr/>
              </p14:nvContentPartPr>
              <p14:xfrm>
                <a:off x="7645189" y="5133862"/>
                <a:ext cx="135720" cy="134280"/>
              </p14:xfrm>
            </p:contentPart>
          </mc:Choice>
          <mc:Fallback xmlns="">
            <p:pic>
              <p:nvPicPr>
                <p:cNvPr id="20" name="Freihand 19">
                  <a:extLst>
                    <a:ext uri="{FF2B5EF4-FFF2-40B4-BE49-F238E27FC236}">
                      <a16:creationId xmlns:a16="http://schemas.microsoft.com/office/drawing/2014/main" id="{FB9C9DE3-A885-533C-A49A-4A026E80D823}"/>
                    </a:ext>
                  </a:extLst>
                </p:cNvPr>
                <p:cNvPicPr/>
                <p:nvPr/>
              </p:nvPicPr>
              <p:blipFill>
                <a:blip r:embed="rId32"/>
                <a:stretch>
                  <a:fillRect/>
                </a:stretch>
              </p:blipFill>
              <p:spPr>
                <a:xfrm>
                  <a:off x="7636549" y="5125222"/>
                  <a:ext cx="153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2BE1C847-9B3E-ACB6-15E5-F33067D700EE}"/>
                    </a:ext>
                  </a:extLst>
                </p14:cNvPr>
                <p14:cNvContentPartPr/>
                <p14:nvPr/>
              </p14:nvContentPartPr>
              <p14:xfrm>
                <a:off x="7964509" y="5051782"/>
                <a:ext cx="259920" cy="238680"/>
              </p14:xfrm>
            </p:contentPart>
          </mc:Choice>
          <mc:Fallback xmlns="">
            <p:pic>
              <p:nvPicPr>
                <p:cNvPr id="21" name="Freihand 20">
                  <a:extLst>
                    <a:ext uri="{FF2B5EF4-FFF2-40B4-BE49-F238E27FC236}">
                      <a16:creationId xmlns:a16="http://schemas.microsoft.com/office/drawing/2014/main" id="{2BE1C847-9B3E-ACB6-15E5-F33067D700EE}"/>
                    </a:ext>
                  </a:extLst>
                </p:cNvPr>
                <p:cNvPicPr/>
                <p:nvPr/>
              </p:nvPicPr>
              <p:blipFill>
                <a:blip r:embed="rId34"/>
                <a:stretch>
                  <a:fillRect/>
                </a:stretch>
              </p:blipFill>
              <p:spPr>
                <a:xfrm>
                  <a:off x="7955509" y="5042782"/>
                  <a:ext cx="2775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14F6C485-C2B9-597D-B36C-1E034BF0AF55}"/>
                    </a:ext>
                  </a:extLst>
                </p14:cNvPr>
                <p14:cNvContentPartPr/>
                <p14:nvPr/>
              </p14:nvContentPartPr>
              <p14:xfrm>
                <a:off x="8280589" y="4941262"/>
                <a:ext cx="205560" cy="268560"/>
              </p14:xfrm>
            </p:contentPart>
          </mc:Choice>
          <mc:Fallback xmlns="">
            <p:pic>
              <p:nvPicPr>
                <p:cNvPr id="22" name="Freihand 21">
                  <a:extLst>
                    <a:ext uri="{FF2B5EF4-FFF2-40B4-BE49-F238E27FC236}">
                      <a16:creationId xmlns:a16="http://schemas.microsoft.com/office/drawing/2014/main" id="{14F6C485-C2B9-597D-B36C-1E034BF0AF55}"/>
                    </a:ext>
                  </a:extLst>
                </p:cNvPr>
                <p:cNvPicPr/>
                <p:nvPr/>
              </p:nvPicPr>
              <p:blipFill>
                <a:blip r:embed="rId36"/>
                <a:stretch>
                  <a:fillRect/>
                </a:stretch>
              </p:blipFill>
              <p:spPr>
                <a:xfrm>
                  <a:off x="8271589" y="4932262"/>
                  <a:ext cx="2232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2F3A1AEA-CF05-1721-6830-0F19C1AD5FEF}"/>
                    </a:ext>
                  </a:extLst>
                </p14:cNvPr>
                <p14:cNvContentPartPr/>
                <p14:nvPr/>
              </p14:nvContentPartPr>
              <p14:xfrm>
                <a:off x="8503789" y="4953502"/>
                <a:ext cx="127800" cy="248040"/>
              </p14:xfrm>
            </p:contentPart>
          </mc:Choice>
          <mc:Fallback xmlns="">
            <p:pic>
              <p:nvPicPr>
                <p:cNvPr id="23" name="Freihand 22">
                  <a:extLst>
                    <a:ext uri="{FF2B5EF4-FFF2-40B4-BE49-F238E27FC236}">
                      <a16:creationId xmlns:a16="http://schemas.microsoft.com/office/drawing/2014/main" id="{2F3A1AEA-CF05-1721-6830-0F19C1AD5FEF}"/>
                    </a:ext>
                  </a:extLst>
                </p:cNvPr>
                <p:cNvPicPr/>
                <p:nvPr/>
              </p:nvPicPr>
              <p:blipFill>
                <a:blip r:embed="rId38"/>
                <a:stretch>
                  <a:fillRect/>
                </a:stretch>
              </p:blipFill>
              <p:spPr>
                <a:xfrm>
                  <a:off x="8495149" y="4944862"/>
                  <a:ext cx="1454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358B2AD9-E8D9-70AF-4111-CA8CFBD8B620}"/>
                    </a:ext>
                  </a:extLst>
                </p14:cNvPr>
                <p14:cNvContentPartPr/>
                <p14:nvPr/>
              </p14:nvContentPartPr>
              <p14:xfrm>
                <a:off x="6002509" y="5382982"/>
                <a:ext cx="2733840" cy="248400"/>
              </p14:xfrm>
            </p:contentPart>
          </mc:Choice>
          <mc:Fallback xmlns="">
            <p:pic>
              <p:nvPicPr>
                <p:cNvPr id="24" name="Freihand 23">
                  <a:extLst>
                    <a:ext uri="{FF2B5EF4-FFF2-40B4-BE49-F238E27FC236}">
                      <a16:creationId xmlns:a16="http://schemas.microsoft.com/office/drawing/2014/main" id="{358B2AD9-E8D9-70AF-4111-CA8CFBD8B620}"/>
                    </a:ext>
                  </a:extLst>
                </p:cNvPr>
                <p:cNvPicPr/>
                <p:nvPr/>
              </p:nvPicPr>
              <p:blipFill>
                <a:blip r:embed="rId40"/>
                <a:stretch>
                  <a:fillRect/>
                </a:stretch>
              </p:blipFill>
              <p:spPr>
                <a:xfrm>
                  <a:off x="5993509" y="5374342"/>
                  <a:ext cx="2751480" cy="26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8F09BE9D-C634-742E-A2FA-B66DC86CD7E4}"/>
                  </a:ext>
                </a:extLst>
              </p14:cNvPr>
              <p14:cNvContentPartPr/>
              <p14:nvPr/>
            </p14:nvContentPartPr>
            <p14:xfrm>
              <a:off x="1243669" y="2448262"/>
              <a:ext cx="3332160" cy="172800"/>
            </p14:xfrm>
          </p:contentPart>
        </mc:Choice>
        <mc:Fallback>
          <p:pic>
            <p:nvPicPr>
              <p:cNvPr id="26" name="Freihand 25">
                <a:extLst>
                  <a:ext uri="{FF2B5EF4-FFF2-40B4-BE49-F238E27FC236}">
                    <a16:creationId xmlns:a16="http://schemas.microsoft.com/office/drawing/2014/main" id="{8F09BE9D-C634-742E-A2FA-B66DC86CD7E4}"/>
                  </a:ext>
                </a:extLst>
              </p:cNvPr>
              <p:cNvPicPr/>
              <p:nvPr/>
            </p:nvPicPr>
            <p:blipFill>
              <a:blip r:embed="rId42"/>
              <a:stretch>
                <a:fillRect/>
              </a:stretch>
            </p:blipFill>
            <p:spPr>
              <a:xfrm>
                <a:off x="1234669" y="2439262"/>
                <a:ext cx="33498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3BB8DBED-A1F3-3270-BD2C-D1166A7435FB}"/>
                  </a:ext>
                </a:extLst>
              </p14:cNvPr>
              <p14:cNvContentPartPr/>
              <p14:nvPr/>
            </p14:nvContentPartPr>
            <p14:xfrm>
              <a:off x="1135669" y="2954782"/>
              <a:ext cx="3822840" cy="103320"/>
            </p14:xfrm>
          </p:contentPart>
        </mc:Choice>
        <mc:Fallback>
          <p:pic>
            <p:nvPicPr>
              <p:cNvPr id="27" name="Freihand 26">
                <a:extLst>
                  <a:ext uri="{FF2B5EF4-FFF2-40B4-BE49-F238E27FC236}">
                    <a16:creationId xmlns:a16="http://schemas.microsoft.com/office/drawing/2014/main" id="{3BB8DBED-A1F3-3270-BD2C-D1166A7435FB}"/>
                  </a:ext>
                </a:extLst>
              </p:cNvPr>
              <p:cNvPicPr/>
              <p:nvPr/>
            </p:nvPicPr>
            <p:blipFill>
              <a:blip r:embed="rId44"/>
              <a:stretch>
                <a:fillRect/>
              </a:stretch>
            </p:blipFill>
            <p:spPr>
              <a:xfrm>
                <a:off x="1127029" y="2945782"/>
                <a:ext cx="3840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62FBBDB0-D150-7643-A849-19C866FB921B}"/>
                  </a:ext>
                </a:extLst>
              </p14:cNvPr>
              <p14:cNvContentPartPr/>
              <p14:nvPr/>
            </p14:nvContentPartPr>
            <p14:xfrm>
              <a:off x="6403189" y="4233502"/>
              <a:ext cx="2246040" cy="856440"/>
            </p14:xfrm>
          </p:contentPart>
        </mc:Choice>
        <mc:Fallback>
          <p:pic>
            <p:nvPicPr>
              <p:cNvPr id="28" name="Freihand 27">
                <a:extLst>
                  <a:ext uri="{FF2B5EF4-FFF2-40B4-BE49-F238E27FC236}">
                    <a16:creationId xmlns:a16="http://schemas.microsoft.com/office/drawing/2014/main" id="{62FBBDB0-D150-7643-A849-19C866FB921B}"/>
                  </a:ext>
                </a:extLst>
              </p:cNvPr>
              <p:cNvPicPr/>
              <p:nvPr/>
            </p:nvPicPr>
            <p:blipFill>
              <a:blip r:embed="rId46"/>
              <a:stretch>
                <a:fillRect/>
              </a:stretch>
            </p:blipFill>
            <p:spPr>
              <a:xfrm>
                <a:off x="6394549" y="4224862"/>
                <a:ext cx="2263680" cy="874080"/>
              </a:xfrm>
              <a:prstGeom prst="rect">
                <a:avLst/>
              </a:prstGeom>
            </p:spPr>
          </p:pic>
        </mc:Fallback>
      </mc:AlternateContent>
      <p:grpSp>
        <p:nvGrpSpPr>
          <p:cNvPr id="67" name="Gruppieren 66">
            <a:extLst>
              <a:ext uri="{FF2B5EF4-FFF2-40B4-BE49-F238E27FC236}">
                <a16:creationId xmlns:a16="http://schemas.microsoft.com/office/drawing/2014/main" id="{0DFF1314-3FE5-79FC-0DA7-B5D5121B35F1}"/>
              </a:ext>
            </a:extLst>
          </p:cNvPr>
          <p:cNvGrpSpPr/>
          <p:nvPr/>
        </p:nvGrpSpPr>
        <p:grpSpPr>
          <a:xfrm>
            <a:off x="5684629" y="2394982"/>
            <a:ext cx="5599800" cy="3781080"/>
            <a:chOff x="5684629" y="2394982"/>
            <a:chExt cx="5599800" cy="3781080"/>
          </a:xfrm>
        </p:grpSpPr>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36D91441-A028-6E31-7251-3958B8AB650C}"/>
                    </a:ext>
                  </a:extLst>
                </p14:cNvPr>
                <p14:cNvContentPartPr/>
                <p14:nvPr/>
              </p14:nvContentPartPr>
              <p14:xfrm>
                <a:off x="7642669" y="3210382"/>
                <a:ext cx="1047600" cy="1327320"/>
              </p14:xfrm>
            </p:contentPart>
          </mc:Choice>
          <mc:Fallback>
            <p:pic>
              <p:nvPicPr>
                <p:cNvPr id="29" name="Freihand 28">
                  <a:extLst>
                    <a:ext uri="{FF2B5EF4-FFF2-40B4-BE49-F238E27FC236}">
                      <a16:creationId xmlns:a16="http://schemas.microsoft.com/office/drawing/2014/main" id="{36D91441-A028-6E31-7251-3958B8AB650C}"/>
                    </a:ext>
                  </a:extLst>
                </p:cNvPr>
                <p:cNvPicPr/>
                <p:nvPr/>
              </p:nvPicPr>
              <p:blipFill>
                <a:blip r:embed="rId48"/>
                <a:stretch>
                  <a:fillRect/>
                </a:stretch>
              </p:blipFill>
              <p:spPr>
                <a:xfrm>
                  <a:off x="7634029" y="3201742"/>
                  <a:ext cx="1065240" cy="1344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A5538A30-8F6C-85A6-5C87-B2E51A049160}"/>
                    </a:ext>
                  </a:extLst>
                </p14:cNvPr>
                <p14:cNvContentPartPr/>
                <p14:nvPr/>
              </p14:nvContentPartPr>
              <p14:xfrm>
                <a:off x="7589749" y="4180222"/>
                <a:ext cx="483840" cy="333360"/>
              </p14:xfrm>
            </p:contentPart>
          </mc:Choice>
          <mc:Fallback>
            <p:pic>
              <p:nvPicPr>
                <p:cNvPr id="30" name="Freihand 29">
                  <a:extLst>
                    <a:ext uri="{FF2B5EF4-FFF2-40B4-BE49-F238E27FC236}">
                      <a16:creationId xmlns:a16="http://schemas.microsoft.com/office/drawing/2014/main" id="{A5538A30-8F6C-85A6-5C87-B2E51A049160}"/>
                    </a:ext>
                  </a:extLst>
                </p:cNvPr>
                <p:cNvPicPr/>
                <p:nvPr/>
              </p:nvPicPr>
              <p:blipFill>
                <a:blip r:embed="rId50"/>
                <a:stretch>
                  <a:fillRect/>
                </a:stretch>
              </p:blipFill>
              <p:spPr>
                <a:xfrm>
                  <a:off x="7581109" y="4171582"/>
                  <a:ext cx="50148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6F3A62DA-8EB2-CB38-6457-5BCA441DE701}"/>
                    </a:ext>
                  </a:extLst>
                </p14:cNvPr>
                <p14:cNvContentPartPr/>
                <p14:nvPr/>
              </p14:nvContentPartPr>
              <p14:xfrm>
                <a:off x="8099149" y="2738782"/>
                <a:ext cx="203400" cy="248760"/>
              </p14:xfrm>
            </p:contentPart>
          </mc:Choice>
          <mc:Fallback>
            <p:pic>
              <p:nvPicPr>
                <p:cNvPr id="32" name="Freihand 31">
                  <a:extLst>
                    <a:ext uri="{FF2B5EF4-FFF2-40B4-BE49-F238E27FC236}">
                      <a16:creationId xmlns:a16="http://schemas.microsoft.com/office/drawing/2014/main" id="{6F3A62DA-8EB2-CB38-6457-5BCA441DE701}"/>
                    </a:ext>
                  </a:extLst>
                </p:cNvPr>
                <p:cNvPicPr/>
                <p:nvPr/>
              </p:nvPicPr>
              <p:blipFill>
                <a:blip r:embed="rId52"/>
                <a:stretch>
                  <a:fillRect/>
                </a:stretch>
              </p:blipFill>
              <p:spPr>
                <a:xfrm>
                  <a:off x="8090509" y="2730142"/>
                  <a:ext cx="2210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92ED8B33-A34E-F868-3888-8E885761CD2A}"/>
                    </a:ext>
                  </a:extLst>
                </p14:cNvPr>
                <p14:cNvContentPartPr/>
                <p14:nvPr/>
              </p14:nvContentPartPr>
              <p14:xfrm>
                <a:off x="8131549" y="2848582"/>
                <a:ext cx="107280" cy="18000"/>
              </p14:xfrm>
            </p:contentPart>
          </mc:Choice>
          <mc:Fallback>
            <p:pic>
              <p:nvPicPr>
                <p:cNvPr id="33" name="Freihand 32">
                  <a:extLst>
                    <a:ext uri="{FF2B5EF4-FFF2-40B4-BE49-F238E27FC236}">
                      <a16:creationId xmlns:a16="http://schemas.microsoft.com/office/drawing/2014/main" id="{92ED8B33-A34E-F868-3888-8E885761CD2A}"/>
                    </a:ext>
                  </a:extLst>
                </p:cNvPr>
                <p:cNvPicPr/>
                <p:nvPr/>
              </p:nvPicPr>
              <p:blipFill>
                <a:blip r:embed="rId54"/>
                <a:stretch>
                  <a:fillRect/>
                </a:stretch>
              </p:blipFill>
              <p:spPr>
                <a:xfrm>
                  <a:off x="8122549" y="2839942"/>
                  <a:ext cx="1249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580FA9A5-F019-93DB-4686-D4A67B0A103D}"/>
                    </a:ext>
                  </a:extLst>
                </p14:cNvPr>
                <p14:cNvContentPartPr/>
                <p14:nvPr/>
              </p14:nvContentPartPr>
              <p14:xfrm>
                <a:off x="8305069" y="2734822"/>
                <a:ext cx="264240" cy="204840"/>
              </p14:xfrm>
            </p:contentPart>
          </mc:Choice>
          <mc:Fallback>
            <p:pic>
              <p:nvPicPr>
                <p:cNvPr id="34" name="Freihand 33">
                  <a:extLst>
                    <a:ext uri="{FF2B5EF4-FFF2-40B4-BE49-F238E27FC236}">
                      <a16:creationId xmlns:a16="http://schemas.microsoft.com/office/drawing/2014/main" id="{580FA9A5-F019-93DB-4686-D4A67B0A103D}"/>
                    </a:ext>
                  </a:extLst>
                </p:cNvPr>
                <p:cNvPicPr/>
                <p:nvPr/>
              </p:nvPicPr>
              <p:blipFill>
                <a:blip r:embed="rId56"/>
                <a:stretch>
                  <a:fillRect/>
                </a:stretch>
              </p:blipFill>
              <p:spPr>
                <a:xfrm>
                  <a:off x="8296069" y="2725822"/>
                  <a:ext cx="2818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F1FE306E-13A4-975F-A0F3-403614A499A5}"/>
                    </a:ext>
                  </a:extLst>
                </p14:cNvPr>
                <p14:cNvContentPartPr/>
                <p14:nvPr/>
              </p14:nvContentPartPr>
              <p14:xfrm>
                <a:off x="6955429" y="2955142"/>
                <a:ext cx="239400" cy="244800"/>
              </p14:xfrm>
            </p:contentPart>
          </mc:Choice>
          <mc:Fallback>
            <p:pic>
              <p:nvPicPr>
                <p:cNvPr id="36" name="Freihand 35">
                  <a:extLst>
                    <a:ext uri="{FF2B5EF4-FFF2-40B4-BE49-F238E27FC236}">
                      <a16:creationId xmlns:a16="http://schemas.microsoft.com/office/drawing/2014/main" id="{F1FE306E-13A4-975F-A0F3-403614A499A5}"/>
                    </a:ext>
                  </a:extLst>
                </p:cNvPr>
                <p:cNvPicPr/>
                <p:nvPr/>
              </p:nvPicPr>
              <p:blipFill>
                <a:blip r:embed="rId58"/>
                <a:stretch>
                  <a:fillRect/>
                </a:stretch>
              </p:blipFill>
              <p:spPr>
                <a:xfrm>
                  <a:off x="6946789" y="2946502"/>
                  <a:ext cx="2570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7C11CD10-A22D-BB2A-7C58-A99221C595AB}"/>
                    </a:ext>
                  </a:extLst>
                </p14:cNvPr>
                <p14:cNvContentPartPr/>
                <p14:nvPr/>
              </p14:nvContentPartPr>
              <p14:xfrm>
                <a:off x="7216429" y="2932102"/>
                <a:ext cx="188640" cy="204480"/>
              </p14:xfrm>
            </p:contentPart>
          </mc:Choice>
          <mc:Fallback>
            <p:pic>
              <p:nvPicPr>
                <p:cNvPr id="37" name="Freihand 36">
                  <a:extLst>
                    <a:ext uri="{FF2B5EF4-FFF2-40B4-BE49-F238E27FC236}">
                      <a16:creationId xmlns:a16="http://schemas.microsoft.com/office/drawing/2014/main" id="{7C11CD10-A22D-BB2A-7C58-A99221C595AB}"/>
                    </a:ext>
                  </a:extLst>
                </p:cNvPr>
                <p:cNvPicPr/>
                <p:nvPr/>
              </p:nvPicPr>
              <p:blipFill>
                <a:blip r:embed="rId60"/>
                <a:stretch>
                  <a:fillRect/>
                </a:stretch>
              </p:blipFill>
              <p:spPr>
                <a:xfrm>
                  <a:off x="7207789" y="2923462"/>
                  <a:ext cx="2062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D1CA5707-CEA2-D7AD-B2B3-2FE6FD8AF6D7}"/>
                    </a:ext>
                  </a:extLst>
                </p14:cNvPr>
                <p14:cNvContentPartPr/>
                <p14:nvPr/>
              </p14:nvContentPartPr>
              <p14:xfrm>
                <a:off x="7180429" y="2983942"/>
                <a:ext cx="145440" cy="3600"/>
              </p14:xfrm>
            </p:contentPart>
          </mc:Choice>
          <mc:Fallback>
            <p:pic>
              <p:nvPicPr>
                <p:cNvPr id="38" name="Freihand 37">
                  <a:extLst>
                    <a:ext uri="{FF2B5EF4-FFF2-40B4-BE49-F238E27FC236}">
                      <a16:creationId xmlns:a16="http://schemas.microsoft.com/office/drawing/2014/main" id="{D1CA5707-CEA2-D7AD-B2B3-2FE6FD8AF6D7}"/>
                    </a:ext>
                  </a:extLst>
                </p:cNvPr>
                <p:cNvPicPr/>
                <p:nvPr/>
              </p:nvPicPr>
              <p:blipFill>
                <a:blip r:embed="rId62"/>
                <a:stretch>
                  <a:fillRect/>
                </a:stretch>
              </p:blipFill>
              <p:spPr>
                <a:xfrm>
                  <a:off x="7171789" y="2974942"/>
                  <a:ext cx="163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F653E1FA-9929-1B04-F802-83B5AFD71873}"/>
                    </a:ext>
                  </a:extLst>
                </p14:cNvPr>
                <p14:cNvContentPartPr/>
                <p14:nvPr/>
              </p14:nvContentPartPr>
              <p14:xfrm>
                <a:off x="7420909" y="2866222"/>
                <a:ext cx="182880" cy="207360"/>
              </p14:xfrm>
            </p:contentPart>
          </mc:Choice>
          <mc:Fallback>
            <p:pic>
              <p:nvPicPr>
                <p:cNvPr id="39" name="Freihand 38">
                  <a:extLst>
                    <a:ext uri="{FF2B5EF4-FFF2-40B4-BE49-F238E27FC236}">
                      <a16:creationId xmlns:a16="http://schemas.microsoft.com/office/drawing/2014/main" id="{F653E1FA-9929-1B04-F802-83B5AFD71873}"/>
                    </a:ext>
                  </a:extLst>
                </p:cNvPr>
                <p:cNvPicPr/>
                <p:nvPr/>
              </p:nvPicPr>
              <p:blipFill>
                <a:blip r:embed="rId64"/>
                <a:stretch>
                  <a:fillRect/>
                </a:stretch>
              </p:blipFill>
              <p:spPr>
                <a:xfrm>
                  <a:off x="7411909" y="2857222"/>
                  <a:ext cx="200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64FB5731-A908-6B0C-9904-F2898DCECBBC}"/>
                    </a:ext>
                  </a:extLst>
                </p14:cNvPr>
                <p14:cNvContentPartPr/>
                <p14:nvPr/>
              </p14:nvContentPartPr>
              <p14:xfrm>
                <a:off x="7371589" y="2829862"/>
                <a:ext cx="81000" cy="293760"/>
              </p14:xfrm>
            </p:contentPart>
          </mc:Choice>
          <mc:Fallback>
            <p:pic>
              <p:nvPicPr>
                <p:cNvPr id="40" name="Freihand 39">
                  <a:extLst>
                    <a:ext uri="{FF2B5EF4-FFF2-40B4-BE49-F238E27FC236}">
                      <a16:creationId xmlns:a16="http://schemas.microsoft.com/office/drawing/2014/main" id="{64FB5731-A908-6B0C-9904-F2898DCECBBC}"/>
                    </a:ext>
                  </a:extLst>
                </p:cNvPr>
                <p:cNvPicPr/>
                <p:nvPr/>
              </p:nvPicPr>
              <p:blipFill>
                <a:blip r:embed="rId66"/>
                <a:stretch>
                  <a:fillRect/>
                </a:stretch>
              </p:blipFill>
              <p:spPr>
                <a:xfrm>
                  <a:off x="7362949" y="2821222"/>
                  <a:ext cx="986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5EE115DB-7798-A8D4-35AB-3D949B0453B5}"/>
                    </a:ext>
                  </a:extLst>
                </p14:cNvPr>
                <p14:cNvContentPartPr/>
                <p14:nvPr/>
              </p14:nvContentPartPr>
              <p14:xfrm>
                <a:off x="7651309" y="2796742"/>
                <a:ext cx="166680" cy="220320"/>
              </p14:xfrm>
            </p:contentPart>
          </mc:Choice>
          <mc:Fallback>
            <p:pic>
              <p:nvPicPr>
                <p:cNvPr id="42" name="Freihand 41">
                  <a:extLst>
                    <a:ext uri="{FF2B5EF4-FFF2-40B4-BE49-F238E27FC236}">
                      <a16:creationId xmlns:a16="http://schemas.microsoft.com/office/drawing/2014/main" id="{5EE115DB-7798-A8D4-35AB-3D949B0453B5}"/>
                    </a:ext>
                  </a:extLst>
                </p:cNvPr>
                <p:cNvPicPr/>
                <p:nvPr/>
              </p:nvPicPr>
              <p:blipFill>
                <a:blip r:embed="rId68"/>
                <a:stretch>
                  <a:fillRect/>
                </a:stretch>
              </p:blipFill>
              <p:spPr>
                <a:xfrm>
                  <a:off x="7642309" y="2787742"/>
                  <a:ext cx="1843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A95FEE97-7371-C71D-43C5-B540C2F6AC44}"/>
                    </a:ext>
                  </a:extLst>
                </p14:cNvPr>
                <p14:cNvContentPartPr/>
                <p14:nvPr/>
              </p14:nvContentPartPr>
              <p14:xfrm>
                <a:off x="7877749" y="2881702"/>
                <a:ext cx="161640" cy="100800"/>
              </p14:xfrm>
            </p:contentPart>
          </mc:Choice>
          <mc:Fallback>
            <p:pic>
              <p:nvPicPr>
                <p:cNvPr id="44" name="Freihand 43">
                  <a:extLst>
                    <a:ext uri="{FF2B5EF4-FFF2-40B4-BE49-F238E27FC236}">
                      <a16:creationId xmlns:a16="http://schemas.microsoft.com/office/drawing/2014/main" id="{A95FEE97-7371-C71D-43C5-B540C2F6AC44}"/>
                    </a:ext>
                  </a:extLst>
                </p:cNvPr>
                <p:cNvPicPr/>
                <p:nvPr/>
              </p:nvPicPr>
              <p:blipFill>
                <a:blip r:embed="rId70"/>
                <a:stretch>
                  <a:fillRect/>
                </a:stretch>
              </p:blipFill>
              <p:spPr>
                <a:xfrm>
                  <a:off x="7869109" y="2873062"/>
                  <a:ext cx="179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3C6C20FF-72A8-229B-35C0-8011C983BE19}"/>
                    </a:ext>
                  </a:extLst>
                </p14:cNvPr>
                <p14:cNvContentPartPr/>
                <p14:nvPr/>
              </p14:nvContentPartPr>
              <p14:xfrm>
                <a:off x="7974949" y="2767582"/>
                <a:ext cx="31680" cy="7200"/>
              </p14:xfrm>
            </p:contentPart>
          </mc:Choice>
          <mc:Fallback>
            <p:pic>
              <p:nvPicPr>
                <p:cNvPr id="45" name="Freihand 44">
                  <a:extLst>
                    <a:ext uri="{FF2B5EF4-FFF2-40B4-BE49-F238E27FC236}">
                      <a16:creationId xmlns:a16="http://schemas.microsoft.com/office/drawing/2014/main" id="{3C6C20FF-72A8-229B-35C0-8011C983BE19}"/>
                    </a:ext>
                  </a:extLst>
                </p:cNvPr>
                <p:cNvPicPr/>
                <p:nvPr/>
              </p:nvPicPr>
              <p:blipFill>
                <a:blip r:embed="rId72"/>
                <a:stretch>
                  <a:fillRect/>
                </a:stretch>
              </p:blipFill>
              <p:spPr>
                <a:xfrm>
                  <a:off x="7966309" y="2758942"/>
                  <a:ext cx="49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65511231-41C2-92E4-6AB9-ABA66F177F0F}"/>
                    </a:ext>
                  </a:extLst>
                </p14:cNvPr>
                <p14:cNvContentPartPr/>
                <p14:nvPr/>
              </p14:nvContentPartPr>
              <p14:xfrm>
                <a:off x="8677309" y="2668942"/>
                <a:ext cx="59760" cy="207720"/>
              </p14:xfrm>
            </p:contentPart>
          </mc:Choice>
          <mc:Fallback>
            <p:pic>
              <p:nvPicPr>
                <p:cNvPr id="46" name="Freihand 45">
                  <a:extLst>
                    <a:ext uri="{FF2B5EF4-FFF2-40B4-BE49-F238E27FC236}">
                      <a16:creationId xmlns:a16="http://schemas.microsoft.com/office/drawing/2014/main" id="{65511231-41C2-92E4-6AB9-ABA66F177F0F}"/>
                    </a:ext>
                  </a:extLst>
                </p:cNvPr>
                <p:cNvPicPr/>
                <p:nvPr/>
              </p:nvPicPr>
              <p:blipFill>
                <a:blip r:embed="rId74"/>
                <a:stretch>
                  <a:fillRect/>
                </a:stretch>
              </p:blipFill>
              <p:spPr>
                <a:xfrm>
                  <a:off x="8668669" y="2659942"/>
                  <a:ext cx="774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783C8A27-679E-38B0-446A-4A63AF831E95}"/>
                    </a:ext>
                  </a:extLst>
                </p14:cNvPr>
                <p14:cNvContentPartPr/>
                <p14:nvPr/>
              </p14:nvContentPartPr>
              <p14:xfrm>
                <a:off x="8763709" y="2774782"/>
                <a:ext cx="246240" cy="217440"/>
              </p14:xfrm>
            </p:contentPart>
          </mc:Choice>
          <mc:Fallback>
            <p:pic>
              <p:nvPicPr>
                <p:cNvPr id="47" name="Freihand 46">
                  <a:extLst>
                    <a:ext uri="{FF2B5EF4-FFF2-40B4-BE49-F238E27FC236}">
                      <a16:creationId xmlns:a16="http://schemas.microsoft.com/office/drawing/2014/main" id="{783C8A27-679E-38B0-446A-4A63AF831E95}"/>
                    </a:ext>
                  </a:extLst>
                </p:cNvPr>
                <p:cNvPicPr/>
                <p:nvPr/>
              </p:nvPicPr>
              <p:blipFill>
                <a:blip r:embed="rId76"/>
                <a:stretch>
                  <a:fillRect/>
                </a:stretch>
              </p:blipFill>
              <p:spPr>
                <a:xfrm>
                  <a:off x="8755069" y="2766142"/>
                  <a:ext cx="2638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012545A0-B1B5-DE11-9639-9B0F7B85CD72}"/>
                    </a:ext>
                  </a:extLst>
                </p14:cNvPr>
                <p14:cNvContentPartPr/>
                <p14:nvPr/>
              </p14:nvContentPartPr>
              <p14:xfrm>
                <a:off x="9031909" y="2748142"/>
                <a:ext cx="101880" cy="84600"/>
              </p14:xfrm>
            </p:contentPart>
          </mc:Choice>
          <mc:Fallback>
            <p:pic>
              <p:nvPicPr>
                <p:cNvPr id="48" name="Freihand 47">
                  <a:extLst>
                    <a:ext uri="{FF2B5EF4-FFF2-40B4-BE49-F238E27FC236}">
                      <a16:creationId xmlns:a16="http://schemas.microsoft.com/office/drawing/2014/main" id="{012545A0-B1B5-DE11-9639-9B0F7B85CD72}"/>
                    </a:ext>
                  </a:extLst>
                </p:cNvPr>
                <p:cNvPicPr/>
                <p:nvPr/>
              </p:nvPicPr>
              <p:blipFill>
                <a:blip r:embed="rId78"/>
                <a:stretch>
                  <a:fillRect/>
                </a:stretch>
              </p:blipFill>
              <p:spPr>
                <a:xfrm>
                  <a:off x="9022909" y="2739142"/>
                  <a:ext cx="119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D3300BC2-29F2-B53C-CE76-CAAB2195D747}"/>
                    </a:ext>
                  </a:extLst>
                </p14:cNvPr>
                <p14:cNvContentPartPr/>
                <p14:nvPr/>
              </p14:nvContentPartPr>
              <p14:xfrm>
                <a:off x="9169069" y="2686222"/>
                <a:ext cx="293040" cy="128520"/>
              </p14:xfrm>
            </p:contentPart>
          </mc:Choice>
          <mc:Fallback>
            <p:pic>
              <p:nvPicPr>
                <p:cNvPr id="49" name="Freihand 48">
                  <a:extLst>
                    <a:ext uri="{FF2B5EF4-FFF2-40B4-BE49-F238E27FC236}">
                      <a16:creationId xmlns:a16="http://schemas.microsoft.com/office/drawing/2014/main" id="{D3300BC2-29F2-B53C-CE76-CAAB2195D747}"/>
                    </a:ext>
                  </a:extLst>
                </p:cNvPr>
                <p:cNvPicPr/>
                <p:nvPr/>
              </p:nvPicPr>
              <p:blipFill>
                <a:blip r:embed="rId80"/>
                <a:stretch>
                  <a:fillRect/>
                </a:stretch>
              </p:blipFill>
              <p:spPr>
                <a:xfrm>
                  <a:off x="9160429" y="2677582"/>
                  <a:ext cx="310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92A1BA11-7C7E-DEE9-AF9E-B70FBBD9478A}"/>
                    </a:ext>
                  </a:extLst>
                </p14:cNvPr>
                <p14:cNvContentPartPr/>
                <p14:nvPr/>
              </p14:nvContentPartPr>
              <p14:xfrm>
                <a:off x="9532309" y="2641222"/>
                <a:ext cx="101520" cy="135720"/>
              </p14:xfrm>
            </p:contentPart>
          </mc:Choice>
          <mc:Fallback>
            <p:pic>
              <p:nvPicPr>
                <p:cNvPr id="50" name="Freihand 49">
                  <a:extLst>
                    <a:ext uri="{FF2B5EF4-FFF2-40B4-BE49-F238E27FC236}">
                      <a16:creationId xmlns:a16="http://schemas.microsoft.com/office/drawing/2014/main" id="{92A1BA11-7C7E-DEE9-AF9E-B70FBBD9478A}"/>
                    </a:ext>
                  </a:extLst>
                </p:cNvPr>
                <p:cNvPicPr/>
                <p:nvPr/>
              </p:nvPicPr>
              <p:blipFill>
                <a:blip r:embed="rId82"/>
                <a:stretch>
                  <a:fillRect/>
                </a:stretch>
              </p:blipFill>
              <p:spPr>
                <a:xfrm>
                  <a:off x="9523669" y="2632582"/>
                  <a:ext cx="119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BF023729-69DC-9F5E-9C69-DC031B1FA97D}"/>
                    </a:ext>
                  </a:extLst>
                </p14:cNvPr>
                <p14:cNvContentPartPr/>
                <p14:nvPr/>
              </p14:nvContentPartPr>
              <p14:xfrm>
                <a:off x="9640669" y="2634022"/>
                <a:ext cx="136080" cy="271800"/>
              </p14:xfrm>
            </p:contentPart>
          </mc:Choice>
          <mc:Fallback>
            <p:pic>
              <p:nvPicPr>
                <p:cNvPr id="51" name="Freihand 50">
                  <a:extLst>
                    <a:ext uri="{FF2B5EF4-FFF2-40B4-BE49-F238E27FC236}">
                      <a16:creationId xmlns:a16="http://schemas.microsoft.com/office/drawing/2014/main" id="{BF023729-69DC-9F5E-9C69-DC031B1FA97D}"/>
                    </a:ext>
                  </a:extLst>
                </p:cNvPr>
                <p:cNvPicPr/>
                <p:nvPr/>
              </p:nvPicPr>
              <p:blipFill>
                <a:blip r:embed="rId84"/>
                <a:stretch>
                  <a:fillRect/>
                </a:stretch>
              </p:blipFill>
              <p:spPr>
                <a:xfrm>
                  <a:off x="9631669" y="2625382"/>
                  <a:ext cx="1537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004A98C3-DF6F-B127-9703-DB6AF4A1DFF7}"/>
                    </a:ext>
                  </a:extLst>
                </p14:cNvPr>
                <p14:cNvContentPartPr/>
                <p14:nvPr/>
              </p14:nvContentPartPr>
              <p14:xfrm>
                <a:off x="9804829" y="2568502"/>
                <a:ext cx="315720" cy="156600"/>
              </p14:xfrm>
            </p:contentPart>
          </mc:Choice>
          <mc:Fallback>
            <p:pic>
              <p:nvPicPr>
                <p:cNvPr id="52" name="Freihand 51">
                  <a:extLst>
                    <a:ext uri="{FF2B5EF4-FFF2-40B4-BE49-F238E27FC236}">
                      <a16:creationId xmlns:a16="http://schemas.microsoft.com/office/drawing/2014/main" id="{004A98C3-DF6F-B127-9703-DB6AF4A1DFF7}"/>
                    </a:ext>
                  </a:extLst>
                </p:cNvPr>
                <p:cNvPicPr/>
                <p:nvPr/>
              </p:nvPicPr>
              <p:blipFill>
                <a:blip r:embed="rId86"/>
                <a:stretch>
                  <a:fillRect/>
                </a:stretch>
              </p:blipFill>
              <p:spPr>
                <a:xfrm>
                  <a:off x="9795829" y="2559862"/>
                  <a:ext cx="333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161AF6C0-8B4F-6974-F212-7ACFF06B5005}"/>
                    </a:ext>
                  </a:extLst>
                </p14:cNvPr>
                <p14:cNvContentPartPr/>
                <p14:nvPr/>
              </p14:nvContentPartPr>
              <p14:xfrm>
                <a:off x="10050709" y="2560222"/>
                <a:ext cx="147240" cy="95400"/>
              </p14:xfrm>
            </p:contentPart>
          </mc:Choice>
          <mc:Fallback>
            <p:pic>
              <p:nvPicPr>
                <p:cNvPr id="53" name="Freihand 52">
                  <a:extLst>
                    <a:ext uri="{FF2B5EF4-FFF2-40B4-BE49-F238E27FC236}">
                      <a16:creationId xmlns:a16="http://schemas.microsoft.com/office/drawing/2014/main" id="{161AF6C0-8B4F-6974-F212-7ACFF06B5005}"/>
                    </a:ext>
                  </a:extLst>
                </p:cNvPr>
                <p:cNvPicPr/>
                <p:nvPr/>
              </p:nvPicPr>
              <p:blipFill>
                <a:blip r:embed="rId88"/>
                <a:stretch>
                  <a:fillRect/>
                </a:stretch>
              </p:blipFill>
              <p:spPr>
                <a:xfrm>
                  <a:off x="10042069" y="2551582"/>
                  <a:ext cx="164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3A9B3857-B982-F296-271E-BEA68A17B23B}"/>
                    </a:ext>
                  </a:extLst>
                </p14:cNvPr>
                <p14:cNvContentPartPr/>
                <p14:nvPr/>
              </p14:nvContentPartPr>
              <p14:xfrm>
                <a:off x="10224949" y="2401822"/>
                <a:ext cx="149040" cy="202680"/>
              </p14:xfrm>
            </p:contentPart>
          </mc:Choice>
          <mc:Fallback>
            <p:pic>
              <p:nvPicPr>
                <p:cNvPr id="54" name="Freihand 53">
                  <a:extLst>
                    <a:ext uri="{FF2B5EF4-FFF2-40B4-BE49-F238E27FC236}">
                      <a16:creationId xmlns:a16="http://schemas.microsoft.com/office/drawing/2014/main" id="{3A9B3857-B982-F296-271E-BEA68A17B23B}"/>
                    </a:ext>
                  </a:extLst>
                </p:cNvPr>
                <p:cNvPicPr/>
                <p:nvPr/>
              </p:nvPicPr>
              <p:blipFill>
                <a:blip r:embed="rId90"/>
                <a:stretch>
                  <a:fillRect/>
                </a:stretch>
              </p:blipFill>
              <p:spPr>
                <a:xfrm>
                  <a:off x="10215949" y="2393182"/>
                  <a:ext cx="1666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E46493E7-A9A7-641F-BB5B-DEE3AE1AAA38}"/>
                    </a:ext>
                  </a:extLst>
                </p14:cNvPr>
                <p14:cNvContentPartPr/>
                <p14:nvPr/>
              </p14:nvContentPartPr>
              <p14:xfrm>
                <a:off x="10417189" y="2485342"/>
                <a:ext cx="280800" cy="80280"/>
              </p14:xfrm>
            </p:contentPart>
          </mc:Choice>
          <mc:Fallback>
            <p:pic>
              <p:nvPicPr>
                <p:cNvPr id="55" name="Freihand 54">
                  <a:extLst>
                    <a:ext uri="{FF2B5EF4-FFF2-40B4-BE49-F238E27FC236}">
                      <a16:creationId xmlns:a16="http://schemas.microsoft.com/office/drawing/2014/main" id="{E46493E7-A9A7-641F-BB5B-DEE3AE1AAA38}"/>
                    </a:ext>
                  </a:extLst>
                </p:cNvPr>
                <p:cNvPicPr/>
                <p:nvPr/>
              </p:nvPicPr>
              <p:blipFill>
                <a:blip r:embed="rId92"/>
                <a:stretch>
                  <a:fillRect/>
                </a:stretch>
              </p:blipFill>
              <p:spPr>
                <a:xfrm>
                  <a:off x="10408549" y="2476702"/>
                  <a:ext cx="298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0E1442D8-F3FC-DB3B-E47E-A04677D20016}"/>
                    </a:ext>
                  </a:extLst>
                </p14:cNvPr>
                <p14:cNvContentPartPr/>
                <p14:nvPr/>
              </p14:nvContentPartPr>
              <p14:xfrm>
                <a:off x="10908949" y="2394982"/>
                <a:ext cx="375480" cy="116640"/>
              </p14:xfrm>
            </p:contentPart>
          </mc:Choice>
          <mc:Fallback>
            <p:pic>
              <p:nvPicPr>
                <p:cNvPr id="56" name="Freihand 55">
                  <a:extLst>
                    <a:ext uri="{FF2B5EF4-FFF2-40B4-BE49-F238E27FC236}">
                      <a16:creationId xmlns:a16="http://schemas.microsoft.com/office/drawing/2014/main" id="{0E1442D8-F3FC-DB3B-E47E-A04677D20016}"/>
                    </a:ext>
                  </a:extLst>
                </p:cNvPr>
                <p:cNvPicPr/>
                <p:nvPr/>
              </p:nvPicPr>
              <p:blipFill>
                <a:blip r:embed="rId94"/>
                <a:stretch>
                  <a:fillRect/>
                </a:stretch>
              </p:blipFill>
              <p:spPr>
                <a:xfrm>
                  <a:off x="10900309" y="2385982"/>
                  <a:ext cx="393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0E198B42-274A-163C-B887-70A56E7BB00A}"/>
                    </a:ext>
                  </a:extLst>
                </p14:cNvPr>
                <p14:cNvContentPartPr/>
                <p14:nvPr/>
              </p14:nvContentPartPr>
              <p14:xfrm>
                <a:off x="9153589" y="3095902"/>
                <a:ext cx="401760" cy="132840"/>
              </p14:xfrm>
            </p:contentPart>
          </mc:Choice>
          <mc:Fallback>
            <p:pic>
              <p:nvPicPr>
                <p:cNvPr id="57" name="Freihand 56">
                  <a:extLst>
                    <a:ext uri="{FF2B5EF4-FFF2-40B4-BE49-F238E27FC236}">
                      <a16:creationId xmlns:a16="http://schemas.microsoft.com/office/drawing/2014/main" id="{0E198B42-274A-163C-B887-70A56E7BB00A}"/>
                    </a:ext>
                  </a:extLst>
                </p:cNvPr>
                <p:cNvPicPr/>
                <p:nvPr/>
              </p:nvPicPr>
              <p:blipFill>
                <a:blip r:embed="rId96"/>
                <a:stretch>
                  <a:fillRect/>
                </a:stretch>
              </p:blipFill>
              <p:spPr>
                <a:xfrm>
                  <a:off x="9144589" y="3087262"/>
                  <a:ext cx="419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9D187975-C745-CDD1-D263-54D43D47740D}"/>
                    </a:ext>
                  </a:extLst>
                </p14:cNvPr>
                <p14:cNvContentPartPr/>
                <p14:nvPr/>
              </p14:nvContentPartPr>
              <p14:xfrm>
                <a:off x="9629509" y="3022462"/>
                <a:ext cx="118800" cy="88920"/>
              </p14:xfrm>
            </p:contentPart>
          </mc:Choice>
          <mc:Fallback>
            <p:pic>
              <p:nvPicPr>
                <p:cNvPr id="58" name="Freihand 57">
                  <a:extLst>
                    <a:ext uri="{FF2B5EF4-FFF2-40B4-BE49-F238E27FC236}">
                      <a16:creationId xmlns:a16="http://schemas.microsoft.com/office/drawing/2014/main" id="{9D187975-C745-CDD1-D263-54D43D47740D}"/>
                    </a:ext>
                  </a:extLst>
                </p:cNvPr>
                <p:cNvPicPr/>
                <p:nvPr/>
              </p:nvPicPr>
              <p:blipFill>
                <a:blip r:embed="rId98"/>
                <a:stretch>
                  <a:fillRect/>
                </a:stretch>
              </p:blipFill>
              <p:spPr>
                <a:xfrm>
                  <a:off x="9620509" y="3013822"/>
                  <a:ext cx="136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A50452FD-503D-40C2-F1C8-3C7DE0D5ACE2}"/>
                    </a:ext>
                  </a:extLst>
                </p14:cNvPr>
                <p14:cNvContentPartPr/>
                <p14:nvPr/>
              </p14:nvContentPartPr>
              <p14:xfrm>
                <a:off x="9951349" y="2965942"/>
                <a:ext cx="147960" cy="80280"/>
              </p14:xfrm>
            </p:contentPart>
          </mc:Choice>
          <mc:Fallback>
            <p:pic>
              <p:nvPicPr>
                <p:cNvPr id="59" name="Freihand 58">
                  <a:extLst>
                    <a:ext uri="{FF2B5EF4-FFF2-40B4-BE49-F238E27FC236}">
                      <a16:creationId xmlns:a16="http://schemas.microsoft.com/office/drawing/2014/main" id="{A50452FD-503D-40C2-F1C8-3C7DE0D5ACE2}"/>
                    </a:ext>
                  </a:extLst>
                </p:cNvPr>
                <p:cNvPicPr/>
                <p:nvPr/>
              </p:nvPicPr>
              <p:blipFill>
                <a:blip r:embed="rId100"/>
                <a:stretch>
                  <a:fillRect/>
                </a:stretch>
              </p:blipFill>
              <p:spPr>
                <a:xfrm>
                  <a:off x="9942709" y="2957302"/>
                  <a:ext cx="165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25CBFC0D-5255-A57B-8587-A3B5E40A51CA}"/>
                    </a:ext>
                  </a:extLst>
                </p14:cNvPr>
                <p14:cNvContentPartPr/>
                <p14:nvPr/>
              </p14:nvContentPartPr>
              <p14:xfrm>
                <a:off x="10154389" y="2780182"/>
                <a:ext cx="314280" cy="235080"/>
              </p14:xfrm>
            </p:contentPart>
          </mc:Choice>
          <mc:Fallback>
            <p:pic>
              <p:nvPicPr>
                <p:cNvPr id="60" name="Freihand 59">
                  <a:extLst>
                    <a:ext uri="{FF2B5EF4-FFF2-40B4-BE49-F238E27FC236}">
                      <a16:creationId xmlns:a16="http://schemas.microsoft.com/office/drawing/2014/main" id="{25CBFC0D-5255-A57B-8587-A3B5E40A51CA}"/>
                    </a:ext>
                  </a:extLst>
                </p:cNvPr>
                <p:cNvPicPr/>
                <p:nvPr/>
              </p:nvPicPr>
              <p:blipFill>
                <a:blip r:embed="rId102"/>
                <a:stretch>
                  <a:fillRect/>
                </a:stretch>
              </p:blipFill>
              <p:spPr>
                <a:xfrm>
                  <a:off x="10145749" y="2771542"/>
                  <a:ext cx="3319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512C8939-EA18-28E0-4A9E-0FEC6D8EECA9}"/>
                    </a:ext>
                  </a:extLst>
                </p14:cNvPr>
                <p14:cNvContentPartPr/>
                <p14:nvPr/>
              </p14:nvContentPartPr>
              <p14:xfrm>
                <a:off x="10550029" y="2725462"/>
                <a:ext cx="120600" cy="210960"/>
              </p14:xfrm>
            </p:contentPart>
          </mc:Choice>
          <mc:Fallback>
            <p:pic>
              <p:nvPicPr>
                <p:cNvPr id="61" name="Freihand 60">
                  <a:extLst>
                    <a:ext uri="{FF2B5EF4-FFF2-40B4-BE49-F238E27FC236}">
                      <a16:creationId xmlns:a16="http://schemas.microsoft.com/office/drawing/2014/main" id="{512C8939-EA18-28E0-4A9E-0FEC6D8EECA9}"/>
                    </a:ext>
                  </a:extLst>
                </p:cNvPr>
                <p:cNvPicPr/>
                <p:nvPr/>
              </p:nvPicPr>
              <p:blipFill>
                <a:blip r:embed="rId104"/>
                <a:stretch>
                  <a:fillRect/>
                </a:stretch>
              </p:blipFill>
              <p:spPr>
                <a:xfrm>
                  <a:off x="10541389" y="2716462"/>
                  <a:ext cx="1382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7CCAC405-E93E-D546-EF01-D2756B1C1930}"/>
                    </a:ext>
                  </a:extLst>
                </p14:cNvPr>
                <p14:cNvContentPartPr/>
                <p14:nvPr/>
              </p14:nvContentPartPr>
              <p14:xfrm>
                <a:off x="10706269" y="2795662"/>
                <a:ext cx="294480" cy="113400"/>
              </p14:xfrm>
            </p:contentPart>
          </mc:Choice>
          <mc:Fallback>
            <p:pic>
              <p:nvPicPr>
                <p:cNvPr id="62" name="Freihand 61">
                  <a:extLst>
                    <a:ext uri="{FF2B5EF4-FFF2-40B4-BE49-F238E27FC236}">
                      <a16:creationId xmlns:a16="http://schemas.microsoft.com/office/drawing/2014/main" id="{7CCAC405-E93E-D546-EF01-D2756B1C1930}"/>
                    </a:ext>
                  </a:extLst>
                </p:cNvPr>
                <p:cNvPicPr/>
                <p:nvPr/>
              </p:nvPicPr>
              <p:blipFill>
                <a:blip r:embed="rId106"/>
                <a:stretch>
                  <a:fillRect/>
                </a:stretch>
              </p:blipFill>
              <p:spPr>
                <a:xfrm>
                  <a:off x="10697269" y="2786662"/>
                  <a:ext cx="312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3504F84D-A71D-34F4-D733-83F6C59549B7}"/>
                    </a:ext>
                  </a:extLst>
                </p14:cNvPr>
                <p14:cNvContentPartPr/>
                <p14:nvPr/>
              </p14:nvContentPartPr>
              <p14:xfrm>
                <a:off x="11105509" y="2587942"/>
                <a:ext cx="69120" cy="319320"/>
              </p14:xfrm>
            </p:contentPart>
          </mc:Choice>
          <mc:Fallback>
            <p:pic>
              <p:nvPicPr>
                <p:cNvPr id="63" name="Freihand 62">
                  <a:extLst>
                    <a:ext uri="{FF2B5EF4-FFF2-40B4-BE49-F238E27FC236}">
                      <a16:creationId xmlns:a16="http://schemas.microsoft.com/office/drawing/2014/main" id="{3504F84D-A71D-34F4-D733-83F6C59549B7}"/>
                    </a:ext>
                  </a:extLst>
                </p:cNvPr>
                <p:cNvPicPr/>
                <p:nvPr/>
              </p:nvPicPr>
              <p:blipFill>
                <a:blip r:embed="rId108"/>
                <a:stretch>
                  <a:fillRect/>
                </a:stretch>
              </p:blipFill>
              <p:spPr>
                <a:xfrm>
                  <a:off x="11096869" y="2579302"/>
                  <a:ext cx="867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C018E1E0-2043-F81F-4486-5F41033180E3}"/>
                    </a:ext>
                  </a:extLst>
                </p14:cNvPr>
                <p14:cNvContentPartPr/>
                <p14:nvPr/>
              </p14:nvContentPartPr>
              <p14:xfrm>
                <a:off x="5684629" y="4222342"/>
                <a:ext cx="3219480" cy="1953720"/>
              </p14:xfrm>
            </p:contentPart>
          </mc:Choice>
          <mc:Fallback>
            <p:pic>
              <p:nvPicPr>
                <p:cNvPr id="66" name="Freihand 65">
                  <a:extLst>
                    <a:ext uri="{FF2B5EF4-FFF2-40B4-BE49-F238E27FC236}">
                      <a16:creationId xmlns:a16="http://schemas.microsoft.com/office/drawing/2014/main" id="{C018E1E0-2043-F81F-4486-5F41033180E3}"/>
                    </a:ext>
                  </a:extLst>
                </p:cNvPr>
                <p:cNvPicPr/>
                <p:nvPr/>
              </p:nvPicPr>
              <p:blipFill>
                <a:blip r:embed="rId110"/>
                <a:stretch>
                  <a:fillRect/>
                </a:stretch>
              </p:blipFill>
              <p:spPr>
                <a:xfrm>
                  <a:off x="5675629" y="4213702"/>
                  <a:ext cx="3237120" cy="197136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E32B3D73-2B8A-A4E0-633C-649ED38B69E4}"/>
              </a:ext>
            </a:extLst>
          </p:cNvPr>
          <p:cNvGrpSpPr/>
          <p:nvPr/>
        </p:nvGrpSpPr>
        <p:grpSpPr>
          <a:xfrm>
            <a:off x="284989" y="1882342"/>
            <a:ext cx="548640" cy="153720"/>
            <a:chOff x="284989" y="1882342"/>
            <a:chExt cx="548640" cy="1537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86C9A69-07F8-C9FA-7DFF-6B57FB0A59BD}"/>
                    </a:ext>
                  </a:extLst>
                </p14:cNvPr>
                <p14:cNvContentPartPr/>
                <p14:nvPr/>
              </p14:nvContentPartPr>
              <p14:xfrm>
                <a:off x="824989" y="1882342"/>
                <a:ext cx="8640" cy="720"/>
              </p14:xfrm>
            </p:contentPart>
          </mc:Choice>
          <mc:Fallback xmlns="">
            <p:pic>
              <p:nvPicPr>
                <p:cNvPr id="2" name="Freihand 1">
                  <a:extLst>
                    <a:ext uri="{FF2B5EF4-FFF2-40B4-BE49-F238E27FC236}">
                      <a16:creationId xmlns:a16="http://schemas.microsoft.com/office/drawing/2014/main" id="{086C9A69-07F8-C9FA-7DFF-6B57FB0A59BD}"/>
                    </a:ext>
                  </a:extLst>
                </p:cNvPr>
                <p:cNvPicPr/>
                <p:nvPr/>
              </p:nvPicPr>
              <p:blipFill>
                <a:blip r:embed="rId4"/>
                <a:stretch>
                  <a:fillRect/>
                </a:stretch>
              </p:blipFill>
              <p:spPr>
                <a:xfrm>
                  <a:off x="816349" y="1873342"/>
                  <a:ext cx="26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DA39799-74CA-337E-F7CE-01D57EA2FD37}"/>
                    </a:ext>
                  </a:extLst>
                </p14:cNvPr>
                <p14:cNvContentPartPr/>
                <p14:nvPr/>
              </p14:nvContentPartPr>
              <p14:xfrm>
                <a:off x="284989" y="1915462"/>
                <a:ext cx="519480" cy="120600"/>
              </p14:xfrm>
            </p:contentPart>
          </mc:Choice>
          <mc:Fallback xmlns="">
            <p:pic>
              <p:nvPicPr>
                <p:cNvPr id="5" name="Freihand 4">
                  <a:extLst>
                    <a:ext uri="{FF2B5EF4-FFF2-40B4-BE49-F238E27FC236}">
                      <a16:creationId xmlns:a16="http://schemas.microsoft.com/office/drawing/2014/main" id="{8DA39799-74CA-337E-F7CE-01D57EA2FD37}"/>
                    </a:ext>
                  </a:extLst>
                </p:cNvPr>
                <p:cNvPicPr/>
                <p:nvPr/>
              </p:nvPicPr>
              <p:blipFill>
                <a:blip r:embed="rId6"/>
                <a:stretch>
                  <a:fillRect/>
                </a:stretch>
              </p:blipFill>
              <p:spPr>
                <a:xfrm>
                  <a:off x="276349" y="1906462"/>
                  <a:ext cx="537120" cy="13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0F7065D-663E-41C2-2D3A-8ACEBE474D5D}"/>
                  </a:ext>
                </a:extLst>
              </p14:cNvPr>
              <p14:cNvContentPartPr/>
              <p14:nvPr/>
            </p14:nvContentPartPr>
            <p14:xfrm>
              <a:off x="363829" y="2572102"/>
              <a:ext cx="640080" cy="77400"/>
            </p14:xfrm>
          </p:contentPart>
        </mc:Choice>
        <mc:Fallback xmlns="">
          <p:pic>
            <p:nvPicPr>
              <p:cNvPr id="6" name="Freihand 5">
                <a:extLst>
                  <a:ext uri="{FF2B5EF4-FFF2-40B4-BE49-F238E27FC236}">
                    <a16:creationId xmlns:a16="http://schemas.microsoft.com/office/drawing/2014/main" id="{F0F7065D-663E-41C2-2D3A-8ACEBE474D5D}"/>
                  </a:ext>
                </a:extLst>
              </p:cNvPr>
              <p:cNvPicPr/>
              <p:nvPr/>
            </p:nvPicPr>
            <p:blipFill>
              <a:blip r:embed="rId8"/>
              <a:stretch>
                <a:fillRect/>
              </a:stretch>
            </p:blipFill>
            <p:spPr>
              <a:xfrm>
                <a:off x="354829" y="2563462"/>
                <a:ext cx="657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AE07E70-C23A-8874-B9CD-8ED3FA0EDE1F}"/>
                  </a:ext>
                </a:extLst>
              </p14:cNvPr>
              <p14:cNvContentPartPr/>
              <p14:nvPr/>
            </p14:nvContentPartPr>
            <p14:xfrm>
              <a:off x="383989" y="4329622"/>
              <a:ext cx="562680" cy="103680"/>
            </p14:xfrm>
          </p:contentPart>
        </mc:Choice>
        <mc:Fallback xmlns="">
          <p:pic>
            <p:nvPicPr>
              <p:cNvPr id="7" name="Freihand 6">
                <a:extLst>
                  <a:ext uri="{FF2B5EF4-FFF2-40B4-BE49-F238E27FC236}">
                    <a16:creationId xmlns:a16="http://schemas.microsoft.com/office/drawing/2014/main" id="{2AE07E70-C23A-8874-B9CD-8ED3FA0EDE1F}"/>
                  </a:ext>
                </a:extLst>
              </p:cNvPr>
              <p:cNvPicPr/>
              <p:nvPr/>
            </p:nvPicPr>
            <p:blipFill>
              <a:blip r:embed="rId10"/>
              <a:stretch>
                <a:fillRect/>
              </a:stretch>
            </p:blipFill>
            <p:spPr>
              <a:xfrm>
                <a:off x="374989" y="4320622"/>
                <a:ext cx="580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61FA735-DB0A-6B43-5052-3C423ECE2CCE}"/>
                  </a:ext>
                </a:extLst>
              </p14:cNvPr>
              <p14:cNvContentPartPr/>
              <p14:nvPr/>
            </p14:nvContentPartPr>
            <p14:xfrm>
              <a:off x="386509" y="1304542"/>
              <a:ext cx="582840" cy="81000"/>
            </p14:xfrm>
          </p:contentPart>
        </mc:Choice>
        <mc:Fallback xmlns="">
          <p:pic>
            <p:nvPicPr>
              <p:cNvPr id="10" name="Freihand 9">
                <a:extLst>
                  <a:ext uri="{FF2B5EF4-FFF2-40B4-BE49-F238E27FC236}">
                    <a16:creationId xmlns:a16="http://schemas.microsoft.com/office/drawing/2014/main" id="{261FA735-DB0A-6B43-5052-3C423ECE2CCE}"/>
                  </a:ext>
                </a:extLst>
              </p:cNvPr>
              <p:cNvPicPr/>
              <p:nvPr/>
            </p:nvPicPr>
            <p:blipFill>
              <a:blip r:embed="rId12"/>
              <a:stretch>
                <a:fillRect/>
              </a:stretch>
            </p:blipFill>
            <p:spPr>
              <a:xfrm>
                <a:off x="377509" y="1295542"/>
                <a:ext cx="600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9B6DBA9-0784-75E5-267C-8FEFBA7A882A}"/>
                  </a:ext>
                </a:extLst>
              </p14:cNvPr>
              <p14:cNvContentPartPr/>
              <p14:nvPr/>
            </p14:nvContentPartPr>
            <p14:xfrm>
              <a:off x="2012989" y="1249102"/>
              <a:ext cx="1373040" cy="92520"/>
            </p14:xfrm>
          </p:contentPart>
        </mc:Choice>
        <mc:Fallback xmlns="">
          <p:pic>
            <p:nvPicPr>
              <p:cNvPr id="11" name="Freihand 10">
                <a:extLst>
                  <a:ext uri="{FF2B5EF4-FFF2-40B4-BE49-F238E27FC236}">
                    <a16:creationId xmlns:a16="http://schemas.microsoft.com/office/drawing/2014/main" id="{19B6DBA9-0784-75E5-267C-8FEFBA7A882A}"/>
                  </a:ext>
                </a:extLst>
              </p:cNvPr>
              <p:cNvPicPr/>
              <p:nvPr/>
            </p:nvPicPr>
            <p:blipFill>
              <a:blip r:embed="rId14"/>
              <a:stretch>
                <a:fillRect/>
              </a:stretch>
            </p:blipFill>
            <p:spPr>
              <a:xfrm>
                <a:off x="2003989" y="1240462"/>
                <a:ext cx="1390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23A7E5B-AFCA-F6F3-ECE9-0039C1B7DB12}"/>
                  </a:ext>
                </a:extLst>
              </p14:cNvPr>
              <p14:cNvContentPartPr/>
              <p14:nvPr/>
            </p14:nvContentPartPr>
            <p14:xfrm>
              <a:off x="3260389" y="1937782"/>
              <a:ext cx="3340080" cy="52560"/>
            </p14:xfrm>
          </p:contentPart>
        </mc:Choice>
        <mc:Fallback xmlns="">
          <p:pic>
            <p:nvPicPr>
              <p:cNvPr id="12" name="Freihand 11">
                <a:extLst>
                  <a:ext uri="{FF2B5EF4-FFF2-40B4-BE49-F238E27FC236}">
                    <a16:creationId xmlns:a16="http://schemas.microsoft.com/office/drawing/2014/main" id="{923A7E5B-AFCA-F6F3-ECE9-0039C1B7DB12}"/>
                  </a:ext>
                </a:extLst>
              </p:cNvPr>
              <p:cNvPicPr/>
              <p:nvPr/>
            </p:nvPicPr>
            <p:blipFill>
              <a:blip r:embed="rId16"/>
              <a:stretch>
                <a:fillRect/>
              </a:stretch>
            </p:blipFill>
            <p:spPr>
              <a:xfrm>
                <a:off x="3251749" y="1929142"/>
                <a:ext cx="3357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C288855-345D-A721-D8C4-4159C9EC56D5}"/>
                  </a:ext>
                </a:extLst>
              </p14:cNvPr>
              <p14:cNvContentPartPr/>
              <p14:nvPr/>
            </p14:nvContentPartPr>
            <p14:xfrm>
              <a:off x="3697069" y="2928862"/>
              <a:ext cx="2342520" cy="66600"/>
            </p14:xfrm>
          </p:contentPart>
        </mc:Choice>
        <mc:Fallback xmlns="">
          <p:pic>
            <p:nvPicPr>
              <p:cNvPr id="13" name="Freihand 12">
                <a:extLst>
                  <a:ext uri="{FF2B5EF4-FFF2-40B4-BE49-F238E27FC236}">
                    <a16:creationId xmlns:a16="http://schemas.microsoft.com/office/drawing/2014/main" id="{DC288855-345D-A721-D8C4-4159C9EC56D5}"/>
                  </a:ext>
                </a:extLst>
              </p:cNvPr>
              <p:cNvPicPr/>
              <p:nvPr/>
            </p:nvPicPr>
            <p:blipFill>
              <a:blip r:embed="rId18"/>
              <a:stretch>
                <a:fillRect/>
              </a:stretch>
            </p:blipFill>
            <p:spPr>
              <a:xfrm>
                <a:off x="3688069" y="2920222"/>
                <a:ext cx="2360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D019C817-B750-A0DD-B21B-BB68786FB6D1}"/>
                  </a:ext>
                </a:extLst>
              </p14:cNvPr>
              <p14:cNvContentPartPr/>
              <p14:nvPr/>
            </p14:nvContentPartPr>
            <p14:xfrm>
              <a:off x="2019109" y="3365182"/>
              <a:ext cx="5632920" cy="70200"/>
            </p14:xfrm>
          </p:contentPart>
        </mc:Choice>
        <mc:Fallback xmlns="">
          <p:pic>
            <p:nvPicPr>
              <p:cNvPr id="14" name="Freihand 13">
                <a:extLst>
                  <a:ext uri="{FF2B5EF4-FFF2-40B4-BE49-F238E27FC236}">
                    <a16:creationId xmlns:a16="http://schemas.microsoft.com/office/drawing/2014/main" id="{D019C817-B750-A0DD-B21B-BB68786FB6D1}"/>
                  </a:ext>
                </a:extLst>
              </p:cNvPr>
              <p:cNvPicPr/>
              <p:nvPr/>
            </p:nvPicPr>
            <p:blipFill>
              <a:blip r:embed="rId20"/>
              <a:stretch>
                <a:fillRect/>
              </a:stretch>
            </p:blipFill>
            <p:spPr>
              <a:xfrm>
                <a:off x="2010109" y="3356542"/>
                <a:ext cx="5650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2291D42-0121-78F7-34D6-3EA8AE768110}"/>
                  </a:ext>
                </a:extLst>
              </p14:cNvPr>
              <p14:cNvContentPartPr/>
              <p14:nvPr/>
            </p14:nvContentPartPr>
            <p14:xfrm>
              <a:off x="2192269" y="4227742"/>
              <a:ext cx="3146760" cy="130680"/>
            </p14:xfrm>
          </p:contentPart>
        </mc:Choice>
        <mc:Fallback xmlns="">
          <p:pic>
            <p:nvPicPr>
              <p:cNvPr id="15" name="Freihand 14">
                <a:extLst>
                  <a:ext uri="{FF2B5EF4-FFF2-40B4-BE49-F238E27FC236}">
                    <a16:creationId xmlns:a16="http://schemas.microsoft.com/office/drawing/2014/main" id="{E2291D42-0121-78F7-34D6-3EA8AE768110}"/>
                  </a:ext>
                </a:extLst>
              </p:cNvPr>
              <p:cNvPicPr/>
              <p:nvPr/>
            </p:nvPicPr>
            <p:blipFill>
              <a:blip r:embed="rId22"/>
              <a:stretch>
                <a:fillRect/>
              </a:stretch>
            </p:blipFill>
            <p:spPr>
              <a:xfrm>
                <a:off x="2183629" y="4219102"/>
                <a:ext cx="3164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1B9539B3-7DB8-A243-1A55-F86D6B038067}"/>
                  </a:ext>
                </a:extLst>
              </p14:cNvPr>
              <p14:cNvContentPartPr/>
              <p14:nvPr/>
            </p14:nvContentPartPr>
            <p14:xfrm>
              <a:off x="2011909" y="4373902"/>
              <a:ext cx="139680" cy="524160"/>
            </p14:xfrm>
          </p:contentPart>
        </mc:Choice>
        <mc:Fallback xmlns="">
          <p:pic>
            <p:nvPicPr>
              <p:cNvPr id="16" name="Freihand 15">
                <a:extLst>
                  <a:ext uri="{FF2B5EF4-FFF2-40B4-BE49-F238E27FC236}">
                    <a16:creationId xmlns:a16="http://schemas.microsoft.com/office/drawing/2014/main" id="{1B9539B3-7DB8-A243-1A55-F86D6B038067}"/>
                  </a:ext>
                </a:extLst>
              </p:cNvPr>
              <p:cNvPicPr/>
              <p:nvPr/>
            </p:nvPicPr>
            <p:blipFill>
              <a:blip r:embed="rId24"/>
              <a:stretch>
                <a:fillRect/>
              </a:stretch>
            </p:blipFill>
            <p:spPr>
              <a:xfrm>
                <a:off x="2002909" y="4365262"/>
                <a:ext cx="15732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0CD03A18-7728-4D54-50C1-E4716E2E359C}"/>
                  </a:ext>
                </a:extLst>
              </p14:cNvPr>
              <p14:cNvContentPartPr/>
              <p14:nvPr/>
            </p14:nvContentPartPr>
            <p14:xfrm>
              <a:off x="2195509" y="5302702"/>
              <a:ext cx="2864160" cy="89280"/>
            </p14:xfrm>
          </p:contentPart>
        </mc:Choice>
        <mc:Fallback xmlns="">
          <p:pic>
            <p:nvPicPr>
              <p:cNvPr id="17" name="Freihand 16">
                <a:extLst>
                  <a:ext uri="{FF2B5EF4-FFF2-40B4-BE49-F238E27FC236}">
                    <a16:creationId xmlns:a16="http://schemas.microsoft.com/office/drawing/2014/main" id="{0CD03A18-7728-4D54-50C1-E4716E2E359C}"/>
                  </a:ext>
                </a:extLst>
              </p:cNvPr>
              <p:cNvPicPr/>
              <p:nvPr/>
            </p:nvPicPr>
            <p:blipFill>
              <a:blip r:embed="rId26"/>
              <a:stretch>
                <a:fillRect/>
              </a:stretch>
            </p:blipFill>
            <p:spPr>
              <a:xfrm>
                <a:off x="2186869" y="5293702"/>
                <a:ext cx="288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AFD0F113-9FDA-E8BB-5C0F-608ED25FD170}"/>
                  </a:ext>
                </a:extLst>
              </p14:cNvPr>
              <p14:cNvContentPartPr/>
              <p14:nvPr/>
            </p14:nvContentPartPr>
            <p14:xfrm>
              <a:off x="2183269" y="5644702"/>
              <a:ext cx="2073600" cy="95400"/>
            </p14:xfrm>
          </p:contentPart>
        </mc:Choice>
        <mc:Fallback xmlns="">
          <p:pic>
            <p:nvPicPr>
              <p:cNvPr id="18" name="Freihand 17">
                <a:extLst>
                  <a:ext uri="{FF2B5EF4-FFF2-40B4-BE49-F238E27FC236}">
                    <a16:creationId xmlns:a16="http://schemas.microsoft.com/office/drawing/2014/main" id="{AFD0F113-9FDA-E8BB-5C0F-608ED25FD170}"/>
                  </a:ext>
                </a:extLst>
              </p:cNvPr>
              <p:cNvPicPr/>
              <p:nvPr/>
            </p:nvPicPr>
            <p:blipFill>
              <a:blip r:embed="rId28"/>
              <a:stretch>
                <a:fillRect/>
              </a:stretch>
            </p:blipFill>
            <p:spPr>
              <a:xfrm>
                <a:off x="2174269" y="5635702"/>
                <a:ext cx="2091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FB7E9F7D-2597-B7B4-C776-11AF083B446D}"/>
                  </a:ext>
                </a:extLst>
              </p14:cNvPr>
              <p14:cNvContentPartPr/>
              <p14:nvPr/>
            </p14:nvContentPartPr>
            <p14:xfrm>
              <a:off x="253669" y="3669022"/>
              <a:ext cx="889920" cy="956880"/>
            </p14:xfrm>
          </p:contentPart>
        </mc:Choice>
        <mc:Fallback xmlns="">
          <p:pic>
            <p:nvPicPr>
              <p:cNvPr id="19" name="Freihand 18">
                <a:extLst>
                  <a:ext uri="{FF2B5EF4-FFF2-40B4-BE49-F238E27FC236}">
                    <a16:creationId xmlns:a16="http://schemas.microsoft.com/office/drawing/2014/main" id="{FB7E9F7D-2597-B7B4-C776-11AF083B446D}"/>
                  </a:ext>
                </a:extLst>
              </p:cNvPr>
              <p:cNvPicPr/>
              <p:nvPr/>
            </p:nvPicPr>
            <p:blipFill>
              <a:blip r:embed="rId30"/>
              <a:stretch>
                <a:fillRect/>
              </a:stretch>
            </p:blipFill>
            <p:spPr>
              <a:xfrm>
                <a:off x="244669" y="3660382"/>
                <a:ext cx="907560" cy="974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D1B3C879-56A8-9C62-DCD9-BDDA1D39CE12}"/>
                  </a:ext>
                </a:extLst>
              </p14:cNvPr>
              <p14:cNvContentPartPr/>
              <p14:nvPr/>
            </p14:nvContentPartPr>
            <p14:xfrm>
              <a:off x="3673669" y="2955502"/>
              <a:ext cx="2136600" cy="49680"/>
            </p14:xfrm>
          </p:contentPart>
        </mc:Choice>
        <mc:Fallback>
          <p:pic>
            <p:nvPicPr>
              <p:cNvPr id="23" name="Freihand 22">
                <a:extLst>
                  <a:ext uri="{FF2B5EF4-FFF2-40B4-BE49-F238E27FC236}">
                    <a16:creationId xmlns:a16="http://schemas.microsoft.com/office/drawing/2014/main" id="{D1B3C879-56A8-9C62-DCD9-BDDA1D39CE12}"/>
                  </a:ext>
                </a:extLst>
              </p:cNvPr>
              <p:cNvPicPr/>
              <p:nvPr/>
            </p:nvPicPr>
            <p:blipFill>
              <a:blip r:embed="rId32"/>
              <a:stretch>
                <a:fillRect/>
              </a:stretch>
            </p:blipFill>
            <p:spPr>
              <a:xfrm>
                <a:off x="3665029" y="2946502"/>
                <a:ext cx="2154240" cy="67320"/>
              </a:xfrm>
              <a:prstGeom prst="rect">
                <a:avLst/>
              </a:prstGeom>
            </p:spPr>
          </p:pic>
        </mc:Fallback>
      </mc:AlternateContent>
      <p:grpSp>
        <p:nvGrpSpPr>
          <p:cNvPr id="27" name="Gruppieren 26">
            <a:extLst>
              <a:ext uri="{FF2B5EF4-FFF2-40B4-BE49-F238E27FC236}">
                <a16:creationId xmlns:a16="http://schemas.microsoft.com/office/drawing/2014/main" id="{FB705249-B689-A4C1-7D02-603232592BD9}"/>
              </a:ext>
            </a:extLst>
          </p:cNvPr>
          <p:cNvGrpSpPr/>
          <p:nvPr/>
        </p:nvGrpSpPr>
        <p:grpSpPr>
          <a:xfrm>
            <a:off x="148189" y="3310822"/>
            <a:ext cx="8408880" cy="2955600"/>
            <a:chOff x="148189" y="3310822"/>
            <a:chExt cx="8408880" cy="2955600"/>
          </a:xfrm>
        </p:grpSpPr>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0D10C0A6-040C-4C70-A428-DCD099209912}"/>
                    </a:ext>
                  </a:extLst>
                </p14:cNvPr>
                <p14:cNvContentPartPr/>
                <p14:nvPr/>
              </p14:nvContentPartPr>
              <p14:xfrm>
                <a:off x="396229" y="3382102"/>
                <a:ext cx="8160840" cy="2739600"/>
              </p14:xfrm>
            </p:contentPart>
          </mc:Choice>
          <mc:Fallback>
            <p:pic>
              <p:nvPicPr>
                <p:cNvPr id="20" name="Freihand 19">
                  <a:extLst>
                    <a:ext uri="{FF2B5EF4-FFF2-40B4-BE49-F238E27FC236}">
                      <a16:creationId xmlns:a16="http://schemas.microsoft.com/office/drawing/2014/main" id="{0D10C0A6-040C-4C70-A428-DCD099209912}"/>
                    </a:ext>
                  </a:extLst>
                </p:cNvPr>
                <p:cNvPicPr/>
                <p:nvPr/>
              </p:nvPicPr>
              <p:blipFill>
                <a:blip r:embed="rId34"/>
                <a:stretch>
                  <a:fillRect/>
                </a:stretch>
              </p:blipFill>
              <p:spPr>
                <a:xfrm>
                  <a:off x="387229" y="3373102"/>
                  <a:ext cx="8178480" cy="2757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92EACC1F-E40B-7027-35F1-77CC2B22B01F}"/>
                    </a:ext>
                  </a:extLst>
                </p14:cNvPr>
                <p14:cNvContentPartPr/>
                <p14:nvPr/>
              </p14:nvContentPartPr>
              <p14:xfrm>
                <a:off x="4592389" y="3779902"/>
                <a:ext cx="1765080" cy="160200"/>
              </p14:xfrm>
            </p:contentPart>
          </mc:Choice>
          <mc:Fallback>
            <p:pic>
              <p:nvPicPr>
                <p:cNvPr id="21" name="Freihand 20">
                  <a:extLst>
                    <a:ext uri="{FF2B5EF4-FFF2-40B4-BE49-F238E27FC236}">
                      <a16:creationId xmlns:a16="http://schemas.microsoft.com/office/drawing/2014/main" id="{92EACC1F-E40B-7027-35F1-77CC2B22B01F}"/>
                    </a:ext>
                  </a:extLst>
                </p:cNvPr>
                <p:cNvPicPr/>
                <p:nvPr/>
              </p:nvPicPr>
              <p:blipFill>
                <a:blip r:embed="rId36"/>
                <a:stretch>
                  <a:fillRect/>
                </a:stretch>
              </p:blipFill>
              <p:spPr>
                <a:xfrm>
                  <a:off x="4583389" y="3771262"/>
                  <a:ext cx="1782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BFF6A8BA-4602-44D0-8926-82D7C3F39E60}"/>
                    </a:ext>
                  </a:extLst>
                </p14:cNvPr>
                <p14:cNvContentPartPr/>
                <p14:nvPr/>
              </p14:nvContentPartPr>
              <p14:xfrm>
                <a:off x="5279629" y="3310822"/>
                <a:ext cx="1877040" cy="89280"/>
              </p14:xfrm>
            </p:contentPart>
          </mc:Choice>
          <mc:Fallback>
            <p:pic>
              <p:nvPicPr>
                <p:cNvPr id="24" name="Freihand 23">
                  <a:extLst>
                    <a:ext uri="{FF2B5EF4-FFF2-40B4-BE49-F238E27FC236}">
                      <a16:creationId xmlns:a16="http://schemas.microsoft.com/office/drawing/2014/main" id="{BFF6A8BA-4602-44D0-8926-82D7C3F39E60}"/>
                    </a:ext>
                  </a:extLst>
                </p:cNvPr>
                <p:cNvPicPr/>
                <p:nvPr/>
              </p:nvPicPr>
              <p:blipFill>
                <a:blip r:embed="rId38"/>
                <a:stretch>
                  <a:fillRect/>
                </a:stretch>
              </p:blipFill>
              <p:spPr>
                <a:xfrm>
                  <a:off x="5270629" y="3302182"/>
                  <a:ext cx="1894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F52E9D39-F378-3580-DBE1-3F4FC477F548}"/>
                    </a:ext>
                  </a:extLst>
                </p14:cNvPr>
                <p14:cNvContentPartPr/>
                <p14:nvPr/>
              </p14:nvContentPartPr>
              <p14:xfrm>
                <a:off x="6346669" y="4404862"/>
                <a:ext cx="2166840" cy="857880"/>
              </p14:xfrm>
            </p:contentPart>
          </mc:Choice>
          <mc:Fallback>
            <p:pic>
              <p:nvPicPr>
                <p:cNvPr id="25" name="Freihand 24">
                  <a:extLst>
                    <a:ext uri="{FF2B5EF4-FFF2-40B4-BE49-F238E27FC236}">
                      <a16:creationId xmlns:a16="http://schemas.microsoft.com/office/drawing/2014/main" id="{F52E9D39-F378-3580-DBE1-3F4FC477F548}"/>
                    </a:ext>
                  </a:extLst>
                </p:cNvPr>
                <p:cNvPicPr/>
                <p:nvPr/>
              </p:nvPicPr>
              <p:blipFill>
                <a:blip r:embed="rId40"/>
                <a:stretch>
                  <a:fillRect/>
                </a:stretch>
              </p:blipFill>
              <p:spPr>
                <a:xfrm>
                  <a:off x="6337669" y="4395862"/>
                  <a:ext cx="2184480" cy="875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39E3ECE0-B982-252D-76BE-961FB1F3FBDC}"/>
                    </a:ext>
                  </a:extLst>
                </p14:cNvPr>
                <p14:cNvContentPartPr/>
                <p14:nvPr/>
              </p14:nvContentPartPr>
              <p14:xfrm>
                <a:off x="148189" y="3539062"/>
                <a:ext cx="7953840" cy="2727360"/>
              </p14:xfrm>
            </p:contentPart>
          </mc:Choice>
          <mc:Fallback>
            <p:pic>
              <p:nvPicPr>
                <p:cNvPr id="26" name="Freihand 25">
                  <a:extLst>
                    <a:ext uri="{FF2B5EF4-FFF2-40B4-BE49-F238E27FC236}">
                      <a16:creationId xmlns:a16="http://schemas.microsoft.com/office/drawing/2014/main" id="{39E3ECE0-B982-252D-76BE-961FB1F3FBDC}"/>
                    </a:ext>
                  </a:extLst>
                </p:cNvPr>
                <p:cNvPicPr/>
                <p:nvPr/>
              </p:nvPicPr>
              <p:blipFill>
                <a:blip r:embed="rId42"/>
                <a:stretch>
                  <a:fillRect/>
                </a:stretch>
              </p:blipFill>
              <p:spPr>
                <a:xfrm>
                  <a:off x="139189" y="3530062"/>
                  <a:ext cx="7971480" cy="274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8D8A9DBD-E4DC-E90B-BCE7-BD8B27AD3D39}"/>
                  </a:ext>
                </a:extLst>
              </p14:cNvPr>
              <p14:cNvContentPartPr/>
              <p14:nvPr/>
            </p14:nvContentPartPr>
            <p14:xfrm>
              <a:off x="250429" y="1978102"/>
              <a:ext cx="802080" cy="78840"/>
            </p14:xfrm>
          </p:contentPart>
        </mc:Choice>
        <mc:Fallback>
          <p:pic>
            <p:nvPicPr>
              <p:cNvPr id="28" name="Freihand 27">
                <a:extLst>
                  <a:ext uri="{FF2B5EF4-FFF2-40B4-BE49-F238E27FC236}">
                    <a16:creationId xmlns:a16="http://schemas.microsoft.com/office/drawing/2014/main" id="{8D8A9DBD-E4DC-E90B-BCE7-BD8B27AD3D39}"/>
                  </a:ext>
                </a:extLst>
              </p:cNvPr>
              <p:cNvPicPr/>
              <p:nvPr/>
            </p:nvPicPr>
            <p:blipFill>
              <a:blip r:embed="rId44"/>
              <a:stretch>
                <a:fillRect/>
              </a:stretch>
            </p:blipFill>
            <p:spPr>
              <a:xfrm>
                <a:off x="241429" y="1969462"/>
                <a:ext cx="819720" cy="96480"/>
              </a:xfrm>
              <a:prstGeom prst="rect">
                <a:avLst/>
              </a:prstGeom>
            </p:spPr>
          </p:pic>
        </mc:Fallback>
      </mc:AlternateContent>
      <p:grpSp>
        <p:nvGrpSpPr>
          <p:cNvPr id="32" name="Gruppieren 31">
            <a:extLst>
              <a:ext uri="{FF2B5EF4-FFF2-40B4-BE49-F238E27FC236}">
                <a16:creationId xmlns:a16="http://schemas.microsoft.com/office/drawing/2014/main" id="{1CA6CB55-80AD-5BE3-442F-AE244CEAB040}"/>
              </a:ext>
            </a:extLst>
          </p:cNvPr>
          <p:cNvGrpSpPr/>
          <p:nvPr/>
        </p:nvGrpSpPr>
        <p:grpSpPr>
          <a:xfrm>
            <a:off x="182389" y="1853902"/>
            <a:ext cx="1056240" cy="2772360"/>
            <a:chOff x="182389" y="1853902"/>
            <a:chExt cx="1056240" cy="2772360"/>
          </a:xfrm>
        </p:grpSpPr>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505B536B-B28F-18B9-6016-943DF08B7498}"/>
                    </a:ext>
                  </a:extLst>
                </p14:cNvPr>
                <p14:cNvContentPartPr/>
                <p14:nvPr/>
              </p14:nvContentPartPr>
              <p14:xfrm>
                <a:off x="218389" y="3727342"/>
                <a:ext cx="1020240" cy="898920"/>
              </p14:xfrm>
            </p:contentPart>
          </mc:Choice>
          <mc:Fallback>
            <p:pic>
              <p:nvPicPr>
                <p:cNvPr id="29" name="Freihand 28">
                  <a:extLst>
                    <a:ext uri="{FF2B5EF4-FFF2-40B4-BE49-F238E27FC236}">
                      <a16:creationId xmlns:a16="http://schemas.microsoft.com/office/drawing/2014/main" id="{505B536B-B28F-18B9-6016-943DF08B7498}"/>
                    </a:ext>
                  </a:extLst>
                </p:cNvPr>
                <p:cNvPicPr/>
                <p:nvPr/>
              </p:nvPicPr>
              <p:blipFill>
                <a:blip r:embed="rId46"/>
                <a:stretch>
                  <a:fillRect/>
                </a:stretch>
              </p:blipFill>
              <p:spPr>
                <a:xfrm>
                  <a:off x="209389" y="3718342"/>
                  <a:ext cx="1037880" cy="916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AA995BA5-821E-6CA2-1A0B-85654C8FBE04}"/>
                    </a:ext>
                  </a:extLst>
                </p14:cNvPr>
                <p14:cNvContentPartPr/>
                <p14:nvPr/>
              </p14:nvContentPartPr>
              <p14:xfrm>
                <a:off x="182389" y="2069182"/>
                <a:ext cx="290520" cy="1781640"/>
              </p14:xfrm>
            </p:contentPart>
          </mc:Choice>
          <mc:Fallback>
            <p:pic>
              <p:nvPicPr>
                <p:cNvPr id="30" name="Freihand 29">
                  <a:extLst>
                    <a:ext uri="{FF2B5EF4-FFF2-40B4-BE49-F238E27FC236}">
                      <a16:creationId xmlns:a16="http://schemas.microsoft.com/office/drawing/2014/main" id="{AA995BA5-821E-6CA2-1A0B-85654C8FBE04}"/>
                    </a:ext>
                  </a:extLst>
                </p:cNvPr>
                <p:cNvPicPr/>
                <p:nvPr/>
              </p:nvPicPr>
              <p:blipFill>
                <a:blip r:embed="rId48"/>
                <a:stretch>
                  <a:fillRect/>
                </a:stretch>
              </p:blipFill>
              <p:spPr>
                <a:xfrm>
                  <a:off x="173389" y="2060182"/>
                  <a:ext cx="308160" cy="1799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1EC70D1C-D964-4E1A-7C12-0AC3414EB9C7}"/>
                    </a:ext>
                  </a:extLst>
                </p14:cNvPr>
                <p14:cNvContentPartPr/>
                <p14:nvPr/>
              </p14:nvContentPartPr>
              <p14:xfrm>
                <a:off x="209029" y="1853902"/>
                <a:ext cx="495360" cy="322920"/>
              </p14:xfrm>
            </p:contentPart>
          </mc:Choice>
          <mc:Fallback>
            <p:pic>
              <p:nvPicPr>
                <p:cNvPr id="31" name="Freihand 30">
                  <a:extLst>
                    <a:ext uri="{FF2B5EF4-FFF2-40B4-BE49-F238E27FC236}">
                      <a16:creationId xmlns:a16="http://schemas.microsoft.com/office/drawing/2014/main" id="{1EC70D1C-D964-4E1A-7C12-0AC3414EB9C7}"/>
                    </a:ext>
                  </a:extLst>
                </p:cNvPr>
                <p:cNvPicPr/>
                <p:nvPr/>
              </p:nvPicPr>
              <p:blipFill>
                <a:blip r:embed="rId50"/>
                <a:stretch>
                  <a:fillRect/>
                </a:stretch>
              </p:blipFill>
              <p:spPr>
                <a:xfrm>
                  <a:off x="200029" y="1844902"/>
                  <a:ext cx="513000" cy="34056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689569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Okt 2022</a:t>
            </a:r>
            <a:endParaRPr lang="de-DE" sz="2177" dirty="0"/>
          </a:p>
          <a:p>
            <a:endParaRPr lang="de-DE" sz="2177" dirty="0"/>
          </a:p>
          <a:p>
            <a:r>
              <a:rPr lang="de-DE" sz="2177" dirty="0"/>
              <a:t>M3</a:t>
            </a:r>
            <a:r>
              <a:rPr lang="de-DE" sz="2177"/>
              <a:t>: 16,1 </a:t>
            </a:r>
            <a:r>
              <a:rPr lang="de-DE" sz="2177" dirty="0"/>
              <a:t>Bio. Euro</a:t>
            </a:r>
          </a:p>
          <a:p>
            <a:endParaRPr lang="de-DE" sz="2177" dirty="0"/>
          </a:p>
          <a:p>
            <a:r>
              <a:rPr lang="de-DE" sz="2177" dirty="0"/>
              <a:t>M2</a:t>
            </a:r>
            <a:r>
              <a:rPr lang="de-DE" sz="2177"/>
              <a:t>:  15,3 </a:t>
            </a:r>
            <a:r>
              <a:rPr lang="de-DE" sz="2177" dirty="0"/>
              <a:t>Bio. Euro</a:t>
            </a:r>
          </a:p>
          <a:p>
            <a:endParaRPr lang="de-DE" sz="2177" dirty="0"/>
          </a:p>
          <a:p>
            <a:r>
              <a:rPr lang="de-DE" sz="2177" dirty="0"/>
              <a:t>M1</a:t>
            </a:r>
            <a:r>
              <a:rPr lang="de-DE" sz="2177"/>
              <a:t>:   11,7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23D27609-339B-9184-422C-CE17A1D3DA2A}"/>
              </a:ext>
            </a:extLst>
          </p:cNvPr>
          <p:cNvPicPr>
            <a:picLocks noChangeAspect="1"/>
          </p:cNvPicPr>
          <p:nvPr/>
        </p:nvPicPr>
        <p:blipFill>
          <a:blip r:embed="rId3"/>
          <a:stretch>
            <a:fillRect/>
          </a:stretch>
        </p:blipFill>
        <p:spPr>
          <a:xfrm>
            <a:off x="0" y="720000"/>
            <a:ext cx="6323788" cy="396000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0EB0F1D9-5F2B-CDD5-9AA6-8736BD9F4378}"/>
                  </a:ext>
                </a:extLst>
              </p14:cNvPr>
              <p14:cNvContentPartPr/>
              <p14:nvPr/>
            </p14:nvContentPartPr>
            <p14:xfrm>
              <a:off x="8529349" y="1106444"/>
              <a:ext cx="2875320" cy="224280"/>
            </p14:xfrm>
          </p:contentPart>
        </mc:Choice>
        <mc:Fallback xmlns="">
          <p:pic>
            <p:nvPicPr>
              <p:cNvPr id="5" name="Freihand 4">
                <a:extLst>
                  <a:ext uri="{FF2B5EF4-FFF2-40B4-BE49-F238E27FC236}">
                    <a16:creationId xmlns:a16="http://schemas.microsoft.com/office/drawing/2014/main" id="{0EB0F1D9-5F2B-CDD5-9AA6-8736BD9F4378}"/>
                  </a:ext>
                </a:extLst>
              </p:cNvPr>
              <p:cNvPicPr/>
              <p:nvPr/>
            </p:nvPicPr>
            <p:blipFill>
              <a:blip r:embed="rId5"/>
              <a:stretch>
                <a:fillRect/>
              </a:stretch>
            </p:blipFill>
            <p:spPr>
              <a:xfrm>
                <a:off x="8520349" y="1097444"/>
                <a:ext cx="28929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Freihand 18">
                <a:extLst>
                  <a:ext uri="{FF2B5EF4-FFF2-40B4-BE49-F238E27FC236}">
                    <a16:creationId xmlns:a16="http://schemas.microsoft.com/office/drawing/2014/main" id="{DFA8F803-784C-3C72-1D8B-0C759172A288}"/>
                  </a:ext>
                </a:extLst>
              </p14:cNvPr>
              <p14:cNvContentPartPr/>
              <p14:nvPr/>
            </p14:nvContentPartPr>
            <p14:xfrm>
              <a:off x="4129069" y="2833004"/>
              <a:ext cx="750600" cy="234720"/>
            </p14:xfrm>
          </p:contentPart>
        </mc:Choice>
        <mc:Fallback xmlns="">
          <p:pic>
            <p:nvPicPr>
              <p:cNvPr id="19" name="Freihand 18">
                <a:extLst>
                  <a:ext uri="{FF2B5EF4-FFF2-40B4-BE49-F238E27FC236}">
                    <a16:creationId xmlns:a16="http://schemas.microsoft.com/office/drawing/2014/main" id="{DFA8F803-784C-3C72-1D8B-0C759172A288}"/>
                  </a:ext>
                </a:extLst>
              </p:cNvPr>
              <p:cNvPicPr/>
              <p:nvPr/>
            </p:nvPicPr>
            <p:blipFill>
              <a:blip r:embed="rId7"/>
              <a:stretch>
                <a:fillRect/>
              </a:stretch>
            </p:blipFill>
            <p:spPr>
              <a:xfrm>
                <a:off x="4120069" y="2824364"/>
                <a:ext cx="768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Freihand 19">
                <a:extLst>
                  <a:ext uri="{FF2B5EF4-FFF2-40B4-BE49-F238E27FC236}">
                    <a16:creationId xmlns:a16="http://schemas.microsoft.com/office/drawing/2014/main" id="{F0590199-4D88-C882-324A-6212990080C4}"/>
                  </a:ext>
                </a:extLst>
              </p14:cNvPr>
              <p14:cNvContentPartPr/>
              <p14:nvPr/>
            </p14:nvContentPartPr>
            <p14:xfrm>
              <a:off x="3932509" y="1678844"/>
              <a:ext cx="1266120" cy="1573560"/>
            </p14:xfrm>
          </p:contentPart>
        </mc:Choice>
        <mc:Fallback xmlns="">
          <p:pic>
            <p:nvPicPr>
              <p:cNvPr id="20" name="Freihand 19">
                <a:extLst>
                  <a:ext uri="{FF2B5EF4-FFF2-40B4-BE49-F238E27FC236}">
                    <a16:creationId xmlns:a16="http://schemas.microsoft.com/office/drawing/2014/main" id="{F0590199-4D88-C882-324A-6212990080C4}"/>
                  </a:ext>
                </a:extLst>
              </p:cNvPr>
              <p:cNvPicPr/>
              <p:nvPr/>
            </p:nvPicPr>
            <p:blipFill>
              <a:blip r:embed="rId9"/>
              <a:stretch>
                <a:fillRect/>
              </a:stretch>
            </p:blipFill>
            <p:spPr>
              <a:xfrm>
                <a:off x="3923869" y="1669844"/>
                <a:ext cx="1283760" cy="159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Freihand 39">
                <a:extLst>
                  <a:ext uri="{FF2B5EF4-FFF2-40B4-BE49-F238E27FC236}">
                    <a16:creationId xmlns:a16="http://schemas.microsoft.com/office/drawing/2014/main" id="{43C8D65A-26FD-7069-4A25-5D2F98FCF4C5}"/>
                  </a:ext>
                </a:extLst>
              </p14:cNvPr>
              <p14:cNvContentPartPr/>
              <p14:nvPr/>
            </p14:nvContentPartPr>
            <p14:xfrm>
              <a:off x="675949" y="5302964"/>
              <a:ext cx="3235320" cy="1375200"/>
            </p14:xfrm>
          </p:contentPart>
        </mc:Choice>
        <mc:Fallback xmlns="">
          <p:pic>
            <p:nvPicPr>
              <p:cNvPr id="40" name="Freihand 39">
                <a:extLst>
                  <a:ext uri="{FF2B5EF4-FFF2-40B4-BE49-F238E27FC236}">
                    <a16:creationId xmlns:a16="http://schemas.microsoft.com/office/drawing/2014/main" id="{43C8D65A-26FD-7069-4A25-5D2F98FCF4C5}"/>
                  </a:ext>
                </a:extLst>
              </p:cNvPr>
              <p:cNvPicPr/>
              <p:nvPr/>
            </p:nvPicPr>
            <p:blipFill>
              <a:blip r:embed="rId11"/>
              <a:stretch>
                <a:fillRect/>
              </a:stretch>
            </p:blipFill>
            <p:spPr>
              <a:xfrm>
                <a:off x="667309" y="5293964"/>
                <a:ext cx="3252960" cy="139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Freihand 40">
                <a:extLst>
                  <a:ext uri="{FF2B5EF4-FFF2-40B4-BE49-F238E27FC236}">
                    <a16:creationId xmlns:a16="http://schemas.microsoft.com/office/drawing/2014/main" id="{C6542D8D-777A-B44A-ADB3-9AF303433A71}"/>
                  </a:ext>
                </a:extLst>
              </p14:cNvPr>
              <p14:cNvContentPartPr/>
              <p14:nvPr/>
            </p14:nvContentPartPr>
            <p14:xfrm>
              <a:off x="858469" y="4904444"/>
              <a:ext cx="1494720" cy="1110240"/>
            </p14:xfrm>
          </p:contentPart>
        </mc:Choice>
        <mc:Fallback xmlns="">
          <p:pic>
            <p:nvPicPr>
              <p:cNvPr id="41" name="Freihand 40">
                <a:extLst>
                  <a:ext uri="{FF2B5EF4-FFF2-40B4-BE49-F238E27FC236}">
                    <a16:creationId xmlns:a16="http://schemas.microsoft.com/office/drawing/2014/main" id="{C6542D8D-777A-B44A-ADB3-9AF303433A71}"/>
                  </a:ext>
                </a:extLst>
              </p:cNvPr>
              <p:cNvPicPr/>
              <p:nvPr/>
            </p:nvPicPr>
            <p:blipFill>
              <a:blip r:embed="rId13"/>
              <a:stretch>
                <a:fillRect/>
              </a:stretch>
            </p:blipFill>
            <p:spPr>
              <a:xfrm>
                <a:off x="849829" y="4895804"/>
                <a:ext cx="1512360" cy="112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Freihand 42">
                <a:extLst>
                  <a:ext uri="{FF2B5EF4-FFF2-40B4-BE49-F238E27FC236}">
                    <a16:creationId xmlns:a16="http://schemas.microsoft.com/office/drawing/2014/main" id="{D602605F-5BB7-0263-B7E6-AC3C86F546FF}"/>
                  </a:ext>
                </a:extLst>
              </p14:cNvPr>
              <p14:cNvContentPartPr/>
              <p14:nvPr/>
            </p14:nvContentPartPr>
            <p14:xfrm>
              <a:off x="1244389" y="3509804"/>
              <a:ext cx="2076120" cy="1647360"/>
            </p14:xfrm>
          </p:contentPart>
        </mc:Choice>
        <mc:Fallback xmlns="">
          <p:pic>
            <p:nvPicPr>
              <p:cNvPr id="43" name="Freihand 42">
                <a:extLst>
                  <a:ext uri="{FF2B5EF4-FFF2-40B4-BE49-F238E27FC236}">
                    <a16:creationId xmlns:a16="http://schemas.microsoft.com/office/drawing/2014/main" id="{D602605F-5BB7-0263-B7E6-AC3C86F546FF}"/>
                  </a:ext>
                </a:extLst>
              </p:cNvPr>
              <p:cNvPicPr/>
              <p:nvPr/>
            </p:nvPicPr>
            <p:blipFill>
              <a:blip r:embed="rId15"/>
              <a:stretch>
                <a:fillRect/>
              </a:stretch>
            </p:blipFill>
            <p:spPr>
              <a:xfrm>
                <a:off x="1235749" y="3501164"/>
                <a:ext cx="2093760" cy="1665000"/>
              </a:xfrm>
              <a:prstGeom prst="rect">
                <a:avLst/>
              </a:prstGeom>
            </p:spPr>
          </p:pic>
        </mc:Fallback>
      </mc:AlternateContent>
      <p:grpSp>
        <p:nvGrpSpPr>
          <p:cNvPr id="62" name="Gruppieren 61">
            <a:extLst>
              <a:ext uri="{FF2B5EF4-FFF2-40B4-BE49-F238E27FC236}">
                <a16:creationId xmlns:a16="http://schemas.microsoft.com/office/drawing/2014/main" id="{B477C040-3450-2291-0059-1AFE4EE83AAA}"/>
              </a:ext>
            </a:extLst>
          </p:cNvPr>
          <p:cNvGrpSpPr/>
          <p:nvPr/>
        </p:nvGrpSpPr>
        <p:grpSpPr>
          <a:xfrm>
            <a:off x="166189" y="3891044"/>
            <a:ext cx="2259360" cy="2471040"/>
            <a:chOff x="166189" y="3891044"/>
            <a:chExt cx="2259360" cy="2471040"/>
          </a:xfrm>
        </p:grpSpPr>
        <mc:AlternateContent xmlns:mc="http://schemas.openxmlformats.org/markup-compatibility/2006" xmlns:p14="http://schemas.microsoft.com/office/powerpoint/2010/main">
          <mc:Choice Requires="p14">
            <p:contentPart p14:bwMode="auto" r:id="rId16">
              <p14:nvContentPartPr>
                <p14:cNvPr id="44" name="Freihand 43">
                  <a:extLst>
                    <a:ext uri="{FF2B5EF4-FFF2-40B4-BE49-F238E27FC236}">
                      <a16:creationId xmlns:a16="http://schemas.microsoft.com/office/drawing/2014/main" id="{70F30BD6-4F48-B6C6-607A-5E8288DBCBB2}"/>
                    </a:ext>
                  </a:extLst>
                </p14:cNvPr>
                <p14:cNvContentPartPr/>
                <p14:nvPr/>
              </p14:nvContentPartPr>
              <p14:xfrm>
                <a:off x="426829" y="3891044"/>
                <a:ext cx="650880" cy="1083600"/>
              </p14:xfrm>
            </p:contentPart>
          </mc:Choice>
          <mc:Fallback xmlns="">
            <p:pic>
              <p:nvPicPr>
                <p:cNvPr id="44" name="Freihand 43">
                  <a:extLst>
                    <a:ext uri="{FF2B5EF4-FFF2-40B4-BE49-F238E27FC236}">
                      <a16:creationId xmlns:a16="http://schemas.microsoft.com/office/drawing/2014/main" id="{70F30BD6-4F48-B6C6-607A-5E8288DBCBB2}"/>
                    </a:ext>
                  </a:extLst>
                </p:cNvPr>
                <p:cNvPicPr/>
                <p:nvPr/>
              </p:nvPicPr>
              <p:blipFill>
                <a:blip r:embed="rId17"/>
                <a:stretch>
                  <a:fillRect/>
                </a:stretch>
              </p:blipFill>
              <p:spPr>
                <a:xfrm>
                  <a:off x="418189" y="3882044"/>
                  <a:ext cx="668520" cy="110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Freihand 44">
                  <a:extLst>
                    <a:ext uri="{FF2B5EF4-FFF2-40B4-BE49-F238E27FC236}">
                      <a16:creationId xmlns:a16="http://schemas.microsoft.com/office/drawing/2014/main" id="{9B4056AF-A30D-E586-2F9C-1F589CE17263}"/>
                    </a:ext>
                  </a:extLst>
                </p14:cNvPr>
                <p14:cNvContentPartPr/>
                <p14:nvPr/>
              </p14:nvContentPartPr>
              <p14:xfrm>
                <a:off x="166189" y="4450484"/>
                <a:ext cx="231480" cy="358920"/>
              </p14:xfrm>
            </p:contentPart>
          </mc:Choice>
          <mc:Fallback xmlns="">
            <p:pic>
              <p:nvPicPr>
                <p:cNvPr id="45" name="Freihand 44">
                  <a:extLst>
                    <a:ext uri="{FF2B5EF4-FFF2-40B4-BE49-F238E27FC236}">
                      <a16:creationId xmlns:a16="http://schemas.microsoft.com/office/drawing/2014/main" id="{9B4056AF-A30D-E586-2F9C-1F589CE17263}"/>
                    </a:ext>
                  </a:extLst>
                </p:cNvPr>
                <p:cNvPicPr/>
                <p:nvPr/>
              </p:nvPicPr>
              <p:blipFill>
                <a:blip r:embed="rId19"/>
                <a:stretch>
                  <a:fillRect/>
                </a:stretch>
              </p:blipFill>
              <p:spPr>
                <a:xfrm>
                  <a:off x="157549" y="4441484"/>
                  <a:ext cx="2491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7" name="Freihand 46">
                  <a:extLst>
                    <a:ext uri="{FF2B5EF4-FFF2-40B4-BE49-F238E27FC236}">
                      <a16:creationId xmlns:a16="http://schemas.microsoft.com/office/drawing/2014/main" id="{567D433B-5426-FD15-7A17-8E67685683E4}"/>
                    </a:ext>
                  </a:extLst>
                </p14:cNvPr>
                <p14:cNvContentPartPr/>
                <p14:nvPr/>
              </p14:nvContentPartPr>
              <p14:xfrm>
                <a:off x="1656949" y="5062484"/>
                <a:ext cx="585720" cy="578160"/>
              </p14:xfrm>
            </p:contentPart>
          </mc:Choice>
          <mc:Fallback xmlns="">
            <p:pic>
              <p:nvPicPr>
                <p:cNvPr id="47" name="Freihand 46">
                  <a:extLst>
                    <a:ext uri="{FF2B5EF4-FFF2-40B4-BE49-F238E27FC236}">
                      <a16:creationId xmlns:a16="http://schemas.microsoft.com/office/drawing/2014/main" id="{567D433B-5426-FD15-7A17-8E67685683E4}"/>
                    </a:ext>
                  </a:extLst>
                </p:cNvPr>
                <p:cNvPicPr/>
                <p:nvPr/>
              </p:nvPicPr>
              <p:blipFill>
                <a:blip r:embed="rId21"/>
                <a:stretch>
                  <a:fillRect/>
                </a:stretch>
              </p:blipFill>
              <p:spPr>
                <a:xfrm>
                  <a:off x="1647949" y="5053844"/>
                  <a:ext cx="60336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 name="Freihand 47">
                  <a:extLst>
                    <a:ext uri="{FF2B5EF4-FFF2-40B4-BE49-F238E27FC236}">
                      <a16:creationId xmlns:a16="http://schemas.microsoft.com/office/drawing/2014/main" id="{50583538-AB40-572A-5450-F5145F424345}"/>
                    </a:ext>
                  </a:extLst>
                </p14:cNvPr>
                <p14:cNvContentPartPr/>
                <p14:nvPr/>
              </p14:nvContentPartPr>
              <p14:xfrm>
                <a:off x="1737229" y="4894004"/>
                <a:ext cx="186840" cy="91080"/>
              </p14:xfrm>
            </p:contentPart>
          </mc:Choice>
          <mc:Fallback xmlns="">
            <p:pic>
              <p:nvPicPr>
                <p:cNvPr id="48" name="Freihand 47">
                  <a:extLst>
                    <a:ext uri="{FF2B5EF4-FFF2-40B4-BE49-F238E27FC236}">
                      <a16:creationId xmlns:a16="http://schemas.microsoft.com/office/drawing/2014/main" id="{50583538-AB40-572A-5450-F5145F424345}"/>
                    </a:ext>
                  </a:extLst>
                </p:cNvPr>
                <p:cNvPicPr/>
                <p:nvPr/>
              </p:nvPicPr>
              <p:blipFill>
                <a:blip r:embed="rId23"/>
                <a:stretch>
                  <a:fillRect/>
                </a:stretch>
              </p:blipFill>
              <p:spPr>
                <a:xfrm>
                  <a:off x="1728589" y="4885004"/>
                  <a:ext cx="204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0" name="Freihand 49">
                  <a:extLst>
                    <a:ext uri="{FF2B5EF4-FFF2-40B4-BE49-F238E27FC236}">
                      <a16:creationId xmlns:a16="http://schemas.microsoft.com/office/drawing/2014/main" id="{0E1FBFC2-1D06-6760-3AA2-A9C9E5550849}"/>
                    </a:ext>
                  </a:extLst>
                </p14:cNvPr>
                <p14:cNvContentPartPr/>
                <p14:nvPr/>
              </p14:nvContentPartPr>
              <p14:xfrm>
                <a:off x="1715989" y="5588804"/>
                <a:ext cx="70560" cy="163800"/>
              </p14:xfrm>
            </p:contentPart>
          </mc:Choice>
          <mc:Fallback xmlns="">
            <p:pic>
              <p:nvPicPr>
                <p:cNvPr id="50" name="Freihand 49">
                  <a:extLst>
                    <a:ext uri="{FF2B5EF4-FFF2-40B4-BE49-F238E27FC236}">
                      <a16:creationId xmlns:a16="http://schemas.microsoft.com/office/drawing/2014/main" id="{0E1FBFC2-1D06-6760-3AA2-A9C9E5550849}"/>
                    </a:ext>
                  </a:extLst>
                </p:cNvPr>
                <p:cNvPicPr/>
                <p:nvPr/>
              </p:nvPicPr>
              <p:blipFill>
                <a:blip r:embed="rId25"/>
                <a:stretch>
                  <a:fillRect/>
                </a:stretch>
              </p:blipFill>
              <p:spPr>
                <a:xfrm>
                  <a:off x="1706989" y="5579804"/>
                  <a:ext cx="88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 name="Freihand 50">
                  <a:extLst>
                    <a:ext uri="{FF2B5EF4-FFF2-40B4-BE49-F238E27FC236}">
                      <a16:creationId xmlns:a16="http://schemas.microsoft.com/office/drawing/2014/main" id="{F546888B-FC3C-E891-8E10-38A362A3D16E}"/>
                    </a:ext>
                  </a:extLst>
                </p14:cNvPr>
                <p14:cNvContentPartPr/>
                <p14:nvPr/>
              </p14:nvContentPartPr>
              <p14:xfrm>
                <a:off x="1611589" y="5607884"/>
                <a:ext cx="200880" cy="404280"/>
              </p14:xfrm>
            </p:contentPart>
          </mc:Choice>
          <mc:Fallback xmlns="">
            <p:pic>
              <p:nvPicPr>
                <p:cNvPr id="51" name="Freihand 50">
                  <a:extLst>
                    <a:ext uri="{FF2B5EF4-FFF2-40B4-BE49-F238E27FC236}">
                      <a16:creationId xmlns:a16="http://schemas.microsoft.com/office/drawing/2014/main" id="{F546888B-FC3C-E891-8E10-38A362A3D16E}"/>
                    </a:ext>
                  </a:extLst>
                </p:cNvPr>
                <p:cNvPicPr/>
                <p:nvPr/>
              </p:nvPicPr>
              <p:blipFill>
                <a:blip r:embed="rId27"/>
                <a:stretch>
                  <a:fillRect/>
                </a:stretch>
              </p:blipFill>
              <p:spPr>
                <a:xfrm>
                  <a:off x="1602949" y="5598884"/>
                  <a:ext cx="21852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3" name="Freihand 52">
                  <a:extLst>
                    <a:ext uri="{FF2B5EF4-FFF2-40B4-BE49-F238E27FC236}">
                      <a16:creationId xmlns:a16="http://schemas.microsoft.com/office/drawing/2014/main" id="{186F2AB7-B91B-FA44-2415-6A565B86D99B}"/>
                    </a:ext>
                  </a:extLst>
                </p14:cNvPr>
                <p14:cNvContentPartPr/>
                <p14:nvPr/>
              </p14:nvContentPartPr>
              <p14:xfrm>
                <a:off x="1001029" y="5967884"/>
                <a:ext cx="304200" cy="71280"/>
              </p14:xfrm>
            </p:contentPart>
          </mc:Choice>
          <mc:Fallback xmlns="">
            <p:pic>
              <p:nvPicPr>
                <p:cNvPr id="53" name="Freihand 52">
                  <a:extLst>
                    <a:ext uri="{FF2B5EF4-FFF2-40B4-BE49-F238E27FC236}">
                      <a16:creationId xmlns:a16="http://schemas.microsoft.com/office/drawing/2014/main" id="{186F2AB7-B91B-FA44-2415-6A565B86D99B}"/>
                    </a:ext>
                  </a:extLst>
                </p:cNvPr>
                <p:cNvPicPr/>
                <p:nvPr/>
              </p:nvPicPr>
              <p:blipFill>
                <a:blip r:embed="rId29"/>
                <a:stretch>
                  <a:fillRect/>
                </a:stretch>
              </p:blipFill>
              <p:spPr>
                <a:xfrm>
                  <a:off x="992029" y="5959244"/>
                  <a:ext cx="321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4" name="Freihand 53">
                  <a:extLst>
                    <a:ext uri="{FF2B5EF4-FFF2-40B4-BE49-F238E27FC236}">
                      <a16:creationId xmlns:a16="http://schemas.microsoft.com/office/drawing/2014/main" id="{A13DC5EF-5CC3-5C67-EEE0-F95C3EB3D0C4}"/>
                    </a:ext>
                  </a:extLst>
                </p14:cNvPr>
                <p14:cNvContentPartPr/>
                <p14:nvPr/>
              </p14:nvContentPartPr>
              <p14:xfrm>
                <a:off x="758029" y="5997764"/>
                <a:ext cx="290880" cy="364320"/>
              </p14:xfrm>
            </p:contentPart>
          </mc:Choice>
          <mc:Fallback xmlns="">
            <p:pic>
              <p:nvPicPr>
                <p:cNvPr id="54" name="Freihand 53">
                  <a:extLst>
                    <a:ext uri="{FF2B5EF4-FFF2-40B4-BE49-F238E27FC236}">
                      <a16:creationId xmlns:a16="http://schemas.microsoft.com/office/drawing/2014/main" id="{A13DC5EF-5CC3-5C67-EEE0-F95C3EB3D0C4}"/>
                    </a:ext>
                  </a:extLst>
                </p:cNvPr>
                <p:cNvPicPr/>
                <p:nvPr/>
              </p:nvPicPr>
              <p:blipFill>
                <a:blip r:embed="rId31"/>
                <a:stretch>
                  <a:fillRect/>
                </a:stretch>
              </p:blipFill>
              <p:spPr>
                <a:xfrm>
                  <a:off x="749389" y="5989124"/>
                  <a:ext cx="30852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6" name="Freihand 55">
                  <a:extLst>
                    <a:ext uri="{FF2B5EF4-FFF2-40B4-BE49-F238E27FC236}">
                      <a16:creationId xmlns:a16="http://schemas.microsoft.com/office/drawing/2014/main" id="{75B48DE3-8AC0-6F47-ED9C-07A7428B0CBA}"/>
                    </a:ext>
                  </a:extLst>
                </p14:cNvPr>
                <p14:cNvContentPartPr/>
                <p14:nvPr/>
              </p14:nvContentPartPr>
              <p14:xfrm>
                <a:off x="1791589" y="5647484"/>
                <a:ext cx="192600" cy="152640"/>
              </p14:xfrm>
            </p:contentPart>
          </mc:Choice>
          <mc:Fallback xmlns="">
            <p:pic>
              <p:nvPicPr>
                <p:cNvPr id="56" name="Freihand 55">
                  <a:extLst>
                    <a:ext uri="{FF2B5EF4-FFF2-40B4-BE49-F238E27FC236}">
                      <a16:creationId xmlns:a16="http://schemas.microsoft.com/office/drawing/2014/main" id="{75B48DE3-8AC0-6F47-ED9C-07A7428B0CBA}"/>
                    </a:ext>
                  </a:extLst>
                </p:cNvPr>
                <p:cNvPicPr/>
                <p:nvPr/>
              </p:nvPicPr>
              <p:blipFill>
                <a:blip r:embed="rId33"/>
                <a:stretch>
                  <a:fillRect/>
                </a:stretch>
              </p:blipFill>
              <p:spPr>
                <a:xfrm>
                  <a:off x="1782949" y="5638844"/>
                  <a:ext cx="210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7" name="Freihand 56">
                  <a:extLst>
                    <a:ext uri="{FF2B5EF4-FFF2-40B4-BE49-F238E27FC236}">
                      <a16:creationId xmlns:a16="http://schemas.microsoft.com/office/drawing/2014/main" id="{7DC496C5-E31D-FEAC-FFE3-85659C812259}"/>
                    </a:ext>
                  </a:extLst>
                </p14:cNvPr>
                <p14:cNvContentPartPr/>
                <p14:nvPr/>
              </p14:nvContentPartPr>
              <p14:xfrm>
                <a:off x="1804549" y="5668364"/>
                <a:ext cx="63720" cy="82080"/>
              </p14:xfrm>
            </p:contentPart>
          </mc:Choice>
          <mc:Fallback xmlns="">
            <p:pic>
              <p:nvPicPr>
                <p:cNvPr id="57" name="Freihand 56">
                  <a:extLst>
                    <a:ext uri="{FF2B5EF4-FFF2-40B4-BE49-F238E27FC236}">
                      <a16:creationId xmlns:a16="http://schemas.microsoft.com/office/drawing/2014/main" id="{7DC496C5-E31D-FEAC-FFE3-85659C812259}"/>
                    </a:ext>
                  </a:extLst>
                </p:cNvPr>
                <p:cNvPicPr/>
                <p:nvPr/>
              </p:nvPicPr>
              <p:blipFill>
                <a:blip r:embed="rId35"/>
                <a:stretch>
                  <a:fillRect/>
                </a:stretch>
              </p:blipFill>
              <p:spPr>
                <a:xfrm>
                  <a:off x="1795909" y="5659364"/>
                  <a:ext cx="81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8" name="Freihand 57">
                  <a:extLst>
                    <a:ext uri="{FF2B5EF4-FFF2-40B4-BE49-F238E27FC236}">
                      <a16:creationId xmlns:a16="http://schemas.microsoft.com/office/drawing/2014/main" id="{3EB61791-5E30-A03C-7F11-559047E4D278}"/>
                    </a:ext>
                  </a:extLst>
                </p14:cNvPr>
                <p14:cNvContentPartPr/>
                <p14:nvPr/>
              </p14:nvContentPartPr>
              <p14:xfrm>
                <a:off x="1877269" y="5626604"/>
                <a:ext cx="87480" cy="111600"/>
              </p14:xfrm>
            </p:contentPart>
          </mc:Choice>
          <mc:Fallback xmlns="">
            <p:pic>
              <p:nvPicPr>
                <p:cNvPr id="58" name="Freihand 57">
                  <a:extLst>
                    <a:ext uri="{FF2B5EF4-FFF2-40B4-BE49-F238E27FC236}">
                      <a16:creationId xmlns:a16="http://schemas.microsoft.com/office/drawing/2014/main" id="{3EB61791-5E30-A03C-7F11-559047E4D278}"/>
                    </a:ext>
                  </a:extLst>
                </p:cNvPr>
                <p:cNvPicPr/>
                <p:nvPr/>
              </p:nvPicPr>
              <p:blipFill>
                <a:blip r:embed="rId37"/>
                <a:stretch>
                  <a:fillRect/>
                </a:stretch>
              </p:blipFill>
              <p:spPr>
                <a:xfrm>
                  <a:off x="1868629" y="5617604"/>
                  <a:ext cx="105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9" name="Freihand 58">
                  <a:extLst>
                    <a:ext uri="{FF2B5EF4-FFF2-40B4-BE49-F238E27FC236}">
                      <a16:creationId xmlns:a16="http://schemas.microsoft.com/office/drawing/2014/main" id="{3273AE4A-1266-A9C1-D4DB-4056E7DD45C7}"/>
                    </a:ext>
                  </a:extLst>
                </p14:cNvPr>
                <p14:cNvContentPartPr/>
                <p14:nvPr/>
              </p14:nvContentPartPr>
              <p14:xfrm>
                <a:off x="1997509" y="5531924"/>
                <a:ext cx="428040" cy="225720"/>
              </p14:xfrm>
            </p:contentPart>
          </mc:Choice>
          <mc:Fallback xmlns="">
            <p:pic>
              <p:nvPicPr>
                <p:cNvPr id="59" name="Freihand 58">
                  <a:extLst>
                    <a:ext uri="{FF2B5EF4-FFF2-40B4-BE49-F238E27FC236}">
                      <a16:creationId xmlns:a16="http://schemas.microsoft.com/office/drawing/2014/main" id="{3273AE4A-1266-A9C1-D4DB-4056E7DD45C7}"/>
                    </a:ext>
                  </a:extLst>
                </p:cNvPr>
                <p:cNvPicPr/>
                <p:nvPr/>
              </p:nvPicPr>
              <p:blipFill>
                <a:blip r:embed="rId39"/>
                <a:stretch>
                  <a:fillRect/>
                </a:stretch>
              </p:blipFill>
              <p:spPr>
                <a:xfrm>
                  <a:off x="1988509" y="5523284"/>
                  <a:ext cx="445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1" name="Freihand 60">
                  <a:extLst>
                    <a:ext uri="{FF2B5EF4-FFF2-40B4-BE49-F238E27FC236}">
                      <a16:creationId xmlns:a16="http://schemas.microsoft.com/office/drawing/2014/main" id="{29619C7B-7F20-03C2-5A2F-E92506F05080}"/>
                    </a:ext>
                  </a:extLst>
                </p14:cNvPr>
                <p14:cNvContentPartPr/>
                <p14:nvPr/>
              </p14:nvContentPartPr>
              <p14:xfrm>
                <a:off x="1513669" y="5206844"/>
                <a:ext cx="241560" cy="280080"/>
              </p14:xfrm>
            </p:contentPart>
          </mc:Choice>
          <mc:Fallback xmlns="">
            <p:pic>
              <p:nvPicPr>
                <p:cNvPr id="61" name="Freihand 60">
                  <a:extLst>
                    <a:ext uri="{FF2B5EF4-FFF2-40B4-BE49-F238E27FC236}">
                      <a16:creationId xmlns:a16="http://schemas.microsoft.com/office/drawing/2014/main" id="{29619C7B-7F20-03C2-5A2F-E92506F05080}"/>
                    </a:ext>
                  </a:extLst>
                </p:cNvPr>
                <p:cNvPicPr/>
                <p:nvPr/>
              </p:nvPicPr>
              <p:blipFill>
                <a:blip r:embed="rId41"/>
                <a:stretch>
                  <a:fillRect/>
                </a:stretch>
              </p:blipFill>
              <p:spPr>
                <a:xfrm>
                  <a:off x="1504669" y="5198204"/>
                  <a:ext cx="259200" cy="29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161" name="Freihand 160">
                <a:extLst>
                  <a:ext uri="{FF2B5EF4-FFF2-40B4-BE49-F238E27FC236}">
                    <a16:creationId xmlns:a16="http://schemas.microsoft.com/office/drawing/2014/main" id="{F3DE4284-E966-D16D-67E7-466288FAF3FE}"/>
                  </a:ext>
                </a:extLst>
              </p14:cNvPr>
              <p14:cNvContentPartPr/>
              <p14:nvPr/>
            </p14:nvContentPartPr>
            <p14:xfrm>
              <a:off x="6522349" y="6307724"/>
              <a:ext cx="165960" cy="153000"/>
            </p14:xfrm>
          </p:contentPart>
        </mc:Choice>
        <mc:Fallback xmlns="">
          <p:pic>
            <p:nvPicPr>
              <p:cNvPr id="161" name="Freihand 160">
                <a:extLst>
                  <a:ext uri="{FF2B5EF4-FFF2-40B4-BE49-F238E27FC236}">
                    <a16:creationId xmlns:a16="http://schemas.microsoft.com/office/drawing/2014/main" id="{F3DE4284-E966-D16D-67E7-466288FAF3FE}"/>
                  </a:ext>
                </a:extLst>
              </p:cNvPr>
              <p:cNvPicPr/>
              <p:nvPr/>
            </p:nvPicPr>
            <p:blipFill>
              <a:blip r:embed="rId43"/>
              <a:stretch>
                <a:fillRect/>
              </a:stretch>
            </p:blipFill>
            <p:spPr>
              <a:xfrm>
                <a:off x="6513349" y="6299084"/>
                <a:ext cx="183600" cy="170640"/>
              </a:xfrm>
              <a:prstGeom prst="rect">
                <a:avLst/>
              </a:prstGeom>
            </p:spPr>
          </p:pic>
        </mc:Fallback>
      </mc:AlternateContent>
      <p:grpSp>
        <p:nvGrpSpPr>
          <p:cNvPr id="195" name="Gruppieren 194">
            <a:extLst>
              <a:ext uri="{FF2B5EF4-FFF2-40B4-BE49-F238E27FC236}">
                <a16:creationId xmlns:a16="http://schemas.microsoft.com/office/drawing/2014/main" id="{06E5C190-931B-A52C-EBDB-E9152B264BB5}"/>
              </a:ext>
            </a:extLst>
          </p:cNvPr>
          <p:cNvGrpSpPr/>
          <p:nvPr/>
        </p:nvGrpSpPr>
        <p:grpSpPr>
          <a:xfrm>
            <a:off x="3743869" y="446564"/>
            <a:ext cx="7513560" cy="6427440"/>
            <a:chOff x="3743869" y="446564"/>
            <a:chExt cx="7513560" cy="6427440"/>
          </a:xfrm>
        </p:grpSpPr>
        <mc:AlternateContent xmlns:mc="http://schemas.openxmlformats.org/markup-compatibility/2006" xmlns:p14="http://schemas.microsoft.com/office/powerpoint/2010/main">
          <mc:Choice Requires="p14">
            <p:contentPart p14:bwMode="auto" r:id="rId44">
              <p14:nvContentPartPr>
                <p14:cNvPr id="6" name="Freihand 5">
                  <a:extLst>
                    <a:ext uri="{FF2B5EF4-FFF2-40B4-BE49-F238E27FC236}">
                      <a16:creationId xmlns:a16="http://schemas.microsoft.com/office/drawing/2014/main" id="{9936CB2D-D8CD-300B-49B0-3EE730194237}"/>
                    </a:ext>
                  </a:extLst>
                </p14:cNvPr>
                <p14:cNvContentPartPr/>
                <p14:nvPr/>
              </p14:nvContentPartPr>
              <p14:xfrm>
                <a:off x="4332829" y="1844804"/>
                <a:ext cx="24480" cy="382320"/>
              </p14:xfrm>
            </p:contentPart>
          </mc:Choice>
          <mc:Fallback xmlns="">
            <p:pic>
              <p:nvPicPr>
                <p:cNvPr id="6" name="Freihand 5">
                  <a:extLst>
                    <a:ext uri="{FF2B5EF4-FFF2-40B4-BE49-F238E27FC236}">
                      <a16:creationId xmlns:a16="http://schemas.microsoft.com/office/drawing/2014/main" id="{9936CB2D-D8CD-300B-49B0-3EE730194237}"/>
                    </a:ext>
                  </a:extLst>
                </p:cNvPr>
                <p:cNvPicPr/>
                <p:nvPr/>
              </p:nvPicPr>
              <p:blipFill>
                <a:blip r:embed="rId45"/>
                <a:stretch>
                  <a:fillRect/>
                </a:stretch>
              </p:blipFill>
              <p:spPr>
                <a:xfrm>
                  <a:off x="4324189" y="1835804"/>
                  <a:ext cx="421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 name="Freihand 6">
                  <a:extLst>
                    <a:ext uri="{FF2B5EF4-FFF2-40B4-BE49-F238E27FC236}">
                      <a16:creationId xmlns:a16="http://schemas.microsoft.com/office/drawing/2014/main" id="{76D3D226-3E56-6B32-D292-324627A17D92}"/>
                    </a:ext>
                  </a:extLst>
                </p14:cNvPr>
                <p14:cNvContentPartPr/>
                <p14:nvPr/>
              </p14:nvContentPartPr>
              <p14:xfrm>
                <a:off x="4268749" y="2000324"/>
                <a:ext cx="193320" cy="232920"/>
              </p14:xfrm>
            </p:contentPart>
          </mc:Choice>
          <mc:Fallback xmlns="">
            <p:pic>
              <p:nvPicPr>
                <p:cNvPr id="7" name="Freihand 6">
                  <a:extLst>
                    <a:ext uri="{FF2B5EF4-FFF2-40B4-BE49-F238E27FC236}">
                      <a16:creationId xmlns:a16="http://schemas.microsoft.com/office/drawing/2014/main" id="{76D3D226-3E56-6B32-D292-324627A17D92}"/>
                    </a:ext>
                  </a:extLst>
                </p:cNvPr>
                <p:cNvPicPr/>
                <p:nvPr/>
              </p:nvPicPr>
              <p:blipFill>
                <a:blip r:embed="rId47"/>
                <a:stretch>
                  <a:fillRect/>
                </a:stretch>
              </p:blipFill>
              <p:spPr>
                <a:xfrm>
                  <a:off x="4260109" y="1991324"/>
                  <a:ext cx="2109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 name="Freihand 8">
                  <a:extLst>
                    <a:ext uri="{FF2B5EF4-FFF2-40B4-BE49-F238E27FC236}">
                      <a16:creationId xmlns:a16="http://schemas.microsoft.com/office/drawing/2014/main" id="{147EECA0-6CA6-888A-B6C9-1D5B766BE676}"/>
                    </a:ext>
                  </a:extLst>
                </p14:cNvPr>
                <p14:cNvContentPartPr/>
                <p14:nvPr/>
              </p14:nvContentPartPr>
              <p14:xfrm>
                <a:off x="3879589" y="1574084"/>
                <a:ext cx="43560" cy="192960"/>
              </p14:xfrm>
            </p:contentPart>
          </mc:Choice>
          <mc:Fallback xmlns="">
            <p:pic>
              <p:nvPicPr>
                <p:cNvPr id="9" name="Freihand 8">
                  <a:extLst>
                    <a:ext uri="{FF2B5EF4-FFF2-40B4-BE49-F238E27FC236}">
                      <a16:creationId xmlns:a16="http://schemas.microsoft.com/office/drawing/2014/main" id="{147EECA0-6CA6-888A-B6C9-1D5B766BE676}"/>
                    </a:ext>
                  </a:extLst>
                </p:cNvPr>
                <p:cNvPicPr/>
                <p:nvPr/>
              </p:nvPicPr>
              <p:blipFill>
                <a:blip r:embed="rId49"/>
                <a:stretch>
                  <a:fillRect/>
                </a:stretch>
              </p:blipFill>
              <p:spPr>
                <a:xfrm>
                  <a:off x="3870949" y="1565084"/>
                  <a:ext cx="61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 name="Freihand 9">
                  <a:extLst>
                    <a:ext uri="{FF2B5EF4-FFF2-40B4-BE49-F238E27FC236}">
                      <a16:creationId xmlns:a16="http://schemas.microsoft.com/office/drawing/2014/main" id="{ED06A972-4DC9-CB92-2BAB-01D9A723D20D}"/>
                    </a:ext>
                  </a:extLst>
                </p14:cNvPr>
                <p14:cNvContentPartPr/>
                <p14:nvPr/>
              </p14:nvContentPartPr>
              <p14:xfrm>
                <a:off x="3743869" y="1494164"/>
                <a:ext cx="244080" cy="132480"/>
              </p14:xfrm>
            </p:contentPart>
          </mc:Choice>
          <mc:Fallback xmlns="">
            <p:pic>
              <p:nvPicPr>
                <p:cNvPr id="10" name="Freihand 9">
                  <a:extLst>
                    <a:ext uri="{FF2B5EF4-FFF2-40B4-BE49-F238E27FC236}">
                      <a16:creationId xmlns:a16="http://schemas.microsoft.com/office/drawing/2014/main" id="{ED06A972-4DC9-CB92-2BAB-01D9A723D20D}"/>
                    </a:ext>
                  </a:extLst>
                </p:cNvPr>
                <p:cNvPicPr/>
                <p:nvPr/>
              </p:nvPicPr>
              <p:blipFill>
                <a:blip r:embed="rId51"/>
                <a:stretch>
                  <a:fillRect/>
                </a:stretch>
              </p:blipFill>
              <p:spPr>
                <a:xfrm>
                  <a:off x="3735229" y="1485164"/>
                  <a:ext cx="261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 name="Freihand 10">
                  <a:extLst>
                    <a:ext uri="{FF2B5EF4-FFF2-40B4-BE49-F238E27FC236}">
                      <a16:creationId xmlns:a16="http://schemas.microsoft.com/office/drawing/2014/main" id="{D5B48783-CEDB-AB85-D060-D8FB92F6136F}"/>
                    </a:ext>
                  </a:extLst>
                </p14:cNvPr>
                <p14:cNvContentPartPr/>
                <p14:nvPr/>
              </p14:nvContentPartPr>
              <p14:xfrm>
                <a:off x="3976789" y="1422884"/>
                <a:ext cx="336240" cy="228960"/>
              </p14:xfrm>
            </p:contentPart>
          </mc:Choice>
          <mc:Fallback xmlns="">
            <p:pic>
              <p:nvPicPr>
                <p:cNvPr id="11" name="Freihand 10">
                  <a:extLst>
                    <a:ext uri="{FF2B5EF4-FFF2-40B4-BE49-F238E27FC236}">
                      <a16:creationId xmlns:a16="http://schemas.microsoft.com/office/drawing/2014/main" id="{D5B48783-CEDB-AB85-D060-D8FB92F6136F}"/>
                    </a:ext>
                  </a:extLst>
                </p:cNvPr>
                <p:cNvPicPr/>
                <p:nvPr/>
              </p:nvPicPr>
              <p:blipFill>
                <a:blip r:embed="rId53"/>
                <a:stretch>
                  <a:fillRect/>
                </a:stretch>
              </p:blipFill>
              <p:spPr>
                <a:xfrm>
                  <a:off x="3967789" y="1414244"/>
                  <a:ext cx="3538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 name="Freihand 11">
                  <a:extLst>
                    <a:ext uri="{FF2B5EF4-FFF2-40B4-BE49-F238E27FC236}">
                      <a16:creationId xmlns:a16="http://schemas.microsoft.com/office/drawing/2014/main" id="{6D395F4C-8641-28AD-BCDA-7DB13C955058}"/>
                    </a:ext>
                  </a:extLst>
                </p14:cNvPr>
                <p14:cNvContentPartPr/>
                <p14:nvPr/>
              </p14:nvContentPartPr>
              <p14:xfrm>
                <a:off x="4372069" y="1429724"/>
                <a:ext cx="279000" cy="108360"/>
              </p14:xfrm>
            </p:contentPart>
          </mc:Choice>
          <mc:Fallback xmlns="">
            <p:pic>
              <p:nvPicPr>
                <p:cNvPr id="12" name="Freihand 11">
                  <a:extLst>
                    <a:ext uri="{FF2B5EF4-FFF2-40B4-BE49-F238E27FC236}">
                      <a16:creationId xmlns:a16="http://schemas.microsoft.com/office/drawing/2014/main" id="{6D395F4C-8641-28AD-BCDA-7DB13C955058}"/>
                    </a:ext>
                  </a:extLst>
                </p:cNvPr>
                <p:cNvPicPr/>
                <p:nvPr/>
              </p:nvPicPr>
              <p:blipFill>
                <a:blip r:embed="rId55"/>
                <a:stretch>
                  <a:fillRect/>
                </a:stretch>
              </p:blipFill>
              <p:spPr>
                <a:xfrm>
                  <a:off x="4363429" y="1420724"/>
                  <a:ext cx="296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 name="Freihand 12">
                  <a:extLst>
                    <a:ext uri="{FF2B5EF4-FFF2-40B4-BE49-F238E27FC236}">
                      <a16:creationId xmlns:a16="http://schemas.microsoft.com/office/drawing/2014/main" id="{8AC75B7C-4AEE-1C26-AAFE-98B389343BA0}"/>
                    </a:ext>
                  </a:extLst>
                </p14:cNvPr>
                <p14:cNvContentPartPr/>
                <p14:nvPr/>
              </p14:nvContentPartPr>
              <p14:xfrm>
                <a:off x="4671589" y="1339724"/>
                <a:ext cx="131040" cy="68760"/>
              </p14:xfrm>
            </p:contentPart>
          </mc:Choice>
          <mc:Fallback xmlns="">
            <p:pic>
              <p:nvPicPr>
                <p:cNvPr id="13" name="Freihand 12">
                  <a:extLst>
                    <a:ext uri="{FF2B5EF4-FFF2-40B4-BE49-F238E27FC236}">
                      <a16:creationId xmlns:a16="http://schemas.microsoft.com/office/drawing/2014/main" id="{8AC75B7C-4AEE-1C26-AAFE-98B389343BA0}"/>
                    </a:ext>
                  </a:extLst>
                </p:cNvPr>
                <p:cNvPicPr/>
                <p:nvPr/>
              </p:nvPicPr>
              <p:blipFill>
                <a:blip r:embed="rId57"/>
                <a:stretch>
                  <a:fillRect/>
                </a:stretch>
              </p:blipFill>
              <p:spPr>
                <a:xfrm>
                  <a:off x="4662949" y="1331084"/>
                  <a:ext cx="148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 name="Freihand 14">
                  <a:extLst>
                    <a:ext uri="{FF2B5EF4-FFF2-40B4-BE49-F238E27FC236}">
                      <a16:creationId xmlns:a16="http://schemas.microsoft.com/office/drawing/2014/main" id="{22FB3A98-3A13-0F02-5C7C-4E69AE9DB082}"/>
                    </a:ext>
                  </a:extLst>
                </p14:cNvPr>
                <p14:cNvContentPartPr/>
                <p14:nvPr/>
              </p14:nvContentPartPr>
              <p14:xfrm>
                <a:off x="4755829" y="1159364"/>
                <a:ext cx="329400" cy="228960"/>
              </p14:xfrm>
            </p:contentPart>
          </mc:Choice>
          <mc:Fallback xmlns="">
            <p:pic>
              <p:nvPicPr>
                <p:cNvPr id="15" name="Freihand 14">
                  <a:extLst>
                    <a:ext uri="{FF2B5EF4-FFF2-40B4-BE49-F238E27FC236}">
                      <a16:creationId xmlns:a16="http://schemas.microsoft.com/office/drawing/2014/main" id="{22FB3A98-3A13-0F02-5C7C-4E69AE9DB082}"/>
                    </a:ext>
                  </a:extLst>
                </p:cNvPr>
                <p:cNvPicPr/>
                <p:nvPr/>
              </p:nvPicPr>
              <p:blipFill>
                <a:blip r:embed="rId59"/>
                <a:stretch>
                  <a:fillRect/>
                </a:stretch>
              </p:blipFill>
              <p:spPr>
                <a:xfrm>
                  <a:off x="4747189" y="1150724"/>
                  <a:ext cx="3470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 name="Freihand 15">
                  <a:extLst>
                    <a:ext uri="{FF2B5EF4-FFF2-40B4-BE49-F238E27FC236}">
                      <a16:creationId xmlns:a16="http://schemas.microsoft.com/office/drawing/2014/main" id="{778DD2F5-3E4C-C32B-4BD6-3C6ADFA6D257}"/>
                    </a:ext>
                  </a:extLst>
                </p14:cNvPr>
                <p14:cNvContentPartPr/>
                <p14:nvPr/>
              </p14:nvContentPartPr>
              <p14:xfrm>
                <a:off x="5100709" y="1158644"/>
                <a:ext cx="80640" cy="102240"/>
              </p14:xfrm>
            </p:contentPart>
          </mc:Choice>
          <mc:Fallback xmlns="">
            <p:pic>
              <p:nvPicPr>
                <p:cNvPr id="16" name="Freihand 15">
                  <a:extLst>
                    <a:ext uri="{FF2B5EF4-FFF2-40B4-BE49-F238E27FC236}">
                      <a16:creationId xmlns:a16="http://schemas.microsoft.com/office/drawing/2014/main" id="{778DD2F5-3E4C-C32B-4BD6-3C6ADFA6D257}"/>
                    </a:ext>
                  </a:extLst>
                </p:cNvPr>
                <p:cNvPicPr/>
                <p:nvPr/>
              </p:nvPicPr>
              <p:blipFill>
                <a:blip r:embed="rId61"/>
                <a:stretch>
                  <a:fillRect/>
                </a:stretch>
              </p:blipFill>
              <p:spPr>
                <a:xfrm>
                  <a:off x="5091709" y="1150004"/>
                  <a:ext cx="98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7" name="Freihand 16">
                  <a:extLst>
                    <a:ext uri="{FF2B5EF4-FFF2-40B4-BE49-F238E27FC236}">
                      <a16:creationId xmlns:a16="http://schemas.microsoft.com/office/drawing/2014/main" id="{C7C831E0-72AB-F4FB-B791-44500779C1FA}"/>
                    </a:ext>
                  </a:extLst>
                </p14:cNvPr>
                <p14:cNvContentPartPr/>
                <p14:nvPr/>
              </p14:nvContentPartPr>
              <p14:xfrm>
                <a:off x="5246509" y="1121564"/>
                <a:ext cx="125640" cy="69120"/>
              </p14:xfrm>
            </p:contentPart>
          </mc:Choice>
          <mc:Fallback xmlns="">
            <p:pic>
              <p:nvPicPr>
                <p:cNvPr id="17" name="Freihand 16">
                  <a:extLst>
                    <a:ext uri="{FF2B5EF4-FFF2-40B4-BE49-F238E27FC236}">
                      <a16:creationId xmlns:a16="http://schemas.microsoft.com/office/drawing/2014/main" id="{C7C831E0-72AB-F4FB-B791-44500779C1FA}"/>
                    </a:ext>
                  </a:extLst>
                </p:cNvPr>
                <p:cNvPicPr/>
                <p:nvPr/>
              </p:nvPicPr>
              <p:blipFill>
                <a:blip r:embed="rId63"/>
                <a:stretch>
                  <a:fillRect/>
                </a:stretch>
              </p:blipFill>
              <p:spPr>
                <a:xfrm>
                  <a:off x="5237869" y="1112564"/>
                  <a:ext cx="143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 name="Freihand 21">
                  <a:extLst>
                    <a:ext uri="{FF2B5EF4-FFF2-40B4-BE49-F238E27FC236}">
                      <a16:creationId xmlns:a16="http://schemas.microsoft.com/office/drawing/2014/main" id="{97ED9962-EAB1-A0EE-A436-6DBC8986532F}"/>
                    </a:ext>
                  </a:extLst>
                </p14:cNvPr>
                <p14:cNvContentPartPr/>
                <p14:nvPr/>
              </p14:nvContentPartPr>
              <p14:xfrm>
                <a:off x="10067269" y="491204"/>
                <a:ext cx="541800" cy="81000"/>
              </p14:xfrm>
            </p:contentPart>
          </mc:Choice>
          <mc:Fallback xmlns="">
            <p:pic>
              <p:nvPicPr>
                <p:cNvPr id="22" name="Freihand 21">
                  <a:extLst>
                    <a:ext uri="{FF2B5EF4-FFF2-40B4-BE49-F238E27FC236}">
                      <a16:creationId xmlns:a16="http://schemas.microsoft.com/office/drawing/2014/main" id="{97ED9962-EAB1-A0EE-A436-6DBC8986532F}"/>
                    </a:ext>
                  </a:extLst>
                </p:cNvPr>
                <p:cNvPicPr/>
                <p:nvPr/>
              </p:nvPicPr>
              <p:blipFill>
                <a:blip r:embed="rId65"/>
                <a:stretch>
                  <a:fillRect/>
                </a:stretch>
              </p:blipFill>
              <p:spPr>
                <a:xfrm>
                  <a:off x="10058629" y="482204"/>
                  <a:ext cx="559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3" name="Freihand 22">
                  <a:extLst>
                    <a:ext uri="{FF2B5EF4-FFF2-40B4-BE49-F238E27FC236}">
                      <a16:creationId xmlns:a16="http://schemas.microsoft.com/office/drawing/2014/main" id="{F9385070-12DF-E2E2-DC4A-DE42E66938E1}"/>
                    </a:ext>
                  </a:extLst>
                </p14:cNvPr>
                <p14:cNvContentPartPr/>
                <p14:nvPr/>
              </p14:nvContentPartPr>
              <p14:xfrm>
                <a:off x="8329189" y="481844"/>
                <a:ext cx="2928240" cy="807120"/>
              </p14:xfrm>
            </p:contentPart>
          </mc:Choice>
          <mc:Fallback xmlns="">
            <p:pic>
              <p:nvPicPr>
                <p:cNvPr id="23" name="Freihand 22">
                  <a:extLst>
                    <a:ext uri="{FF2B5EF4-FFF2-40B4-BE49-F238E27FC236}">
                      <a16:creationId xmlns:a16="http://schemas.microsoft.com/office/drawing/2014/main" id="{F9385070-12DF-E2E2-DC4A-DE42E66938E1}"/>
                    </a:ext>
                  </a:extLst>
                </p:cNvPr>
                <p:cNvPicPr/>
                <p:nvPr/>
              </p:nvPicPr>
              <p:blipFill>
                <a:blip r:embed="rId67"/>
                <a:stretch>
                  <a:fillRect/>
                </a:stretch>
              </p:blipFill>
              <p:spPr>
                <a:xfrm>
                  <a:off x="8320549" y="472844"/>
                  <a:ext cx="294588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 name="Freihand 24">
                  <a:extLst>
                    <a:ext uri="{FF2B5EF4-FFF2-40B4-BE49-F238E27FC236}">
                      <a16:creationId xmlns:a16="http://schemas.microsoft.com/office/drawing/2014/main" id="{A69F5E15-87FD-CA25-E764-3354CD17FA8A}"/>
                    </a:ext>
                  </a:extLst>
                </p14:cNvPr>
                <p14:cNvContentPartPr/>
                <p14:nvPr/>
              </p14:nvContentPartPr>
              <p14:xfrm>
                <a:off x="7392988" y="2922343"/>
                <a:ext cx="227880" cy="47880"/>
              </p14:xfrm>
            </p:contentPart>
          </mc:Choice>
          <mc:Fallback xmlns="">
            <p:pic>
              <p:nvPicPr>
                <p:cNvPr id="25" name="Freihand 24">
                  <a:extLst>
                    <a:ext uri="{FF2B5EF4-FFF2-40B4-BE49-F238E27FC236}">
                      <a16:creationId xmlns:a16="http://schemas.microsoft.com/office/drawing/2014/main" id="{A69F5E15-87FD-CA25-E764-3354CD17FA8A}"/>
                    </a:ext>
                  </a:extLst>
                </p:cNvPr>
                <p:cNvPicPr/>
                <p:nvPr/>
              </p:nvPicPr>
              <p:blipFill>
                <a:blip r:embed="rId69"/>
                <a:stretch>
                  <a:fillRect/>
                </a:stretch>
              </p:blipFill>
              <p:spPr>
                <a:xfrm>
                  <a:off x="7383988" y="2913703"/>
                  <a:ext cx="245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 name="Freihand 25">
                  <a:extLst>
                    <a:ext uri="{FF2B5EF4-FFF2-40B4-BE49-F238E27FC236}">
                      <a16:creationId xmlns:a16="http://schemas.microsoft.com/office/drawing/2014/main" id="{26FCDBEC-0622-A2DD-A757-8F607FC250D1}"/>
                    </a:ext>
                  </a:extLst>
                </p14:cNvPr>
                <p14:cNvContentPartPr/>
                <p14:nvPr/>
              </p14:nvContentPartPr>
              <p14:xfrm>
                <a:off x="7562548" y="2851423"/>
                <a:ext cx="199440" cy="189360"/>
              </p14:xfrm>
            </p:contentPart>
          </mc:Choice>
          <mc:Fallback xmlns="">
            <p:pic>
              <p:nvPicPr>
                <p:cNvPr id="26" name="Freihand 25">
                  <a:extLst>
                    <a:ext uri="{FF2B5EF4-FFF2-40B4-BE49-F238E27FC236}">
                      <a16:creationId xmlns:a16="http://schemas.microsoft.com/office/drawing/2014/main" id="{26FCDBEC-0622-A2DD-A757-8F607FC250D1}"/>
                    </a:ext>
                  </a:extLst>
                </p:cNvPr>
                <p:cNvPicPr/>
                <p:nvPr/>
              </p:nvPicPr>
              <p:blipFill>
                <a:blip r:embed="rId71"/>
                <a:stretch>
                  <a:fillRect/>
                </a:stretch>
              </p:blipFill>
              <p:spPr>
                <a:xfrm>
                  <a:off x="7553908" y="2842423"/>
                  <a:ext cx="217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8" name="Freihand 27">
                  <a:extLst>
                    <a:ext uri="{FF2B5EF4-FFF2-40B4-BE49-F238E27FC236}">
                      <a16:creationId xmlns:a16="http://schemas.microsoft.com/office/drawing/2014/main" id="{BA8730EE-4F0A-7E71-6862-F746DEA61093}"/>
                    </a:ext>
                  </a:extLst>
                </p14:cNvPr>
                <p14:cNvContentPartPr/>
                <p14:nvPr/>
              </p14:nvContentPartPr>
              <p14:xfrm>
                <a:off x="8013628" y="2812183"/>
                <a:ext cx="207720" cy="246600"/>
              </p14:xfrm>
            </p:contentPart>
          </mc:Choice>
          <mc:Fallback xmlns="">
            <p:pic>
              <p:nvPicPr>
                <p:cNvPr id="28" name="Freihand 27">
                  <a:extLst>
                    <a:ext uri="{FF2B5EF4-FFF2-40B4-BE49-F238E27FC236}">
                      <a16:creationId xmlns:a16="http://schemas.microsoft.com/office/drawing/2014/main" id="{BA8730EE-4F0A-7E71-6862-F746DEA61093}"/>
                    </a:ext>
                  </a:extLst>
                </p:cNvPr>
                <p:cNvPicPr/>
                <p:nvPr/>
              </p:nvPicPr>
              <p:blipFill>
                <a:blip r:embed="rId73"/>
                <a:stretch>
                  <a:fillRect/>
                </a:stretch>
              </p:blipFill>
              <p:spPr>
                <a:xfrm>
                  <a:off x="8004628" y="2803543"/>
                  <a:ext cx="2253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9" name="Freihand 28">
                  <a:extLst>
                    <a:ext uri="{FF2B5EF4-FFF2-40B4-BE49-F238E27FC236}">
                      <a16:creationId xmlns:a16="http://schemas.microsoft.com/office/drawing/2014/main" id="{F84BE889-FFD1-643E-4B59-379B46BC7CDD}"/>
                    </a:ext>
                  </a:extLst>
                </p14:cNvPr>
                <p14:cNvContentPartPr/>
                <p14:nvPr/>
              </p14:nvContentPartPr>
              <p14:xfrm>
                <a:off x="8384068" y="2817223"/>
                <a:ext cx="20880" cy="190800"/>
              </p14:xfrm>
            </p:contentPart>
          </mc:Choice>
          <mc:Fallback xmlns="">
            <p:pic>
              <p:nvPicPr>
                <p:cNvPr id="29" name="Freihand 28">
                  <a:extLst>
                    <a:ext uri="{FF2B5EF4-FFF2-40B4-BE49-F238E27FC236}">
                      <a16:creationId xmlns:a16="http://schemas.microsoft.com/office/drawing/2014/main" id="{F84BE889-FFD1-643E-4B59-379B46BC7CDD}"/>
                    </a:ext>
                  </a:extLst>
                </p:cNvPr>
                <p:cNvPicPr/>
                <p:nvPr/>
              </p:nvPicPr>
              <p:blipFill>
                <a:blip r:embed="rId75"/>
                <a:stretch>
                  <a:fillRect/>
                </a:stretch>
              </p:blipFill>
              <p:spPr>
                <a:xfrm>
                  <a:off x="8375428" y="2808583"/>
                  <a:ext cx="38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0" name="Freihand 29">
                  <a:extLst>
                    <a:ext uri="{FF2B5EF4-FFF2-40B4-BE49-F238E27FC236}">
                      <a16:creationId xmlns:a16="http://schemas.microsoft.com/office/drawing/2014/main" id="{0ADCE30B-9810-5330-88DD-0ADEF8644DC0}"/>
                    </a:ext>
                  </a:extLst>
                </p14:cNvPr>
                <p14:cNvContentPartPr/>
                <p14:nvPr/>
              </p14:nvContentPartPr>
              <p14:xfrm>
                <a:off x="8437348" y="2771143"/>
                <a:ext cx="212760" cy="228960"/>
              </p14:xfrm>
            </p:contentPart>
          </mc:Choice>
          <mc:Fallback xmlns="">
            <p:pic>
              <p:nvPicPr>
                <p:cNvPr id="30" name="Freihand 29">
                  <a:extLst>
                    <a:ext uri="{FF2B5EF4-FFF2-40B4-BE49-F238E27FC236}">
                      <a16:creationId xmlns:a16="http://schemas.microsoft.com/office/drawing/2014/main" id="{0ADCE30B-9810-5330-88DD-0ADEF8644DC0}"/>
                    </a:ext>
                  </a:extLst>
                </p:cNvPr>
                <p:cNvPicPr/>
                <p:nvPr/>
              </p:nvPicPr>
              <p:blipFill>
                <a:blip r:embed="rId77"/>
                <a:stretch>
                  <a:fillRect/>
                </a:stretch>
              </p:blipFill>
              <p:spPr>
                <a:xfrm>
                  <a:off x="8428348" y="2762143"/>
                  <a:ext cx="2304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1" name="Freihand 30">
                  <a:extLst>
                    <a:ext uri="{FF2B5EF4-FFF2-40B4-BE49-F238E27FC236}">
                      <a16:creationId xmlns:a16="http://schemas.microsoft.com/office/drawing/2014/main" id="{5647B92E-FC5B-6910-09A1-0314D046D5D3}"/>
                    </a:ext>
                  </a:extLst>
                </p14:cNvPr>
                <p14:cNvContentPartPr/>
                <p14:nvPr/>
              </p14:nvContentPartPr>
              <p14:xfrm>
                <a:off x="8891308" y="2833423"/>
                <a:ext cx="383400" cy="151920"/>
              </p14:xfrm>
            </p:contentPart>
          </mc:Choice>
          <mc:Fallback xmlns="">
            <p:pic>
              <p:nvPicPr>
                <p:cNvPr id="31" name="Freihand 30">
                  <a:extLst>
                    <a:ext uri="{FF2B5EF4-FFF2-40B4-BE49-F238E27FC236}">
                      <a16:creationId xmlns:a16="http://schemas.microsoft.com/office/drawing/2014/main" id="{5647B92E-FC5B-6910-09A1-0314D046D5D3}"/>
                    </a:ext>
                  </a:extLst>
                </p:cNvPr>
                <p:cNvPicPr/>
                <p:nvPr/>
              </p:nvPicPr>
              <p:blipFill>
                <a:blip r:embed="rId79"/>
                <a:stretch>
                  <a:fillRect/>
                </a:stretch>
              </p:blipFill>
              <p:spPr>
                <a:xfrm>
                  <a:off x="8882668" y="2824423"/>
                  <a:ext cx="401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2" name="Freihand 31">
                  <a:extLst>
                    <a:ext uri="{FF2B5EF4-FFF2-40B4-BE49-F238E27FC236}">
                      <a16:creationId xmlns:a16="http://schemas.microsoft.com/office/drawing/2014/main" id="{C2861A27-B1F8-DC42-5400-F534FC01E259}"/>
                    </a:ext>
                  </a:extLst>
                </p14:cNvPr>
                <p14:cNvContentPartPr/>
                <p14:nvPr/>
              </p14:nvContentPartPr>
              <p14:xfrm>
                <a:off x="9545428" y="2800663"/>
                <a:ext cx="158760" cy="140040"/>
              </p14:xfrm>
            </p:contentPart>
          </mc:Choice>
          <mc:Fallback xmlns="">
            <p:pic>
              <p:nvPicPr>
                <p:cNvPr id="32" name="Freihand 31">
                  <a:extLst>
                    <a:ext uri="{FF2B5EF4-FFF2-40B4-BE49-F238E27FC236}">
                      <a16:creationId xmlns:a16="http://schemas.microsoft.com/office/drawing/2014/main" id="{C2861A27-B1F8-DC42-5400-F534FC01E259}"/>
                    </a:ext>
                  </a:extLst>
                </p:cNvPr>
                <p:cNvPicPr/>
                <p:nvPr/>
              </p:nvPicPr>
              <p:blipFill>
                <a:blip r:embed="rId81"/>
                <a:stretch>
                  <a:fillRect/>
                </a:stretch>
              </p:blipFill>
              <p:spPr>
                <a:xfrm>
                  <a:off x="9536788" y="2792023"/>
                  <a:ext cx="176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3" name="Freihand 32">
                  <a:extLst>
                    <a:ext uri="{FF2B5EF4-FFF2-40B4-BE49-F238E27FC236}">
                      <a16:creationId xmlns:a16="http://schemas.microsoft.com/office/drawing/2014/main" id="{486C14BC-DCDD-6F9D-71E3-A5E3BC169E6C}"/>
                    </a:ext>
                  </a:extLst>
                </p14:cNvPr>
                <p14:cNvContentPartPr/>
                <p14:nvPr/>
              </p14:nvContentPartPr>
              <p14:xfrm>
                <a:off x="9568828" y="2852503"/>
                <a:ext cx="128160" cy="127440"/>
              </p14:xfrm>
            </p:contentPart>
          </mc:Choice>
          <mc:Fallback xmlns="">
            <p:pic>
              <p:nvPicPr>
                <p:cNvPr id="33" name="Freihand 32">
                  <a:extLst>
                    <a:ext uri="{FF2B5EF4-FFF2-40B4-BE49-F238E27FC236}">
                      <a16:creationId xmlns:a16="http://schemas.microsoft.com/office/drawing/2014/main" id="{486C14BC-DCDD-6F9D-71E3-A5E3BC169E6C}"/>
                    </a:ext>
                  </a:extLst>
                </p:cNvPr>
                <p:cNvPicPr/>
                <p:nvPr/>
              </p:nvPicPr>
              <p:blipFill>
                <a:blip r:embed="rId83"/>
                <a:stretch>
                  <a:fillRect/>
                </a:stretch>
              </p:blipFill>
              <p:spPr>
                <a:xfrm>
                  <a:off x="9560188" y="2843503"/>
                  <a:ext cx="145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4" name="Freihand 33">
                  <a:extLst>
                    <a:ext uri="{FF2B5EF4-FFF2-40B4-BE49-F238E27FC236}">
                      <a16:creationId xmlns:a16="http://schemas.microsoft.com/office/drawing/2014/main" id="{854D3661-5031-78FC-056B-84FB5BF85CEE}"/>
                    </a:ext>
                  </a:extLst>
                </p14:cNvPr>
                <p14:cNvContentPartPr/>
                <p14:nvPr/>
              </p14:nvContentPartPr>
              <p14:xfrm>
                <a:off x="9739108" y="2901823"/>
                <a:ext cx="239760" cy="72000"/>
              </p14:xfrm>
            </p:contentPart>
          </mc:Choice>
          <mc:Fallback xmlns="">
            <p:pic>
              <p:nvPicPr>
                <p:cNvPr id="34" name="Freihand 33">
                  <a:extLst>
                    <a:ext uri="{FF2B5EF4-FFF2-40B4-BE49-F238E27FC236}">
                      <a16:creationId xmlns:a16="http://schemas.microsoft.com/office/drawing/2014/main" id="{854D3661-5031-78FC-056B-84FB5BF85CEE}"/>
                    </a:ext>
                  </a:extLst>
                </p:cNvPr>
                <p:cNvPicPr/>
                <p:nvPr/>
              </p:nvPicPr>
              <p:blipFill>
                <a:blip r:embed="rId85"/>
                <a:stretch>
                  <a:fillRect/>
                </a:stretch>
              </p:blipFill>
              <p:spPr>
                <a:xfrm>
                  <a:off x="9730108" y="2893183"/>
                  <a:ext cx="257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5" name="Freihand 34">
                  <a:extLst>
                    <a:ext uri="{FF2B5EF4-FFF2-40B4-BE49-F238E27FC236}">
                      <a16:creationId xmlns:a16="http://schemas.microsoft.com/office/drawing/2014/main" id="{9155F692-6BD4-10D2-5466-511CAF28E39A}"/>
                    </a:ext>
                  </a:extLst>
                </p14:cNvPr>
                <p14:cNvContentPartPr/>
                <p14:nvPr/>
              </p14:nvContentPartPr>
              <p14:xfrm>
                <a:off x="9992548" y="2882023"/>
                <a:ext cx="82800" cy="90000"/>
              </p14:xfrm>
            </p:contentPart>
          </mc:Choice>
          <mc:Fallback xmlns="">
            <p:pic>
              <p:nvPicPr>
                <p:cNvPr id="35" name="Freihand 34">
                  <a:extLst>
                    <a:ext uri="{FF2B5EF4-FFF2-40B4-BE49-F238E27FC236}">
                      <a16:creationId xmlns:a16="http://schemas.microsoft.com/office/drawing/2014/main" id="{9155F692-6BD4-10D2-5466-511CAF28E39A}"/>
                    </a:ext>
                  </a:extLst>
                </p:cNvPr>
                <p:cNvPicPr/>
                <p:nvPr/>
              </p:nvPicPr>
              <p:blipFill>
                <a:blip r:embed="rId87"/>
                <a:stretch>
                  <a:fillRect/>
                </a:stretch>
              </p:blipFill>
              <p:spPr>
                <a:xfrm>
                  <a:off x="9983548" y="2873023"/>
                  <a:ext cx="100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6" name="Freihand 35">
                  <a:extLst>
                    <a:ext uri="{FF2B5EF4-FFF2-40B4-BE49-F238E27FC236}">
                      <a16:creationId xmlns:a16="http://schemas.microsoft.com/office/drawing/2014/main" id="{ABF6BEB3-7B4C-98F8-82D0-932C1612CAB1}"/>
                    </a:ext>
                  </a:extLst>
                </p14:cNvPr>
                <p14:cNvContentPartPr/>
                <p14:nvPr/>
              </p14:nvContentPartPr>
              <p14:xfrm>
                <a:off x="10132948" y="2839183"/>
                <a:ext cx="189720" cy="133560"/>
              </p14:xfrm>
            </p:contentPart>
          </mc:Choice>
          <mc:Fallback xmlns="">
            <p:pic>
              <p:nvPicPr>
                <p:cNvPr id="36" name="Freihand 35">
                  <a:extLst>
                    <a:ext uri="{FF2B5EF4-FFF2-40B4-BE49-F238E27FC236}">
                      <a16:creationId xmlns:a16="http://schemas.microsoft.com/office/drawing/2014/main" id="{ABF6BEB3-7B4C-98F8-82D0-932C1612CAB1}"/>
                    </a:ext>
                  </a:extLst>
                </p:cNvPr>
                <p:cNvPicPr/>
                <p:nvPr/>
              </p:nvPicPr>
              <p:blipFill>
                <a:blip r:embed="rId89"/>
                <a:stretch>
                  <a:fillRect/>
                </a:stretch>
              </p:blipFill>
              <p:spPr>
                <a:xfrm>
                  <a:off x="10123948" y="2830543"/>
                  <a:ext cx="207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7" name="Freihand 36">
                  <a:extLst>
                    <a:ext uri="{FF2B5EF4-FFF2-40B4-BE49-F238E27FC236}">
                      <a16:creationId xmlns:a16="http://schemas.microsoft.com/office/drawing/2014/main" id="{36A0B4D9-2557-E015-8F73-3802B4BC2A6E}"/>
                    </a:ext>
                  </a:extLst>
                </p14:cNvPr>
                <p14:cNvContentPartPr/>
                <p14:nvPr/>
              </p14:nvContentPartPr>
              <p14:xfrm>
                <a:off x="10366228" y="2888863"/>
                <a:ext cx="423000" cy="100800"/>
              </p14:xfrm>
            </p:contentPart>
          </mc:Choice>
          <mc:Fallback xmlns="">
            <p:pic>
              <p:nvPicPr>
                <p:cNvPr id="37" name="Freihand 36">
                  <a:extLst>
                    <a:ext uri="{FF2B5EF4-FFF2-40B4-BE49-F238E27FC236}">
                      <a16:creationId xmlns:a16="http://schemas.microsoft.com/office/drawing/2014/main" id="{36A0B4D9-2557-E015-8F73-3802B4BC2A6E}"/>
                    </a:ext>
                  </a:extLst>
                </p:cNvPr>
                <p:cNvPicPr/>
                <p:nvPr/>
              </p:nvPicPr>
              <p:blipFill>
                <a:blip r:embed="rId91"/>
                <a:stretch>
                  <a:fillRect/>
                </a:stretch>
              </p:blipFill>
              <p:spPr>
                <a:xfrm>
                  <a:off x="10357228" y="2879863"/>
                  <a:ext cx="440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 name="Freihand 37">
                  <a:extLst>
                    <a:ext uri="{FF2B5EF4-FFF2-40B4-BE49-F238E27FC236}">
                      <a16:creationId xmlns:a16="http://schemas.microsoft.com/office/drawing/2014/main" id="{DC4D523C-8DAF-083A-61FF-162C9E0297F9}"/>
                    </a:ext>
                  </a:extLst>
                </p14:cNvPr>
                <p14:cNvContentPartPr/>
                <p14:nvPr/>
              </p14:nvContentPartPr>
              <p14:xfrm>
                <a:off x="10866988" y="2717143"/>
                <a:ext cx="282600" cy="273240"/>
              </p14:xfrm>
            </p:contentPart>
          </mc:Choice>
          <mc:Fallback xmlns="">
            <p:pic>
              <p:nvPicPr>
                <p:cNvPr id="38" name="Freihand 37">
                  <a:extLst>
                    <a:ext uri="{FF2B5EF4-FFF2-40B4-BE49-F238E27FC236}">
                      <a16:creationId xmlns:a16="http://schemas.microsoft.com/office/drawing/2014/main" id="{DC4D523C-8DAF-083A-61FF-162C9E0297F9}"/>
                    </a:ext>
                  </a:extLst>
                </p:cNvPr>
                <p:cNvPicPr/>
                <p:nvPr/>
              </p:nvPicPr>
              <p:blipFill>
                <a:blip r:embed="rId93"/>
                <a:stretch>
                  <a:fillRect/>
                </a:stretch>
              </p:blipFill>
              <p:spPr>
                <a:xfrm>
                  <a:off x="10858348" y="2708503"/>
                  <a:ext cx="3002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4EAB16E9-333D-7BE4-195B-AA4FA9F5F58F}"/>
                    </a:ext>
                  </a:extLst>
                </p14:cNvPr>
                <p14:cNvContentPartPr/>
                <p14:nvPr/>
              </p14:nvContentPartPr>
              <p14:xfrm>
                <a:off x="4690669" y="4576844"/>
                <a:ext cx="28800" cy="182880"/>
              </p14:xfrm>
            </p:contentPart>
          </mc:Choice>
          <mc:Fallback xmlns="">
            <p:pic>
              <p:nvPicPr>
                <p:cNvPr id="63" name="Freihand 62">
                  <a:extLst>
                    <a:ext uri="{FF2B5EF4-FFF2-40B4-BE49-F238E27FC236}">
                      <a16:creationId xmlns:a16="http://schemas.microsoft.com/office/drawing/2014/main" id="{4EAB16E9-333D-7BE4-195B-AA4FA9F5F58F}"/>
                    </a:ext>
                  </a:extLst>
                </p:cNvPr>
                <p:cNvPicPr/>
                <p:nvPr/>
              </p:nvPicPr>
              <p:blipFill>
                <a:blip r:embed="rId95"/>
                <a:stretch>
                  <a:fillRect/>
                </a:stretch>
              </p:blipFill>
              <p:spPr>
                <a:xfrm>
                  <a:off x="4682029" y="4568204"/>
                  <a:ext cx="46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6A519B1D-757B-AFD4-3476-435783CDF245}"/>
                    </a:ext>
                  </a:extLst>
                </p14:cNvPr>
                <p14:cNvContentPartPr/>
                <p14:nvPr/>
              </p14:nvContentPartPr>
              <p14:xfrm>
                <a:off x="4613989" y="4469204"/>
                <a:ext cx="231120" cy="311040"/>
              </p14:xfrm>
            </p:contentPart>
          </mc:Choice>
          <mc:Fallback xmlns="">
            <p:pic>
              <p:nvPicPr>
                <p:cNvPr id="64" name="Freihand 63">
                  <a:extLst>
                    <a:ext uri="{FF2B5EF4-FFF2-40B4-BE49-F238E27FC236}">
                      <a16:creationId xmlns:a16="http://schemas.microsoft.com/office/drawing/2014/main" id="{6A519B1D-757B-AFD4-3476-435783CDF245}"/>
                    </a:ext>
                  </a:extLst>
                </p:cNvPr>
                <p:cNvPicPr/>
                <p:nvPr/>
              </p:nvPicPr>
              <p:blipFill>
                <a:blip r:embed="rId97"/>
                <a:stretch>
                  <a:fillRect/>
                </a:stretch>
              </p:blipFill>
              <p:spPr>
                <a:xfrm>
                  <a:off x="4604989" y="4460204"/>
                  <a:ext cx="2487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59CF8C49-549E-9528-03E0-5D2A8D2CD73E}"/>
                    </a:ext>
                  </a:extLst>
                </p14:cNvPr>
                <p14:cNvContentPartPr/>
                <p14:nvPr/>
              </p14:nvContentPartPr>
              <p14:xfrm>
                <a:off x="4981189" y="4496924"/>
                <a:ext cx="168480" cy="207360"/>
              </p14:xfrm>
            </p:contentPart>
          </mc:Choice>
          <mc:Fallback xmlns="">
            <p:pic>
              <p:nvPicPr>
                <p:cNvPr id="65" name="Freihand 64">
                  <a:extLst>
                    <a:ext uri="{FF2B5EF4-FFF2-40B4-BE49-F238E27FC236}">
                      <a16:creationId xmlns:a16="http://schemas.microsoft.com/office/drawing/2014/main" id="{59CF8C49-549E-9528-03E0-5D2A8D2CD73E}"/>
                    </a:ext>
                  </a:extLst>
                </p:cNvPr>
                <p:cNvPicPr/>
                <p:nvPr/>
              </p:nvPicPr>
              <p:blipFill>
                <a:blip r:embed="rId99"/>
                <a:stretch>
                  <a:fillRect/>
                </a:stretch>
              </p:blipFill>
              <p:spPr>
                <a:xfrm>
                  <a:off x="4972549" y="4488284"/>
                  <a:ext cx="1861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Freihand 65">
                  <a:extLst>
                    <a:ext uri="{FF2B5EF4-FFF2-40B4-BE49-F238E27FC236}">
                      <a16:creationId xmlns:a16="http://schemas.microsoft.com/office/drawing/2014/main" id="{9C9B3114-9AF1-5C01-290F-7667EF69A7BA}"/>
                    </a:ext>
                  </a:extLst>
                </p14:cNvPr>
                <p14:cNvContentPartPr/>
                <p14:nvPr/>
              </p14:nvContentPartPr>
              <p14:xfrm>
                <a:off x="5038429" y="4400084"/>
                <a:ext cx="194760" cy="176760"/>
              </p14:xfrm>
            </p:contentPart>
          </mc:Choice>
          <mc:Fallback xmlns="">
            <p:pic>
              <p:nvPicPr>
                <p:cNvPr id="66" name="Freihand 65">
                  <a:extLst>
                    <a:ext uri="{FF2B5EF4-FFF2-40B4-BE49-F238E27FC236}">
                      <a16:creationId xmlns:a16="http://schemas.microsoft.com/office/drawing/2014/main" id="{9C9B3114-9AF1-5C01-290F-7667EF69A7BA}"/>
                    </a:ext>
                  </a:extLst>
                </p:cNvPr>
                <p:cNvPicPr/>
                <p:nvPr/>
              </p:nvPicPr>
              <p:blipFill>
                <a:blip r:embed="rId101"/>
                <a:stretch>
                  <a:fillRect/>
                </a:stretch>
              </p:blipFill>
              <p:spPr>
                <a:xfrm>
                  <a:off x="5029789" y="4391084"/>
                  <a:ext cx="212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Freihand 67">
                  <a:extLst>
                    <a:ext uri="{FF2B5EF4-FFF2-40B4-BE49-F238E27FC236}">
                      <a16:creationId xmlns:a16="http://schemas.microsoft.com/office/drawing/2014/main" id="{1A891932-6C96-10F3-DC1B-DDB069697851}"/>
                    </a:ext>
                  </a:extLst>
                </p14:cNvPr>
                <p14:cNvContentPartPr/>
                <p14:nvPr/>
              </p14:nvContentPartPr>
              <p14:xfrm>
                <a:off x="5292949" y="4644164"/>
                <a:ext cx="37080" cy="161280"/>
              </p14:xfrm>
            </p:contentPart>
          </mc:Choice>
          <mc:Fallback xmlns="">
            <p:pic>
              <p:nvPicPr>
                <p:cNvPr id="68" name="Freihand 67">
                  <a:extLst>
                    <a:ext uri="{FF2B5EF4-FFF2-40B4-BE49-F238E27FC236}">
                      <a16:creationId xmlns:a16="http://schemas.microsoft.com/office/drawing/2014/main" id="{1A891932-6C96-10F3-DC1B-DDB069697851}"/>
                    </a:ext>
                  </a:extLst>
                </p:cNvPr>
                <p:cNvPicPr/>
                <p:nvPr/>
              </p:nvPicPr>
              <p:blipFill>
                <a:blip r:embed="rId103"/>
                <a:stretch>
                  <a:fillRect/>
                </a:stretch>
              </p:blipFill>
              <p:spPr>
                <a:xfrm>
                  <a:off x="5284309" y="4635164"/>
                  <a:ext cx="54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Freihand 68">
                  <a:extLst>
                    <a:ext uri="{FF2B5EF4-FFF2-40B4-BE49-F238E27FC236}">
                      <a16:creationId xmlns:a16="http://schemas.microsoft.com/office/drawing/2014/main" id="{25B6E84D-1607-65E9-9CB4-E7CEA2AE125C}"/>
                    </a:ext>
                  </a:extLst>
                </p14:cNvPr>
                <p14:cNvContentPartPr/>
                <p14:nvPr/>
              </p14:nvContentPartPr>
              <p14:xfrm>
                <a:off x="5203669" y="4614644"/>
                <a:ext cx="211680" cy="189720"/>
              </p14:xfrm>
            </p:contentPart>
          </mc:Choice>
          <mc:Fallback xmlns="">
            <p:pic>
              <p:nvPicPr>
                <p:cNvPr id="69" name="Freihand 68">
                  <a:extLst>
                    <a:ext uri="{FF2B5EF4-FFF2-40B4-BE49-F238E27FC236}">
                      <a16:creationId xmlns:a16="http://schemas.microsoft.com/office/drawing/2014/main" id="{25B6E84D-1607-65E9-9CB4-E7CEA2AE125C}"/>
                    </a:ext>
                  </a:extLst>
                </p:cNvPr>
                <p:cNvPicPr/>
                <p:nvPr/>
              </p:nvPicPr>
              <p:blipFill>
                <a:blip r:embed="rId105"/>
                <a:stretch>
                  <a:fillRect/>
                </a:stretch>
              </p:blipFill>
              <p:spPr>
                <a:xfrm>
                  <a:off x="5194669" y="4606004"/>
                  <a:ext cx="229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Freihand 69">
                  <a:extLst>
                    <a:ext uri="{FF2B5EF4-FFF2-40B4-BE49-F238E27FC236}">
                      <a16:creationId xmlns:a16="http://schemas.microsoft.com/office/drawing/2014/main" id="{E50009DB-F8A4-9F4B-95B7-B9DF69415347}"/>
                    </a:ext>
                  </a:extLst>
                </p14:cNvPr>
                <p14:cNvContentPartPr/>
                <p14:nvPr/>
              </p14:nvContentPartPr>
              <p14:xfrm>
                <a:off x="5563309" y="4460204"/>
                <a:ext cx="205200" cy="102600"/>
              </p14:xfrm>
            </p:contentPart>
          </mc:Choice>
          <mc:Fallback xmlns="">
            <p:pic>
              <p:nvPicPr>
                <p:cNvPr id="70" name="Freihand 69">
                  <a:extLst>
                    <a:ext uri="{FF2B5EF4-FFF2-40B4-BE49-F238E27FC236}">
                      <a16:creationId xmlns:a16="http://schemas.microsoft.com/office/drawing/2014/main" id="{E50009DB-F8A4-9F4B-95B7-B9DF69415347}"/>
                    </a:ext>
                  </a:extLst>
                </p:cNvPr>
                <p:cNvPicPr/>
                <p:nvPr/>
              </p:nvPicPr>
              <p:blipFill>
                <a:blip r:embed="rId107"/>
                <a:stretch>
                  <a:fillRect/>
                </a:stretch>
              </p:blipFill>
              <p:spPr>
                <a:xfrm>
                  <a:off x="5554309" y="4451564"/>
                  <a:ext cx="222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Freihand 70">
                  <a:extLst>
                    <a:ext uri="{FF2B5EF4-FFF2-40B4-BE49-F238E27FC236}">
                      <a16:creationId xmlns:a16="http://schemas.microsoft.com/office/drawing/2014/main" id="{DB90150C-441B-E5B4-8EAE-47042FB9CC8E}"/>
                    </a:ext>
                  </a:extLst>
                </p14:cNvPr>
                <p14:cNvContentPartPr/>
                <p14:nvPr/>
              </p14:nvContentPartPr>
              <p14:xfrm>
                <a:off x="5596789" y="4601684"/>
                <a:ext cx="184320" cy="60840"/>
              </p14:xfrm>
            </p:contentPart>
          </mc:Choice>
          <mc:Fallback xmlns="">
            <p:pic>
              <p:nvPicPr>
                <p:cNvPr id="71" name="Freihand 70">
                  <a:extLst>
                    <a:ext uri="{FF2B5EF4-FFF2-40B4-BE49-F238E27FC236}">
                      <a16:creationId xmlns:a16="http://schemas.microsoft.com/office/drawing/2014/main" id="{DB90150C-441B-E5B4-8EAE-47042FB9CC8E}"/>
                    </a:ext>
                  </a:extLst>
                </p:cNvPr>
                <p:cNvPicPr/>
                <p:nvPr/>
              </p:nvPicPr>
              <p:blipFill>
                <a:blip r:embed="rId109"/>
                <a:stretch>
                  <a:fillRect/>
                </a:stretch>
              </p:blipFill>
              <p:spPr>
                <a:xfrm>
                  <a:off x="5588149" y="4593044"/>
                  <a:ext cx="201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CB5250BC-C4D8-476A-7B05-BFC586495484}"/>
                    </a:ext>
                  </a:extLst>
                </p14:cNvPr>
                <p14:cNvContentPartPr/>
                <p14:nvPr/>
              </p14:nvContentPartPr>
              <p14:xfrm>
                <a:off x="5991709" y="4353644"/>
                <a:ext cx="132840" cy="278640"/>
              </p14:xfrm>
            </p:contentPart>
          </mc:Choice>
          <mc:Fallback xmlns="">
            <p:pic>
              <p:nvPicPr>
                <p:cNvPr id="73" name="Freihand 72">
                  <a:extLst>
                    <a:ext uri="{FF2B5EF4-FFF2-40B4-BE49-F238E27FC236}">
                      <a16:creationId xmlns:a16="http://schemas.microsoft.com/office/drawing/2014/main" id="{CB5250BC-C4D8-476A-7B05-BFC586495484}"/>
                    </a:ext>
                  </a:extLst>
                </p:cNvPr>
                <p:cNvPicPr/>
                <p:nvPr/>
              </p:nvPicPr>
              <p:blipFill>
                <a:blip r:embed="rId111"/>
                <a:stretch>
                  <a:fillRect/>
                </a:stretch>
              </p:blipFill>
              <p:spPr>
                <a:xfrm>
                  <a:off x="5983069" y="4344644"/>
                  <a:ext cx="150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A60430C7-6BA6-11EB-7C77-5B0CD99252EA}"/>
                    </a:ext>
                  </a:extLst>
                </p14:cNvPr>
                <p14:cNvContentPartPr/>
                <p14:nvPr/>
              </p14:nvContentPartPr>
              <p14:xfrm>
                <a:off x="6219229" y="4590524"/>
                <a:ext cx="28800" cy="123120"/>
              </p14:xfrm>
            </p:contentPart>
          </mc:Choice>
          <mc:Fallback xmlns="">
            <p:pic>
              <p:nvPicPr>
                <p:cNvPr id="74" name="Freihand 73">
                  <a:extLst>
                    <a:ext uri="{FF2B5EF4-FFF2-40B4-BE49-F238E27FC236}">
                      <a16:creationId xmlns:a16="http://schemas.microsoft.com/office/drawing/2014/main" id="{A60430C7-6BA6-11EB-7C77-5B0CD99252EA}"/>
                    </a:ext>
                  </a:extLst>
                </p:cNvPr>
                <p:cNvPicPr/>
                <p:nvPr/>
              </p:nvPicPr>
              <p:blipFill>
                <a:blip r:embed="rId113"/>
                <a:stretch>
                  <a:fillRect/>
                </a:stretch>
              </p:blipFill>
              <p:spPr>
                <a:xfrm>
                  <a:off x="6210229" y="4581524"/>
                  <a:ext cx="46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9325114A-15D6-7E77-47B6-AE859D5E89F3}"/>
                    </a:ext>
                  </a:extLst>
                </p14:cNvPr>
                <p14:cNvContentPartPr/>
                <p14:nvPr/>
              </p14:nvContentPartPr>
              <p14:xfrm>
                <a:off x="6320029" y="4297484"/>
                <a:ext cx="180360" cy="281520"/>
              </p14:xfrm>
            </p:contentPart>
          </mc:Choice>
          <mc:Fallback xmlns="">
            <p:pic>
              <p:nvPicPr>
                <p:cNvPr id="75" name="Freihand 74">
                  <a:extLst>
                    <a:ext uri="{FF2B5EF4-FFF2-40B4-BE49-F238E27FC236}">
                      <a16:creationId xmlns:a16="http://schemas.microsoft.com/office/drawing/2014/main" id="{9325114A-15D6-7E77-47B6-AE859D5E89F3}"/>
                    </a:ext>
                  </a:extLst>
                </p:cNvPr>
                <p:cNvPicPr/>
                <p:nvPr/>
              </p:nvPicPr>
              <p:blipFill>
                <a:blip r:embed="rId115"/>
                <a:stretch>
                  <a:fillRect/>
                </a:stretch>
              </p:blipFill>
              <p:spPr>
                <a:xfrm>
                  <a:off x="6311029" y="4288484"/>
                  <a:ext cx="1980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17569AB3-1A9C-2538-53C0-166824921056}"/>
                    </a:ext>
                  </a:extLst>
                </p14:cNvPr>
                <p14:cNvContentPartPr/>
                <p14:nvPr/>
              </p14:nvContentPartPr>
              <p14:xfrm>
                <a:off x="6724309" y="4334564"/>
                <a:ext cx="9000" cy="199080"/>
              </p14:xfrm>
            </p:contentPart>
          </mc:Choice>
          <mc:Fallback xmlns="">
            <p:pic>
              <p:nvPicPr>
                <p:cNvPr id="76" name="Freihand 75">
                  <a:extLst>
                    <a:ext uri="{FF2B5EF4-FFF2-40B4-BE49-F238E27FC236}">
                      <a16:creationId xmlns:a16="http://schemas.microsoft.com/office/drawing/2014/main" id="{17569AB3-1A9C-2538-53C0-166824921056}"/>
                    </a:ext>
                  </a:extLst>
                </p:cNvPr>
                <p:cNvPicPr/>
                <p:nvPr/>
              </p:nvPicPr>
              <p:blipFill>
                <a:blip r:embed="rId117"/>
                <a:stretch>
                  <a:fillRect/>
                </a:stretch>
              </p:blipFill>
              <p:spPr>
                <a:xfrm>
                  <a:off x="6715669" y="4325564"/>
                  <a:ext cx="266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486616E9-312B-4C09-5D5E-9008BF5489CA}"/>
                    </a:ext>
                  </a:extLst>
                </p14:cNvPr>
                <p14:cNvContentPartPr/>
                <p14:nvPr/>
              </p14:nvContentPartPr>
              <p14:xfrm>
                <a:off x="6633949" y="4282364"/>
                <a:ext cx="342360" cy="275760"/>
              </p14:xfrm>
            </p:contentPart>
          </mc:Choice>
          <mc:Fallback xmlns="">
            <p:pic>
              <p:nvPicPr>
                <p:cNvPr id="77" name="Freihand 76">
                  <a:extLst>
                    <a:ext uri="{FF2B5EF4-FFF2-40B4-BE49-F238E27FC236}">
                      <a16:creationId xmlns:a16="http://schemas.microsoft.com/office/drawing/2014/main" id="{486616E9-312B-4C09-5D5E-9008BF5489CA}"/>
                    </a:ext>
                  </a:extLst>
                </p:cNvPr>
                <p:cNvPicPr/>
                <p:nvPr/>
              </p:nvPicPr>
              <p:blipFill>
                <a:blip r:embed="rId119"/>
                <a:stretch>
                  <a:fillRect/>
                </a:stretch>
              </p:blipFill>
              <p:spPr>
                <a:xfrm>
                  <a:off x="6625309" y="4273724"/>
                  <a:ext cx="3600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C40DF029-FDF4-C111-1F30-DBFE57A057DC}"/>
                    </a:ext>
                  </a:extLst>
                </p14:cNvPr>
                <p14:cNvContentPartPr/>
                <p14:nvPr/>
              </p14:nvContentPartPr>
              <p14:xfrm>
                <a:off x="7102669" y="4364084"/>
                <a:ext cx="97560" cy="162720"/>
              </p14:xfrm>
            </p:contentPart>
          </mc:Choice>
          <mc:Fallback xmlns="">
            <p:pic>
              <p:nvPicPr>
                <p:cNvPr id="78" name="Freihand 77">
                  <a:extLst>
                    <a:ext uri="{FF2B5EF4-FFF2-40B4-BE49-F238E27FC236}">
                      <a16:creationId xmlns:a16="http://schemas.microsoft.com/office/drawing/2014/main" id="{C40DF029-FDF4-C111-1F30-DBFE57A057DC}"/>
                    </a:ext>
                  </a:extLst>
                </p:cNvPr>
                <p:cNvPicPr/>
                <p:nvPr/>
              </p:nvPicPr>
              <p:blipFill>
                <a:blip r:embed="rId121"/>
                <a:stretch>
                  <a:fillRect/>
                </a:stretch>
              </p:blipFill>
              <p:spPr>
                <a:xfrm>
                  <a:off x="7094029" y="4355084"/>
                  <a:ext cx="1152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209D3DD9-9DC6-8754-AAE5-9E9A742C3834}"/>
                    </a:ext>
                  </a:extLst>
                </p14:cNvPr>
                <p14:cNvContentPartPr/>
                <p14:nvPr/>
              </p14:nvContentPartPr>
              <p14:xfrm>
                <a:off x="7259989" y="4285604"/>
                <a:ext cx="297000" cy="154080"/>
              </p14:xfrm>
            </p:contentPart>
          </mc:Choice>
          <mc:Fallback xmlns="">
            <p:pic>
              <p:nvPicPr>
                <p:cNvPr id="79" name="Freihand 78">
                  <a:extLst>
                    <a:ext uri="{FF2B5EF4-FFF2-40B4-BE49-F238E27FC236}">
                      <a16:creationId xmlns:a16="http://schemas.microsoft.com/office/drawing/2014/main" id="{209D3DD9-9DC6-8754-AAE5-9E9A742C3834}"/>
                    </a:ext>
                  </a:extLst>
                </p:cNvPr>
                <p:cNvPicPr/>
                <p:nvPr/>
              </p:nvPicPr>
              <p:blipFill>
                <a:blip r:embed="rId123"/>
                <a:stretch>
                  <a:fillRect/>
                </a:stretch>
              </p:blipFill>
              <p:spPr>
                <a:xfrm>
                  <a:off x="7250989" y="4276964"/>
                  <a:ext cx="314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Freihand 79">
                  <a:extLst>
                    <a:ext uri="{FF2B5EF4-FFF2-40B4-BE49-F238E27FC236}">
                      <a16:creationId xmlns:a16="http://schemas.microsoft.com/office/drawing/2014/main" id="{50A2ED77-3AC7-3689-4566-56D9E5E48B71}"/>
                    </a:ext>
                  </a:extLst>
                </p14:cNvPr>
                <p14:cNvContentPartPr/>
                <p14:nvPr/>
              </p14:nvContentPartPr>
              <p14:xfrm>
                <a:off x="7300309" y="4381364"/>
                <a:ext cx="185760" cy="76680"/>
              </p14:xfrm>
            </p:contentPart>
          </mc:Choice>
          <mc:Fallback xmlns="">
            <p:pic>
              <p:nvPicPr>
                <p:cNvPr id="80" name="Freihand 79">
                  <a:extLst>
                    <a:ext uri="{FF2B5EF4-FFF2-40B4-BE49-F238E27FC236}">
                      <a16:creationId xmlns:a16="http://schemas.microsoft.com/office/drawing/2014/main" id="{50A2ED77-3AC7-3689-4566-56D9E5E48B71}"/>
                    </a:ext>
                  </a:extLst>
                </p:cNvPr>
                <p:cNvPicPr/>
                <p:nvPr/>
              </p:nvPicPr>
              <p:blipFill>
                <a:blip r:embed="rId125"/>
                <a:stretch>
                  <a:fillRect/>
                </a:stretch>
              </p:blipFill>
              <p:spPr>
                <a:xfrm>
                  <a:off x="7291309" y="4372724"/>
                  <a:ext cx="203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0DAB9913-14E3-83D2-0626-6F2155598F73}"/>
                    </a:ext>
                  </a:extLst>
                </p14:cNvPr>
                <p14:cNvContentPartPr/>
                <p14:nvPr/>
              </p14:nvContentPartPr>
              <p14:xfrm>
                <a:off x="4819909" y="5031524"/>
                <a:ext cx="49320" cy="254160"/>
              </p14:xfrm>
            </p:contentPart>
          </mc:Choice>
          <mc:Fallback xmlns="">
            <p:pic>
              <p:nvPicPr>
                <p:cNvPr id="82" name="Freihand 81">
                  <a:extLst>
                    <a:ext uri="{FF2B5EF4-FFF2-40B4-BE49-F238E27FC236}">
                      <a16:creationId xmlns:a16="http://schemas.microsoft.com/office/drawing/2014/main" id="{0DAB9913-14E3-83D2-0626-6F2155598F73}"/>
                    </a:ext>
                  </a:extLst>
                </p:cNvPr>
                <p:cNvPicPr/>
                <p:nvPr/>
              </p:nvPicPr>
              <p:blipFill>
                <a:blip r:embed="rId127"/>
                <a:stretch>
                  <a:fillRect/>
                </a:stretch>
              </p:blipFill>
              <p:spPr>
                <a:xfrm>
                  <a:off x="4811269" y="5022884"/>
                  <a:ext cx="669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8640E635-C1C3-3C0C-0719-0CD147EB3ECD}"/>
                    </a:ext>
                  </a:extLst>
                </p14:cNvPr>
                <p14:cNvContentPartPr/>
                <p14:nvPr/>
              </p14:nvContentPartPr>
              <p14:xfrm>
                <a:off x="4931869" y="4981844"/>
                <a:ext cx="258840" cy="240840"/>
              </p14:xfrm>
            </p:contentPart>
          </mc:Choice>
          <mc:Fallback xmlns="">
            <p:pic>
              <p:nvPicPr>
                <p:cNvPr id="83" name="Freihand 82">
                  <a:extLst>
                    <a:ext uri="{FF2B5EF4-FFF2-40B4-BE49-F238E27FC236}">
                      <a16:creationId xmlns:a16="http://schemas.microsoft.com/office/drawing/2014/main" id="{8640E635-C1C3-3C0C-0719-0CD147EB3ECD}"/>
                    </a:ext>
                  </a:extLst>
                </p:cNvPr>
                <p:cNvPicPr/>
                <p:nvPr/>
              </p:nvPicPr>
              <p:blipFill>
                <a:blip r:embed="rId129"/>
                <a:stretch>
                  <a:fillRect/>
                </a:stretch>
              </p:blipFill>
              <p:spPr>
                <a:xfrm>
                  <a:off x="4923229" y="4972844"/>
                  <a:ext cx="2764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2C52BFBD-76D8-FD94-5F2B-90955D85EF16}"/>
                    </a:ext>
                  </a:extLst>
                </p14:cNvPr>
                <p14:cNvContentPartPr/>
                <p14:nvPr/>
              </p14:nvContentPartPr>
              <p14:xfrm>
                <a:off x="5214469" y="4967084"/>
                <a:ext cx="133200" cy="227880"/>
              </p14:xfrm>
            </p:contentPart>
          </mc:Choice>
          <mc:Fallback xmlns="">
            <p:pic>
              <p:nvPicPr>
                <p:cNvPr id="84" name="Freihand 83">
                  <a:extLst>
                    <a:ext uri="{FF2B5EF4-FFF2-40B4-BE49-F238E27FC236}">
                      <a16:creationId xmlns:a16="http://schemas.microsoft.com/office/drawing/2014/main" id="{2C52BFBD-76D8-FD94-5F2B-90955D85EF16}"/>
                    </a:ext>
                  </a:extLst>
                </p:cNvPr>
                <p:cNvPicPr/>
                <p:nvPr/>
              </p:nvPicPr>
              <p:blipFill>
                <a:blip r:embed="rId131"/>
                <a:stretch>
                  <a:fillRect/>
                </a:stretch>
              </p:blipFill>
              <p:spPr>
                <a:xfrm>
                  <a:off x="5205469" y="4958084"/>
                  <a:ext cx="1508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E192A23E-2265-D8A4-CD42-77EF299C7569}"/>
                    </a:ext>
                  </a:extLst>
                </p14:cNvPr>
                <p14:cNvContentPartPr/>
                <p14:nvPr/>
              </p14:nvContentPartPr>
              <p14:xfrm>
                <a:off x="4942309" y="5462084"/>
                <a:ext cx="21960" cy="162360"/>
              </p14:xfrm>
            </p:contentPart>
          </mc:Choice>
          <mc:Fallback xmlns="">
            <p:pic>
              <p:nvPicPr>
                <p:cNvPr id="85" name="Freihand 84">
                  <a:extLst>
                    <a:ext uri="{FF2B5EF4-FFF2-40B4-BE49-F238E27FC236}">
                      <a16:creationId xmlns:a16="http://schemas.microsoft.com/office/drawing/2014/main" id="{E192A23E-2265-D8A4-CD42-77EF299C7569}"/>
                    </a:ext>
                  </a:extLst>
                </p:cNvPr>
                <p:cNvPicPr/>
                <p:nvPr/>
              </p:nvPicPr>
              <p:blipFill>
                <a:blip r:embed="rId133"/>
                <a:stretch>
                  <a:fillRect/>
                </a:stretch>
              </p:blipFill>
              <p:spPr>
                <a:xfrm>
                  <a:off x="4933309" y="5453444"/>
                  <a:ext cx="39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D0378599-3F5C-CE0F-965D-413A6A4781D6}"/>
                    </a:ext>
                  </a:extLst>
                </p14:cNvPr>
                <p14:cNvContentPartPr/>
                <p14:nvPr/>
              </p14:nvContentPartPr>
              <p14:xfrm>
                <a:off x="4846549" y="5448404"/>
                <a:ext cx="240840" cy="73800"/>
              </p14:xfrm>
            </p:contentPart>
          </mc:Choice>
          <mc:Fallback xmlns="">
            <p:pic>
              <p:nvPicPr>
                <p:cNvPr id="86" name="Freihand 85">
                  <a:extLst>
                    <a:ext uri="{FF2B5EF4-FFF2-40B4-BE49-F238E27FC236}">
                      <a16:creationId xmlns:a16="http://schemas.microsoft.com/office/drawing/2014/main" id="{D0378599-3F5C-CE0F-965D-413A6A4781D6}"/>
                    </a:ext>
                  </a:extLst>
                </p:cNvPr>
                <p:cNvPicPr/>
                <p:nvPr/>
              </p:nvPicPr>
              <p:blipFill>
                <a:blip r:embed="rId135"/>
                <a:stretch>
                  <a:fillRect/>
                </a:stretch>
              </p:blipFill>
              <p:spPr>
                <a:xfrm>
                  <a:off x="4837549" y="5439764"/>
                  <a:ext cx="258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0CE428F0-CB8B-611D-1E40-DD2EA2ECEE77}"/>
                    </a:ext>
                  </a:extLst>
                </p14:cNvPr>
                <p14:cNvContentPartPr/>
                <p14:nvPr/>
              </p14:nvContentPartPr>
              <p14:xfrm>
                <a:off x="5103229" y="5371364"/>
                <a:ext cx="245880" cy="213480"/>
              </p14:xfrm>
            </p:contentPart>
          </mc:Choice>
          <mc:Fallback xmlns="">
            <p:pic>
              <p:nvPicPr>
                <p:cNvPr id="87" name="Freihand 86">
                  <a:extLst>
                    <a:ext uri="{FF2B5EF4-FFF2-40B4-BE49-F238E27FC236}">
                      <a16:creationId xmlns:a16="http://schemas.microsoft.com/office/drawing/2014/main" id="{0CE428F0-CB8B-611D-1E40-DD2EA2ECEE77}"/>
                    </a:ext>
                  </a:extLst>
                </p:cNvPr>
                <p:cNvPicPr/>
                <p:nvPr/>
              </p:nvPicPr>
              <p:blipFill>
                <a:blip r:embed="rId137"/>
                <a:stretch>
                  <a:fillRect/>
                </a:stretch>
              </p:blipFill>
              <p:spPr>
                <a:xfrm>
                  <a:off x="5094229" y="5362724"/>
                  <a:ext cx="263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ADA26B73-5C6F-EA54-ED6C-B29A809DFA61}"/>
                    </a:ext>
                  </a:extLst>
                </p14:cNvPr>
                <p14:cNvContentPartPr/>
                <p14:nvPr/>
              </p14:nvContentPartPr>
              <p14:xfrm>
                <a:off x="4864549" y="5529404"/>
                <a:ext cx="202680" cy="20520"/>
              </p14:xfrm>
            </p:contentPart>
          </mc:Choice>
          <mc:Fallback xmlns="">
            <p:pic>
              <p:nvPicPr>
                <p:cNvPr id="88" name="Freihand 87">
                  <a:extLst>
                    <a:ext uri="{FF2B5EF4-FFF2-40B4-BE49-F238E27FC236}">
                      <a16:creationId xmlns:a16="http://schemas.microsoft.com/office/drawing/2014/main" id="{ADA26B73-5C6F-EA54-ED6C-B29A809DFA61}"/>
                    </a:ext>
                  </a:extLst>
                </p:cNvPr>
                <p:cNvPicPr/>
                <p:nvPr/>
              </p:nvPicPr>
              <p:blipFill>
                <a:blip r:embed="rId139"/>
                <a:stretch>
                  <a:fillRect/>
                </a:stretch>
              </p:blipFill>
              <p:spPr>
                <a:xfrm>
                  <a:off x="4855909" y="5520764"/>
                  <a:ext cx="220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Freihand 89">
                  <a:extLst>
                    <a:ext uri="{FF2B5EF4-FFF2-40B4-BE49-F238E27FC236}">
                      <a16:creationId xmlns:a16="http://schemas.microsoft.com/office/drawing/2014/main" id="{738787F7-FB31-8D7E-4121-A9D651190D2F}"/>
                    </a:ext>
                  </a:extLst>
                </p14:cNvPr>
                <p14:cNvContentPartPr/>
                <p14:nvPr/>
              </p14:nvContentPartPr>
              <p14:xfrm>
                <a:off x="5641789" y="4921004"/>
                <a:ext cx="165600" cy="77040"/>
              </p14:xfrm>
            </p:contentPart>
          </mc:Choice>
          <mc:Fallback xmlns="">
            <p:pic>
              <p:nvPicPr>
                <p:cNvPr id="90" name="Freihand 89">
                  <a:extLst>
                    <a:ext uri="{FF2B5EF4-FFF2-40B4-BE49-F238E27FC236}">
                      <a16:creationId xmlns:a16="http://schemas.microsoft.com/office/drawing/2014/main" id="{738787F7-FB31-8D7E-4121-A9D651190D2F}"/>
                    </a:ext>
                  </a:extLst>
                </p:cNvPr>
                <p:cNvPicPr/>
                <p:nvPr/>
              </p:nvPicPr>
              <p:blipFill>
                <a:blip r:embed="rId141"/>
                <a:stretch>
                  <a:fillRect/>
                </a:stretch>
              </p:blipFill>
              <p:spPr>
                <a:xfrm>
                  <a:off x="5632789" y="4912004"/>
                  <a:ext cx="183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Freihand 90">
                  <a:extLst>
                    <a:ext uri="{FF2B5EF4-FFF2-40B4-BE49-F238E27FC236}">
                      <a16:creationId xmlns:a16="http://schemas.microsoft.com/office/drawing/2014/main" id="{7948115F-6113-BB7D-7D95-DA6CB0FC771F}"/>
                    </a:ext>
                  </a:extLst>
                </p14:cNvPr>
                <p14:cNvContentPartPr/>
                <p14:nvPr/>
              </p14:nvContentPartPr>
              <p14:xfrm>
                <a:off x="5650069" y="5077964"/>
                <a:ext cx="171360" cy="36000"/>
              </p14:xfrm>
            </p:contentPart>
          </mc:Choice>
          <mc:Fallback xmlns="">
            <p:pic>
              <p:nvPicPr>
                <p:cNvPr id="91" name="Freihand 90">
                  <a:extLst>
                    <a:ext uri="{FF2B5EF4-FFF2-40B4-BE49-F238E27FC236}">
                      <a16:creationId xmlns:a16="http://schemas.microsoft.com/office/drawing/2014/main" id="{7948115F-6113-BB7D-7D95-DA6CB0FC771F}"/>
                    </a:ext>
                  </a:extLst>
                </p:cNvPr>
                <p:cNvPicPr/>
                <p:nvPr/>
              </p:nvPicPr>
              <p:blipFill>
                <a:blip r:embed="rId143"/>
                <a:stretch>
                  <a:fillRect/>
                </a:stretch>
              </p:blipFill>
              <p:spPr>
                <a:xfrm>
                  <a:off x="5641429" y="5069324"/>
                  <a:ext cx="189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Freihand 91">
                  <a:extLst>
                    <a:ext uri="{FF2B5EF4-FFF2-40B4-BE49-F238E27FC236}">
                      <a16:creationId xmlns:a16="http://schemas.microsoft.com/office/drawing/2014/main" id="{E55FAEFF-9B5A-B896-0D59-4692606237BB}"/>
                    </a:ext>
                  </a:extLst>
                </p14:cNvPr>
                <p14:cNvContentPartPr/>
                <p14:nvPr/>
              </p14:nvContentPartPr>
              <p14:xfrm>
                <a:off x="5626669" y="5289644"/>
                <a:ext cx="215640" cy="90000"/>
              </p14:xfrm>
            </p:contentPart>
          </mc:Choice>
          <mc:Fallback xmlns="">
            <p:pic>
              <p:nvPicPr>
                <p:cNvPr id="92" name="Freihand 91">
                  <a:extLst>
                    <a:ext uri="{FF2B5EF4-FFF2-40B4-BE49-F238E27FC236}">
                      <a16:creationId xmlns:a16="http://schemas.microsoft.com/office/drawing/2014/main" id="{E55FAEFF-9B5A-B896-0D59-4692606237BB}"/>
                    </a:ext>
                  </a:extLst>
                </p:cNvPr>
                <p:cNvPicPr/>
                <p:nvPr/>
              </p:nvPicPr>
              <p:blipFill>
                <a:blip r:embed="rId145"/>
                <a:stretch>
                  <a:fillRect/>
                </a:stretch>
              </p:blipFill>
              <p:spPr>
                <a:xfrm>
                  <a:off x="5618029" y="5281004"/>
                  <a:ext cx="233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Freihand 92">
                  <a:extLst>
                    <a:ext uri="{FF2B5EF4-FFF2-40B4-BE49-F238E27FC236}">
                      <a16:creationId xmlns:a16="http://schemas.microsoft.com/office/drawing/2014/main" id="{84249E6E-C71D-FD52-4DF2-442AD7328475}"/>
                    </a:ext>
                  </a:extLst>
                </p14:cNvPr>
                <p14:cNvContentPartPr/>
                <p14:nvPr/>
              </p14:nvContentPartPr>
              <p14:xfrm>
                <a:off x="5682469" y="5362364"/>
                <a:ext cx="228600" cy="75240"/>
              </p14:xfrm>
            </p:contentPart>
          </mc:Choice>
          <mc:Fallback xmlns="">
            <p:pic>
              <p:nvPicPr>
                <p:cNvPr id="93" name="Freihand 92">
                  <a:extLst>
                    <a:ext uri="{FF2B5EF4-FFF2-40B4-BE49-F238E27FC236}">
                      <a16:creationId xmlns:a16="http://schemas.microsoft.com/office/drawing/2014/main" id="{84249E6E-C71D-FD52-4DF2-442AD7328475}"/>
                    </a:ext>
                  </a:extLst>
                </p:cNvPr>
                <p:cNvPicPr/>
                <p:nvPr/>
              </p:nvPicPr>
              <p:blipFill>
                <a:blip r:embed="rId147"/>
                <a:stretch>
                  <a:fillRect/>
                </a:stretch>
              </p:blipFill>
              <p:spPr>
                <a:xfrm>
                  <a:off x="5673829" y="5353364"/>
                  <a:ext cx="246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Freihand 95">
                  <a:extLst>
                    <a:ext uri="{FF2B5EF4-FFF2-40B4-BE49-F238E27FC236}">
                      <a16:creationId xmlns:a16="http://schemas.microsoft.com/office/drawing/2014/main" id="{BEFAA889-A3C5-7AC9-183A-9F6D28F64302}"/>
                    </a:ext>
                  </a:extLst>
                </p14:cNvPr>
                <p14:cNvContentPartPr/>
                <p14:nvPr/>
              </p14:nvContentPartPr>
              <p14:xfrm>
                <a:off x="6911509" y="4750004"/>
                <a:ext cx="13320" cy="155520"/>
              </p14:xfrm>
            </p:contentPart>
          </mc:Choice>
          <mc:Fallback xmlns="">
            <p:pic>
              <p:nvPicPr>
                <p:cNvPr id="96" name="Freihand 95">
                  <a:extLst>
                    <a:ext uri="{FF2B5EF4-FFF2-40B4-BE49-F238E27FC236}">
                      <a16:creationId xmlns:a16="http://schemas.microsoft.com/office/drawing/2014/main" id="{BEFAA889-A3C5-7AC9-183A-9F6D28F64302}"/>
                    </a:ext>
                  </a:extLst>
                </p:cNvPr>
                <p:cNvPicPr/>
                <p:nvPr/>
              </p:nvPicPr>
              <p:blipFill>
                <a:blip r:embed="rId149"/>
                <a:stretch>
                  <a:fillRect/>
                </a:stretch>
              </p:blipFill>
              <p:spPr>
                <a:xfrm>
                  <a:off x="6902869" y="4741004"/>
                  <a:ext cx="30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Freihand 96">
                  <a:extLst>
                    <a:ext uri="{FF2B5EF4-FFF2-40B4-BE49-F238E27FC236}">
                      <a16:creationId xmlns:a16="http://schemas.microsoft.com/office/drawing/2014/main" id="{9747C04E-0633-F0D1-C582-B33234784894}"/>
                    </a:ext>
                  </a:extLst>
                </p14:cNvPr>
                <p14:cNvContentPartPr/>
                <p14:nvPr/>
              </p14:nvContentPartPr>
              <p14:xfrm>
                <a:off x="6828709" y="4718324"/>
                <a:ext cx="164880" cy="200160"/>
              </p14:xfrm>
            </p:contentPart>
          </mc:Choice>
          <mc:Fallback xmlns="">
            <p:pic>
              <p:nvPicPr>
                <p:cNvPr id="97" name="Freihand 96">
                  <a:extLst>
                    <a:ext uri="{FF2B5EF4-FFF2-40B4-BE49-F238E27FC236}">
                      <a16:creationId xmlns:a16="http://schemas.microsoft.com/office/drawing/2014/main" id="{9747C04E-0633-F0D1-C582-B33234784894}"/>
                    </a:ext>
                  </a:extLst>
                </p:cNvPr>
                <p:cNvPicPr/>
                <p:nvPr/>
              </p:nvPicPr>
              <p:blipFill>
                <a:blip r:embed="rId151"/>
                <a:stretch>
                  <a:fillRect/>
                </a:stretch>
              </p:blipFill>
              <p:spPr>
                <a:xfrm>
                  <a:off x="6820069" y="4709684"/>
                  <a:ext cx="1825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Freihand 97">
                  <a:extLst>
                    <a:ext uri="{FF2B5EF4-FFF2-40B4-BE49-F238E27FC236}">
                      <a16:creationId xmlns:a16="http://schemas.microsoft.com/office/drawing/2014/main" id="{FD4B8360-C6FE-A39B-12D1-2A6362AA9122}"/>
                    </a:ext>
                  </a:extLst>
                </p14:cNvPr>
                <p14:cNvContentPartPr/>
                <p14:nvPr/>
              </p14:nvContentPartPr>
              <p14:xfrm>
                <a:off x="7082509" y="4705004"/>
                <a:ext cx="34560" cy="158400"/>
              </p14:xfrm>
            </p:contentPart>
          </mc:Choice>
          <mc:Fallback xmlns="">
            <p:pic>
              <p:nvPicPr>
                <p:cNvPr id="98" name="Freihand 97">
                  <a:extLst>
                    <a:ext uri="{FF2B5EF4-FFF2-40B4-BE49-F238E27FC236}">
                      <a16:creationId xmlns:a16="http://schemas.microsoft.com/office/drawing/2014/main" id="{FD4B8360-C6FE-A39B-12D1-2A6362AA9122}"/>
                    </a:ext>
                  </a:extLst>
                </p:cNvPr>
                <p:cNvPicPr/>
                <p:nvPr/>
              </p:nvPicPr>
              <p:blipFill>
                <a:blip r:embed="rId153"/>
                <a:stretch>
                  <a:fillRect/>
                </a:stretch>
              </p:blipFill>
              <p:spPr>
                <a:xfrm>
                  <a:off x="7073509" y="4696004"/>
                  <a:ext cx="52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Freihand 98">
                  <a:extLst>
                    <a:ext uri="{FF2B5EF4-FFF2-40B4-BE49-F238E27FC236}">
                      <a16:creationId xmlns:a16="http://schemas.microsoft.com/office/drawing/2014/main" id="{D820DA35-0B95-3DDB-76D2-54BFA3EA323D}"/>
                    </a:ext>
                  </a:extLst>
                </p14:cNvPr>
                <p14:cNvContentPartPr/>
                <p14:nvPr/>
              </p14:nvContentPartPr>
              <p14:xfrm>
                <a:off x="7203829" y="4641284"/>
                <a:ext cx="353160" cy="218520"/>
              </p14:xfrm>
            </p:contentPart>
          </mc:Choice>
          <mc:Fallback xmlns="">
            <p:pic>
              <p:nvPicPr>
                <p:cNvPr id="99" name="Freihand 98">
                  <a:extLst>
                    <a:ext uri="{FF2B5EF4-FFF2-40B4-BE49-F238E27FC236}">
                      <a16:creationId xmlns:a16="http://schemas.microsoft.com/office/drawing/2014/main" id="{D820DA35-0B95-3DDB-76D2-54BFA3EA323D}"/>
                    </a:ext>
                  </a:extLst>
                </p:cNvPr>
                <p:cNvPicPr/>
                <p:nvPr/>
              </p:nvPicPr>
              <p:blipFill>
                <a:blip r:embed="rId155"/>
                <a:stretch>
                  <a:fillRect/>
                </a:stretch>
              </p:blipFill>
              <p:spPr>
                <a:xfrm>
                  <a:off x="7194829" y="4632284"/>
                  <a:ext cx="370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7576FA03-192D-5EE7-AFBA-5E05AB09D865}"/>
                    </a:ext>
                  </a:extLst>
                </p14:cNvPr>
                <p14:cNvContentPartPr/>
                <p14:nvPr/>
              </p14:nvContentPartPr>
              <p14:xfrm>
                <a:off x="7386349" y="4706444"/>
                <a:ext cx="139320" cy="44280"/>
              </p14:xfrm>
            </p:contentPart>
          </mc:Choice>
          <mc:Fallback xmlns="">
            <p:pic>
              <p:nvPicPr>
                <p:cNvPr id="100" name="Freihand 99">
                  <a:extLst>
                    <a:ext uri="{FF2B5EF4-FFF2-40B4-BE49-F238E27FC236}">
                      <a16:creationId xmlns:a16="http://schemas.microsoft.com/office/drawing/2014/main" id="{7576FA03-192D-5EE7-AFBA-5E05AB09D865}"/>
                    </a:ext>
                  </a:extLst>
                </p:cNvPr>
                <p:cNvPicPr/>
                <p:nvPr/>
              </p:nvPicPr>
              <p:blipFill>
                <a:blip r:embed="rId157"/>
                <a:stretch>
                  <a:fillRect/>
                </a:stretch>
              </p:blipFill>
              <p:spPr>
                <a:xfrm>
                  <a:off x="7377349" y="4697804"/>
                  <a:ext cx="156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AE09C6F7-EC5A-21DA-FF6F-DDACBE095D86}"/>
                    </a:ext>
                  </a:extLst>
                </p14:cNvPr>
                <p14:cNvContentPartPr/>
                <p14:nvPr/>
              </p14:nvContentPartPr>
              <p14:xfrm>
                <a:off x="6099349" y="4861604"/>
                <a:ext cx="160920" cy="147600"/>
              </p14:xfrm>
            </p:contentPart>
          </mc:Choice>
          <mc:Fallback xmlns="">
            <p:pic>
              <p:nvPicPr>
                <p:cNvPr id="94" name="Freihand 93">
                  <a:extLst>
                    <a:ext uri="{FF2B5EF4-FFF2-40B4-BE49-F238E27FC236}">
                      <a16:creationId xmlns:a16="http://schemas.microsoft.com/office/drawing/2014/main" id="{AE09C6F7-EC5A-21DA-FF6F-DDACBE095D86}"/>
                    </a:ext>
                  </a:extLst>
                </p:cNvPr>
                <p:cNvPicPr/>
                <p:nvPr/>
              </p:nvPicPr>
              <p:blipFill>
                <a:blip r:embed="rId159"/>
                <a:stretch>
                  <a:fillRect/>
                </a:stretch>
              </p:blipFill>
              <p:spPr>
                <a:xfrm>
                  <a:off x="6090709" y="4852964"/>
                  <a:ext cx="178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5" name="Freihand 94">
                  <a:extLst>
                    <a:ext uri="{FF2B5EF4-FFF2-40B4-BE49-F238E27FC236}">
                      <a16:creationId xmlns:a16="http://schemas.microsoft.com/office/drawing/2014/main" id="{0CC1703F-D9A7-EC6D-6B8F-1CB17D779111}"/>
                    </a:ext>
                  </a:extLst>
                </p14:cNvPr>
                <p14:cNvContentPartPr/>
                <p14:nvPr/>
              </p14:nvContentPartPr>
              <p14:xfrm>
                <a:off x="6308509" y="4792484"/>
                <a:ext cx="232920" cy="263520"/>
              </p14:xfrm>
            </p:contentPart>
          </mc:Choice>
          <mc:Fallback xmlns="">
            <p:pic>
              <p:nvPicPr>
                <p:cNvPr id="95" name="Freihand 94">
                  <a:extLst>
                    <a:ext uri="{FF2B5EF4-FFF2-40B4-BE49-F238E27FC236}">
                      <a16:creationId xmlns:a16="http://schemas.microsoft.com/office/drawing/2014/main" id="{0CC1703F-D9A7-EC6D-6B8F-1CB17D779111}"/>
                    </a:ext>
                  </a:extLst>
                </p:cNvPr>
                <p:cNvPicPr/>
                <p:nvPr/>
              </p:nvPicPr>
              <p:blipFill>
                <a:blip r:embed="rId161"/>
                <a:stretch>
                  <a:fillRect/>
                </a:stretch>
              </p:blipFill>
              <p:spPr>
                <a:xfrm>
                  <a:off x="6299509" y="4783844"/>
                  <a:ext cx="2505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Freihand 100">
                  <a:extLst>
                    <a:ext uri="{FF2B5EF4-FFF2-40B4-BE49-F238E27FC236}">
                      <a16:creationId xmlns:a16="http://schemas.microsoft.com/office/drawing/2014/main" id="{1AC080AA-309A-6C91-D51A-CF098050A027}"/>
                    </a:ext>
                  </a:extLst>
                </p14:cNvPr>
                <p14:cNvContentPartPr/>
                <p14:nvPr/>
              </p14:nvContentPartPr>
              <p14:xfrm>
                <a:off x="6227149" y="5178044"/>
                <a:ext cx="88560" cy="157320"/>
              </p14:xfrm>
            </p:contentPart>
          </mc:Choice>
          <mc:Fallback xmlns="">
            <p:pic>
              <p:nvPicPr>
                <p:cNvPr id="101" name="Freihand 100">
                  <a:extLst>
                    <a:ext uri="{FF2B5EF4-FFF2-40B4-BE49-F238E27FC236}">
                      <a16:creationId xmlns:a16="http://schemas.microsoft.com/office/drawing/2014/main" id="{1AC080AA-309A-6C91-D51A-CF098050A027}"/>
                    </a:ext>
                  </a:extLst>
                </p:cNvPr>
                <p:cNvPicPr/>
                <p:nvPr/>
              </p:nvPicPr>
              <p:blipFill>
                <a:blip r:embed="rId163"/>
                <a:stretch>
                  <a:fillRect/>
                </a:stretch>
              </p:blipFill>
              <p:spPr>
                <a:xfrm>
                  <a:off x="6218149" y="5169404"/>
                  <a:ext cx="106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Freihand 101">
                  <a:extLst>
                    <a:ext uri="{FF2B5EF4-FFF2-40B4-BE49-F238E27FC236}">
                      <a16:creationId xmlns:a16="http://schemas.microsoft.com/office/drawing/2014/main" id="{28F222D1-D294-873F-6010-64B54543E08F}"/>
                    </a:ext>
                  </a:extLst>
                </p14:cNvPr>
                <p14:cNvContentPartPr/>
                <p14:nvPr/>
              </p14:nvContentPartPr>
              <p14:xfrm>
                <a:off x="6389869" y="5114684"/>
                <a:ext cx="182880" cy="279000"/>
              </p14:xfrm>
            </p:contentPart>
          </mc:Choice>
          <mc:Fallback xmlns="">
            <p:pic>
              <p:nvPicPr>
                <p:cNvPr id="102" name="Freihand 101">
                  <a:extLst>
                    <a:ext uri="{FF2B5EF4-FFF2-40B4-BE49-F238E27FC236}">
                      <a16:creationId xmlns:a16="http://schemas.microsoft.com/office/drawing/2014/main" id="{28F222D1-D294-873F-6010-64B54543E08F}"/>
                    </a:ext>
                  </a:extLst>
                </p:cNvPr>
                <p:cNvPicPr/>
                <p:nvPr/>
              </p:nvPicPr>
              <p:blipFill>
                <a:blip r:embed="rId165"/>
                <a:stretch>
                  <a:fillRect/>
                </a:stretch>
              </p:blipFill>
              <p:spPr>
                <a:xfrm>
                  <a:off x="6381229" y="5105684"/>
                  <a:ext cx="200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Freihand 102">
                  <a:extLst>
                    <a:ext uri="{FF2B5EF4-FFF2-40B4-BE49-F238E27FC236}">
                      <a16:creationId xmlns:a16="http://schemas.microsoft.com/office/drawing/2014/main" id="{08DC2EA3-9D67-C17B-9BA0-5A43799DC2A1}"/>
                    </a:ext>
                  </a:extLst>
                </p14:cNvPr>
                <p14:cNvContentPartPr/>
                <p14:nvPr/>
              </p14:nvContentPartPr>
              <p14:xfrm>
                <a:off x="6956149" y="5118644"/>
                <a:ext cx="7200" cy="155160"/>
              </p14:xfrm>
            </p:contentPart>
          </mc:Choice>
          <mc:Fallback xmlns="">
            <p:pic>
              <p:nvPicPr>
                <p:cNvPr id="103" name="Freihand 102">
                  <a:extLst>
                    <a:ext uri="{FF2B5EF4-FFF2-40B4-BE49-F238E27FC236}">
                      <a16:creationId xmlns:a16="http://schemas.microsoft.com/office/drawing/2014/main" id="{08DC2EA3-9D67-C17B-9BA0-5A43799DC2A1}"/>
                    </a:ext>
                  </a:extLst>
                </p:cNvPr>
                <p:cNvPicPr/>
                <p:nvPr/>
              </p:nvPicPr>
              <p:blipFill>
                <a:blip r:embed="rId167"/>
                <a:stretch>
                  <a:fillRect/>
                </a:stretch>
              </p:blipFill>
              <p:spPr>
                <a:xfrm>
                  <a:off x="6947149" y="5110004"/>
                  <a:ext cx="24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Freihand 103">
                  <a:extLst>
                    <a:ext uri="{FF2B5EF4-FFF2-40B4-BE49-F238E27FC236}">
                      <a16:creationId xmlns:a16="http://schemas.microsoft.com/office/drawing/2014/main" id="{56A4A5AA-CCA6-04F0-34C0-5BE4866E7AB8}"/>
                    </a:ext>
                  </a:extLst>
                </p14:cNvPr>
                <p14:cNvContentPartPr/>
                <p14:nvPr/>
              </p14:nvContentPartPr>
              <p14:xfrm>
                <a:off x="6909709" y="5050244"/>
                <a:ext cx="240840" cy="237240"/>
              </p14:xfrm>
            </p:contentPart>
          </mc:Choice>
          <mc:Fallback xmlns="">
            <p:pic>
              <p:nvPicPr>
                <p:cNvPr id="104" name="Freihand 103">
                  <a:extLst>
                    <a:ext uri="{FF2B5EF4-FFF2-40B4-BE49-F238E27FC236}">
                      <a16:creationId xmlns:a16="http://schemas.microsoft.com/office/drawing/2014/main" id="{56A4A5AA-CCA6-04F0-34C0-5BE4866E7AB8}"/>
                    </a:ext>
                  </a:extLst>
                </p:cNvPr>
                <p:cNvPicPr/>
                <p:nvPr/>
              </p:nvPicPr>
              <p:blipFill>
                <a:blip r:embed="rId169"/>
                <a:stretch>
                  <a:fillRect/>
                </a:stretch>
              </p:blipFill>
              <p:spPr>
                <a:xfrm>
                  <a:off x="6900709" y="5041604"/>
                  <a:ext cx="2584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Freihand 104">
                  <a:extLst>
                    <a:ext uri="{FF2B5EF4-FFF2-40B4-BE49-F238E27FC236}">
                      <a16:creationId xmlns:a16="http://schemas.microsoft.com/office/drawing/2014/main" id="{3BFE6C31-456A-5FCE-D84D-0CB9713D6B3C}"/>
                    </a:ext>
                  </a:extLst>
                </p14:cNvPr>
                <p14:cNvContentPartPr/>
                <p14:nvPr/>
              </p14:nvContentPartPr>
              <p14:xfrm>
                <a:off x="7136149" y="5052764"/>
                <a:ext cx="180360" cy="158400"/>
              </p14:xfrm>
            </p:contentPart>
          </mc:Choice>
          <mc:Fallback xmlns="">
            <p:pic>
              <p:nvPicPr>
                <p:cNvPr id="105" name="Freihand 104">
                  <a:extLst>
                    <a:ext uri="{FF2B5EF4-FFF2-40B4-BE49-F238E27FC236}">
                      <a16:creationId xmlns:a16="http://schemas.microsoft.com/office/drawing/2014/main" id="{3BFE6C31-456A-5FCE-D84D-0CB9713D6B3C}"/>
                    </a:ext>
                  </a:extLst>
                </p:cNvPr>
                <p:cNvPicPr/>
                <p:nvPr/>
              </p:nvPicPr>
              <p:blipFill>
                <a:blip r:embed="rId171"/>
                <a:stretch>
                  <a:fillRect/>
                </a:stretch>
              </p:blipFill>
              <p:spPr>
                <a:xfrm>
                  <a:off x="7127149" y="5043764"/>
                  <a:ext cx="198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F6DBE895-2462-0042-B9BE-7B0F294514D6}"/>
                    </a:ext>
                  </a:extLst>
                </p14:cNvPr>
                <p14:cNvContentPartPr/>
                <p14:nvPr/>
              </p14:nvContentPartPr>
              <p14:xfrm>
                <a:off x="7450789" y="5018204"/>
                <a:ext cx="194760" cy="154080"/>
              </p14:xfrm>
            </p:contentPart>
          </mc:Choice>
          <mc:Fallback xmlns="">
            <p:pic>
              <p:nvPicPr>
                <p:cNvPr id="106" name="Freihand 105">
                  <a:extLst>
                    <a:ext uri="{FF2B5EF4-FFF2-40B4-BE49-F238E27FC236}">
                      <a16:creationId xmlns:a16="http://schemas.microsoft.com/office/drawing/2014/main" id="{F6DBE895-2462-0042-B9BE-7B0F294514D6}"/>
                    </a:ext>
                  </a:extLst>
                </p:cNvPr>
                <p:cNvPicPr/>
                <p:nvPr/>
              </p:nvPicPr>
              <p:blipFill>
                <a:blip r:embed="rId173"/>
                <a:stretch>
                  <a:fillRect/>
                </a:stretch>
              </p:blipFill>
              <p:spPr>
                <a:xfrm>
                  <a:off x="7442149" y="5009564"/>
                  <a:ext cx="212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72E02E13-0D21-AA76-0BAB-1D718026B4B2}"/>
                    </a:ext>
                  </a:extLst>
                </p14:cNvPr>
                <p14:cNvContentPartPr/>
                <p14:nvPr/>
              </p14:nvContentPartPr>
              <p14:xfrm>
                <a:off x="7397509" y="5076884"/>
                <a:ext cx="218160" cy="47160"/>
              </p14:xfrm>
            </p:contentPart>
          </mc:Choice>
          <mc:Fallback xmlns="">
            <p:pic>
              <p:nvPicPr>
                <p:cNvPr id="107" name="Freihand 106">
                  <a:extLst>
                    <a:ext uri="{FF2B5EF4-FFF2-40B4-BE49-F238E27FC236}">
                      <a16:creationId xmlns:a16="http://schemas.microsoft.com/office/drawing/2014/main" id="{72E02E13-0D21-AA76-0BAB-1D718026B4B2}"/>
                    </a:ext>
                  </a:extLst>
                </p:cNvPr>
                <p:cNvPicPr/>
                <p:nvPr/>
              </p:nvPicPr>
              <p:blipFill>
                <a:blip r:embed="rId175"/>
                <a:stretch>
                  <a:fillRect/>
                </a:stretch>
              </p:blipFill>
              <p:spPr>
                <a:xfrm>
                  <a:off x="7388869" y="5068244"/>
                  <a:ext cx="235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5" name="Freihand 124">
                  <a:extLst>
                    <a:ext uri="{FF2B5EF4-FFF2-40B4-BE49-F238E27FC236}">
                      <a16:creationId xmlns:a16="http://schemas.microsoft.com/office/drawing/2014/main" id="{0C9A7FC6-EAFF-358E-F932-58503AE8D386}"/>
                    </a:ext>
                  </a:extLst>
                </p14:cNvPr>
                <p14:cNvContentPartPr/>
                <p14:nvPr/>
              </p14:nvContentPartPr>
              <p14:xfrm>
                <a:off x="6981709" y="5426804"/>
                <a:ext cx="25200" cy="155160"/>
              </p14:xfrm>
            </p:contentPart>
          </mc:Choice>
          <mc:Fallback xmlns="">
            <p:pic>
              <p:nvPicPr>
                <p:cNvPr id="125" name="Freihand 124">
                  <a:extLst>
                    <a:ext uri="{FF2B5EF4-FFF2-40B4-BE49-F238E27FC236}">
                      <a16:creationId xmlns:a16="http://schemas.microsoft.com/office/drawing/2014/main" id="{0C9A7FC6-EAFF-358E-F932-58503AE8D386}"/>
                    </a:ext>
                  </a:extLst>
                </p:cNvPr>
                <p:cNvPicPr/>
                <p:nvPr/>
              </p:nvPicPr>
              <p:blipFill>
                <a:blip r:embed="rId177"/>
                <a:stretch>
                  <a:fillRect/>
                </a:stretch>
              </p:blipFill>
              <p:spPr>
                <a:xfrm>
                  <a:off x="6973069" y="5417804"/>
                  <a:ext cx="42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6" name="Freihand 125">
                  <a:extLst>
                    <a:ext uri="{FF2B5EF4-FFF2-40B4-BE49-F238E27FC236}">
                      <a16:creationId xmlns:a16="http://schemas.microsoft.com/office/drawing/2014/main" id="{ACB7E7CD-532D-6564-A799-F324002C1D82}"/>
                    </a:ext>
                  </a:extLst>
                </p14:cNvPr>
                <p14:cNvContentPartPr/>
                <p14:nvPr/>
              </p14:nvContentPartPr>
              <p14:xfrm>
                <a:off x="6917629" y="5363804"/>
                <a:ext cx="162000" cy="215280"/>
              </p14:xfrm>
            </p:contentPart>
          </mc:Choice>
          <mc:Fallback xmlns="">
            <p:pic>
              <p:nvPicPr>
                <p:cNvPr id="126" name="Freihand 125">
                  <a:extLst>
                    <a:ext uri="{FF2B5EF4-FFF2-40B4-BE49-F238E27FC236}">
                      <a16:creationId xmlns:a16="http://schemas.microsoft.com/office/drawing/2014/main" id="{ACB7E7CD-532D-6564-A799-F324002C1D82}"/>
                    </a:ext>
                  </a:extLst>
                </p:cNvPr>
                <p:cNvPicPr/>
                <p:nvPr/>
              </p:nvPicPr>
              <p:blipFill>
                <a:blip r:embed="rId179"/>
                <a:stretch>
                  <a:fillRect/>
                </a:stretch>
              </p:blipFill>
              <p:spPr>
                <a:xfrm>
                  <a:off x="6908629" y="5354804"/>
                  <a:ext cx="179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7" name="Freihand 126">
                  <a:extLst>
                    <a:ext uri="{FF2B5EF4-FFF2-40B4-BE49-F238E27FC236}">
                      <a16:creationId xmlns:a16="http://schemas.microsoft.com/office/drawing/2014/main" id="{4EBD1757-34F9-882C-6872-5F1EB4E4E4EE}"/>
                    </a:ext>
                  </a:extLst>
                </p14:cNvPr>
                <p14:cNvContentPartPr/>
                <p14:nvPr/>
              </p14:nvContentPartPr>
              <p14:xfrm>
                <a:off x="7115989" y="5374244"/>
                <a:ext cx="28080" cy="153000"/>
              </p14:xfrm>
            </p:contentPart>
          </mc:Choice>
          <mc:Fallback xmlns="">
            <p:pic>
              <p:nvPicPr>
                <p:cNvPr id="127" name="Freihand 126">
                  <a:extLst>
                    <a:ext uri="{FF2B5EF4-FFF2-40B4-BE49-F238E27FC236}">
                      <a16:creationId xmlns:a16="http://schemas.microsoft.com/office/drawing/2014/main" id="{4EBD1757-34F9-882C-6872-5F1EB4E4E4EE}"/>
                    </a:ext>
                  </a:extLst>
                </p:cNvPr>
                <p:cNvPicPr/>
                <p:nvPr/>
              </p:nvPicPr>
              <p:blipFill>
                <a:blip r:embed="rId181"/>
                <a:stretch>
                  <a:fillRect/>
                </a:stretch>
              </p:blipFill>
              <p:spPr>
                <a:xfrm>
                  <a:off x="7106989" y="5365244"/>
                  <a:ext cx="45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8" name="Freihand 127">
                  <a:extLst>
                    <a:ext uri="{FF2B5EF4-FFF2-40B4-BE49-F238E27FC236}">
                      <a16:creationId xmlns:a16="http://schemas.microsoft.com/office/drawing/2014/main" id="{0CACB466-9ECD-E774-3C51-81A66719603D}"/>
                    </a:ext>
                  </a:extLst>
                </p14:cNvPr>
                <p14:cNvContentPartPr/>
                <p14:nvPr/>
              </p14:nvContentPartPr>
              <p14:xfrm>
                <a:off x="7240189" y="5315924"/>
                <a:ext cx="361800" cy="187560"/>
              </p14:xfrm>
            </p:contentPart>
          </mc:Choice>
          <mc:Fallback xmlns="">
            <p:pic>
              <p:nvPicPr>
                <p:cNvPr id="128" name="Freihand 127">
                  <a:extLst>
                    <a:ext uri="{FF2B5EF4-FFF2-40B4-BE49-F238E27FC236}">
                      <a16:creationId xmlns:a16="http://schemas.microsoft.com/office/drawing/2014/main" id="{0CACB466-9ECD-E774-3C51-81A66719603D}"/>
                    </a:ext>
                  </a:extLst>
                </p:cNvPr>
                <p:cNvPicPr/>
                <p:nvPr/>
              </p:nvPicPr>
              <p:blipFill>
                <a:blip r:embed="rId183"/>
                <a:stretch>
                  <a:fillRect/>
                </a:stretch>
              </p:blipFill>
              <p:spPr>
                <a:xfrm>
                  <a:off x="7231549" y="5306924"/>
                  <a:ext cx="379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9" name="Freihand 128">
                  <a:extLst>
                    <a:ext uri="{FF2B5EF4-FFF2-40B4-BE49-F238E27FC236}">
                      <a16:creationId xmlns:a16="http://schemas.microsoft.com/office/drawing/2014/main" id="{F2270A03-2824-8A9C-9415-D1E3B23DB725}"/>
                    </a:ext>
                  </a:extLst>
                </p14:cNvPr>
                <p14:cNvContentPartPr/>
                <p14:nvPr/>
              </p14:nvContentPartPr>
              <p14:xfrm>
                <a:off x="7424869" y="5349764"/>
                <a:ext cx="151200" cy="78840"/>
              </p14:xfrm>
            </p:contentPart>
          </mc:Choice>
          <mc:Fallback xmlns="">
            <p:pic>
              <p:nvPicPr>
                <p:cNvPr id="129" name="Freihand 128">
                  <a:extLst>
                    <a:ext uri="{FF2B5EF4-FFF2-40B4-BE49-F238E27FC236}">
                      <a16:creationId xmlns:a16="http://schemas.microsoft.com/office/drawing/2014/main" id="{F2270A03-2824-8A9C-9415-D1E3B23DB725}"/>
                    </a:ext>
                  </a:extLst>
                </p:cNvPr>
                <p:cNvPicPr/>
                <p:nvPr/>
              </p:nvPicPr>
              <p:blipFill>
                <a:blip r:embed="rId185"/>
                <a:stretch>
                  <a:fillRect/>
                </a:stretch>
              </p:blipFill>
              <p:spPr>
                <a:xfrm>
                  <a:off x="7416229" y="5341124"/>
                  <a:ext cx="168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1" name="Freihand 150">
                  <a:extLst>
                    <a:ext uri="{FF2B5EF4-FFF2-40B4-BE49-F238E27FC236}">
                      <a16:creationId xmlns:a16="http://schemas.microsoft.com/office/drawing/2014/main" id="{9371CA03-7076-F4D8-24B2-45705D367F58}"/>
                    </a:ext>
                  </a:extLst>
                </p14:cNvPr>
                <p14:cNvContentPartPr/>
                <p14:nvPr/>
              </p14:nvContentPartPr>
              <p14:xfrm>
                <a:off x="6410749" y="5974004"/>
                <a:ext cx="131760" cy="143640"/>
              </p14:xfrm>
            </p:contentPart>
          </mc:Choice>
          <mc:Fallback xmlns="">
            <p:pic>
              <p:nvPicPr>
                <p:cNvPr id="151" name="Freihand 150">
                  <a:extLst>
                    <a:ext uri="{FF2B5EF4-FFF2-40B4-BE49-F238E27FC236}">
                      <a16:creationId xmlns:a16="http://schemas.microsoft.com/office/drawing/2014/main" id="{9371CA03-7076-F4D8-24B2-45705D367F58}"/>
                    </a:ext>
                  </a:extLst>
                </p:cNvPr>
                <p:cNvPicPr/>
                <p:nvPr/>
              </p:nvPicPr>
              <p:blipFill>
                <a:blip r:embed="rId187"/>
                <a:stretch>
                  <a:fillRect/>
                </a:stretch>
              </p:blipFill>
              <p:spPr>
                <a:xfrm>
                  <a:off x="6401749" y="5965004"/>
                  <a:ext cx="149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2" name="Freihand 151">
                  <a:extLst>
                    <a:ext uri="{FF2B5EF4-FFF2-40B4-BE49-F238E27FC236}">
                      <a16:creationId xmlns:a16="http://schemas.microsoft.com/office/drawing/2014/main" id="{456096E9-8838-EAC3-45C1-31C5384626FC}"/>
                    </a:ext>
                  </a:extLst>
                </p14:cNvPr>
                <p14:cNvContentPartPr/>
                <p14:nvPr/>
              </p14:nvContentPartPr>
              <p14:xfrm>
                <a:off x="6594709" y="6078404"/>
                <a:ext cx="43560" cy="76320"/>
              </p14:xfrm>
            </p:contentPart>
          </mc:Choice>
          <mc:Fallback xmlns="">
            <p:pic>
              <p:nvPicPr>
                <p:cNvPr id="152" name="Freihand 151">
                  <a:extLst>
                    <a:ext uri="{FF2B5EF4-FFF2-40B4-BE49-F238E27FC236}">
                      <a16:creationId xmlns:a16="http://schemas.microsoft.com/office/drawing/2014/main" id="{456096E9-8838-EAC3-45C1-31C5384626FC}"/>
                    </a:ext>
                  </a:extLst>
                </p:cNvPr>
                <p:cNvPicPr/>
                <p:nvPr/>
              </p:nvPicPr>
              <p:blipFill>
                <a:blip r:embed="rId189"/>
                <a:stretch>
                  <a:fillRect/>
                </a:stretch>
              </p:blipFill>
              <p:spPr>
                <a:xfrm>
                  <a:off x="6586069" y="6069764"/>
                  <a:ext cx="61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3" name="Freihand 152">
                  <a:extLst>
                    <a:ext uri="{FF2B5EF4-FFF2-40B4-BE49-F238E27FC236}">
                      <a16:creationId xmlns:a16="http://schemas.microsoft.com/office/drawing/2014/main" id="{320AAC7D-ABBF-9843-C676-95AEA3A79ED1}"/>
                    </a:ext>
                  </a:extLst>
                </p14:cNvPr>
                <p14:cNvContentPartPr/>
                <p14:nvPr/>
              </p14:nvContentPartPr>
              <p14:xfrm>
                <a:off x="6660229" y="5866364"/>
                <a:ext cx="107640" cy="186480"/>
              </p14:xfrm>
            </p:contentPart>
          </mc:Choice>
          <mc:Fallback xmlns="">
            <p:pic>
              <p:nvPicPr>
                <p:cNvPr id="153" name="Freihand 152">
                  <a:extLst>
                    <a:ext uri="{FF2B5EF4-FFF2-40B4-BE49-F238E27FC236}">
                      <a16:creationId xmlns:a16="http://schemas.microsoft.com/office/drawing/2014/main" id="{320AAC7D-ABBF-9843-C676-95AEA3A79ED1}"/>
                    </a:ext>
                  </a:extLst>
                </p:cNvPr>
                <p:cNvPicPr/>
                <p:nvPr/>
              </p:nvPicPr>
              <p:blipFill>
                <a:blip r:embed="rId191"/>
                <a:stretch>
                  <a:fillRect/>
                </a:stretch>
              </p:blipFill>
              <p:spPr>
                <a:xfrm>
                  <a:off x="6651589" y="5857724"/>
                  <a:ext cx="125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4" name="Freihand 153">
                  <a:extLst>
                    <a:ext uri="{FF2B5EF4-FFF2-40B4-BE49-F238E27FC236}">
                      <a16:creationId xmlns:a16="http://schemas.microsoft.com/office/drawing/2014/main" id="{51466EA1-1753-39CE-3964-8D43A92086D9}"/>
                    </a:ext>
                  </a:extLst>
                </p14:cNvPr>
                <p14:cNvContentPartPr/>
                <p14:nvPr/>
              </p14:nvContentPartPr>
              <p14:xfrm>
                <a:off x="7097989" y="5806964"/>
                <a:ext cx="31680" cy="139320"/>
              </p14:xfrm>
            </p:contentPart>
          </mc:Choice>
          <mc:Fallback xmlns="">
            <p:pic>
              <p:nvPicPr>
                <p:cNvPr id="154" name="Freihand 153">
                  <a:extLst>
                    <a:ext uri="{FF2B5EF4-FFF2-40B4-BE49-F238E27FC236}">
                      <a16:creationId xmlns:a16="http://schemas.microsoft.com/office/drawing/2014/main" id="{51466EA1-1753-39CE-3964-8D43A92086D9}"/>
                    </a:ext>
                  </a:extLst>
                </p:cNvPr>
                <p:cNvPicPr/>
                <p:nvPr/>
              </p:nvPicPr>
              <p:blipFill>
                <a:blip r:embed="rId193"/>
                <a:stretch>
                  <a:fillRect/>
                </a:stretch>
              </p:blipFill>
              <p:spPr>
                <a:xfrm>
                  <a:off x="7088989" y="5798324"/>
                  <a:ext cx="49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5" name="Freihand 154">
                  <a:extLst>
                    <a:ext uri="{FF2B5EF4-FFF2-40B4-BE49-F238E27FC236}">
                      <a16:creationId xmlns:a16="http://schemas.microsoft.com/office/drawing/2014/main" id="{5C3E3D21-289A-06E4-C2AC-531345114FD8}"/>
                    </a:ext>
                  </a:extLst>
                </p14:cNvPr>
                <p14:cNvContentPartPr/>
                <p14:nvPr/>
              </p14:nvContentPartPr>
              <p14:xfrm>
                <a:off x="7022029" y="5764844"/>
                <a:ext cx="152280" cy="178920"/>
              </p14:xfrm>
            </p:contentPart>
          </mc:Choice>
          <mc:Fallback xmlns="">
            <p:pic>
              <p:nvPicPr>
                <p:cNvPr id="155" name="Freihand 154">
                  <a:extLst>
                    <a:ext uri="{FF2B5EF4-FFF2-40B4-BE49-F238E27FC236}">
                      <a16:creationId xmlns:a16="http://schemas.microsoft.com/office/drawing/2014/main" id="{5C3E3D21-289A-06E4-C2AC-531345114FD8}"/>
                    </a:ext>
                  </a:extLst>
                </p:cNvPr>
                <p:cNvPicPr/>
                <p:nvPr/>
              </p:nvPicPr>
              <p:blipFill>
                <a:blip r:embed="rId195"/>
                <a:stretch>
                  <a:fillRect/>
                </a:stretch>
              </p:blipFill>
              <p:spPr>
                <a:xfrm>
                  <a:off x="7013389" y="5756204"/>
                  <a:ext cx="169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6" name="Freihand 155">
                  <a:extLst>
                    <a:ext uri="{FF2B5EF4-FFF2-40B4-BE49-F238E27FC236}">
                      <a16:creationId xmlns:a16="http://schemas.microsoft.com/office/drawing/2014/main" id="{C8FF1EAF-9447-3201-4283-A739FC633D61}"/>
                    </a:ext>
                  </a:extLst>
                </p14:cNvPr>
                <p14:cNvContentPartPr/>
                <p14:nvPr/>
              </p14:nvContentPartPr>
              <p14:xfrm>
                <a:off x="7215709" y="5733884"/>
                <a:ext cx="43560" cy="172080"/>
              </p14:xfrm>
            </p:contentPart>
          </mc:Choice>
          <mc:Fallback xmlns="">
            <p:pic>
              <p:nvPicPr>
                <p:cNvPr id="156" name="Freihand 155">
                  <a:extLst>
                    <a:ext uri="{FF2B5EF4-FFF2-40B4-BE49-F238E27FC236}">
                      <a16:creationId xmlns:a16="http://schemas.microsoft.com/office/drawing/2014/main" id="{C8FF1EAF-9447-3201-4283-A739FC633D61}"/>
                    </a:ext>
                  </a:extLst>
                </p:cNvPr>
                <p:cNvPicPr/>
                <p:nvPr/>
              </p:nvPicPr>
              <p:blipFill>
                <a:blip r:embed="rId197"/>
                <a:stretch>
                  <a:fillRect/>
                </a:stretch>
              </p:blipFill>
              <p:spPr>
                <a:xfrm>
                  <a:off x="7206709" y="5724884"/>
                  <a:ext cx="61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7" name="Freihand 156">
                  <a:extLst>
                    <a:ext uri="{FF2B5EF4-FFF2-40B4-BE49-F238E27FC236}">
                      <a16:creationId xmlns:a16="http://schemas.microsoft.com/office/drawing/2014/main" id="{D03A166F-A59B-4364-A518-D43D06E89CA3}"/>
                    </a:ext>
                  </a:extLst>
                </p14:cNvPr>
                <p14:cNvContentPartPr/>
                <p14:nvPr/>
              </p14:nvContentPartPr>
              <p14:xfrm>
                <a:off x="7350349" y="5674484"/>
                <a:ext cx="263880" cy="181080"/>
              </p14:xfrm>
            </p:contentPart>
          </mc:Choice>
          <mc:Fallback xmlns="">
            <p:pic>
              <p:nvPicPr>
                <p:cNvPr id="157" name="Freihand 156">
                  <a:extLst>
                    <a:ext uri="{FF2B5EF4-FFF2-40B4-BE49-F238E27FC236}">
                      <a16:creationId xmlns:a16="http://schemas.microsoft.com/office/drawing/2014/main" id="{D03A166F-A59B-4364-A518-D43D06E89CA3}"/>
                    </a:ext>
                  </a:extLst>
                </p:cNvPr>
                <p:cNvPicPr/>
                <p:nvPr/>
              </p:nvPicPr>
              <p:blipFill>
                <a:blip r:embed="rId199"/>
                <a:stretch>
                  <a:fillRect/>
                </a:stretch>
              </p:blipFill>
              <p:spPr>
                <a:xfrm>
                  <a:off x="7341709" y="5665484"/>
                  <a:ext cx="281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8" name="Freihand 157">
                  <a:extLst>
                    <a:ext uri="{FF2B5EF4-FFF2-40B4-BE49-F238E27FC236}">
                      <a16:creationId xmlns:a16="http://schemas.microsoft.com/office/drawing/2014/main" id="{BC45C52F-70A9-37B2-100D-E8069C11ECAB}"/>
                    </a:ext>
                  </a:extLst>
                </p14:cNvPr>
                <p14:cNvContentPartPr/>
                <p14:nvPr/>
              </p14:nvContentPartPr>
              <p14:xfrm>
                <a:off x="7472389" y="5700764"/>
                <a:ext cx="131400" cy="58320"/>
              </p14:xfrm>
            </p:contentPart>
          </mc:Choice>
          <mc:Fallback xmlns="">
            <p:pic>
              <p:nvPicPr>
                <p:cNvPr id="158" name="Freihand 157">
                  <a:extLst>
                    <a:ext uri="{FF2B5EF4-FFF2-40B4-BE49-F238E27FC236}">
                      <a16:creationId xmlns:a16="http://schemas.microsoft.com/office/drawing/2014/main" id="{BC45C52F-70A9-37B2-100D-E8069C11ECAB}"/>
                    </a:ext>
                  </a:extLst>
                </p:cNvPr>
                <p:cNvPicPr/>
                <p:nvPr/>
              </p:nvPicPr>
              <p:blipFill>
                <a:blip r:embed="rId201"/>
                <a:stretch>
                  <a:fillRect/>
                </a:stretch>
              </p:blipFill>
              <p:spPr>
                <a:xfrm>
                  <a:off x="7463749" y="5691764"/>
                  <a:ext cx="149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7" name="Freihand 116">
                  <a:extLst>
                    <a:ext uri="{FF2B5EF4-FFF2-40B4-BE49-F238E27FC236}">
                      <a16:creationId xmlns:a16="http://schemas.microsoft.com/office/drawing/2014/main" id="{99AB872F-9494-2B29-EE2E-D83E812EF344}"/>
                    </a:ext>
                  </a:extLst>
                </p14:cNvPr>
                <p14:cNvContentPartPr/>
                <p14:nvPr/>
              </p14:nvContentPartPr>
              <p14:xfrm>
                <a:off x="5768149" y="5669084"/>
                <a:ext cx="198720" cy="78120"/>
              </p14:xfrm>
            </p:contentPart>
          </mc:Choice>
          <mc:Fallback xmlns="">
            <p:pic>
              <p:nvPicPr>
                <p:cNvPr id="117" name="Freihand 116">
                  <a:extLst>
                    <a:ext uri="{FF2B5EF4-FFF2-40B4-BE49-F238E27FC236}">
                      <a16:creationId xmlns:a16="http://schemas.microsoft.com/office/drawing/2014/main" id="{99AB872F-9494-2B29-EE2E-D83E812EF344}"/>
                    </a:ext>
                  </a:extLst>
                </p:cNvPr>
                <p:cNvPicPr/>
                <p:nvPr/>
              </p:nvPicPr>
              <p:blipFill>
                <a:blip r:embed="rId203"/>
                <a:stretch>
                  <a:fillRect/>
                </a:stretch>
              </p:blipFill>
              <p:spPr>
                <a:xfrm>
                  <a:off x="5759509" y="5660084"/>
                  <a:ext cx="216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8" name="Freihand 117">
                  <a:extLst>
                    <a:ext uri="{FF2B5EF4-FFF2-40B4-BE49-F238E27FC236}">
                      <a16:creationId xmlns:a16="http://schemas.microsoft.com/office/drawing/2014/main" id="{A0F406E0-03E5-EFA0-355E-3BC2641299C5}"/>
                    </a:ext>
                  </a:extLst>
                </p14:cNvPr>
                <p14:cNvContentPartPr/>
                <p14:nvPr/>
              </p14:nvContentPartPr>
              <p14:xfrm>
                <a:off x="5835829" y="5752244"/>
                <a:ext cx="192240" cy="109080"/>
              </p14:xfrm>
            </p:contentPart>
          </mc:Choice>
          <mc:Fallback xmlns="">
            <p:pic>
              <p:nvPicPr>
                <p:cNvPr id="118" name="Freihand 117">
                  <a:extLst>
                    <a:ext uri="{FF2B5EF4-FFF2-40B4-BE49-F238E27FC236}">
                      <a16:creationId xmlns:a16="http://schemas.microsoft.com/office/drawing/2014/main" id="{A0F406E0-03E5-EFA0-355E-3BC2641299C5}"/>
                    </a:ext>
                  </a:extLst>
                </p:cNvPr>
                <p:cNvPicPr/>
                <p:nvPr/>
              </p:nvPicPr>
              <p:blipFill>
                <a:blip r:embed="rId205"/>
                <a:stretch>
                  <a:fillRect/>
                </a:stretch>
              </p:blipFill>
              <p:spPr>
                <a:xfrm>
                  <a:off x="5826829" y="5743604"/>
                  <a:ext cx="209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3" name="Freihand 112">
                  <a:extLst>
                    <a:ext uri="{FF2B5EF4-FFF2-40B4-BE49-F238E27FC236}">
                      <a16:creationId xmlns:a16="http://schemas.microsoft.com/office/drawing/2014/main" id="{DF313693-E2F0-3239-E1BB-7B039ECCD264}"/>
                    </a:ext>
                  </a:extLst>
                </p14:cNvPr>
                <p14:cNvContentPartPr/>
                <p14:nvPr/>
              </p14:nvContentPartPr>
              <p14:xfrm>
                <a:off x="4895869" y="5794724"/>
                <a:ext cx="182520" cy="304560"/>
              </p14:xfrm>
            </p:contentPart>
          </mc:Choice>
          <mc:Fallback xmlns="">
            <p:pic>
              <p:nvPicPr>
                <p:cNvPr id="113" name="Freihand 112">
                  <a:extLst>
                    <a:ext uri="{FF2B5EF4-FFF2-40B4-BE49-F238E27FC236}">
                      <a16:creationId xmlns:a16="http://schemas.microsoft.com/office/drawing/2014/main" id="{DF313693-E2F0-3239-E1BB-7B039ECCD264}"/>
                    </a:ext>
                  </a:extLst>
                </p:cNvPr>
                <p:cNvPicPr/>
                <p:nvPr/>
              </p:nvPicPr>
              <p:blipFill>
                <a:blip r:embed="rId207"/>
                <a:stretch>
                  <a:fillRect/>
                </a:stretch>
              </p:blipFill>
              <p:spPr>
                <a:xfrm>
                  <a:off x="4887229" y="5785724"/>
                  <a:ext cx="2001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4" name="Freihand 113">
                  <a:extLst>
                    <a:ext uri="{FF2B5EF4-FFF2-40B4-BE49-F238E27FC236}">
                      <a16:creationId xmlns:a16="http://schemas.microsoft.com/office/drawing/2014/main" id="{7CCCC777-21B1-C81F-4FA8-75EBA3B1DD10}"/>
                    </a:ext>
                  </a:extLst>
                </p14:cNvPr>
                <p14:cNvContentPartPr/>
                <p14:nvPr/>
              </p14:nvContentPartPr>
              <p14:xfrm>
                <a:off x="4915309" y="5912444"/>
                <a:ext cx="207360" cy="239760"/>
              </p14:xfrm>
            </p:contentPart>
          </mc:Choice>
          <mc:Fallback xmlns="">
            <p:pic>
              <p:nvPicPr>
                <p:cNvPr id="114" name="Freihand 113">
                  <a:extLst>
                    <a:ext uri="{FF2B5EF4-FFF2-40B4-BE49-F238E27FC236}">
                      <a16:creationId xmlns:a16="http://schemas.microsoft.com/office/drawing/2014/main" id="{7CCCC777-21B1-C81F-4FA8-75EBA3B1DD10}"/>
                    </a:ext>
                  </a:extLst>
                </p:cNvPr>
                <p:cNvPicPr/>
                <p:nvPr/>
              </p:nvPicPr>
              <p:blipFill>
                <a:blip r:embed="rId209"/>
                <a:stretch>
                  <a:fillRect/>
                </a:stretch>
              </p:blipFill>
              <p:spPr>
                <a:xfrm>
                  <a:off x="4906309" y="5903444"/>
                  <a:ext cx="225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5" name="Freihand 114">
                  <a:extLst>
                    <a:ext uri="{FF2B5EF4-FFF2-40B4-BE49-F238E27FC236}">
                      <a16:creationId xmlns:a16="http://schemas.microsoft.com/office/drawing/2014/main" id="{B75A13B6-2DFE-62F6-6301-F4A25B4067DC}"/>
                    </a:ext>
                  </a:extLst>
                </p14:cNvPr>
                <p14:cNvContentPartPr/>
                <p14:nvPr/>
              </p14:nvContentPartPr>
              <p14:xfrm>
                <a:off x="5147149" y="5822804"/>
                <a:ext cx="123480" cy="213480"/>
              </p14:xfrm>
            </p:contentPart>
          </mc:Choice>
          <mc:Fallback xmlns="">
            <p:pic>
              <p:nvPicPr>
                <p:cNvPr id="115" name="Freihand 114">
                  <a:extLst>
                    <a:ext uri="{FF2B5EF4-FFF2-40B4-BE49-F238E27FC236}">
                      <a16:creationId xmlns:a16="http://schemas.microsoft.com/office/drawing/2014/main" id="{B75A13B6-2DFE-62F6-6301-F4A25B4067DC}"/>
                    </a:ext>
                  </a:extLst>
                </p:cNvPr>
                <p:cNvPicPr/>
                <p:nvPr/>
              </p:nvPicPr>
              <p:blipFill>
                <a:blip r:embed="rId211"/>
                <a:stretch>
                  <a:fillRect/>
                </a:stretch>
              </p:blipFill>
              <p:spPr>
                <a:xfrm>
                  <a:off x="5138149" y="5813804"/>
                  <a:ext cx="1411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6" name="Freihand 115">
                  <a:extLst>
                    <a:ext uri="{FF2B5EF4-FFF2-40B4-BE49-F238E27FC236}">
                      <a16:creationId xmlns:a16="http://schemas.microsoft.com/office/drawing/2014/main" id="{515BCB44-D4A0-A14C-0D64-830AB2E79851}"/>
                    </a:ext>
                  </a:extLst>
                </p14:cNvPr>
                <p14:cNvContentPartPr/>
                <p14:nvPr/>
              </p14:nvContentPartPr>
              <p14:xfrm>
                <a:off x="5289709" y="5752964"/>
                <a:ext cx="154440" cy="222480"/>
              </p14:xfrm>
            </p:contentPart>
          </mc:Choice>
          <mc:Fallback xmlns="">
            <p:pic>
              <p:nvPicPr>
                <p:cNvPr id="116" name="Freihand 115">
                  <a:extLst>
                    <a:ext uri="{FF2B5EF4-FFF2-40B4-BE49-F238E27FC236}">
                      <a16:creationId xmlns:a16="http://schemas.microsoft.com/office/drawing/2014/main" id="{515BCB44-D4A0-A14C-0D64-830AB2E79851}"/>
                    </a:ext>
                  </a:extLst>
                </p:cNvPr>
                <p:cNvPicPr/>
                <p:nvPr/>
              </p:nvPicPr>
              <p:blipFill>
                <a:blip r:embed="rId213"/>
                <a:stretch>
                  <a:fillRect/>
                </a:stretch>
              </p:blipFill>
              <p:spPr>
                <a:xfrm>
                  <a:off x="5281069" y="5744324"/>
                  <a:ext cx="1720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1" name="Freihand 130">
                  <a:extLst>
                    <a:ext uri="{FF2B5EF4-FFF2-40B4-BE49-F238E27FC236}">
                      <a16:creationId xmlns:a16="http://schemas.microsoft.com/office/drawing/2014/main" id="{6E1222A1-5658-7F1A-37DB-18350EDDC38E}"/>
                    </a:ext>
                  </a:extLst>
                </p14:cNvPr>
                <p14:cNvContentPartPr/>
                <p14:nvPr/>
              </p14:nvContentPartPr>
              <p14:xfrm>
                <a:off x="4607149" y="6430484"/>
                <a:ext cx="23040" cy="94680"/>
              </p14:xfrm>
            </p:contentPart>
          </mc:Choice>
          <mc:Fallback xmlns="">
            <p:pic>
              <p:nvPicPr>
                <p:cNvPr id="131" name="Freihand 130">
                  <a:extLst>
                    <a:ext uri="{FF2B5EF4-FFF2-40B4-BE49-F238E27FC236}">
                      <a16:creationId xmlns:a16="http://schemas.microsoft.com/office/drawing/2014/main" id="{6E1222A1-5658-7F1A-37DB-18350EDDC38E}"/>
                    </a:ext>
                  </a:extLst>
                </p:cNvPr>
                <p:cNvPicPr/>
                <p:nvPr/>
              </p:nvPicPr>
              <p:blipFill>
                <a:blip r:embed="rId215"/>
                <a:stretch>
                  <a:fillRect/>
                </a:stretch>
              </p:blipFill>
              <p:spPr>
                <a:xfrm>
                  <a:off x="4598509" y="6421484"/>
                  <a:ext cx="40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 name="Freihand 131">
                  <a:extLst>
                    <a:ext uri="{FF2B5EF4-FFF2-40B4-BE49-F238E27FC236}">
                      <a16:creationId xmlns:a16="http://schemas.microsoft.com/office/drawing/2014/main" id="{9F799ACC-588F-39CE-8767-9B2771D77DAF}"/>
                    </a:ext>
                  </a:extLst>
                </p14:cNvPr>
                <p14:cNvContentPartPr/>
                <p14:nvPr/>
              </p14:nvContentPartPr>
              <p14:xfrm>
                <a:off x="4607869" y="6394844"/>
                <a:ext cx="84960" cy="162000"/>
              </p14:xfrm>
            </p:contentPart>
          </mc:Choice>
          <mc:Fallback xmlns="">
            <p:pic>
              <p:nvPicPr>
                <p:cNvPr id="132" name="Freihand 131">
                  <a:extLst>
                    <a:ext uri="{FF2B5EF4-FFF2-40B4-BE49-F238E27FC236}">
                      <a16:creationId xmlns:a16="http://schemas.microsoft.com/office/drawing/2014/main" id="{9F799ACC-588F-39CE-8767-9B2771D77DAF}"/>
                    </a:ext>
                  </a:extLst>
                </p:cNvPr>
                <p:cNvPicPr/>
                <p:nvPr/>
              </p:nvPicPr>
              <p:blipFill>
                <a:blip r:embed="rId217"/>
                <a:stretch>
                  <a:fillRect/>
                </a:stretch>
              </p:blipFill>
              <p:spPr>
                <a:xfrm>
                  <a:off x="4598869" y="6386204"/>
                  <a:ext cx="1026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3" name="Freihand 132">
                  <a:extLst>
                    <a:ext uri="{FF2B5EF4-FFF2-40B4-BE49-F238E27FC236}">
                      <a16:creationId xmlns:a16="http://schemas.microsoft.com/office/drawing/2014/main" id="{F949412D-AB44-AAF5-1C80-2132B8F26DB8}"/>
                    </a:ext>
                  </a:extLst>
                </p14:cNvPr>
                <p14:cNvContentPartPr/>
                <p14:nvPr/>
              </p14:nvContentPartPr>
              <p14:xfrm>
                <a:off x="4723789" y="6409604"/>
                <a:ext cx="93240" cy="115920"/>
              </p14:xfrm>
            </p:contentPart>
          </mc:Choice>
          <mc:Fallback xmlns="">
            <p:pic>
              <p:nvPicPr>
                <p:cNvPr id="133" name="Freihand 132">
                  <a:extLst>
                    <a:ext uri="{FF2B5EF4-FFF2-40B4-BE49-F238E27FC236}">
                      <a16:creationId xmlns:a16="http://schemas.microsoft.com/office/drawing/2014/main" id="{F949412D-AB44-AAF5-1C80-2132B8F26DB8}"/>
                    </a:ext>
                  </a:extLst>
                </p:cNvPr>
                <p:cNvPicPr/>
                <p:nvPr/>
              </p:nvPicPr>
              <p:blipFill>
                <a:blip r:embed="rId219"/>
                <a:stretch>
                  <a:fillRect/>
                </a:stretch>
              </p:blipFill>
              <p:spPr>
                <a:xfrm>
                  <a:off x="4715149" y="6400964"/>
                  <a:ext cx="110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4" name="Freihand 133">
                  <a:extLst>
                    <a:ext uri="{FF2B5EF4-FFF2-40B4-BE49-F238E27FC236}">
                      <a16:creationId xmlns:a16="http://schemas.microsoft.com/office/drawing/2014/main" id="{D2D37D92-A169-92CA-5A92-C37A21D218D8}"/>
                    </a:ext>
                  </a:extLst>
                </p14:cNvPr>
                <p14:cNvContentPartPr/>
                <p14:nvPr/>
              </p14:nvContentPartPr>
              <p14:xfrm>
                <a:off x="4833229" y="6300884"/>
                <a:ext cx="191520" cy="164880"/>
              </p14:xfrm>
            </p:contentPart>
          </mc:Choice>
          <mc:Fallback xmlns="">
            <p:pic>
              <p:nvPicPr>
                <p:cNvPr id="134" name="Freihand 133">
                  <a:extLst>
                    <a:ext uri="{FF2B5EF4-FFF2-40B4-BE49-F238E27FC236}">
                      <a16:creationId xmlns:a16="http://schemas.microsoft.com/office/drawing/2014/main" id="{D2D37D92-A169-92CA-5A92-C37A21D218D8}"/>
                    </a:ext>
                  </a:extLst>
                </p:cNvPr>
                <p:cNvPicPr/>
                <p:nvPr/>
              </p:nvPicPr>
              <p:blipFill>
                <a:blip r:embed="rId221"/>
                <a:stretch>
                  <a:fillRect/>
                </a:stretch>
              </p:blipFill>
              <p:spPr>
                <a:xfrm>
                  <a:off x="4824589" y="6291884"/>
                  <a:ext cx="209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 name="Freihand 134">
                  <a:extLst>
                    <a:ext uri="{FF2B5EF4-FFF2-40B4-BE49-F238E27FC236}">
                      <a16:creationId xmlns:a16="http://schemas.microsoft.com/office/drawing/2014/main" id="{3C4D1B58-EF78-75F1-28B7-F02C21823835}"/>
                    </a:ext>
                  </a:extLst>
                </p14:cNvPr>
                <p14:cNvContentPartPr/>
                <p14:nvPr/>
              </p14:nvContentPartPr>
              <p14:xfrm>
                <a:off x="5147869" y="6199724"/>
                <a:ext cx="181080" cy="196920"/>
              </p14:xfrm>
            </p:contentPart>
          </mc:Choice>
          <mc:Fallback xmlns="">
            <p:pic>
              <p:nvPicPr>
                <p:cNvPr id="135" name="Freihand 134">
                  <a:extLst>
                    <a:ext uri="{FF2B5EF4-FFF2-40B4-BE49-F238E27FC236}">
                      <a16:creationId xmlns:a16="http://schemas.microsoft.com/office/drawing/2014/main" id="{3C4D1B58-EF78-75F1-28B7-F02C21823835}"/>
                    </a:ext>
                  </a:extLst>
                </p:cNvPr>
                <p:cNvPicPr/>
                <p:nvPr/>
              </p:nvPicPr>
              <p:blipFill>
                <a:blip r:embed="rId223"/>
                <a:stretch>
                  <a:fillRect/>
                </a:stretch>
              </p:blipFill>
              <p:spPr>
                <a:xfrm>
                  <a:off x="5139229" y="6191084"/>
                  <a:ext cx="1987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2AFE6CCA-91E2-6E51-6B7D-60EE8E1D3668}"/>
                    </a:ext>
                  </a:extLst>
                </p14:cNvPr>
                <p14:cNvContentPartPr/>
                <p14:nvPr/>
              </p14:nvContentPartPr>
              <p14:xfrm>
                <a:off x="5342629" y="6125204"/>
                <a:ext cx="193320" cy="199080"/>
              </p14:xfrm>
            </p:contentPart>
          </mc:Choice>
          <mc:Fallback xmlns="">
            <p:pic>
              <p:nvPicPr>
                <p:cNvPr id="136" name="Freihand 135">
                  <a:extLst>
                    <a:ext uri="{FF2B5EF4-FFF2-40B4-BE49-F238E27FC236}">
                      <a16:creationId xmlns:a16="http://schemas.microsoft.com/office/drawing/2014/main" id="{2AFE6CCA-91E2-6E51-6B7D-60EE8E1D3668}"/>
                    </a:ext>
                  </a:extLst>
                </p:cNvPr>
                <p:cNvPicPr/>
                <p:nvPr/>
              </p:nvPicPr>
              <p:blipFill>
                <a:blip r:embed="rId225"/>
                <a:stretch>
                  <a:fillRect/>
                </a:stretch>
              </p:blipFill>
              <p:spPr>
                <a:xfrm>
                  <a:off x="5333989" y="6116564"/>
                  <a:ext cx="210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A23FDACE-05D2-8BBE-D8E1-188AA9D233E9}"/>
                    </a:ext>
                  </a:extLst>
                </p14:cNvPr>
                <p14:cNvContentPartPr/>
                <p14:nvPr/>
              </p14:nvContentPartPr>
              <p14:xfrm>
                <a:off x="4946269" y="6587444"/>
                <a:ext cx="176400" cy="171360"/>
              </p14:xfrm>
            </p:contentPart>
          </mc:Choice>
          <mc:Fallback xmlns="">
            <p:pic>
              <p:nvPicPr>
                <p:cNvPr id="138" name="Freihand 137">
                  <a:extLst>
                    <a:ext uri="{FF2B5EF4-FFF2-40B4-BE49-F238E27FC236}">
                      <a16:creationId xmlns:a16="http://schemas.microsoft.com/office/drawing/2014/main" id="{A23FDACE-05D2-8BBE-D8E1-188AA9D233E9}"/>
                    </a:ext>
                  </a:extLst>
                </p:cNvPr>
                <p:cNvPicPr/>
                <p:nvPr/>
              </p:nvPicPr>
              <p:blipFill>
                <a:blip r:embed="rId227"/>
                <a:stretch>
                  <a:fillRect/>
                </a:stretch>
              </p:blipFill>
              <p:spPr>
                <a:xfrm>
                  <a:off x="4937269" y="6578804"/>
                  <a:ext cx="194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142E4A93-AB32-1D96-049B-B12C529C1176}"/>
                    </a:ext>
                  </a:extLst>
                </p14:cNvPr>
                <p14:cNvContentPartPr/>
                <p14:nvPr/>
              </p14:nvContentPartPr>
              <p14:xfrm>
                <a:off x="5155069" y="6486644"/>
                <a:ext cx="174240" cy="214560"/>
              </p14:xfrm>
            </p:contentPart>
          </mc:Choice>
          <mc:Fallback xmlns="">
            <p:pic>
              <p:nvPicPr>
                <p:cNvPr id="139" name="Freihand 138">
                  <a:extLst>
                    <a:ext uri="{FF2B5EF4-FFF2-40B4-BE49-F238E27FC236}">
                      <a16:creationId xmlns:a16="http://schemas.microsoft.com/office/drawing/2014/main" id="{142E4A93-AB32-1D96-049B-B12C529C1176}"/>
                    </a:ext>
                  </a:extLst>
                </p:cNvPr>
                <p:cNvPicPr/>
                <p:nvPr/>
              </p:nvPicPr>
              <p:blipFill>
                <a:blip r:embed="rId229"/>
                <a:stretch>
                  <a:fillRect/>
                </a:stretch>
              </p:blipFill>
              <p:spPr>
                <a:xfrm>
                  <a:off x="5146429" y="6478004"/>
                  <a:ext cx="191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DA56ECF9-173A-34FC-5EC9-53277738D9C4}"/>
                    </a:ext>
                  </a:extLst>
                </p14:cNvPr>
                <p14:cNvContentPartPr/>
                <p14:nvPr/>
              </p14:nvContentPartPr>
              <p14:xfrm>
                <a:off x="5402389" y="6621284"/>
                <a:ext cx="5400" cy="16920"/>
              </p14:xfrm>
            </p:contentPart>
          </mc:Choice>
          <mc:Fallback xmlns="">
            <p:pic>
              <p:nvPicPr>
                <p:cNvPr id="140" name="Freihand 139">
                  <a:extLst>
                    <a:ext uri="{FF2B5EF4-FFF2-40B4-BE49-F238E27FC236}">
                      <a16:creationId xmlns:a16="http://schemas.microsoft.com/office/drawing/2014/main" id="{DA56ECF9-173A-34FC-5EC9-53277738D9C4}"/>
                    </a:ext>
                  </a:extLst>
                </p:cNvPr>
                <p:cNvPicPr/>
                <p:nvPr/>
              </p:nvPicPr>
              <p:blipFill>
                <a:blip r:embed="rId231"/>
                <a:stretch>
                  <a:fillRect/>
                </a:stretch>
              </p:blipFill>
              <p:spPr>
                <a:xfrm>
                  <a:off x="5393389" y="6612284"/>
                  <a:ext cx="230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Freihand 141">
                  <a:extLst>
                    <a:ext uri="{FF2B5EF4-FFF2-40B4-BE49-F238E27FC236}">
                      <a16:creationId xmlns:a16="http://schemas.microsoft.com/office/drawing/2014/main" id="{9422D5DB-7FF8-5386-FF18-9C57E343AEB3}"/>
                    </a:ext>
                  </a:extLst>
                </p14:cNvPr>
                <p14:cNvContentPartPr/>
                <p14:nvPr/>
              </p14:nvContentPartPr>
              <p14:xfrm>
                <a:off x="5462149" y="6444524"/>
                <a:ext cx="86040" cy="128160"/>
              </p14:xfrm>
            </p:contentPart>
          </mc:Choice>
          <mc:Fallback xmlns="">
            <p:pic>
              <p:nvPicPr>
                <p:cNvPr id="142" name="Freihand 141">
                  <a:extLst>
                    <a:ext uri="{FF2B5EF4-FFF2-40B4-BE49-F238E27FC236}">
                      <a16:creationId xmlns:a16="http://schemas.microsoft.com/office/drawing/2014/main" id="{9422D5DB-7FF8-5386-FF18-9C57E343AEB3}"/>
                    </a:ext>
                  </a:extLst>
                </p:cNvPr>
                <p:cNvPicPr/>
                <p:nvPr/>
              </p:nvPicPr>
              <p:blipFill>
                <a:blip r:embed="rId233"/>
                <a:stretch>
                  <a:fillRect/>
                </a:stretch>
              </p:blipFill>
              <p:spPr>
                <a:xfrm>
                  <a:off x="5453149" y="6435524"/>
                  <a:ext cx="103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Freihand 142">
                  <a:extLst>
                    <a:ext uri="{FF2B5EF4-FFF2-40B4-BE49-F238E27FC236}">
                      <a16:creationId xmlns:a16="http://schemas.microsoft.com/office/drawing/2014/main" id="{CCE3816C-F5D4-5ED9-B821-5F4E6DA137AC}"/>
                    </a:ext>
                  </a:extLst>
                </p14:cNvPr>
                <p14:cNvContentPartPr/>
                <p14:nvPr/>
              </p14:nvContentPartPr>
              <p14:xfrm>
                <a:off x="5382229" y="6411404"/>
                <a:ext cx="194400" cy="183600"/>
              </p14:xfrm>
            </p:contentPart>
          </mc:Choice>
          <mc:Fallback xmlns="">
            <p:pic>
              <p:nvPicPr>
                <p:cNvPr id="143" name="Freihand 142">
                  <a:extLst>
                    <a:ext uri="{FF2B5EF4-FFF2-40B4-BE49-F238E27FC236}">
                      <a16:creationId xmlns:a16="http://schemas.microsoft.com/office/drawing/2014/main" id="{CCE3816C-F5D4-5ED9-B821-5F4E6DA137AC}"/>
                    </a:ext>
                  </a:extLst>
                </p:cNvPr>
                <p:cNvPicPr/>
                <p:nvPr/>
              </p:nvPicPr>
              <p:blipFill>
                <a:blip r:embed="rId235"/>
                <a:stretch>
                  <a:fillRect/>
                </a:stretch>
              </p:blipFill>
              <p:spPr>
                <a:xfrm>
                  <a:off x="5373589" y="6402404"/>
                  <a:ext cx="2120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4" name="Freihand 143">
                  <a:extLst>
                    <a:ext uri="{FF2B5EF4-FFF2-40B4-BE49-F238E27FC236}">
                      <a16:creationId xmlns:a16="http://schemas.microsoft.com/office/drawing/2014/main" id="{29BA4640-9C50-6C92-B5C0-17B5CBE86A6C}"/>
                    </a:ext>
                  </a:extLst>
                </p14:cNvPr>
                <p14:cNvContentPartPr/>
                <p14:nvPr/>
              </p14:nvContentPartPr>
              <p14:xfrm>
                <a:off x="5570149" y="6429764"/>
                <a:ext cx="31320" cy="61920"/>
              </p14:xfrm>
            </p:contentPart>
          </mc:Choice>
          <mc:Fallback xmlns="">
            <p:pic>
              <p:nvPicPr>
                <p:cNvPr id="144" name="Freihand 143">
                  <a:extLst>
                    <a:ext uri="{FF2B5EF4-FFF2-40B4-BE49-F238E27FC236}">
                      <a16:creationId xmlns:a16="http://schemas.microsoft.com/office/drawing/2014/main" id="{29BA4640-9C50-6C92-B5C0-17B5CBE86A6C}"/>
                    </a:ext>
                  </a:extLst>
                </p:cNvPr>
                <p:cNvPicPr/>
                <p:nvPr/>
              </p:nvPicPr>
              <p:blipFill>
                <a:blip r:embed="rId237"/>
                <a:stretch>
                  <a:fillRect/>
                </a:stretch>
              </p:blipFill>
              <p:spPr>
                <a:xfrm>
                  <a:off x="5561149" y="6421124"/>
                  <a:ext cx="48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74306C18-817F-6AB0-C318-2A91028CBF75}"/>
                    </a:ext>
                  </a:extLst>
                </p14:cNvPr>
                <p14:cNvContentPartPr/>
                <p14:nvPr/>
              </p14:nvContentPartPr>
              <p14:xfrm>
                <a:off x="5584549" y="6322124"/>
                <a:ext cx="84600" cy="139320"/>
              </p14:xfrm>
            </p:contentPart>
          </mc:Choice>
          <mc:Fallback xmlns="">
            <p:pic>
              <p:nvPicPr>
                <p:cNvPr id="145" name="Freihand 144">
                  <a:extLst>
                    <a:ext uri="{FF2B5EF4-FFF2-40B4-BE49-F238E27FC236}">
                      <a16:creationId xmlns:a16="http://schemas.microsoft.com/office/drawing/2014/main" id="{74306C18-817F-6AB0-C318-2A91028CBF75}"/>
                    </a:ext>
                  </a:extLst>
                </p:cNvPr>
                <p:cNvPicPr/>
                <p:nvPr/>
              </p:nvPicPr>
              <p:blipFill>
                <a:blip r:embed="rId239"/>
                <a:stretch>
                  <a:fillRect/>
                </a:stretch>
              </p:blipFill>
              <p:spPr>
                <a:xfrm>
                  <a:off x="5575549" y="6313124"/>
                  <a:ext cx="102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42156D63-F207-7CDC-8D3B-CF3B60F1EA25}"/>
                    </a:ext>
                  </a:extLst>
                </p14:cNvPr>
                <p14:cNvContentPartPr/>
                <p14:nvPr/>
              </p14:nvContentPartPr>
              <p14:xfrm>
                <a:off x="5678509" y="6381524"/>
                <a:ext cx="136080" cy="48600"/>
              </p14:xfrm>
            </p:contentPart>
          </mc:Choice>
          <mc:Fallback xmlns="">
            <p:pic>
              <p:nvPicPr>
                <p:cNvPr id="146" name="Freihand 145">
                  <a:extLst>
                    <a:ext uri="{FF2B5EF4-FFF2-40B4-BE49-F238E27FC236}">
                      <a16:creationId xmlns:a16="http://schemas.microsoft.com/office/drawing/2014/main" id="{42156D63-F207-7CDC-8D3B-CF3B60F1EA25}"/>
                    </a:ext>
                  </a:extLst>
                </p:cNvPr>
                <p:cNvPicPr/>
                <p:nvPr/>
              </p:nvPicPr>
              <p:blipFill>
                <a:blip r:embed="rId241"/>
                <a:stretch>
                  <a:fillRect/>
                </a:stretch>
              </p:blipFill>
              <p:spPr>
                <a:xfrm>
                  <a:off x="5669509" y="6372524"/>
                  <a:ext cx="153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8" name="Freihand 147">
                  <a:extLst>
                    <a:ext uri="{FF2B5EF4-FFF2-40B4-BE49-F238E27FC236}">
                      <a16:creationId xmlns:a16="http://schemas.microsoft.com/office/drawing/2014/main" id="{AFBAA07F-5E0D-147F-8614-EC73DBC08671}"/>
                    </a:ext>
                  </a:extLst>
                </p14:cNvPr>
                <p14:cNvContentPartPr/>
                <p14:nvPr/>
              </p14:nvContentPartPr>
              <p14:xfrm>
                <a:off x="6016549" y="6094244"/>
                <a:ext cx="161640" cy="114120"/>
              </p14:xfrm>
            </p:contentPart>
          </mc:Choice>
          <mc:Fallback xmlns="">
            <p:pic>
              <p:nvPicPr>
                <p:cNvPr id="148" name="Freihand 147">
                  <a:extLst>
                    <a:ext uri="{FF2B5EF4-FFF2-40B4-BE49-F238E27FC236}">
                      <a16:creationId xmlns:a16="http://schemas.microsoft.com/office/drawing/2014/main" id="{AFBAA07F-5E0D-147F-8614-EC73DBC08671}"/>
                    </a:ext>
                  </a:extLst>
                </p:cNvPr>
                <p:cNvPicPr/>
                <p:nvPr/>
              </p:nvPicPr>
              <p:blipFill>
                <a:blip r:embed="rId243"/>
                <a:stretch>
                  <a:fillRect/>
                </a:stretch>
              </p:blipFill>
              <p:spPr>
                <a:xfrm>
                  <a:off x="6007909" y="6085244"/>
                  <a:ext cx="179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 name="Freihand 148">
                  <a:extLst>
                    <a:ext uri="{FF2B5EF4-FFF2-40B4-BE49-F238E27FC236}">
                      <a16:creationId xmlns:a16="http://schemas.microsoft.com/office/drawing/2014/main" id="{1999CA25-34ED-7133-2BEF-CE074C3549B4}"/>
                    </a:ext>
                  </a:extLst>
                </p14:cNvPr>
                <p14:cNvContentPartPr/>
                <p14:nvPr/>
              </p14:nvContentPartPr>
              <p14:xfrm>
                <a:off x="6041029" y="6208004"/>
                <a:ext cx="194760" cy="79200"/>
              </p14:xfrm>
            </p:contentPart>
          </mc:Choice>
          <mc:Fallback xmlns="">
            <p:pic>
              <p:nvPicPr>
                <p:cNvPr id="149" name="Freihand 148">
                  <a:extLst>
                    <a:ext uri="{FF2B5EF4-FFF2-40B4-BE49-F238E27FC236}">
                      <a16:creationId xmlns:a16="http://schemas.microsoft.com/office/drawing/2014/main" id="{1999CA25-34ED-7133-2BEF-CE074C3549B4}"/>
                    </a:ext>
                  </a:extLst>
                </p:cNvPr>
                <p:cNvPicPr/>
                <p:nvPr/>
              </p:nvPicPr>
              <p:blipFill>
                <a:blip r:embed="rId245"/>
                <a:stretch>
                  <a:fillRect/>
                </a:stretch>
              </p:blipFill>
              <p:spPr>
                <a:xfrm>
                  <a:off x="6032389" y="6199004"/>
                  <a:ext cx="212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2" name="Freihand 161">
                  <a:extLst>
                    <a:ext uri="{FF2B5EF4-FFF2-40B4-BE49-F238E27FC236}">
                      <a16:creationId xmlns:a16="http://schemas.microsoft.com/office/drawing/2014/main" id="{DB323318-5CFA-98C1-5666-68855A9F567E}"/>
                    </a:ext>
                  </a:extLst>
                </p14:cNvPr>
                <p14:cNvContentPartPr/>
                <p14:nvPr/>
              </p14:nvContentPartPr>
              <p14:xfrm>
                <a:off x="5519389" y="6669524"/>
                <a:ext cx="215280" cy="204480"/>
              </p14:xfrm>
            </p:contentPart>
          </mc:Choice>
          <mc:Fallback xmlns="">
            <p:pic>
              <p:nvPicPr>
                <p:cNvPr id="162" name="Freihand 161">
                  <a:extLst>
                    <a:ext uri="{FF2B5EF4-FFF2-40B4-BE49-F238E27FC236}">
                      <a16:creationId xmlns:a16="http://schemas.microsoft.com/office/drawing/2014/main" id="{DB323318-5CFA-98C1-5666-68855A9F567E}"/>
                    </a:ext>
                  </a:extLst>
                </p:cNvPr>
                <p:cNvPicPr/>
                <p:nvPr/>
              </p:nvPicPr>
              <p:blipFill>
                <a:blip r:embed="rId247"/>
                <a:stretch>
                  <a:fillRect/>
                </a:stretch>
              </p:blipFill>
              <p:spPr>
                <a:xfrm>
                  <a:off x="5510389" y="6660884"/>
                  <a:ext cx="232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3" name="Freihand 162">
                  <a:extLst>
                    <a:ext uri="{FF2B5EF4-FFF2-40B4-BE49-F238E27FC236}">
                      <a16:creationId xmlns:a16="http://schemas.microsoft.com/office/drawing/2014/main" id="{1DF002D6-215B-F1B0-EB73-5FF0B2418631}"/>
                    </a:ext>
                  </a:extLst>
                </p14:cNvPr>
                <p14:cNvContentPartPr/>
                <p14:nvPr/>
              </p14:nvContentPartPr>
              <p14:xfrm>
                <a:off x="5692909" y="6670604"/>
                <a:ext cx="47160" cy="97200"/>
              </p14:xfrm>
            </p:contentPart>
          </mc:Choice>
          <mc:Fallback xmlns="">
            <p:pic>
              <p:nvPicPr>
                <p:cNvPr id="163" name="Freihand 162">
                  <a:extLst>
                    <a:ext uri="{FF2B5EF4-FFF2-40B4-BE49-F238E27FC236}">
                      <a16:creationId xmlns:a16="http://schemas.microsoft.com/office/drawing/2014/main" id="{1DF002D6-215B-F1B0-EB73-5FF0B2418631}"/>
                    </a:ext>
                  </a:extLst>
                </p:cNvPr>
                <p:cNvPicPr/>
                <p:nvPr/>
              </p:nvPicPr>
              <p:blipFill>
                <a:blip r:embed="rId249"/>
                <a:stretch>
                  <a:fillRect/>
                </a:stretch>
              </p:blipFill>
              <p:spPr>
                <a:xfrm>
                  <a:off x="5683909" y="6661964"/>
                  <a:ext cx="64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4" name="Freihand 163">
                  <a:extLst>
                    <a:ext uri="{FF2B5EF4-FFF2-40B4-BE49-F238E27FC236}">
                      <a16:creationId xmlns:a16="http://schemas.microsoft.com/office/drawing/2014/main" id="{C3941F00-9077-5F75-054D-21221AEFAB59}"/>
                    </a:ext>
                  </a:extLst>
                </p14:cNvPr>
                <p14:cNvContentPartPr/>
                <p14:nvPr/>
              </p14:nvContentPartPr>
              <p14:xfrm>
                <a:off x="5781829" y="6511844"/>
                <a:ext cx="205200" cy="232920"/>
              </p14:xfrm>
            </p:contentPart>
          </mc:Choice>
          <mc:Fallback xmlns="">
            <p:pic>
              <p:nvPicPr>
                <p:cNvPr id="164" name="Freihand 163">
                  <a:extLst>
                    <a:ext uri="{FF2B5EF4-FFF2-40B4-BE49-F238E27FC236}">
                      <a16:creationId xmlns:a16="http://schemas.microsoft.com/office/drawing/2014/main" id="{C3941F00-9077-5F75-054D-21221AEFAB59}"/>
                    </a:ext>
                  </a:extLst>
                </p:cNvPr>
                <p:cNvPicPr/>
                <p:nvPr/>
              </p:nvPicPr>
              <p:blipFill>
                <a:blip r:embed="rId251"/>
                <a:stretch>
                  <a:fillRect/>
                </a:stretch>
              </p:blipFill>
              <p:spPr>
                <a:xfrm>
                  <a:off x="5772829" y="6502844"/>
                  <a:ext cx="222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1" name="Freihand 120">
                  <a:extLst>
                    <a:ext uri="{FF2B5EF4-FFF2-40B4-BE49-F238E27FC236}">
                      <a16:creationId xmlns:a16="http://schemas.microsoft.com/office/drawing/2014/main" id="{2FAB091E-8AC7-4C23-85F6-A79F47061E73}"/>
                    </a:ext>
                  </a:extLst>
                </p14:cNvPr>
                <p14:cNvContentPartPr/>
                <p14:nvPr/>
              </p14:nvContentPartPr>
              <p14:xfrm>
                <a:off x="6289429" y="5536604"/>
                <a:ext cx="119880" cy="174240"/>
              </p14:xfrm>
            </p:contentPart>
          </mc:Choice>
          <mc:Fallback xmlns="">
            <p:pic>
              <p:nvPicPr>
                <p:cNvPr id="121" name="Freihand 120">
                  <a:extLst>
                    <a:ext uri="{FF2B5EF4-FFF2-40B4-BE49-F238E27FC236}">
                      <a16:creationId xmlns:a16="http://schemas.microsoft.com/office/drawing/2014/main" id="{2FAB091E-8AC7-4C23-85F6-A79F47061E73}"/>
                    </a:ext>
                  </a:extLst>
                </p:cNvPr>
                <p:cNvPicPr/>
                <p:nvPr/>
              </p:nvPicPr>
              <p:blipFill>
                <a:blip r:embed="rId253"/>
                <a:stretch>
                  <a:fillRect/>
                </a:stretch>
              </p:blipFill>
              <p:spPr>
                <a:xfrm>
                  <a:off x="6280789" y="5527604"/>
                  <a:ext cx="137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22" name="Freihand 121">
                  <a:extLst>
                    <a:ext uri="{FF2B5EF4-FFF2-40B4-BE49-F238E27FC236}">
                      <a16:creationId xmlns:a16="http://schemas.microsoft.com/office/drawing/2014/main" id="{B96C03B4-CFC3-5E4F-6A20-0EDF02A83B82}"/>
                    </a:ext>
                  </a:extLst>
                </p14:cNvPr>
                <p14:cNvContentPartPr/>
                <p14:nvPr/>
              </p14:nvContentPartPr>
              <p14:xfrm>
                <a:off x="6475549" y="5616524"/>
                <a:ext cx="21600" cy="132840"/>
              </p14:xfrm>
            </p:contentPart>
          </mc:Choice>
          <mc:Fallback xmlns="">
            <p:pic>
              <p:nvPicPr>
                <p:cNvPr id="122" name="Freihand 121">
                  <a:extLst>
                    <a:ext uri="{FF2B5EF4-FFF2-40B4-BE49-F238E27FC236}">
                      <a16:creationId xmlns:a16="http://schemas.microsoft.com/office/drawing/2014/main" id="{B96C03B4-CFC3-5E4F-6A20-0EDF02A83B82}"/>
                    </a:ext>
                  </a:extLst>
                </p:cNvPr>
                <p:cNvPicPr/>
                <p:nvPr/>
              </p:nvPicPr>
              <p:blipFill>
                <a:blip r:embed="rId255"/>
                <a:stretch>
                  <a:fillRect/>
                </a:stretch>
              </p:blipFill>
              <p:spPr>
                <a:xfrm>
                  <a:off x="6466909" y="5607884"/>
                  <a:ext cx="39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23" name="Freihand 122">
                  <a:extLst>
                    <a:ext uri="{FF2B5EF4-FFF2-40B4-BE49-F238E27FC236}">
                      <a16:creationId xmlns:a16="http://schemas.microsoft.com/office/drawing/2014/main" id="{AA10F915-807A-9CCE-C820-17FF40827465}"/>
                    </a:ext>
                  </a:extLst>
                </p14:cNvPr>
                <p14:cNvContentPartPr/>
                <p14:nvPr/>
              </p14:nvContentPartPr>
              <p14:xfrm>
                <a:off x="6554389" y="5477564"/>
                <a:ext cx="122040" cy="156240"/>
              </p14:xfrm>
            </p:contentPart>
          </mc:Choice>
          <mc:Fallback xmlns="">
            <p:pic>
              <p:nvPicPr>
                <p:cNvPr id="123" name="Freihand 122">
                  <a:extLst>
                    <a:ext uri="{FF2B5EF4-FFF2-40B4-BE49-F238E27FC236}">
                      <a16:creationId xmlns:a16="http://schemas.microsoft.com/office/drawing/2014/main" id="{AA10F915-807A-9CCE-C820-17FF40827465}"/>
                    </a:ext>
                  </a:extLst>
                </p:cNvPr>
                <p:cNvPicPr/>
                <p:nvPr/>
              </p:nvPicPr>
              <p:blipFill>
                <a:blip r:embed="rId257"/>
                <a:stretch>
                  <a:fillRect/>
                </a:stretch>
              </p:blipFill>
              <p:spPr>
                <a:xfrm>
                  <a:off x="6545749" y="5468924"/>
                  <a:ext cx="139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0" name="Freihand 169">
                  <a:extLst>
                    <a:ext uri="{FF2B5EF4-FFF2-40B4-BE49-F238E27FC236}">
                      <a16:creationId xmlns:a16="http://schemas.microsoft.com/office/drawing/2014/main" id="{F8DBF322-5FED-9732-9CDE-810A67CE53F7}"/>
                    </a:ext>
                  </a:extLst>
                </p14:cNvPr>
                <p14:cNvContentPartPr/>
                <p14:nvPr/>
              </p14:nvContentPartPr>
              <p14:xfrm>
                <a:off x="6365749" y="5586644"/>
                <a:ext cx="6120" cy="6480"/>
              </p14:xfrm>
            </p:contentPart>
          </mc:Choice>
          <mc:Fallback xmlns="">
            <p:pic>
              <p:nvPicPr>
                <p:cNvPr id="170" name="Freihand 169">
                  <a:extLst>
                    <a:ext uri="{FF2B5EF4-FFF2-40B4-BE49-F238E27FC236}">
                      <a16:creationId xmlns:a16="http://schemas.microsoft.com/office/drawing/2014/main" id="{F8DBF322-5FED-9732-9CDE-810A67CE53F7}"/>
                    </a:ext>
                  </a:extLst>
                </p:cNvPr>
                <p:cNvPicPr/>
                <p:nvPr/>
              </p:nvPicPr>
              <p:blipFill>
                <a:blip r:embed="rId259"/>
                <a:stretch>
                  <a:fillRect/>
                </a:stretch>
              </p:blipFill>
              <p:spPr>
                <a:xfrm>
                  <a:off x="6356749" y="5578004"/>
                  <a:ext cx="23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1" name="Freihand 170">
                  <a:extLst>
                    <a:ext uri="{FF2B5EF4-FFF2-40B4-BE49-F238E27FC236}">
                      <a16:creationId xmlns:a16="http://schemas.microsoft.com/office/drawing/2014/main" id="{4F13D238-19C7-2856-B7CE-4EF4DD72BF3B}"/>
                    </a:ext>
                  </a:extLst>
                </p14:cNvPr>
                <p14:cNvContentPartPr/>
                <p14:nvPr/>
              </p14:nvContentPartPr>
              <p14:xfrm>
                <a:off x="6692269" y="6291884"/>
                <a:ext cx="3600" cy="11880"/>
              </p14:xfrm>
            </p:contentPart>
          </mc:Choice>
          <mc:Fallback xmlns="">
            <p:pic>
              <p:nvPicPr>
                <p:cNvPr id="171" name="Freihand 170">
                  <a:extLst>
                    <a:ext uri="{FF2B5EF4-FFF2-40B4-BE49-F238E27FC236}">
                      <a16:creationId xmlns:a16="http://schemas.microsoft.com/office/drawing/2014/main" id="{4F13D238-19C7-2856-B7CE-4EF4DD72BF3B}"/>
                    </a:ext>
                  </a:extLst>
                </p:cNvPr>
                <p:cNvPicPr/>
                <p:nvPr/>
              </p:nvPicPr>
              <p:blipFill>
                <a:blip r:embed="rId261"/>
                <a:stretch>
                  <a:fillRect/>
                </a:stretch>
              </p:blipFill>
              <p:spPr>
                <a:xfrm>
                  <a:off x="6683629" y="6283244"/>
                  <a:ext cx="21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3" name="Freihand 172">
                  <a:extLst>
                    <a:ext uri="{FF2B5EF4-FFF2-40B4-BE49-F238E27FC236}">
                      <a16:creationId xmlns:a16="http://schemas.microsoft.com/office/drawing/2014/main" id="{0E6F3D04-97C8-8962-BAF5-57F74B8DECB1}"/>
                    </a:ext>
                  </a:extLst>
                </p14:cNvPr>
                <p14:cNvContentPartPr/>
                <p14:nvPr/>
              </p14:nvContentPartPr>
              <p14:xfrm>
                <a:off x="6500749" y="5162564"/>
                <a:ext cx="24120" cy="21960"/>
              </p14:xfrm>
            </p:contentPart>
          </mc:Choice>
          <mc:Fallback xmlns="">
            <p:pic>
              <p:nvPicPr>
                <p:cNvPr id="173" name="Freihand 172">
                  <a:extLst>
                    <a:ext uri="{FF2B5EF4-FFF2-40B4-BE49-F238E27FC236}">
                      <a16:creationId xmlns:a16="http://schemas.microsoft.com/office/drawing/2014/main" id="{0E6F3D04-97C8-8962-BAF5-57F74B8DECB1}"/>
                    </a:ext>
                  </a:extLst>
                </p:cNvPr>
                <p:cNvPicPr/>
                <p:nvPr/>
              </p:nvPicPr>
              <p:blipFill>
                <a:blip r:embed="rId263"/>
                <a:stretch>
                  <a:fillRect/>
                </a:stretch>
              </p:blipFill>
              <p:spPr>
                <a:xfrm>
                  <a:off x="6492109" y="5153924"/>
                  <a:ext cx="41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4" name="Freihand 173">
                  <a:extLst>
                    <a:ext uri="{FF2B5EF4-FFF2-40B4-BE49-F238E27FC236}">
                      <a16:creationId xmlns:a16="http://schemas.microsoft.com/office/drawing/2014/main" id="{F4992C9F-0DE2-3A76-45E4-110E6A8C935A}"/>
                    </a:ext>
                  </a:extLst>
                </p14:cNvPr>
                <p14:cNvContentPartPr/>
                <p14:nvPr/>
              </p14:nvContentPartPr>
              <p14:xfrm>
                <a:off x="6550429" y="6637844"/>
                <a:ext cx="200880" cy="99360"/>
              </p14:xfrm>
            </p:contentPart>
          </mc:Choice>
          <mc:Fallback xmlns="">
            <p:pic>
              <p:nvPicPr>
                <p:cNvPr id="174" name="Freihand 173">
                  <a:extLst>
                    <a:ext uri="{FF2B5EF4-FFF2-40B4-BE49-F238E27FC236}">
                      <a16:creationId xmlns:a16="http://schemas.microsoft.com/office/drawing/2014/main" id="{F4992C9F-0DE2-3A76-45E4-110E6A8C935A}"/>
                    </a:ext>
                  </a:extLst>
                </p:cNvPr>
                <p:cNvPicPr/>
                <p:nvPr/>
              </p:nvPicPr>
              <p:blipFill>
                <a:blip r:embed="rId265"/>
                <a:stretch>
                  <a:fillRect/>
                </a:stretch>
              </p:blipFill>
              <p:spPr>
                <a:xfrm>
                  <a:off x="6541429" y="6628844"/>
                  <a:ext cx="218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1F058033-9AA1-B555-84E7-210FC6F3DA70}"/>
                    </a:ext>
                  </a:extLst>
                </p14:cNvPr>
                <p14:cNvContentPartPr/>
                <p14:nvPr/>
              </p14:nvContentPartPr>
              <p14:xfrm>
                <a:off x="7109149" y="6121604"/>
                <a:ext cx="38880" cy="96840"/>
              </p14:xfrm>
            </p:contentPart>
          </mc:Choice>
          <mc:Fallback xmlns="">
            <p:pic>
              <p:nvPicPr>
                <p:cNvPr id="166" name="Freihand 165">
                  <a:extLst>
                    <a:ext uri="{FF2B5EF4-FFF2-40B4-BE49-F238E27FC236}">
                      <a16:creationId xmlns:a16="http://schemas.microsoft.com/office/drawing/2014/main" id="{1F058033-9AA1-B555-84E7-210FC6F3DA70}"/>
                    </a:ext>
                  </a:extLst>
                </p:cNvPr>
                <p:cNvPicPr/>
                <p:nvPr/>
              </p:nvPicPr>
              <p:blipFill>
                <a:blip r:embed="rId267"/>
                <a:stretch>
                  <a:fillRect/>
                </a:stretch>
              </p:blipFill>
              <p:spPr>
                <a:xfrm>
                  <a:off x="7100509" y="6112964"/>
                  <a:ext cx="56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 name="Freihand 166">
                  <a:extLst>
                    <a:ext uri="{FF2B5EF4-FFF2-40B4-BE49-F238E27FC236}">
                      <a16:creationId xmlns:a16="http://schemas.microsoft.com/office/drawing/2014/main" id="{BD2ECE8D-7994-C6CA-E832-1A463CD96565}"/>
                    </a:ext>
                  </a:extLst>
                </p14:cNvPr>
                <p14:cNvContentPartPr/>
                <p14:nvPr/>
              </p14:nvContentPartPr>
              <p14:xfrm>
                <a:off x="7020949" y="6085604"/>
                <a:ext cx="167760" cy="166680"/>
              </p14:xfrm>
            </p:contentPart>
          </mc:Choice>
          <mc:Fallback xmlns="">
            <p:pic>
              <p:nvPicPr>
                <p:cNvPr id="167" name="Freihand 166">
                  <a:extLst>
                    <a:ext uri="{FF2B5EF4-FFF2-40B4-BE49-F238E27FC236}">
                      <a16:creationId xmlns:a16="http://schemas.microsoft.com/office/drawing/2014/main" id="{BD2ECE8D-7994-C6CA-E832-1A463CD96565}"/>
                    </a:ext>
                  </a:extLst>
                </p:cNvPr>
                <p:cNvPicPr/>
                <p:nvPr/>
              </p:nvPicPr>
              <p:blipFill>
                <a:blip r:embed="rId269"/>
                <a:stretch>
                  <a:fillRect/>
                </a:stretch>
              </p:blipFill>
              <p:spPr>
                <a:xfrm>
                  <a:off x="7011949" y="6076964"/>
                  <a:ext cx="185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Freihand 167">
                  <a:extLst>
                    <a:ext uri="{FF2B5EF4-FFF2-40B4-BE49-F238E27FC236}">
                      <a16:creationId xmlns:a16="http://schemas.microsoft.com/office/drawing/2014/main" id="{7888C06A-2C64-B331-4889-6990F646A254}"/>
                    </a:ext>
                  </a:extLst>
                </p14:cNvPr>
                <p14:cNvContentPartPr/>
                <p14:nvPr/>
              </p14:nvContentPartPr>
              <p14:xfrm>
                <a:off x="7213549" y="6048524"/>
                <a:ext cx="196560" cy="136080"/>
              </p14:xfrm>
            </p:contentPart>
          </mc:Choice>
          <mc:Fallback xmlns="">
            <p:pic>
              <p:nvPicPr>
                <p:cNvPr id="168" name="Freihand 167">
                  <a:extLst>
                    <a:ext uri="{FF2B5EF4-FFF2-40B4-BE49-F238E27FC236}">
                      <a16:creationId xmlns:a16="http://schemas.microsoft.com/office/drawing/2014/main" id="{7888C06A-2C64-B331-4889-6990F646A254}"/>
                    </a:ext>
                  </a:extLst>
                </p:cNvPr>
                <p:cNvPicPr/>
                <p:nvPr/>
              </p:nvPicPr>
              <p:blipFill>
                <a:blip r:embed="rId271"/>
                <a:stretch>
                  <a:fillRect/>
                </a:stretch>
              </p:blipFill>
              <p:spPr>
                <a:xfrm>
                  <a:off x="7204549" y="6039524"/>
                  <a:ext cx="214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5" name="Freihand 174">
                  <a:extLst>
                    <a:ext uri="{FF2B5EF4-FFF2-40B4-BE49-F238E27FC236}">
                      <a16:creationId xmlns:a16="http://schemas.microsoft.com/office/drawing/2014/main" id="{5C12E05A-E2BB-ED32-D6F4-53077945B9F9}"/>
                    </a:ext>
                  </a:extLst>
                </p14:cNvPr>
                <p14:cNvContentPartPr/>
                <p14:nvPr/>
              </p14:nvContentPartPr>
              <p14:xfrm>
                <a:off x="6971269" y="6498164"/>
                <a:ext cx="85680" cy="181440"/>
              </p14:xfrm>
            </p:contentPart>
          </mc:Choice>
          <mc:Fallback xmlns="">
            <p:pic>
              <p:nvPicPr>
                <p:cNvPr id="175" name="Freihand 174">
                  <a:extLst>
                    <a:ext uri="{FF2B5EF4-FFF2-40B4-BE49-F238E27FC236}">
                      <a16:creationId xmlns:a16="http://schemas.microsoft.com/office/drawing/2014/main" id="{5C12E05A-E2BB-ED32-D6F4-53077945B9F9}"/>
                    </a:ext>
                  </a:extLst>
                </p:cNvPr>
                <p:cNvPicPr/>
                <p:nvPr/>
              </p:nvPicPr>
              <p:blipFill>
                <a:blip r:embed="rId273"/>
                <a:stretch>
                  <a:fillRect/>
                </a:stretch>
              </p:blipFill>
              <p:spPr>
                <a:xfrm>
                  <a:off x="6962629" y="6489164"/>
                  <a:ext cx="103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6" name="Freihand 175">
                  <a:extLst>
                    <a:ext uri="{FF2B5EF4-FFF2-40B4-BE49-F238E27FC236}">
                      <a16:creationId xmlns:a16="http://schemas.microsoft.com/office/drawing/2014/main" id="{B4506B34-9716-41B2-B7FF-3ABE95888873}"/>
                    </a:ext>
                  </a:extLst>
                </p14:cNvPr>
                <p14:cNvContentPartPr/>
                <p14:nvPr/>
              </p14:nvContentPartPr>
              <p14:xfrm>
                <a:off x="7084309" y="6433364"/>
                <a:ext cx="162720" cy="213480"/>
              </p14:xfrm>
            </p:contentPart>
          </mc:Choice>
          <mc:Fallback xmlns="">
            <p:pic>
              <p:nvPicPr>
                <p:cNvPr id="176" name="Freihand 175">
                  <a:extLst>
                    <a:ext uri="{FF2B5EF4-FFF2-40B4-BE49-F238E27FC236}">
                      <a16:creationId xmlns:a16="http://schemas.microsoft.com/office/drawing/2014/main" id="{B4506B34-9716-41B2-B7FF-3ABE95888873}"/>
                    </a:ext>
                  </a:extLst>
                </p:cNvPr>
                <p:cNvPicPr/>
                <p:nvPr/>
              </p:nvPicPr>
              <p:blipFill>
                <a:blip r:embed="rId275"/>
                <a:stretch>
                  <a:fillRect/>
                </a:stretch>
              </p:blipFill>
              <p:spPr>
                <a:xfrm>
                  <a:off x="7075669" y="6424724"/>
                  <a:ext cx="180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8" name="Freihand 177">
                  <a:extLst>
                    <a:ext uri="{FF2B5EF4-FFF2-40B4-BE49-F238E27FC236}">
                      <a16:creationId xmlns:a16="http://schemas.microsoft.com/office/drawing/2014/main" id="{37BDB85E-9EAA-4545-A3DA-ECEEA6D8AA7D}"/>
                    </a:ext>
                  </a:extLst>
                </p14:cNvPr>
                <p14:cNvContentPartPr/>
                <p14:nvPr/>
              </p14:nvContentPartPr>
              <p14:xfrm>
                <a:off x="7395709" y="6364244"/>
                <a:ext cx="51840" cy="150480"/>
              </p14:xfrm>
            </p:contentPart>
          </mc:Choice>
          <mc:Fallback xmlns="">
            <p:pic>
              <p:nvPicPr>
                <p:cNvPr id="178" name="Freihand 177">
                  <a:extLst>
                    <a:ext uri="{FF2B5EF4-FFF2-40B4-BE49-F238E27FC236}">
                      <a16:creationId xmlns:a16="http://schemas.microsoft.com/office/drawing/2014/main" id="{37BDB85E-9EAA-4545-A3DA-ECEEA6D8AA7D}"/>
                    </a:ext>
                  </a:extLst>
                </p:cNvPr>
                <p:cNvPicPr/>
                <p:nvPr/>
              </p:nvPicPr>
              <p:blipFill>
                <a:blip r:embed="rId277"/>
                <a:stretch>
                  <a:fillRect/>
                </a:stretch>
              </p:blipFill>
              <p:spPr>
                <a:xfrm>
                  <a:off x="7386709" y="6355604"/>
                  <a:ext cx="69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9" name="Freihand 178">
                  <a:extLst>
                    <a:ext uri="{FF2B5EF4-FFF2-40B4-BE49-F238E27FC236}">
                      <a16:creationId xmlns:a16="http://schemas.microsoft.com/office/drawing/2014/main" id="{D0511C6F-4214-C8F1-A5B6-E202FB59AB21}"/>
                    </a:ext>
                  </a:extLst>
                </p14:cNvPr>
                <p14:cNvContentPartPr/>
                <p14:nvPr/>
              </p14:nvContentPartPr>
              <p14:xfrm>
                <a:off x="7350349" y="6290444"/>
                <a:ext cx="153000" cy="213120"/>
              </p14:xfrm>
            </p:contentPart>
          </mc:Choice>
          <mc:Fallback xmlns="">
            <p:pic>
              <p:nvPicPr>
                <p:cNvPr id="179" name="Freihand 178">
                  <a:extLst>
                    <a:ext uri="{FF2B5EF4-FFF2-40B4-BE49-F238E27FC236}">
                      <a16:creationId xmlns:a16="http://schemas.microsoft.com/office/drawing/2014/main" id="{D0511C6F-4214-C8F1-A5B6-E202FB59AB21}"/>
                    </a:ext>
                  </a:extLst>
                </p:cNvPr>
                <p:cNvPicPr/>
                <p:nvPr/>
              </p:nvPicPr>
              <p:blipFill>
                <a:blip r:embed="rId279"/>
                <a:stretch>
                  <a:fillRect/>
                </a:stretch>
              </p:blipFill>
              <p:spPr>
                <a:xfrm>
                  <a:off x="7341709" y="6281804"/>
                  <a:ext cx="1706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0" name="Freihand 179">
                  <a:extLst>
                    <a:ext uri="{FF2B5EF4-FFF2-40B4-BE49-F238E27FC236}">
                      <a16:creationId xmlns:a16="http://schemas.microsoft.com/office/drawing/2014/main" id="{A831E176-5FBC-8C31-D9A9-E90C84589F77}"/>
                    </a:ext>
                  </a:extLst>
                </p14:cNvPr>
                <p14:cNvContentPartPr/>
                <p14:nvPr/>
              </p14:nvContentPartPr>
              <p14:xfrm>
                <a:off x="7513789" y="6255884"/>
                <a:ext cx="65520" cy="191880"/>
              </p14:xfrm>
            </p:contentPart>
          </mc:Choice>
          <mc:Fallback xmlns="">
            <p:pic>
              <p:nvPicPr>
                <p:cNvPr id="180" name="Freihand 179">
                  <a:extLst>
                    <a:ext uri="{FF2B5EF4-FFF2-40B4-BE49-F238E27FC236}">
                      <a16:creationId xmlns:a16="http://schemas.microsoft.com/office/drawing/2014/main" id="{A831E176-5FBC-8C31-D9A9-E90C84589F77}"/>
                    </a:ext>
                  </a:extLst>
                </p:cNvPr>
                <p:cNvPicPr/>
                <p:nvPr/>
              </p:nvPicPr>
              <p:blipFill>
                <a:blip r:embed="rId281"/>
                <a:stretch>
                  <a:fillRect/>
                </a:stretch>
              </p:blipFill>
              <p:spPr>
                <a:xfrm>
                  <a:off x="7504789" y="6247244"/>
                  <a:ext cx="83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1" name="Freihand 180">
                  <a:extLst>
                    <a:ext uri="{FF2B5EF4-FFF2-40B4-BE49-F238E27FC236}">
                      <a16:creationId xmlns:a16="http://schemas.microsoft.com/office/drawing/2014/main" id="{A51C6F1D-F8C7-256F-0746-BCDFA94A345C}"/>
                    </a:ext>
                  </a:extLst>
                </p14:cNvPr>
                <p14:cNvContentPartPr/>
                <p14:nvPr/>
              </p14:nvContentPartPr>
              <p14:xfrm>
                <a:off x="7614229" y="6160844"/>
                <a:ext cx="228600" cy="250200"/>
              </p14:xfrm>
            </p:contentPart>
          </mc:Choice>
          <mc:Fallback xmlns="">
            <p:pic>
              <p:nvPicPr>
                <p:cNvPr id="181" name="Freihand 180">
                  <a:extLst>
                    <a:ext uri="{FF2B5EF4-FFF2-40B4-BE49-F238E27FC236}">
                      <a16:creationId xmlns:a16="http://schemas.microsoft.com/office/drawing/2014/main" id="{A51C6F1D-F8C7-256F-0746-BCDFA94A345C}"/>
                    </a:ext>
                  </a:extLst>
                </p:cNvPr>
                <p:cNvPicPr/>
                <p:nvPr/>
              </p:nvPicPr>
              <p:blipFill>
                <a:blip r:embed="rId283"/>
                <a:stretch>
                  <a:fillRect/>
                </a:stretch>
              </p:blipFill>
              <p:spPr>
                <a:xfrm>
                  <a:off x="7605229" y="6152204"/>
                  <a:ext cx="2462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3" name="Freihand 182">
                  <a:extLst>
                    <a:ext uri="{FF2B5EF4-FFF2-40B4-BE49-F238E27FC236}">
                      <a16:creationId xmlns:a16="http://schemas.microsoft.com/office/drawing/2014/main" id="{C2FC64B4-104A-9B7A-AB89-221C3B44DC03}"/>
                    </a:ext>
                  </a:extLst>
                </p14:cNvPr>
                <p14:cNvContentPartPr/>
                <p14:nvPr/>
              </p14:nvContentPartPr>
              <p14:xfrm>
                <a:off x="7694869" y="6184244"/>
                <a:ext cx="145440" cy="103680"/>
              </p14:xfrm>
            </p:contentPart>
          </mc:Choice>
          <mc:Fallback xmlns="">
            <p:pic>
              <p:nvPicPr>
                <p:cNvPr id="183" name="Freihand 182">
                  <a:extLst>
                    <a:ext uri="{FF2B5EF4-FFF2-40B4-BE49-F238E27FC236}">
                      <a16:creationId xmlns:a16="http://schemas.microsoft.com/office/drawing/2014/main" id="{C2FC64B4-104A-9B7A-AB89-221C3B44DC03}"/>
                    </a:ext>
                  </a:extLst>
                </p:cNvPr>
                <p:cNvPicPr/>
                <p:nvPr/>
              </p:nvPicPr>
              <p:blipFill>
                <a:blip r:embed="rId285"/>
                <a:stretch>
                  <a:fillRect/>
                </a:stretch>
              </p:blipFill>
              <p:spPr>
                <a:xfrm>
                  <a:off x="7686229" y="6175244"/>
                  <a:ext cx="163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5" name="Freihand 184">
                  <a:extLst>
                    <a:ext uri="{FF2B5EF4-FFF2-40B4-BE49-F238E27FC236}">
                      <a16:creationId xmlns:a16="http://schemas.microsoft.com/office/drawing/2014/main" id="{6192A798-920E-0645-C24D-055C3059EB60}"/>
                    </a:ext>
                  </a:extLst>
                </p14:cNvPr>
                <p14:cNvContentPartPr/>
                <p14:nvPr/>
              </p14:nvContentPartPr>
              <p14:xfrm>
                <a:off x="6871549" y="6248324"/>
                <a:ext cx="1512360" cy="595080"/>
              </p14:xfrm>
            </p:contentPart>
          </mc:Choice>
          <mc:Fallback xmlns="">
            <p:pic>
              <p:nvPicPr>
                <p:cNvPr id="185" name="Freihand 184">
                  <a:extLst>
                    <a:ext uri="{FF2B5EF4-FFF2-40B4-BE49-F238E27FC236}">
                      <a16:creationId xmlns:a16="http://schemas.microsoft.com/office/drawing/2014/main" id="{6192A798-920E-0645-C24D-055C3059EB60}"/>
                    </a:ext>
                  </a:extLst>
                </p:cNvPr>
                <p:cNvPicPr/>
                <p:nvPr/>
              </p:nvPicPr>
              <p:blipFill>
                <a:blip r:embed="rId287"/>
                <a:stretch>
                  <a:fillRect/>
                </a:stretch>
              </p:blipFill>
              <p:spPr>
                <a:xfrm>
                  <a:off x="6862909" y="6239324"/>
                  <a:ext cx="153000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7" name="Freihand 186">
                  <a:extLst>
                    <a:ext uri="{FF2B5EF4-FFF2-40B4-BE49-F238E27FC236}">
                      <a16:creationId xmlns:a16="http://schemas.microsoft.com/office/drawing/2014/main" id="{7991EACE-D58B-DA60-E436-D10A7A9BA366}"/>
                    </a:ext>
                  </a:extLst>
                </p14:cNvPr>
                <p14:cNvContentPartPr/>
                <p14:nvPr/>
              </p14:nvContentPartPr>
              <p14:xfrm>
                <a:off x="8123269" y="1152524"/>
                <a:ext cx="3123360" cy="214200"/>
              </p14:xfrm>
            </p:contentPart>
          </mc:Choice>
          <mc:Fallback xmlns="">
            <p:pic>
              <p:nvPicPr>
                <p:cNvPr id="187" name="Freihand 186">
                  <a:extLst>
                    <a:ext uri="{FF2B5EF4-FFF2-40B4-BE49-F238E27FC236}">
                      <a16:creationId xmlns:a16="http://schemas.microsoft.com/office/drawing/2014/main" id="{7991EACE-D58B-DA60-E436-D10A7A9BA366}"/>
                    </a:ext>
                  </a:extLst>
                </p:cNvPr>
                <p:cNvPicPr/>
                <p:nvPr/>
              </p:nvPicPr>
              <p:blipFill>
                <a:blip r:embed="rId289"/>
                <a:stretch>
                  <a:fillRect/>
                </a:stretch>
              </p:blipFill>
              <p:spPr>
                <a:xfrm>
                  <a:off x="8114269" y="1143524"/>
                  <a:ext cx="3141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8" name="Freihand 187">
                  <a:extLst>
                    <a:ext uri="{FF2B5EF4-FFF2-40B4-BE49-F238E27FC236}">
                      <a16:creationId xmlns:a16="http://schemas.microsoft.com/office/drawing/2014/main" id="{C3EDC2F4-C49C-A6B5-3890-1805FB11DAD8}"/>
                    </a:ext>
                  </a:extLst>
                </p14:cNvPr>
                <p14:cNvContentPartPr/>
                <p14:nvPr/>
              </p14:nvContentPartPr>
              <p14:xfrm>
                <a:off x="10004269" y="1056044"/>
                <a:ext cx="1222560" cy="125640"/>
              </p14:xfrm>
            </p:contentPart>
          </mc:Choice>
          <mc:Fallback xmlns="">
            <p:pic>
              <p:nvPicPr>
                <p:cNvPr id="188" name="Freihand 187">
                  <a:extLst>
                    <a:ext uri="{FF2B5EF4-FFF2-40B4-BE49-F238E27FC236}">
                      <a16:creationId xmlns:a16="http://schemas.microsoft.com/office/drawing/2014/main" id="{C3EDC2F4-C49C-A6B5-3890-1805FB11DAD8}"/>
                    </a:ext>
                  </a:extLst>
                </p:cNvPr>
                <p:cNvPicPr/>
                <p:nvPr/>
              </p:nvPicPr>
              <p:blipFill>
                <a:blip r:embed="rId291"/>
                <a:stretch>
                  <a:fillRect/>
                </a:stretch>
              </p:blipFill>
              <p:spPr>
                <a:xfrm>
                  <a:off x="9995629" y="1047404"/>
                  <a:ext cx="1240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0" name="Freihand 189">
                  <a:extLst>
                    <a:ext uri="{FF2B5EF4-FFF2-40B4-BE49-F238E27FC236}">
                      <a16:creationId xmlns:a16="http://schemas.microsoft.com/office/drawing/2014/main" id="{A08E1589-3278-ED69-11CE-1C02F2E057DB}"/>
                    </a:ext>
                  </a:extLst>
                </p14:cNvPr>
                <p14:cNvContentPartPr/>
                <p14:nvPr/>
              </p14:nvContentPartPr>
              <p14:xfrm>
                <a:off x="4346869" y="3941444"/>
                <a:ext cx="4031280" cy="2790720"/>
              </p14:xfrm>
            </p:contentPart>
          </mc:Choice>
          <mc:Fallback xmlns="">
            <p:pic>
              <p:nvPicPr>
                <p:cNvPr id="190" name="Freihand 189">
                  <a:extLst>
                    <a:ext uri="{FF2B5EF4-FFF2-40B4-BE49-F238E27FC236}">
                      <a16:creationId xmlns:a16="http://schemas.microsoft.com/office/drawing/2014/main" id="{A08E1589-3278-ED69-11CE-1C02F2E057DB}"/>
                    </a:ext>
                  </a:extLst>
                </p:cNvPr>
                <p:cNvPicPr/>
                <p:nvPr/>
              </p:nvPicPr>
              <p:blipFill>
                <a:blip r:embed="rId293"/>
                <a:stretch>
                  <a:fillRect/>
                </a:stretch>
              </p:blipFill>
              <p:spPr>
                <a:xfrm>
                  <a:off x="4338229" y="3932804"/>
                  <a:ext cx="4048920" cy="2808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1" name="Freihand 190">
                  <a:extLst>
                    <a:ext uri="{FF2B5EF4-FFF2-40B4-BE49-F238E27FC236}">
                      <a16:creationId xmlns:a16="http://schemas.microsoft.com/office/drawing/2014/main" id="{E7E15BDD-EE21-C950-0E7A-449DCCA2AAF1}"/>
                    </a:ext>
                  </a:extLst>
                </p14:cNvPr>
                <p14:cNvContentPartPr/>
                <p14:nvPr/>
              </p14:nvContentPartPr>
              <p14:xfrm>
                <a:off x="6714229" y="1034444"/>
                <a:ext cx="1721880" cy="3039480"/>
              </p14:xfrm>
            </p:contentPart>
          </mc:Choice>
          <mc:Fallback xmlns="">
            <p:pic>
              <p:nvPicPr>
                <p:cNvPr id="191" name="Freihand 190">
                  <a:extLst>
                    <a:ext uri="{FF2B5EF4-FFF2-40B4-BE49-F238E27FC236}">
                      <a16:creationId xmlns:a16="http://schemas.microsoft.com/office/drawing/2014/main" id="{E7E15BDD-EE21-C950-0E7A-449DCCA2AAF1}"/>
                    </a:ext>
                  </a:extLst>
                </p:cNvPr>
                <p:cNvPicPr/>
                <p:nvPr/>
              </p:nvPicPr>
              <p:blipFill>
                <a:blip r:embed="rId295"/>
                <a:stretch>
                  <a:fillRect/>
                </a:stretch>
              </p:blipFill>
              <p:spPr>
                <a:xfrm>
                  <a:off x="6705589" y="1025444"/>
                  <a:ext cx="1739520" cy="3057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2" name="Freihand 191">
                  <a:extLst>
                    <a:ext uri="{FF2B5EF4-FFF2-40B4-BE49-F238E27FC236}">
                      <a16:creationId xmlns:a16="http://schemas.microsoft.com/office/drawing/2014/main" id="{87C20AF6-D8BE-A750-4D3C-9E9DD2D9446B}"/>
                    </a:ext>
                  </a:extLst>
                </p14:cNvPr>
                <p14:cNvContentPartPr/>
                <p14:nvPr/>
              </p14:nvContentPartPr>
              <p14:xfrm>
                <a:off x="8180509" y="883244"/>
                <a:ext cx="507240" cy="487440"/>
              </p14:xfrm>
            </p:contentPart>
          </mc:Choice>
          <mc:Fallback xmlns="">
            <p:pic>
              <p:nvPicPr>
                <p:cNvPr id="192" name="Freihand 191">
                  <a:extLst>
                    <a:ext uri="{FF2B5EF4-FFF2-40B4-BE49-F238E27FC236}">
                      <a16:creationId xmlns:a16="http://schemas.microsoft.com/office/drawing/2014/main" id="{87C20AF6-D8BE-A750-4D3C-9E9DD2D9446B}"/>
                    </a:ext>
                  </a:extLst>
                </p:cNvPr>
                <p:cNvPicPr/>
                <p:nvPr/>
              </p:nvPicPr>
              <p:blipFill>
                <a:blip r:embed="rId297"/>
                <a:stretch>
                  <a:fillRect/>
                </a:stretch>
              </p:blipFill>
              <p:spPr>
                <a:xfrm>
                  <a:off x="8171509" y="874244"/>
                  <a:ext cx="52488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3" name="Freihand 192">
                  <a:extLst>
                    <a:ext uri="{FF2B5EF4-FFF2-40B4-BE49-F238E27FC236}">
                      <a16:creationId xmlns:a16="http://schemas.microsoft.com/office/drawing/2014/main" id="{E5819BC1-521D-733C-1D39-C07BBE7D6340}"/>
                    </a:ext>
                  </a:extLst>
                </p14:cNvPr>
                <p14:cNvContentPartPr/>
                <p14:nvPr/>
              </p14:nvContentPartPr>
              <p14:xfrm>
                <a:off x="6628189" y="3560564"/>
                <a:ext cx="865080" cy="631440"/>
              </p14:xfrm>
            </p:contentPart>
          </mc:Choice>
          <mc:Fallback xmlns="">
            <p:pic>
              <p:nvPicPr>
                <p:cNvPr id="193" name="Freihand 192">
                  <a:extLst>
                    <a:ext uri="{FF2B5EF4-FFF2-40B4-BE49-F238E27FC236}">
                      <a16:creationId xmlns:a16="http://schemas.microsoft.com/office/drawing/2014/main" id="{E5819BC1-521D-733C-1D39-C07BBE7D6340}"/>
                    </a:ext>
                  </a:extLst>
                </p:cNvPr>
                <p:cNvPicPr/>
                <p:nvPr/>
              </p:nvPicPr>
              <p:blipFill>
                <a:blip r:embed="rId299"/>
                <a:stretch>
                  <a:fillRect/>
                </a:stretch>
              </p:blipFill>
              <p:spPr>
                <a:xfrm>
                  <a:off x="6619549" y="3551564"/>
                  <a:ext cx="882720" cy="6490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4" name="Freihand 193">
                  <a:extLst>
                    <a:ext uri="{FF2B5EF4-FFF2-40B4-BE49-F238E27FC236}">
                      <a16:creationId xmlns:a16="http://schemas.microsoft.com/office/drawing/2014/main" id="{7ADFB5E7-4CA8-A5FE-F19E-7879491A4CB9}"/>
                    </a:ext>
                  </a:extLst>
                </p14:cNvPr>
                <p14:cNvContentPartPr/>
                <p14:nvPr/>
              </p14:nvContentPartPr>
              <p14:xfrm>
                <a:off x="8317669" y="446564"/>
                <a:ext cx="2376000" cy="843480"/>
              </p14:xfrm>
            </p:contentPart>
          </mc:Choice>
          <mc:Fallback xmlns="">
            <p:pic>
              <p:nvPicPr>
                <p:cNvPr id="194" name="Freihand 193">
                  <a:extLst>
                    <a:ext uri="{FF2B5EF4-FFF2-40B4-BE49-F238E27FC236}">
                      <a16:creationId xmlns:a16="http://schemas.microsoft.com/office/drawing/2014/main" id="{7ADFB5E7-4CA8-A5FE-F19E-7879491A4CB9}"/>
                    </a:ext>
                  </a:extLst>
                </p:cNvPr>
                <p:cNvPicPr/>
                <p:nvPr/>
              </p:nvPicPr>
              <p:blipFill>
                <a:blip r:embed="rId301"/>
                <a:stretch>
                  <a:fillRect/>
                </a:stretch>
              </p:blipFill>
              <p:spPr>
                <a:xfrm>
                  <a:off x="8309029" y="437564"/>
                  <a:ext cx="2393640" cy="86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2">
            <p14:nvContentPartPr>
              <p14:cNvPr id="196" name="Freihand 195">
                <a:extLst>
                  <a:ext uri="{FF2B5EF4-FFF2-40B4-BE49-F238E27FC236}">
                    <a16:creationId xmlns:a16="http://schemas.microsoft.com/office/drawing/2014/main" id="{46954F84-5882-999B-A224-19A57F747A76}"/>
                  </a:ext>
                </a:extLst>
              </p14:cNvPr>
              <p14:cNvContentPartPr/>
              <p14:nvPr/>
            </p14:nvContentPartPr>
            <p14:xfrm>
              <a:off x="6627829" y="5602124"/>
              <a:ext cx="1611360" cy="1203840"/>
            </p14:xfrm>
          </p:contentPart>
        </mc:Choice>
        <mc:Fallback xmlns="">
          <p:pic>
            <p:nvPicPr>
              <p:cNvPr id="196" name="Freihand 195">
                <a:extLst>
                  <a:ext uri="{FF2B5EF4-FFF2-40B4-BE49-F238E27FC236}">
                    <a16:creationId xmlns:a16="http://schemas.microsoft.com/office/drawing/2014/main" id="{46954F84-5882-999B-A224-19A57F747A76}"/>
                  </a:ext>
                </a:extLst>
              </p:cNvPr>
              <p:cNvPicPr/>
              <p:nvPr/>
            </p:nvPicPr>
            <p:blipFill>
              <a:blip r:embed="rId303"/>
              <a:stretch>
                <a:fillRect/>
              </a:stretch>
            </p:blipFill>
            <p:spPr>
              <a:xfrm>
                <a:off x="6619189" y="5593484"/>
                <a:ext cx="1629000" cy="1221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7" name="Freihand 196">
                <a:extLst>
                  <a:ext uri="{FF2B5EF4-FFF2-40B4-BE49-F238E27FC236}">
                    <a16:creationId xmlns:a16="http://schemas.microsoft.com/office/drawing/2014/main" id="{F2B420F5-DE06-7B48-071E-F03E98D62FD3}"/>
                  </a:ext>
                </a:extLst>
              </p14:cNvPr>
              <p14:cNvContentPartPr/>
              <p14:nvPr/>
            </p14:nvContentPartPr>
            <p14:xfrm>
              <a:off x="8499829" y="410564"/>
              <a:ext cx="1739160" cy="508680"/>
            </p14:xfrm>
          </p:contentPart>
        </mc:Choice>
        <mc:Fallback xmlns="">
          <p:pic>
            <p:nvPicPr>
              <p:cNvPr id="197" name="Freihand 196">
                <a:extLst>
                  <a:ext uri="{FF2B5EF4-FFF2-40B4-BE49-F238E27FC236}">
                    <a16:creationId xmlns:a16="http://schemas.microsoft.com/office/drawing/2014/main" id="{F2B420F5-DE06-7B48-071E-F03E98D62FD3}"/>
                  </a:ext>
                </a:extLst>
              </p:cNvPr>
              <p:cNvPicPr/>
              <p:nvPr/>
            </p:nvPicPr>
            <p:blipFill>
              <a:blip r:embed="rId305"/>
              <a:stretch>
                <a:fillRect/>
              </a:stretch>
            </p:blipFill>
            <p:spPr>
              <a:xfrm>
                <a:off x="8490829" y="401924"/>
                <a:ext cx="175680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8" name="Freihand 197">
                <a:extLst>
                  <a:ext uri="{FF2B5EF4-FFF2-40B4-BE49-F238E27FC236}">
                    <a16:creationId xmlns:a16="http://schemas.microsoft.com/office/drawing/2014/main" id="{6AA80727-FCF1-CF24-35A0-14DF00CCDB46}"/>
                  </a:ext>
                </a:extLst>
              </p14:cNvPr>
              <p14:cNvContentPartPr/>
              <p14:nvPr/>
            </p14:nvContentPartPr>
            <p14:xfrm>
              <a:off x="9567229" y="603524"/>
              <a:ext cx="1297800" cy="741240"/>
            </p14:xfrm>
          </p:contentPart>
        </mc:Choice>
        <mc:Fallback xmlns="">
          <p:pic>
            <p:nvPicPr>
              <p:cNvPr id="198" name="Freihand 197">
                <a:extLst>
                  <a:ext uri="{FF2B5EF4-FFF2-40B4-BE49-F238E27FC236}">
                    <a16:creationId xmlns:a16="http://schemas.microsoft.com/office/drawing/2014/main" id="{6AA80727-FCF1-CF24-35A0-14DF00CCDB46}"/>
                  </a:ext>
                </a:extLst>
              </p:cNvPr>
              <p:cNvPicPr/>
              <p:nvPr/>
            </p:nvPicPr>
            <p:blipFill>
              <a:blip r:embed="rId307"/>
              <a:stretch>
                <a:fillRect/>
              </a:stretch>
            </p:blipFill>
            <p:spPr>
              <a:xfrm>
                <a:off x="9558589" y="594884"/>
                <a:ext cx="1315440" cy="758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8" name="Freihand 7">
                <a:extLst>
                  <a:ext uri="{FF2B5EF4-FFF2-40B4-BE49-F238E27FC236}">
                    <a16:creationId xmlns:a16="http://schemas.microsoft.com/office/drawing/2014/main" id="{8FA5BABD-FA97-8522-502E-67C67BB06390}"/>
                  </a:ext>
                </a:extLst>
              </p14:cNvPr>
              <p14:cNvContentPartPr/>
              <p14:nvPr/>
            </p14:nvContentPartPr>
            <p14:xfrm>
              <a:off x="4183789" y="2041822"/>
              <a:ext cx="716040" cy="982440"/>
            </p14:xfrm>
          </p:contentPart>
        </mc:Choice>
        <mc:Fallback>
          <p:pic>
            <p:nvPicPr>
              <p:cNvPr id="8" name="Freihand 7">
                <a:extLst>
                  <a:ext uri="{FF2B5EF4-FFF2-40B4-BE49-F238E27FC236}">
                    <a16:creationId xmlns:a16="http://schemas.microsoft.com/office/drawing/2014/main" id="{8FA5BABD-FA97-8522-502E-67C67BB06390}"/>
                  </a:ext>
                </a:extLst>
              </p:cNvPr>
              <p:cNvPicPr/>
              <p:nvPr/>
            </p:nvPicPr>
            <p:blipFill>
              <a:blip r:embed="rId309"/>
              <a:stretch>
                <a:fillRect/>
              </a:stretch>
            </p:blipFill>
            <p:spPr>
              <a:xfrm>
                <a:off x="4174789" y="2032822"/>
                <a:ext cx="733680" cy="1000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 name="Freihand 17">
                <a:extLst>
                  <a:ext uri="{FF2B5EF4-FFF2-40B4-BE49-F238E27FC236}">
                    <a16:creationId xmlns:a16="http://schemas.microsoft.com/office/drawing/2014/main" id="{159ED7B4-524F-62B4-743C-BF65C6C88068}"/>
                  </a:ext>
                </a:extLst>
              </p14:cNvPr>
              <p14:cNvContentPartPr/>
              <p14:nvPr/>
            </p14:nvContentPartPr>
            <p14:xfrm>
              <a:off x="4426789" y="2351782"/>
              <a:ext cx="220680" cy="89280"/>
            </p14:xfrm>
          </p:contentPart>
        </mc:Choice>
        <mc:Fallback>
          <p:pic>
            <p:nvPicPr>
              <p:cNvPr id="18" name="Freihand 17">
                <a:extLst>
                  <a:ext uri="{FF2B5EF4-FFF2-40B4-BE49-F238E27FC236}">
                    <a16:creationId xmlns:a16="http://schemas.microsoft.com/office/drawing/2014/main" id="{159ED7B4-524F-62B4-743C-BF65C6C88068}"/>
                  </a:ext>
                </a:extLst>
              </p:cNvPr>
              <p:cNvPicPr/>
              <p:nvPr/>
            </p:nvPicPr>
            <p:blipFill>
              <a:blip r:embed="rId311"/>
              <a:stretch>
                <a:fillRect/>
              </a:stretch>
            </p:blipFill>
            <p:spPr>
              <a:xfrm>
                <a:off x="4417789" y="2343142"/>
                <a:ext cx="238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 name="Freihand 20">
                <a:extLst>
                  <a:ext uri="{FF2B5EF4-FFF2-40B4-BE49-F238E27FC236}">
                    <a16:creationId xmlns:a16="http://schemas.microsoft.com/office/drawing/2014/main" id="{2AC336F5-2725-C7CF-5BBB-B522E72867C7}"/>
                  </a:ext>
                </a:extLst>
              </p14:cNvPr>
              <p14:cNvContentPartPr/>
              <p14:nvPr/>
            </p14:nvContentPartPr>
            <p14:xfrm>
              <a:off x="4219069" y="2769022"/>
              <a:ext cx="909360" cy="277920"/>
            </p14:xfrm>
          </p:contentPart>
        </mc:Choice>
        <mc:Fallback>
          <p:pic>
            <p:nvPicPr>
              <p:cNvPr id="21" name="Freihand 20">
                <a:extLst>
                  <a:ext uri="{FF2B5EF4-FFF2-40B4-BE49-F238E27FC236}">
                    <a16:creationId xmlns:a16="http://schemas.microsoft.com/office/drawing/2014/main" id="{2AC336F5-2725-C7CF-5BBB-B522E72867C7}"/>
                  </a:ext>
                </a:extLst>
              </p:cNvPr>
              <p:cNvPicPr/>
              <p:nvPr/>
            </p:nvPicPr>
            <p:blipFill>
              <a:blip r:embed="rId313"/>
              <a:stretch>
                <a:fillRect/>
              </a:stretch>
            </p:blipFill>
            <p:spPr>
              <a:xfrm>
                <a:off x="4210429" y="2760382"/>
                <a:ext cx="927000" cy="295560"/>
              </a:xfrm>
              <a:prstGeom prst="rect">
                <a:avLst/>
              </a:prstGeom>
            </p:spPr>
          </p:pic>
        </mc:Fallback>
      </mc:AlternateContent>
      <p:grpSp>
        <p:nvGrpSpPr>
          <p:cNvPr id="219" name="Gruppieren 218">
            <a:extLst>
              <a:ext uri="{FF2B5EF4-FFF2-40B4-BE49-F238E27FC236}">
                <a16:creationId xmlns:a16="http://schemas.microsoft.com/office/drawing/2014/main" id="{B79F0F70-39D9-9A70-4815-6F5D57C0CD0A}"/>
              </a:ext>
            </a:extLst>
          </p:cNvPr>
          <p:cNvGrpSpPr/>
          <p:nvPr/>
        </p:nvGrpSpPr>
        <p:grpSpPr>
          <a:xfrm>
            <a:off x="798349" y="1435582"/>
            <a:ext cx="3825000" cy="1720800"/>
            <a:chOff x="798349" y="1435582"/>
            <a:chExt cx="3825000" cy="1720800"/>
          </a:xfrm>
        </p:grpSpPr>
        <mc:AlternateContent xmlns:mc="http://schemas.openxmlformats.org/markup-compatibility/2006">
          <mc:Choice xmlns:p14="http://schemas.microsoft.com/office/powerpoint/2010/main" Requires="p14">
            <p:contentPart p14:bwMode="auto" r:id="rId314">
              <p14:nvContentPartPr>
                <p14:cNvPr id="24" name="Freihand 23">
                  <a:extLst>
                    <a:ext uri="{FF2B5EF4-FFF2-40B4-BE49-F238E27FC236}">
                      <a16:creationId xmlns:a16="http://schemas.microsoft.com/office/drawing/2014/main" id="{6D985B99-E81D-0CD4-6A09-3403DAF8D1CA}"/>
                    </a:ext>
                  </a:extLst>
                </p14:cNvPr>
                <p14:cNvContentPartPr/>
                <p14:nvPr/>
              </p14:nvContentPartPr>
              <p14:xfrm>
                <a:off x="4449469" y="2387062"/>
                <a:ext cx="103680" cy="463320"/>
              </p14:xfrm>
            </p:contentPart>
          </mc:Choice>
          <mc:Fallback>
            <p:pic>
              <p:nvPicPr>
                <p:cNvPr id="24" name="Freihand 23">
                  <a:extLst>
                    <a:ext uri="{FF2B5EF4-FFF2-40B4-BE49-F238E27FC236}">
                      <a16:creationId xmlns:a16="http://schemas.microsoft.com/office/drawing/2014/main" id="{6D985B99-E81D-0CD4-6A09-3403DAF8D1CA}"/>
                    </a:ext>
                  </a:extLst>
                </p:cNvPr>
                <p:cNvPicPr/>
                <p:nvPr/>
              </p:nvPicPr>
              <p:blipFill>
                <a:blip r:embed="rId315"/>
                <a:stretch>
                  <a:fillRect/>
                </a:stretch>
              </p:blipFill>
              <p:spPr>
                <a:xfrm>
                  <a:off x="4440469" y="2378062"/>
                  <a:ext cx="12132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7" name="Freihand 26">
                  <a:extLst>
                    <a:ext uri="{FF2B5EF4-FFF2-40B4-BE49-F238E27FC236}">
                      <a16:creationId xmlns:a16="http://schemas.microsoft.com/office/drawing/2014/main" id="{1365504C-C801-7699-3700-F89ECC8429C2}"/>
                    </a:ext>
                  </a:extLst>
                </p14:cNvPr>
                <p14:cNvContentPartPr/>
                <p14:nvPr/>
              </p14:nvContentPartPr>
              <p14:xfrm>
                <a:off x="4453069" y="2731942"/>
                <a:ext cx="170280" cy="148680"/>
              </p14:xfrm>
            </p:contentPart>
          </mc:Choice>
          <mc:Fallback>
            <p:pic>
              <p:nvPicPr>
                <p:cNvPr id="27" name="Freihand 26">
                  <a:extLst>
                    <a:ext uri="{FF2B5EF4-FFF2-40B4-BE49-F238E27FC236}">
                      <a16:creationId xmlns:a16="http://schemas.microsoft.com/office/drawing/2014/main" id="{1365504C-C801-7699-3700-F89ECC8429C2}"/>
                    </a:ext>
                  </a:extLst>
                </p:cNvPr>
                <p:cNvPicPr/>
                <p:nvPr/>
              </p:nvPicPr>
              <p:blipFill>
                <a:blip r:embed="rId317"/>
                <a:stretch>
                  <a:fillRect/>
                </a:stretch>
              </p:blipFill>
              <p:spPr>
                <a:xfrm>
                  <a:off x="4444069" y="2723302"/>
                  <a:ext cx="187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2" name="Freihand 41">
                  <a:extLst>
                    <a:ext uri="{FF2B5EF4-FFF2-40B4-BE49-F238E27FC236}">
                      <a16:creationId xmlns:a16="http://schemas.microsoft.com/office/drawing/2014/main" id="{1040F3B6-643C-34A7-1A82-FF4A8D7CC48B}"/>
                    </a:ext>
                  </a:extLst>
                </p14:cNvPr>
                <p14:cNvContentPartPr/>
                <p14:nvPr/>
              </p14:nvContentPartPr>
              <p14:xfrm>
                <a:off x="3433189" y="2306062"/>
                <a:ext cx="918000" cy="352080"/>
              </p14:xfrm>
            </p:contentPart>
          </mc:Choice>
          <mc:Fallback>
            <p:pic>
              <p:nvPicPr>
                <p:cNvPr id="42" name="Freihand 41">
                  <a:extLst>
                    <a:ext uri="{FF2B5EF4-FFF2-40B4-BE49-F238E27FC236}">
                      <a16:creationId xmlns:a16="http://schemas.microsoft.com/office/drawing/2014/main" id="{1040F3B6-643C-34A7-1A82-FF4A8D7CC48B}"/>
                    </a:ext>
                  </a:extLst>
                </p:cNvPr>
                <p:cNvPicPr/>
                <p:nvPr/>
              </p:nvPicPr>
              <p:blipFill>
                <a:blip r:embed="rId319"/>
                <a:stretch>
                  <a:fillRect/>
                </a:stretch>
              </p:blipFill>
              <p:spPr>
                <a:xfrm>
                  <a:off x="3424549" y="2297062"/>
                  <a:ext cx="93564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6" name="Freihand 45">
                  <a:extLst>
                    <a:ext uri="{FF2B5EF4-FFF2-40B4-BE49-F238E27FC236}">
                      <a16:creationId xmlns:a16="http://schemas.microsoft.com/office/drawing/2014/main" id="{7392699B-CB69-153F-032B-9ADB3F8E014A}"/>
                    </a:ext>
                  </a:extLst>
                </p14:cNvPr>
                <p14:cNvContentPartPr/>
                <p14:nvPr/>
              </p14:nvContentPartPr>
              <p14:xfrm>
                <a:off x="4274869" y="2569942"/>
                <a:ext cx="159120" cy="210600"/>
              </p14:xfrm>
            </p:contentPart>
          </mc:Choice>
          <mc:Fallback>
            <p:pic>
              <p:nvPicPr>
                <p:cNvPr id="46" name="Freihand 45">
                  <a:extLst>
                    <a:ext uri="{FF2B5EF4-FFF2-40B4-BE49-F238E27FC236}">
                      <a16:creationId xmlns:a16="http://schemas.microsoft.com/office/drawing/2014/main" id="{7392699B-CB69-153F-032B-9ADB3F8E014A}"/>
                    </a:ext>
                  </a:extLst>
                </p:cNvPr>
                <p:cNvPicPr/>
                <p:nvPr/>
              </p:nvPicPr>
              <p:blipFill>
                <a:blip r:embed="rId321"/>
                <a:stretch>
                  <a:fillRect/>
                </a:stretch>
              </p:blipFill>
              <p:spPr>
                <a:xfrm>
                  <a:off x="4266229" y="2561302"/>
                  <a:ext cx="1767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9" name="Freihand 48">
                  <a:extLst>
                    <a:ext uri="{FF2B5EF4-FFF2-40B4-BE49-F238E27FC236}">
                      <a16:creationId xmlns:a16="http://schemas.microsoft.com/office/drawing/2014/main" id="{6BADA921-0D33-9F94-2A6F-0D39DEE33CF9}"/>
                    </a:ext>
                  </a:extLst>
                </p14:cNvPr>
                <p14:cNvContentPartPr/>
                <p14:nvPr/>
              </p14:nvContentPartPr>
              <p14:xfrm>
                <a:off x="1237549" y="1660582"/>
                <a:ext cx="414720" cy="187560"/>
              </p14:xfrm>
            </p:contentPart>
          </mc:Choice>
          <mc:Fallback>
            <p:pic>
              <p:nvPicPr>
                <p:cNvPr id="49" name="Freihand 48">
                  <a:extLst>
                    <a:ext uri="{FF2B5EF4-FFF2-40B4-BE49-F238E27FC236}">
                      <a16:creationId xmlns:a16="http://schemas.microsoft.com/office/drawing/2014/main" id="{6BADA921-0D33-9F94-2A6F-0D39DEE33CF9}"/>
                    </a:ext>
                  </a:extLst>
                </p:cNvPr>
                <p:cNvPicPr/>
                <p:nvPr/>
              </p:nvPicPr>
              <p:blipFill>
                <a:blip r:embed="rId323"/>
                <a:stretch>
                  <a:fillRect/>
                </a:stretch>
              </p:blipFill>
              <p:spPr>
                <a:xfrm>
                  <a:off x="1228909" y="1651942"/>
                  <a:ext cx="432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52" name="Freihand 51">
                  <a:extLst>
                    <a:ext uri="{FF2B5EF4-FFF2-40B4-BE49-F238E27FC236}">
                      <a16:creationId xmlns:a16="http://schemas.microsoft.com/office/drawing/2014/main" id="{F87FD4C4-CF76-17C1-153A-9BAC57003985}"/>
                    </a:ext>
                  </a:extLst>
                </p14:cNvPr>
                <p14:cNvContentPartPr/>
                <p14:nvPr/>
              </p14:nvContentPartPr>
              <p14:xfrm>
                <a:off x="1724629" y="1689382"/>
                <a:ext cx="86400" cy="127800"/>
              </p14:xfrm>
            </p:contentPart>
          </mc:Choice>
          <mc:Fallback>
            <p:pic>
              <p:nvPicPr>
                <p:cNvPr id="52" name="Freihand 51">
                  <a:extLst>
                    <a:ext uri="{FF2B5EF4-FFF2-40B4-BE49-F238E27FC236}">
                      <a16:creationId xmlns:a16="http://schemas.microsoft.com/office/drawing/2014/main" id="{F87FD4C4-CF76-17C1-153A-9BAC57003985}"/>
                    </a:ext>
                  </a:extLst>
                </p:cNvPr>
                <p:cNvPicPr/>
                <p:nvPr/>
              </p:nvPicPr>
              <p:blipFill>
                <a:blip r:embed="rId325"/>
                <a:stretch>
                  <a:fillRect/>
                </a:stretch>
              </p:blipFill>
              <p:spPr>
                <a:xfrm>
                  <a:off x="1715989" y="1680382"/>
                  <a:ext cx="104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55" name="Freihand 54">
                  <a:extLst>
                    <a:ext uri="{FF2B5EF4-FFF2-40B4-BE49-F238E27FC236}">
                      <a16:creationId xmlns:a16="http://schemas.microsoft.com/office/drawing/2014/main" id="{1EE5442B-2DBC-CC03-5B51-AA5C6E4576F4}"/>
                    </a:ext>
                  </a:extLst>
                </p14:cNvPr>
                <p14:cNvContentPartPr/>
                <p14:nvPr/>
              </p14:nvContentPartPr>
              <p14:xfrm>
                <a:off x="1922269" y="1620982"/>
                <a:ext cx="276840" cy="181080"/>
              </p14:xfrm>
            </p:contentPart>
          </mc:Choice>
          <mc:Fallback>
            <p:pic>
              <p:nvPicPr>
                <p:cNvPr id="55" name="Freihand 54">
                  <a:extLst>
                    <a:ext uri="{FF2B5EF4-FFF2-40B4-BE49-F238E27FC236}">
                      <a16:creationId xmlns:a16="http://schemas.microsoft.com/office/drawing/2014/main" id="{1EE5442B-2DBC-CC03-5B51-AA5C6E4576F4}"/>
                    </a:ext>
                  </a:extLst>
                </p:cNvPr>
                <p:cNvPicPr/>
                <p:nvPr/>
              </p:nvPicPr>
              <p:blipFill>
                <a:blip r:embed="rId327"/>
                <a:stretch>
                  <a:fillRect/>
                </a:stretch>
              </p:blipFill>
              <p:spPr>
                <a:xfrm>
                  <a:off x="1913269" y="1612342"/>
                  <a:ext cx="294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60" name="Freihand 59">
                  <a:extLst>
                    <a:ext uri="{FF2B5EF4-FFF2-40B4-BE49-F238E27FC236}">
                      <a16:creationId xmlns:a16="http://schemas.microsoft.com/office/drawing/2014/main" id="{D71FB387-946B-EDE9-C706-BB76D2A37CA5}"/>
                    </a:ext>
                  </a:extLst>
                </p14:cNvPr>
                <p14:cNvContentPartPr/>
                <p14:nvPr/>
              </p14:nvContentPartPr>
              <p14:xfrm>
                <a:off x="2186149" y="1637542"/>
                <a:ext cx="33480" cy="8640"/>
              </p14:xfrm>
            </p:contentPart>
          </mc:Choice>
          <mc:Fallback>
            <p:pic>
              <p:nvPicPr>
                <p:cNvPr id="60" name="Freihand 59">
                  <a:extLst>
                    <a:ext uri="{FF2B5EF4-FFF2-40B4-BE49-F238E27FC236}">
                      <a16:creationId xmlns:a16="http://schemas.microsoft.com/office/drawing/2014/main" id="{D71FB387-946B-EDE9-C706-BB76D2A37CA5}"/>
                    </a:ext>
                  </a:extLst>
                </p:cNvPr>
                <p:cNvPicPr/>
                <p:nvPr/>
              </p:nvPicPr>
              <p:blipFill>
                <a:blip r:embed="rId329"/>
                <a:stretch>
                  <a:fillRect/>
                </a:stretch>
              </p:blipFill>
              <p:spPr>
                <a:xfrm>
                  <a:off x="2177509" y="1628902"/>
                  <a:ext cx="51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67" name="Freihand 66">
                  <a:extLst>
                    <a:ext uri="{FF2B5EF4-FFF2-40B4-BE49-F238E27FC236}">
                      <a16:creationId xmlns:a16="http://schemas.microsoft.com/office/drawing/2014/main" id="{FDFB0757-C554-3C06-F2DC-A39E9F187C00}"/>
                    </a:ext>
                  </a:extLst>
                </p14:cNvPr>
                <p14:cNvContentPartPr/>
                <p14:nvPr/>
              </p14:nvContentPartPr>
              <p14:xfrm>
                <a:off x="2299549" y="1533862"/>
                <a:ext cx="178560" cy="240480"/>
              </p14:xfrm>
            </p:contentPart>
          </mc:Choice>
          <mc:Fallback>
            <p:pic>
              <p:nvPicPr>
                <p:cNvPr id="67" name="Freihand 66">
                  <a:extLst>
                    <a:ext uri="{FF2B5EF4-FFF2-40B4-BE49-F238E27FC236}">
                      <a16:creationId xmlns:a16="http://schemas.microsoft.com/office/drawing/2014/main" id="{FDFB0757-C554-3C06-F2DC-A39E9F187C00}"/>
                    </a:ext>
                  </a:extLst>
                </p:cNvPr>
                <p:cNvPicPr/>
                <p:nvPr/>
              </p:nvPicPr>
              <p:blipFill>
                <a:blip r:embed="rId331"/>
                <a:stretch>
                  <a:fillRect/>
                </a:stretch>
              </p:blipFill>
              <p:spPr>
                <a:xfrm>
                  <a:off x="2290909" y="1525222"/>
                  <a:ext cx="1962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72" name="Freihand 71">
                  <a:extLst>
                    <a:ext uri="{FF2B5EF4-FFF2-40B4-BE49-F238E27FC236}">
                      <a16:creationId xmlns:a16="http://schemas.microsoft.com/office/drawing/2014/main" id="{59490389-47E3-1C86-A34C-6A7D61B53C81}"/>
                    </a:ext>
                  </a:extLst>
                </p14:cNvPr>
                <p14:cNvContentPartPr/>
                <p14:nvPr/>
              </p14:nvContentPartPr>
              <p14:xfrm>
                <a:off x="2516269" y="1507582"/>
                <a:ext cx="434160" cy="328680"/>
              </p14:xfrm>
            </p:contentPart>
          </mc:Choice>
          <mc:Fallback>
            <p:pic>
              <p:nvPicPr>
                <p:cNvPr id="72" name="Freihand 71">
                  <a:extLst>
                    <a:ext uri="{FF2B5EF4-FFF2-40B4-BE49-F238E27FC236}">
                      <a16:creationId xmlns:a16="http://schemas.microsoft.com/office/drawing/2014/main" id="{59490389-47E3-1C86-A34C-6A7D61B53C81}"/>
                    </a:ext>
                  </a:extLst>
                </p:cNvPr>
                <p:cNvPicPr/>
                <p:nvPr/>
              </p:nvPicPr>
              <p:blipFill>
                <a:blip r:embed="rId333"/>
                <a:stretch>
                  <a:fillRect/>
                </a:stretch>
              </p:blipFill>
              <p:spPr>
                <a:xfrm>
                  <a:off x="2507269" y="1498942"/>
                  <a:ext cx="45180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81" name="Freihand 80">
                  <a:extLst>
                    <a:ext uri="{FF2B5EF4-FFF2-40B4-BE49-F238E27FC236}">
                      <a16:creationId xmlns:a16="http://schemas.microsoft.com/office/drawing/2014/main" id="{22360C3C-BD5E-47C8-86EF-83A37AE3D901}"/>
                    </a:ext>
                  </a:extLst>
                </p14:cNvPr>
                <p14:cNvContentPartPr/>
                <p14:nvPr/>
              </p14:nvContentPartPr>
              <p14:xfrm>
                <a:off x="3000109" y="1469062"/>
                <a:ext cx="157320" cy="127800"/>
              </p14:xfrm>
            </p:contentPart>
          </mc:Choice>
          <mc:Fallback>
            <p:pic>
              <p:nvPicPr>
                <p:cNvPr id="81" name="Freihand 80">
                  <a:extLst>
                    <a:ext uri="{FF2B5EF4-FFF2-40B4-BE49-F238E27FC236}">
                      <a16:creationId xmlns:a16="http://schemas.microsoft.com/office/drawing/2014/main" id="{22360C3C-BD5E-47C8-86EF-83A37AE3D901}"/>
                    </a:ext>
                  </a:extLst>
                </p:cNvPr>
                <p:cNvPicPr/>
                <p:nvPr/>
              </p:nvPicPr>
              <p:blipFill>
                <a:blip r:embed="rId335"/>
                <a:stretch>
                  <a:fillRect/>
                </a:stretch>
              </p:blipFill>
              <p:spPr>
                <a:xfrm>
                  <a:off x="2991109" y="1460062"/>
                  <a:ext cx="174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89" name="Freihand 88">
                  <a:extLst>
                    <a:ext uri="{FF2B5EF4-FFF2-40B4-BE49-F238E27FC236}">
                      <a16:creationId xmlns:a16="http://schemas.microsoft.com/office/drawing/2014/main" id="{26E48E67-460A-1D4A-8F81-0FC970E42AE0}"/>
                    </a:ext>
                  </a:extLst>
                </p14:cNvPr>
                <p14:cNvContentPartPr/>
                <p14:nvPr/>
              </p14:nvContentPartPr>
              <p14:xfrm>
                <a:off x="3212869" y="1435582"/>
                <a:ext cx="243720" cy="63360"/>
              </p14:xfrm>
            </p:contentPart>
          </mc:Choice>
          <mc:Fallback>
            <p:pic>
              <p:nvPicPr>
                <p:cNvPr id="89" name="Freihand 88">
                  <a:extLst>
                    <a:ext uri="{FF2B5EF4-FFF2-40B4-BE49-F238E27FC236}">
                      <a16:creationId xmlns:a16="http://schemas.microsoft.com/office/drawing/2014/main" id="{26E48E67-460A-1D4A-8F81-0FC970E42AE0}"/>
                    </a:ext>
                  </a:extLst>
                </p:cNvPr>
                <p:cNvPicPr/>
                <p:nvPr/>
              </p:nvPicPr>
              <p:blipFill>
                <a:blip r:embed="rId337"/>
                <a:stretch>
                  <a:fillRect/>
                </a:stretch>
              </p:blipFill>
              <p:spPr>
                <a:xfrm>
                  <a:off x="3203869" y="1426582"/>
                  <a:ext cx="261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08" name="Freihand 107">
                  <a:extLst>
                    <a:ext uri="{FF2B5EF4-FFF2-40B4-BE49-F238E27FC236}">
                      <a16:creationId xmlns:a16="http://schemas.microsoft.com/office/drawing/2014/main" id="{91470D7C-B01E-9B2F-2A9A-302FB2DED122}"/>
                    </a:ext>
                  </a:extLst>
                </p14:cNvPr>
                <p14:cNvContentPartPr/>
                <p14:nvPr/>
              </p14:nvContentPartPr>
              <p14:xfrm>
                <a:off x="1260589" y="2081422"/>
                <a:ext cx="174600" cy="187200"/>
              </p14:xfrm>
            </p:contentPart>
          </mc:Choice>
          <mc:Fallback>
            <p:pic>
              <p:nvPicPr>
                <p:cNvPr id="108" name="Freihand 107">
                  <a:extLst>
                    <a:ext uri="{FF2B5EF4-FFF2-40B4-BE49-F238E27FC236}">
                      <a16:creationId xmlns:a16="http://schemas.microsoft.com/office/drawing/2014/main" id="{91470D7C-B01E-9B2F-2A9A-302FB2DED122}"/>
                    </a:ext>
                  </a:extLst>
                </p:cNvPr>
                <p:cNvPicPr/>
                <p:nvPr/>
              </p:nvPicPr>
              <p:blipFill>
                <a:blip r:embed="rId339"/>
                <a:stretch>
                  <a:fillRect/>
                </a:stretch>
              </p:blipFill>
              <p:spPr>
                <a:xfrm>
                  <a:off x="1251949" y="2072782"/>
                  <a:ext cx="192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09" name="Freihand 108">
                  <a:extLst>
                    <a:ext uri="{FF2B5EF4-FFF2-40B4-BE49-F238E27FC236}">
                      <a16:creationId xmlns:a16="http://schemas.microsoft.com/office/drawing/2014/main" id="{305F7883-CC34-9BC8-43C6-71E9CC27699D}"/>
                    </a:ext>
                  </a:extLst>
                </p14:cNvPr>
                <p14:cNvContentPartPr/>
                <p14:nvPr/>
              </p14:nvContentPartPr>
              <p14:xfrm>
                <a:off x="1401709" y="2107342"/>
                <a:ext cx="507240" cy="240840"/>
              </p14:xfrm>
            </p:contentPart>
          </mc:Choice>
          <mc:Fallback>
            <p:pic>
              <p:nvPicPr>
                <p:cNvPr id="109" name="Freihand 108">
                  <a:extLst>
                    <a:ext uri="{FF2B5EF4-FFF2-40B4-BE49-F238E27FC236}">
                      <a16:creationId xmlns:a16="http://schemas.microsoft.com/office/drawing/2014/main" id="{305F7883-CC34-9BC8-43C6-71E9CC27699D}"/>
                    </a:ext>
                  </a:extLst>
                </p:cNvPr>
                <p:cNvPicPr/>
                <p:nvPr/>
              </p:nvPicPr>
              <p:blipFill>
                <a:blip r:embed="rId341"/>
                <a:stretch>
                  <a:fillRect/>
                </a:stretch>
              </p:blipFill>
              <p:spPr>
                <a:xfrm>
                  <a:off x="1392709" y="2098342"/>
                  <a:ext cx="5248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10" name="Freihand 109">
                  <a:extLst>
                    <a:ext uri="{FF2B5EF4-FFF2-40B4-BE49-F238E27FC236}">
                      <a16:creationId xmlns:a16="http://schemas.microsoft.com/office/drawing/2014/main" id="{BCB86D43-A6E8-CE7F-3018-8A4243ED2B31}"/>
                    </a:ext>
                  </a:extLst>
                </p14:cNvPr>
                <p14:cNvContentPartPr/>
                <p14:nvPr/>
              </p14:nvContentPartPr>
              <p14:xfrm>
                <a:off x="1919389" y="1957222"/>
                <a:ext cx="262800" cy="221400"/>
              </p14:xfrm>
            </p:contentPart>
          </mc:Choice>
          <mc:Fallback>
            <p:pic>
              <p:nvPicPr>
                <p:cNvPr id="110" name="Freihand 109">
                  <a:extLst>
                    <a:ext uri="{FF2B5EF4-FFF2-40B4-BE49-F238E27FC236}">
                      <a16:creationId xmlns:a16="http://schemas.microsoft.com/office/drawing/2014/main" id="{BCB86D43-A6E8-CE7F-3018-8A4243ED2B31}"/>
                    </a:ext>
                  </a:extLst>
                </p:cNvPr>
                <p:cNvPicPr/>
                <p:nvPr/>
              </p:nvPicPr>
              <p:blipFill>
                <a:blip r:embed="rId343"/>
                <a:stretch>
                  <a:fillRect/>
                </a:stretch>
              </p:blipFill>
              <p:spPr>
                <a:xfrm>
                  <a:off x="1910749" y="1948222"/>
                  <a:ext cx="2804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11" name="Freihand 110">
                  <a:extLst>
                    <a:ext uri="{FF2B5EF4-FFF2-40B4-BE49-F238E27FC236}">
                      <a16:creationId xmlns:a16="http://schemas.microsoft.com/office/drawing/2014/main" id="{38F6499A-C190-6795-5D79-A1A3595190E3}"/>
                    </a:ext>
                  </a:extLst>
                </p14:cNvPr>
                <p14:cNvContentPartPr/>
                <p14:nvPr/>
              </p14:nvContentPartPr>
              <p14:xfrm>
                <a:off x="2123869" y="1965862"/>
                <a:ext cx="204480" cy="125280"/>
              </p14:xfrm>
            </p:contentPart>
          </mc:Choice>
          <mc:Fallback>
            <p:pic>
              <p:nvPicPr>
                <p:cNvPr id="111" name="Freihand 110">
                  <a:extLst>
                    <a:ext uri="{FF2B5EF4-FFF2-40B4-BE49-F238E27FC236}">
                      <a16:creationId xmlns:a16="http://schemas.microsoft.com/office/drawing/2014/main" id="{38F6499A-C190-6795-5D79-A1A3595190E3}"/>
                    </a:ext>
                  </a:extLst>
                </p:cNvPr>
                <p:cNvPicPr/>
                <p:nvPr/>
              </p:nvPicPr>
              <p:blipFill>
                <a:blip r:embed="rId345"/>
                <a:stretch>
                  <a:fillRect/>
                </a:stretch>
              </p:blipFill>
              <p:spPr>
                <a:xfrm>
                  <a:off x="2114869" y="1957222"/>
                  <a:ext cx="222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12" name="Freihand 111">
                  <a:extLst>
                    <a:ext uri="{FF2B5EF4-FFF2-40B4-BE49-F238E27FC236}">
                      <a16:creationId xmlns:a16="http://schemas.microsoft.com/office/drawing/2014/main" id="{46A1C6CA-7B17-4A83-36DF-EB9E2ECB183D}"/>
                    </a:ext>
                  </a:extLst>
                </p14:cNvPr>
                <p14:cNvContentPartPr/>
                <p14:nvPr/>
              </p14:nvContentPartPr>
              <p14:xfrm>
                <a:off x="2267149" y="1909702"/>
                <a:ext cx="235440" cy="121680"/>
              </p14:xfrm>
            </p:contentPart>
          </mc:Choice>
          <mc:Fallback>
            <p:pic>
              <p:nvPicPr>
                <p:cNvPr id="112" name="Freihand 111">
                  <a:extLst>
                    <a:ext uri="{FF2B5EF4-FFF2-40B4-BE49-F238E27FC236}">
                      <a16:creationId xmlns:a16="http://schemas.microsoft.com/office/drawing/2014/main" id="{46A1C6CA-7B17-4A83-36DF-EB9E2ECB183D}"/>
                    </a:ext>
                  </a:extLst>
                </p:cNvPr>
                <p:cNvPicPr/>
                <p:nvPr/>
              </p:nvPicPr>
              <p:blipFill>
                <a:blip r:embed="rId347"/>
                <a:stretch>
                  <a:fillRect/>
                </a:stretch>
              </p:blipFill>
              <p:spPr>
                <a:xfrm>
                  <a:off x="2258509" y="1900702"/>
                  <a:ext cx="253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19" name="Freihand 118">
                  <a:extLst>
                    <a:ext uri="{FF2B5EF4-FFF2-40B4-BE49-F238E27FC236}">
                      <a16:creationId xmlns:a16="http://schemas.microsoft.com/office/drawing/2014/main" id="{5072B2AD-5687-5601-B43E-F1686AE0125C}"/>
                    </a:ext>
                  </a:extLst>
                </p14:cNvPr>
                <p14:cNvContentPartPr/>
                <p14:nvPr/>
              </p14:nvContentPartPr>
              <p14:xfrm>
                <a:off x="2475589" y="1896382"/>
                <a:ext cx="374040" cy="220320"/>
              </p14:xfrm>
            </p:contentPart>
          </mc:Choice>
          <mc:Fallback>
            <p:pic>
              <p:nvPicPr>
                <p:cNvPr id="119" name="Freihand 118">
                  <a:extLst>
                    <a:ext uri="{FF2B5EF4-FFF2-40B4-BE49-F238E27FC236}">
                      <a16:creationId xmlns:a16="http://schemas.microsoft.com/office/drawing/2014/main" id="{5072B2AD-5687-5601-B43E-F1686AE0125C}"/>
                    </a:ext>
                  </a:extLst>
                </p:cNvPr>
                <p:cNvPicPr/>
                <p:nvPr/>
              </p:nvPicPr>
              <p:blipFill>
                <a:blip r:embed="rId349"/>
                <a:stretch>
                  <a:fillRect/>
                </a:stretch>
              </p:blipFill>
              <p:spPr>
                <a:xfrm>
                  <a:off x="2466949" y="1887382"/>
                  <a:ext cx="3916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20" name="Freihand 119">
                  <a:extLst>
                    <a:ext uri="{FF2B5EF4-FFF2-40B4-BE49-F238E27FC236}">
                      <a16:creationId xmlns:a16="http://schemas.microsoft.com/office/drawing/2014/main" id="{854E289C-CE0D-77DD-B3A6-93C4F8934701}"/>
                    </a:ext>
                  </a:extLst>
                </p14:cNvPr>
                <p14:cNvContentPartPr/>
                <p14:nvPr/>
              </p14:nvContentPartPr>
              <p14:xfrm>
                <a:off x="1330069" y="2494702"/>
                <a:ext cx="283680" cy="110160"/>
              </p14:xfrm>
            </p:contentPart>
          </mc:Choice>
          <mc:Fallback>
            <p:pic>
              <p:nvPicPr>
                <p:cNvPr id="120" name="Freihand 119">
                  <a:extLst>
                    <a:ext uri="{FF2B5EF4-FFF2-40B4-BE49-F238E27FC236}">
                      <a16:creationId xmlns:a16="http://schemas.microsoft.com/office/drawing/2014/main" id="{854E289C-CE0D-77DD-B3A6-93C4F8934701}"/>
                    </a:ext>
                  </a:extLst>
                </p:cNvPr>
                <p:cNvPicPr/>
                <p:nvPr/>
              </p:nvPicPr>
              <p:blipFill>
                <a:blip r:embed="rId351"/>
                <a:stretch>
                  <a:fillRect/>
                </a:stretch>
              </p:blipFill>
              <p:spPr>
                <a:xfrm>
                  <a:off x="1321429" y="2486062"/>
                  <a:ext cx="301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24" name="Freihand 123">
                  <a:extLst>
                    <a:ext uri="{FF2B5EF4-FFF2-40B4-BE49-F238E27FC236}">
                      <a16:creationId xmlns:a16="http://schemas.microsoft.com/office/drawing/2014/main" id="{089C5B9C-BABB-A80F-17C2-71151B2B420E}"/>
                    </a:ext>
                  </a:extLst>
                </p14:cNvPr>
                <p14:cNvContentPartPr/>
                <p14:nvPr/>
              </p14:nvContentPartPr>
              <p14:xfrm>
                <a:off x="1699069" y="2353942"/>
                <a:ext cx="153000" cy="181800"/>
              </p14:xfrm>
            </p:contentPart>
          </mc:Choice>
          <mc:Fallback>
            <p:pic>
              <p:nvPicPr>
                <p:cNvPr id="124" name="Freihand 123">
                  <a:extLst>
                    <a:ext uri="{FF2B5EF4-FFF2-40B4-BE49-F238E27FC236}">
                      <a16:creationId xmlns:a16="http://schemas.microsoft.com/office/drawing/2014/main" id="{089C5B9C-BABB-A80F-17C2-71151B2B420E}"/>
                    </a:ext>
                  </a:extLst>
                </p:cNvPr>
                <p:cNvPicPr/>
                <p:nvPr/>
              </p:nvPicPr>
              <p:blipFill>
                <a:blip r:embed="rId353"/>
                <a:stretch>
                  <a:fillRect/>
                </a:stretch>
              </p:blipFill>
              <p:spPr>
                <a:xfrm>
                  <a:off x="1690429" y="2344942"/>
                  <a:ext cx="1706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37" name="Freihand 136">
                  <a:extLst>
                    <a:ext uri="{FF2B5EF4-FFF2-40B4-BE49-F238E27FC236}">
                      <a16:creationId xmlns:a16="http://schemas.microsoft.com/office/drawing/2014/main" id="{02518AA0-2714-14E9-177D-A6B9CF039C16}"/>
                    </a:ext>
                  </a:extLst>
                </p14:cNvPr>
                <p14:cNvContentPartPr/>
                <p14:nvPr/>
              </p14:nvContentPartPr>
              <p14:xfrm>
                <a:off x="1835869" y="2380582"/>
                <a:ext cx="298440" cy="146160"/>
              </p14:xfrm>
            </p:contentPart>
          </mc:Choice>
          <mc:Fallback>
            <p:pic>
              <p:nvPicPr>
                <p:cNvPr id="137" name="Freihand 136">
                  <a:extLst>
                    <a:ext uri="{FF2B5EF4-FFF2-40B4-BE49-F238E27FC236}">
                      <a16:creationId xmlns:a16="http://schemas.microsoft.com/office/drawing/2014/main" id="{02518AA0-2714-14E9-177D-A6B9CF039C16}"/>
                    </a:ext>
                  </a:extLst>
                </p:cNvPr>
                <p:cNvPicPr/>
                <p:nvPr/>
              </p:nvPicPr>
              <p:blipFill>
                <a:blip r:embed="rId355"/>
                <a:stretch>
                  <a:fillRect/>
                </a:stretch>
              </p:blipFill>
              <p:spPr>
                <a:xfrm>
                  <a:off x="1827229" y="2371942"/>
                  <a:ext cx="3160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41" name="Freihand 140">
                  <a:extLst>
                    <a:ext uri="{FF2B5EF4-FFF2-40B4-BE49-F238E27FC236}">
                      <a16:creationId xmlns:a16="http://schemas.microsoft.com/office/drawing/2014/main" id="{4F619448-BD65-9BC2-AFE6-4E7D7863EB07}"/>
                    </a:ext>
                  </a:extLst>
                </p14:cNvPr>
                <p14:cNvContentPartPr/>
                <p14:nvPr/>
              </p14:nvContentPartPr>
              <p14:xfrm>
                <a:off x="2166709" y="2343142"/>
                <a:ext cx="117000" cy="112320"/>
              </p14:xfrm>
            </p:contentPart>
          </mc:Choice>
          <mc:Fallback>
            <p:pic>
              <p:nvPicPr>
                <p:cNvPr id="141" name="Freihand 140">
                  <a:extLst>
                    <a:ext uri="{FF2B5EF4-FFF2-40B4-BE49-F238E27FC236}">
                      <a16:creationId xmlns:a16="http://schemas.microsoft.com/office/drawing/2014/main" id="{4F619448-BD65-9BC2-AFE6-4E7D7863EB07}"/>
                    </a:ext>
                  </a:extLst>
                </p:cNvPr>
                <p:cNvPicPr/>
                <p:nvPr/>
              </p:nvPicPr>
              <p:blipFill>
                <a:blip r:embed="rId357"/>
                <a:stretch>
                  <a:fillRect/>
                </a:stretch>
              </p:blipFill>
              <p:spPr>
                <a:xfrm>
                  <a:off x="2157709" y="2334502"/>
                  <a:ext cx="134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47" name="Freihand 146">
                  <a:extLst>
                    <a:ext uri="{FF2B5EF4-FFF2-40B4-BE49-F238E27FC236}">
                      <a16:creationId xmlns:a16="http://schemas.microsoft.com/office/drawing/2014/main" id="{967BF16E-5B7A-28DC-5251-BD0627ABF190}"/>
                    </a:ext>
                  </a:extLst>
                </p14:cNvPr>
                <p14:cNvContentPartPr/>
                <p14:nvPr/>
              </p14:nvContentPartPr>
              <p14:xfrm>
                <a:off x="2324029" y="2251702"/>
                <a:ext cx="230040" cy="241560"/>
              </p14:xfrm>
            </p:contentPart>
          </mc:Choice>
          <mc:Fallback>
            <p:pic>
              <p:nvPicPr>
                <p:cNvPr id="147" name="Freihand 146">
                  <a:extLst>
                    <a:ext uri="{FF2B5EF4-FFF2-40B4-BE49-F238E27FC236}">
                      <a16:creationId xmlns:a16="http://schemas.microsoft.com/office/drawing/2014/main" id="{967BF16E-5B7A-28DC-5251-BD0627ABF190}"/>
                    </a:ext>
                  </a:extLst>
                </p:cNvPr>
                <p:cNvPicPr/>
                <p:nvPr/>
              </p:nvPicPr>
              <p:blipFill>
                <a:blip r:embed="rId359"/>
                <a:stretch>
                  <a:fillRect/>
                </a:stretch>
              </p:blipFill>
              <p:spPr>
                <a:xfrm>
                  <a:off x="2315389" y="2243062"/>
                  <a:ext cx="2476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50" name="Freihand 149">
                  <a:extLst>
                    <a:ext uri="{FF2B5EF4-FFF2-40B4-BE49-F238E27FC236}">
                      <a16:creationId xmlns:a16="http://schemas.microsoft.com/office/drawing/2014/main" id="{B1CE120F-EB9E-B65D-765B-B4321B9310E1}"/>
                    </a:ext>
                  </a:extLst>
                </p14:cNvPr>
                <p14:cNvContentPartPr/>
                <p14:nvPr/>
              </p14:nvContentPartPr>
              <p14:xfrm>
                <a:off x="2516629" y="2232622"/>
                <a:ext cx="208440" cy="93960"/>
              </p14:xfrm>
            </p:contentPart>
          </mc:Choice>
          <mc:Fallback>
            <p:pic>
              <p:nvPicPr>
                <p:cNvPr id="150" name="Freihand 149">
                  <a:extLst>
                    <a:ext uri="{FF2B5EF4-FFF2-40B4-BE49-F238E27FC236}">
                      <a16:creationId xmlns:a16="http://schemas.microsoft.com/office/drawing/2014/main" id="{B1CE120F-EB9E-B65D-765B-B4321B9310E1}"/>
                    </a:ext>
                  </a:extLst>
                </p:cNvPr>
                <p:cNvPicPr/>
                <p:nvPr/>
              </p:nvPicPr>
              <p:blipFill>
                <a:blip r:embed="rId361"/>
                <a:stretch>
                  <a:fillRect/>
                </a:stretch>
              </p:blipFill>
              <p:spPr>
                <a:xfrm>
                  <a:off x="2507629" y="2223622"/>
                  <a:ext cx="226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59" name="Freihand 158">
                  <a:extLst>
                    <a:ext uri="{FF2B5EF4-FFF2-40B4-BE49-F238E27FC236}">
                      <a16:creationId xmlns:a16="http://schemas.microsoft.com/office/drawing/2014/main" id="{81DCA535-402E-F12A-131E-754A81226509}"/>
                    </a:ext>
                  </a:extLst>
                </p14:cNvPr>
                <p14:cNvContentPartPr/>
                <p14:nvPr/>
              </p14:nvContentPartPr>
              <p14:xfrm>
                <a:off x="2681509" y="2123902"/>
                <a:ext cx="222480" cy="137520"/>
              </p14:xfrm>
            </p:contentPart>
          </mc:Choice>
          <mc:Fallback>
            <p:pic>
              <p:nvPicPr>
                <p:cNvPr id="159" name="Freihand 158">
                  <a:extLst>
                    <a:ext uri="{FF2B5EF4-FFF2-40B4-BE49-F238E27FC236}">
                      <a16:creationId xmlns:a16="http://schemas.microsoft.com/office/drawing/2014/main" id="{81DCA535-402E-F12A-131E-754A81226509}"/>
                    </a:ext>
                  </a:extLst>
                </p:cNvPr>
                <p:cNvPicPr/>
                <p:nvPr/>
              </p:nvPicPr>
              <p:blipFill>
                <a:blip r:embed="rId363"/>
                <a:stretch>
                  <a:fillRect/>
                </a:stretch>
              </p:blipFill>
              <p:spPr>
                <a:xfrm>
                  <a:off x="2672869" y="2114902"/>
                  <a:ext cx="240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60" name="Freihand 159">
                  <a:extLst>
                    <a:ext uri="{FF2B5EF4-FFF2-40B4-BE49-F238E27FC236}">
                      <a16:creationId xmlns:a16="http://schemas.microsoft.com/office/drawing/2014/main" id="{9879C1D4-D0F9-A329-F644-75D84D246F11}"/>
                    </a:ext>
                  </a:extLst>
                </p14:cNvPr>
                <p14:cNvContentPartPr/>
                <p14:nvPr/>
              </p14:nvContentPartPr>
              <p14:xfrm>
                <a:off x="2852869" y="2110222"/>
                <a:ext cx="109080" cy="14400"/>
              </p14:xfrm>
            </p:contentPart>
          </mc:Choice>
          <mc:Fallback>
            <p:pic>
              <p:nvPicPr>
                <p:cNvPr id="160" name="Freihand 159">
                  <a:extLst>
                    <a:ext uri="{FF2B5EF4-FFF2-40B4-BE49-F238E27FC236}">
                      <a16:creationId xmlns:a16="http://schemas.microsoft.com/office/drawing/2014/main" id="{9879C1D4-D0F9-A329-F644-75D84D246F11}"/>
                    </a:ext>
                  </a:extLst>
                </p:cNvPr>
                <p:cNvPicPr/>
                <p:nvPr/>
              </p:nvPicPr>
              <p:blipFill>
                <a:blip r:embed="rId365"/>
                <a:stretch>
                  <a:fillRect/>
                </a:stretch>
              </p:blipFill>
              <p:spPr>
                <a:xfrm>
                  <a:off x="2844229" y="2101582"/>
                  <a:ext cx="1267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65" name="Freihand 164">
                  <a:extLst>
                    <a:ext uri="{FF2B5EF4-FFF2-40B4-BE49-F238E27FC236}">
                      <a16:creationId xmlns:a16="http://schemas.microsoft.com/office/drawing/2014/main" id="{B65EE177-A0FF-BB6D-1715-C1F538D0F30C}"/>
                    </a:ext>
                  </a:extLst>
                </p14:cNvPr>
                <p14:cNvContentPartPr/>
                <p14:nvPr/>
              </p14:nvContentPartPr>
              <p14:xfrm>
                <a:off x="2979229" y="2067382"/>
                <a:ext cx="299880" cy="238320"/>
              </p14:xfrm>
            </p:contentPart>
          </mc:Choice>
          <mc:Fallback>
            <p:pic>
              <p:nvPicPr>
                <p:cNvPr id="165" name="Freihand 164">
                  <a:extLst>
                    <a:ext uri="{FF2B5EF4-FFF2-40B4-BE49-F238E27FC236}">
                      <a16:creationId xmlns:a16="http://schemas.microsoft.com/office/drawing/2014/main" id="{B65EE177-A0FF-BB6D-1715-C1F538D0F30C}"/>
                    </a:ext>
                  </a:extLst>
                </p:cNvPr>
                <p:cNvPicPr/>
                <p:nvPr/>
              </p:nvPicPr>
              <p:blipFill>
                <a:blip r:embed="rId367"/>
                <a:stretch>
                  <a:fillRect/>
                </a:stretch>
              </p:blipFill>
              <p:spPr>
                <a:xfrm>
                  <a:off x="2970229" y="2058742"/>
                  <a:ext cx="3175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69" name="Freihand 168">
                  <a:extLst>
                    <a:ext uri="{FF2B5EF4-FFF2-40B4-BE49-F238E27FC236}">
                      <a16:creationId xmlns:a16="http://schemas.microsoft.com/office/drawing/2014/main" id="{0A424ABF-76B3-C1AF-ADE9-FD5D3AB84B39}"/>
                    </a:ext>
                  </a:extLst>
                </p14:cNvPr>
                <p14:cNvContentPartPr/>
                <p14:nvPr/>
              </p14:nvContentPartPr>
              <p14:xfrm>
                <a:off x="3289549" y="1897822"/>
                <a:ext cx="257760" cy="187560"/>
              </p14:xfrm>
            </p:contentPart>
          </mc:Choice>
          <mc:Fallback>
            <p:pic>
              <p:nvPicPr>
                <p:cNvPr id="169" name="Freihand 168">
                  <a:extLst>
                    <a:ext uri="{FF2B5EF4-FFF2-40B4-BE49-F238E27FC236}">
                      <a16:creationId xmlns:a16="http://schemas.microsoft.com/office/drawing/2014/main" id="{0A424ABF-76B3-C1AF-ADE9-FD5D3AB84B39}"/>
                    </a:ext>
                  </a:extLst>
                </p:cNvPr>
                <p:cNvPicPr/>
                <p:nvPr/>
              </p:nvPicPr>
              <p:blipFill>
                <a:blip r:embed="rId369"/>
                <a:stretch>
                  <a:fillRect/>
                </a:stretch>
              </p:blipFill>
              <p:spPr>
                <a:xfrm>
                  <a:off x="3280909" y="1888822"/>
                  <a:ext cx="2754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72" name="Freihand 171">
                  <a:extLst>
                    <a:ext uri="{FF2B5EF4-FFF2-40B4-BE49-F238E27FC236}">
                      <a16:creationId xmlns:a16="http://schemas.microsoft.com/office/drawing/2014/main" id="{F6EC8A84-4779-3742-3E1A-20650CF20B0E}"/>
                    </a:ext>
                  </a:extLst>
                </p14:cNvPr>
                <p14:cNvContentPartPr/>
                <p14:nvPr/>
              </p14:nvContentPartPr>
              <p14:xfrm>
                <a:off x="3568189" y="1815382"/>
                <a:ext cx="424080" cy="209160"/>
              </p14:xfrm>
            </p:contentPart>
          </mc:Choice>
          <mc:Fallback>
            <p:pic>
              <p:nvPicPr>
                <p:cNvPr id="172" name="Freihand 171">
                  <a:extLst>
                    <a:ext uri="{FF2B5EF4-FFF2-40B4-BE49-F238E27FC236}">
                      <a16:creationId xmlns:a16="http://schemas.microsoft.com/office/drawing/2014/main" id="{F6EC8A84-4779-3742-3E1A-20650CF20B0E}"/>
                    </a:ext>
                  </a:extLst>
                </p:cNvPr>
                <p:cNvPicPr/>
                <p:nvPr/>
              </p:nvPicPr>
              <p:blipFill>
                <a:blip r:embed="rId371"/>
                <a:stretch>
                  <a:fillRect/>
                </a:stretch>
              </p:blipFill>
              <p:spPr>
                <a:xfrm>
                  <a:off x="3559189" y="1806742"/>
                  <a:ext cx="4417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77" name="Freihand 176">
                  <a:extLst>
                    <a:ext uri="{FF2B5EF4-FFF2-40B4-BE49-F238E27FC236}">
                      <a16:creationId xmlns:a16="http://schemas.microsoft.com/office/drawing/2014/main" id="{7F75143A-15C1-E377-1BF7-498123AEE803}"/>
                    </a:ext>
                  </a:extLst>
                </p14:cNvPr>
                <p14:cNvContentPartPr/>
                <p14:nvPr/>
              </p14:nvContentPartPr>
              <p14:xfrm>
                <a:off x="798349" y="2951182"/>
                <a:ext cx="293400" cy="96480"/>
              </p14:xfrm>
            </p:contentPart>
          </mc:Choice>
          <mc:Fallback>
            <p:pic>
              <p:nvPicPr>
                <p:cNvPr id="177" name="Freihand 176">
                  <a:extLst>
                    <a:ext uri="{FF2B5EF4-FFF2-40B4-BE49-F238E27FC236}">
                      <a16:creationId xmlns:a16="http://schemas.microsoft.com/office/drawing/2014/main" id="{7F75143A-15C1-E377-1BF7-498123AEE803}"/>
                    </a:ext>
                  </a:extLst>
                </p:cNvPr>
                <p:cNvPicPr/>
                <p:nvPr/>
              </p:nvPicPr>
              <p:blipFill>
                <a:blip r:embed="rId373"/>
                <a:stretch>
                  <a:fillRect/>
                </a:stretch>
              </p:blipFill>
              <p:spPr>
                <a:xfrm>
                  <a:off x="789709" y="2942542"/>
                  <a:ext cx="311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82" name="Freihand 181">
                  <a:extLst>
                    <a:ext uri="{FF2B5EF4-FFF2-40B4-BE49-F238E27FC236}">
                      <a16:creationId xmlns:a16="http://schemas.microsoft.com/office/drawing/2014/main" id="{6A34AF78-6FBF-92AD-2397-0A065C35DD0B}"/>
                    </a:ext>
                  </a:extLst>
                </p14:cNvPr>
                <p14:cNvContentPartPr/>
                <p14:nvPr/>
              </p14:nvContentPartPr>
              <p14:xfrm>
                <a:off x="1025149" y="2817622"/>
                <a:ext cx="46800" cy="20520"/>
              </p14:xfrm>
            </p:contentPart>
          </mc:Choice>
          <mc:Fallback>
            <p:pic>
              <p:nvPicPr>
                <p:cNvPr id="182" name="Freihand 181">
                  <a:extLst>
                    <a:ext uri="{FF2B5EF4-FFF2-40B4-BE49-F238E27FC236}">
                      <a16:creationId xmlns:a16="http://schemas.microsoft.com/office/drawing/2014/main" id="{6A34AF78-6FBF-92AD-2397-0A065C35DD0B}"/>
                    </a:ext>
                  </a:extLst>
                </p:cNvPr>
                <p:cNvPicPr/>
                <p:nvPr/>
              </p:nvPicPr>
              <p:blipFill>
                <a:blip r:embed="rId375"/>
                <a:stretch>
                  <a:fillRect/>
                </a:stretch>
              </p:blipFill>
              <p:spPr>
                <a:xfrm>
                  <a:off x="1016509" y="2808982"/>
                  <a:ext cx="64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84" name="Freihand 183">
                  <a:extLst>
                    <a:ext uri="{FF2B5EF4-FFF2-40B4-BE49-F238E27FC236}">
                      <a16:creationId xmlns:a16="http://schemas.microsoft.com/office/drawing/2014/main" id="{5F4971DC-9A7E-7F03-15B9-F80D0A4A04B3}"/>
                    </a:ext>
                  </a:extLst>
                </p14:cNvPr>
                <p14:cNvContentPartPr/>
                <p14:nvPr/>
              </p14:nvContentPartPr>
              <p14:xfrm>
                <a:off x="1223149" y="2784862"/>
                <a:ext cx="102600" cy="171000"/>
              </p14:xfrm>
            </p:contentPart>
          </mc:Choice>
          <mc:Fallback>
            <p:pic>
              <p:nvPicPr>
                <p:cNvPr id="184" name="Freihand 183">
                  <a:extLst>
                    <a:ext uri="{FF2B5EF4-FFF2-40B4-BE49-F238E27FC236}">
                      <a16:creationId xmlns:a16="http://schemas.microsoft.com/office/drawing/2014/main" id="{5F4971DC-9A7E-7F03-15B9-F80D0A4A04B3}"/>
                    </a:ext>
                  </a:extLst>
                </p:cNvPr>
                <p:cNvPicPr/>
                <p:nvPr/>
              </p:nvPicPr>
              <p:blipFill>
                <a:blip r:embed="rId377"/>
                <a:stretch>
                  <a:fillRect/>
                </a:stretch>
              </p:blipFill>
              <p:spPr>
                <a:xfrm>
                  <a:off x="1214509" y="2775862"/>
                  <a:ext cx="120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86" name="Freihand 185">
                  <a:extLst>
                    <a:ext uri="{FF2B5EF4-FFF2-40B4-BE49-F238E27FC236}">
                      <a16:creationId xmlns:a16="http://schemas.microsoft.com/office/drawing/2014/main" id="{7347BC27-C54C-06DD-06C1-5940CD1CF358}"/>
                    </a:ext>
                  </a:extLst>
                </p14:cNvPr>
                <p14:cNvContentPartPr/>
                <p14:nvPr/>
              </p14:nvContentPartPr>
              <p14:xfrm>
                <a:off x="1337269" y="2809702"/>
                <a:ext cx="181440" cy="225720"/>
              </p14:xfrm>
            </p:contentPart>
          </mc:Choice>
          <mc:Fallback>
            <p:pic>
              <p:nvPicPr>
                <p:cNvPr id="186" name="Freihand 185">
                  <a:extLst>
                    <a:ext uri="{FF2B5EF4-FFF2-40B4-BE49-F238E27FC236}">
                      <a16:creationId xmlns:a16="http://schemas.microsoft.com/office/drawing/2014/main" id="{7347BC27-C54C-06DD-06C1-5940CD1CF358}"/>
                    </a:ext>
                  </a:extLst>
                </p:cNvPr>
                <p:cNvPicPr/>
                <p:nvPr/>
              </p:nvPicPr>
              <p:blipFill>
                <a:blip r:embed="rId379"/>
                <a:stretch>
                  <a:fillRect/>
                </a:stretch>
              </p:blipFill>
              <p:spPr>
                <a:xfrm>
                  <a:off x="1328629" y="2800702"/>
                  <a:ext cx="1990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89" name="Freihand 188">
                  <a:extLst>
                    <a:ext uri="{FF2B5EF4-FFF2-40B4-BE49-F238E27FC236}">
                      <a16:creationId xmlns:a16="http://schemas.microsoft.com/office/drawing/2014/main" id="{F02F9601-99F1-565A-911C-B5FF30892220}"/>
                    </a:ext>
                  </a:extLst>
                </p14:cNvPr>
                <p14:cNvContentPartPr/>
                <p14:nvPr/>
              </p14:nvContentPartPr>
              <p14:xfrm>
                <a:off x="1690789" y="2750662"/>
                <a:ext cx="174240" cy="87120"/>
              </p14:xfrm>
            </p:contentPart>
          </mc:Choice>
          <mc:Fallback>
            <p:pic>
              <p:nvPicPr>
                <p:cNvPr id="189" name="Freihand 188">
                  <a:extLst>
                    <a:ext uri="{FF2B5EF4-FFF2-40B4-BE49-F238E27FC236}">
                      <a16:creationId xmlns:a16="http://schemas.microsoft.com/office/drawing/2014/main" id="{F02F9601-99F1-565A-911C-B5FF30892220}"/>
                    </a:ext>
                  </a:extLst>
                </p:cNvPr>
                <p:cNvPicPr/>
                <p:nvPr/>
              </p:nvPicPr>
              <p:blipFill>
                <a:blip r:embed="rId381"/>
                <a:stretch>
                  <a:fillRect/>
                </a:stretch>
              </p:blipFill>
              <p:spPr>
                <a:xfrm>
                  <a:off x="1682149" y="2742022"/>
                  <a:ext cx="191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99" name="Freihand 198">
                  <a:extLst>
                    <a:ext uri="{FF2B5EF4-FFF2-40B4-BE49-F238E27FC236}">
                      <a16:creationId xmlns:a16="http://schemas.microsoft.com/office/drawing/2014/main" id="{C86111CD-C20E-3EB3-F01E-41BE924DC7F6}"/>
                    </a:ext>
                  </a:extLst>
                </p14:cNvPr>
                <p14:cNvContentPartPr/>
                <p14:nvPr/>
              </p14:nvContentPartPr>
              <p14:xfrm>
                <a:off x="1930189" y="2722942"/>
                <a:ext cx="188280" cy="58680"/>
              </p14:xfrm>
            </p:contentPart>
          </mc:Choice>
          <mc:Fallback>
            <p:pic>
              <p:nvPicPr>
                <p:cNvPr id="199" name="Freihand 198">
                  <a:extLst>
                    <a:ext uri="{FF2B5EF4-FFF2-40B4-BE49-F238E27FC236}">
                      <a16:creationId xmlns:a16="http://schemas.microsoft.com/office/drawing/2014/main" id="{C86111CD-C20E-3EB3-F01E-41BE924DC7F6}"/>
                    </a:ext>
                  </a:extLst>
                </p:cNvPr>
                <p:cNvPicPr/>
                <p:nvPr/>
              </p:nvPicPr>
              <p:blipFill>
                <a:blip r:embed="rId383"/>
                <a:stretch>
                  <a:fillRect/>
                </a:stretch>
              </p:blipFill>
              <p:spPr>
                <a:xfrm>
                  <a:off x="1921189" y="2713942"/>
                  <a:ext cx="205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02" name="Freihand 201">
                  <a:extLst>
                    <a:ext uri="{FF2B5EF4-FFF2-40B4-BE49-F238E27FC236}">
                      <a16:creationId xmlns:a16="http://schemas.microsoft.com/office/drawing/2014/main" id="{7BD65062-D3CC-F599-F849-9B11E5200EFB}"/>
                    </a:ext>
                  </a:extLst>
                </p14:cNvPr>
                <p14:cNvContentPartPr/>
                <p14:nvPr/>
              </p14:nvContentPartPr>
              <p14:xfrm>
                <a:off x="2307109" y="2544022"/>
                <a:ext cx="117720" cy="182880"/>
              </p14:xfrm>
            </p:contentPart>
          </mc:Choice>
          <mc:Fallback>
            <p:pic>
              <p:nvPicPr>
                <p:cNvPr id="202" name="Freihand 201">
                  <a:extLst>
                    <a:ext uri="{FF2B5EF4-FFF2-40B4-BE49-F238E27FC236}">
                      <a16:creationId xmlns:a16="http://schemas.microsoft.com/office/drawing/2014/main" id="{7BD65062-D3CC-F599-F849-9B11E5200EFB}"/>
                    </a:ext>
                  </a:extLst>
                </p:cNvPr>
                <p:cNvPicPr/>
                <p:nvPr/>
              </p:nvPicPr>
              <p:blipFill>
                <a:blip r:embed="rId385"/>
                <a:stretch>
                  <a:fillRect/>
                </a:stretch>
              </p:blipFill>
              <p:spPr>
                <a:xfrm>
                  <a:off x="2298109" y="2535382"/>
                  <a:ext cx="135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03" name="Freihand 202">
                  <a:extLst>
                    <a:ext uri="{FF2B5EF4-FFF2-40B4-BE49-F238E27FC236}">
                      <a16:creationId xmlns:a16="http://schemas.microsoft.com/office/drawing/2014/main" id="{CC9700D0-39C9-E330-EAB7-57549181D43F}"/>
                    </a:ext>
                  </a:extLst>
                </p14:cNvPr>
                <p14:cNvContentPartPr/>
                <p14:nvPr/>
              </p14:nvContentPartPr>
              <p14:xfrm>
                <a:off x="2334469" y="2623222"/>
                <a:ext cx="106560" cy="31680"/>
              </p14:xfrm>
            </p:contentPart>
          </mc:Choice>
          <mc:Fallback>
            <p:pic>
              <p:nvPicPr>
                <p:cNvPr id="203" name="Freihand 202">
                  <a:extLst>
                    <a:ext uri="{FF2B5EF4-FFF2-40B4-BE49-F238E27FC236}">
                      <a16:creationId xmlns:a16="http://schemas.microsoft.com/office/drawing/2014/main" id="{CC9700D0-39C9-E330-EAB7-57549181D43F}"/>
                    </a:ext>
                  </a:extLst>
                </p:cNvPr>
                <p:cNvPicPr/>
                <p:nvPr/>
              </p:nvPicPr>
              <p:blipFill>
                <a:blip r:embed="rId387"/>
                <a:stretch>
                  <a:fillRect/>
                </a:stretch>
              </p:blipFill>
              <p:spPr>
                <a:xfrm>
                  <a:off x="2325469" y="2614222"/>
                  <a:ext cx="124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04" name="Freihand 203">
                  <a:extLst>
                    <a:ext uri="{FF2B5EF4-FFF2-40B4-BE49-F238E27FC236}">
                      <a16:creationId xmlns:a16="http://schemas.microsoft.com/office/drawing/2014/main" id="{D696BFCE-44FA-4F38-826B-466406498BC9}"/>
                    </a:ext>
                  </a:extLst>
                </p14:cNvPr>
                <p14:cNvContentPartPr/>
                <p14:nvPr/>
              </p14:nvContentPartPr>
              <p14:xfrm>
                <a:off x="2469109" y="2500462"/>
                <a:ext cx="194400" cy="158040"/>
              </p14:xfrm>
            </p:contentPart>
          </mc:Choice>
          <mc:Fallback>
            <p:pic>
              <p:nvPicPr>
                <p:cNvPr id="204" name="Freihand 203">
                  <a:extLst>
                    <a:ext uri="{FF2B5EF4-FFF2-40B4-BE49-F238E27FC236}">
                      <a16:creationId xmlns:a16="http://schemas.microsoft.com/office/drawing/2014/main" id="{D696BFCE-44FA-4F38-826B-466406498BC9}"/>
                    </a:ext>
                  </a:extLst>
                </p:cNvPr>
                <p:cNvPicPr/>
                <p:nvPr/>
              </p:nvPicPr>
              <p:blipFill>
                <a:blip r:embed="rId389"/>
                <a:stretch>
                  <a:fillRect/>
                </a:stretch>
              </p:blipFill>
              <p:spPr>
                <a:xfrm>
                  <a:off x="2460109" y="2491462"/>
                  <a:ext cx="212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05" name="Freihand 204">
                  <a:extLst>
                    <a:ext uri="{FF2B5EF4-FFF2-40B4-BE49-F238E27FC236}">
                      <a16:creationId xmlns:a16="http://schemas.microsoft.com/office/drawing/2014/main" id="{E008000D-30BC-444D-55CC-D11734F6E1BF}"/>
                    </a:ext>
                  </a:extLst>
                </p14:cNvPr>
                <p14:cNvContentPartPr/>
                <p14:nvPr/>
              </p14:nvContentPartPr>
              <p14:xfrm>
                <a:off x="2755669" y="2482822"/>
                <a:ext cx="210600" cy="107640"/>
              </p14:xfrm>
            </p:contentPart>
          </mc:Choice>
          <mc:Fallback>
            <p:pic>
              <p:nvPicPr>
                <p:cNvPr id="205" name="Freihand 204">
                  <a:extLst>
                    <a:ext uri="{FF2B5EF4-FFF2-40B4-BE49-F238E27FC236}">
                      <a16:creationId xmlns:a16="http://schemas.microsoft.com/office/drawing/2014/main" id="{E008000D-30BC-444D-55CC-D11734F6E1BF}"/>
                    </a:ext>
                  </a:extLst>
                </p:cNvPr>
                <p:cNvPicPr/>
                <p:nvPr/>
              </p:nvPicPr>
              <p:blipFill>
                <a:blip r:embed="rId391"/>
                <a:stretch>
                  <a:fillRect/>
                </a:stretch>
              </p:blipFill>
              <p:spPr>
                <a:xfrm>
                  <a:off x="2746669" y="2474182"/>
                  <a:ext cx="228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06" name="Freihand 205">
                  <a:extLst>
                    <a:ext uri="{FF2B5EF4-FFF2-40B4-BE49-F238E27FC236}">
                      <a16:creationId xmlns:a16="http://schemas.microsoft.com/office/drawing/2014/main" id="{49A5FF41-8350-9D64-D930-1E9D0568E3A4}"/>
                    </a:ext>
                  </a:extLst>
                </p14:cNvPr>
                <p14:cNvContentPartPr/>
                <p14:nvPr/>
              </p14:nvContentPartPr>
              <p14:xfrm>
                <a:off x="3007669" y="2357182"/>
                <a:ext cx="105120" cy="135360"/>
              </p14:xfrm>
            </p:contentPart>
          </mc:Choice>
          <mc:Fallback>
            <p:pic>
              <p:nvPicPr>
                <p:cNvPr id="206" name="Freihand 205">
                  <a:extLst>
                    <a:ext uri="{FF2B5EF4-FFF2-40B4-BE49-F238E27FC236}">
                      <a16:creationId xmlns:a16="http://schemas.microsoft.com/office/drawing/2014/main" id="{49A5FF41-8350-9D64-D930-1E9D0568E3A4}"/>
                    </a:ext>
                  </a:extLst>
                </p:cNvPr>
                <p:cNvPicPr/>
                <p:nvPr/>
              </p:nvPicPr>
              <p:blipFill>
                <a:blip r:embed="rId393"/>
                <a:stretch>
                  <a:fillRect/>
                </a:stretch>
              </p:blipFill>
              <p:spPr>
                <a:xfrm>
                  <a:off x="2999029" y="2348542"/>
                  <a:ext cx="122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07" name="Freihand 206">
                  <a:extLst>
                    <a:ext uri="{FF2B5EF4-FFF2-40B4-BE49-F238E27FC236}">
                      <a16:creationId xmlns:a16="http://schemas.microsoft.com/office/drawing/2014/main" id="{3155EB30-E8D7-1805-967B-ECCA964FBB76}"/>
                    </a:ext>
                  </a:extLst>
                </p14:cNvPr>
                <p14:cNvContentPartPr/>
                <p14:nvPr/>
              </p14:nvContentPartPr>
              <p14:xfrm>
                <a:off x="3194509" y="2344222"/>
                <a:ext cx="120600" cy="70920"/>
              </p14:xfrm>
            </p:contentPart>
          </mc:Choice>
          <mc:Fallback>
            <p:pic>
              <p:nvPicPr>
                <p:cNvPr id="207" name="Freihand 206">
                  <a:extLst>
                    <a:ext uri="{FF2B5EF4-FFF2-40B4-BE49-F238E27FC236}">
                      <a16:creationId xmlns:a16="http://schemas.microsoft.com/office/drawing/2014/main" id="{3155EB30-E8D7-1805-967B-ECCA964FBB76}"/>
                    </a:ext>
                  </a:extLst>
                </p:cNvPr>
                <p:cNvPicPr/>
                <p:nvPr/>
              </p:nvPicPr>
              <p:blipFill>
                <a:blip r:embed="rId395"/>
                <a:stretch>
                  <a:fillRect/>
                </a:stretch>
              </p:blipFill>
              <p:spPr>
                <a:xfrm>
                  <a:off x="3185509" y="2335222"/>
                  <a:ext cx="138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08" name="Freihand 207">
                  <a:extLst>
                    <a:ext uri="{FF2B5EF4-FFF2-40B4-BE49-F238E27FC236}">
                      <a16:creationId xmlns:a16="http://schemas.microsoft.com/office/drawing/2014/main" id="{88177037-AE7B-96BF-4502-60976EAB4FCE}"/>
                    </a:ext>
                  </a:extLst>
                </p14:cNvPr>
                <p14:cNvContentPartPr/>
                <p14:nvPr/>
              </p14:nvContentPartPr>
              <p14:xfrm>
                <a:off x="1692229" y="3031822"/>
                <a:ext cx="257760" cy="124560"/>
              </p14:xfrm>
            </p:contentPart>
          </mc:Choice>
          <mc:Fallback>
            <p:pic>
              <p:nvPicPr>
                <p:cNvPr id="208" name="Freihand 207">
                  <a:extLst>
                    <a:ext uri="{FF2B5EF4-FFF2-40B4-BE49-F238E27FC236}">
                      <a16:creationId xmlns:a16="http://schemas.microsoft.com/office/drawing/2014/main" id="{88177037-AE7B-96BF-4502-60976EAB4FCE}"/>
                    </a:ext>
                  </a:extLst>
                </p:cNvPr>
                <p:cNvPicPr/>
                <p:nvPr/>
              </p:nvPicPr>
              <p:blipFill>
                <a:blip r:embed="rId397"/>
                <a:stretch>
                  <a:fillRect/>
                </a:stretch>
              </p:blipFill>
              <p:spPr>
                <a:xfrm>
                  <a:off x="1683229" y="3022822"/>
                  <a:ext cx="275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09" name="Freihand 208">
                  <a:extLst>
                    <a:ext uri="{FF2B5EF4-FFF2-40B4-BE49-F238E27FC236}">
                      <a16:creationId xmlns:a16="http://schemas.microsoft.com/office/drawing/2014/main" id="{9EF45270-E53B-5D2E-A2DE-A485F9D0D646}"/>
                    </a:ext>
                  </a:extLst>
                </p14:cNvPr>
                <p14:cNvContentPartPr/>
                <p14:nvPr/>
              </p14:nvContentPartPr>
              <p14:xfrm>
                <a:off x="1973029" y="2925982"/>
                <a:ext cx="109800" cy="115920"/>
              </p14:xfrm>
            </p:contentPart>
          </mc:Choice>
          <mc:Fallback>
            <p:pic>
              <p:nvPicPr>
                <p:cNvPr id="209" name="Freihand 208">
                  <a:extLst>
                    <a:ext uri="{FF2B5EF4-FFF2-40B4-BE49-F238E27FC236}">
                      <a16:creationId xmlns:a16="http://schemas.microsoft.com/office/drawing/2014/main" id="{9EF45270-E53B-5D2E-A2DE-A485F9D0D646}"/>
                    </a:ext>
                  </a:extLst>
                </p:cNvPr>
                <p:cNvPicPr/>
                <p:nvPr/>
              </p:nvPicPr>
              <p:blipFill>
                <a:blip r:embed="rId399"/>
                <a:stretch>
                  <a:fillRect/>
                </a:stretch>
              </p:blipFill>
              <p:spPr>
                <a:xfrm>
                  <a:off x="1964389" y="2916982"/>
                  <a:ext cx="127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10" name="Freihand 209">
                  <a:extLst>
                    <a:ext uri="{FF2B5EF4-FFF2-40B4-BE49-F238E27FC236}">
                      <a16:creationId xmlns:a16="http://schemas.microsoft.com/office/drawing/2014/main" id="{FE417FA3-9BDE-439D-03DC-64AE22B353D4}"/>
                    </a:ext>
                  </a:extLst>
                </p14:cNvPr>
                <p14:cNvContentPartPr/>
                <p14:nvPr/>
              </p14:nvContentPartPr>
              <p14:xfrm>
                <a:off x="2191909" y="2896822"/>
                <a:ext cx="56520" cy="120600"/>
              </p14:xfrm>
            </p:contentPart>
          </mc:Choice>
          <mc:Fallback>
            <p:pic>
              <p:nvPicPr>
                <p:cNvPr id="210" name="Freihand 209">
                  <a:extLst>
                    <a:ext uri="{FF2B5EF4-FFF2-40B4-BE49-F238E27FC236}">
                      <a16:creationId xmlns:a16="http://schemas.microsoft.com/office/drawing/2014/main" id="{FE417FA3-9BDE-439D-03DC-64AE22B353D4}"/>
                    </a:ext>
                  </a:extLst>
                </p:cNvPr>
                <p:cNvPicPr/>
                <p:nvPr/>
              </p:nvPicPr>
              <p:blipFill>
                <a:blip r:embed="rId401"/>
                <a:stretch>
                  <a:fillRect/>
                </a:stretch>
              </p:blipFill>
              <p:spPr>
                <a:xfrm>
                  <a:off x="2183269" y="2887822"/>
                  <a:ext cx="74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11" name="Freihand 210">
                  <a:extLst>
                    <a:ext uri="{FF2B5EF4-FFF2-40B4-BE49-F238E27FC236}">
                      <a16:creationId xmlns:a16="http://schemas.microsoft.com/office/drawing/2014/main" id="{9D904BF1-F48F-F37E-0136-7D7E83D9D7EF}"/>
                    </a:ext>
                  </a:extLst>
                </p14:cNvPr>
                <p14:cNvContentPartPr/>
                <p14:nvPr/>
              </p14:nvContentPartPr>
              <p14:xfrm>
                <a:off x="2176789" y="2841382"/>
                <a:ext cx="186480" cy="154800"/>
              </p14:xfrm>
            </p:contentPart>
          </mc:Choice>
          <mc:Fallback>
            <p:pic>
              <p:nvPicPr>
                <p:cNvPr id="211" name="Freihand 210">
                  <a:extLst>
                    <a:ext uri="{FF2B5EF4-FFF2-40B4-BE49-F238E27FC236}">
                      <a16:creationId xmlns:a16="http://schemas.microsoft.com/office/drawing/2014/main" id="{9D904BF1-F48F-F37E-0136-7D7E83D9D7EF}"/>
                    </a:ext>
                  </a:extLst>
                </p:cNvPr>
                <p:cNvPicPr/>
                <p:nvPr/>
              </p:nvPicPr>
              <p:blipFill>
                <a:blip r:embed="rId403"/>
                <a:stretch>
                  <a:fillRect/>
                </a:stretch>
              </p:blipFill>
              <p:spPr>
                <a:xfrm>
                  <a:off x="2168149" y="2832742"/>
                  <a:ext cx="204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12" name="Freihand 211">
                  <a:extLst>
                    <a:ext uri="{FF2B5EF4-FFF2-40B4-BE49-F238E27FC236}">
                      <a16:creationId xmlns:a16="http://schemas.microsoft.com/office/drawing/2014/main" id="{953742B5-E97C-7CC4-54BA-94A7DB6A1F94}"/>
                    </a:ext>
                  </a:extLst>
                </p14:cNvPr>
                <p14:cNvContentPartPr/>
                <p14:nvPr/>
              </p14:nvContentPartPr>
              <p14:xfrm>
                <a:off x="2376229" y="2832742"/>
                <a:ext cx="209160" cy="141120"/>
              </p14:xfrm>
            </p:contentPart>
          </mc:Choice>
          <mc:Fallback>
            <p:pic>
              <p:nvPicPr>
                <p:cNvPr id="212" name="Freihand 211">
                  <a:extLst>
                    <a:ext uri="{FF2B5EF4-FFF2-40B4-BE49-F238E27FC236}">
                      <a16:creationId xmlns:a16="http://schemas.microsoft.com/office/drawing/2014/main" id="{953742B5-E97C-7CC4-54BA-94A7DB6A1F94}"/>
                    </a:ext>
                  </a:extLst>
                </p:cNvPr>
                <p:cNvPicPr/>
                <p:nvPr/>
              </p:nvPicPr>
              <p:blipFill>
                <a:blip r:embed="rId405"/>
                <a:stretch>
                  <a:fillRect/>
                </a:stretch>
              </p:blipFill>
              <p:spPr>
                <a:xfrm>
                  <a:off x="2367229" y="2823742"/>
                  <a:ext cx="226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13" name="Freihand 212">
                  <a:extLst>
                    <a:ext uri="{FF2B5EF4-FFF2-40B4-BE49-F238E27FC236}">
                      <a16:creationId xmlns:a16="http://schemas.microsoft.com/office/drawing/2014/main" id="{01CCEEBC-3B4F-93D3-6FC0-DE917F982D49}"/>
                    </a:ext>
                  </a:extLst>
                </p14:cNvPr>
                <p14:cNvContentPartPr/>
                <p14:nvPr/>
              </p14:nvContentPartPr>
              <p14:xfrm>
                <a:off x="2608789" y="2784502"/>
                <a:ext cx="94320" cy="106920"/>
              </p14:xfrm>
            </p:contentPart>
          </mc:Choice>
          <mc:Fallback>
            <p:pic>
              <p:nvPicPr>
                <p:cNvPr id="213" name="Freihand 212">
                  <a:extLst>
                    <a:ext uri="{FF2B5EF4-FFF2-40B4-BE49-F238E27FC236}">
                      <a16:creationId xmlns:a16="http://schemas.microsoft.com/office/drawing/2014/main" id="{01CCEEBC-3B4F-93D3-6FC0-DE917F982D49}"/>
                    </a:ext>
                  </a:extLst>
                </p:cNvPr>
                <p:cNvPicPr/>
                <p:nvPr/>
              </p:nvPicPr>
              <p:blipFill>
                <a:blip r:embed="rId407"/>
                <a:stretch>
                  <a:fillRect/>
                </a:stretch>
              </p:blipFill>
              <p:spPr>
                <a:xfrm>
                  <a:off x="2599789" y="2775862"/>
                  <a:ext cx="111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14" name="Freihand 213">
                  <a:extLst>
                    <a:ext uri="{FF2B5EF4-FFF2-40B4-BE49-F238E27FC236}">
                      <a16:creationId xmlns:a16="http://schemas.microsoft.com/office/drawing/2014/main" id="{662E930B-2B76-12BA-B8E5-B1AAC77B9037}"/>
                    </a:ext>
                  </a:extLst>
                </p14:cNvPr>
                <p14:cNvContentPartPr/>
                <p14:nvPr/>
              </p14:nvContentPartPr>
              <p14:xfrm>
                <a:off x="2766109" y="2709262"/>
                <a:ext cx="93960" cy="174600"/>
              </p14:xfrm>
            </p:contentPart>
          </mc:Choice>
          <mc:Fallback>
            <p:pic>
              <p:nvPicPr>
                <p:cNvPr id="214" name="Freihand 213">
                  <a:extLst>
                    <a:ext uri="{FF2B5EF4-FFF2-40B4-BE49-F238E27FC236}">
                      <a16:creationId xmlns:a16="http://schemas.microsoft.com/office/drawing/2014/main" id="{662E930B-2B76-12BA-B8E5-B1AAC77B9037}"/>
                    </a:ext>
                  </a:extLst>
                </p:cNvPr>
                <p:cNvPicPr/>
                <p:nvPr/>
              </p:nvPicPr>
              <p:blipFill>
                <a:blip r:embed="rId409"/>
                <a:stretch>
                  <a:fillRect/>
                </a:stretch>
              </p:blipFill>
              <p:spPr>
                <a:xfrm>
                  <a:off x="2757469" y="2700622"/>
                  <a:ext cx="1116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15" name="Freihand 214">
                  <a:extLst>
                    <a:ext uri="{FF2B5EF4-FFF2-40B4-BE49-F238E27FC236}">
                      <a16:creationId xmlns:a16="http://schemas.microsoft.com/office/drawing/2014/main" id="{DE377F26-A3F5-9F5F-D89B-78A8C1B6B29A}"/>
                    </a:ext>
                  </a:extLst>
                </p14:cNvPr>
                <p14:cNvContentPartPr/>
                <p14:nvPr/>
              </p14:nvContentPartPr>
              <p14:xfrm>
                <a:off x="2853949" y="2708542"/>
                <a:ext cx="232200" cy="118440"/>
              </p14:xfrm>
            </p:contentPart>
          </mc:Choice>
          <mc:Fallback>
            <p:pic>
              <p:nvPicPr>
                <p:cNvPr id="215" name="Freihand 214">
                  <a:extLst>
                    <a:ext uri="{FF2B5EF4-FFF2-40B4-BE49-F238E27FC236}">
                      <a16:creationId xmlns:a16="http://schemas.microsoft.com/office/drawing/2014/main" id="{DE377F26-A3F5-9F5F-D89B-78A8C1B6B29A}"/>
                    </a:ext>
                  </a:extLst>
                </p:cNvPr>
                <p:cNvPicPr/>
                <p:nvPr/>
              </p:nvPicPr>
              <p:blipFill>
                <a:blip r:embed="rId411"/>
                <a:stretch>
                  <a:fillRect/>
                </a:stretch>
              </p:blipFill>
              <p:spPr>
                <a:xfrm>
                  <a:off x="2844949" y="2699902"/>
                  <a:ext cx="249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16" name="Freihand 215">
                  <a:extLst>
                    <a:ext uri="{FF2B5EF4-FFF2-40B4-BE49-F238E27FC236}">
                      <a16:creationId xmlns:a16="http://schemas.microsoft.com/office/drawing/2014/main" id="{5C5154E1-725D-86AB-B7E4-B77E7F2E7883}"/>
                    </a:ext>
                  </a:extLst>
                </p14:cNvPr>
                <p14:cNvContentPartPr/>
                <p14:nvPr/>
              </p14:nvContentPartPr>
              <p14:xfrm>
                <a:off x="3040789" y="2630782"/>
                <a:ext cx="190800" cy="143640"/>
              </p14:xfrm>
            </p:contentPart>
          </mc:Choice>
          <mc:Fallback>
            <p:pic>
              <p:nvPicPr>
                <p:cNvPr id="216" name="Freihand 215">
                  <a:extLst>
                    <a:ext uri="{FF2B5EF4-FFF2-40B4-BE49-F238E27FC236}">
                      <a16:creationId xmlns:a16="http://schemas.microsoft.com/office/drawing/2014/main" id="{5C5154E1-725D-86AB-B7E4-B77E7F2E7883}"/>
                    </a:ext>
                  </a:extLst>
                </p:cNvPr>
                <p:cNvPicPr/>
                <p:nvPr/>
              </p:nvPicPr>
              <p:blipFill>
                <a:blip r:embed="rId413"/>
                <a:stretch>
                  <a:fillRect/>
                </a:stretch>
              </p:blipFill>
              <p:spPr>
                <a:xfrm>
                  <a:off x="3032149" y="2622142"/>
                  <a:ext cx="208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17" name="Freihand 216">
                  <a:extLst>
                    <a:ext uri="{FF2B5EF4-FFF2-40B4-BE49-F238E27FC236}">
                      <a16:creationId xmlns:a16="http://schemas.microsoft.com/office/drawing/2014/main" id="{A507BE11-FAFD-87E7-79DE-0A17CBCC22A4}"/>
                    </a:ext>
                  </a:extLst>
                </p14:cNvPr>
                <p14:cNvContentPartPr/>
                <p14:nvPr/>
              </p14:nvContentPartPr>
              <p14:xfrm>
                <a:off x="3244189" y="2601982"/>
                <a:ext cx="92880" cy="137160"/>
              </p14:xfrm>
            </p:contentPart>
          </mc:Choice>
          <mc:Fallback>
            <p:pic>
              <p:nvPicPr>
                <p:cNvPr id="217" name="Freihand 216">
                  <a:extLst>
                    <a:ext uri="{FF2B5EF4-FFF2-40B4-BE49-F238E27FC236}">
                      <a16:creationId xmlns:a16="http://schemas.microsoft.com/office/drawing/2014/main" id="{A507BE11-FAFD-87E7-79DE-0A17CBCC22A4}"/>
                    </a:ext>
                  </a:extLst>
                </p:cNvPr>
                <p:cNvPicPr/>
                <p:nvPr/>
              </p:nvPicPr>
              <p:blipFill>
                <a:blip r:embed="rId415"/>
                <a:stretch>
                  <a:fillRect/>
                </a:stretch>
              </p:blipFill>
              <p:spPr>
                <a:xfrm>
                  <a:off x="3235549" y="2593342"/>
                  <a:ext cx="110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8" name="Freihand 217">
                  <a:extLst>
                    <a:ext uri="{FF2B5EF4-FFF2-40B4-BE49-F238E27FC236}">
                      <a16:creationId xmlns:a16="http://schemas.microsoft.com/office/drawing/2014/main" id="{B30921DC-0BEA-3092-D6E4-8C4A5175CBC2}"/>
                    </a:ext>
                  </a:extLst>
                </p14:cNvPr>
                <p14:cNvContentPartPr/>
                <p14:nvPr/>
              </p14:nvContentPartPr>
              <p14:xfrm>
                <a:off x="2645869" y="2718262"/>
                <a:ext cx="914760" cy="374760"/>
              </p14:xfrm>
            </p:contentPart>
          </mc:Choice>
          <mc:Fallback>
            <p:pic>
              <p:nvPicPr>
                <p:cNvPr id="218" name="Freihand 217">
                  <a:extLst>
                    <a:ext uri="{FF2B5EF4-FFF2-40B4-BE49-F238E27FC236}">
                      <a16:creationId xmlns:a16="http://schemas.microsoft.com/office/drawing/2014/main" id="{B30921DC-0BEA-3092-D6E4-8C4A5175CBC2}"/>
                    </a:ext>
                  </a:extLst>
                </p:cNvPr>
                <p:cNvPicPr/>
                <p:nvPr/>
              </p:nvPicPr>
              <p:blipFill>
                <a:blip r:embed="rId417"/>
                <a:stretch>
                  <a:fillRect/>
                </a:stretch>
              </p:blipFill>
              <p:spPr>
                <a:xfrm>
                  <a:off x="2637229" y="2709622"/>
                  <a:ext cx="932400" cy="392400"/>
                </a:xfrm>
                <a:prstGeom prst="rect">
                  <a:avLst/>
                </a:prstGeom>
              </p:spPr>
            </p:pic>
          </mc:Fallback>
        </mc:AlternateContent>
      </p:grpSp>
      <p:grpSp>
        <p:nvGrpSpPr>
          <p:cNvPr id="243" name="Gruppieren 242">
            <a:extLst>
              <a:ext uri="{FF2B5EF4-FFF2-40B4-BE49-F238E27FC236}">
                <a16:creationId xmlns:a16="http://schemas.microsoft.com/office/drawing/2014/main" id="{492E6568-0A34-FEFA-CA27-842FEA96EDDA}"/>
              </a:ext>
            </a:extLst>
          </p:cNvPr>
          <p:cNvGrpSpPr/>
          <p:nvPr/>
        </p:nvGrpSpPr>
        <p:grpSpPr>
          <a:xfrm>
            <a:off x="5070829" y="514342"/>
            <a:ext cx="3232440" cy="1590840"/>
            <a:chOff x="5070829" y="514342"/>
            <a:chExt cx="3232440" cy="1590840"/>
          </a:xfrm>
        </p:grpSpPr>
        <mc:AlternateContent xmlns:mc="http://schemas.openxmlformats.org/markup-compatibility/2006">
          <mc:Choice xmlns:p14="http://schemas.microsoft.com/office/powerpoint/2010/main" Requires="p14">
            <p:contentPart p14:bwMode="auto" r:id="rId418">
              <p14:nvContentPartPr>
                <p14:cNvPr id="220" name="Freihand 219">
                  <a:extLst>
                    <a:ext uri="{FF2B5EF4-FFF2-40B4-BE49-F238E27FC236}">
                      <a16:creationId xmlns:a16="http://schemas.microsoft.com/office/drawing/2014/main" id="{A456DB81-C8AC-9CCD-B9A4-1DA76C5880FE}"/>
                    </a:ext>
                  </a:extLst>
                </p14:cNvPr>
                <p14:cNvContentPartPr/>
                <p14:nvPr/>
              </p14:nvContentPartPr>
              <p14:xfrm>
                <a:off x="5168749" y="1183942"/>
                <a:ext cx="544680" cy="767880"/>
              </p14:xfrm>
            </p:contentPart>
          </mc:Choice>
          <mc:Fallback>
            <p:pic>
              <p:nvPicPr>
                <p:cNvPr id="220" name="Freihand 219">
                  <a:extLst>
                    <a:ext uri="{FF2B5EF4-FFF2-40B4-BE49-F238E27FC236}">
                      <a16:creationId xmlns:a16="http://schemas.microsoft.com/office/drawing/2014/main" id="{A456DB81-C8AC-9CCD-B9A4-1DA76C5880FE}"/>
                    </a:ext>
                  </a:extLst>
                </p:cNvPr>
                <p:cNvPicPr/>
                <p:nvPr/>
              </p:nvPicPr>
              <p:blipFill>
                <a:blip r:embed="rId419"/>
                <a:stretch>
                  <a:fillRect/>
                </a:stretch>
              </p:blipFill>
              <p:spPr>
                <a:xfrm>
                  <a:off x="5160109" y="1175302"/>
                  <a:ext cx="562320" cy="7855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21" name="Freihand 220">
                  <a:extLst>
                    <a:ext uri="{FF2B5EF4-FFF2-40B4-BE49-F238E27FC236}">
                      <a16:creationId xmlns:a16="http://schemas.microsoft.com/office/drawing/2014/main" id="{A1DD3088-AF7A-0D3A-8DB4-B2DABE656D86}"/>
                    </a:ext>
                  </a:extLst>
                </p14:cNvPr>
                <p14:cNvContentPartPr/>
                <p14:nvPr/>
              </p14:nvContentPartPr>
              <p14:xfrm>
                <a:off x="5070829" y="1817182"/>
                <a:ext cx="378000" cy="288000"/>
              </p14:xfrm>
            </p:contentPart>
          </mc:Choice>
          <mc:Fallback>
            <p:pic>
              <p:nvPicPr>
                <p:cNvPr id="221" name="Freihand 220">
                  <a:extLst>
                    <a:ext uri="{FF2B5EF4-FFF2-40B4-BE49-F238E27FC236}">
                      <a16:creationId xmlns:a16="http://schemas.microsoft.com/office/drawing/2014/main" id="{A1DD3088-AF7A-0D3A-8DB4-B2DABE656D86}"/>
                    </a:ext>
                  </a:extLst>
                </p:cNvPr>
                <p:cNvPicPr/>
                <p:nvPr/>
              </p:nvPicPr>
              <p:blipFill>
                <a:blip r:embed="rId421"/>
                <a:stretch>
                  <a:fillRect/>
                </a:stretch>
              </p:blipFill>
              <p:spPr>
                <a:xfrm>
                  <a:off x="5061829" y="1808542"/>
                  <a:ext cx="39564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23" name="Freihand 222">
                  <a:extLst>
                    <a:ext uri="{FF2B5EF4-FFF2-40B4-BE49-F238E27FC236}">
                      <a16:creationId xmlns:a16="http://schemas.microsoft.com/office/drawing/2014/main" id="{3D321462-6488-0815-65C8-97BB4C2C9573}"/>
                    </a:ext>
                  </a:extLst>
                </p14:cNvPr>
                <p14:cNvContentPartPr/>
                <p14:nvPr/>
              </p14:nvContentPartPr>
              <p14:xfrm>
                <a:off x="5880469" y="775702"/>
                <a:ext cx="241200" cy="209160"/>
              </p14:xfrm>
            </p:contentPart>
          </mc:Choice>
          <mc:Fallback>
            <p:pic>
              <p:nvPicPr>
                <p:cNvPr id="223" name="Freihand 222">
                  <a:extLst>
                    <a:ext uri="{FF2B5EF4-FFF2-40B4-BE49-F238E27FC236}">
                      <a16:creationId xmlns:a16="http://schemas.microsoft.com/office/drawing/2014/main" id="{3D321462-6488-0815-65C8-97BB4C2C9573}"/>
                    </a:ext>
                  </a:extLst>
                </p:cNvPr>
                <p:cNvPicPr/>
                <p:nvPr/>
              </p:nvPicPr>
              <p:blipFill>
                <a:blip r:embed="rId423"/>
                <a:stretch>
                  <a:fillRect/>
                </a:stretch>
              </p:blipFill>
              <p:spPr>
                <a:xfrm>
                  <a:off x="5871829" y="767062"/>
                  <a:ext cx="2588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24" name="Freihand 223">
                  <a:extLst>
                    <a:ext uri="{FF2B5EF4-FFF2-40B4-BE49-F238E27FC236}">
                      <a16:creationId xmlns:a16="http://schemas.microsoft.com/office/drawing/2014/main" id="{E616DFF8-0658-74DA-E821-73F5EACAEAAC}"/>
                    </a:ext>
                  </a:extLst>
                </p14:cNvPr>
                <p14:cNvContentPartPr/>
                <p14:nvPr/>
              </p14:nvContentPartPr>
              <p14:xfrm>
                <a:off x="6194029" y="661582"/>
                <a:ext cx="388080" cy="335160"/>
              </p14:xfrm>
            </p:contentPart>
          </mc:Choice>
          <mc:Fallback>
            <p:pic>
              <p:nvPicPr>
                <p:cNvPr id="224" name="Freihand 223">
                  <a:extLst>
                    <a:ext uri="{FF2B5EF4-FFF2-40B4-BE49-F238E27FC236}">
                      <a16:creationId xmlns:a16="http://schemas.microsoft.com/office/drawing/2014/main" id="{E616DFF8-0658-74DA-E821-73F5EACAEAAC}"/>
                    </a:ext>
                  </a:extLst>
                </p:cNvPr>
                <p:cNvPicPr/>
                <p:nvPr/>
              </p:nvPicPr>
              <p:blipFill>
                <a:blip r:embed="rId425"/>
                <a:stretch>
                  <a:fillRect/>
                </a:stretch>
              </p:blipFill>
              <p:spPr>
                <a:xfrm>
                  <a:off x="6185389" y="652582"/>
                  <a:ext cx="40572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25" name="Freihand 224">
                  <a:extLst>
                    <a:ext uri="{FF2B5EF4-FFF2-40B4-BE49-F238E27FC236}">
                      <a16:creationId xmlns:a16="http://schemas.microsoft.com/office/drawing/2014/main" id="{1341499C-52B1-760B-9BED-9DE365B52509}"/>
                    </a:ext>
                  </a:extLst>
                </p14:cNvPr>
                <p14:cNvContentPartPr/>
                <p14:nvPr/>
              </p14:nvContentPartPr>
              <p14:xfrm>
                <a:off x="6578149" y="625942"/>
                <a:ext cx="15840" cy="45360"/>
              </p14:xfrm>
            </p:contentPart>
          </mc:Choice>
          <mc:Fallback>
            <p:pic>
              <p:nvPicPr>
                <p:cNvPr id="225" name="Freihand 224">
                  <a:extLst>
                    <a:ext uri="{FF2B5EF4-FFF2-40B4-BE49-F238E27FC236}">
                      <a16:creationId xmlns:a16="http://schemas.microsoft.com/office/drawing/2014/main" id="{1341499C-52B1-760B-9BED-9DE365B52509}"/>
                    </a:ext>
                  </a:extLst>
                </p:cNvPr>
                <p:cNvPicPr/>
                <p:nvPr/>
              </p:nvPicPr>
              <p:blipFill>
                <a:blip r:embed="rId427"/>
                <a:stretch>
                  <a:fillRect/>
                </a:stretch>
              </p:blipFill>
              <p:spPr>
                <a:xfrm>
                  <a:off x="6569509" y="616942"/>
                  <a:ext cx="334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26" name="Freihand 225">
                  <a:extLst>
                    <a:ext uri="{FF2B5EF4-FFF2-40B4-BE49-F238E27FC236}">
                      <a16:creationId xmlns:a16="http://schemas.microsoft.com/office/drawing/2014/main" id="{6F9FD39C-DCD4-9567-5590-FC82F159C5C1}"/>
                    </a:ext>
                  </a:extLst>
                </p14:cNvPr>
                <p14:cNvContentPartPr/>
                <p14:nvPr/>
              </p14:nvContentPartPr>
              <p14:xfrm>
                <a:off x="6278989" y="567262"/>
                <a:ext cx="609480" cy="178560"/>
              </p14:xfrm>
            </p:contentPart>
          </mc:Choice>
          <mc:Fallback>
            <p:pic>
              <p:nvPicPr>
                <p:cNvPr id="226" name="Freihand 225">
                  <a:extLst>
                    <a:ext uri="{FF2B5EF4-FFF2-40B4-BE49-F238E27FC236}">
                      <a16:creationId xmlns:a16="http://schemas.microsoft.com/office/drawing/2014/main" id="{6F9FD39C-DCD4-9567-5590-FC82F159C5C1}"/>
                    </a:ext>
                  </a:extLst>
                </p:cNvPr>
                <p:cNvPicPr/>
                <p:nvPr/>
              </p:nvPicPr>
              <p:blipFill>
                <a:blip r:embed="rId429"/>
                <a:stretch>
                  <a:fillRect/>
                </a:stretch>
              </p:blipFill>
              <p:spPr>
                <a:xfrm>
                  <a:off x="6270349" y="558262"/>
                  <a:ext cx="627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7" name="Freihand 226">
                  <a:extLst>
                    <a:ext uri="{FF2B5EF4-FFF2-40B4-BE49-F238E27FC236}">
                      <a16:creationId xmlns:a16="http://schemas.microsoft.com/office/drawing/2014/main" id="{F7378428-C0DA-601B-F23D-CA200A80C519}"/>
                    </a:ext>
                  </a:extLst>
                </p14:cNvPr>
                <p14:cNvContentPartPr/>
                <p14:nvPr/>
              </p14:nvContentPartPr>
              <p14:xfrm>
                <a:off x="6955069" y="534142"/>
                <a:ext cx="168480" cy="190800"/>
              </p14:xfrm>
            </p:contentPart>
          </mc:Choice>
          <mc:Fallback>
            <p:pic>
              <p:nvPicPr>
                <p:cNvPr id="227" name="Freihand 226">
                  <a:extLst>
                    <a:ext uri="{FF2B5EF4-FFF2-40B4-BE49-F238E27FC236}">
                      <a16:creationId xmlns:a16="http://schemas.microsoft.com/office/drawing/2014/main" id="{F7378428-C0DA-601B-F23D-CA200A80C519}"/>
                    </a:ext>
                  </a:extLst>
                </p:cNvPr>
                <p:cNvPicPr/>
                <p:nvPr/>
              </p:nvPicPr>
              <p:blipFill>
                <a:blip r:embed="rId431"/>
                <a:stretch>
                  <a:fillRect/>
                </a:stretch>
              </p:blipFill>
              <p:spPr>
                <a:xfrm>
                  <a:off x="6946069" y="525142"/>
                  <a:ext cx="1861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28" name="Freihand 227">
                  <a:extLst>
                    <a:ext uri="{FF2B5EF4-FFF2-40B4-BE49-F238E27FC236}">
                      <a16:creationId xmlns:a16="http://schemas.microsoft.com/office/drawing/2014/main" id="{CD20436B-E8C7-F19B-C22A-7CAB08FDF307}"/>
                    </a:ext>
                  </a:extLst>
                </p14:cNvPr>
                <p14:cNvContentPartPr/>
                <p14:nvPr/>
              </p14:nvContentPartPr>
              <p14:xfrm>
                <a:off x="7047949" y="717382"/>
                <a:ext cx="66960" cy="24480"/>
              </p14:xfrm>
            </p:contentPart>
          </mc:Choice>
          <mc:Fallback>
            <p:pic>
              <p:nvPicPr>
                <p:cNvPr id="228" name="Freihand 227">
                  <a:extLst>
                    <a:ext uri="{FF2B5EF4-FFF2-40B4-BE49-F238E27FC236}">
                      <a16:creationId xmlns:a16="http://schemas.microsoft.com/office/drawing/2014/main" id="{CD20436B-E8C7-F19B-C22A-7CAB08FDF307}"/>
                    </a:ext>
                  </a:extLst>
                </p:cNvPr>
                <p:cNvPicPr/>
                <p:nvPr/>
              </p:nvPicPr>
              <p:blipFill>
                <a:blip r:embed="rId433"/>
                <a:stretch>
                  <a:fillRect/>
                </a:stretch>
              </p:blipFill>
              <p:spPr>
                <a:xfrm>
                  <a:off x="7038949" y="708382"/>
                  <a:ext cx="84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29" name="Freihand 228">
                  <a:extLst>
                    <a:ext uri="{FF2B5EF4-FFF2-40B4-BE49-F238E27FC236}">
                      <a16:creationId xmlns:a16="http://schemas.microsoft.com/office/drawing/2014/main" id="{5D2E17F3-FDDA-8DCA-424D-4D72CDF58ACC}"/>
                    </a:ext>
                  </a:extLst>
                </p14:cNvPr>
                <p14:cNvContentPartPr/>
                <p14:nvPr/>
              </p14:nvContentPartPr>
              <p14:xfrm>
                <a:off x="7154509" y="514342"/>
                <a:ext cx="381960" cy="236880"/>
              </p14:xfrm>
            </p:contentPart>
          </mc:Choice>
          <mc:Fallback>
            <p:pic>
              <p:nvPicPr>
                <p:cNvPr id="229" name="Freihand 228">
                  <a:extLst>
                    <a:ext uri="{FF2B5EF4-FFF2-40B4-BE49-F238E27FC236}">
                      <a16:creationId xmlns:a16="http://schemas.microsoft.com/office/drawing/2014/main" id="{5D2E17F3-FDDA-8DCA-424D-4D72CDF58ACC}"/>
                    </a:ext>
                  </a:extLst>
                </p:cNvPr>
                <p:cNvPicPr/>
                <p:nvPr/>
              </p:nvPicPr>
              <p:blipFill>
                <a:blip r:embed="rId435"/>
                <a:stretch>
                  <a:fillRect/>
                </a:stretch>
              </p:blipFill>
              <p:spPr>
                <a:xfrm>
                  <a:off x="7145869" y="505702"/>
                  <a:ext cx="3996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30" name="Freihand 229">
                  <a:extLst>
                    <a:ext uri="{FF2B5EF4-FFF2-40B4-BE49-F238E27FC236}">
                      <a16:creationId xmlns:a16="http://schemas.microsoft.com/office/drawing/2014/main" id="{FAC7CF82-AB4D-6D67-777D-862529861568}"/>
                    </a:ext>
                  </a:extLst>
                </p14:cNvPr>
                <p14:cNvContentPartPr/>
                <p14:nvPr/>
              </p14:nvContentPartPr>
              <p14:xfrm>
                <a:off x="7418749" y="586702"/>
                <a:ext cx="157320" cy="43560"/>
              </p14:xfrm>
            </p:contentPart>
          </mc:Choice>
          <mc:Fallback>
            <p:pic>
              <p:nvPicPr>
                <p:cNvPr id="230" name="Freihand 229">
                  <a:extLst>
                    <a:ext uri="{FF2B5EF4-FFF2-40B4-BE49-F238E27FC236}">
                      <a16:creationId xmlns:a16="http://schemas.microsoft.com/office/drawing/2014/main" id="{FAC7CF82-AB4D-6D67-777D-862529861568}"/>
                    </a:ext>
                  </a:extLst>
                </p:cNvPr>
                <p:cNvPicPr/>
                <p:nvPr/>
              </p:nvPicPr>
              <p:blipFill>
                <a:blip r:embed="rId437"/>
                <a:stretch>
                  <a:fillRect/>
                </a:stretch>
              </p:blipFill>
              <p:spPr>
                <a:xfrm>
                  <a:off x="7410109" y="577702"/>
                  <a:ext cx="174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31" name="Freihand 230">
                  <a:extLst>
                    <a:ext uri="{FF2B5EF4-FFF2-40B4-BE49-F238E27FC236}">
                      <a16:creationId xmlns:a16="http://schemas.microsoft.com/office/drawing/2014/main" id="{6F186B3A-70D8-7B35-05FB-6CF2A6BAAF59}"/>
                    </a:ext>
                  </a:extLst>
                </p14:cNvPr>
                <p14:cNvContentPartPr/>
                <p14:nvPr/>
              </p14:nvContentPartPr>
              <p14:xfrm>
                <a:off x="6331189" y="1099702"/>
                <a:ext cx="356400" cy="97920"/>
              </p14:xfrm>
            </p:contentPart>
          </mc:Choice>
          <mc:Fallback>
            <p:pic>
              <p:nvPicPr>
                <p:cNvPr id="231" name="Freihand 230">
                  <a:extLst>
                    <a:ext uri="{FF2B5EF4-FFF2-40B4-BE49-F238E27FC236}">
                      <a16:creationId xmlns:a16="http://schemas.microsoft.com/office/drawing/2014/main" id="{6F186B3A-70D8-7B35-05FB-6CF2A6BAAF59}"/>
                    </a:ext>
                  </a:extLst>
                </p:cNvPr>
                <p:cNvPicPr/>
                <p:nvPr/>
              </p:nvPicPr>
              <p:blipFill>
                <a:blip r:embed="rId439"/>
                <a:stretch>
                  <a:fillRect/>
                </a:stretch>
              </p:blipFill>
              <p:spPr>
                <a:xfrm>
                  <a:off x="6322549" y="1090702"/>
                  <a:ext cx="374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2" name="Freihand 231">
                  <a:extLst>
                    <a:ext uri="{FF2B5EF4-FFF2-40B4-BE49-F238E27FC236}">
                      <a16:creationId xmlns:a16="http://schemas.microsoft.com/office/drawing/2014/main" id="{5E3D3BF1-D8DC-EDE9-5C12-9594173158CD}"/>
                    </a:ext>
                  </a:extLst>
                </p14:cNvPr>
                <p14:cNvContentPartPr/>
                <p14:nvPr/>
              </p14:nvContentPartPr>
              <p14:xfrm>
                <a:off x="6683989" y="1012942"/>
                <a:ext cx="214560" cy="122400"/>
              </p14:xfrm>
            </p:contentPart>
          </mc:Choice>
          <mc:Fallback>
            <p:pic>
              <p:nvPicPr>
                <p:cNvPr id="232" name="Freihand 231">
                  <a:extLst>
                    <a:ext uri="{FF2B5EF4-FFF2-40B4-BE49-F238E27FC236}">
                      <a16:creationId xmlns:a16="http://schemas.microsoft.com/office/drawing/2014/main" id="{5E3D3BF1-D8DC-EDE9-5C12-9594173158CD}"/>
                    </a:ext>
                  </a:extLst>
                </p:cNvPr>
                <p:cNvPicPr/>
                <p:nvPr/>
              </p:nvPicPr>
              <p:blipFill>
                <a:blip r:embed="rId441"/>
                <a:stretch>
                  <a:fillRect/>
                </a:stretch>
              </p:blipFill>
              <p:spPr>
                <a:xfrm>
                  <a:off x="6675349" y="1003942"/>
                  <a:ext cx="232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3" name="Freihand 232">
                  <a:extLst>
                    <a:ext uri="{FF2B5EF4-FFF2-40B4-BE49-F238E27FC236}">
                      <a16:creationId xmlns:a16="http://schemas.microsoft.com/office/drawing/2014/main" id="{3D039288-6E11-281A-0FBF-55A5AC00C736}"/>
                    </a:ext>
                  </a:extLst>
                </p14:cNvPr>
                <p14:cNvContentPartPr/>
                <p14:nvPr/>
              </p14:nvContentPartPr>
              <p14:xfrm>
                <a:off x="6971989" y="985942"/>
                <a:ext cx="78120" cy="169200"/>
              </p14:xfrm>
            </p:contentPart>
          </mc:Choice>
          <mc:Fallback>
            <p:pic>
              <p:nvPicPr>
                <p:cNvPr id="233" name="Freihand 232">
                  <a:extLst>
                    <a:ext uri="{FF2B5EF4-FFF2-40B4-BE49-F238E27FC236}">
                      <a16:creationId xmlns:a16="http://schemas.microsoft.com/office/drawing/2014/main" id="{3D039288-6E11-281A-0FBF-55A5AC00C736}"/>
                    </a:ext>
                  </a:extLst>
                </p:cNvPr>
                <p:cNvPicPr/>
                <p:nvPr/>
              </p:nvPicPr>
              <p:blipFill>
                <a:blip r:embed="rId443"/>
                <a:stretch>
                  <a:fillRect/>
                </a:stretch>
              </p:blipFill>
              <p:spPr>
                <a:xfrm>
                  <a:off x="6963349" y="977302"/>
                  <a:ext cx="95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34" name="Freihand 233">
                  <a:extLst>
                    <a:ext uri="{FF2B5EF4-FFF2-40B4-BE49-F238E27FC236}">
                      <a16:creationId xmlns:a16="http://schemas.microsoft.com/office/drawing/2014/main" id="{6BFB4BD2-9B04-8DDE-AFCB-7C4024B7944D}"/>
                    </a:ext>
                  </a:extLst>
                </p14:cNvPr>
                <p14:cNvContentPartPr/>
                <p14:nvPr/>
              </p14:nvContentPartPr>
              <p14:xfrm>
                <a:off x="6458629" y="1427302"/>
                <a:ext cx="237600" cy="261000"/>
              </p14:xfrm>
            </p:contentPart>
          </mc:Choice>
          <mc:Fallback>
            <p:pic>
              <p:nvPicPr>
                <p:cNvPr id="234" name="Freihand 233">
                  <a:extLst>
                    <a:ext uri="{FF2B5EF4-FFF2-40B4-BE49-F238E27FC236}">
                      <a16:creationId xmlns:a16="http://schemas.microsoft.com/office/drawing/2014/main" id="{6BFB4BD2-9B04-8DDE-AFCB-7C4024B7944D}"/>
                    </a:ext>
                  </a:extLst>
                </p:cNvPr>
                <p:cNvPicPr/>
                <p:nvPr/>
              </p:nvPicPr>
              <p:blipFill>
                <a:blip r:embed="rId445"/>
                <a:stretch>
                  <a:fillRect/>
                </a:stretch>
              </p:blipFill>
              <p:spPr>
                <a:xfrm>
                  <a:off x="6449989" y="1418662"/>
                  <a:ext cx="2552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35" name="Freihand 234">
                  <a:extLst>
                    <a:ext uri="{FF2B5EF4-FFF2-40B4-BE49-F238E27FC236}">
                      <a16:creationId xmlns:a16="http://schemas.microsoft.com/office/drawing/2014/main" id="{FA804A2A-073D-250D-1B0A-5C07261D9E50}"/>
                    </a:ext>
                  </a:extLst>
                </p14:cNvPr>
                <p14:cNvContentPartPr/>
                <p14:nvPr/>
              </p14:nvContentPartPr>
              <p14:xfrm>
                <a:off x="6734389" y="1474102"/>
                <a:ext cx="295560" cy="141480"/>
              </p14:xfrm>
            </p:contentPart>
          </mc:Choice>
          <mc:Fallback>
            <p:pic>
              <p:nvPicPr>
                <p:cNvPr id="235" name="Freihand 234">
                  <a:extLst>
                    <a:ext uri="{FF2B5EF4-FFF2-40B4-BE49-F238E27FC236}">
                      <a16:creationId xmlns:a16="http://schemas.microsoft.com/office/drawing/2014/main" id="{FA804A2A-073D-250D-1B0A-5C07261D9E50}"/>
                    </a:ext>
                  </a:extLst>
                </p:cNvPr>
                <p:cNvPicPr/>
                <p:nvPr/>
              </p:nvPicPr>
              <p:blipFill>
                <a:blip r:embed="rId447"/>
                <a:stretch>
                  <a:fillRect/>
                </a:stretch>
              </p:blipFill>
              <p:spPr>
                <a:xfrm>
                  <a:off x="6725389" y="1465462"/>
                  <a:ext cx="313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6" name="Freihand 235">
                  <a:extLst>
                    <a:ext uri="{FF2B5EF4-FFF2-40B4-BE49-F238E27FC236}">
                      <a16:creationId xmlns:a16="http://schemas.microsoft.com/office/drawing/2014/main" id="{EDFC5C15-6E00-7127-30D1-293F5EC51E0D}"/>
                    </a:ext>
                  </a:extLst>
                </p14:cNvPr>
                <p14:cNvContentPartPr/>
                <p14:nvPr/>
              </p14:nvContentPartPr>
              <p14:xfrm>
                <a:off x="7063429" y="1294102"/>
                <a:ext cx="158760" cy="172800"/>
              </p14:xfrm>
            </p:contentPart>
          </mc:Choice>
          <mc:Fallback>
            <p:pic>
              <p:nvPicPr>
                <p:cNvPr id="236" name="Freihand 235">
                  <a:extLst>
                    <a:ext uri="{FF2B5EF4-FFF2-40B4-BE49-F238E27FC236}">
                      <a16:creationId xmlns:a16="http://schemas.microsoft.com/office/drawing/2014/main" id="{EDFC5C15-6E00-7127-30D1-293F5EC51E0D}"/>
                    </a:ext>
                  </a:extLst>
                </p:cNvPr>
                <p:cNvPicPr/>
                <p:nvPr/>
              </p:nvPicPr>
              <p:blipFill>
                <a:blip r:embed="rId449"/>
                <a:stretch>
                  <a:fillRect/>
                </a:stretch>
              </p:blipFill>
              <p:spPr>
                <a:xfrm>
                  <a:off x="7054429" y="1285102"/>
                  <a:ext cx="176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37" name="Freihand 236">
                  <a:extLst>
                    <a:ext uri="{FF2B5EF4-FFF2-40B4-BE49-F238E27FC236}">
                      <a16:creationId xmlns:a16="http://schemas.microsoft.com/office/drawing/2014/main" id="{4E30003A-3DE4-C1BD-66E1-DC8D9EA25287}"/>
                    </a:ext>
                  </a:extLst>
                </p14:cNvPr>
                <p14:cNvContentPartPr/>
                <p14:nvPr/>
              </p14:nvContentPartPr>
              <p14:xfrm>
                <a:off x="7281229" y="1336222"/>
                <a:ext cx="123840" cy="89280"/>
              </p14:xfrm>
            </p:contentPart>
          </mc:Choice>
          <mc:Fallback>
            <p:pic>
              <p:nvPicPr>
                <p:cNvPr id="237" name="Freihand 236">
                  <a:extLst>
                    <a:ext uri="{FF2B5EF4-FFF2-40B4-BE49-F238E27FC236}">
                      <a16:creationId xmlns:a16="http://schemas.microsoft.com/office/drawing/2014/main" id="{4E30003A-3DE4-C1BD-66E1-DC8D9EA25287}"/>
                    </a:ext>
                  </a:extLst>
                </p:cNvPr>
                <p:cNvPicPr/>
                <p:nvPr/>
              </p:nvPicPr>
              <p:blipFill>
                <a:blip r:embed="rId451"/>
                <a:stretch>
                  <a:fillRect/>
                </a:stretch>
              </p:blipFill>
              <p:spPr>
                <a:xfrm>
                  <a:off x="7272229" y="1327582"/>
                  <a:ext cx="141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38" name="Freihand 237">
                  <a:extLst>
                    <a:ext uri="{FF2B5EF4-FFF2-40B4-BE49-F238E27FC236}">
                      <a16:creationId xmlns:a16="http://schemas.microsoft.com/office/drawing/2014/main" id="{05971399-63A9-F682-23E7-AF54465D53CD}"/>
                    </a:ext>
                  </a:extLst>
                </p14:cNvPr>
                <p14:cNvContentPartPr/>
                <p14:nvPr/>
              </p14:nvContentPartPr>
              <p14:xfrm>
                <a:off x="7424869" y="1199782"/>
                <a:ext cx="300240" cy="204120"/>
              </p14:xfrm>
            </p:contentPart>
          </mc:Choice>
          <mc:Fallback>
            <p:pic>
              <p:nvPicPr>
                <p:cNvPr id="238" name="Freihand 237">
                  <a:extLst>
                    <a:ext uri="{FF2B5EF4-FFF2-40B4-BE49-F238E27FC236}">
                      <a16:creationId xmlns:a16="http://schemas.microsoft.com/office/drawing/2014/main" id="{05971399-63A9-F682-23E7-AF54465D53CD}"/>
                    </a:ext>
                  </a:extLst>
                </p:cNvPr>
                <p:cNvPicPr/>
                <p:nvPr/>
              </p:nvPicPr>
              <p:blipFill>
                <a:blip r:embed="rId453"/>
                <a:stretch>
                  <a:fillRect/>
                </a:stretch>
              </p:blipFill>
              <p:spPr>
                <a:xfrm>
                  <a:off x="7416229" y="1190782"/>
                  <a:ext cx="3178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39" name="Freihand 238">
                  <a:extLst>
                    <a:ext uri="{FF2B5EF4-FFF2-40B4-BE49-F238E27FC236}">
                      <a16:creationId xmlns:a16="http://schemas.microsoft.com/office/drawing/2014/main" id="{3053C312-FAD7-17BC-ECD7-D0493A3A40B9}"/>
                    </a:ext>
                  </a:extLst>
                </p14:cNvPr>
                <p14:cNvContentPartPr/>
                <p14:nvPr/>
              </p14:nvContentPartPr>
              <p14:xfrm>
                <a:off x="7745989" y="1124182"/>
                <a:ext cx="108360" cy="128880"/>
              </p14:xfrm>
            </p:contentPart>
          </mc:Choice>
          <mc:Fallback>
            <p:pic>
              <p:nvPicPr>
                <p:cNvPr id="239" name="Freihand 238">
                  <a:extLst>
                    <a:ext uri="{FF2B5EF4-FFF2-40B4-BE49-F238E27FC236}">
                      <a16:creationId xmlns:a16="http://schemas.microsoft.com/office/drawing/2014/main" id="{3053C312-FAD7-17BC-ECD7-D0493A3A40B9}"/>
                    </a:ext>
                  </a:extLst>
                </p:cNvPr>
                <p:cNvPicPr/>
                <p:nvPr/>
              </p:nvPicPr>
              <p:blipFill>
                <a:blip r:embed="rId455"/>
                <a:stretch>
                  <a:fillRect/>
                </a:stretch>
              </p:blipFill>
              <p:spPr>
                <a:xfrm>
                  <a:off x="7736989" y="1115542"/>
                  <a:ext cx="126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40" name="Freihand 239">
                  <a:extLst>
                    <a:ext uri="{FF2B5EF4-FFF2-40B4-BE49-F238E27FC236}">
                      <a16:creationId xmlns:a16="http://schemas.microsoft.com/office/drawing/2014/main" id="{04C45559-C019-DF1A-D156-F377E10BCA3C}"/>
                    </a:ext>
                  </a:extLst>
                </p14:cNvPr>
                <p14:cNvContentPartPr/>
                <p14:nvPr/>
              </p14:nvContentPartPr>
              <p14:xfrm>
                <a:off x="7731589" y="1118062"/>
                <a:ext cx="154800" cy="144720"/>
              </p14:xfrm>
            </p:contentPart>
          </mc:Choice>
          <mc:Fallback>
            <p:pic>
              <p:nvPicPr>
                <p:cNvPr id="240" name="Freihand 239">
                  <a:extLst>
                    <a:ext uri="{FF2B5EF4-FFF2-40B4-BE49-F238E27FC236}">
                      <a16:creationId xmlns:a16="http://schemas.microsoft.com/office/drawing/2014/main" id="{04C45559-C019-DF1A-D156-F377E10BCA3C}"/>
                    </a:ext>
                  </a:extLst>
                </p:cNvPr>
                <p:cNvPicPr/>
                <p:nvPr/>
              </p:nvPicPr>
              <p:blipFill>
                <a:blip r:embed="rId457"/>
                <a:stretch>
                  <a:fillRect/>
                </a:stretch>
              </p:blipFill>
              <p:spPr>
                <a:xfrm>
                  <a:off x="7722589" y="1109422"/>
                  <a:ext cx="172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41" name="Freihand 240">
                  <a:extLst>
                    <a:ext uri="{FF2B5EF4-FFF2-40B4-BE49-F238E27FC236}">
                      <a16:creationId xmlns:a16="http://schemas.microsoft.com/office/drawing/2014/main" id="{37667325-C501-7216-3866-46669F6F0E7B}"/>
                    </a:ext>
                  </a:extLst>
                </p14:cNvPr>
                <p14:cNvContentPartPr/>
                <p14:nvPr/>
              </p14:nvContentPartPr>
              <p14:xfrm>
                <a:off x="7901869" y="1020502"/>
                <a:ext cx="134640" cy="188640"/>
              </p14:xfrm>
            </p:contentPart>
          </mc:Choice>
          <mc:Fallback>
            <p:pic>
              <p:nvPicPr>
                <p:cNvPr id="241" name="Freihand 240">
                  <a:extLst>
                    <a:ext uri="{FF2B5EF4-FFF2-40B4-BE49-F238E27FC236}">
                      <a16:creationId xmlns:a16="http://schemas.microsoft.com/office/drawing/2014/main" id="{37667325-C501-7216-3866-46669F6F0E7B}"/>
                    </a:ext>
                  </a:extLst>
                </p:cNvPr>
                <p:cNvPicPr/>
                <p:nvPr/>
              </p:nvPicPr>
              <p:blipFill>
                <a:blip r:embed="rId459"/>
                <a:stretch>
                  <a:fillRect/>
                </a:stretch>
              </p:blipFill>
              <p:spPr>
                <a:xfrm>
                  <a:off x="7892869" y="1011862"/>
                  <a:ext cx="152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42" name="Freihand 241">
                  <a:extLst>
                    <a:ext uri="{FF2B5EF4-FFF2-40B4-BE49-F238E27FC236}">
                      <a16:creationId xmlns:a16="http://schemas.microsoft.com/office/drawing/2014/main" id="{689DF676-7608-9E35-0C31-478699E8C42F}"/>
                    </a:ext>
                  </a:extLst>
                </p14:cNvPr>
                <p14:cNvContentPartPr/>
                <p14:nvPr/>
              </p14:nvContentPartPr>
              <p14:xfrm>
                <a:off x="6483109" y="1152982"/>
                <a:ext cx="1820160" cy="736200"/>
              </p14:xfrm>
            </p:contentPart>
          </mc:Choice>
          <mc:Fallback>
            <p:pic>
              <p:nvPicPr>
                <p:cNvPr id="242" name="Freihand 241">
                  <a:extLst>
                    <a:ext uri="{FF2B5EF4-FFF2-40B4-BE49-F238E27FC236}">
                      <a16:creationId xmlns:a16="http://schemas.microsoft.com/office/drawing/2014/main" id="{689DF676-7608-9E35-0C31-478699E8C42F}"/>
                    </a:ext>
                  </a:extLst>
                </p:cNvPr>
                <p:cNvPicPr/>
                <p:nvPr/>
              </p:nvPicPr>
              <p:blipFill>
                <a:blip r:embed="rId461"/>
                <a:stretch>
                  <a:fillRect/>
                </a:stretch>
              </p:blipFill>
              <p:spPr>
                <a:xfrm>
                  <a:off x="6474109" y="1144342"/>
                  <a:ext cx="1837800" cy="753840"/>
                </a:xfrm>
                <a:prstGeom prst="rect">
                  <a:avLst/>
                </a:prstGeom>
              </p:spPr>
            </p:pic>
          </mc:Fallback>
        </mc:AlternateContent>
      </p:grpSp>
      <p:sp>
        <p:nvSpPr>
          <p:cNvPr id="245" name="Textfeld 244">
            <a:extLst>
              <a:ext uri="{FF2B5EF4-FFF2-40B4-BE49-F238E27FC236}">
                <a16:creationId xmlns:a16="http://schemas.microsoft.com/office/drawing/2014/main" id="{E7A070C3-83E5-DECF-6CD2-54000C355F4D}"/>
              </a:ext>
            </a:extLst>
          </p:cNvPr>
          <p:cNvSpPr txBox="1"/>
          <p:nvPr/>
        </p:nvSpPr>
        <p:spPr>
          <a:xfrm>
            <a:off x="6882169" y="3074125"/>
            <a:ext cx="5098871" cy="646331"/>
          </a:xfrm>
          <a:prstGeom prst="rect">
            <a:avLst/>
          </a:prstGeom>
          <a:noFill/>
        </p:spPr>
        <p:txBody>
          <a:bodyPr wrap="square">
            <a:spAutoFit/>
          </a:bodyPr>
          <a:lstStyle/>
          <a:p>
            <a:r>
              <a:rPr lang="de-DE">
                <a:hlinkClick r:id="rId462"/>
              </a:rPr>
              <a:t>https://www.youtube.com/watch?v=Bzeo-G2v-nU</a:t>
            </a:r>
            <a:endParaRPr lang="de-DE"/>
          </a:p>
          <a:p>
            <a:r>
              <a:rPr lang="de-DE"/>
              <a:t>Bank run</a:t>
            </a:r>
          </a:p>
        </p:txBody>
      </p:sp>
    </p:spTree>
    <p:extLst>
      <p:ext uri="{BB962C8B-B14F-4D97-AF65-F5344CB8AC3E}">
        <p14:creationId xmlns:p14="http://schemas.microsoft.com/office/powerpoint/2010/main" val="3085402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2AB16D8-977C-73B8-0D98-A2DD977EEFFC}"/>
                  </a:ext>
                </a:extLst>
              </p14:cNvPr>
              <p14:cNvContentPartPr/>
              <p14:nvPr/>
            </p14:nvContentPartPr>
            <p14:xfrm>
              <a:off x="3553069" y="650062"/>
              <a:ext cx="3354120" cy="50760"/>
            </p14:xfrm>
          </p:contentPart>
        </mc:Choice>
        <mc:Fallback>
          <p:pic>
            <p:nvPicPr>
              <p:cNvPr id="2" name="Freihand 1">
                <a:extLst>
                  <a:ext uri="{FF2B5EF4-FFF2-40B4-BE49-F238E27FC236}">
                    <a16:creationId xmlns:a16="http://schemas.microsoft.com/office/drawing/2014/main" id="{D2AB16D8-977C-73B8-0D98-A2DD977EEFFC}"/>
                  </a:ext>
                </a:extLst>
              </p:cNvPr>
              <p:cNvPicPr/>
              <p:nvPr/>
            </p:nvPicPr>
            <p:blipFill>
              <a:blip r:embed="rId4"/>
              <a:stretch>
                <a:fillRect/>
              </a:stretch>
            </p:blipFill>
            <p:spPr>
              <a:xfrm>
                <a:off x="3544069" y="641422"/>
                <a:ext cx="3371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CEBCB592-3C1E-891C-1309-1AE114EF30F2}"/>
                  </a:ext>
                </a:extLst>
              </p14:cNvPr>
              <p14:cNvContentPartPr/>
              <p14:nvPr/>
            </p14:nvContentPartPr>
            <p14:xfrm>
              <a:off x="2318629" y="1463662"/>
              <a:ext cx="1637280" cy="65160"/>
            </p14:xfrm>
          </p:contentPart>
        </mc:Choice>
        <mc:Fallback>
          <p:pic>
            <p:nvPicPr>
              <p:cNvPr id="4" name="Freihand 3">
                <a:extLst>
                  <a:ext uri="{FF2B5EF4-FFF2-40B4-BE49-F238E27FC236}">
                    <a16:creationId xmlns:a16="http://schemas.microsoft.com/office/drawing/2014/main" id="{CEBCB592-3C1E-891C-1309-1AE114EF30F2}"/>
                  </a:ext>
                </a:extLst>
              </p:cNvPr>
              <p:cNvPicPr/>
              <p:nvPr/>
            </p:nvPicPr>
            <p:blipFill>
              <a:blip r:embed="rId6"/>
              <a:stretch>
                <a:fillRect/>
              </a:stretch>
            </p:blipFill>
            <p:spPr>
              <a:xfrm>
                <a:off x="2309629" y="1455022"/>
                <a:ext cx="1654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4EF7C73E-19EF-9629-78DD-5C4CC7304402}"/>
                  </a:ext>
                </a:extLst>
              </p14:cNvPr>
              <p14:cNvContentPartPr/>
              <p14:nvPr/>
            </p14:nvContentPartPr>
            <p14:xfrm>
              <a:off x="2570989" y="1671742"/>
              <a:ext cx="5450400" cy="152640"/>
            </p14:xfrm>
          </p:contentPart>
        </mc:Choice>
        <mc:Fallback>
          <p:pic>
            <p:nvPicPr>
              <p:cNvPr id="6" name="Freihand 5">
                <a:extLst>
                  <a:ext uri="{FF2B5EF4-FFF2-40B4-BE49-F238E27FC236}">
                    <a16:creationId xmlns:a16="http://schemas.microsoft.com/office/drawing/2014/main" id="{4EF7C73E-19EF-9629-78DD-5C4CC7304402}"/>
                  </a:ext>
                </a:extLst>
              </p:cNvPr>
              <p:cNvPicPr/>
              <p:nvPr/>
            </p:nvPicPr>
            <p:blipFill>
              <a:blip r:embed="rId8"/>
              <a:stretch>
                <a:fillRect/>
              </a:stretch>
            </p:blipFill>
            <p:spPr>
              <a:xfrm>
                <a:off x="2562349" y="1663102"/>
                <a:ext cx="5468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 name="Freihand 23">
                <a:extLst>
                  <a:ext uri="{FF2B5EF4-FFF2-40B4-BE49-F238E27FC236}">
                    <a16:creationId xmlns:a16="http://schemas.microsoft.com/office/drawing/2014/main" id="{9D7ADFD0-0D23-71E6-E276-6A410BD00268}"/>
                  </a:ext>
                </a:extLst>
              </p14:cNvPr>
              <p14:cNvContentPartPr/>
              <p14:nvPr/>
            </p14:nvContentPartPr>
            <p14:xfrm>
              <a:off x="4473589" y="776062"/>
              <a:ext cx="3371400" cy="923760"/>
            </p14:xfrm>
          </p:contentPart>
        </mc:Choice>
        <mc:Fallback>
          <p:pic>
            <p:nvPicPr>
              <p:cNvPr id="24" name="Freihand 23">
                <a:extLst>
                  <a:ext uri="{FF2B5EF4-FFF2-40B4-BE49-F238E27FC236}">
                    <a16:creationId xmlns:a16="http://schemas.microsoft.com/office/drawing/2014/main" id="{9D7ADFD0-0D23-71E6-E276-6A410BD00268}"/>
                  </a:ext>
                </a:extLst>
              </p:cNvPr>
              <p:cNvPicPr/>
              <p:nvPr/>
            </p:nvPicPr>
            <p:blipFill>
              <a:blip r:embed="rId10"/>
              <a:stretch>
                <a:fillRect/>
              </a:stretch>
            </p:blipFill>
            <p:spPr>
              <a:xfrm>
                <a:off x="4464589" y="767062"/>
                <a:ext cx="3389040" cy="941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 name="Freihand 27">
                <a:extLst>
                  <a:ext uri="{FF2B5EF4-FFF2-40B4-BE49-F238E27FC236}">
                    <a16:creationId xmlns:a16="http://schemas.microsoft.com/office/drawing/2014/main" id="{4607070B-E42D-A710-6991-4B250F1548D3}"/>
                  </a:ext>
                </a:extLst>
              </p14:cNvPr>
              <p14:cNvContentPartPr/>
              <p14:nvPr/>
            </p14:nvContentPartPr>
            <p14:xfrm>
              <a:off x="1115149" y="3643822"/>
              <a:ext cx="1252800" cy="48960"/>
            </p14:xfrm>
          </p:contentPart>
        </mc:Choice>
        <mc:Fallback>
          <p:pic>
            <p:nvPicPr>
              <p:cNvPr id="28" name="Freihand 27">
                <a:extLst>
                  <a:ext uri="{FF2B5EF4-FFF2-40B4-BE49-F238E27FC236}">
                    <a16:creationId xmlns:a16="http://schemas.microsoft.com/office/drawing/2014/main" id="{4607070B-E42D-A710-6991-4B250F1548D3}"/>
                  </a:ext>
                </a:extLst>
              </p:cNvPr>
              <p:cNvPicPr/>
              <p:nvPr/>
            </p:nvPicPr>
            <p:blipFill>
              <a:blip r:embed="rId12"/>
              <a:stretch>
                <a:fillRect/>
              </a:stretch>
            </p:blipFill>
            <p:spPr>
              <a:xfrm>
                <a:off x="1106149" y="3634822"/>
                <a:ext cx="1270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3" name="Freihand 32">
                <a:extLst>
                  <a:ext uri="{FF2B5EF4-FFF2-40B4-BE49-F238E27FC236}">
                    <a16:creationId xmlns:a16="http://schemas.microsoft.com/office/drawing/2014/main" id="{DABF40DC-40B8-E255-ACC2-611AAE9C23E9}"/>
                  </a:ext>
                </a:extLst>
              </p14:cNvPr>
              <p14:cNvContentPartPr/>
              <p14:nvPr/>
            </p14:nvContentPartPr>
            <p14:xfrm>
              <a:off x="4563229" y="2987182"/>
              <a:ext cx="1882800" cy="50400"/>
            </p14:xfrm>
          </p:contentPart>
        </mc:Choice>
        <mc:Fallback>
          <p:pic>
            <p:nvPicPr>
              <p:cNvPr id="33" name="Freihand 32">
                <a:extLst>
                  <a:ext uri="{FF2B5EF4-FFF2-40B4-BE49-F238E27FC236}">
                    <a16:creationId xmlns:a16="http://schemas.microsoft.com/office/drawing/2014/main" id="{DABF40DC-40B8-E255-ACC2-611AAE9C23E9}"/>
                  </a:ext>
                </a:extLst>
              </p:cNvPr>
              <p:cNvPicPr/>
              <p:nvPr/>
            </p:nvPicPr>
            <p:blipFill>
              <a:blip r:embed="rId14"/>
              <a:stretch>
                <a:fillRect/>
              </a:stretch>
            </p:blipFill>
            <p:spPr>
              <a:xfrm>
                <a:off x="4554589" y="2978542"/>
                <a:ext cx="1900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5" name="Freihand 34">
                <a:extLst>
                  <a:ext uri="{FF2B5EF4-FFF2-40B4-BE49-F238E27FC236}">
                    <a16:creationId xmlns:a16="http://schemas.microsoft.com/office/drawing/2014/main" id="{33DC813F-00A7-12B6-2A02-AC085E0DC4B1}"/>
                  </a:ext>
                </a:extLst>
              </p14:cNvPr>
              <p14:cNvContentPartPr/>
              <p14:nvPr/>
            </p14:nvContentPartPr>
            <p14:xfrm>
              <a:off x="2489629" y="2999422"/>
              <a:ext cx="2228400" cy="184320"/>
            </p14:xfrm>
          </p:contentPart>
        </mc:Choice>
        <mc:Fallback>
          <p:pic>
            <p:nvPicPr>
              <p:cNvPr id="35" name="Freihand 34">
                <a:extLst>
                  <a:ext uri="{FF2B5EF4-FFF2-40B4-BE49-F238E27FC236}">
                    <a16:creationId xmlns:a16="http://schemas.microsoft.com/office/drawing/2014/main" id="{33DC813F-00A7-12B6-2A02-AC085E0DC4B1}"/>
                  </a:ext>
                </a:extLst>
              </p:cNvPr>
              <p:cNvPicPr/>
              <p:nvPr/>
            </p:nvPicPr>
            <p:blipFill>
              <a:blip r:embed="rId16"/>
              <a:stretch>
                <a:fillRect/>
              </a:stretch>
            </p:blipFill>
            <p:spPr>
              <a:xfrm>
                <a:off x="2480989" y="2990782"/>
                <a:ext cx="2246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1" name="Freihand 40">
                <a:extLst>
                  <a:ext uri="{FF2B5EF4-FFF2-40B4-BE49-F238E27FC236}">
                    <a16:creationId xmlns:a16="http://schemas.microsoft.com/office/drawing/2014/main" id="{32929C9A-5619-EABC-D23A-B56B4D51E91E}"/>
                  </a:ext>
                </a:extLst>
              </p14:cNvPr>
              <p14:cNvContentPartPr/>
              <p14:nvPr/>
            </p14:nvContentPartPr>
            <p14:xfrm>
              <a:off x="4430389" y="2386342"/>
              <a:ext cx="2055600" cy="689400"/>
            </p14:xfrm>
          </p:contentPart>
        </mc:Choice>
        <mc:Fallback>
          <p:pic>
            <p:nvPicPr>
              <p:cNvPr id="41" name="Freihand 40">
                <a:extLst>
                  <a:ext uri="{FF2B5EF4-FFF2-40B4-BE49-F238E27FC236}">
                    <a16:creationId xmlns:a16="http://schemas.microsoft.com/office/drawing/2014/main" id="{32929C9A-5619-EABC-D23A-B56B4D51E91E}"/>
                  </a:ext>
                </a:extLst>
              </p:cNvPr>
              <p:cNvPicPr/>
              <p:nvPr/>
            </p:nvPicPr>
            <p:blipFill>
              <a:blip r:embed="rId18"/>
              <a:stretch>
                <a:fillRect/>
              </a:stretch>
            </p:blipFill>
            <p:spPr>
              <a:xfrm>
                <a:off x="4421389" y="2377702"/>
                <a:ext cx="2073240" cy="707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6" name="Freihand 45">
                <a:extLst>
                  <a:ext uri="{FF2B5EF4-FFF2-40B4-BE49-F238E27FC236}">
                    <a16:creationId xmlns:a16="http://schemas.microsoft.com/office/drawing/2014/main" id="{F5AEF2C6-4BC1-AE41-2AF9-6A7D12F1E59D}"/>
                  </a:ext>
                </a:extLst>
              </p14:cNvPr>
              <p14:cNvContentPartPr/>
              <p14:nvPr/>
            </p14:nvContentPartPr>
            <p14:xfrm>
              <a:off x="1073389" y="3600262"/>
              <a:ext cx="1376280" cy="41760"/>
            </p14:xfrm>
          </p:contentPart>
        </mc:Choice>
        <mc:Fallback>
          <p:pic>
            <p:nvPicPr>
              <p:cNvPr id="46" name="Freihand 45">
                <a:extLst>
                  <a:ext uri="{FF2B5EF4-FFF2-40B4-BE49-F238E27FC236}">
                    <a16:creationId xmlns:a16="http://schemas.microsoft.com/office/drawing/2014/main" id="{F5AEF2C6-4BC1-AE41-2AF9-6A7D12F1E59D}"/>
                  </a:ext>
                </a:extLst>
              </p:cNvPr>
              <p:cNvPicPr/>
              <p:nvPr/>
            </p:nvPicPr>
            <p:blipFill>
              <a:blip r:embed="rId20"/>
              <a:stretch>
                <a:fillRect/>
              </a:stretch>
            </p:blipFill>
            <p:spPr>
              <a:xfrm>
                <a:off x="1064749" y="3591262"/>
                <a:ext cx="1393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904E08C7-77CE-0860-39CD-74E1ACB34F35}"/>
                  </a:ext>
                </a:extLst>
              </p14:cNvPr>
              <p14:cNvContentPartPr/>
              <p14:nvPr/>
            </p14:nvContentPartPr>
            <p14:xfrm>
              <a:off x="2484589" y="3666862"/>
              <a:ext cx="3590640" cy="55440"/>
            </p14:xfrm>
          </p:contentPart>
        </mc:Choice>
        <mc:Fallback>
          <p:pic>
            <p:nvPicPr>
              <p:cNvPr id="25" name="Freihand 24">
                <a:extLst>
                  <a:ext uri="{FF2B5EF4-FFF2-40B4-BE49-F238E27FC236}">
                    <a16:creationId xmlns:a16="http://schemas.microsoft.com/office/drawing/2014/main" id="{904E08C7-77CE-0860-39CD-74E1ACB34F35}"/>
                  </a:ext>
                </a:extLst>
              </p:cNvPr>
              <p:cNvPicPr/>
              <p:nvPr/>
            </p:nvPicPr>
            <p:blipFill>
              <a:blip r:embed="rId22"/>
              <a:stretch>
                <a:fillRect/>
              </a:stretch>
            </p:blipFill>
            <p:spPr>
              <a:xfrm>
                <a:off x="2475589" y="3658222"/>
                <a:ext cx="3608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a:extLst>
                  <a:ext uri="{FF2B5EF4-FFF2-40B4-BE49-F238E27FC236}">
                    <a16:creationId xmlns:a16="http://schemas.microsoft.com/office/drawing/2014/main" id="{2D969EE7-12CC-ABD0-8805-411B885498F5}"/>
                  </a:ext>
                </a:extLst>
              </p14:cNvPr>
              <p14:cNvContentPartPr/>
              <p14:nvPr/>
            </p14:nvContentPartPr>
            <p14:xfrm>
              <a:off x="914269" y="3231622"/>
              <a:ext cx="1536480" cy="488160"/>
            </p14:xfrm>
          </p:contentPart>
        </mc:Choice>
        <mc:Fallback>
          <p:pic>
            <p:nvPicPr>
              <p:cNvPr id="26" name="Freihand 25">
                <a:extLst>
                  <a:ext uri="{FF2B5EF4-FFF2-40B4-BE49-F238E27FC236}">
                    <a16:creationId xmlns:a16="http://schemas.microsoft.com/office/drawing/2014/main" id="{2D969EE7-12CC-ABD0-8805-411B885498F5}"/>
                  </a:ext>
                </a:extLst>
              </p:cNvPr>
              <p:cNvPicPr/>
              <p:nvPr/>
            </p:nvPicPr>
            <p:blipFill>
              <a:blip r:embed="rId24"/>
              <a:stretch>
                <a:fillRect/>
              </a:stretch>
            </p:blipFill>
            <p:spPr>
              <a:xfrm>
                <a:off x="905269" y="3222622"/>
                <a:ext cx="155412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6" name="Freihand 125">
                <a:extLst>
                  <a:ext uri="{FF2B5EF4-FFF2-40B4-BE49-F238E27FC236}">
                    <a16:creationId xmlns:a16="http://schemas.microsoft.com/office/drawing/2014/main" id="{F1FA7D16-42BC-2115-572F-6804F469F5BB}"/>
                  </a:ext>
                </a:extLst>
              </p14:cNvPr>
              <p14:cNvContentPartPr/>
              <p14:nvPr/>
            </p14:nvContentPartPr>
            <p14:xfrm>
              <a:off x="1858549" y="26902"/>
              <a:ext cx="6132600" cy="3718440"/>
            </p14:xfrm>
          </p:contentPart>
        </mc:Choice>
        <mc:Fallback>
          <p:pic>
            <p:nvPicPr>
              <p:cNvPr id="126" name="Freihand 125">
                <a:extLst>
                  <a:ext uri="{FF2B5EF4-FFF2-40B4-BE49-F238E27FC236}">
                    <a16:creationId xmlns:a16="http://schemas.microsoft.com/office/drawing/2014/main" id="{F1FA7D16-42BC-2115-572F-6804F469F5BB}"/>
                  </a:ext>
                </a:extLst>
              </p:cNvPr>
              <p:cNvPicPr/>
              <p:nvPr/>
            </p:nvPicPr>
            <p:blipFill>
              <a:blip r:embed="rId26"/>
              <a:stretch>
                <a:fillRect/>
              </a:stretch>
            </p:blipFill>
            <p:spPr>
              <a:xfrm>
                <a:off x="1849909" y="17902"/>
                <a:ext cx="6150240" cy="3736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8" name="Freihand 127">
                <a:extLst>
                  <a:ext uri="{FF2B5EF4-FFF2-40B4-BE49-F238E27FC236}">
                    <a16:creationId xmlns:a16="http://schemas.microsoft.com/office/drawing/2014/main" id="{1A64EC7B-2CC2-AFE7-E0D8-98DCF2E5ECD3}"/>
                  </a:ext>
                </a:extLst>
              </p14:cNvPr>
              <p14:cNvContentPartPr/>
              <p14:nvPr/>
            </p14:nvContentPartPr>
            <p14:xfrm>
              <a:off x="2030629" y="801262"/>
              <a:ext cx="2545560" cy="2666160"/>
            </p14:xfrm>
          </p:contentPart>
        </mc:Choice>
        <mc:Fallback>
          <p:pic>
            <p:nvPicPr>
              <p:cNvPr id="128" name="Freihand 127">
                <a:extLst>
                  <a:ext uri="{FF2B5EF4-FFF2-40B4-BE49-F238E27FC236}">
                    <a16:creationId xmlns:a16="http://schemas.microsoft.com/office/drawing/2014/main" id="{1A64EC7B-2CC2-AFE7-E0D8-98DCF2E5ECD3}"/>
                  </a:ext>
                </a:extLst>
              </p:cNvPr>
              <p:cNvPicPr/>
              <p:nvPr/>
            </p:nvPicPr>
            <p:blipFill>
              <a:blip r:embed="rId28"/>
              <a:stretch>
                <a:fillRect/>
              </a:stretch>
            </p:blipFill>
            <p:spPr>
              <a:xfrm>
                <a:off x="2021629" y="792622"/>
                <a:ext cx="2563200" cy="2683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0" name="Freihand 129">
                <a:extLst>
                  <a:ext uri="{FF2B5EF4-FFF2-40B4-BE49-F238E27FC236}">
                    <a16:creationId xmlns:a16="http://schemas.microsoft.com/office/drawing/2014/main" id="{0BF7868C-E63B-450B-5A32-092A25B14F8C}"/>
                  </a:ext>
                </a:extLst>
              </p14:cNvPr>
              <p14:cNvContentPartPr/>
              <p14:nvPr/>
            </p14:nvContentPartPr>
            <p14:xfrm>
              <a:off x="549949" y="4080862"/>
              <a:ext cx="16920" cy="25560"/>
            </p14:xfrm>
          </p:contentPart>
        </mc:Choice>
        <mc:Fallback>
          <p:pic>
            <p:nvPicPr>
              <p:cNvPr id="130" name="Freihand 129">
                <a:extLst>
                  <a:ext uri="{FF2B5EF4-FFF2-40B4-BE49-F238E27FC236}">
                    <a16:creationId xmlns:a16="http://schemas.microsoft.com/office/drawing/2014/main" id="{0BF7868C-E63B-450B-5A32-092A25B14F8C}"/>
                  </a:ext>
                </a:extLst>
              </p:cNvPr>
              <p:cNvPicPr/>
              <p:nvPr/>
            </p:nvPicPr>
            <p:blipFill>
              <a:blip r:embed="rId30"/>
              <a:stretch>
                <a:fillRect/>
              </a:stretch>
            </p:blipFill>
            <p:spPr>
              <a:xfrm>
                <a:off x="541309" y="4071862"/>
                <a:ext cx="34560" cy="43200"/>
              </a:xfrm>
              <a:prstGeom prst="rect">
                <a:avLst/>
              </a:prstGeom>
            </p:spPr>
          </p:pic>
        </mc:Fallback>
      </mc:AlternateContent>
      <p:grpSp>
        <p:nvGrpSpPr>
          <p:cNvPr id="138" name="Gruppieren 137">
            <a:extLst>
              <a:ext uri="{FF2B5EF4-FFF2-40B4-BE49-F238E27FC236}">
                <a16:creationId xmlns:a16="http://schemas.microsoft.com/office/drawing/2014/main" id="{CB7C0AD0-7294-F37C-C26E-1B71A50E9C51}"/>
              </a:ext>
            </a:extLst>
          </p:cNvPr>
          <p:cNvGrpSpPr/>
          <p:nvPr/>
        </p:nvGrpSpPr>
        <p:grpSpPr>
          <a:xfrm>
            <a:off x="246109" y="890542"/>
            <a:ext cx="11422800" cy="2507040"/>
            <a:chOff x="246109" y="890542"/>
            <a:chExt cx="11422800" cy="2507040"/>
          </a:xfrm>
        </p:grpSpPr>
        <mc:AlternateContent xmlns:mc="http://schemas.openxmlformats.org/markup-compatibility/2006">
          <mc:Choice xmlns:p14="http://schemas.microsoft.com/office/powerpoint/2010/main" Requires="p14">
            <p:contentPart p14:bwMode="auto" r:id="rId31">
              <p14:nvContentPartPr>
                <p14:cNvPr id="53" name="Freihand 52">
                  <a:extLst>
                    <a:ext uri="{FF2B5EF4-FFF2-40B4-BE49-F238E27FC236}">
                      <a16:creationId xmlns:a16="http://schemas.microsoft.com/office/drawing/2014/main" id="{3F5FEA0F-126D-49EC-EA81-21B7E864F12A}"/>
                    </a:ext>
                  </a:extLst>
                </p14:cNvPr>
                <p14:cNvContentPartPr/>
                <p14:nvPr/>
              </p14:nvContentPartPr>
              <p14:xfrm>
                <a:off x="4952029" y="1503622"/>
                <a:ext cx="2532600" cy="89280"/>
              </p14:xfrm>
            </p:contentPart>
          </mc:Choice>
          <mc:Fallback>
            <p:pic>
              <p:nvPicPr>
                <p:cNvPr id="53" name="Freihand 52">
                  <a:extLst>
                    <a:ext uri="{FF2B5EF4-FFF2-40B4-BE49-F238E27FC236}">
                      <a16:creationId xmlns:a16="http://schemas.microsoft.com/office/drawing/2014/main" id="{3F5FEA0F-126D-49EC-EA81-21B7E864F12A}"/>
                    </a:ext>
                  </a:extLst>
                </p:cNvPr>
                <p:cNvPicPr/>
                <p:nvPr/>
              </p:nvPicPr>
              <p:blipFill>
                <a:blip r:embed="rId32"/>
                <a:stretch>
                  <a:fillRect/>
                </a:stretch>
              </p:blipFill>
              <p:spPr>
                <a:xfrm>
                  <a:off x="4943029" y="1494622"/>
                  <a:ext cx="2550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 name="Freihand 7">
                  <a:extLst>
                    <a:ext uri="{FF2B5EF4-FFF2-40B4-BE49-F238E27FC236}">
                      <a16:creationId xmlns:a16="http://schemas.microsoft.com/office/drawing/2014/main" id="{2B4D1F10-FA4C-2D74-D0E7-A9DF00A03EF7}"/>
                    </a:ext>
                  </a:extLst>
                </p14:cNvPr>
                <p14:cNvContentPartPr/>
                <p14:nvPr/>
              </p14:nvContentPartPr>
              <p14:xfrm>
                <a:off x="2299189" y="3039022"/>
                <a:ext cx="1800000" cy="103680"/>
              </p14:xfrm>
            </p:contentPart>
          </mc:Choice>
          <mc:Fallback>
            <p:pic>
              <p:nvPicPr>
                <p:cNvPr id="8" name="Freihand 7">
                  <a:extLst>
                    <a:ext uri="{FF2B5EF4-FFF2-40B4-BE49-F238E27FC236}">
                      <a16:creationId xmlns:a16="http://schemas.microsoft.com/office/drawing/2014/main" id="{2B4D1F10-FA4C-2D74-D0E7-A9DF00A03EF7}"/>
                    </a:ext>
                  </a:extLst>
                </p:cNvPr>
                <p:cNvPicPr/>
                <p:nvPr/>
              </p:nvPicPr>
              <p:blipFill>
                <a:blip r:embed="rId34"/>
                <a:stretch>
                  <a:fillRect/>
                </a:stretch>
              </p:blipFill>
              <p:spPr>
                <a:xfrm>
                  <a:off x="2290549" y="3030382"/>
                  <a:ext cx="1817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 name="Freihand 8">
                  <a:extLst>
                    <a:ext uri="{FF2B5EF4-FFF2-40B4-BE49-F238E27FC236}">
                      <a16:creationId xmlns:a16="http://schemas.microsoft.com/office/drawing/2014/main" id="{10F322FD-718A-1E7E-A0D2-D68A59DC12E2}"/>
                    </a:ext>
                  </a:extLst>
                </p14:cNvPr>
                <p14:cNvContentPartPr/>
                <p14:nvPr/>
              </p14:nvContentPartPr>
              <p14:xfrm>
                <a:off x="4643509" y="2992222"/>
                <a:ext cx="1653120" cy="123120"/>
              </p14:xfrm>
            </p:contentPart>
          </mc:Choice>
          <mc:Fallback>
            <p:pic>
              <p:nvPicPr>
                <p:cNvPr id="9" name="Freihand 8">
                  <a:extLst>
                    <a:ext uri="{FF2B5EF4-FFF2-40B4-BE49-F238E27FC236}">
                      <a16:creationId xmlns:a16="http://schemas.microsoft.com/office/drawing/2014/main" id="{10F322FD-718A-1E7E-A0D2-D68A59DC12E2}"/>
                    </a:ext>
                  </a:extLst>
                </p:cNvPr>
                <p:cNvPicPr/>
                <p:nvPr/>
              </p:nvPicPr>
              <p:blipFill>
                <a:blip r:embed="rId36"/>
                <a:stretch>
                  <a:fillRect/>
                </a:stretch>
              </p:blipFill>
              <p:spPr>
                <a:xfrm>
                  <a:off x="4634509" y="2983222"/>
                  <a:ext cx="1670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0B74F42F-C0EC-65EF-5492-915269A8EC6C}"/>
                    </a:ext>
                  </a:extLst>
                </p14:cNvPr>
                <p14:cNvContentPartPr/>
                <p14:nvPr/>
              </p14:nvContentPartPr>
              <p14:xfrm>
                <a:off x="2168869" y="2359702"/>
                <a:ext cx="2025360" cy="926640"/>
              </p14:xfrm>
            </p:contentPart>
          </mc:Choice>
          <mc:Fallback>
            <p:pic>
              <p:nvPicPr>
                <p:cNvPr id="30" name="Freihand 29">
                  <a:extLst>
                    <a:ext uri="{FF2B5EF4-FFF2-40B4-BE49-F238E27FC236}">
                      <a16:creationId xmlns:a16="http://schemas.microsoft.com/office/drawing/2014/main" id="{0B74F42F-C0EC-65EF-5492-915269A8EC6C}"/>
                    </a:ext>
                  </a:extLst>
                </p:cNvPr>
                <p:cNvPicPr/>
                <p:nvPr/>
              </p:nvPicPr>
              <p:blipFill>
                <a:blip r:embed="rId38"/>
                <a:stretch>
                  <a:fillRect/>
                </a:stretch>
              </p:blipFill>
              <p:spPr>
                <a:xfrm>
                  <a:off x="2159869" y="2350702"/>
                  <a:ext cx="2043000" cy="944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D8870EA6-3F3D-8A4E-E394-19078B06E44A}"/>
                    </a:ext>
                  </a:extLst>
                </p14:cNvPr>
                <p14:cNvContentPartPr/>
                <p14:nvPr/>
              </p14:nvContentPartPr>
              <p14:xfrm>
                <a:off x="4435429" y="2386342"/>
                <a:ext cx="2076840" cy="842040"/>
              </p14:xfrm>
            </p:contentPart>
          </mc:Choice>
          <mc:Fallback>
            <p:pic>
              <p:nvPicPr>
                <p:cNvPr id="31" name="Freihand 30">
                  <a:extLst>
                    <a:ext uri="{FF2B5EF4-FFF2-40B4-BE49-F238E27FC236}">
                      <a16:creationId xmlns:a16="http://schemas.microsoft.com/office/drawing/2014/main" id="{D8870EA6-3F3D-8A4E-E394-19078B06E44A}"/>
                    </a:ext>
                  </a:extLst>
                </p:cNvPr>
                <p:cNvPicPr/>
                <p:nvPr/>
              </p:nvPicPr>
              <p:blipFill>
                <a:blip r:embed="rId40"/>
                <a:stretch>
                  <a:fillRect/>
                </a:stretch>
              </p:blipFill>
              <p:spPr>
                <a:xfrm>
                  <a:off x="4426429" y="2377702"/>
                  <a:ext cx="2094480" cy="859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 name="Freihand 36">
                  <a:extLst>
                    <a:ext uri="{FF2B5EF4-FFF2-40B4-BE49-F238E27FC236}">
                      <a16:creationId xmlns:a16="http://schemas.microsoft.com/office/drawing/2014/main" id="{B6CBEB4F-67C0-D685-94FA-E9D504465941}"/>
                    </a:ext>
                  </a:extLst>
                </p14:cNvPr>
                <p14:cNvContentPartPr/>
                <p14:nvPr/>
              </p14:nvContentPartPr>
              <p14:xfrm>
                <a:off x="3120709" y="3121462"/>
                <a:ext cx="902880" cy="15120"/>
              </p14:xfrm>
            </p:contentPart>
          </mc:Choice>
          <mc:Fallback>
            <p:pic>
              <p:nvPicPr>
                <p:cNvPr id="37" name="Freihand 36">
                  <a:extLst>
                    <a:ext uri="{FF2B5EF4-FFF2-40B4-BE49-F238E27FC236}">
                      <a16:creationId xmlns:a16="http://schemas.microsoft.com/office/drawing/2014/main" id="{B6CBEB4F-67C0-D685-94FA-E9D504465941}"/>
                    </a:ext>
                  </a:extLst>
                </p:cNvPr>
                <p:cNvPicPr/>
                <p:nvPr/>
              </p:nvPicPr>
              <p:blipFill>
                <a:blip r:embed="rId42"/>
                <a:stretch>
                  <a:fillRect/>
                </a:stretch>
              </p:blipFill>
              <p:spPr>
                <a:xfrm>
                  <a:off x="3111709" y="3112822"/>
                  <a:ext cx="9205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 name="Freihand 37">
                  <a:extLst>
                    <a:ext uri="{FF2B5EF4-FFF2-40B4-BE49-F238E27FC236}">
                      <a16:creationId xmlns:a16="http://schemas.microsoft.com/office/drawing/2014/main" id="{A3E6E74B-0097-9550-682C-1C2468D6BAEB}"/>
                    </a:ext>
                  </a:extLst>
                </p14:cNvPr>
                <p14:cNvContentPartPr/>
                <p14:nvPr/>
              </p14:nvContentPartPr>
              <p14:xfrm>
                <a:off x="4704349" y="3049462"/>
                <a:ext cx="274320" cy="7560"/>
              </p14:xfrm>
            </p:contentPart>
          </mc:Choice>
          <mc:Fallback>
            <p:pic>
              <p:nvPicPr>
                <p:cNvPr id="38" name="Freihand 37">
                  <a:extLst>
                    <a:ext uri="{FF2B5EF4-FFF2-40B4-BE49-F238E27FC236}">
                      <a16:creationId xmlns:a16="http://schemas.microsoft.com/office/drawing/2014/main" id="{A3E6E74B-0097-9550-682C-1C2468D6BAEB}"/>
                    </a:ext>
                  </a:extLst>
                </p:cNvPr>
                <p:cNvPicPr/>
                <p:nvPr/>
              </p:nvPicPr>
              <p:blipFill>
                <a:blip r:embed="rId44"/>
                <a:stretch>
                  <a:fillRect/>
                </a:stretch>
              </p:blipFill>
              <p:spPr>
                <a:xfrm>
                  <a:off x="4695349" y="3040462"/>
                  <a:ext cx="291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9" name="Freihand 38">
                  <a:extLst>
                    <a:ext uri="{FF2B5EF4-FFF2-40B4-BE49-F238E27FC236}">
                      <a16:creationId xmlns:a16="http://schemas.microsoft.com/office/drawing/2014/main" id="{82630E48-BB54-A41D-4428-BD0BFF2D5BF8}"/>
                    </a:ext>
                  </a:extLst>
                </p14:cNvPr>
                <p14:cNvContentPartPr/>
                <p14:nvPr/>
              </p14:nvContentPartPr>
              <p14:xfrm>
                <a:off x="5587069" y="3086182"/>
                <a:ext cx="962640" cy="151560"/>
              </p14:xfrm>
            </p:contentPart>
          </mc:Choice>
          <mc:Fallback>
            <p:pic>
              <p:nvPicPr>
                <p:cNvPr id="39" name="Freihand 38">
                  <a:extLst>
                    <a:ext uri="{FF2B5EF4-FFF2-40B4-BE49-F238E27FC236}">
                      <a16:creationId xmlns:a16="http://schemas.microsoft.com/office/drawing/2014/main" id="{82630E48-BB54-A41D-4428-BD0BFF2D5BF8}"/>
                    </a:ext>
                  </a:extLst>
                </p:cNvPr>
                <p:cNvPicPr/>
                <p:nvPr/>
              </p:nvPicPr>
              <p:blipFill>
                <a:blip r:embed="rId46"/>
                <a:stretch>
                  <a:fillRect/>
                </a:stretch>
              </p:blipFill>
              <p:spPr>
                <a:xfrm>
                  <a:off x="5578429" y="3077182"/>
                  <a:ext cx="980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9FCA107E-4AE5-AFA4-03FC-FA6B638495DB}"/>
                    </a:ext>
                  </a:extLst>
                </p14:cNvPr>
                <p14:cNvContentPartPr/>
                <p14:nvPr/>
              </p14:nvContentPartPr>
              <p14:xfrm>
                <a:off x="2322949" y="2963062"/>
                <a:ext cx="106200" cy="106200"/>
              </p14:xfrm>
            </p:contentPart>
          </mc:Choice>
          <mc:Fallback>
            <p:pic>
              <p:nvPicPr>
                <p:cNvPr id="43" name="Freihand 42">
                  <a:extLst>
                    <a:ext uri="{FF2B5EF4-FFF2-40B4-BE49-F238E27FC236}">
                      <a16:creationId xmlns:a16="http://schemas.microsoft.com/office/drawing/2014/main" id="{9FCA107E-4AE5-AFA4-03FC-FA6B638495DB}"/>
                    </a:ext>
                  </a:extLst>
                </p:cNvPr>
                <p:cNvPicPr/>
                <p:nvPr/>
              </p:nvPicPr>
              <p:blipFill>
                <a:blip r:embed="rId48"/>
                <a:stretch>
                  <a:fillRect/>
                </a:stretch>
              </p:blipFill>
              <p:spPr>
                <a:xfrm>
                  <a:off x="2314309" y="2954422"/>
                  <a:ext cx="123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 name="Freihand 43">
                  <a:extLst>
                    <a:ext uri="{FF2B5EF4-FFF2-40B4-BE49-F238E27FC236}">
                      <a16:creationId xmlns:a16="http://schemas.microsoft.com/office/drawing/2014/main" id="{7C473298-1450-3139-7D94-95EAE1623DFA}"/>
                    </a:ext>
                  </a:extLst>
                </p14:cNvPr>
                <p14:cNvContentPartPr/>
                <p14:nvPr/>
              </p14:nvContentPartPr>
              <p14:xfrm>
                <a:off x="2780509" y="3132982"/>
                <a:ext cx="1990440" cy="264600"/>
              </p14:xfrm>
            </p:contentPart>
          </mc:Choice>
          <mc:Fallback>
            <p:pic>
              <p:nvPicPr>
                <p:cNvPr id="44" name="Freihand 43">
                  <a:extLst>
                    <a:ext uri="{FF2B5EF4-FFF2-40B4-BE49-F238E27FC236}">
                      <a16:creationId xmlns:a16="http://schemas.microsoft.com/office/drawing/2014/main" id="{7C473298-1450-3139-7D94-95EAE1623DFA}"/>
                    </a:ext>
                  </a:extLst>
                </p:cNvPr>
                <p:cNvPicPr/>
                <p:nvPr/>
              </p:nvPicPr>
              <p:blipFill>
                <a:blip r:embed="rId50"/>
                <a:stretch>
                  <a:fillRect/>
                </a:stretch>
              </p:blipFill>
              <p:spPr>
                <a:xfrm>
                  <a:off x="2771869" y="3123982"/>
                  <a:ext cx="20080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Freihand 47">
                  <a:extLst>
                    <a:ext uri="{FF2B5EF4-FFF2-40B4-BE49-F238E27FC236}">
                      <a16:creationId xmlns:a16="http://schemas.microsoft.com/office/drawing/2014/main" id="{64E3FB76-A6F4-55B7-E236-3D5C82220CA1}"/>
                    </a:ext>
                  </a:extLst>
                </p14:cNvPr>
                <p14:cNvContentPartPr/>
                <p14:nvPr/>
              </p14:nvContentPartPr>
              <p14:xfrm>
                <a:off x="4549909" y="2966662"/>
                <a:ext cx="1669320" cy="171720"/>
              </p14:xfrm>
            </p:contentPart>
          </mc:Choice>
          <mc:Fallback>
            <p:pic>
              <p:nvPicPr>
                <p:cNvPr id="48" name="Freihand 47">
                  <a:extLst>
                    <a:ext uri="{FF2B5EF4-FFF2-40B4-BE49-F238E27FC236}">
                      <a16:creationId xmlns:a16="http://schemas.microsoft.com/office/drawing/2014/main" id="{64E3FB76-A6F4-55B7-E236-3D5C82220CA1}"/>
                    </a:ext>
                  </a:extLst>
                </p:cNvPr>
                <p:cNvPicPr/>
                <p:nvPr/>
              </p:nvPicPr>
              <p:blipFill>
                <a:blip r:embed="rId52"/>
                <a:stretch>
                  <a:fillRect/>
                </a:stretch>
              </p:blipFill>
              <p:spPr>
                <a:xfrm>
                  <a:off x="4541269" y="2957662"/>
                  <a:ext cx="16869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0" name="Freihand 49">
                  <a:extLst>
                    <a:ext uri="{FF2B5EF4-FFF2-40B4-BE49-F238E27FC236}">
                      <a16:creationId xmlns:a16="http://schemas.microsoft.com/office/drawing/2014/main" id="{C72C6AFA-EB4D-4DDE-EABF-174F72062318}"/>
                    </a:ext>
                  </a:extLst>
                </p14:cNvPr>
                <p14:cNvContentPartPr/>
                <p14:nvPr/>
              </p14:nvContentPartPr>
              <p14:xfrm>
                <a:off x="3631909" y="2951182"/>
                <a:ext cx="91080" cy="89280"/>
              </p14:xfrm>
            </p:contentPart>
          </mc:Choice>
          <mc:Fallback>
            <p:pic>
              <p:nvPicPr>
                <p:cNvPr id="50" name="Freihand 49">
                  <a:extLst>
                    <a:ext uri="{FF2B5EF4-FFF2-40B4-BE49-F238E27FC236}">
                      <a16:creationId xmlns:a16="http://schemas.microsoft.com/office/drawing/2014/main" id="{C72C6AFA-EB4D-4DDE-EABF-174F72062318}"/>
                    </a:ext>
                  </a:extLst>
                </p:cNvPr>
                <p:cNvPicPr/>
                <p:nvPr/>
              </p:nvPicPr>
              <p:blipFill>
                <a:blip r:embed="rId54"/>
                <a:stretch>
                  <a:fillRect/>
                </a:stretch>
              </p:blipFill>
              <p:spPr>
                <a:xfrm>
                  <a:off x="3623269" y="2942542"/>
                  <a:ext cx="108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1" name="Freihand 50">
                  <a:extLst>
                    <a:ext uri="{FF2B5EF4-FFF2-40B4-BE49-F238E27FC236}">
                      <a16:creationId xmlns:a16="http://schemas.microsoft.com/office/drawing/2014/main" id="{6907E421-61FA-90BF-16C4-EFBE1BCAD6D2}"/>
                    </a:ext>
                  </a:extLst>
                </p14:cNvPr>
                <p14:cNvContentPartPr/>
                <p14:nvPr/>
              </p14:nvContentPartPr>
              <p14:xfrm>
                <a:off x="2199829" y="2972062"/>
                <a:ext cx="1501920" cy="109080"/>
              </p14:xfrm>
            </p:contentPart>
          </mc:Choice>
          <mc:Fallback>
            <p:pic>
              <p:nvPicPr>
                <p:cNvPr id="51" name="Freihand 50">
                  <a:extLst>
                    <a:ext uri="{FF2B5EF4-FFF2-40B4-BE49-F238E27FC236}">
                      <a16:creationId xmlns:a16="http://schemas.microsoft.com/office/drawing/2014/main" id="{6907E421-61FA-90BF-16C4-EFBE1BCAD6D2}"/>
                    </a:ext>
                  </a:extLst>
                </p:cNvPr>
                <p:cNvPicPr/>
                <p:nvPr/>
              </p:nvPicPr>
              <p:blipFill>
                <a:blip r:embed="rId56"/>
                <a:stretch>
                  <a:fillRect/>
                </a:stretch>
              </p:blipFill>
              <p:spPr>
                <a:xfrm>
                  <a:off x="2190829" y="2963422"/>
                  <a:ext cx="1519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4" name="Freihand 53">
                  <a:extLst>
                    <a:ext uri="{FF2B5EF4-FFF2-40B4-BE49-F238E27FC236}">
                      <a16:creationId xmlns:a16="http://schemas.microsoft.com/office/drawing/2014/main" id="{7D2DF724-B391-E7A5-5A39-E13C748B9556}"/>
                    </a:ext>
                  </a:extLst>
                </p14:cNvPr>
                <p14:cNvContentPartPr/>
                <p14:nvPr/>
              </p14:nvContentPartPr>
              <p14:xfrm>
                <a:off x="4779949" y="3015622"/>
                <a:ext cx="1621800" cy="79200"/>
              </p14:xfrm>
            </p:contentPart>
          </mc:Choice>
          <mc:Fallback>
            <p:pic>
              <p:nvPicPr>
                <p:cNvPr id="54" name="Freihand 53">
                  <a:extLst>
                    <a:ext uri="{FF2B5EF4-FFF2-40B4-BE49-F238E27FC236}">
                      <a16:creationId xmlns:a16="http://schemas.microsoft.com/office/drawing/2014/main" id="{7D2DF724-B391-E7A5-5A39-E13C748B9556}"/>
                    </a:ext>
                  </a:extLst>
                </p:cNvPr>
                <p:cNvPicPr/>
                <p:nvPr/>
              </p:nvPicPr>
              <p:blipFill>
                <a:blip r:embed="rId58"/>
                <a:stretch>
                  <a:fillRect/>
                </a:stretch>
              </p:blipFill>
              <p:spPr>
                <a:xfrm>
                  <a:off x="4771309" y="3006622"/>
                  <a:ext cx="1639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 name="Freihand 10">
                  <a:extLst>
                    <a:ext uri="{FF2B5EF4-FFF2-40B4-BE49-F238E27FC236}">
                      <a16:creationId xmlns:a16="http://schemas.microsoft.com/office/drawing/2014/main" id="{0C17C356-2693-5AE5-8D6E-0FA88C568786}"/>
                    </a:ext>
                  </a:extLst>
                </p14:cNvPr>
                <p14:cNvContentPartPr/>
                <p14:nvPr/>
              </p14:nvContentPartPr>
              <p14:xfrm>
                <a:off x="5591749" y="2213182"/>
                <a:ext cx="443160" cy="293760"/>
              </p14:xfrm>
            </p:contentPart>
          </mc:Choice>
          <mc:Fallback>
            <p:pic>
              <p:nvPicPr>
                <p:cNvPr id="11" name="Freihand 10">
                  <a:extLst>
                    <a:ext uri="{FF2B5EF4-FFF2-40B4-BE49-F238E27FC236}">
                      <a16:creationId xmlns:a16="http://schemas.microsoft.com/office/drawing/2014/main" id="{0C17C356-2693-5AE5-8D6E-0FA88C568786}"/>
                    </a:ext>
                  </a:extLst>
                </p:cNvPr>
                <p:cNvPicPr/>
                <p:nvPr/>
              </p:nvPicPr>
              <p:blipFill>
                <a:blip r:embed="rId60"/>
                <a:stretch>
                  <a:fillRect/>
                </a:stretch>
              </p:blipFill>
              <p:spPr>
                <a:xfrm>
                  <a:off x="5582749" y="2204182"/>
                  <a:ext cx="46080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2" name="Freihand 11">
                  <a:extLst>
                    <a:ext uri="{FF2B5EF4-FFF2-40B4-BE49-F238E27FC236}">
                      <a16:creationId xmlns:a16="http://schemas.microsoft.com/office/drawing/2014/main" id="{DF8CB7D2-4FB8-108F-1472-490654013829}"/>
                    </a:ext>
                  </a:extLst>
                </p14:cNvPr>
                <p14:cNvContentPartPr/>
                <p14:nvPr/>
              </p14:nvContentPartPr>
              <p14:xfrm>
                <a:off x="5533069" y="2333782"/>
                <a:ext cx="219960" cy="252000"/>
              </p14:xfrm>
            </p:contentPart>
          </mc:Choice>
          <mc:Fallback>
            <p:pic>
              <p:nvPicPr>
                <p:cNvPr id="12" name="Freihand 11">
                  <a:extLst>
                    <a:ext uri="{FF2B5EF4-FFF2-40B4-BE49-F238E27FC236}">
                      <a16:creationId xmlns:a16="http://schemas.microsoft.com/office/drawing/2014/main" id="{DF8CB7D2-4FB8-108F-1472-490654013829}"/>
                    </a:ext>
                  </a:extLst>
                </p:cNvPr>
                <p:cNvPicPr/>
                <p:nvPr/>
              </p:nvPicPr>
              <p:blipFill>
                <a:blip r:embed="rId62"/>
                <a:stretch>
                  <a:fillRect/>
                </a:stretch>
              </p:blipFill>
              <p:spPr>
                <a:xfrm>
                  <a:off x="5524429" y="2324782"/>
                  <a:ext cx="2376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3" name="Freihand 12">
                  <a:extLst>
                    <a:ext uri="{FF2B5EF4-FFF2-40B4-BE49-F238E27FC236}">
                      <a16:creationId xmlns:a16="http://schemas.microsoft.com/office/drawing/2014/main" id="{A440A61C-044C-8508-AE45-E7907DB37D01}"/>
                    </a:ext>
                  </a:extLst>
                </p14:cNvPr>
                <p14:cNvContentPartPr/>
                <p14:nvPr/>
              </p14:nvContentPartPr>
              <p14:xfrm>
                <a:off x="6281149" y="2070982"/>
                <a:ext cx="184320" cy="161280"/>
              </p14:xfrm>
            </p:contentPart>
          </mc:Choice>
          <mc:Fallback>
            <p:pic>
              <p:nvPicPr>
                <p:cNvPr id="13" name="Freihand 12">
                  <a:extLst>
                    <a:ext uri="{FF2B5EF4-FFF2-40B4-BE49-F238E27FC236}">
                      <a16:creationId xmlns:a16="http://schemas.microsoft.com/office/drawing/2014/main" id="{A440A61C-044C-8508-AE45-E7907DB37D01}"/>
                    </a:ext>
                  </a:extLst>
                </p:cNvPr>
                <p:cNvPicPr/>
                <p:nvPr/>
              </p:nvPicPr>
              <p:blipFill>
                <a:blip r:embed="rId64"/>
                <a:stretch>
                  <a:fillRect/>
                </a:stretch>
              </p:blipFill>
              <p:spPr>
                <a:xfrm>
                  <a:off x="6272509" y="2062342"/>
                  <a:ext cx="2019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4" name="Freihand 13">
                  <a:extLst>
                    <a:ext uri="{FF2B5EF4-FFF2-40B4-BE49-F238E27FC236}">
                      <a16:creationId xmlns:a16="http://schemas.microsoft.com/office/drawing/2014/main" id="{9BD23790-1EFA-E40E-5CB1-3414716E619E}"/>
                    </a:ext>
                  </a:extLst>
                </p14:cNvPr>
                <p14:cNvContentPartPr/>
                <p14:nvPr/>
              </p14:nvContentPartPr>
              <p14:xfrm>
                <a:off x="6447109" y="2083222"/>
                <a:ext cx="117360" cy="133560"/>
              </p14:xfrm>
            </p:contentPart>
          </mc:Choice>
          <mc:Fallback>
            <p:pic>
              <p:nvPicPr>
                <p:cNvPr id="14" name="Freihand 13">
                  <a:extLst>
                    <a:ext uri="{FF2B5EF4-FFF2-40B4-BE49-F238E27FC236}">
                      <a16:creationId xmlns:a16="http://schemas.microsoft.com/office/drawing/2014/main" id="{9BD23790-1EFA-E40E-5CB1-3414716E619E}"/>
                    </a:ext>
                  </a:extLst>
                </p:cNvPr>
                <p:cNvPicPr/>
                <p:nvPr/>
              </p:nvPicPr>
              <p:blipFill>
                <a:blip r:embed="rId66"/>
                <a:stretch>
                  <a:fillRect/>
                </a:stretch>
              </p:blipFill>
              <p:spPr>
                <a:xfrm>
                  <a:off x="6438109" y="2074222"/>
                  <a:ext cx="135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5" name="Freihand 14">
                  <a:extLst>
                    <a:ext uri="{FF2B5EF4-FFF2-40B4-BE49-F238E27FC236}">
                      <a16:creationId xmlns:a16="http://schemas.microsoft.com/office/drawing/2014/main" id="{7E825E07-5710-B3A5-3BA3-574598E5ED0F}"/>
                    </a:ext>
                  </a:extLst>
                </p14:cNvPr>
                <p14:cNvContentPartPr/>
                <p14:nvPr/>
              </p14:nvContentPartPr>
              <p14:xfrm>
                <a:off x="6449989" y="2156302"/>
                <a:ext cx="42480" cy="9000"/>
              </p14:xfrm>
            </p:contentPart>
          </mc:Choice>
          <mc:Fallback>
            <p:pic>
              <p:nvPicPr>
                <p:cNvPr id="15" name="Freihand 14">
                  <a:extLst>
                    <a:ext uri="{FF2B5EF4-FFF2-40B4-BE49-F238E27FC236}">
                      <a16:creationId xmlns:a16="http://schemas.microsoft.com/office/drawing/2014/main" id="{7E825E07-5710-B3A5-3BA3-574598E5ED0F}"/>
                    </a:ext>
                  </a:extLst>
                </p:cNvPr>
                <p:cNvPicPr/>
                <p:nvPr/>
              </p:nvPicPr>
              <p:blipFill>
                <a:blip r:embed="rId68"/>
                <a:stretch>
                  <a:fillRect/>
                </a:stretch>
              </p:blipFill>
              <p:spPr>
                <a:xfrm>
                  <a:off x="6440989" y="2147302"/>
                  <a:ext cx="60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6" name="Freihand 15">
                  <a:extLst>
                    <a:ext uri="{FF2B5EF4-FFF2-40B4-BE49-F238E27FC236}">
                      <a16:creationId xmlns:a16="http://schemas.microsoft.com/office/drawing/2014/main" id="{0C0D77ED-7E2C-6FFC-0F69-6D7B003F80C4}"/>
                    </a:ext>
                  </a:extLst>
                </p14:cNvPr>
                <p14:cNvContentPartPr/>
                <p14:nvPr/>
              </p14:nvContentPartPr>
              <p14:xfrm>
                <a:off x="6604069" y="2092222"/>
                <a:ext cx="164520" cy="112320"/>
              </p14:xfrm>
            </p:contentPart>
          </mc:Choice>
          <mc:Fallback>
            <p:pic>
              <p:nvPicPr>
                <p:cNvPr id="16" name="Freihand 15">
                  <a:extLst>
                    <a:ext uri="{FF2B5EF4-FFF2-40B4-BE49-F238E27FC236}">
                      <a16:creationId xmlns:a16="http://schemas.microsoft.com/office/drawing/2014/main" id="{0C0D77ED-7E2C-6FFC-0F69-6D7B003F80C4}"/>
                    </a:ext>
                  </a:extLst>
                </p:cNvPr>
                <p:cNvPicPr/>
                <p:nvPr/>
              </p:nvPicPr>
              <p:blipFill>
                <a:blip r:embed="rId70"/>
                <a:stretch>
                  <a:fillRect/>
                </a:stretch>
              </p:blipFill>
              <p:spPr>
                <a:xfrm>
                  <a:off x="6595069" y="2083582"/>
                  <a:ext cx="182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 name="Freihand 16">
                  <a:extLst>
                    <a:ext uri="{FF2B5EF4-FFF2-40B4-BE49-F238E27FC236}">
                      <a16:creationId xmlns:a16="http://schemas.microsoft.com/office/drawing/2014/main" id="{799D2496-E064-51D1-4F82-3E8FBC91EC79}"/>
                    </a:ext>
                  </a:extLst>
                </p14:cNvPr>
                <p14:cNvContentPartPr/>
                <p14:nvPr/>
              </p14:nvContentPartPr>
              <p14:xfrm>
                <a:off x="6831589" y="1954342"/>
                <a:ext cx="375480" cy="225360"/>
              </p14:xfrm>
            </p:contentPart>
          </mc:Choice>
          <mc:Fallback>
            <p:pic>
              <p:nvPicPr>
                <p:cNvPr id="17" name="Freihand 16">
                  <a:extLst>
                    <a:ext uri="{FF2B5EF4-FFF2-40B4-BE49-F238E27FC236}">
                      <a16:creationId xmlns:a16="http://schemas.microsoft.com/office/drawing/2014/main" id="{799D2496-E064-51D1-4F82-3E8FBC91EC79}"/>
                    </a:ext>
                  </a:extLst>
                </p:cNvPr>
                <p:cNvPicPr/>
                <p:nvPr/>
              </p:nvPicPr>
              <p:blipFill>
                <a:blip r:embed="rId72"/>
                <a:stretch>
                  <a:fillRect/>
                </a:stretch>
              </p:blipFill>
              <p:spPr>
                <a:xfrm>
                  <a:off x="6822589" y="1945702"/>
                  <a:ext cx="3931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8" name="Freihand 17">
                  <a:extLst>
                    <a:ext uri="{FF2B5EF4-FFF2-40B4-BE49-F238E27FC236}">
                      <a16:creationId xmlns:a16="http://schemas.microsoft.com/office/drawing/2014/main" id="{BFEAA9E6-3F30-2164-7165-DB82410EF190}"/>
                    </a:ext>
                  </a:extLst>
                </p14:cNvPr>
                <p14:cNvContentPartPr/>
                <p14:nvPr/>
              </p14:nvContentPartPr>
              <p14:xfrm>
                <a:off x="7437109" y="1943182"/>
                <a:ext cx="213480" cy="182520"/>
              </p14:xfrm>
            </p:contentPart>
          </mc:Choice>
          <mc:Fallback>
            <p:pic>
              <p:nvPicPr>
                <p:cNvPr id="18" name="Freihand 17">
                  <a:extLst>
                    <a:ext uri="{FF2B5EF4-FFF2-40B4-BE49-F238E27FC236}">
                      <a16:creationId xmlns:a16="http://schemas.microsoft.com/office/drawing/2014/main" id="{BFEAA9E6-3F30-2164-7165-DB82410EF190}"/>
                    </a:ext>
                  </a:extLst>
                </p:cNvPr>
                <p:cNvPicPr/>
                <p:nvPr/>
              </p:nvPicPr>
              <p:blipFill>
                <a:blip r:embed="rId74"/>
                <a:stretch>
                  <a:fillRect/>
                </a:stretch>
              </p:blipFill>
              <p:spPr>
                <a:xfrm>
                  <a:off x="7428469" y="1934182"/>
                  <a:ext cx="231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9" name="Freihand 18">
                  <a:extLst>
                    <a:ext uri="{FF2B5EF4-FFF2-40B4-BE49-F238E27FC236}">
                      <a16:creationId xmlns:a16="http://schemas.microsoft.com/office/drawing/2014/main" id="{347A8D81-CD4B-72F4-26B0-6B6809AAE2FC}"/>
                    </a:ext>
                  </a:extLst>
                </p14:cNvPr>
                <p14:cNvContentPartPr/>
                <p14:nvPr/>
              </p14:nvContentPartPr>
              <p14:xfrm>
                <a:off x="7665349" y="1925542"/>
                <a:ext cx="332280" cy="199080"/>
              </p14:xfrm>
            </p:contentPart>
          </mc:Choice>
          <mc:Fallback>
            <p:pic>
              <p:nvPicPr>
                <p:cNvPr id="19" name="Freihand 18">
                  <a:extLst>
                    <a:ext uri="{FF2B5EF4-FFF2-40B4-BE49-F238E27FC236}">
                      <a16:creationId xmlns:a16="http://schemas.microsoft.com/office/drawing/2014/main" id="{347A8D81-CD4B-72F4-26B0-6B6809AAE2FC}"/>
                    </a:ext>
                  </a:extLst>
                </p:cNvPr>
                <p:cNvPicPr/>
                <p:nvPr/>
              </p:nvPicPr>
              <p:blipFill>
                <a:blip r:embed="rId76"/>
                <a:stretch>
                  <a:fillRect/>
                </a:stretch>
              </p:blipFill>
              <p:spPr>
                <a:xfrm>
                  <a:off x="7656349" y="1916542"/>
                  <a:ext cx="3499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0" name="Freihand 19">
                  <a:extLst>
                    <a:ext uri="{FF2B5EF4-FFF2-40B4-BE49-F238E27FC236}">
                      <a16:creationId xmlns:a16="http://schemas.microsoft.com/office/drawing/2014/main" id="{9CADBDFF-E60A-4249-9F5B-6082CC49A0E4}"/>
                    </a:ext>
                  </a:extLst>
                </p14:cNvPr>
                <p14:cNvContentPartPr/>
                <p14:nvPr/>
              </p14:nvContentPartPr>
              <p14:xfrm>
                <a:off x="8030029" y="2034622"/>
                <a:ext cx="133200" cy="182160"/>
              </p14:xfrm>
            </p:contentPart>
          </mc:Choice>
          <mc:Fallback>
            <p:pic>
              <p:nvPicPr>
                <p:cNvPr id="20" name="Freihand 19">
                  <a:extLst>
                    <a:ext uri="{FF2B5EF4-FFF2-40B4-BE49-F238E27FC236}">
                      <a16:creationId xmlns:a16="http://schemas.microsoft.com/office/drawing/2014/main" id="{9CADBDFF-E60A-4249-9F5B-6082CC49A0E4}"/>
                    </a:ext>
                  </a:extLst>
                </p:cNvPr>
                <p:cNvPicPr/>
                <p:nvPr/>
              </p:nvPicPr>
              <p:blipFill>
                <a:blip r:embed="rId78"/>
                <a:stretch>
                  <a:fillRect/>
                </a:stretch>
              </p:blipFill>
              <p:spPr>
                <a:xfrm>
                  <a:off x="8021029" y="2025622"/>
                  <a:ext cx="150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1" name="Freihand 20">
                  <a:extLst>
                    <a:ext uri="{FF2B5EF4-FFF2-40B4-BE49-F238E27FC236}">
                      <a16:creationId xmlns:a16="http://schemas.microsoft.com/office/drawing/2014/main" id="{1E9DF597-AE22-BE94-9915-EA513AD11026}"/>
                    </a:ext>
                  </a:extLst>
                </p14:cNvPr>
                <p14:cNvContentPartPr/>
                <p14:nvPr/>
              </p14:nvContentPartPr>
              <p14:xfrm>
                <a:off x="8233429" y="1883782"/>
                <a:ext cx="379800" cy="220320"/>
              </p14:xfrm>
            </p:contentPart>
          </mc:Choice>
          <mc:Fallback>
            <p:pic>
              <p:nvPicPr>
                <p:cNvPr id="21" name="Freihand 20">
                  <a:extLst>
                    <a:ext uri="{FF2B5EF4-FFF2-40B4-BE49-F238E27FC236}">
                      <a16:creationId xmlns:a16="http://schemas.microsoft.com/office/drawing/2014/main" id="{1E9DF597-AE22-BE94-9915-EA513AD11026}"/>
                    </a:ext>
                  </a:extLst>
                </p:cNvPr>
                <p:cNvPicPr/>
                <p:nvPr/>
              </p:nvPicPr>
              <p:blipFill>
                <a:blip r:embed="rId80"/>
                <a:stretch>
                  <a:fillRect/>
                </a:stretch>
              </p:blipFill>
              <p:spPr>
                <a:xfrm>
                  <a:off x="8224429" y="1874782"/>
                  <a:ext cx="3974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0" name="Freihand 59">
                  <a:extLst>
                    <a:ext uri="{FF2B5EF4-FFF2-40B4-BE49-F238E27FC236}">
                      <a16:creationId xmlns:a16="http://schemas.microsoft.com/office/drawing/2014/main" id="{10814845-969A-3FF0-3B4E-3B9C927310C1}"/>
                    </a:ext>
                  </a:extLst>
                </p14:cNvPr>
                <p14:cNvContentPartPr/>
                <p14:nvPr/>
              </p14:nvContentPartPr>
              <p14:xfrm>
                <a:off x="6804949" y="1226062"/>
                <a:ext cx="2384280" cy="1622880"/>
              </p14:xfrm>
            </p:contentPart>
          </mc:Choice>
          <mc:Fallback>
            <p:pic>
              <p:nvPicPr>
                <p:cNvPr id="60" name="Freihand 59">
                  <a:extLst>
                    <a:ext uri="{FF2B5EF4-FFF2-40B4-BE49-F238E27FC236}">
                      <a16:creationId xmlns:a16="http://schemas.microsoft.com/office/drawing/2014/main" id="{10814845-969A-3FF0-3B4E-3B9C927310C1}"/>
                    </a:ext>
                  </a:extLst>
                </p:cNvPr>
                <p:cNvPicPr/>
                <p:nvPr/>
              </p:nvPicPr>
              <p:blipFill>
                <a:blip r:embed="rId82"/>
                <a:stretch>
                  <a:fillRect/>
                </a:stretch>
              </p:blipFill>
              <p:spPr>
                <a:xfrm>
                  <a:off x="6795949" y="1217062"/>
                  <a:ext cx="2401920" cy="1640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1" name="Freihand 60">
                  <a:extLst>
                    <a:ext uri="{FF2B5EF4-FFF2-40B4-BE49-F238E27FC236}">
                      <a16:creationId xmlns:a16="http://schemas.microsoft.com/office/drawing/2014/main" id="{0ED2E4B1-5905-C4C9-30EC-427418B94AB2}"/>
                    </a:ext>
                  </a:extLst>
                </p14:cNvPr>
                <p14:cNvContentPartPr/>
                <p14:nvPr/>
              </p14:nvContentPartPr>
              <p14:xfrm>
                <a:off x="9221989" y="1680382"/>
                <a:ext cx="388440" cy="144000"/>
              </p14:xfrm>
            </p:contentPart>
          </mc:Choice>
          <mc:Fallback>
            <p:pic>
              <p:nvPicPr>
                <p:cNvPr id="61" name="Freihand 60">
                  <a:extLst>
                    <a:ext uri="{FF2B5EF4-FFF2-40B4-BE49-F238E27FC236}">
                      <a16:creationId xmlns:a16="http://schemas.microsoft.com/office/drawing/2014/main" id="{0ED2E4B1-5905-C4C9-30EC-427418B94AB2}"/>
                    </a:ext>
                  </a:extLst>
                </p:cNvPr>
                <p:cNvPicPr/>
                <p:nvPr/>
              </p:nvPicPr>
              <p:blipFill>
                <a:blip r:embed="rId84"/>
                <a:stretch>
                  <a:fillRect/>
                </a:stretch>
              </p:blipFill>
              <p:spPr>
                <a:xfrm>
                  <a:off x="9213349" y="1671742"/>
                  <a:ext cx="406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2" name="Freihand 61">
                  <a:extLst>
                    <a:ext uri="{FF2B5EF4-FFF2-40B4-BE49-F238E27FC236}">
                      <a16:creationId xmlns:a16="http://schemas.microsoft.com/office/drawing/2014/main" id="{A46838A9-BEE4-24D5-B8D6-99D49941555A}"/>
                    </a:ext>
                  </a:extLst>
                </p14:cNvPr>
                <p14:cNvContentPartPr/>
                <p14:nvPr/>
              </p14:nvContentPartPr>
              <p14:xfrm>
                <a:off x="9205069" y="1652302"/>
                <a:ext cx="231480" cy="236520"/>
              </p14:xfrm>
            </p:contentPart>
          </mc:Choice>
          <mc:Fallback>
            <p:pic>
              <p:nvPicPr>
                <p:cNvPr id="62" name="Freihand 61">
                  <a:extLst>
                    <a:ext uri="{FF2B5EF4-FFF2-40B4-BE49-F238E27FC236}">
                      <a16:creationId xmlns:a16="http://schemas.microsoft.com/office/drawing/2014/main" id="{A46838A9-BEE4-24D5-B8D6-99D49941555A}"/>
                    </a:ext>
                  </a:extLst>
                </p:cNvPr>
                <p:cNvPicPr/>
                <p:nvPr/>
              </p:nvPicPr>
              <p:blipFill>
                <a:blip r:embed="rId86"/>
                <a:stretch>
                  <a:fillRect/>
                </a:stretch>
              </p:blipFill>
              <p:spPr>
                <a:xfrm>
                  <a:off x="9196069" y="1643302"/>
                  <a:ext cx="2491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4" name="Freihand 63">
                  <a:extLst>
                    <a:ext uri="{FF2B5EF4-FFF2-40B4-BE49-F238E27FC236}">
                      <a16:creationId xmlns:a16="http://schemas.microsoft.com/office/drawing/2014/main" id="{22212BB6-14C3-A675-200C-CAF04C4ADCD3}"/>
                    </a:ext>
                  </a:extLst>
                </p14:cNvPr>
                <p14:cNvContentPartPr/>
                <p14:nvPr/>
              </p14:nvContentPartPr>
              <p14:xfrm>
                <a:off x="9793309" y="1347382"/>
                <a:ext cx="175320" cy="189000"/>
              </p14:xfrm>
            </p:contentPart>
          </mc:Choice>
          <mc:Fallback>
            <p:pic>
              <p:nvPicPr>
                <p:cNvPr id="64" name="Freihand 63">
                  <a:extLst>
                    <a:ext uri="{FF2B5EF4-FFF2-40B4-BE49-F238E27FC236}">
                      <a16:creationId xmlns:a16="http://schemas.microsoft.com/office/drawing/2014/main" id="{22212BB6-14C3-A675-200C-CAF04C4ADCD3}"/>
                    </a:ext>
                  </a:extLst>
                </p:cNvPr>
                <p:cNvPicPr/>
                <p:nvPr/>
              </p:nvPicPr>
              <p:blipFill>
                <a:blip r:embed="rId88"/>
                <a:stretch>
                  <a:fillRect/>
                </a:stretch>
              </p:blipFill>
              <p:spPr>
                <a:xfrm>
                  <a:off x="9784309" y="1338742"/>
                  <a:ext cx="1929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5" name="Freihand 64">
                  <a:extLst>
                    <a:ext uri="{FF2B5EF4-FFF2-40B4-BE49-F238E27FC236}">
                      <a16:creationId xmlns:a16="http://schemas.microsoft.com/office/drawing/2014/main" id="{D9784AEB-9A28-5160-A084-3941B568E3B9}"/>
                    </a:ext>
                  </a:extLst>
                </p14:cNvPr>
                <p14:cNvContentPartPr/>
                <p14:nvPr/>
              </p14:nvContentPartPr>
              <p14:xfrm>
                <a:off x="9884749" y="1439542"/>
                <a:ext cx="392760" cy="104040"/>
              </p14:xfrm>
            </p:contentPart>
          </mc:Choice>
          <mc:Fallback>
            <p:pic>
              <p:nvPicPr>
                <p:cNvPr id="65" name="Freihand 64">
                  <a:extLst>
                    <a:ext uri="{FF2B5EF4-FFF2-40B4-BE49-F238E27FC236}">
                      <a16:creationId xmlns:a16="http://schemas.microsoft.com/office/drawing/2014/main" id="{D9784AEB-9A28-5160-A084-3941B568E3B9}"/>
                    </a:ext>
                  </a:extLst>
                </p:cNvPr>
                <p:cNvPicPr/>
                <p:nvPr/>
              </p:nvPicPr>
              <p:blipFill>
                <a:blip r:embed="rId90"/>
                <a:stretch>
                  <a:fillRect/>
                </a:stretch>
              </p:blipFill>
              <p:spPr>
                <a:xfrm>
                  <a:off x="9875749" y="1430902"/>
                  <a:ext cx="410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6" name="Freihand 65">
                  <a:extLst>
                    <a:ext uri="{FF2B5EF4-FFF2-40B4-BE49-F238E27FC236}">
                      <a16:creationId xmlns:a16="http://schemas.microsoft.com/office/drawing/2014/main" id="{0C901469-93EA-5F0E-6E4A-AB1CAB925122}"/>
                    </a:ext>
                  </a:extLst>
                </p14:cNvPr>
                <p14:cNvContentPartPr/>
                <p14:nvPr/>
              </p14:nvContentPartPr>
              <p14:xfrm>
                <a:off x="10323229" y="1409662"/>
                <a:ext cx="165960" cy="132480"/>
              </p14:xfrm>
            </p:contentPart>
          </mc:Choice>
          <mc:Fallback>
            <p:pic>
              <p:nvPicPr>
                <p:cNvPr id="66" name="Freihand 65">
                  <a:extLst>
                    <a:ext uri="{FF2B5EF4-FFF2-40B4-BE49-F238E27FC236}">
                      <a16:creationId xmlns:a16="http://schemas.microsoft.com/office/drawing/2014/main" id="{0C901469-93EA-5F0E-6E4A-AB1CAB925122}"/>
                    </a:ext>
                  </a:extLst>
                </p:cNvPr>
                <p:cNvPicPr/>
                <p:nvPr/>
              </p:nvPicPr>
              <p:blipFill>
                <a:blip r:embed="rId92"/>
                <a:stretch>
                  <a:fillRect/>
                </a:stretch>
              </p:blipFill>
              <p:spPr>
                <a:xfrm>
                  <a:off x="10314589" y="1401022"/>
                  <a:ext cx="183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7" name="Freihand 66">
                  <a:extLst>
                    <a:ext uri="{FF2B5EF4-FFF2-40B4-BE49-F238E27FC236}">
                      <a16:creationId xmlns:a16="http://schemas.microsoft.com/office/drawing/2014/main" id="{EEC98B80-FECC-068F-DFD1-D68A5F4B3E75}"/>
                    </a:ext>
                  </a:extLst>
                </p14:cNvPr>
                <p14:cNvContentPartPr/>
                <p14:nvPr/>
              </p14:nvContentPartPr>
              <p14:xfrm>
                <a:off x="10331149" y="1460782"/>
                <a:ext cx="155160" cy="20880"/>
              </p14:xfrm>
            </p:contentPart>
          </mc:Choice>
          <mc:Fallback>
            <p:pic>
              <p:nvPicPr>
                <p:cNvPr id="67" name="Freihand 66">
                  <a:extLst>
                    <a:ext uri="{FF2B5EF4-FFF2-40B4-BE49-F238E27FC236}">
                      <a16:creationId xmlns:a16="http://schemas.microsoft.com/office/drawing/2014/main" id="{EEC98B80-FECC-068F-DFD1-D68A5F4B3E75}"/>
                    </a:ext>
                  </a:extLst>
                </p:cNvPr>
                <p:cNvPicPr/>
                <p:nvPr/>
              </p:nvPicPr>
              <p:blipFill>
                <a:blip r:embed="rId94"/>
                <a:stretch>
                  <a:fillRect/>
                </a:stretch>
              </p:blipFill>
              <p:spPr>
                <a:xfrm>
                  <a:off x="10322149" y="1451782"/>
                  <a:ext cx="172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8" name="Freihand 67">
                  <a:extLst>
                    <a:ext uri="{FF2B5EF4-FFF2-40B4-BE49-F238E27FC236}">
                      <a16:creationId xmlns:a16="http://schemas.microsoft.com/office/drawing/2014/main" id="{E999B1F4-7571-0E7A-38B3-EBE54E6311D0}"/>
                    </a:ext>
                  </a:extLst>
                </p14:cNvPr>
                <p14:cNvContentPartPr/>
                <p14:nvPr/>
              </p14:nvContentPartPr>
              <p14:xfrm>
                <a:off x="10503229" y="1231102"/>
                <a:ext cx="281880" cy="327960"/>
              </p14:xfrm>
            </p:contentPart>
          </mc:Choice>
          <mc:Fallback>
            <p:pic>
              <p:nvPicPr>
                <p:cNvPr id="68" name="Freihand 67">
                  <a:extLst>
                    <a:ext uri="{FF2B5EF4-FFF2-40B4-BE49-F238E27FC236}">
                      <a16:creationId xmlns:a16="http://schemas.microsoft.com/office/drawing/2014/main" id="{E999B1F4-7571-0E7A-38B3-EBE54E6311D0}"/>
                    </a:ext>
                  </a:extLst>
                </p:cNvPr>
                <p:cNvPicPr/>
                <p:nvPr/>
              </p:nvPicPr>
              <p:blipFill>
                <a:blip r:embed="rId96"/>
                <a:stretch>
                  <a:fillRect/>
                </a:stretch>
              </p:blipFill>
              <p:spPr>
                <a:xfrm>
                  <a:off x="10494229" y="1222462"/>
                  <a:ext cx="2995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9" name="Freihand 68">
                  <a:extLst>
                    <a:ext uri="{FF2B5EF4-FFF2-40B4-BE49-F238E27FC236}">
                      <a16:creationId xmlns:a16="http://schemas.microsoft.com/office/drawing/2014/main" id="{3BF26E25-7DF3-71BE-8F94-5C3D00CED85D}"/>
                    </a:ext>
                  </a:extLst>
                </p14:cNvPr>
                <p14:cNvContentPartPr/>
                <p14:nvPr/>
              </p14:nvContentPartPr>
              <p14:xfrm>
                <a:off x="10796989" y="1284382"/>
                <a:ext cx="172800" cy="160560"/>
              </p14:xfrm>
            </p:contentPart>
          </mc:Choice>
          <mc:Fallback>
            <p:pic>
              <p:nvPicPr>
                <p:cNvPr id="69" name="Freihand 68">
                  <a:extLst>
                    <a:ext uri="{FF2B5EF4-FFF2-40B4-BE49-F238E27FC236}">
                      <a16:creationId xmlns:a16="http://schemas.microsoft.com/office/drawing/2014/main" id="{3BF26E25-7DF3-71BE-8F94-5C3D00CED85D}"/>
                    </a:ext>
                  </a:extLst>
                </p:cNvPr>
                <p:cNvPicPr/>
                <p:nvPr/>
              </p:nvPicPr>
              <p:blipFill>
                <a:blip r:embed="rId98"/>
                <a:stretch>
                  <a:fillRect/>
                </a:stretch>
              </p:blipFill>
              <p:spPr>
                <a:xfrm>
                  <a:off x="10787989" y="1275382"/>
                  <a:ext cx="1904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0" name="Freihand 69">
                  <a:extLst>
                    <a:ext uri="{FF2B5EF4-FFF2-40B4-BE49-F238E27FC236}">
                      <a16:creationId xmlns:a16="http://schemas.microsoft.com/office/drawing/2014/main" id="{5D1A8B97-82A5-8F03-4D90-B2E44591083F}"/>
                    </a:ext>
                  </a:extLst>
                </p14:cNvPr>
                <p14:cNvContentPartPr/>
                <p14:nvPr/>
              </p14:nvContentPartPr>
              <p14:xfrm>
                <a:off x="11014789" y="1191502"/>
                <a:ext cx="249840" cy="234720"/>
              </p14:xfrm>
            </p:contentPart>
          </mc:Choice>
          <mc:Fallback>
            <p:pic>
              <p:nvPicPr>
                <p:cNvPr id="70" name="Freihand 69">
                  <a:extLst>
                    <a:ext uri="{FF2B5EF4-FFF2-40B4-BE49-F238E27FC236}">
                      <a16:creationId xmlns:a16="http://schemas.microsoft.com/office/drawing/2014/main" id="{5D1A8B97-82A5-8F03-4D90-B2E44591083F}"/>
                    </a:ext>
                  </a:extLst>
                </p:cNvPr>
                <p:cNvPicPr/>
                <p:nvPr/>
              </p:nvPicPr>
              <p:blipFill>
                <a:blip r:embed="rId100"/>
                <a:stretch>
                  <a:fillRect/>
                </a:stretch>
              </p:blipFill>
              <p:spPr>
                <a:xfrm>
                  <a:off x="11006149" y="1182502"/>
                  <a:ext cx="2674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364A780E-EF6E-0C72-8D96-E68542587C44}"/>
                    </a:ext>
                  </a:extLst>
                </p14:cNvPr>
                <p14:cNvContentPartPr/>
                <p14:nvPr/>
              </p14:nvContentPartPr>
              <p14:xfrm>
                <a:off x="11218549" y="1222462"/>
                <a:ext cx="234000" cy="318960"/>
              </p14:xfrm>
            </p:contentPart>
          </mc:Choice>
          <mc:Fallback>
            <p:pic>
              <p:nvPicPr>
                <p:cNvPr id="71" name="Freihand 70">
                  <a:extLst>
                    <a:ext uri="{FF2B5EF4-FFF2-40B4-BE49-F238E27FC236}">
                      <a16:creationId xmlns:a16="http://schemas.microsoft.com/office/drawing/2014/main" id="{364A780E-EF6E-0C72-8D96-E68542587C44}"/>
                    </a:ext>
                  </a:extLst>
                </p:cNvPr>
                <p:cNvPicPr/>
                <p:nvPr/>
              </p:nvPicPr>
              <p:blipFill>
                <a:blip r:embed="rId102"/>
                <a:stretch>
                  <a:fillRect/>
                </a:stretch>
              </p:blipFill>
              <p:spPr>
                <a:xfrm>
                  <a:off x="11209549" y="1213462"/>
                  <a:ext cx="25164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2" name="Freihand 71">
                  <a:extLst>
                    <a:ext uri="{FF2B5EF4-FFF2-40B4-BE49-F238E27FC236}">
                      <a16:creationId xmlns:a16="http://schemas.microsoft.com/office/drawing/2014/main" id="{F3B92E96-6B83-2225-D77F-98079436685C}"/>
                    </a:ext>
                  </a:extLst>
                </p14:cNvPr>
                <p14:cNvContentPartPr/>
                <p14:nvPr/>
              </p14:nvContentPartPr>
              <p14:xfrm>
                <a:off x="9935509" y="1658062"/>
                <a:ext cx="413280" cy="308880"/>
              </p14:xfrm>
            </p:contentPart>
          </mc:Choice>
          <mc:Fallback>
            <p:pic>
              <p:nvPicPr>
                <p:cNvPr id="72" name="Freihand 71">
                  <a:extLst>
                    <a:ext uri="{FF2B5EF4-FFF2-40B4-BE49-F238E27FC236}">
                      <a16:creationId xmlns:a16="http://schemas.microsoft.com/office/drawing/2014/main" id="{F3B92E96-6B83-2225-D77F-98079436685C}"/>
                    </a:ext>
                  </a:extLst>
                </p:cNvPr>
                <p:cNvPicPr/>
                <p:nvPr/>
              </p:nvPicPr>
              <p:blipFill>
                <a:blip r:embed="rId104"/>
                <a:stretch>
                  <a:fillRect/>
                </a:stretch>
              </p:blipFill>
              <p:spPr>
                <a:xfrm>
                  <a:off x="9926869" y="1649422"/>
                  <a:ext cx="4309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3" name="Freihand 72">
                  <a:extLst>
                    <a:ext uri="{FF2B5EF4-FFF2-40B4-BE49-F238E27FC236}">
                      <a16:creationId xmlns:a16="http://schemas.microsoft.com/office/drawing/2014/main" id="{95366B32-FCB7-D008-463D-7FF1C984AF4D}"/>
                    </a:ext>
                  </a:extLst>
                </p14:cNvPr>
                <p14:cNvContentPartPr/>
                <p14:nvPr/>
              </p14:nvContentPartPr>
              <p14:xfrm>
                <a:off x="10398469" y="1644742"/>
                <a:ext cx="651240" cy="241200"/>
              </p14:xfrm>
            </p:contentPart>
          </mc:Choice>
          <mc:Fallback>
            <p:pic>
              <p:nvPicPr>
                <p:cNvPr id="73" name="Freihand 72">
                  <a:extLst>
                    <a:ext uri="{FF2B5EF4-FFF2-40B4-BE49-F238E27FC236}">
                      <a16:creationId xmlns:a16="http://schemas.microsoft.com/office/drawing/2014/main" id="{95366B32-FCB7-D008-463D-7FF1C984AF4D}"/>
                    </a:ext>
                  </a:extLst>
                </p:cNvPr>
                <p:cNvPicPr/>
                <p:nvPr/>
              </p:nvPicPr>
              <p:blipFill>
                <a:blip r:embed="rId106"/>
                <a:stretch>
                  <a:fillRect/>
                </a:stretch>
              </p:blipFill>
              <p:spPr>
                <a:xfrm>
                  <a:off x="10389829" y="1636102"/>
                  <a:ext cx="6688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4" name="Freihand 73">
                  <a:extLst>
                    <a:ext uri="{FF2B5EF4-FFF2-40B4-BE49-F238E27FC236}">
                      <a16:creationId xmlns:a16="http://schemas.microsoft.com/office/drawing/2014/main" id="{47C8FBA3-006C-7D1F-D038-69B9C971C074}"/>
                    </a:ext>
                  </a:extLst>
                </p14:cNvPr>
                <p14:cNvContentPartPr/>
                <p14:nvPr/>
              </p14:nvContentPartPr>
              <p14:xfrm>
                <a:off x="10949269" y="1616662"/>
                <a:ext cx="32400" cy="11160"/>
              </p14:xfrm>
            </p:contentPart>
          </mc:Choice>
          <mc:Fallback>
            <p:pic>
              <p:nvPicPr>
                <p:cNvPr id="74" name="Freihand 73">
                  <a:extLst>
                    <a:ext uri="{FF2B5EF4-FFF2-40B4-BE49-F238E27FC236}">
                      <a16:creationId xmlns:a16="http://schemas.microsoft.com/office/drawing/2014/main" id="{47C8FBA3-006C-7D1F-D038-69B9C971C074}"/>
                    </a:ext>
                  </a:extLst>
                </p:cNvPr>
                <p:cNvPicPr/>
                <p:nvPr/>
              </p:nvPicPr>
              <p:blipFill>
                <a:blip r:embed="rId108"/>
                <a:stretch>
                  <a:fillRect/>
                </a:stretch>
              </p:blipFill>
              <p:spPr>
                <a:xfrm>
                  <a:off x="10940269" y="1607662"/>
                  <a:ext cx="50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5" name="Freihand 74">
                  <a:extLst>
                    <a:ext uri="{FF2B5EF4-FFF2-40B4-BE49-F238E27FC236}">
                      <a16:creationId xmlns:a16="http://schemas.microsoft.com/office/drawing/2014/main" id="{F6524F8D-02AD-9B87-0ADC-E17898AB3F27}"/>
                    </a:ext>
                  </a:extLst>
                </p14:cNvPr>
                <p14:cNvContentPartPr/>
                <p14:nvPr/>
              </p14:nvContentPartPr>
              <p14:xfrm>
                <a:off x="11224669" y="1670662"/>
                <a:ext cx="291240" cy="127440"/>
              </p14:xfrm>
            </p:contentPart>
          </mc:Choice>
          <mc:Fallback>
            <p:pic>
              <p:nvPicPr>
                <p:cNvPr id="75" name="Freihand 74">
                  <a:extLst>
                    <a:ext uri="{FF2B5EF4-FFF2-40B4-BE49-F238E27FC236}">
                      <a16:creationId xmlns:a16="http://schemas.microsoft.com/office/drawing/2014/main" id="{F6524F8D-02AD-9B87-0ADC-E17898AB3F27}"/>
                    </a:ext>
                  </a:extLst>
                </p:cNvPr>
                <p:cNvPicPr/>
                <p:nvPr/>
              </p:nvPicPr>
              <p:blipFill>
                <a:blip r:embed="rId110"/>
                <a:stretch>
                  <a:fillRect/>
                </a:stretch>
              </p:blipFill>
              <p:spPr>
                <a:xfrm>
                  <a:off x="11216029" y="1662022"/>
                  <a:ext cx="308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6" name="Freihand 75">
                  <a:extLst>
                    <a:ext uri="{FF2B5EF4-FFF2-40B4-BE49-F238E27FC236}">
                      <a16:creationId xmlns:a16="http://schemas.microsoft.com/office/drawing/2014/main" id="{2AC0169C-02D6-67AA-33AD-9EE0FEE5C1F1}"/>
                    </a:ext>
                  </a:extLst>
                </p14:cNvPr>
                <p14:cNvContentPartPr/>
                <p14:nvPr/>
              </p14:nvContentPartPr>
              <p14:xfrm>
                <a:off x="9250789" y="2162422"/>
                <a:ext cx="172440" cy="170640"/>
              </p14:xfrm>
            </p:contentPart>
          </mc:Choice>
          <mc:Fallback>
            <p:pic>
              <p:nvPicPr>
                <p:cNvPr id="76" name="Freihand 75">
                  <a:extLst>
                    <a:ext uri="{FF2B5EF4-FFF2-40B4-BE49-F238E27FC236}">
                      <a16:creationId xmlns:a16="http://schemas.microsoft.com/office/drawing/2014/main" id="{2AC0169C-02D6-67AA-33AD-9EE0FEE5C1F1}"/>
                    </a:ext>
                  </a:extLst>
                </p:cNvPr>
                <p:cNvPicPr/>
                <p:nvPr/>
              </p:nvPicPr>
              <p:blipFill>
                <a:blip r:embed="rId112"/>
                <a:stretch>
                  <a:fillRect/>
                </a:stretch>
              </p:blipFill>
              <p:spPr>
                <a:xfrm>
                  <a:off x="9242149" y="2153422"/>
                  <a:ext cx="190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7" name="Freihand 76">
                  <a:extLst>
                    <a:ext uri="{FF2B5EF4-FFF2-40B4-BE49-F238E27FC236}">
                      <a16:creationId xmlns:a16="http://schemas.microsoft.com/office/drawing/2014/main" id="{5DBE668A-8314-4B27-04A3-4A667DA67E0C}"/>
                    </a:ext>
                  </a:extLst>
                </p14:cNvPr>
                <p14:cNvContentPartPr/>
                <p14:nvPr/>
              </p14:nvContentPartPr>
              <p14:xfrm>
                <a:off x="9461029" y="2207782"/>
                <a:ext cx="304200" cy="114120"/>
              </p14:xfrm>
            </p:contentPart>
          </mc:Choice>
          <mc:Fallback>
            <p:pic>
              <p:nvPicPr>
                <p:cNvPr id="77" name="Freihand 76">
                  <a:extLst>
                    <a:ext uri="{FF2B5EF4-FFF2-40B4-BE49-F238E27FC236}">
                      <a16:creationId xmlns:a16="http://schemas.microsoft.com/office/drawing/2014/main" id="{5DBE668A-8314-4B27-04A3-4A667DA67E0C}"/>
                    </a:ext>
                  </a:extLst>
                </p:cNvPr>
                <p:cNvPicPr/>
                <p:nvPr/>
              </p:nvPicPr>
              <p:blipFill>
                <a:blip r:embed="rId114"/>
                <a:stretch>
                  <a:fillRect/>
                </a:stretch>
              </p:blipFill>
              <p:spPr>
                <a:xfrm>
                  <a:off x="9452389" y="2198782"/>
                  <a:ext cx="321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8" name="Freihand 77">
                  <a:extLst>
                    <a:ext uri="{FF2B5EF4-FFF2-40B4-BE49-F238E27FC236}">
                      <a16:creationId xmlns:a16="http://schemas.microsoft.com/office/drawing/2014/main" id="{B101EE9B-7ECB-117F-BD72-2D68731BDAF5}"/>
                    </a:ext>
                  </a:extLst>
                </p14:cNvPr>
                <p14:cNvContentPartPr/>
                <p14:nvPr/>
              </p14:nvContentPartPr>
              <p14:xfrm>
                <a:off x="9946309" y="2207062"/>
                <a:ext cx="324720" cy="97200"/>
              </p14:xfrm>
            </p:contentPart>
          </mc:Choice>
          <mc:Fallback>
            <p:pic>
              <p:nvPicPr>
                <p:cNvPr id="78" name="Freihand 77">
                  <a:extLst>
                    <a:ext uri="{FF2B5EF4-FFF2-40B4-BE49-F238E27FC236}">
                      <a16:creationId xmlns:a16="http://schemas.microsoft.com/office/drawing/2014/main" id="{B101EE9B-7ECB-117F-BD72-2D68731BDAF5}"/>
                    </a:ext>
                  </a:extLst>
                </p:cNvPr>
                <p:cNvPicPr/>
                <p:nvPr/>
              </p:nvPicPr>
              <p:blipFill>
                <a:blip r:embed="rId116"/>
                <a:stretch>
                  <a:fillRect/>
                </a:stretch>
              </p:blipFill>
              <p:spPr>
                <a:xfrm>
                  <a:off x="9937669" y="2198062"/>
                  <a:ext cx="342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9" name="Freihand 78">
                  <a:extLst>
                    <a:ext uri="{FF2B5EF4-FFF2-40B4-BE49-F238E27FC236}">
                      <a16:creationId xmlns:a16="http://schemas.microsoft.com/office/drawing/2014/main" id="{52D6AAA7-33B6-DF35-77CA-0441CDA4E375}"/>
                    </a:ext>
                  </a:extLst>
                </p14:cNvPr>
                <p14:cNvContentPartPr/>
                <p14:nvPr/>
              </p14:nvContentPartPr>
              <p14:xfrm>
                <a:off x="10337269" y="2123542"/>
                <a:ext cx="704160" cy="165600"/>
              </p14:xfrm>
            </p:contentPart>
          </mc:Choice>
          <mc:Fallback>
            <p:pic>
              <p:nvPicPr>
                <p:cNvPr id="79" name="Freihand 78">
                  <a:extLst>
                    <a:ext uri="{FF2B5EF4-FFF2-40B4-BE49-F238E27FC236}">
                      <a16:creationId xmlns:a16="http://schemas.microsoft.com/office/drawing/2014/main" id="{52D6AAA7-33B6-DF35-77CA-0441CDA4E375}"/>
                    </a:ext>
                  </a:extLst>
                </p:cNvPr>
                <p:cNvPicPr/>
                <p:nvPr/>
              </p:nvPicPr>
              <p:blipFill>
                <a:blip r:embed="rId118"/>
                <a:stretch>
                  <a:fillRect/>
                </a:stretch>
              </p:blipFill>
              <p:spPr>
                <a:xfrm>
                  <a:off x="10328269" y="2114542"/>
                  <a:ext cx="7218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2" name="Freihand 81">
                  <a:extLst>
                    <a:ext uri="{FF2B5EF4-FFF2-40B4-BE49-F238E27FC236}">
                      <a16:creationId xmlns:a16="http://schemas.microsoft.com/office/drawing/2014/main" id="{28057E6D-626C-2BB6-A8FA-5997B3B0D85A}"/>
                    </a:ext>
                  </a:extLst>
                </p14:cNvPr>
                <p14:cNvContentPartPr/>
                <p14:nvPr/>
              </p14:nvContentPartPr>
              <p14:xfrm>
                <a:off x="9234949" y="2535742"/>
                <a:ext cx="198000" cy="198720"/>
              </p14:xfrm>
            </p:contentPart>
          </mc:Choice>
          <mc:Fallback>
            <p:pic>
              <p:nvPicPr>
                <p:cNvPr id="82" name="Freihand 81">
                  <a:extLst>
                    <a:ext uri="{FF2B5EF4-FFF2-40B4-BE49-F238E27FC236}">
                      <a16:creationId xmlns:a16="http://schemas.microsoft.com/office/drawing/2014/main" id="{28057E6D-626C-2BB6-A8FA-5997B3B0D85A}"/>
                    </a:ext>
                  </a:extLst>
                </p:cNvPr>
                <p:cNvPicPr/>
                <p:nvPr/>
              </p:nvPicPr>
              <p:blipFill>
                <a:blip r:embed="rId120"/>
                <a:stretch>
                  <a:fillRect/>
                </a:stretch>
              </p:blipFill>
              <p:spPr>
                <a:xfrm>
                  <a:off x="9226309" y="2526742"/>
                  <a:ext cx="215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3" name="Freihand 82">
                  <a:extLst>
                    <a:ext uri="{FF2B5EF4-FFF2-40B4-BE49-F238E27FC236}">
                      <a16:creationId xmlns:a16="http://schemas.microsoft.com/office/drawing/2014/main" id="{C3E30722-37DA-7151-9FCD-AC34D12AE902}"/>
                    </a:ext>
                  </a:extLst>
                </p14:cNvPr>
                <p14:cNvContentPartPr/>
                <p14:nvPr/>
              </p14:nvContentPartPr>
              <p14:xfrm>
                <a:off x="9468229" y="2606662"/>
                <a:ext cx="109800" cy="114840"/>
              </p14:xfrm>
            </p:contentPart>
          </mc:Choice>
          <mc:Fallback>
            <p:pic>
              <p:nvPicPr>
                <p:cNvPr id="83" name="Freihand 82">
                  <a:extLst>
                    <a:ext uri="{FF2B5EF4-FFF2-40B4-BE49-F238E27FC236}">
                      <a16:creationId xmlns:a16="http://schemas.microsoft.com/office/drawing/2014/main" id="{C3E30722-37DA-7151-9FCD-AC34D12AE902}"/>
                    </a:ext>
                  </a:extLst>
                </p:cNvPr>
                <p:cNvPicPr/>
                <p:nvPr/>
              </p:nvPicPr>
              <p:blipFill>
                <a:blip r:embed="rId122"/>
                <a:stretch>
                  <a:fillRect/>
                </a:stretch>
              </p:blipFill>
              <p:spPr>
                <a:xfrm>
                  <a:off x="9459229" y="2598022"/>
                  <a:ext cx="127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4" name="Freihand 83">
                  <a:extLst>
                    <a:ext uri="{FF2B5EF4-FFF2-40B4-BE49-F238E27FC236}">
                      <a16:creationId xmlns:a16="http://schemas.microsoft.com/office/drawing/2014/main" id="{EA10B9FA-B488-3213-0980-ACAFB2AF2528}"/>
                    </a:ext>
                  </a:extLst>
                </p14:cNvPr>
                <p14:cNvContentPartPr/>
                <p14:nvPr/>
              </p14:nvContentPartPr>
              <p14:xfrm>
                <a:off x="9607189" y="2511982"/>
                <a:ext cx="274680" cy="285480"/>
              </p14:xfrm>
            </p:contentPart>
          </mc:Choice>
          <mc:Fallback>
            <p:pic>
              <p:nvPicPr>
                <p:cNvPr id="84" name="Freihand 83">
                  <a:extLst>
                    <a:ext uri="{FF2B5EF4-FFF2-40B4-BE49-F238E27FC236}">
                      <a16:creationId xmlns:a16="http://schemas.microsoft.com/office/drawing/2014/main" id="{EA10B9FA-B488-3213-0980-ACAFB2AF2528}"/>
                    </a:ext>
                  </a:extLst>
                </p:cNvPr>
                <p:cNvPicPr/>
                <p:nvPr/>
              </p:nvPicPr>
              <p:blipFill>
                <a:blip r:embed="rId124"/>
                <a:stretch>
                  <a:fillRect/>
                </a:stretch>
              </p:blipFill>
              <p:spPr>
                <a:xfrm>
                  <a:off x="9598189" y="2502982"/>
                  <a:ext cx="2923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5" name="Freihand 84">
                  <a:extLst>
                    <a:ext uri="{FF2B5EF4-FFF2-40B4-BE49-F238E27FC236}">
                      <a16:creationId xmlns:a16="http://schemas.microsoft.com/office/drawing/2014/main" id="{60B35365-767E-B673-F300-FB3490DEEECF}"/>
                    </a:ext>
                  </a:extLst>
                </p14:cNvPr>
                <p14:cNvContentPartPr/>
                <p14:nvPr/>
              </p14:nvContentPartPr>
              <p14:xfrm>
                <a:off x="9888709" y="2560222"/>
                <a:ext cx="292680" cy="74880"/>
              </p14:xfrm>
            </p:contentPart>
          </mc:Choice>
          <mc:Fallback>
            <p:pic>
              <p:nvPicPr>
                <p:cNvPr id="85" name="Freihand 84">
                  <a:extLst>
                    <a:ext uri="{FF2B5EF4-FFF2-40B4-BE49-F238E27FC236}">
                      <a16:creationId xmlns:a16="http://schemas.microsoft.com/office/drawing/2014/main" id="{60B35365-767E-B673-F300-FB3490DEEECF}"/>
                    </a:ext>
                  </a:extLst>
                </p:cNvPr>
                <p:cNvPicPr/>
                <p:nvPr/>
              </p:nvPicPr>
              <p:blipFill>
                <a:blip r:embed="rId126"/>
                <a:stretch>
                  <a:fillRect/>
                </a:stretch>
              </p:blipFill>
              <p:spPr>
                <a:xfrm>
                  <a:off x="9880069" y="2551222"/>
                  <a:ext cx="310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6" name="Freihand 85">
                  <a:extLst>
                    <a:ext uri="{FF2B5EF4-FFF2-40B4-BE49-F238E27FC236}">
                      <a16:creationId xmlns:a16="http://schemas.microsoft.com/office/drawing/2014/main" id="{0234011D-4C61-B321-B58E-733F58A9D5D1}"/>
                    </a:ext>
                  </a:extLst>
                </p14:cNvPr>
                <p14:cNvContentPartPr/>
                <p14:nvPr/>
              </p14:nvContentPartPr>
              <p14:xfrm>
                <a:off x="9630229" y="2450422"/>
                <a:ext cx="121680" cy="23400"/>
              </p14:xfrm>
            </p:contentPart>
          </mc:Choice>
          <mc:Fallback>
            <p:pic>
              <p:nvPicPr>
                <p:cNvPr id="86" name="Freihand 85">
                  <a:extLst>
                    <a:ext uri="{FF2B5EF4-FFF2-40B4-BE49-F238E27FC236}">
                      <a16:creationId xmlns:a16="http://schemas.microsoft.com/office/drawing/2014/main" id="{0234011D-4C61-B321-B58E-733F58A9D5D1}"/>
                    </a:ext>
                  </a:extLst>
                </p:cNvPr>
                <p:cNvPicPr/>
                <p:nvPr/>
              </p:nvPicPr>
              <p:blipFill>
                <a:blip r:embed="rId128"/>
                <a:stretch>
                  <a:fillRect/>
                </a:stretch>
              </p:blipFill>
              <p:spPr>
                <a:xfrm>
                  <a:off x="9621589" y="2441422"/>
                  <a:ext cx="139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6E9661EA-8026-C505-3331-E7D057206A1E}"/>
                    </a:ext>
                  </a:extLst>
                </p14:cNvPr>
                <p14:cNvContentPartPr/>
                <p14:nvPr/>
              </p14:nvContentPartPr>
              <p14:xfrm>
                <a:off x="10440589" y="2477062"/>
                <a:ext cx="182880" cy="151560"/>
              </p14:xfrm>
            </p:contentPart>
          </mc:Choice>
          <mc:Fallback>
            <p:pic>
              <p:nvPicPr>
                <p:cNvPr id="87" name="Freihand 86">
                  <a:extLst>
                    <a:ext uri="{FF2B5EF4-FFF2-40B4-BE49-F238E27FC236}">
                      <a16:creationId xmlns:a16="http://schemas.microsoft.com/office/drawing/2014/main" id="{6E9661EA-8026-C505-3331-E7D057206A1E}"/>
                    </a:ext>
                  </a:extLst>
                </p:cNvPr>
                <p:cNvPicPr/>
                <p:nvPr/>
              </p:nvPicPr>
              <p:blipFill>
                <a:blip r:embed="rId130"/>
                <a:stretch>
                  <a:fillRect/>
                </a:stretch>
              </p:blipFill>
              <p:spPr>
                <a:xfrm>
                  <a:off x="10431589" y="2468422"/>
                  <a:ext cx="200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519DDD97-32C2-4670-04D4-2D28851A3508}"/>
                    </a:ext>
                  </a:extLst>
                </p14:cNvPr>
                <p14:cNvContentPartPr/>
                <p14:nvPr/>
              </p14:nvContentPartPr>
              <p14:xfrm>
                <a:off x="10563709" y="2592622"/>
                <a:ext cx="41040" cy="46800"/>
              </p14:xfrm>
            </p:contentPart>
          </mc:Choice>
          <mc:Fallback>
            <p:pic>
              <p:nvPicPr>
                <p:cNvPr id="88" name="Freihand 87">
                  <a:extLst>
                    <a:ext uri="{FF2B5EF4-FFF2-40B4-BE49-F238E27FC236}">
                      <a16:creationId xmlns:a16="http://schemas.microsoft.com/office/drawing/2014/main" id="{519DDD97-32C2-4670-04D4-2D28851A3508}"/>
                    </a:ext>
                  </a:extLst>
                </p:cNvPr>
                <p:cNvPicPr/>
                <p:nvPr/>
              </p:nvPicPr>
              <p:blipFill>
                <a:blip r:embed="rId132"/>
                <a:stretch>
                  <a:fillRect/>
                </a:stretch>
              </p:blipFill>
              <p:spPr>
                <a:xfrm>
                  <a:off x="10555069" y="2583982"/>
                  <a:ext cx="58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26FC677F-7337-F63F-C6F6-77146204EE50}"/>
                    </a:ext>
                  </a:extLst>
                </p14:cNvPr>
                <p14:cNvContentPartPr/>
                <p14:nvPr/>
              </p14:nvContentPartPr>
              <p14:xfrm>
                <a:off x="10673869" y="2556982"/>
                <a:ext cx="272160" cy="48240"/>
              </p14:xfrm>
            </p:contentPart>
          </mc:Choice>
          <mc:Fallback>
            <p:pic>
              <p:nvPicPr>
                <p:cNvPr id="89" name="Freihand 88">
                  <a:extLst>
                    <a:ext uri="{FF2B5EF4-FFF2-40B4-BE49-F238E27FC236}">
                      <a16:creationId xmlns:a16="http://schemas.microsoft.com/office/drawing/2014/main" id="{26FC677F-7337-F63F-C6F6-77146204EE50}"/>
                    </a:ext>
                  </a:extLst>
                </p:cNvPr>
                <p:cNvPicPr/>
                <p:nvPr/>
              </p:nvPicPr>
              <p:blipFill>
                <a:blip r:embed="rId134"/>
                <a:stretch>
                  <a:fillRect/>
                </a:stretch>
              </p:blipFill>
              <p:spPr>
                <a:xfrm>
                  <a:off x="10664869" y="2548342"/>
                  <a:ext cx="289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 name="Freihand 89">
                  <a:extLst>
                    <a:ext uri="{FF2B5EF4-FFF2-40B4-BE49-F238E27FC236}">
                      <a16:creationId xmlns:a16="http://schemas.microsoft.com/office/drawing/2014/main" id="{E65BFD61-CEEE-6158-7EB0-F0847B678958}"/>
                    </a:ext>
                  </a:extLst>
                </p14:cNvPr>
                <p14:cNvContentPartPr/>
                <p14:nvPr/>
              </p14:nvContentPartPr>
              <p14:xfrm>
                <a:off x="10978789" y="2510182"/>
                <a:ext cx="126360" cy="90720"/>
              </p14:xfrm>
            </p:contentPart>
          </mc:Choice>
          <mc:Fallback>
            <p:pic>
              <p:nvPicPr>
                <p:cNvPr id="90" name="Freihand 89">
                  <a:extLst>
                    <a:ext uri="{FF2B5EF4-FFF2-40B4-BE49-F238E27FC236}">
                      <a16:creationId xmlns:a16="http://schemas.microsoft.com/office/drawing/2014/main" id="{E65BFD61-CEEE-6158-7EB0-F0847B678958}"/>
                    </a:ext>
                  </a:extLst>
                </p:cNvPr>
                <p:cNvPicPr/>
                <p:nvPr/>
              </p:nvPicPr>
              <p:blipFill>
                <a:blip r:embed="rId136"/>
                <a:stretch>
                  <a:fillRect/>
                </a:stretch>
              </p:blipFill>
              <p:spPr>
                <a:xfrm>
                  <a:off x="10969789" y="2501182"/>
                  <a:ext cx="144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 name="Freihand 90">
                  <a:extLst>
                    <a:ext uri="{FF2B5EF4-FFF2-40B4-BE49-F238E27FC236}">
                      <a16:creationId xmlns:a16="http://schemas.microsoft.com/office/drawing/2014/main" id="{E2DDD991-742E-D290-4A6C-FB5F8DDC0884}"/>
                    </a:ext>
                  </a:extLst>
                </p14:cNvPr>
                <p14:cNvContentPartPr/>
                <p14:nvPr/>
              </p14:nvContentPartPr>
              <p14:xfrm>
                <a:off x="11142229" y="2387422"/>
                <a:ext cx="208080" cy="242640"/>
              </p14:xfrm>
            </p:contentPart>
          </mc:Choice>
          <mc:Fallback>
            <p:pic>
              <p:nvPicPr>
                <p:cNvPr id="91" name="Freihand 90">
                  <a:extLst>
                    <a:ext uri="{FF2B5EF4-FFF2-40B4-BE49-F238E27FC236}">
                      <a16:creationId xmlns:a16="http://schemas.microsoft.com/office/drawing/2014/main" id="{E2DDD991-742E-D290-4A6C-FB5F8DDC0884}"/>
                    </a:ext>
                  </a:extLst>
                </p:cNvPr>
                <p:cNvPicPr/>
                <p:nvPr/>
              </p:nvPicPr>
              <p:blipFill>
                <a:blip r:embed="rId138"/>
                <a:stretch>
                  <a:fillRect/>
                </a:stretch>
              </p:blipFill>
              <p:spPr>
                <a:xfrm>
                  <a:off x="11133229" y="2378782"/>
                  <a:ext cx="2257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2" name="Freihand 91">
                  <a:extLst>
                    <a:ext uri="{FF2B5EF4-FFF2-40B4-BE49-F238E27FC236}">
                      <a16:creationId xmlns:a16="http://schemas.microsoft.com/office/drawing/2014/main" id="{01B546F3-E5CB-443B-3580-CF07580A7900}"/>
                    </a:ext>
                  </a:extLst>
                </p14:cNvPr>
                <p14:cNvContentPartPr/>
                <p14:nvPr/>
              </p14:nvContentPartPr>
              <p14:xfrm>
                <a:off x="11294149" y="2398942"/>
                <a:ext cx="374760" cy="204840"/>
              </p14:xfrm>
            </p:contentPart>
          </mc:Choice>
          <mc:Fallback>
            <p:pic>
              <p:nvPicPr>
                <p:cNvPr id="92" name="Freihand 91">
                  <a:extLst>
                    <a:ext uri="{FF2B5EF4-FFF2-40B4-BE49-F238E27FC236}">
                      <a16:creationId xmlns:a16="http://schemas.microsoft.com/office/drawing/2014/main" id="{01B546F3-E5CB-443B-3580-CF07580A7900}"/>
                    </a:ext>
                  </a:extLst>
                </p:cNvPr>
                <p:cNvPicPr/>
                <p:nvPr/>
              </p:nvPicPr>
              <p:blipFill>
                <a:blip r:embed="rId140"/>
                <a:stretch>
                  <a:fillRect/>
                </a:stretch>
              </p:blipFill>
              <p:spPr>
                <a:xfrm>
                  <a:off x="11285149" y="2389942"/>
                  <a:ext cx="3924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6" name="Freihand 55">
                  <a:extLst>
                    <a:ext uri="{FF2B5EF4-FFF2-40B4-BE49-F238E27FC236}">
                      <a16:creationId xmlns:a16="http://schemas.microsoft.com/office/drawing/2014/main" id="{C2E1F86A-2F35-06B5-3D5E-A6D1CAF119CB}"/>
                    </a:ext>
                  </a:extLst>
                </p14:cNvPr>
                <p14:cNvContentPartPr/>
                <p14:nvPr/>
              </p14:nvContentPartPr>
              <p14:xfrm>
                <a:off x="2601589" y="1777222"/>
                <a:ext cx="83160" cy="504000"/>
              </p14:xfrm>
            </p:contentPart>
          </mc:Choice>
          <mc:Fallback>
            <p:pic>
              <p:nvPicPr>
                <p:cNvPr id="56" name="Freihand 55">
                  <a:extLst>
                    <a:ext uri="{FF2B5EF4-FFF2-40B4-BE49-F238E27FC236}">
                      <a16:creationId xmlns:a16="http://schemas.microsoft.com/office/drawing/2014/main" id="{C2E1F86A-2F35-06B5-3D5E-A6D1CAF119CB}"/>
                    </a:ext>
                  </a:extLst>
                </p:cNvPr>
                <p:cNvPicPr/>
                <p:nvPr/>
              </p:nvPicPr>
              <p:blipFill>
                <a:blip r:embed="rId142"/>
                <a:stretch>
                  <a:fillRect/>
                </a:stretch>
              </p:blipFill>
              <p:spPr>
                <a:xfrm>
                  <a:off x="2592949" y="1768222"/>
                  <a:ext cx="10080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7" name="Freihand 56">
                  <a:extLst>
                    <a:ext uri="{FF2B5EF4-FFF2-40B4-BE49-F238E27FC236}">
                      <a16:creationId xmlns:a16="http://schemas.microsoft.com/office/drawing/2014/main" id="{2195952A-6EE7-9B4F-4B04-D5784E72D5A1}"/>
                    </a:ext>
                  </a:extLst>
                </p14:cNvPr>
                <p14:cNvContentPartPr/>
                <p14:nvPr/>
              </p14:nvContentPartPr>
              <p14:xfrm>
                <a:off x="2489989" y="2057662"/>
                <a:ext cx="239040" cy="279360"/>
              </p14:xfrm>
            </p:contentPart>
          </mc:Choice>
          <mc:Fallback>
            <p:pic>
              <p:nvPicPr>
                <p:cNvPr id="57" name="Freihand 56">
                  <a:extLst>
                    <a:ext uri="{FF2B5EF4-FFF2-40B4-BE49-F238E27FC236}">
                      <a16:creationId xmlns:a16="http://schemas.microsoft.com/office/drawing/2014/main" id="{2195952A-6EE7-9B4F-4B04-D5784E72D5A1}"/>
                    </a:ext>
                  </a:extLst>
                </p:cNvPr>
                <p:cNvPicPr/>
                <p:nvPr/>
              </p:nvPicPr>
              <p:blipFill>
                <a:blip r:embed="rId144"/>
                <a:stretch>
                  <a:fillRect/>
                </a:stretch>
              </p:blipFill>
              <p:spPr>
                <a:xfrm>
                  <a:off x="2480989" y="2049022"/>
                  <a:ext cx="2566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8" name="Freihand 57">
                  <a:extLst>
                    <a:ext uri="{FF2B5EF4-FFF2-40B4-BE49-F238E27FC236}">
                      <a16:creationId xmlns:a16="http://schemas.microsoft.com/office/drawing/2014/main" id="{8226A470-E67F-5471-5FEB-D6313CAD9514}"/>
                    </a:ext>
                  </a:extLst>
                </p14:cNvPr>
                <p14:cNvContentPartPr/>
                <p14:nvPr/>
              </p14:nvContentPartPr>
              <p14:xfrm>
                <a:off x="2525269" y="1680022"/>
                <a:ext cx="280080" cy="199080"/>
              </p14:xfrm>
            </p:contentPart>
          </mc:Choice>
          <mc:Fallback>
            <p:pic>
              <p:nvPicPr>
                <p:cNvPr id="58" name="Freihand 57">
                  <a:extLst>
                    <a:ext uri="{FF2B5EF4-FFF2-40B4-BE49-F238E27FC236}">
                      <a16:creationId xmlns:a16="http://schemas.microsoft.com/office/drawing/2014/main" id="{8226A470-E67F-5471-5FEB-D6313CAD9514}"/>
                    </a:ext>
                  </a:extLst>
                </p:cNvPr>
                <p:cNvPicPr/>
                <p:nvPr/>
              </p:nvPicPr>
              <p:blipFill>
                <a:blip r:embed="rId146"/>
                <a:stretch>
                  <a:fillRect/>
                </a:stretch>
              </p:blipFill>
              <p:spPr>
                <a:xfrm>
                  <a:off x="2516269" y="1671022"/>
                  <a:ext cx="297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3" name="Freihand 92">
                  <a:extLst>
                    <a:ext uri="{FF2B5EF4-FFF2-40B4-BE49-F238E27FC236}">
                      <a16:creationId xmlns:a16="http://schemas.microsoft.com/office/drawing/2014/main" id="{24376A93-5E4A-093B-9C75-F42419B7BFE1}"/>
                    </a:ext>
                  </a:extLst>
                </p14:cNvPr>
                <p14:cNvContentPartPr/>
                <p14:nvPr/>
              </p14:nvContentPartPr>
              <p14:xfrm>
                <a:off x="1655149" y="1991062"/>
                <a:ext cx="393840" cy="24480"/>
              </p14:xfrm>
            </p:contentPart>
          </mc:Choice>
          <mc:Fallback>
            <p:pic>
              <p:nvPicPr>
                <p:cNvPr id="93" name="Freihand 92">
                  <a:extLst>
                    <a:ext uri="{FF2B5EF4-FFF2-40B4-BE49-F238E27FC236}">
                      <a16:creationId xmlns:a16="http://schemas.microsoft.com/office/drawing/2014/main" id="{24376A93-5E4A-093B-9C75-F42419B7BFE1}"/>
                    </a:ext>
                  </a:extLst>
                </p:cNvPr>
                <p:cNvPicPr/>
                <p:nvPr/>
              </p:nvPicPr>
              <p:blipFill>
                <a:blip r:embed="rId148"/>
                <a:stretch>
                  <a:fillRect/>
                </a:stretch>
              </p:blipFill>
              <p:spPr>
                <a:xfrm>
                  <a:off x="1646149" y="1982422"/>
                  <a:ext cx="411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4" name="Freihand 93">
                  <a:extLst>
                    <a:ext uri="{FF2B5EF4-FFF2-40B4-BE49-F238E27FC236}">
                      <a16:creationId xmlns:a16="http://schemas.microsoft.com/office/drawing/2014/main" id="{2A7CE7C3-2B70-97BA-C907-3E1046D68899}"/>
                    </a:ext>
                  </a:extLst>
                </p14:cNvPr>
                <p14:cNvContentPartPr/>
                <p14:nvPr/>
              </p14:nvContentPartPr>
              <p14:xfrm>
                <a:off x="2091829" y="1880542"/>
                <a:ext cx="241200" cy="260640"/>
              </p14:xfrm>
            </p:contentPart>
          </mc:Choice>
          <mc:Fallback>
            <p:pic>
              <p:nvPicPr>
                <p:cNvPr id="94" name="Freihand 93">
                  <a:extLst>
                    <a:ext uri="{FF2B5EF4-FFF2-40B4-BE49-F238E27FC236}">
                      <a16:creationId xmlns:a16="http://schemas.microsoft.com/office/drawing/2014/main" id="{2A7CE7C3-2B70-97BA-C907-3E1046D68899}"/>
                    </a:ext>
                  </a:extLst>
                </p:cNvPr>
                <p:cNvPicPr/>
                <p:nvPr/>
              </p:nvPicPr>
              <p:blipFill>
                <a:blip r:embed="rId150"/>
                <a:stretch>
                  <a:fillRect/>
                </a:stretch>
              </p:blipFill>
              <p:spPr>
                <a:xfrm>
                  <a:off x="2082829" y="1871542"/>
                  <a:ext cx="2588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5" name="Freihand 94">
                  <a:extLst>
                    <a:ext uri="{FF2B5EF4-FFF2-40B4-BE49-F238E27FC236}">
                      <a16:creationId xmlns:a16="http://schemas.microsoft.com/office/drawing/2014/main" id="{E6D1619D-9A81-9986-624C-3CEA0C843AB6}"/>
                    </a:ext>
                  </a:extLst>
                </p14:cNvPr>
                <p14:cNvContentPartPr/>
                <p14:nvPr/>
              </p14:nvContentPartPr>
              <p14:xfrm>
                <a:off x="350509" y="1164142"/>
                <a:ext cx="258120" cy="243000"/>
              </p14:xfrm>
            </p:contentPart>
          </mc:Choice>
          <mc:Fallback>
            <p:pic>
              <p:nvPicPr>
                <p:cNvPr id="95" name="Freihand 94">
                  <a:extLst>
                    <a:ext uri="{FF2B5EF4-FFF2-40B4-BE49-F238E27FC236}">
                      <a16:creationId xmlns:a16="http://schemas.microsoft.com/office/drawing/2014/main" id="{E6D1619D-9A81-9986-624C-3CEA0C843AB6}"/>
                    </a:ext>
                  </a:extLst>
                </p:cNvPr>
                <p:cNvPicPr/>
                <p:nvPr/>
              </p:nvPicPr>
              <p:blipFill>
                <a:blip r:embed="rId152"/>
                <a:stretch>
                  <a:fillRect/>
                </a:stretch>
              </p:blipFill>
              <p:spPr>
                <a:xfrm>
                  <a:off x="341869" y="1155142"/>
                  <a:ext cx="2757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6" name="Freihand 95">
                  <a:extLst>
                    <a:ext uri="{FF2B5EF4-FFF2-40B4-BE49-F238E27FC236}">
                      <a16:creationId xmlns:a16="http://schemas.microsoft.com/office/drawing/2014/main" id="{44351B23-109C-82F2-4ECA-886422DFF787}"/>
                    </a:ext>
                  </a:extLst>
                </p14:cNvPr>
                <p14:cNvContentPartPr/>
                <p14:nvPr/>
              </p14:nvContentPartPr>
              <p14:xfrm>
                <a:off x="772069" y="1193302"/>
                <a:ext cx="41760" cy="128880"/>
              </p14:xfrm>
            </p:contentPart>
          </mc:Choice>
          <mc:Fallback>
            <p:pic>
              <p:nvPicPr>
                <p:cNvPr id="96" name="Freihand 95">
                  <a:extLst>
                    <a:ext uri="{FF2B5EF4-FFF2-40B4-BE49-F238E27FC236}">
                      <a16:creationId xmlns:a16="http://schemas.microsoft.com/office/drawing/2014/main" id="{44351B23-109C-82F2-4ECA-886422DFF787}"/>
                    </a:ext>
                  </a:extLst>
                </p:cNvPr>
                <p:cNvPicPr/>
                <p:nvPr/>
              </p:nvPicPr>
              <p:blipFill>
                <a:blip r:embed="rId154"/>
                <a:stretch>
                  <a:fillRect/>
                </a:stretch>
              </p:blipFill>
              <p:spPr>
                <a:xfrm>
                  <a:off x="763069" y="1184662"/>
                  <a:ext cx="59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Freihand 96">
                  <a:extLst>
                    <a:ext uri="{FF2B5EF4-FFF2-40B4-BE49-F238E27FC236}">
                      <a16:creationId xmlns:a16="http://schemas.microsoft.com/office/drawing/2014/main" id="{C00B0193-2957-B018-9141-5D9E27746D99}"/>
                    </a:ext>
                  </a:extLst>
                </p14:cNvPr>
                <p14:cNvContentPartPr/>
                <p14:nvPr/>
              </p14:nvContentPartPr>
              <p14:xfrm>
                <a:off x="966829" y="1078822"/>
                <a:ext cx="225720" cy="258120"/>
              </p14:xfrm>
            </p:contentPart>
          </mc:Choice>
          <mc:Fallback>
            <p:pic>
              <p:nvPicPr>
                <p:cNvPr id="97" name="Freihand 96">
                  <a:extLst>
                    <a:ext uri="{FF2B5EF4-FFF2-40B4-BE49-F238E27FC236}">
                      <a16:creationId xmlns:a16="http://schemas.microsoft.com/office/drawing/2014/main" id="{C00B0193-2957-B018-9141-5D9E27746D99}"/>
                    </a:ext>
                  </a:extLst>
                </p:cNvPr>
                <p:cNvPicPr/>
                <p:nvPr/>
              </p:nvPicPr>
              <p:blipFill>
                <a:blip r:embed="rId156"/>
                <a:stretch>
                  <a:fillRect/>
                </a:stretch>
              </p:blipFill>
              <p:spPr>
                <a:xfrm>
                  <a:off x="958189" y="1069822"/>
                  <a:ext cx="2433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Freihand 97">
                  <a:extLst>
                    <a:ext uri="{FF2B5EF4-FFF2-40B4-BE49-F238E27FC236}">
                      <a16:creationId xmlns:a16="http://schemas.microsoft.com/office/drawing/2014/main" id="{0AE107BC-2433-8690-08D6-5F4EE52C9998}"/>
                    </a:ext>
                  </a:extLst>
                </p14:cNvPr>
                <p14:cNvContentPartPr/>
                <p14:nvPr/>
              </p14:nvContentPartPr>
              <p14:xfrm>
                <a:off x="356989" y="1486342"/>
                <a:ext cx="195840" cy="258120"/>
              </p14:xfrm>
            </p:contentPart>
          </mc:Choice>
          <mc:Fallback>
            <p:pic>
              <p:nvPicPr>
                <p:cNvPr id="98" name="Freihand 97">
                  <a:extLst>
                    <a:ext uri="{FF2B5EF4-FFF2-40B4-BE49-F238E27FC236}">
                      <a16:creationId xmlns:a16="http://schemas.microsoft.com/office/drawing/2014/main" id="{0AE107BC-2433-8690-08D6-5F4EE52C9998}"/>
                    </a:ext>
                  </a:extLst>
                </p:cNvPr>
                <p:cNvPicPr/>
                <p:nvPr/>
              </p:nvPicPr>
              <p:blipFill>
                <a:blip r:embed="rId158"/>
                <a:stretch>
                  <a:fillRect/>
                </a:stretch>
              </p:blipFill>
              <p:spPr>
                <a:xfrm>
                  <a:off x="348349" y="1477342"/>
                  <a:ext cx="2134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9" name="Freihand 98">
                  <a:extLst>
                    <a:ext uri="{FF2B5EF4-FFF2-40B4-BE49-F238E27FC236}">
                      <a16:creationId xmlns:a16="http://schemas.microsoft.com/office/drawing/2014/main" id="{25983509-E855-8789-8C97-B355F53329A4}"/>
                    </a:ext>
                  </a:extLst>
                </p14:cNvPr>
                <p14:cNvContentPartPr/>
                <p14:nvPr/>
              </p14:nvContentPartPr>
              <p14:xfrm>
                <a:off x="577669" y="1570582"/>
                <a:ext cx="96480" cy="142200"/>
              </p14:xfrm>
            </p:contentPart>
          </mc:Choice>
          <mc:Fallback>
            <p:pic>
              <p:nvPicPr>
                <p:cNvPr id="99" name="Freihand 98">
                  <a:extLst>
                    <a:ext uri="{FF2B5EF4-FFF2-40B4-BE49-F238E27FC236}">
                      <a16:creationId xmlns:a16="http://schemas.microsoft.com/office/drawing/2014/main" id="{25983509-E855-8789-8C97-B355F53329A4}"/>
                    </a:ext>
                  </a:extLst>
                </p:cNvPr>
                <p:cNvPicPr/>
                <p:nvPr/>
              </p:nvPicPr>
              <p:blipFill>
                <a:blip r:embed="rId160"/>
                <a:stretch>
                  <a:fillRect/>
                </a:stretch>
              </p:blipFill>
              <p:spPr>
                <a:xfrm>
                  <a:off x="569029" y="1561582"/>
                  <a:ext cx="114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0" name="Freihand 99">
                  <a:extLst>
                    <a:ext uri="{FF2B5EF4-FFF2-40B4-BE49-F238E27FC236}">
                      <a16:creationId xmlns:a16="http://schemas.microsoft.com/office/drawing/2014/main" id="{73212B09-28FF-A6F7-CAD0-08B2B8D41582}"/>
                    </a:ext>
                  </a:extLst>
                </p14:cNvPr>
                <p14:cNvContentPartPr/>
                <p14:nvPr/>
              </p14:nvContentPartPr>
              <p14:xfrm>
                <a:off x="723829" y="1455022"/>
                <a:ext cx="247680" cy="203400"/>
              </p14:xfrm>
            </p:contentPart>
          </mc:Choice>
          <mc:Fallback>
            <p:pic>
              <p:nvPicPr>
                <p:cNvPr id="100" name="Freihand 99">
                  <a:extLst>
                    <a:ext uri="{FF2B5EF4-FFF2-40B4-BE49-F238E27FC236}">
                      <a16:creationId xmlns:a16="http://schemas.microsoft.com/office/drawing/2014/main" id="{73212B09-28FF-A6F7-CAD0-08B2B8D41582}"/>
                    </a:ext>
                  </a:extLst>
                </p:cNvPr>
                <p:cNvPicPr/>
                <p:nvPr/>
              </p:nvPicPr>
              <p:blipFill>
                <a:blip r:embed="rId162"/>
                <a:stretch>
                  <a:fillRect/>
                </a:stretch>
              </p:blipFill>
              <p:spPr>
                <a:xfrm>
                  <a:off x="714829" y="1446382"/>
                  <a:ext cx="2653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1" name="Freihand 100">
                  <a:extLst>
                    <a:ext uri="{FF2B5EF4-FFF2-40B4-BE49-F238E27FC236}">
                      <a16:creationId xmlns:a16="http://schemas.microsoft.com/office/drawing/2014/main" id="{E6ACD461-F0A9-3579-9DD3-21F559FC0729}"/>
                    </a:ext>
                  </a:extLst>
                </p14:cNvPr>
                <p14:cNvContentPartPr/>
                <p14:nvPr/>
              </p14:nvContentPartPr>
              <p14:xfrm>
                <a:off x="246109" y="1879462"/>
                <a:ext cx="442440" cy="155880"/>
              </p14:xfrm>
            </p:contentPart>
          </mc:Choice>
          <mc:Fallback>
            <p:pic>
              <p:nvPicPr>
                <p:cNvPr id="101" name="Freihand 100">
                  <a:extLst>
                    <a:ext uri="{FF2B5EF4-FFF2-40B4-BE49-F238E27FC236}">
                      <a16:creationId xmlns:a16="http://schemas.microsoft.com/office/drawing/2014/main" id="{E6ACD461-F0A9-3579-9DD3-21F559FC0729}"/>
                    </a:ext>
                  </a:extLst>
                </p:cNvPr>
                <p:cNvPicPr/>
                <p:nvPr/>
              </p:nvPicPr>
              <p:blipFill>
                <a:blip r:embed="rId164"/>
                <a:stretch>
                  <a:fillRect/>
                </a:stretch>
              </p:blipFill>
              <p:spPr>
                <a:xfrm>
                  <a:off x="237469" y="1870822"/>
                  <a:ext cx="460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2" name="Freihand 101">
                  <a:extLst>
                    <a:ext uri="{FF2B5EF4-FFF2-40B4-BE49-F238E27FC236}">
                      <a16:creationId xmlns:a16="http://schemas.microsoft.com/office/drawing/2014/main" id="{930EA681-7CB8-2FC0-D6B4-77FDCEB541FB}"/>
                    </a:ext>
                  </a:extLst>
                </p14:cNvPr>
                <p14:cNvContentPartPr/>
                <p14:nvPr/>
              </p14:nvContentPartPr>
              <p14:xfrm>
                <a:off x="674869" y="1838062"/>
                <a:ext cx="154080" cy="117000"/>
              </p14:xfrm>
            </p:contentPart>
          </mc:Choice>
          <mc:Fallback>
            <p:pic>
              <p:nvPicPr>
                <p:cNvPr id="102" name="Freihand 101">
                  <a:extLst>
                    <a:ext uri="{FF2B5EF4-FFF2-40B4-BE49-F238E27FC236}">
                      <a16:creationId xmlns:a16="http://schemas.microsoft.com/office/drawing/2014/main" id="{930EA681-7CB8-2FC0-D6B4-77FDCEB541FB}"/>
                    </a:ext>
                  </a:extLst>
                </p:cNvPr>
                <p:cNvPicPr/>
                <p:nvPr/>
              </p:nvPicPr>
              <p:blipFill>
                <a:blip r:embed="rId166"/>
                <a:stretch>
                  <a:fillRect/>
                </a:stretch>
              </p:blipFill>
              <p:spPr>
                <a:xfrm>
                  <a:off x="666229" y="1829062"/>
                  <a:ext cx="171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Freihand 102">
                  <a:extLst>
                    <a:ext uri="{FF2B5EF4-FFF2-40B4-BE49-F238E27FC236}">
                      <a16:creationId xmlns:a16="http://schemas.microsoft.com/office/drawing/2014/main" id="{E76FA30A-1113-3C59-6E30-C2D3A98D4DE4}"/>
                    </a:ext>
                  </a:extLst>
                </p14:cNvPr>
                <p14:cNvContentPartPr/>
                <p14:nvPr/>
              </p14:nvContentPartPr>
              <p14:xfrm>
                <a:off x="900589" y="1707742"/>
                <a:ext cx="186120" cy="200880"/>
              </p14:xfrm>
            </p:contentPart>
          </mc:Choice>
          <mc:Fallback>
            <p:pic>
              <p:nvPicPr>
                <p:cNvPr id="103" name="Freihand 102">
                  <a:extLst>
                    <a:ext uri="{FF2B5EF4-FFF2-40B4-BE49-F238E27FC236}">
                      <a16:creationId xmlns:a16="http://schemas.microsoft.com/office/drawing/2014/main" id="{E76FA30A-1113-3C59-6E30-C2D3A98D4DE4}"/>
                    </a:ext>
                  </a:extLst>
                </p:cNvPr>
                <p:cNvPicPr/>
                <p:nvPr/>
              </p:nvPicPr>
              <p:blipFill>
                <a:blip r:embed="rId168"/>
                <a:stretch>
                  <a:fillRect/>
                </a:stretch>
              </p:blipFill>
              <p:spPr>
                <a:xfrm>
                  <a:off x="891589" y="1699102"/>
                  <a:ext cx="203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AFF87A34-1751-4DE9-64A5-00A31D0A3026}"/>
                    </a:ext>
                  </a:extLst>
                </p14:cNvPr>
                <p14:cNvContentPartPr/>
                <p14:nvPr/>
              </p14:nvContentPartPr>
              <p14:xfrm>
                <a:off x="1147909" y="1764622"/>
                <a:ext cx="291600" cy="108720"/>
              </p14:xfrm>
            </p:contentPart>
          </mc:Choice>
          <mc:Fallback>
            <p:pic>
              <p:nvPicPr>
                <p:cNvPr id="104" name="Freihand 103">
                  <a:extLst>
                    <a:ext uri="{FF2B5EF4-FFF2-40B4-BE49-F238E27FC236}">
                      <a16:creationId xmlns:a16="http://schemas.microsoft.com/office/drawing/2014/main" id="{AFF87A34-1751-4DE9-64A5-00A31D0A3026}"/>
                    </a:ext>
                  </a:extLst>
                </p:cNvPr>
                <p:cNvPicPr/>
                <p:nvPr/>
              </p:nvPicPr>
              <p:blipFill>
                <a:blip r:embed="rId170"/>
                <a:stretch>
                  <a:fillRect/>
                </a:stretch>
              </p:blipFill>
              <p:spPr>
                <a:xfrm>
                  <a:off x="1139269" y="1755982"/>
                  <a:ext cx="309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5F4B93BD-CB9E-EDDA-E48C-E65037126B05}"/>
                    </a:ext>
                  </a:extLst>
                </p14:cNvPr>
                <p14:cNvContentPartPr/>
                <p14:nvPr/>
              </p14:nvContentPartPr>
              <p14:xfrm>
                <a:off x="380749" y="2233702"/>
                <a:ext cx="19440" cy="143640"/>
              </p14:xfrm>
            </p:contentPart>
          </mc:Choice>
          <mc:Fallback>
            <p:pic>
              <p:nvPicPr>
                <p:cNvPr id="107" name="Freihand 106">
                  <a:extLst>
                    <a:ext uri="{FF2B5EF4-FFF2-40B4-BE49-F238E27FC236}">
                      <a16:creationId xmlns:a16="http://schemas.microsoft.com/office/drawing/2014/main" id="{5F4B93BD-CB9E-EDDA-E48C-E65037126B05}"/>
                    </a:ext>
                  </a:extLst>
                </p:cNvPr>
                <p:cNvPicPr/>
                <p:nvPr/>
              </p:nvPicPr>
              <p:blipFill>
                <a:blip r:embed="rId172"/>
                <a:stretch>
                  <a:fillRect/>
                </a:stretch>
              </p:blipFill>
              <p:spPr>
                <a:xfrm>
                  <a:off x="372109" y="2224702"/>
                  <a:ext cx="37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Freihand 107">
                  <a:extLst>
                    <a:ext uri="{FF2B5EF4-FFF2-40B4-BE49-F238E27FC236}">
                      <a16:creationId xmlns:a16="http://schemas.microsoft.com/office/drawing/2014/main" id="{3C18FB5F-C09B-96EF-3C3B-676E7EF31F3D}"/>
                    </a:ext>
                  </a:extLst>
                </p14:cNvPr>
                <p14:cNvContentPartPr/>
                <p14:nvPr/>
              </p14:nvContentPartPr>
              <p14:xfrm>
                <a:off x="269509" y="2176462"/>
                <a:ext cx="203040" cy="238680"/>
              </p14:xfrm>
            </p:contentPart>
          </mc:Choice>
          <mc:Fallback>
            <p:pic>
              <p:nvPicPr>
                <p:cNvPr id="108" name="Freihand 107">
                  <a:extLst>
                    <a:ext uri="{FF2B5EF4-FFF2-40B4-BE49-F238E27FC236}">
                      <a16:creationId xmlns:a16="http://schemas.microsoft.com/office/drawing/2014/main" id="{3C18FB5F-C09B-96EF-3C3B-676E7EF31F3D}"/>
                    </a:ext>
                  </a:extLst>
                </p:cNvPr>
                <p:cNvPicPr/>
                <p:nvPr/>
              </p:nvPicPr>
              <p:blipFill>
                <a:blip r:embed="rId174"/>
                <a:stretch>
                  <a:fillRect/>
                </a:stretch>
              </p:blipFill>
              <p:spPr>
                <a:xfrm>
                  <a:off x="260509" y="2167462"/>
                  <a:ext cx="2206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9" name="Freihand 108">
                  <a:extLst>
                    <a:ext uri="{FF2B5EF4-FFF2-40B4-BE49-F238E27FC236}">
                      <a16:creationId xmlns:a16="http://schemas.microsoft.com/office/drawing/2014/main" id="{5F51B6C9-59E7-B231-3605-3329D35FF7E0}"/>
                    </a:ext>
                  </a:extLst>
                </p14:cNvPr>
                <p14:cNvContentPartPr/>
                <p14:nvPr/>
              </p14:nvContentPartPr>
              <p14:xfrm>
                <a:off x="488389" y="2228662"/>
                <a:ext cx="137520" cy="104760"/>
              </p14:xfrm>
            </p:contentPart>
          </mc:Choice>
          <mc:Fallback>
            <p:pic>
              <p:nvPicPr>
                <p:cNvPr id="109" name="Freihand 108">
                  <a:extLst>
                    <a:ext uri="{FF2B5EF4-FFF2-40B4-BE49-F238E27FC236}">
                      <a16:creationId xmlns:a16="http://schemas.microsoft.com/office/drawing/2014/main" id="{5F51B6C9-59E7-B231-3605-3329D35FF7E0}"/>
                    </a:ext>
                  </a:extLst>
                </p:cNvPr>
                <p:cNvPicPr/>
                <p:nvPr/>
              </p:nvPicPr>
              <p:blipFill>
                <a:blip r:embed="rId176"/>
                <a:stretch>
                  <a:fillRect/>
                </a:stretch>
              </p:blipFill>
              <p:spPr>
                <a:xfrm>
                  <a:off x="479389" y="2219662"/>
                  <a:ext cx="155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0" name="Freihand 109">
                  <a:extLst>
                    <a:ext uri="{FF2B5EF4-FFF2-40B4-BE49-F238E27FC236}">
                      <a16:creationId xmlns:a16="http://schemas.microsoft.com/office/drawing/2014/main" id="{AF447859-BC1D-BE3D-38B8-7172CECDD4A7}"/>
                    </a:ext>
                  </a:extLst>
                </p14:cNvPr>
                <p14:cNvContentPartPr/>
                <p14:nvPr/>
              </p14:nvContentPartPr>
              <p14:xfrm>
                <a:off x="685669" y="2018062"/>
                <a:ext cx="539280" cy="318960"/>
              </p14:xfrm>
            </p:contentPart>
          </mc:Choice>
          <mc:Fallback>
            <p:pic>
              <p:nvPicPr>
                <p:cNvPr id="110" name="Freihand 109">
                  <a:extLst>
                    <a:ext uri="{FF2B5EF4-FFF2-40B4-BE49-F238E27FC236}">
                      <a16:creationId xmlns:a16="http://schemas.microsoft.com/office/drawing/2014/main" id="{AF447859-BC1D-BE3D-38B8-7172CECDD4A7}"/>
                    </a:ext>
                  </a:extLst>
                </p:cNvPr>
                <p:cNvPicPr/>
                <p:nvPr/>
              </p:nvPicPr>
              <p:blipFill>
                <a:blip r:embed="rId178"/>
                <a:stretch>
                  <a:fillRect/>
                </a:stretch>
              </p:blipFill>
              <p:spPr>
                <a:xfrm>
                  <a:off x="677029" y="2009062"/>
                  <a:ext cx="5569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1" name="Freihand 110">
                  <a:extLst>
                    <a:ext uri="{FF2B5EF4-FFF2-40B4-BE49-F238E27FC236}">
                      <a16:creationId xmlns:a16="http://schemas.microsoft.com/office/drawing/2014/main" id="{97F1695F-49EB-6B3D-007B-9527567E31C9}"/>
                    </a:ext>
                  </a:extLst>
                </p14:cNvPr>
                <p14:cNvContentPartPr/>
                <p14:nvPr/>
              </p14:nvContentPartPr>
              <p14:xfrm>
                <a:off x="1312789" y="2088622"/>
                <a:ext cx="182880" cy="37440"/>
              </p14:xfrm>
            </p:contentPart>
          </mc:Choice>
          <mc:Fallback>
            <p:pic>
              <p:nvPicPr>
                <p:cNvPr id="111" name="Freihand 110">
                  <a:extLst>
                    <a:ext uri="{FF2B5EF4-FFF2-40B4-BE49-F238E27FC236}">
                      <a16:creationId xmlns:a16="http://schemas.microsoft.com/office/drawing/2014/main" id="{97F1695F-49EB-6B3D-007B-9527567E31C9}"/>
                    </a:ext>
                  </a:extLst>
                </p:cNvPr>
                <p:cNvPicPr/>
                <p:nvPr/>
              </p:nvPicPr>
              <p:blipFill>
                <a:blip r:embed="rId180"/>
                <a:stretch>
                  <a:fillRect/>
                </a:stretch>
              </p:blipFill>
              <p:spPr>
                <a:xfrm>
                  <a:off x="1304149" y="2079982"/>
                  <a:ext cx="200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2" name="Freihand 111">
                  <a:extLst>
                    <a:ext uri="{FF2B5EF4-FFF2-40B4-BE49-F238E27FC236}">
                      <a16:creationId xmlns:a16="http://schemas.microsoft.com/office/drawing/2014/main" id="{AC7F70D4-E055-230C-FDF3-498E2F589E90}"/>
                    </a:ext>
                  </a:extLst>
                </p14:cNvPr>
                <p14:cNvContentPartPr/>
                <p14:nvPr/>
              </p14:nvContentPartPr>
              <p14:xfrm>
                <a:off x="371389" y="2593342"/>
                <a:ext cx="236160" cy="73080"/>
              </p14:xfrm>
            </p:contentPart>
          </mc:Choice>
          <mc:Fallback>
            <p:pic>
              <p:nvPicPr>
                <p:cNvPr id="112" name="Freihand 111">
                  <a:extLst>
                    <a:ext uri="{FF2B5EF4-FFF2-40B4-BE49-F238E27FC236}">
                      <a16:creationId xmlns:a16="http://schemas.microsoft.com/office/drawing/2014/main" id="{AC7F70D4-E055-230C-FDF3-498E2F589E90}"/>
                    </a:ext>
                  </a:extLst>
                </p:cNvPr>
                <p:cNvPicPr/>
                <p:nvPr/>
              </p:nvPicPr>
              <p:blipFill>
                <a:blip r:embed="rId182"/>
                <a:stretch>
                  <a:fillRect/>
                </a:stretch>
              </p:blipFill>
              <p:spPr>
                <a:xfrm>
                  <a:off x="362749" y="2584342"/>
                  <a:ext cx="253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Freihand 112">
                  <a:extLst>
                    <a:ext uri="{FF2B5EF4-FFF2-40B4-BE49-F238E27FC236}">
                      <a16:creationId xmlns:a16="http://schemas.microsoft.com/office/drawing/2014/main" id="{1DAFF9B1-910F-8413-6280-1193A191E37D}"/>
                    </a:ext>
                  </a:extLst>
                </p14:cNvPr>
                <p14:cNvContentPartPr/>
                <p14:nvPr/>
              </p14:nvContentPartPr>
              <p14:xfrm>
                <a:off x="664069" y="2430982"/>
                <a:ext cx="148680" cy="145440"/>
              </p14:xfrm>
            </p:contentPart>
          </mc:Choice>
          <mc:Fallback>
            <p:pic>
              <p:nvPicPr>
                <p:cNvPr id="113" name="Freihand 112">
                  <a:extLst>
                    <a:ext uri="{FF2B5EF4-FFF2-40B4-BE49-F238E27FC236}">
                      <a16:creationId xmlns:a16="http://schemas.microsoft.com/office/drawing/2014/main" id="{1DAFF9B1-910F-8413-6280-1193A191E37D}"/>
                    </a:ext>
                  </a:extLst>
                </p:cNvPr>
                <p:cNvPicPr/>
                <p:nvPr/>
              </p:nvPicPr>
              <p:blipFill>
                <a:blip r:embed="rId184"/>
                <a:stretch>
                  <a:fillRect/>
                </a:stretch>
              </p:blipFill>
              <p:spPr>
                <a:xfrm>
                  <a:off x="655069" y="2422342"/>
                  <a:ext cx="166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4" name="Freihand 113">
                  <a:extLst>
                    <a:ext uri="{FF2B5EF4-FFF2-40B4-BE49-F238E27FC236}">
                      <a16:creationId xmlns:a16="http://schemas.microsoft.com/office/drawing/2014/main" id="{25C15ACC-CFD9-A26F-E7BE-8DF9BF0407DC}"/>
                    </a:ext>
                  </a:extLst>
                </p14:cNvPr>
                <p14:cNvContentPartPr/>
                <p14:nvPr/>
              </p14:nvContentPartPr>
              <p14:xfrm>
                <a:off x="350509" y="2805382"/>
                <a:ext cx="164880" cy="167040"/>
              </p14:xfrm>
            </p:contentPart>
          </mc:Choice>
          <mc:Fallback>
            <p:pic>
              <p:nvPicPr>
                <p:cNvPr id="114" name="Freihand 113">
                  <a:extLst>
                    <a:ext uri="{FF2B5EF4-FFF2-40B4-BE49-F238E27FC236}">
                      <a16:creationId xmlns:a16="http://schemas.microsoft.com/office/drawing/2014/main" id="{25C15ACC-CFD9-A26F-E7BE-8DF9BF0407DC}"/>
                    </a:ext>
                  </a:extLst>
                </p:cNvPr>
                <p:cNvPicPr/>
                <p:nvPr/>
              </p:nvPicPr>
              <p:blipFill>
                <a:blip r:embed="rId186"/>
                <a:stretch>
                  <a:fillRect/>
                </a:stretch>
              </p:blipFill>
              <p:spPr>
                <a:xfrm>
                  <a:off x="341509" y="2796742"/>
                  <a:ext cx="1825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 name="Freihand 114">
                  <a:extLst>
                    <a:ext uri="{FF2B5EF4-FFF2-40B4-BE49-F238E27FC236}">
                      <a16:creationId xmlns:a16="http://schemas.microsoft.com/office/drawing/2014/main" id="{FB36EACF-31D0-B618-5E66-6500E5E1D6EF}"/>
                    </a:ext>
                  </a:extLst>
                </p14:cNvPr>
                <p14:cNvContentPartPr/>
                <p14:nvPr/>
              </p14:nvContentPartPr>
              <p14:xfrm>
                <a:off x="561829" y="2730862"/>
                <a:ext cx="192960" cy="184320"/>
              </p14:xfrm>
            </p:contentPart>
          </mc:Choice>
          <mc:Fallback>
            <p:pic>
              <p:nvPicPr>
                <p:cNvPr id="115" name="Freihand 114">
                  <a:extLst>
                    <a:ext uri="{FF2B5EF4-FFF2-40B4-BE49-F238E27FC236}">
                      <a16:creationId xmlns:a16="http://schemas.microsoft.com/office/drawing/2014/main" id="{FB36EACF-31D0-B618-5E66-6500E5E1D6EF}"/>
                    </a:ext>
                  </a:extLst>
                </p:cNvPr>
                <p:cNvPicPr/>
                <p:nvPr/>
              </p:nvPicPr>
              <p:blipFill>
                <a:blip r:embed="rId188"/>
                <a:stretch>
                  <a:fillRect/>
                </a:stretch>
              </p:blipFill>
              <p:spPr>
                <a:xfrm>
                  <a:off x="553189" y="2722222"/>
                  <a:ext cx="2106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6" name="Freihand 115">
                  <a:extLst>
                    <a:ext uri="{FF2B5EF4-FFF2-40B4-BE49-F238E27FC236}">
                      <a16:creationId xmlns:a16="http://schemas.microsoft.com/office/drawing/2014/main" id="{37734A56-0778-38AF-BDDB-40A21827CFBF}"/>
                    </a:ext>
                  </a:extLst>
                </p14:cNvPr>
                <p14:cNvContentPartPr/>
                <p14:nvPr/>
              </p14:nvContentPartPr>
              <p14:xfrm>
                <a:off x="800149" y="2681182"/>
                <a:ext cx="81000" cy="172080"/>
              </p14:xfrm>
            </p:contentPart>
          </mc:Choice>
          <mc:Fallback>
            <p:pic>
              <p:nvPicPr>
                <p:cNvPr id="116" name="Freihand 115">
                  <a:extLst>
                    <a:ext uri="{FF2B5EF4-FFF2-40B4-BE49-F238E27FC236}">
                      <a16:creationId xmlns:a16="http://schemas.microsoft.com/office/drawing/2014/main" id="{37734A56-0778-38AF-BDDB-40A21827CFBF}"/>
                    </a:ext>
                  </a:extLst>
                </p:cNvPr>
                <p:cNvPicPr/>
                <p:nvPr/>
              </p:nvPicPr>
              <p:blipFill>
                <a:blip r:embed="rId190"/>
                <a:stretch>
                  <a:fillRect/>
                </a:stretch>
              </p:blipFill>
              <p:spPr>
                <a:xfrm>
                  <a:off x="791509" y="2672182"/>
                  <a:ext cx="986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7" name="Freihand 116">
                  <a:extLst>
                    <a:ext uri="{FF2B5EF4-FFF2-40B4-BE49-F238E27FC236}">
                      <a16:creationId xmlns:a16="http://schemas.microsoft.com/office/drawing/2014/main" id="{6DC11632-981B-BF37-0BD3-B4A6A984AEDF}"/>
                    </a:ext>
                  </a:extLst>
                </p14:cNvPr>
                <p14:cNvContentPartPr/>
                <p14:nvPr/>
              </p14:nvContentPartPr>
              <p14:xfrm>
                <a:off x="910669" y="2761462"/>
                <a:ext cx="210240" cy="57240"/>
              </p14:xfrm>
            </p:contentPart>
          </mc:Choice>
          <mc:Fallback>
            <p:pic>
              <p:nvPicPr>
                <p:cNvPr id="117" name="Freihand 116">
                  <a:extLst>
                    <a:ext uri="{FF2B5EF4-FFF2-40B4-BE49-F238E27FC236}">
                      <a16:creationId xmlns:a16="http://schemas.microsoft.com/office/drawing/2014/main" id="{6DC11632-981B-BF37-0BD3-B4A6A984AEDF}"/>
                    </a:ext>
                  </a:extLst>
                </p:cNvPr>
                <p:cNvPicPr/>
                <p:nvPr/>
              </p:nvPicPr>
              <p:blipFill>
                <a:blip r:embed="rId192"/>
                <a:stretch>
                  <a:fillRect/>
                </a:stretch>
              </p:blipFill>
              <p:spPr>
                <a:xfrm>
                  <a:off x="902029" y="2752822"/>
                  <a:ext cx="227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8" name="Freihand 117">
                  <a:extLst>
                    <a:ext uri="{FF2B5EF4-FFF2-40B4-BE49-F238E27FC236}">
                      <a16:creationId xmlns:a16="http://schemas.microsoft.com/office/drawing/2014/main" id="{6272A9FA-1837-A09D-42EA-C80464585A62}"/>
                    </a:ext>
                  </a:extLst>
                </p14:cNvPr>
                <p14:cNvContentPartPr/>
                <p14:nvPr/>
              </p14:nvContentPartPr>
              <p14:xfrm>
                <a:off x="1187149" y="2655262"/>
                <a:ext cx="213120" cy="95040"/>
              </p14:xfrm>
            </p:contentPart>
          </mc:Choice>
          <mc:Fallback>
            <p:pic>
              <p:nvPicPr>
                <p:cNvPr id="118" name="Freihand 117">
                  <a:extLst>
                    <a:ext uri="{FF2B5EF4-FFF2-40B4-BE49-F238E27FC236}">
                      <a16:creationId xmlns:a16="http://schemas.microsoft.com/office/drawing/2014/main" id="{6272A9FA-1837-A09D-42EA-C80464585A62}"/>
                    </a:ext>
                  </a:extLst>
                </p:cNvPr>
                <p:cNvPicPr/>
                <p:nvPr/>
              </p:nvPicPr>
              <p:blipFill>
                <a:blip r:embed="rId194"/>
                <a:stretch>
                  <a:fillRect/>
                </a:stretch>
              </p:blipFill>
              <p:spPr>
                <a:xfrm>
                  <a:off x="1178149" y="2646262"/>
                  <a:ext cx="230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9" name="Freihand 118">
                  <a:extLst>
                    <a:ext uri="{FF2B5EF4-FFF2-40B4-BE49-F238E27FC236}">
                      <a16:creationId xmlns:a16="http://schemas.microsoft.com/office/drawing/2014/main" id="{BBBD9ADF-69AD-9E1F-66A4-77771B0305D4}"/>
                    </a:ext>
                  </a:extLst>
                </p14:cNvPr>
                <p14:cNvContentPartPr/>
                <p14:nvPr/>
              </p14:nvContentPartPr>
              <p14:xfrm>
                <a:off x="1431229" y="2573902"/>
                <a:ext cx="215280" cy="228240"/>
              </p14:xfrm>
            </p:contentPart>
          </mc:Choice>
          <mc:Fallback>
            <p:pic>
              <p:nvPicPr>
                <p:cNvPr id="119" name="Freihand 118">
                  <a:extLst>
                    <a:ext uri="{FF2B5EF4-FFF2-40B4-BE49-F238E27FC236}">
                      <a16:creationId xmlns:a16="http://schemas.microsoft.com/office/drawing/2014/main" id="{BBBD9ADF-69AD-9E1F-66A4-77771B0305D4}"/>
                    </a:ext>
                  </a:extLst>
                </p:cNvPr>
                <p:cNvPicPr/>
                <p:nvPr/>
              </p:nvPicPr>
              <p:blipFill>
                <a:blip r:embed="rId196"/>
                <a:stretch>
                  <a:fillRect/>
                </a:stretch>
              </p:blipFill>
              <p:spPr>
                <a:xfrm>
                  <a:off x="1422589" y="2564902"/>
                  <a:ext cx="2329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0" name="Freihand 119">
                  <a:extLst>
                    <a:ext uri="{FF2B5EF4-FFF2-40B4-BE49-F238E27FC236}">
                      <a16:creationId xmlns:a16="http://schemas.microsoft.com/office/drawing/2014/main" id="{84B6652C-F5C3-49FB-3D42-146C5770D8D7}"/>
                    </a:ext>
                  </a:extLst>
                </p14:cNvPr>
                <p14:cNvContentPartPr/>
                <p14:nvPr/>
              </p14:nvContentPartPr>
              <p14:xfrm>
                <a:off x="1699069" y="2505502"/>
                <a:ext cx="144000" cy="111960"/>
              </p14:xfrm>
            </p:contentPart>
          </mc:Choice>
          <mc:Fallback>
            <p:pic>
              <p:nvPicPr>
                <p:cNvPr id="120" name="Freihand 119">
                  <a:extLst>
                    <a:ext uri="{FF2B5EF4-FFF2-40B4-BE49-F238E27FC236}">
                      <a16:creationId xmlns:a16="http://schemas.microsoft.com/office/drawing/2014/main" id="{84B6652C-F5C3-49FB-3D42-146C5770D8D7}"/>
                    </a:ext>
                  </a:extLst>
                </p:cNvPr>
                <p:cNvPicPr/>
                <p:nvPr/>
              </p:nvPicPr>
              <p:blipFill>
                <a:blip r:embed="rId198"/>
                <a:stretch>
                  <a:fillRect/>
                </a:stretch>
              </p:blipFill>
              <p:spPr>
                <a:xfrm>
                  <a:off x="1690429" y="2496502"/>
                  <a:ext cx="161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1" name="Freihand 120">
                  <a:extLst>
                    <a:ext uri="{FF2B5EF4-FFF2-40B4-BE49-F238E27FC236}">
                      <a16:creationId xmlns:a16="http://schemas.microsoft.com/office/drawing/2014/main" id="{F721B787-BF0E-CA0F-90EA-BB160E87A4A8}"/>
                    </a:ext>
                  </a:extLst>
                </p14:cNvPr>
                <p14:cNvContentPartPr/>
                <p14:nvPr/>
              </p14:nvContentPartPr>
              <p14:xfrm>
                <a:off x="1899229" y="2443582"/>
                <a:ext cx="89640" cy="104400"/>
              </p14:xfrm>
            </p:contentPart>
          </mc:Choice>
          <mc:Fallback>
            <p:pic>
              <p:nvPicPr>
                <p:cNvPr id="121" name="Freihand 120">
                  <a:extLst>
                    <a:ext uri="{FF2B5EF4-FFF2-40B4-BE49-F238E27FC236}">
                      <a16:creationId xmlns:a16="http://schemas.microsoft.com/office/drawing/2014/main" id="{F721B787-BF0E-CA0F-90EA-BB160E87A4A8}"/>
                    </a:ext>
                  </a:extLst>
                </p:cNvPr>
                <p:cNvPicPr/>
                <p:nvPr/>
              </p:nvPicPr>
              <p:blipFill>
                <a:blip r:embed="rId200"/>
                <a:stretch>
                  <a:fillRect/>
                </a:stretch>
              </p:blipFill>
              <p:spPr>
                <a:xfrm>
                  <a:off x="1890589" y="2434582"/>
                  <a:ext cx="107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3" name="Freihand 122">
                  <a:extLst>
                    <a:ext uri="{FF2B5EF4-FFF2-40B4-BE49-F238E27FC236}">
                      <a16:creationId xmlns:a16="http://schemas.microsoft.com/office/drawing/2014/main" id="{0ACD8F1A-9141-D060-9545-301D1B6E8EC3}"/>
                    </a:ext>
                  </a:extLst>
                </p14:cNvPr>
                <p14:cNvContentPartPr/>
                <p14:nvPr/>
              </p14:nvContentPartPr>
              <p14:xfrm>
                <a:off x="2020549" y="2276902"/>
                <a:ext cx="221040" cy="209880"/>
              </p14:xfrm>
            </p:contentPart>
          </mc:Choice>
          <mc:Fallback>
            <p:pic>
              <p:nvPicPr>
                <p:cNvPr id="123" name="Freihand 122">
                  <a:extLst>
                    <a:ext uri="{FF2B5EF4-FFF2-40B4-BE49-F238E27FC236}">
                      <a16:creationId xmlns:a16="http://schemas.microsoft.com/office/drawing/2014/main" id="{0ACD8F1A-9141-D060-9545-301D1B6E8EC3}"/>
                    </a:ext>
                  </a:extLst>
                </p:cNvPr>
                <p:cNvPicPr/>
                <p:nvPr/>
              </p:nvPicPr>
              <p:blipFill>
                <a:blip r:embed="rId202"/>
                <a:stretch>
                  <a:fillRect/>
                </a:stretch>
              </p:blipFill>
              <p:spPr>
                <a:xfrm>
                  <a:off x="2011549" y="2268262"/>
                  <a:ext cx="2386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4" name="Freihand 123">
                  <a:extLst>
                    <a:ext uri="{FF2B5EF4-FFF2-40B4-BE49-F238E27FC236}">
                      <a16:creationId xmlns:a16="http://schemas.microsoft.com/office/drawing/2014/main" id="{C7290BFF-4C8B-C37B-63A4-18C356FF4519}"/>
                    </a:ext>
                  </a:extLst>
                </p14:cNvPr>
                <p14:cNvContentPartPr/>
                <p14:nvPr/>
              </p14:nvContentPartPr>
              <p14:xfrm>
                <a:off x="2213509" y="2189422"/>
                <a:ext cx="336960" cy="209160"/>
              </p14:xfrm>
            </p:contentPart>
          </mc:Choice>
          <mc:Fallback>
            <p:pic>
              <p:nvPicPr>
                <p:cNvPr id="124" name="Freihand 123">
                  <a:extLst>
                    <a:ext uri="{FF2B5EF4-FFF2-40B4-BE49-F238E27FC236}">
                      <a16:creationId xmlns:a16="http://schemas.microsoft.com/office/drawing/2014/main" id="{C7290BFF-4C8B-C37B-63A4-18C356FF4519}"/>
                    </a:ext>
                  </a:extLst>
                </p:cNvPr>
                <p:cNvPicPr/>
                <p:nvPr/>
              </p:nvPicPr>
              <p:blipFill>
                <a:blip r:embed="rId204"/>
                <a:stretch>
                  <a:fillRect/>
                </a:stretch>
              </p:blipFill>
              <p:spPr>
                <a:xfrm>
                  <a:off x="2204869" y="2180422"/>
                  <a:ext cx="3546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1" name="Freihand 130">
                  <a:extLst>
                    <a:ext uri="{FF2B5EF4-FFF2-40B4-BE49-F238E27FC236}">
                      <a16:creationId xmlns:a16="http://schemas.microsoft.com/office/drawing/2014/main" id="{95D71478-B740-BC4D-7B1E-237544A8B984}"/>
                    </a:ext>
                  </a:extLst>
                </p14:cNvPr>
                <p14:cNvContentPartPr/>
                <p14:nvPr/>
              </p14:nvContentPartPr>
              <p14:xfrm>
                <a:off x="3068869" y="907822"/>
                <a:ext cx="230400" cy="284400"/>
              </p14:xfrm>
            </p:contentPart>
          </mc:Choice>
          <mc:Fallback>
            <p:pic>
              <p:nvPicPr>
                <p:cNvPr id="131" name="Freihand 130">
                  <a:extLst>
                    <a:ext uri="{FF2B5EF4-FFF2-40B4-BE49-F238E27FC236}">
                      <a16:creationId xmlns:a16="http://schemas.microsoft.com/office/drawing/2014/main" id="{95D71478-B740-BC4D-7B1E-237544A8B984}"/>
                    </a:ext>
                  </a:extLst>
                </p:cNvPr>
                <p:cNvPicPr/>
                <p:nvPr/>
              </p:nvPicPr>
              <p:blipFill>
                <a:blip r:embed="rId206"/>
                <a:stretch>
                  <a:fillRect/>
                </a:stretch>
              </p:blipFill>
              <p:spPr>
                <a:xfrm>
                  <a:off x="3059869" y="898822"/>
                  <a:ext cx="2480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2" name="Freihand 131">
                  <a:extLst>
                    <a:ext uri="{FF2B5EF4-FFF2-40B4-BE49-F238E27FC236}">
                      <a16:creationId xmlns:a16="http://schemas.microsoft.com/office/drawing/2014/main" id="{8012CCA0-353A-8258-9491-89C59C83386F}"/>
                    </a:ext>
                  </a:extLst>
                </p14:cNvPr>
                <p14:cNvContentPartPr/>
                <p14:nvPr/>
              </p14:nvContentPartPr>
              <p14:xfrm>
                <a:off x="5895589" y="890542"/>
                <a:ext cx="316440" cy="269640"/>
              </p14:xfrm>
            </p:contentPart>
          </mc:Choice>
          <mc:Fallback>
            <p:pic>
              <p:nvPicPr>
                <p:cNvPr id="132" name="Freihand 131">
                  <a:extLst>
                    <a:ext uri="{FF2B5EF4-FFF2-40B4-BE49-F238E27FC236}">
                      <a16:creationId xmlns:a16="http://schemas.microsoft.com/office/drawing/2014/main" id="{8012CCA0-353A-8258-9491-89C59C83386F}"/>
                    </a:ext>
                  </a:extLst>
                </p:cNvPr>
                <p:cNvPicPr/>
                <p:nvPr/>
              </p:nvPicPr>
              <p:blipFill>
                <a:blip r:embed="rId208"/>
                <a:stretch>
                  <a:fillRect/>
                </a:stretch>
              </p:blipFill>
              <p:spPr>
                <a:xfrm>
                  <a:off x="5886949" y="881542"/>
                  <a:ext cx="3340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3" name="Freihand 132">
                  <a:extLst>
                    <a:ext uri="{FF2B5EF4-FFF2-40B4-BE49-F238E27FC236}">
                      <a16:creationId xmlns:a16="http://schemas.microsoft.com/office/drawing/2014/main" id="{435986BF-067F-2C4B-ECDE-49E8AE26FD7E}"/>
                    </a:ext>
                  </a:extLst>
                </p14:cNvPr>
                <p14:cNvContentPartPr/>
                <p14:nvPr/>
              </p14:nvContentPartPr>
              <p14:xfrm>
                <a:off x="3035389" y="2290942"/>
                <a:ext cx="51840" cy="290160"/>
              </p14:xfrm>
            </p:contentPart>
          </mc:Choice>
          <mc:Fallback>
            <p:pic>
              <p:nvPicPr>
                <p:cNvPr id="133" name="Freihand 132">
                  <a:extLst>
                    <a:ext uri="{FF2B5EF4-FFF2-40B4-BE49-F238E27FC236}">
                      <a16:creationId xmlns:a16="http://schemas.microsoft.com/office/drawing/2014/main" id="{435986BF-067F-2C4B-ECDE-49E8AE26FD7E}"/>
                    </a:ext>
                  </a:extLst>
                </p:cNvPr>
                <p:cNvPicPr/>
                <p:nvPr/>
              </p:nvPicPr>
              <p:blipFill>
                <a:blip r:embed="rId210"/>
                <a:stretch>
                  <a:fillRect/>
                </a:stretch>
              </p:blipFill>
              <p:spPr>
                <a:xfrm>
                  <a:off x="3026749" y="2282302"/>
                  <a:ext cx="6948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4" name="Freihand 133">
                  <a:extLst>
                    <a:ext uri="{FF2B5EF4-FFF2-40B4-BE49-F238E27FC236}">
                      <a16:creationId xmlns:a16="http://schemas.microsoft.com/office/drawing/2014/main" id="{50203B67-EC79-B90A-D345-ABE6E8450EE3}"/>
                    </a:ext>
                  </a:extLst>
                </p14:cNvPr>
                <p14:cNvContentPartPr/>
                <p14:nvPr/>
              </p14:nvContentPartPr>
              <p14:xfrm>
                <a:off x="2918029" y="2207422"/>
                <a:ext cx="368640" cy="215280"/>
              </p14:xfrm>
            </p:contentPart>
          </mc:Choice>
          <mc:Fallback>
            <p:pic>
              <p:nvPicPr>
                <p:cNvPr id="134" name="Freihand 133">
                  <a:extLst>
                    <a:ext uri="{FF2B5EF4-FFF2-40B4-BE49-F238E27FC236}">
                      <a16:creationId xmlns:a16="http://schemas.microsoft.com/office/drawing/2014/main" id="{50203B67-EC79-B90A-D345-ABE6E8450EE3}"/>
                    </a:ext>
                  </a:extLst>
                </p:cNvPr>
                <p:cNvPicPr/>
                <p:nvPr/>
              </p:nvPicPr>
              <p:blipFill>
                <a:blip r:embed="rId212"/>
                <a:stretch>
                  <a:fillRect/>
                </a:stretch>
              </p:blipFill>
              <p:spPr>
                <a:xfrm>
                  <a:off x="2909029" y="2198422"/>
                  <a:ext cx="3862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6" name="Freihand 135">
                  <a:extLst>
                    <a:ext uri="{FF2B5EF4-FFF2-40B4-BE49-F238E27FC236}">
                      <a16:creationId xmlns:a16="http://schemas.microsoft.com/office/drawing/2014/main" id="{579BA2AE-0834-3C6E-2641-DC4DB7F8AF3E}"/>
                    </a:ext>
                  </a:extLst>
                </p14:cNvPr>
                <p14:cNvContentPartPr/>
                <p14:nvPr/>
              </p14:nvContentPartPr>
              <p14:xfrm>
                <a:off x="5149309" y="2219302"/>
                <a:ext cx="96840" cy="272880"/>
              </p14:xfrm>
            </p:contentPart>
          </mc:Choice>
          <mc:Fallback>
            <p:pic>
              <p:nvPicPr>
                <p:cNvPr id="136" name="Freihand 135">
                  <a:extLst>
                    <a:ext uri="{FF2B5EF4-FFF2-40B4-BE49-F238E27FC236}">
                      <a16:creationId xmlns:a16="http://schemas.microsoft.com/office/drawing/2014/main" id="{579BA2AE-0834-3C6E-2641-DC4DB7F8AF3E}"/>
                    </a:ext>
                  </a:extLst>
                </p:cNvPr>
                <p:cNvPicPr/>
                <p:nvPr/>
              </p:nvPicPr>
              <p:blipFill>
                <a:blip r:embed="rId214"/>
                <a:stretch>
                  <a:fillRect/>
                </a:stretch>
              </p:blipFill>
              <p:spPr>
                <a:xfrm>
                  <a:off x="5140309" y="2210662"/>
                  <a:ext cx="1144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7" name="Freihand 136">
                  <a:extLst>
                    <a:ext uri="{FF2B5EF4-FFF2-40B4-BE49-F238E27FC236}">
                      <a16:creationId xmlns:a16="http://schemas.microsoft.com/office/drawing/2014/main" id="{CA5A6742-A72F-A0F4-5C3D-F927BA60F6E8}"/>
                    </a:ext>
                  </a:extLst>
                </p14:cNvPr>
                <p14:cNvContentPartPr/>
                <p14:nvPr/>
              </p14:nvContentPartPr>
              <p14:xfrm>
                <a:off x="5124109" y="2229382"/>
                <a:ext cx="288000" cy="455400"/>
              </p14:xfrm>
            </p:contentPart>
          </mc:Choice>
          <mc:Fallback>
            <p:pic>
              <p:nvPicPr>
                <p:cNvPr id="137" name="Freihand 136">
                  <a:extLst>
                    <a:ext uri="{FF2B5EF4-FFF2-40B4-BE49-F238E27FC236}">
                      <a16:creationId xmlns:a16="http://schemas.microsoft.com/office/drawing/2014/main" id="{CA5A6742-A72F-A0F4-5C3D-F927BA60F6E8}"/>
                    </a:ext>
                  </a:extLst>
                </p:cNvPr>
                <p:cNvPicPr/>
                <p:nvPr/>
              </p:nvPicPr>
              <p:blipFill>
                <a:blip r:embed="rId216"/>
                <a:stretch>
                  <a:fillRect/>
                </a:stretch>
              </p:blipFill>
              <p:spPr>
                <a:xfrm>
                  <a:off x="5115469" y="2220382"/>
                  <a:ext cx="305640" cy="47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7">
            <p14:nvContentPartPr>
              <p14:cNvPr id="139" name="Freihand 138">
                <a:extLst>
                  <a:ext uri="{FF2B5EF4-FFF2-40B4-BE49-F238E27FC236}">
                    <a16:creationId xmlns:a16="http://schemas.microsoft.com/office/drawing/2014/main" id="{8D42076D-6CBA-CC37-14B7-F87FA8FB26EE}"/>
                  </a:ext>
                </a:extLst>
              </p14:cNvPr>
              <p14:cNvContentPartPr/>
              <p14:nvPr/>
            </p14:nvContentPartPr>
            <p14:xfrm>
              <a:off x="4851229" y="1462222"/>
              <a:ext cx="2384280" cy="144360"/>
            </p14:xfrm>
          </p:contentPart>
        </mc:Choice>
        <mc:Fallback>
          <p:pic>
            <p:nvPicPr>
              <p:cNvPr id="139" name="Freihand 138">
                <a:extLst>
                  <a:ext uri="{FF2B5EF4-FFF2-40B4-BE49-F238E27FC236}">
                    <a16:creationId xmlns:a16="http://schemas.microsoft.com/office/drawing/2014/main" id="{8D42076D-6CBA-CC37-14B7-F87FA8FB26EE}"/>
                  </a:ext>
                </a:extLst>
              </p:cNvPr>
              <p:cNvPicPr/>
              <p:nvPr/>
            </p:nvPicPr>
            <p:blipFill>
              <a:blip r:embed="rId218"/>
              <a:stretch>
                <a:fillRect/>
              </a:stretch>
            </p:blipFill>
            <p:spPr>
              <a:xfrm>
                <a:off x="4842589" y="1453582"/>
                <a:ext cx="2401920" cy="162000"/>
              </a:xfrm>
              <a:prstGeom prst="rect">
                <a:avLst/>
              </a:prstGeom>
            </p:spPr>
          </p:pic>
        </mc:Fallback>
      </mc:AlternateContent>
    </p:spTree>
    <p:extLst>
      <p:ext uri="{BB962C8B-B14F-4D97-AF65-F5344CB8AC3E}">
        <p14:creationId xmlns:p14="http://schemas.microsoft.com/office/powerpoint/2010/main" val="31596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975A81A-8C67-B170-6A7A-0A7FC0CA6925}"/>
                  </a:ext>
                </a:extLst>
              </p14:cNvPr>
              <p14:cNvContentPartPr/>
              <p14:nvPr/>
            </p14:nvContentPartPr>
            <p14:xfrm>
              <a:off x="376789" y="511364"/>
              <a:ext cx="49320" cy="736920"/>
            </p14:xfrm>
          </p:contentPart>
        </mc:Choice>
        <mc:Fallback>
          <p:pic>
            <p:nvPicPr>
              <p:cNvPr id="2" name="Freihand 1">
                <a:extLst>
                  <a:ext uri="{FF2B5EF4-FFF2-40B4-BE49-F238E27FC236}">
                    <a16:creationId xmlns:a16="http://schemas.microsoft.com/office/drawing/2014/main" id="{E975A81A-8C67-B170-6A7A-0A7FC0CA6925}"/>
                  </a:ext>
                </a:extLst>
              </p:cNvPr>
              <p:cNvPicPr/>
              <p:nvPr/>
            </p:nvPicPr>
            <p:blipFill>
              <a:blip r:embed="rId4"/>
              <a:stretch>
                <a:fillRect/>
              </a:stretch>
            </p:blipFill>
            <p:spPr>
              <a:xfrm>
                <a:off x="368149" y="502364"/>
                <a:ext cx="66960" cy="754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6A744400-2D65-C613-806E-2AB7B2A56D70}"/>
                  </a:ext>
                </a:extLst>
              </p14:cNvPr>
              <p14:cNvContentPartPr/>
              <p14:nvPr/>
            </p14:nvContentPartPr>
            <p14:xfrm>
              <a:off x="269509" y="1219484"/>
              <a:ext cx="986400" cy="165600"/>
            </p14:xfrm>
          </p:contentPart>
        </mc:Choice>
        <mc:Fallback>
          <p:pic>
            <p:nvPicPr>
              <p:cNvPr id="4" name="Freihand 3">
                <a:extLst>
                  <a:ext uri="{FF2B5EF4-FFF2-40B4-BE49-F238E27FC236}">
                    <a16:creationId xmlns:a16="http://schemas.microsoft.com/office/drawing/2014/main" id="{6A744400-2D65-C613-806E-2AB7B2A56D70}"/>
                  </a:ext>
                </a:extLst>
              </p:cNvPr>
              <p:cNvPicPr/>
              <p:nvPr/>
            </p:nvPicPr>
            <p:blipFill>
              <a:blip r:embed="rId6"/>
              <a:stretch>
                <a:fillRect/>
              </a:stretch>
            </p:blipFill>
            <p:spPr>
              <a:xfrm>
                <a:off x="260509" y="1210844"/>
                <a:ext cx="1004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D6E9772C-66C3-3922-B48C-B056CCF6D75A}"/>
                  </a:ext>
                </a:extLst>
              </p14:cNvPr>
              <p14:cNvContentPartPr/>
              <p14:nvPr/>
            </p14:nvContentPartPr>
            <p14:xfrm>
              <a:off x="4871389" y="1380044"/>
              <a:ext cx="730440" cy="454320"/>
            </p14:xfrm>
          </p:contentPart>
        </mc:Choice>
        <mc:Fallback>
          <p:pic>
            <p:nvPicPr>
              <p:cNvPr id="6" name="Freihand 5">
                <a:extLst>
                  <a:ext uri="{FF2B5EF4-FFF2-40B4-BE49-F238E27FC236}">
                    <a16:creationId xmlns:a16="http://schemas.microsoft.com/office/drawing/2014/main" id="{D6E9772C-66C3-3922-B48C-B056CCF6D75A}"/>
                  </a:ext>
                </a:extLst>
              </p:cNvPr>
              <p:cNvPicPr/>
              <p:nvPr/>
            </p:nvPicPr>
            <p:blipFill>
              <a:blip r:embed="rId8"/>
              <a:stretch>
                <a:fillRect/>
              </a:stretch>
            </p:blipFill>
            <p:spPr>
              <a:xfrm>
                <a:off x="4862749" y="1371044"/>
                <a:ext cx="74808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2C9009B-4F02-1CB5-CBD8-B2E155CCAE88}"/>
                  </a:ext>
                </a:extLst>
              </p14:cNvPr>
              <p14:cNvContentPartPr/>
              <p14:nvPr/>
            </p14:nvContentPartPr>
            <p14:xfrm>
              <a:off x="812389" y="1686404"/>
              <a:ext cx="1602000" cy="131040"/>
            </p14:xfrm>
          </p:contentPart>
        </mc:Choice>
        <mc:Fallback>
          <p:pic>
            <p:nvPicPr>
              <p:cNvPr id="7" name="Freihand 6">
                <a:extLst>
                  <a:ext uri="{FF2B5EF4-FFF2-40B4-BE49-F238E27FC236}">
                    <a16:creationId xmlns:a16="http://schemas.microsoft.com/office/drawing/2014/main" id="{72C9009B-4F02-1CB5-CBD8-B2E155CCAE88}"/>
                  </a:ext>
                </a:extLst>
              </p:cNvPr>
              <p:cNvPicPr/>
              <p:nvPr/>
            </p:nvPicPr>
            <p:blipFill>
              <a:blip r:embed="rId10"/>
              <a:stretch>
                <a:fillRect/>
              </a:stretch>
            </p:blipFill>
            <p:spPr>
              <a:xfrm>
                <a:off x="803389" y="1677764"/>
                <a:ext cx="1619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F3B4BBE8-9FBB-9D6F-4487-D549BB24E328}"/>
                  </a:ext>
                </a:extLst>
              </p14:cNvPr>
              <p14:cNvContentPartPr/>
              <p14:nvPr/>
            </p14:nvContentPartPr>
            <p14:xfrm>
              <a:off x="2109469" y="2887364"/>
              <a:ext cx="2860560" cy="53280"/>
            </p14:xfrm>
          </p:contentPart>
        </mc:Choice>
        <mc:Fallback>
          <p:pic>
            <p:nvPicPr>
              <p:cNvPr id="9" name="Freihand 8">
                <a:extLst>
                  <a:ext uri="{FF2B5EF4-FFF2-40B4-BE49-F238E27FC236}">
                    <a16:creationId xmlns:a16="http://schemas.microsoft.com/office/drawing/2014/main" id="{F3B4BBE8-9FBB-9D6F-4487-D549BB24E328}"/>
                  </a:ext>
                </a:extLst>
              </p:cNvPr>
              <p:cNvPicPr/>
              <p:nvPr/>
            </p:nvPicPr>
            <p:blipFill>
              <a:blip r:embed="rId12"/>
              <a:stretch>
                <a:fillRect/>
              </a:stretch>
            </p:blipFill>
            <p:spPr>
              <a:xfrm>
                <a:off x="2100469" y="2878364"/>
                <a:ext cx="2878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631E4D59-4819-FB56-7FA3-12D239F11E9E}"/>
                  </a:ext>
                </a:extLst>
              </p14:cNvPr>
              <p14:cNvContentPartPr/>
              <p14:nvPr/>
            </p14:nvContentPartPr>
            <p14:xfrm>
              <a:off x="6542509" y="2281844"/>
              <a:ext cx="2245320" cy="584640"/>
            </p14:xfrm>
          </p:contentPart>
        </mc:Choice>
        <mc:Fallback>
          <p:pic>
            <p:nvPicPr>
              <p:cNvPr id="10" name="Freihand 9">
                <a:extLst>
                  <a:ext uri="{FF2B5EF4-FFF2-40B4-BE49-F238E27FC236}">
                    <a16:creationId xmlns:a16="http://schemas.microsoft.com/office/drawing/2014/main" id="{631E4D59-4819-FB56-7FA3-12D239F11E9E}"/>
                  </a:ext>
                </a:extLst>
              </p:cNvPr>
              <p:cNvPicPr/>
              <p:nvPr/>
            </p:nvPicPr>
            <p:blipFill>
              <a:blip r:embed="rId14"/>
              <a:stretch>
                <a:fillRect/>
              </a:stretch>
            </p:blipFill>
            <p:spPr>
              <a:xfrm>
                <a:off x="6533509" y="2273204"/>
                <a:ext cx="226296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66C9A3FC-6343-CEFD-65F3-02645D9A76D9}"/>
                  </a:ext>
                </a:extLst>
              </p14:cNvPr>
              <p14:cNvContentPartPr/>
              <p14:nvPr/>
            </p14:nvContentPartPr>
            <p14:xfrm>
              <a:off x="3123589" y="3172124"/>
              <a:ext cx="2476080" cy="53640"/>
            </p14:xfrm>
          </p:contentPart>
        </mc:Choice>
        <mc:Fallback>
          <p:pic>
            <p:nvPicPr>
              <p:cNvPr id="11" name="Freihand 10">
                <a:extLst>
                  <a:ext uri="{FF2B5EF4-FFF2-40B4-BE49-F238E27FC236}">
                    <a16:creationId xmlns:a16="http://schemas.microsoft.com/office/drawing/2014/main" id="{66C9A3FC-6343-CEFD-65F3-02645D9A76D9}"/>
                  </a:ext>
                </a:extLst>
              </p:cNvPr>
              <p:cNvPicPr/>
              <p:nvPr/>
            </p:nvPicPr>
            <p:blipFill>
              <a:blip r:embed="rId16"/>
              <a:stretch>
                <a:fillRect/>
              </a:stretch>
            </p:blipFill>
            <p:spPr>
              <a:xfrm>
                <a:off x="3114589" y="3163124"/>
                <a:ext cx="2493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7A3BB269-8579-D246-F831-4ABBF9B3B8C2}"/>
                  </a:ext>
                </a:extLst>
              </p14:cNvPr>
              <p14:cNvContentPartPr/>
              <p14:nvPr/>
            </p14:nvContentPartPr>
            <p14:xfrm>
              <a:off x="7816549" y="3096164"/>
              <a:ext cx="1883880" cy="53280"/>
            </p14:xfrm>
          </p:contentPart>
        </mc:Choice>
        <mc:Fallback>
          <p:pic>
            <p:nvPicPr>
              <p:cNvPr id="12" name="Freihand 11">
                <a:extLst>
                  <a:ext uri="{FF2B5EF4-FFF2-40B4-BE49-F238E27FC236}">
                    <a16:creationId xmlns:a16="http://schemas.microsoft.com/office/drawing/2014/main" id="{7A3BB269-8579-D246-F831-4ABBF9B3B8C2}"/>
                  </a:ext>
                </a:extLst>
              </p:cNvPr>
              <p:cNvPicPr/>
              <p:nvPr/>
            </p:nvPicPr>
            <p:blipFill>
              <a:blip r:embed="rId18"/>
              <a:stretch>
                <a:fillRect/>
              </a:stretch>
            </p:blipFill>
            <p:spPr>
              <a:xfrm>
                <a:off x="7807909" y="3087524"/>
                <a:ext cx="1901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B7D96CAC-6A38-AFC7-6262-F6E8E3783427}"/>
                  </a:ext>
                </a:extLst>
              </p14:cNvPr>
              <p14:cNvContentPartPr/>
              <p14:nvPr/>
            </p14:nvContentPartPr>
            <p14:xfrm>
              <a:off x="2740549" y="3911564"/>
              <a:ext cx="2721240" cy="57600"/>
            </p14:xfrm>
          </p:contentPart>
        </mc:Choice>
        <mc:Fallback>
          <p:pic>
            <p:nvPicPr>
              <p:cNvPr id="13" name="Freihand 12">
                <a:extLst>
                  <a:ext uri="{FF2B5EF4-FFF2-40B4-BE49-F238E27FC236}">
                    <a16:creationId xmlns:a16="http://schemas.microsoft.com/office/drawing/2014/main" id="{B7D96CAC-6A38-AFC7-6262-F6E8E3783427}"/>
                  </a:ext>
                </a:extLst>
              </p:cNvPr>
              <p:cNvPicPr/>
              <p:nvPr/>
            </p:nvPicPr>
            <p:blipFill>
              <a:blip r:embed="rId20"/>
              <a:stretch>
                <a:fillRect/>
              </a:stretch>
            </p:blipFill>
            <p:spPr>
              <a:xfrm>
                <a:off x="2731549" y="3902564"/>
                <a:ext cx="2738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EAC07A2B-10D2-0BB0-96A4-B56227DB2DD2}"/>
                  </a:ext>
                </a:extLst>
              </p14:cNvPr>
              <p14:cNvContentPartPr/>
              <p14:nvPr/>
            </p14:nvContentPartPr>
            <p14:xfrm>
              <a:off x="533029" y="4226564"/>
              <a:ext cx="5336280" cy="140040"/>
            </p14:xfrm>
          </p:contentPart>
        </mc:Choice>
        <mc:Fallback>
          <p:pic>
            <p:nvPicPr>
              <p:cNvPr id="14" name="Freihand 13">
                <a:extLst>
                  <a:ext uri="{FF2B5EF4-FFF2-40B4-BE49-F238E27FC236}">
                    <a16:creationId xmlns:a16="http://schemas.microsoft.com/office/drawing/2014/main" id="{EAC07A2B-10D2-0BB0-96A4-B56227DB2DD2}"/>
                  </a:ext>
                </a:extLst>
              </p:cNvPr>
              <p:cNvPicPr/>
              <p:nvPr/>
            </p:nvPicPr>
            <p:blipFill>
              <a:blip r:embed="rId22"/>
              <a:stretch>
                <a:fillRect/>
              </a:stretch>
            </p:blipFill>
            <p:spPr>
              <a:xfrm>
                <a:off x="524029" y="4217924"/>
                <a:ext cx="5353920" cy="157680"/>
              </a:xfrm>
              <a:prstGeom prst="rect">
                <a:avLst/>
              </a:prstGeom>
            </p:spPr>
          </p:pic>
        </mc:Fallback>
      </mc:AlternateContent>
      <p:grpSp>
        <p:nvGrpSpPr>
          <p:cNvPr id="17" name="Gruppieren 16">
            <a:extLst>
              <a:ext uri="{FF2B5EF4-FFF2-40B4-BE49-F238E27FC236}">
                <a16:creationId xmlns:a16="http://schemas.microsoft.com/office/drawing/2014/main" id="{6ED6DA7F-93B1-7C82-95BD-1F2FF66E60E7}"/>
              </a:ext>
            </a:extLst>
          </p:cNvPr>
          <p:cNvGrpSpPr/>
          <p:nvPr/>
        </p:nvGrpSpPr>
        <p:grpSpPr>
          <a:xfrm>
            <a:off x="226669" y="3663884"/>
            <a:ext cx="6275160" cy="876240"/>
            <a:chOff x="226669" y="3663884"/>
            <a:chExt cx="6275160" cy="876240"/>
          </a:xfrm>
        </p:grpSpPr>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0AA0ABAE-9D7C-D380-36E9-C665978826E4}"/>
                    </a:ext>
                  </a:extLst>
                </p14:cNvPr>
                <p14:cNvContentPartPr/>
                <p14:nvPr/>
              </p14:nvContentPartPr>
              <p14:xfrm>
                <a:off x="226669" y="3754604"/>
                <a:ext cx="1547640" cy="666720"/>
              </p14:xfrm>
            </p:contentPart>
          </mc:Choice>
          <mc:Fallback>
            <p:pic>
              <p:nvPicPr>
                <p:cNvPr id="15" name="Freihand 14">
                  <a:extLst>
                    <a:ext uri="{FF2B5EF4-FFF2-40B4-BE49-F238E27FC236}">
                      <a16:creationId xmlns:a16="http://schemas.microsoft.com/office/drawing/2014/main" id="{0AA0ABAE-9D7C-D380-36E9-C665978826E4}"/>
                    </a:ext>
                  </a:extLst>
                </p:cNvPr>
                <p:cNvPicPr/>
                <p:nvPr/>
              </p:nvPicPr>
              <p:blipFill>
                <a:blip r:embed="rId24"/>
                <a:stretch>
                  <a:fillRect/>
                </a:stretch>
              </p:blipFill>
              <p:spPr>
                <a:xfrm>
                  <a:off x="217669" y="3745604"/>
                  <a:ext cx="15652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F2447A26-0EB2-E221-6EE1-793D6209380E}"/>
                    </a:ext>
                  </a:extLst>
                </p14:cNvPr>
                <p14:cNvContentPartPr/>
                <p14:nvPr/>
              </p14:nvContentPartPr>
              <p14:xfrm>
                <a:off x="3592309" y="3663884"/>
                <a:ext cx="2909520" cy="876240"/>
              </p14:xfrm>
            </p:contentPart>
          </mc:Choice>
          <mc:Fallback>
            <p:pic>
              <p:nvPicPr>
                <p:cNvPr id="16" name="Freihand 15">
                  <a:extLst>
                    <a:ext uri="{FF2B5EF4-FFF2-40B4-BE49-F238E27FC236}">
                      <a16:creationId xmlns:a16="http://schemas.microsoft.com/office/drawing/2014/main" id="{F2447A26-0EB2-E221-6EE1-793D6209380E}"/>
                    </a:ext>
                  </a:extLst>
                </p:cNvPr>
                <p:cNvPicPr/>
                <p:nvPr/>
              </p:nvPicPr>
              <p:blipFill>
                <a:blip r:embed="rId26"/>
                <a:stretch>
                  <a:fillRect/>
                </a:stretch>
              </p:blipFill>
              <p:spPr>
                <a:xfrm>
                  <a:off x="3583309" y="3654884"/>
                  <a:ext cx="2927160" cy="893880"/>
                </a:xfrm>
                <a:prstGeom prst="rect">
                  <a:avLst/>
                </a:prstGeom>
              </p:spPr>
            </p:pic>
          </mc:Fallback>
        </mc:AlternateContent>
      </p:grpSp>
    </p:spTree>
    <p:extLst>
      <p:ext uri="{BB962C8B-B14F-4D97-AF65-F5344CB8AC3E}">
        <p14:creationId xmlns:p14="http://schemas.microsoft.com/office/powerpoint/2010/main" val="106812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FAF3F107-E1C7-D914-4813-F553EF791AFD}"/>
                  </a:ext>
                </a:extLst>
              </p14:cNvPr>
              <p14:cNvContentPartPr/>
              <p14:nvPr/>
            </p14:nvContentPartPr>
            <p14:xfrm>
              <a:off x="6521269" y="582382"/>
              <a:ext cx="406800" cy="475560"/>
            </p14:xfrm>
          </p:contentPart>
        </mc:Choice>
        <mc:Fallback>
          <p:pic>
            <p:nvPicPr>
              <p:cNvPr id="2" name="Freihand 1">
                <a:extLst>
                  <a:ext uri="{FF2B5EF4-FFF2-40B4-BE49-F238E27FC236}">
                    <a16:creationId xmlns:a16="http://schemas.microsoft.com/office/drawing/2014/main" id="{FAF3F107-E1C7-D914-4813-F553EF791AFD}"/>
                  </a:ext>
                </a:extLst>
              </p:cNvPr>
              <p:cNvPicPr/>
              <p:nvPr/>
            </p:nvPicPr>
            <p:blipFill>
              <a:blip r:embed="rId5"/>
              <a:stretch>
                <a:fillRect/>
              </a:stretch>
            </p:blipFill>
            <p:spPr>
              <a:xfrm>
                <a:off x="6512269" y="573382"/>
                <a:ext cx="42444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A25C9368-8D43-12AA-3B8B-3594E3F2E8A4}"/>
                  </a:ext>
                </a:extLst>
              </p14:cNvPr>
              <p14:cNvContentPartPr/>
              <p14:nvPr/>
            </p14:nvContentPartPr>
            <p14:xfrm>
              <a:off x="5562949" y="556102"/>
              <a:ext cx="334080" cy="606600"/>
            </p14:xfrm>
          </p:contentPart>
        </mc:Choice>
        <mc:Fallback>
          <p:pic>
            <p:nvPicPr>
              <p:cNvPr id="3" name="Freihand 2">
                <a:extLst>
                  <a:ext uri="{FF2B5EF4-FFF2-40B4-BE49-F238E27FC236}">
                    <a16:creationId xmlns:a16="http://schemas.microsoft.com/office/drawing/2014/main" id="{A25C9368-8D43-12AA-3B8B-3594E3F2E8A4}"/>
                  </a:ext>
                </a:extLst>
              </p:cNvPr>
              <p:cNvPicPr/>
              <p:nvPr/>
            </p:nvPicPr>
            <p:blipFill>
              <a:blip r:embed="rId7"/>
              <a:stretch>
                <a:fillRect/>
              </a:stretch>
            </p:blipFill>
            <p:spPr>
              <a:xfrm>
                <a:off x="5553949" y="547462"/>
                <a:ext cx="351720" cy="624240"/>
              </a:xfrm>
              <a:prstGeom prst="rect">
                <a:avLst/>
              </a:prstGeom>
            </p:spPr>
          </p:pic>
        </mc:Fallback>
      </mc:AlternateContent>
      <p:grpSp>
        <p:nvGrpSpPr>
          <p:cNvPr id="12" name="Gruppieren 11">
            <a:extLst>
              <a:ext uri="{FF2B5EF4-FFF2-40B4-BE49-F238E27FC236}">
                <a16:creationId xmlns:a16="http://schemas.microsoft.com/office/drawing/2014/main" id="{33F49A37-8D4A-6A6D-01DB-5ACA8D340965}"/>
              </a:ext>
            </a:extLst>
          </p:cNvPr>
          <p:cNvGrpSpPr/>
          <p:nvPr/>
        </p:nvGrpSpPr>
        <p:grpSpPr>
          <a:xfrm>
            <a:off x="3872029" y="2554102"/>
            <a:ext cx="5049720" cy="784080"/>
            <a:chOff x="3872029" y="2554102"/>
            <a:chExt cx="5049720" cy="784080"/>
          </a:xfrm>
        </p:grpSpPr>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1BB47809-3AB4-6BB9-FA09-226BCCC87096}"/>
                    </a:ext>
                  </a:extLst>
                </p14:cNvPr>
                <p14:cNvContentPartPr/>
                <p14:nvPr/>
              </p14:nvContentPartPr>
              <p14:xfrm>
                <a:off x="3872029" y="2554102"/>
                <a:ext cx="3127680" cy="36000"/>
              </p14:xfrm>
            </p:contentPart>
          </mc:Choice>
          <mc:Fallback>
            <p:pic>
              <p:nvPicPr>
                <p:cNvPr id="10" name="Freihand 9">
                  <a:extLst>
                    <a:ext uri="{FF2B5EF4-FFF2-40B4-BE49-F238E27FC236}">
                      <a16:creationId xmlns:a16="http://schemas.microsoft.com/office/drawing/2014/main" id="{1BB47809-3AB4-6BB9-FA09-226BCCC87096}"/>
                    </a:ext>
                  </a:extLst>
                </p:cNvPr>
                <p:cNvPicPr/>
                <p:nvPr/>
              </p:nvPicPr>
              <p:blipFill>
                <a:blip r:embed="rId9"/>
                <a:stretch>
                  <a:fillRect/>
                </a:stretch>
              </p:blipFill>
              <p:spPr>
                <a:xfrm>
                  <a:off x="3863029" y="2545102"/>
                  <a:ext cx="3145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456649B1-B5C3-5E24-8AB5-B2E59DD6E393}"/>
                    </a:ext>
                  </a:extLst>
                </p14:cNvPr>
                <p14:cNvContentPartPr/>
                <p14:nvPr/>
              </p14:nvContentPartPr>
              <p14:xfrm>
                <a:off x="7410469" y="2652382"/>
                <a:ext cx="1511280" cy="685800"/>
              </p14:xfrm>
            </p:contentPart>
          </mc:Choice>
          <mc:Fallback>
            <p:pic>
              <p:nvPicPr>
                <p:cNvPr id="11" name="Freihand 10">
                  <a:extLst>
                    <a:ext uri="{FF2B5EF4-FFF2-40B4-BE49-F238E27FC236}">
                      <a16:creationId xmlns:a16="http://schemas.microsoft.com/office/drawing/2014/main" id="{456649B1-B5C3-5E24-8AB5-B2E59DD6E393}"/>
                    </a:ext>
                  </a:extLst>
                </p:cNvPr>
                <p:cNvPicPr/>
                <p:nvPr/>
              </p:nvPicPr>
              <p:blipFill>
                <a:blip r:embed="rId11"/>
                <a:stretch>
                  <a:fillRect/>
                </a:stretch>
              </p:blipFill>
              <p:spPr>
                <a:xfrm>
                  <a:off x="7401829" y="2643382"/>
                  <a:ext cx="1528920" cy="70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2EECD94C-CE35-5DD3-0D71-40EA4A3CCC58}"/>
                  </a:ext>
                </a:extLst>
              </p14:cNvPr>
              <p14:cNvContentPartPr/>
              <p14:nvPr/>
            </p14:nvContentPartPr>
            <p14:xfrm>
              <a:off x="7787389" y="2528902"/>
              <a:ext cx="939600" cy="729360"/>
            </p14:xfrm>
          </p:contentPart>
        </mc:Choice>
        <mc:Fallback>
          <p:pic>
            <p:nvPicPr>
              <p:cNvPr id="13" name="Freihand 12">
                <a:extLst>
                  <a:ext uri="{FF2B5EF4-FFF2-40B4-BE49-F238E27FC236}">
                    <a16:creationId xmlns:a16="http://schemas.microsoft.com/office/drawing/2014/main" id="{2EECD94C-CE35-5DD3-0D71-40EA4A3CCC58}"/>
                  </a:ext>
                </a:extLst>
              </p:cNvPr>
              <p:cNvPicPr/>
              <p:nvPr/>
            </p:nvPicPr>
            <p:blipFill>
              <a:blip r:embed="rId13"/>
              <a:stretch>
                <a:fillRect/>
              </a:stretch>
            </p:blipFill>
            <p:spPr>
              <a:xfrm>
                <a:off x="7778749" y="2520262"/>
                <a:ext cx="957240" cy="747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17BD3BC5-1D98-4FFB-99EC-43ADC686455E}"/>
                  </a:ext>
                </a:extLst>
              </p14:cNvPr>
              <p14:cNvContentPartPr/>
              <p14:nvPr/>
            </p14:nvContentPartPr>
            <p14:xfrm>
              <a:off x="4662589" y="3837862"/>
              <a:ext cx="698760" cy="598680"/>
            </p14:xfrm>
          </p:contentPart>
        </mc:Choice>
        <mc:Fallback>
          <p:pic>
            <p:nvPicPr>
              <p:cNvPr id="14" name="Freihand 13">
                <a:extLst>
                  <a:ext uri="{FF2B5EF4-FFF2-40B4-BE49-F238E27FC236}">
                    <a16:creationId xmlns:a16="http://schemas.microsoft.com/office/drawing/2014/main" id="{17BD3BC5-1D98-4FFB-99EC-43ADC686455E}"/>
                  </a:ext>
                </a:extLst>
              </p:cNvPr>
              <p:cNvPicPr/>
              <p:nvPr/>
            </p:nvPicPr>
            <p:blipFill>
              <a:blip r:embed="rId15"/>
              <a:stretch>
                <a:fillRect/>
              </a:stretch>
            </p:blipFill>
            <p:spPr>
              <a:xfrm>
                <a:off x="4653589" y="3829222"/>
                <a:ext cx="71640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C09DECA4-9570-BDDB-546E-C1B38C969DD3}"/>
                  </a:ext>
                </a:extLst>
              </p14:cNvPr>
              <p14:cNvContentPartPr/>
              <p14:nvPr/>
            </p14:nvContentPartPr>
            <p14:xfrm>
              <a:off x="2578909" y="5986702"/>
              <a:ext cx="4343760" cy="852840"/>
            </p14:xfrm>
          </p:contentPart>
        </mc:Choice>
        <mc:Fallback>
          <p:pic>
            <p:nvPicPr>
              <p:cNvPr id="15" name="Freihand 14">
                <a:extLst>
                  <a:ext uri="{FF2B5EF4-FFF2-40B4-BE49-F238E27FC236}">
                    <a16:creationId xmlns:a16="http://schemas.microsoft.com/office/drawing/2014/main" id="{C09DECA4-9570-BDDB-546E-C1B38C969DD3}"/>
                  </a:ext>
                </a:extLst>
              </p:cNvPr>
              <p:cNvPicPr/>
              <p:nvPr/>
            </p:nvPicPr>
            <p:blipFill>
              <a:blip r:embed="rId17"/>
              <a:stretch>
                <a:fillRect/>
              </a:stretch>
            </p:blipFill>
            <p:spPr>
              <a:xfrm>
                <a:off x="2570269" y="5977702"/>
                <a:ext cx="4361400" cy="870480"/>
              </a:xfrm>
              <a:prstGeom prst="rect">
                <a:avLst/>
              </a:prstGeom>
            </p:spPr>
          </p:pic>
        </mc:Fallback>
      </mc:AlternateContent>
      <p:grpSp>
        <p:nvGrpSpPr>
          <p:cNvPr id="18" name="Gruppieren 17">
            <a:extLst>
              <a:ext uri="{FF2B5EF4-FFF2-40B4-BE49-F238E27FC236}">
                <a16:creationId xmlns:a16="http://schemas.microsoft.com/office/drawing/2014/main" id="{A751C669-4B93-13F2-4D43-A3A677EED1E2}"/>
              </a:ext>
            </a:extLst>
          </p:cNvPr>
          <p:cNvGrpSpPr/>
          <p:nvPr/>
        </p:nvGrpSpPr>
        <p:grpSpPr>
          <a:xfrm>
            <a:off x="6380149" y="3338902"/>
            <a:ext cx="3319560" cy="2683440"/>
            <a:chOff x="6380149" y="3338902"/>
            <a:chExt cx="3319560" cy="2683440"/>
          </a:xfrm>
        </p:grpSpPr>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0C04418C-55D2-3ECC-EB44-7A1A4C2781A1}"/>
                    </a:ext>
                  </a:extLst>
                </p14:cNvPr>
                <p14:cNvContentPartPr/>
                <p14:nvPr/>
              </p14:nvContentPartPr>
              <p14:xfrm>
                <a:off x="6492469" y="3338902"/>
                <a:ext cx="3207240" cy="2674440"/>
              </p14:xfrm>
            </p:contentPart>
          </mc:Choice>
          <mc:Fallback>
            <p:pic>
              <p:nvPicPr>
                <p:cNvPr id="16" name="Freihand 15">
                  <a:extLst>
                    <a:ext uri="{FF2B5EF4-FFF2-40B4-BE49-F238E27FC236}">
                      <a16:creationId xmlns:a16="http://schemas.microsoft.com/office/drawing/2014/main" id="{0C04418C-55D2-3ECC-EB44-7A1A4C2781A1}"/>
                    </a:ext>
                  </a:extLst>
                </p:cNvPr>
                <p:cNvPicPr/>
                <p:nvPr/>
              </p:nvPicPr>
              <p:blipFill>
                <a:blip r:embed="rId19"/>
                <a:stretch>
                  <a:fillRect/>
                </a:stretch>
              </p:blipFill>
              <p:spPr>
                <a:xfrm>
                  <a:off x="6483469" y="3329902"/>
                  <a:ext cx="3224880" cy="2692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309DF525-1611-E129-515F-EA880EF402AC}"/>
                    </a:ext>
                  </a:extLst>
                </p14:cNvPr>
                <p14:cNvContentPartPr/>
                <p14:nvPr/>
              </p14:nvContentPartPr>
              <p14:xfrm>
                <a:off x="6380149" y="5637862"/>
                <a:ext cx="328320" cy="384480"/>
              </p14:xfrm>
            </p:contentPart>
          </mc:Choice>
          <mc:Fallback>
            <p:pic>
              <p:nvPicPr>
                <p:cNvPr id="17" name="Freihand 16">
                  <a:extLst>
                    <a:ext uri="{FF2B5EF4-FFF2-40B4-BE49-F238E27FC236}">
                      <a16:creationId xmlns:a16="http://schemas.microsoft.com/office/drawing/2014/main" id="{309DF525-1611-E129-515F-EA880EF402AC}"/>
                    </a:ext>
                  </a:extLst>
                </p:cNvPr>
                <p:cNvPicPr/>
                <p:nvPr/>
              </p:nvPicPr>
              <p:blipFill>
                <a:blip r:embed="rId21"/>
                <a:stretch>
                  <a:fillRect/>
                </a:stretch>
              </p:blipFill>
              <p:spPr>
                <a:xfrm>
                  <a:off x="6371509" y="5629222"/>
                  <a:ext cx="345960" cy="402120"/>
                </a:xfrm>
                <a:prstGeom prst="rect">
                  <a:avLst/>
                </a:prstGeom>
              </p:spPr>
            </p:pic>
          </mc:Fallback>
        </mc:AlternateContent>
      </p:grpSp>
      <p:grpSp>
        <p:nvGrpSpPr>
          <p:cNvPr id="46" name="Gruppieren 45">
            <a:extLst>
              <a:ext uri="{FF2B5EF4-FFF2-40B4-BE49-F238E27FC236}">
                <a16:creationId xmlns:a16="http://schemas.microsoft.com/office/drawing/2014/main" id="{6F4212B9-F187-8181-3065-57FA9C5A3C84}"/>
              </a:ext>
            </a:extLst>
          </p:cNvPr>
          <p:cNvGrpSpPr/>
          <p:nvPr/>
        </p:nvGrpSpPr>
        <p:grpSpPr>
          <a:xfrm>
            <a:off x="9753709" y="2452582"/>
            <a:ext cx="2201400" cy="1466640"/>
            <a:chOff x="9753709" y="2452582"/>
            <a:chExt cx="2201400" cy="1466640"/>
          </a:xfrm>
        </p:grpSpPr>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D13E0992-CBBF-F32E-495F-2DE80CC88E01}"/>
                    </a:ext>
                  </a:extLst>
                </p14:cNvPr>
                <p14:cNvContentPartPr/>
                <p14:nvPr/>
              </p14:nvContentPartPr>
              <p14:xfrm>
                <a:off x="9753709" y="2792782"/>
                <a:ext cx="141120" cy="246600"/>
              </p14:xfrm>
            </p:contentPart>
          </mc:Choice>
          <mc:Fallback>
            <p:pic>
              <p:nvPicPr>
                <p:cNvPr id="19" name="Freihand 18">
                  <a:extLst>
                    <a:ext uri="{FF2B5EF4-FFF2-40B4-BE49-F238E27FC236}">
                      <a16:creationId xmlns:a16="http://schemas.microsoft.com/office/drawing/2014/main" id="{D13E0992-CBBF-F32E-495F-2DE80CC88E01}"/>
                    </a:ext>
                  </a:extLst>
                </p:cNvPr>
                <p:cNvPicPr/>
                <p:nvPr/>
              </p:nvPicPr>
              <p:blipFill>
                <a:blip r:embed="rId23"/>
                <a:stretch>
                  <a:fillRect/>
                </a:stretch>
              </p:blipFill>
              <p:spPr>
                <a:xfrm>
                  <a:off x="9744709" y="2784142"/>
                  <a:ext cx="1587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3180D19D-BE58-F58E-9B79-683DA368AC96}"/>
                    </a:ext>
                  </a:extLst>
                </p14:cNvPr>
                <p14:cNvContentPartPr/>
                <p14:nvPr/>
              </p14:nvContentPartPr>
              <p14:xfrm>
                <a:off x="9960709" y="2852902"/>
                <a:ext cx="97920" cy="103680"/>
              </p14:xfrm>
            </p:contentPart>
          </mc:Choice>
          <mc:Fallback>
            <p:pic>
              <p:nvPicPr>
                <p:cNvPr id="20" name="Freihand 19">
                  <a:extLst>
                    <a:ext uri="{FF2B5EF4-FFF2-40B4-BE49-F238E27FC236}">
                      <a16:creationId xmlns:a16="http://schemas.microsoft.com/office/drawing/2014/main" id="{3180D19D-BE58-F58E-9B79-683DA368AC96}"/>
                    </a:ext>
                  </a:extLst>
                </p:cNvPr>
                <p:cNvPicPr/>
                <p:nvPr/>
              </p:nvPicPr>
              <p:blipFill>
                <a:blip r:embed="rId25"/>
                <a:stretch>
                  <a:fillRect/>
                </a:stretch>
              </p:blipFill>
              <p:spPr>
                <a:xfrm>
                  <a:off x="9952069" y="2844262"/>
                  <a:ext cx="115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DD05B0F0-142D-B236-7A87-B15E9A213C26}"/>
                    </a:ext>
                  </a:extLst>
                </p14:cNvPr>
                <p14:cNvContentPartPr/>
                <p14:nvPr/>
              </p14:nvContentPartPr>
              <p14:xfrm>
                <a:off x="10103989" y="2822302"/>
                <a:ext cx="111240" cy="133560"/>
              </p14:xfrm>
            </p:contentPart>
          </mc:Choice>
          <mc:Fallback>
            <p:pic>
              <p:nvPicPr>
                <p:cNvPr id="21" name="Freihand 20">
                  <a:extLst>
                    <a:ext uri="{FF2B5EF4-FFF2-40B4-BE49-F238E27FC236}">
                      <a16:creationId xmlns:a16="http://schemas.microsoft.com/office/drawing/2014/main" id="{DD05B0F0-142D-B236-7A87-B15E9A213C26}"/>
                    </a:ext>
                  </a:extLst>
                </p:cNvPr>
                <p:cNvPicPr/>
                <p:nvPr/>
              </p:nvPicPr>
              <p:blipFill>
                <a:blip r:embed="rId27"/>
                <a:stretch>
                  <a:fillRect/>
                </a:stretch>
              </p:blipFill>
              <p:spPr>
                <a:xfrm>
                  <a:off x="10094989" y="2813662"/>
                  <a:ext cx="128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A26F04FF-7480-E9C9-50EB-5C380233B192}"/>
                    </a:ext>
                  </a:extLst>
                </p14:cNvPr>
                <p14:cNvContentPartPr/>
                <p14:nvPr/>
              </p14:nvContentPartPr>
              <p14:xfrm>
                <a:off x="10290109" y="2627902"/>
                <a:ext cx="288720" cy="279360"/>
              </p14:xfrm>
            </p:contentPart>
          </mc:Choice>
          <mc:Fallback>
            <p:pic>
              <p:nvPicPr>
                <p:cNvPr id="22" name="Freihand 21">
                  <a:extLst>
                    <a:ext uri="{FF2B5EF4-FFF2-40B4-BE49-F238E27FC236}">
                      <a16:creationId xmlns:a16="http://schemas.microsoft.com/office/drawing/2014/main" id="{A26F04FF-7480-E9C9-50EB-5C380233B192}"/>
                    </a:ext>
                  </a:extLst>
                </p:cNvPr>
                <p:cNvPicPr/>
                <p:nvPr/>
              </p:nvPicPr>
              <p:blipFill>
                <a:blip r:embed="rId29"/>
                <a:stretch>
                  <a:fillRect/>
                </a:stretch>
              </p:blipFill>
              <p:spPr>
                <a:xfrm>
                  <a:off x="10281469" y="2618902"/>
                  <a:ext cx="3063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20F71F4F-4A77-2CF1-DC67-314090433F1A}"/>
                    </a:ext>
                  </a:extLst>
                </p14:cNvPr>
                <p14:cNvContentPartPr/>
                <p14:nvPr/>
              </p14:nvContentPartPr>
              <p14:xfrm>
                <a:off x="10627069" y="2767222"/>
                <a:ext cx="143640" cy="107640"/>
              </p14:xfrm>
            </p:contentPart>
          </mc:Choice>
          <mc:Fallback>
            <p:pic>
              <p:nvPicPr>
                <p:cNvPr id="23" name="Freihand 22">
                  <a:extLst>
                    <a:ext uri="{FF2B5EF4-FFF2-40B4-BE49-F238E27FC236}">
                      <a16:creationId xmlns:a16="http://schemas.microsoft.com/office/drawing/2014/main" id="{20F71F4F-4A77-2CF1-DC67-314090433F1A}"/>
                    </a:ext>
                  </a:extLst>
                </p:cNvPr>
                <p:cNvPicPr/>
                <p:nvPr/>
              </p:nvPicPr>
              <p:blipFill>
                <a:blip r:embed="rId31"/>
                <a:stretch>
                  <a:fillRect/>
                </a:stretch>
              </p:blipFill>
              <p:spPr>
                <a:xfrm>
                  <a:off x="10618429" y="2758222"/>
                  <a:ext cx="161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3047646E-73EA-9F91-4BA4-99983931303C}"/>
                    </a:ext>
                  </a:extLst>
                </p14:cNvPr>
                <p14:cNvContentPartPr/>
                <p14:nvPr/>
              </p14:nvContentPartPr>
              <p14:xfrm>
                <a:off x="10804909" y="2720782"/>
                <a:ext cx="158760" cy="96120"/>
              </p14:xfrm>
            </p:contentPart>
          </mc:Choice>
          <mc:Fallback>
            <p:pic>
              <p:nvPicPr>
                <p:cNvPr id="24" name="Freihand 23">
                  <a:extLst>
                    <a:ext uri="{FF2B5EF4-FFF2-40B4-BE49-F238E27FC236}">
                      <a16:creationId xmlns:a16="http://schemas.microsoft.com/office/drawing/2014/main" id="{3047646E-73EA-9F91-4BA4-99983931303C}"/>
                    </a:ext>
                  </a:extLst>
                </p:cNvPr>
                <p:cNvPicPr/>
                <p:nvPr/>
              </p:nvPicPr>
              <p:blipFill>
                <a:blip r:embed="rId33"/>
                <a:stretch>
                  <a:fillRect/>
                </a:stretch>
              </p:blipFill>
              <p:spPr>
                <a:xfrm>
                  <a:off x="10795909" y="2712142"/>
                  <a:ext cx="176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18CC53F0-CEF3-E396-47E5-796D722B1FE8}"/>
                    </a:ext>
                  </a:extLst>
                </p14:cNvPr>
                <p14:cNvContentPartPr/>
                <p14:nvPr/>
              </p14:nvContentPartPr>
              <p14:xfrm>
                <a:off x="10964389" y="2702062"/>
                <a:ext cx="105480" cy="109440"/>
              </p14:xfrm>
            </p:contentPart>
          </mc:Choice>
          <mc:Fallback>
            <p:pic>
              <p:nvPicPr>
                <p:cNvPr id="25" name="Freihand 24">
                  <a:extLst>
                    <a:ext uri="{FF2B5EF4-FFF2-40B4-BE49-F238E27FC236}">
                      <a16:creationId xmlns:a16="http://schemas.microsoft.com/office/drawing/2014/main" id="{18CC53F0-CEF3-E396-47E5-796D722B1FE8}"/>
                    </a:ext>
                  </a:extLst>
                </p:cNvPr>
                <p:cNvPicPr/>
                <p:nvPr/>
              </p:nvPicPr>
              <p:blipFill>
                <a:blip r:embed="rId35"/>
                <a:stretch>
                  <a:fillRect/>
                </a:stretch>
              </p:blipFill>
              <p:spPr>
                <a:xfrm>
                  <a:off x="10955389" y="2693422"/>
                  <a:ext cx="123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7E708DAB-8693-49B8-14A7-FBB012B80ED4}"/>
                    </a:ext>
                  </a:extLst>
                </p14:cNvPr>
                <p14:cNvContentPartPr/>
                <p14:nvPr/>
              </p14:nvContentPartPr>
              <p14:xfrm>
                <a:off x="11147989" y="2654902"/>
                <a:ext cx="130320" cy="159480"/>
              </p14:xfrm>
            </p:contentPart>
          </mc:Choice>
          <mc:Fallback>
            <p:pic>
              <p:nvPicPr>
                <p:cNvPr id="26" name="Freihand 25">
                  <a:extLst>
                    <a:ext uri="{FF2B5EF4-FFF2-40B4-BE49-F238E27FC236}">
                      <a16:creationId xmlns:a16="http://schemas.microsoft.com/office/drawing/2014/main" id="{7E708DAB-8693-49B8-14A7-FBB012B80ED4}"/>
                    </a:ext>
                  </a:extLst>
                </p:cNvPr>
                <p:cNvPicPr/>
                <p:nvPr/>
              </p:nvPicPr>
              <p:blipFill>
                <a:blip r:embed="rId37"/>
                <a:stretch>
                  <a:fillRect/>
                </a:stretch>
              </p:blipFill>
              <p:spPr>
                <a:xfrm>
                  <a:off x="11139349" y="2646262"/>
                  <a:ext cx="147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2E777390-7E67-64CB-5A49-6C7528250064}"/>
                    </a:ext>
                  </a:extLst>
                </p14:cNvPr>
                <p14:cNvContentPartPr/>
                <p14:nvPr/>
              </p14:nvContentPartPr>
              <p14:xfrm>
                <a:off x="11209549" y="2659222"/>
                <a:ext cx="95040" cy="141480"/>
              </p14:xfrm>
            </p:contentPart>
          </mc:Choice>
          <mc:Fallback>
            <p:pic>
              <p:nvPicPr>
                <p:cNvPr id="27" name="Freihand 26">
                  <a:extLst>
                    <a:ext uri="{FF2B5EF4-FFF2-40B4-BE49-F238E27FC236}">
                      <a16:creationId xmlns:a16="http://schemas.microsoft.com/office/drawing/2014/main" id="{2E777390-7E67-64CB-5A49-6C7528250064}"/>
                    </a:ext>
                  </a:extLst>
                </p:cNvPr>
                <p:cNvPicPr/>
                <p:nvPr/>
              </p:nvPicPr>
              <p:blipFill>
                <a:blip r:embed="rId39"/>
                <a:stretch>
                  <a:fillRect/>
                </a:stretch>
              </p:blipFill>
              <p:spPr>
                <a:xfrm>
                  <a:off x="11200909" y="2650222"/>
                  <a:ext cx="1126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E94D731E-3EE6-5DAA-0717-B0C12B0977C6}"/>
                    </a:ext>
                  </a:extLst>
                </p14:cNvPr>
                <p14:cNvContentPartPr/>
                <p14:nvPr/>
              </p14:nvContentPartPr>
              <p14:xfrm>
                <a:off x="11356429" y="2452582"/>
                <a:ext cx="340920" cy="307440"/>
              </p14:xfrm>
            </p:contentPart>
          </mc:Choice>
          <mc:Fallback>
            <p:pic>
              <p:nvPicPr>
                <p:cNvPr id="28" name="Freihand 27">
                  <a:extLst>
                    <a:ext uri="{FF2B5EF4-FFF2-40B4-BE49-F238E27FC236}">
                      <a16:creationId xmlns:a16="http://schemas.microsoft.com/office/drawing/2014/main" id="{E94D731E-3EE6-5DAA-0717-B0C12B0977C6}"/>
                    </a:ext>
                  </a:extLst>
                </p:cNvPr>
                <p:cNvPicPr/>
                <p:nvPr/>
              </p:nvPicPr>
              <p:blipFill>
                <a:blip r:embed="rId41"/>
                <a:stretch>
                  <a:fillRect/>
                </a:stretch>
              </p:blipFill>
              <p:spPr>
                <a:xfrm>
                  <a:off x="11347789" y="2443582"/>
                  <a:ext cx="35856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19BE538D-97B9-70DA-242B-A196BFAC8EC4}"/>
                    </a:ext>
                  </a:extLst>
                </p14:cNvPr>
                <p14:cNvContentPartPr/>
                <p14:nvPr/>
              </p14:nvContentPartPr>
              <p14:xfrm>
                <a:off x="9924709" y="3213982"/>
                <a:ext cx="255960" cy="274320"/>
              </p14:xfrm>
            </p:contentPart>
          </mc:Choice>
          <mc:Fallback>
            <p:pic>
              <p:nvPicPr>
                <p:cNvPr id="29" name="Freihand 28">
                  <a:extLst>
                    <a:ext uri="{FF2B5EF4-FFF2-40B4-BE49-F238E27FC236}">
                      <a16:creationId xmlns:a16="http://schemas.microsoft.com/office/drawing/2014/main" id="{19BE538D-97B9-70DA-242B-A196BFAC8EC4}"/>
                    </a:ext>
                  </a:extLst>
                </p:cNvPr>
                <p:cNvPicPr/>
                <p:nvPr/>
              </p:nvPicPr>
              <p:blipFill>
                <a:blip r:embed="rId43"/>
                <a:stretch>
                  <a:fillRect/>
                </a:stretch>
              </p:blipFill>
              <p:spPr>
                <a:xfrm>
                  <a:off x="9915709" y="3205342"/>
                  <a:ext cx="2736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F77EB7E6-61B3-5D2C-4902-043F84DAB424}"/>
                    </a:ext>
                  </a:extLst>
                </p14:cNvPr>
                <p14:cNvContentPartPr/>
                <p14:nvPr/>
              </p14:nvContentPartPr>
              <p14:xfrm>
                <a:off x="10259869" y="3081862"/>
                <a:ext cx="351720" cy="297360"/>
              </p14:xfrm>
            </p:contentPart>
          </mc:Choice>
          <mc:Fallback>
            <p:pic>
              <p:nvPicPr>
                <p:cNvPr id="31" name="Freihand 30">
                  <a:extLst>
                    <a:ext uri="{FF2B5EF4-FFF2-40B4-BE49-F238E27FC236}">
                      <a16:creationId xmlns:a16="http://schemas.microsoft.com/office/drawing/2014/main" id="{F77EB7E6-61B3-5D2C-4902-043F84DAB424}"/>
                    </a:ext>
                  </a:extLst>
                </p:cNvPr>
                <p:cNvPicPr/>
                <p:nvPr/>
              </p:nvPicPr>
              <p:blipFill>
                <a:blip r:embed="rId45"/>
                <a:stretch>
                  <a:fillRect/>
                </a:stretch>
              </p:blipFill>
              <p:spPr>
                <a:xfrm>
                  <a:off x="10250869" y="3072862"/>
                  <a:ext cx="36936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1BEA6CB9-DB0B-784B-4F48-6B28E45CC587}"/>
                    </a:ext>
                  </a:extLst>
                </p14:cNvPr>
                <p14:cNvContentPartPr/>
                <p14:nvPr/>
              </p14:nvContentPartPr>
              <p14:xfrm>
                <a:off x="10622029" y="3105262"/>
                <a:ext cx="178920" cy="196560"/>
              </p14:xfrm>
            </p:contentPart>
          </mc:Choice>
          <mc:Fallback>
            <p:pic>
              <p:nvPicPr>
                <p:cNvPr id="33" name="Freihand 32">
                  <a:extLst>
                    <a:ext uri="{FF2B5EF4-FFF2-40B4-BE49-F238E27FC236}">
                      <a16:creationId xmlns:a16="http://schemas.microsoft.com/office/drawing/2014/main" id="{1BEA6CB9-DB0B-784B-4F48-6B28E45CC587}"/>
                    </a:ext>
                  </a:extLst>
                </p:cNvPr>
                <p:cNvPicPr/>
                <p:nvPr/>
              </p:nvPicPr>
              <p:blipFill>
                <a:blip r:embed="rId47"/>
                <a:stretch>
                  <a:fillRect/>
                </a:stretch>
              </p:blipFill>
              <p:spPr>
                <a:xfrm>
                  <a:off x="10613029" y="3096622"/>
                  <a:ext cx="196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6AE9D3A8-9B44-C5DB-F06B-31D86A9E17A6}"/>
                    </a:ext>
                  </a:extLst>
                </p14:cNvPr>
                <p14:cNvContentPartPr/>
                <p14:nvPr/>
              </p14:nvContentPartPr>
              <p14:xfrm>
                <a:off x="10881589" y="3190222"/>
                <a:ext cx="108360" cy="81360"/>
              </p14:xfrm>
            </p:contentPart>
          </mc:Choice>
          <mc:Fallback>
            <p:pic>
              <p:nvPicPr>
                <p:cNvPr id="34" name="Freihand 33">
                  <a:extLst>
                    <a:ext uri="{FF2B5EF4-FFF2-40B4-BE49-F238E27FC236}">
                      <a16:creationId xmlns:a16="http://schemas.microsoft.com/office/drawing/2014/main" id="{6AE9D3A8-9B44-C5DB-F06B-31D86A9E17A6}"/>
                    </a:ext>
                  </a:extLst>
                </p:cNvPr>
                <p:cNvPicPr/>
                <p:nvPr/>
              </p:nvPicPr>
              <p:blipFill>
                <a:blip r:embed="rId49"/>
                <a:stretch>
                  <a:fillRect/>
                </a:stretch>
              </p:blipFill>
              <p:spPr>
                <a:xfrm>
                  <a:off x="10872589" y="3181582"/>
                  <a:ext cx="126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D682FF3D-BEB8-A3C6-34BF-34CEA7897156}"/>
                    </a:ext>
                  </a:extLst>
                </p14:cNvPr>
                <p14:cNvContentPartPr/>
                <p14:nvPr/>
              </p14:nvContentPartPr>
              <p14:xfrm>
                <a:off x="11024869" y="3191662"/>
                <a:ext cx="78840" cy="56160"/>
              </p14:xfrm>
            </p:contentPart>
          </mc:Choice>
          <mc:Fallback>
            <p:pic>
              <p:nvPicPr>
                <p:cNvPr id="35" name="Freihand 34">
                  <a:extLst>
                    <a:ext uri="{FF2B5EF4-FFF2-40B4-BE49-F238E27FC236}">
                      <a16:creationId xmlns:a16="http://schemas.microsoft.com/office/drawing/2014/main" id="{D682FF3D-BEB8-A3C6-34BF-34CEA7897156}"/>
                    </a:ext>
                  </a:extLst>
                </p:cNvPr>
                <p:cNvPicPr/>
                <p:nvPr/>
              </p:nvPicPr>
              <p:blipFill>
                <a:blip r:embed="rId51"/>
                <a:stretch>
                  <a:fillRect/>
                </a:stretch>
              </p:blipFill>
              <p:spPr>
                <a:xfrm>
                  <a:off x="11016229" y="3182662"/>
                  <a:ext cx="96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97C2CEB9-1774-FBA7-D51A-B16AB81858EF}"/>
                    </a:ext>
                  </a:extLst>
                </p14:cNvPr>
                <p14:cNvContentPartPr/>
                <p14:nvPr/>
              </p14:nvContentPartPr>
              <p14:xfrm>
                <a:off x="11182549" y="3037582"/>
                <a:ext cx="115560" cy="200520"/>
              </p14:xfrm>
            </p:contentPart>
          </mc:Choice>
          <mc:Fallback>
            <p:pic>
              <p:nvPicPr>
                <p:cNvPr id="36" name="Freihand 35">
                  <a:extLst>
                    <a:ext uri="{FF2B5EF4-FFF2-40B4-BE49-F238E27FC236}">
                      <a16:creationId xmlns:a16="http://schemas.microsoft.com/office/drawing/2014/main" id="{97C2CEB9-1774-FBA7-D51A-B16AB81858EF}"/>
                    </a:ext>
                  </a:extLst>
                </p:cNvPr>
                <p:cNvPicPr/>
                <p:nvPr/>
              </p:nvPicPr>
              <p:blipFill>
                <a:blip r:embed="rId53"/>
                <a:stretch>
                  <a:fillRect/>
                </a:stretch>
              </p:blipFill>
              <p:spPr>
                <a:xfrm>
                  <a:off x="11173909" y="3028942"/>
                  <a:ext cx="1332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1AEC4EAE-59D9-1614-0D43-1038A551AE30}"/>
                    </a:ext>
                  </a:extLst>
                </p14:cNvPr>
                <p14:cNvContentPartPr/>
                <p14:nvPr/>
              </p14:nvContentPartPr>
              <p14:xfrm>
                <a:off x="11337349" y="3012742"/>
                <a:ext cx="150840" cy="275040"/>
              </p14:xfrm>
            </p:contentPart>
          </mc:Choice>
          <mc:Fallback>
            <p:pic>
              <p:nvPicPr>
                <p:cNvPr id="37" name="Freihand 36">
                  <a:extLst>
                    <a:ext uri="{FF2B5EF4-FFF2-40B4-BE49-F238E27FC236}">
                      <a16:creationId xmlns:a16="http://schemas.microsoft.com/office/drawing/2014/main" id="{1AEC4EAE-59D9-1614-0D43-1038A551AE30}"/>
                    </a:ext>
                  </a:extLst>
                </p:cNvPr>
                <p:cNvPicPr/>
                <p:nvPr/>
              </p:nvPicPr>
              <p:blipFill>
                <a:blip r:embed="rId55"/>
                <a:stretch>
                  <a:fillRect/>
                </a:stretch>
              </p:blipFill>
              <p:spPr>
                <a:xfrm>
                  <a:off x="11328349" y="3004102"/>
                  <a:ext cx="1684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C6ECF072-BBA8-55D0-E6A0-4CFE30BB53B0}"/>
                    </a:ext>
                  </a:extLst>
                </p14:cNvPr>
                <p14:cNvContentPartPr/>
                <p14:nvPr/>
              </p14:nvContentPartPr>
              <p14:xfrm>
                <a:off x="11467669" y="3031102"/>
                <a:ext cx="255600" cy="263520"/>
              </p14:xfrm>
            </p:contentPart>
          </mc:Choice>
          <mc:Fallback>
            <p:pic>
              <p:nvPicPr>
                <p:cNvPr id="38" name="Freihand 37">
                  <a:extLst>
                    <a:ext uri="{FF2B5EF4-FFF2-40B4-BE49-F238E27FC236}">
                      <a16:creationId xmlns:a16="http://schemas.microsoft.com/office/drawing/2014/main" id="{C6ECF072-BBA8-55D0-E6A0-4CFE30BB53B0}"/>
                    </a:ext>
                  </a:extLst>
                </p:cNvPr>
                <p:cNvPicPr/>
                <p:nvPr/>
              </p:nvPicPr>
              <p:blipFill>
                <a:blip r:embed="rId57"/>
                <a:stretch>
                  <a:fillRect/>
                </a:stretch>
              </p:blipFill>
              <p:spPr>
                <a:xfrm>
                  <a:off x="11458669" y="3022462"/>
                  <a:ext cx="2732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F1E425B3-288F-82BD-D0AF-E361EB6D3674}"/>
                    </a:ext>
                  </a:extLst>
                </p14:cNvPr>
                <p14:cNvContentPartPr/>
                <p14:nvPr/>
              </p14:nvContentPartPr>
              <p14:xfrm>
                <a:off x="11873389" y="3025702"/>
                <a:ext cx="81720" cy="5040"/>
              </p14:xfrm>
            </p:contentPart>
          </mc:Choice>
          <mc:Fallback>
            <p:pic>
              <p:nvPicPr>
                <p:cNvPr id="40" name="Freihand 39">
                  <a:extLst>
                    <a:ext uri="{FF2B5EF4-FFF2-40B4-BE49-F238E27FC236}">
                      <a16:creationId xmlns:a16="http://schemas.microsoft.com/office/drawing/2014/main" id="{F1E425B3-288F-82BD-D0AF-E361EB6D3674}"/>
                    </a:ext>
                  </a:extLst>
                </p:cNvPr>
                <p:cNvPicPr/>
                <p:nvPr/>
              </p:nvPicPr>
              <p:blipFill>
                <a:blip r:embed="rId59"/>
                <a:stretch>
                  <a:fillRect/>
                </a:stretch>
              </p:blipFill>
              <p:spPr>
                <a:xfrm>
                  <a:off x="11864389" y="3016702"/>
                  <a:ext cx="99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9BF6005C-AC66-4DC7-AF07-FDD766506231}"/>
                    </a:ext>
                  </a:extLst>
                </p14:cNvPr>
                <p14:cNvContentPartPr/>
                <p14:nvPr/>
              </p14:nvContentPartPr>
              <p14:xfrm>
                <a:off x="10318909" y="3541582"/>
                <a:ext cx="334800" cy="377640"/>
              </p14:xfrm>
            </p:contentPart>
          </mc:Choice>
          <mc:Fallback>
            <p:pic>
              <p:nvPicPr>
                <p:cNvPr id="42" name="Freihand 41">
                  <a:extLst>
                    <a:ext uri="{FF2B5EF4-FFF2-40B4-BE49-F238E27FC236}">
                      <a16:creationId xmlns:a16="http://schemas.microsoft.com/office/drawing/2014/main" id="{9BF6005C-AC66-4DC7-AF07-FDD766506231}"/>
                    </a:ext>
                  </a:extLst>
                </p:cNvPr>
                <p:cNvPicPr/>
                <p:nvPr/>
              </p:nvPicPr>
              <p:blipFill>
                <a:blip r:embed="rId61"/>
                <a:stretch>
                  <a:fillRect/>
                </a:stretch>
              </p:blipFill>
              <p:spPr>
                <a:xfrm>
                  <a:off x="10310269" y="3532582"/>
                  <a:ext cx="35244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F3DFDF64-C37A-6DEE-3B91-686A901B42B6}"/>
                    </a:ext>
                  </a:extLst>
                </p14:cNvPr>
                <p14:cNvContentPartPr/>
                <p14:nvPr/>
              </p14:nvContentPartPr>
              <p14:xfrm>
                <a:off x="10673149" y="3455182"/>
                <a:ext cx="421920" cy="266760"/>
              </p14:xfrm>
            </p:contentPart>
          </mc:Choice>
          <mc:Fallback>
            <p:pic>
              <p:nvPicPr>
                <p:cNvPr id="43" name="Freihand 42">
                  <a:extLst>
                    <a:ext uri="{FF2B5EF4-FFF2-40B4-BE49-F238E27FC236}">
                      <a16:creationId xmlns:a16="http://schemas.microsoft.com/office/drawing/2014/main" id="{F3DFDF64-C37A-6DEE-3B91-686A901B42B6}"/>
                    </a:ext>
                  </a:extLst>
                </p:cNvPr>
                <p:cNvPicPr/>
                <p:nvPr/>
              </p:nvPicPr>
              <p:blipFill>
                <a:blip r:embed="rId63"/>
                <a:stretch>
                  <a:fillRect/>
                </a:stretch>
              </p:blipFill>
              <p:spPr>
                <a:xfrm>
                  <a:off x="10664509" y="3446542"/>
                  <a:ext cx="4395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FC764C44-6BF3-123B-E788-08533F8F78D2}"/>
                    </a:ext>
                  </a:extLst>
                </p14:cNvPr>
                <p14:cNvContentPartPr/>
                <p14:nvPr/>
              </p14:nvContentPartPr>
              <p14:xfrm>
                <a:off x="11065909" y="3424942"/>
                <a:ext cx="77760" cy="60840"/>
              </p14:xfrm>
            </p:contentPart>
          </mc:Choice>
          <mc:Fallback>
            <p:pic>
              <p:nvPicPr>
                <p:cNvPr id="44" name="Freihand 43">
                  <a:extLst>
                    <a:ext uri="{FF2B5EF4-FFF2-40B4-BE49-F238E27FC236}">
                      <a16:creationId xmlns:a16="http://schemas.microsoft.com/office/drawing/2014/main" id="{FC764C44-6BF3-123B-E788-08533F8F78D2}"/>
                    </a:ext>
                  </a:extLst>
                </p:cNvPr>
                <p:cNvPicPr/>
                <p:nvPr/>
              </p:nvPicPr>
              <p:blipFill>
                <a:blip r:embed="rId65"/>
                <a:stretch>
                  <a:fillRect/>
                </a:stretch>
              </p:blipFill>
              <p:spPr>
                <a:xfrm>
                  <a:off x="11056909" y="3416302"/>
                  <a:ext cx="95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AD6441EC-A325-31B7-77A8-18D933281FC9}"/>
                    </a:ext>
                  </a:extLst>
                </p14:cNvPr>
                <p14:cNvContentPartPr/>
                <p14:nvPr/>
              </p14:nvContentPartPr>
              <p14:xfrm>
                <a:off x="11198389" y="3502342"/>
                <a:ext cx="249840" cy="104760"/>
              </p14:xfrm>
            </p:contentPart>
          </mc:Choice>
          <mc:Fallback>
            <p:pic>
              <p:nvPicPr>
                <p:cNvPr id="45" name="Freihand 44">
                  <a:extLst>
                    <a:ext uri="{FF2B5EF4-FFF2-40B4-BE49-F238E27FC236}">
                      <a16:creationId xmlns:a16="http://schemas.microsoft.com/office/drawing/2014/main" id="{AD6441EC-A325-31B7-77A8-18D933281FC9}"/>
                    </a:ext>
                  </a:extLst>
                </p:cNvPr>
                <p:cNvPicPr/>
                <p:nvPr/>
              </p:nvPicPr>
              <p:blipFill>
                <a:blip r:embed="rId67"/>
                <a:stretch>
                  <a:fillRect/>
                </a:stretch>
              </p:blipFill>
              <p:spPr>
                <a:xfrm>
                  <a:off x="11189389" y="3493702"/>
                  <a:ext cx="267480" cy="122400"/>
                </a:xfrm>
                <a:prstGeom prst="rect">
                  <a:avLst/>
                </a:prstGeom>
              </p:spPr>
            </p:pic>
          </mc:Fallback>
        </mc:AlternateContent>
      </p:grpSp>
      <p:grpSp>
        <p:nvGrpSpPr>
          <p:cNvPr id="48" name="Gruppieren 47">
            <a:extLst>
              <a:ext uri="{FF2B5EF4-FFF2-40B4-BE49-F238E27FC236}">
                <a16:creationId xmlns:a16="http://schemas.microsoft.com/office/drawing/2014/main" id="{B3BF8852-D1AB-4B07-DB16-D817F5B2C5E0}"/>
              </a:ext>
            </a:extLst>
          </p:cNvPr>
          <p:cNvGrpSpPr/>
          <p:nvPr/>
        </p:nvGrpSpPr>
        <p:grpSpPr>
          <a:xfrm>
            <a:off x="3768349" y="585982"/>
            <a:ext cx="3782160" cy="502920"/>
            <a:chOff x="3768349" y="585982"/>
            <a:chExt cx="3782160" cy="502920"/>
          </a:xfrm>
        </p:grpSpPr>
        <mc:AlternateContent xmlns:mc="http://schemas.openxmlformats.org/markup-compatibility/2006">
          <mc:Choice xmlns:p14="http://schemas.microsoft.com/office/powerpoint/2010/main" Requires="p14">
            <p:contentPart p14:bwMode="auto" r:id="rId68">
              <p14:nvContentPartPr>
                <p14:cNvPr id="4" name="Freihand 3">
                  <a:extLst>
                    <a:ext uri="{FF2B5EF4-FFF2-40B4-BE49-F238E27FC236}">
                      <a16:creationId xmlns:a16="http://schemas.microsoft.com/office/drawing/2014/main" id="{08F71E75-9CB0-F724-05A1-CF87F9F28CB4}"/>
                    </a:ext>
                  </a:extLst>
                </p14:cNvPr>
                <p14:cNvContentPartPr/>
                <p14:nvPr/>
              </p14:nvContentPartPr>
              <p14:xfrm>
                <a:off x="6077749" y="587062"/>
                <a:ext cx="398160" cy="421560"/>
              </p14:xfrm>
            </p:contentPart>
          </mc:Choice>
          <mc:Fallback>
            <p:pic>
              <p:nvPicPr>
                <p:cNvPr id="4" name="Freihand 3">
                  <a:extLst>
                    <a:ext uri="{FF2B5EF4-FFF2-40B4-BE49-F238E27FC236}">
                      <a16:creationId xmlns:a16="http://schemas.microsoft.com/office/drawing/2014/main" id="{08F71E75-9CB0-F724-05A1-CF87F9F28CB4}"/>
                    </a:ext>
                  </a:extLst>
                </p:cNvPr>
                <p:cNvPicPr/>
                <p:nvPr/>
              </p:nvPicPr>
              <p:blipFill>
                <a:blip r:embed="rId69"/>
                <a:stretch>
                  <a:fillRect/>
                </a:stretch>
              </p:blipFill>
              <p:spPr>
                <a:xfrm>
                  <a:off x="6069109" y="578062"/>
                  <a:ext cx="41580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 name="Freihand 4">
                  <a:extLst>
                    <a:ext uri="{FF2B5EF4-FFF2-40B4-BE49-F238E27FC236}">
                      <a16:creationId xmlns:a16="http://schemas.microsoft.com/office/drawing/2014/main" id="{9450302F-3F4E-E7EA-4912-8F606A12FD8F}"/>
                    </a:ext>
                  </a:extLst>
                </p14:cNvPr>
                <p14:cNvContentPartPr/>
                <p14:nvPr/>
              </p14:nvContentPartPr>
              <p14:xfrm>
                <a:off x="6608029" y="585982"/>
                <a:ext cx="315360" cy="488880"/>
              </p14:xfrm>
            </p:contentPart>
          </mc:Choice>
          <mc:Fallback>
            <p:pic>
              <p:nvPicPr>
                <p:cNvPr id="5" name="Freihand 4">
                  <a:extLst>
                    <a:ext uri="{FF2B5EF4-FFF2-40B4-BE49-F238E27FC236}">
                      <a16:creationId xmlns:a16="http://schemas.microsoft.com/office/drawing/2014/main" id="{9450302F-3F4E-E7EA-4912-8F606A12FD8F}"/>
                    </a:ext>
                  </a:extLst>
                </p:cNvPr>
                <p:cNvPicPr/>
                <p:nvPr/>
              </p:nvPicPr>
              <p:blipFill>
                <a:blip r:embed="rId71"/>
                <a:stretch>
                  <a:fillRect/>
                </a:stretch>
              </p:blipFill>
              <p:spPr>
                <a:xfrm>
                  <a:off x="6599029" y="577342"/>
                  <a:ext cx="33300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E87B608C-852D-1872-05A0-36EDF9FBD693}"/>
                    </a:ext>
                  </a:extLst>
                </p14:cNvPr>
                <p14:cNvContentPartPr/>
                <p14:nvPr/>
              </p14:nvContentPartPr>
              <p14:xfrm>
                <a:off x="3768349" y="1032382"/>
                <a:ext cx="3782160" cy="56520"/>
              </p14:xfrm>
            </p:contentPart>
          </mc:Choice>
          <mc:Fallback>
            <p:pic>
              <p:nvPicPr>
                <p:cNvPr id="47" name="Freihand 46">
                  <a:extLst>
                    <a:ext uri="{FF2B5EF4-FFF2-40B4-BE49-F238E27FC236}">
                      <a16:creationId xmlns:a16="http://schemas.microsoft.com/office/drawing/2014/main" id="{E87B608C-852D-1872-05A0-36EDF9FBD693}"/>
                    </a:ext>
                  </a:extLst>
                </p:cNvPr>
                <p:cNvPicPr/>
                <p:nvPr/>
              </p:nvPicPr>
              <p:blipFill>
                <a:blip r:embed="rId73"/>
                <a:stretch>
                  <a:fillRect/>
                </a:stretch>
              </p:blipFill>
              <p:spPr>
                <a:xfrm>
                  <a:off x="3759349" y="1023742"/>
                  <a:ext cx="3799800" cy="7416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D5B6174-A66E-B841-65D7-A32640E85AB2}"/>
                  </a:ext>
                </a:extLst>
              </p14:cNvPr>
              <p14:cNvContentPartPr/>
              <p14:nvPr/>
            </p14:nvContentPartPr>
            <p14:xfrm>
              <a:off x="5158309" y="992422"/>
              <a:ext cx="1662840" cy="90720"/>
            </p14:xfrm>
          </p:contentPart>
        </mc:Choice>
        <mc:Fallback>
          <p:pic>
            <p:nvPicPr>
              <p:cNvPr id="2" name="Freihand 1">
                <a:extLst>
                  <a:ext uri="{FF2B5EF4-FFF2-40B4-BE49-F238E27FC236}">
                    <a16:creationId xmlns:a16="http://schemas.microsoft.com/office/drawing/2014/main" id="{DD5B6174-A66E-B841-65D7-A32640E85AB2}"/>
                  </a:ext>
                </a:extLst>
              </p:cNvPr>
              <p:cNvPicPr/>
              <p:nvPr/>
            </p:nvPicPr>
            <p:blipFill>
              <a:blip r:embed="rId5"/>
              <a:stretch>
                <a:fillRect/>
              </a:stretch>
            </p:blipFill>
            <p:spPr>
              <a:xfrm>
                <a:off x="5149309" y="983422"/>
                <a:ext cx="1680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1043610-C2FA-0A82-DC93-0FA4D863A56D}"/>
                  </a:ext>
                </a:extLst>
              </p14:cNvPr>
              <p14:cNvContentPartPr/>
              <p14:nvPr/>
            </p14:nvContentPartPr>
            <p14:xfrm>
              <a:off x="5450269" y="503182"/>
              <a:ext cx="1414080" cy="681120"/>
            </p14:xfrm>
          </p:contentPart>
        </mc:Choice>
        <mc:Fallback>
          <p:pic>
            <p:nvPicPr>
              <p:cNvPr id="3" name="Freihand 2">
                <a:extLst>
                  <a:ext uri="{FF2B5EF4-FFF2-40B4-BE49-F238E27FC236}">
                    <a16:creationId xmlns:a16="http://schemas.microsoft.com/office/drawing/2014/main" id="{11043610-C2FA-0A82-DC93-0FA4D863A56D}"/>
                  </a:ext>
                </a:extLst>
              </p:cNvPr>
              <p:cNvPicPr/>
              <p:nvPr/>
            </p:nvPicPr>
            <p:blipFill>
              <a:blip r:embed="rId7"/>
              <a:stretch>
                <a:fillRect/>
              </a:stretch>
            </p:blipFill>
            <p:spPr>
              <a:xfrm>
                <a:off x="5441629" y="494542"/>
                <a:ext cx="1431720" cy="698760"/>
              </a:xfrm>
              <a:prstGeom prst="rect">
                <a:avLst/>
              </a:prstGeom>
            </p:spPr>
          </p:pic>
        </mc:Fallback>
      </mc:AlternateContent>
      <p:grpSp>
        <p:nvGrpSpPr>
          <p:cNvPr id="51" name="Gruppieren 50">
            <a:extLst>
              <a:ext uri="{FF2B5EF4-FFF2-40B4-BE49-F238E27FC236}">
                <a16:creationId xmlns:a16="http://schemas.microsoft.com/office/drawing/2014/main" id="{1220960D-14AA-D6E6-CA5D-238E29331382}"/>
              </a:ext>
            </a:extLst>
          </p:cNvPr>
          <p:cNvGrpSpPr/>
          <p:nvPr/>
        </p:nvGrpSpPr>
        <p:grpSpPr>
          <a:xfrm>
            <a:off x="9701509" y="1704862"/>
            <a:ext cx="547920" cy="179280"/>
            <a:chOff x="9701509" y="1704862"/>
            <a:chExt cx="547920" cy="179280"/>
          </a:xfrm>
        </p:grpSpPr>
        <mc:AlternateContent xmlns:mc="http://schemas.openxmlformats.org/markup-compatibility/2006">
          <mc:Choice xmlns:p14="http://schemas.microsoft.com/office/powerpoint/2010/main" Requires="p14">
            <p:contentPart p14:bwMode="auto" r:id="rId8">
              <p14:nvContentPartPr>
                <p14:cNvPr id="45" name="Freihand 44">
                  <a:extLst>
                    <a:ext uri="{FF2B5EF4-FFF2-40B4-BE49-F238E27FC236}">
                      <a16:creationId xmlns:a16="http://schemas.microsoft.com/office/drawing/2014/main" id="{26A57EE8-0C4D-5C5A-7A73-E7021AB9D8E8}"/>
                    </a:ext>
                  </a:extLst>
                </p14:cNvPr>
                <p14:cNvContentPartPr/>
                <p14:nvPr/>
              </p14:nvContentPartPr>
              <p14:xfrm>
                <a:off x="9701509" y="1704862"/>
                <a:ext cx="276480" cy="179280"/>
              </p14:xfrm>
            </p:contentPart>
          </mc:Choice>
          <mc:Fallback>
            <p:pic>
              <p:nvPicPr>
                <p:cNvPr id="45" name="Freihand 44">
                  <a:extLst>
                    <a:ext uri="{FF2B5EF4-FFF2-40B4-BE49-F238E27FC236}">
                      <a16:creationId xmlns:a16="http://schemas.microsoft.com/office/drawing/2014/main" id="{26A57EE8-0C4D-5C5A-7A73-E7021AB9D8E8}"/>
                    </a:ext>
                  </a:extLst>
                </p:cNvPr>
                <p:cNvPicPr/>
                <p:nvPr/>
              </p:nvPicPr>
              <p:blipFill>
                <a:blip r:embed="rId9"/>
                <a:stretch>
                  <a:fillRect/>
                </a:stretch>
              </p:blipFill>
              <p:spPr>
                <a:xfrm>
                  <a:off x="9692869" y="1695862"/>
                  <a:ext cx="294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6" name="Freihand 45">
                  <a:extLst>
                    <a:ext uri="{FF2B5EF4-FFF2-40B4-BE49-F238E27FC236}">
                      <a16:creationId xmlns:a16="http://schemas.microsoft.com/office/drawing/2014/main" id="{A2338457-EB2F-1D3E-9D73-58FAA526E8A1}"/>
                    </a:ext>
                  </a:extLst>
                </p14:cNvPr>
                <p14:cNvContentPartPr/>
                <p14:nvPr/>
              </p14:nvContentPartPr>
              <p14:xfrm>
                <a:off x="10090669" y="1731502"/>
                <a:ext cx="158760" cy="147240"/>
              </p14:xfrm>
            </p:contentPart>
          </mc:Choice>
          <mc:Fallback>
            <p:pic>
              <p:nvPicPr>
                <p:cNvPr id="46" name="Freihand 45">
                  <a:extLst>
                    <a:ext uri="{FF2B5EF4-FFF2-40B4-BE49-F238E27FC236}">
                      <a16:creationId xmlns:a16="http://schemas.microsoft.com/office/drawing/2014/main" id="{A2338457-EB2F-1D3E-9D73-58FAA526E8A1}"/>
                    </a:ext>
                  </a:extLst>
                </p:cNvPr>
                <p:cNvPicPr/>
                <p:nvPr/>
              </p:nvPicPr>
              <p:blipFill>
                <a:blip r:embed="rId11"/>
                <a:stretch>
                  <a:fillRect/>
                </a:stretch>
              </p:blipFill>
              <p:spPr>
                <a:xfrm>
                  <a:off x="10082029" y="1722502"/>
                  <a:ext cx="176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7" name="Freihand 46">
                  <a:extLst>
                    <a:ext uri="{FF2B5EF4-FFF2-40B4-BE49-F238E27FC236}">
                      <a16:creationId xmlns:a16="http://schemas.microsoft.com/office/drawing/2014/main" id="{15954E88-AD76-0B54-DE2D-65A27959D7CC}"/>
                    </a:ext>
                  </a:extLst>
                </p14:cNvPr>
                <p14:cNvContentPartPr/>
                <p14:nvPr/>
              </p14:nvContentPartPr>
              <p14:xfrm>
                <a:off x="10096789" y="1756342"/>
                <a:ext cx="125280" cy="95400"/>
              </p14:xfrm>
            </p:contentPart>
          </mc:Choice>
          <mc:Fallback>
            <p:pic>
              <p:nvPicPr>
                <p:cNvPr id="47" name="Freihand 46">
                  <a:extLst>
                    <a:ext uri="{FF2B5EF4-FFF2-40B4-BE49-F238E27FC236}">
                      <a16:creationId xmlns:a16="http://schemas.microsoft.com/office/drawing/2014/main" id="{15954E88-AD76-0B54-DE2D-65A27959D7CC}"/>
                    </a:ext>
                  </a:extLst>
                </p:cNvPr>
                <p:cNvPicPr/>
                <p:nvPr/>
              </p:nvPicPr>
              <p:blipFill>
                <a:blip r:embed="rId13"/>
                <a:stretch>
                  <a:fillRect/>
                </a:stretch>
              </p:blipFill>
              <p:spPr>
                <a:xfrm>
                  <a:off x="10088149" y="1747702"/>
                  <a:ext cx="142920" cy="113040"/>
                </a:xfrm>
                <a:prstGeom prst="rect">
                  <a:avLst/>
                </a:prstGeom>
              </p:spPr>
            </p:pic>
          </mc:Fallback>
        </mc:AlternateContent>
      </p:grpSp>
      <p:grpSp>
        <p:nvGrpSpPr>
          <p:cNvPr id="53" name="Gruppieren 52">
            <a:extLst>
              <a:ext uri="{FF2B5EF4-FFF2-40B4-BE49-F238E27FC236}">
                <a16:creationId xmlns:a16="http://schemas.microsoft.com/office/drawing/2014/main" id="{218AB26E-71F8-097C-AA17-0881BB1B7DD5}"/>
              </a:ext>
            </a:extLst>
          </p:cNvPr>
          <p:cNvGrpSpPr/>
          <p:nvPr/>
        </p:nvGrpSpPr>
        <p:grpSpPr>
          <a:xfrm>
            <a:off x="10413589" y="1654822"/>
            <a:ext cx="668520" cy="349560"/>
            <a:chOff x="10413589" y="1654822"/>
            <a:chExt cx="668520" cy="349560"/>
          </a:xfrm>
        </p:grpSpPr>
        <mc:AlternateContent xmlns:mc="http://schemas.openxmlformats.org/markup-compatibility/2006">
          <mc:Choice xmlns:p14="http://schemas.microsoft.com/office/powerpoint/2010/main" Requires="p14">
            <p:contentPart p14:bwMode="auto" r:id="rId14">
              <p14:nvContentPartPr>
                <p14:cNvPr id="48" name="Freihand 47">
                  <a:extLst>
                    <a:ext uri="{FF2B5EF4-FFF2-40B4-BE49-F238E27FC236}">
                      <a16:creationId xmlns:a16="http://schemas.microsoft.com/office/drawing/2014/main" id="{D65E26C9-FA1F-9125-A82A-93AE49A8F49A}"/>
                    </a:ext>
                  </a:extLst>
                </p14:cNvPr>
                <p14:cNvContentPartPr/>
                <p14:nvPr/>
              </p14:nvContentPartPr>
              <p14:xfrm>
                <a:off x="10413589" y="1728622"/>
                <a:ext cx="149040" cy="153000"/>
              </p14:xfrm>
            </p:contentPart>
          </mc:Choice>
          <mc:Fallback>
            <p:pic>
              <p:nvPicPr>
                <p:cNvPr id="48" name="Freihand 47">
                  <a:extLst>
                    <a:ext uri="{FF2B5EF4-FFF2-40B4-BE49-F238E27FC236}">
                      <a16:creationId xmlns:a16="http://schemas.microsoft.com/office/drawing/2014/main" id="{D65E26C9-FA1F-9125-A82A-93AE49A8F49A}"/>
                    </a:ext>
                  </a:extLst>
                </p:cNvPr>
                <p:cNvPicPr/>
                <p:nvPr/>
              </p:nvPicPr>
              <p:blipFill>
                <a:blip r:embed="rId15"/>
                <a:stretch>
                  <a:fillRect/>
                </a:stretch>
              </p:blipFill>
              <p:spPr>
                <a:xfrm>
                  <a:off x="10404949" y="1719622"/>
                  <a:ext cx="166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9" name="Freihand 48">
                  <a:extLst>
                    <a:ext uri="{FF2B5EF4-FFF2-40B4-BE49-F238E27FC236}">
                      <a16:creationId xmlns:a16="http://schemas.microsoft.com/office/drawing/2014/main" id="{5309DF06-F1A2-F796-71F2-48E538A8412F}"/>
                    </a:ext>
                  </a:extLst>
                </p14:cNvPr>
                <p14:cNvContentPartPr/>
                <p14:nvPr/>
              </p14:nvContentPartPr>
              <p14:xfrm>
                <a:off x="10586749" y="1654822"/>
                <a:ext cx="255240" cy="184680"/>
              </p14:xfrm>
            </p:contentPart>
          </mc:Choice>
          <mc:Fallback>
            <p:pic>
              <p:nvPicPr>
                <p:cNvPr id="49" name="Freihand 48">
                  <a:extLst>
                    <a:ext uri="{FF2B5EF4-FFF2-40B4-BE49-F238E27FC236}">
                      <a16:creationId xmlns:a16="http://schemas.microsoft.com/office/drawing/2014/main" id="{5309DF06-F1A2-F796-71F2-48E538A8412F}"/>
                    </a:ext>
                  </a:extLst>
                </p:cNvPr>
                <p:cNvPicPr/>
                <p:nvPr/>
              </p:nvPicPr>
              <p:blipFill>
                <a:blip r:embed="rId17"/>
                <a:stretch>
                  <a:fillRect/>
                </a:stretch>
              </p:blipFill>
              <p:spPr>
                <a:xfrm>
                  <a:off x="10578109" y="1645822"/>
                  <a:ext cx="2728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2" name="Freihand 51">
                  <a:extLst>
                    <a:ext uri="{FF2B5EF4-FFF2-40B4-BE49-F238E27FC236}">
                      <a16:creationId xmlns:a16="http://schemas.microsoft.com/office/drawing/2014/main" id="{AF7137AB-E617-3DFB-5F8C-09ED54A78CEA}"/>
                    </a:ext>
                  </a:extLst>
                </p14:cNvPr>
                <p14:cNvContentPartPr/>
                <p14:nvPr/>
              </p14:nvContentPartPr>
              <p14:xfrm>
                <a:off x="10972309" y="1730062"/>
                <a:ext cx="109800" cy="274320"/>
              </p14:xfrm>
            </p:contentPart>
          </mc:Choice>
          <mc:Fallback>
            <p:pic>
              <p:nvPicPr>
                <p:cNvPr id="52" name="Freihand 51">
                  <a:extLst>
                    <a:ext uri="{FF2B5EF4-FFF2-40B4-BE49-F238E27FC236}">
                      <a16:creationId xmlns:a16="http://schemas.microsoft.com/office/drawing/2014/main" id="{AF7137AB-E617-3DFB-5F8C-09ED54A78CEA}"/>
                    </a:ext>
                  </a:extLst>
                </p:cNvPr>
                <p:cNvPicPr/>
                <p:nvPr/>
              </p:nvPicPr>
              <p:blipFill>
                <a:blip r:embed="rId19"/>
                <a:stretch>
                  <a:fillRect/>
                </a:stretch>
              </p:blipFill>
              <p:spPr>
                <a:xfrm>
                  <a:off x="10963669" y="1721422"/>
                  <a:ext cx="127440" cy="291960"/>
                </a:xfrm>
                <a:prstGeom prst="rect">
                  <a:avLst/>
                </a:prstGeom>
              </p:spPr>
            </p:pic>
          </mc:Fallback>
        </mc:AlternateContent>
      </p:grpSp>
      <p:grpSp>
        <p:nvGrpSpPr>
          <p:cNvPr id="135" name="Gruppieren 134">
            <a:extLst>
              <a:ext uri="{FF2B5EF4-FFF2-40B4-BE49-F238E27FC236}">
                <a16:creationId xmlns:a16="http://schemas.microsoft.com/office/drawing/2014/main" id="{200FB4C3-E09E-8878-0FED-DC964028BA08}"/>
              </a:ext>
            </a:extLst>
          </p:cNvPr>
          <p:cNvGrpSpPr/>
          <p:nvPr/>
        </p:nvGrpSpPr>
        <p:grpSpPr>
          <a:xfrm>
            <a:off x="10041349" y="2120662"/>
            <a:ext cx="1566360" cy="865080"/>
            <a:chOff x="10041349" y="2120662"/>
            <a:chExt cx="1566360" cy="865080"/>
          </a:xfrm>
        </p:grpSpPr>
        <mc:AlternateContent xmlns:mc="http://schemas.openxmlformats.org/markup-compatibility/2006">
          <mc:Choice xmlns:p14="http://schemas.microsoft.com/office/powerpoint/2010/main" Requires="p14">
            <p:contentPart p14:bwMode="auto" r:id="rId20">
              <p14:nvContentPartPr>
                <p14:cNvPr id="118" name="Freihand 117">
                  <a:extLst>
                    <a:ext uri="{FF2B5EF4-FFF2-40B4-BE49-F238E27FC236}">
                      <a16:creationId xmlns:a16="http://schemas.microsoft.com/office/drawing/2014/main" id="{EF17C384-F721-BC1C-3CDC-99AA8E6437C3}"/>
                    </a:ext>
                  </a:extLst>
                </p14:cNvPr>
                <p14:cNvContentPartPr/>
                <p14:nvPr/>
              </p14:nvContentPartPr>
              <p14:xfrm>
                <a:off x="10041349" y="2120662"/>
                <a:ext cx="135000" cy="401760"/>
              </p14:xfrm>
            </p:contentPart>
          </mc:Choice>
          <mc:Fallback>
            <p:pic>
              <p:nvPicPr>
                <p:cNvPr id="118" name="Freihand 117">
                  <a:extLst>
                    <a:ext uri="{FF2B5EF4-FFF2-40B4-BE49-F238E27FC236}">
                      <a16:creationId xmlns:a16="http://schemas.microsoft.com/office/drawing/2014/main" id="{EF17C384-F721-BC1C-3CDC-99AA8E6437C3}"/>
                    </a:ext>
                  </a:extLst>
                </p:cNvPr>
                <p:cNvPicPr/>
                <p:nvPr/>
              </p:nvPicPr>
              <p:blipFill>
                <a:blip r:embed="rId21"/>
                <a:stretch>
                  <a:fillRect/>
                </a:stretch>
              </p:blipFill>
              <p:spPr>
                <a:xfrm>
                  <a:off x="10032349" y="2111662"/>
                  <a:ext cx="15264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9" name="Freihand 118">
                  <a:extLst>
                    <a:ext uri="{FF2B5EF4-FFF2-40B4-BE49-F238E27FC236}">
                      <a16:creationId xmlns:a16="http://schemas.microsoft.com/office/drawing/2014/main" id="{11C36041-3E0A-3363-ECDF-561B4F171305}"/>
                    </a:ext>
                  </a:extLst>
                </p14:cNvPr>
                <p14:cNvContentPartPr/>
                <p14:nvPr/>
              </p14:nvContentPartPr>
              <p14:xfrm>
                <a:off x="10274989" y="2138662"/>
                <a:ext cx="50760" cy="220680"/>
              </p14:xfrm>
            </p:contentPart>
          </mc:Choice>
          <mc:Fallback>
            <p:pic>
              <p:nvPicPr>
                <p:cNvPr id="119" name="Freihand 118">
                  <a:extLst>
                    <a:ext uri="{FF2B5EF4-FFF2-40B4-BE49-F238E27FC236}">
                      <a16:creationId xmlns:a16="http://schemas.microsoft.com/office/drawing/2014/main" id="{11C36041-3E0A-3363-ECDF-561B4F171305}"/>
                    </a:ext>
                  </a:extLst>
                </p:cNvPr>
                <p:cNvPicPr/>
                <p:nvPr/>
              </p:nvPicPr>
              <p:blipFill>
                <a:blip r:embed="rId23"/>
                <a:stretch>
                  <a:fillRect/>
                </a:stretch>
              </p:blipFill>
              <p:spPr>
                <a:xfrm>
                  <a:off x="10265989" y="2130022"/>
                  <a:ext cx="684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0" name="Freihand 119">
                  <a:extLst>
                    <a:ext uri="{FF2B5EF4-FFF2-40B4-BE49-F238E27FC236}">
                      <a16:creationId xmlns:a16="http://schemas.microsoft.com/office/drawing/2014/main" id="{367923C7-F782-70C7-9F49-D14D0AFE8D80}"/>
                    </a:ext>
                  </a:extLst>
                </p14:cNvPr>
                <p14:cNvContentPartPr/>
                <p14:nvPr/>
              </p14:nvContentPartPr>
              <p14:xfrm>
                <a:off x="10344109" y="2153062"/>
                <a:ext cx="262080" cy="210960"/>
              </p14:xfrm>
            </p:contentPart>
          </mc:Choice>
          <mc:Fallback>
            <p:pic>
              <p:nvPicPr>
                <p:cNvPr id="120" name="Freihand 119">
                  <a:extLst>
                    <a:ext uri="{FF2B5EF4-FFF2-40B4-BE49-F238E27FC236}">
                      <a16:creationId xmlns:a16="http://schemas.microsoft.com/office/drawing/2014/main" id="{367923C7-F782-70C7-9F49-D14D0AFE8D80}"/>
                    </a:ext>
                  </a:extLst>
                </p:cNvPr>
                <p:cNvPicPr/>
                <p:nvPr/>
              </p:nvPicPr>
              <p:blipFill>
                <a:blip r:embed="rId25"/>
                <a:stretch>
                  <a:fillRect/>
                </a:stretch>
              </p:blipFill>
              <p:spPr>
                <a:xfrm>
                  <a:off x="10335109" y="2144422"/>
                  <a:ext cx="279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1" name="Freihand 120">
                  <a:extLst>
                    <a:ext uri="{FF2B5EF4-FFF2-40B4-BE49-F238E27FC236}">
                      <a16:creationId xmlns:a16="http://schemas.microsoft.com/office/drawing/2014/main" id="{2FC6728E-9668-C5F2-9ED9-C7E8B26CDD8B}"/>
                    </a:ext>
                  </a:extLst>
                </p14:cNvPr>
                <p14:cNvContentPartPr/>
                <p14:nvPr/>
              </p14:nvContentPartPr>
              <p14:xfrm>
                <a:off x="10697269" y="2259982"/>
                <a:ext cx="191160" cy="63360"/>
              </p14:xfrm>
            </p:contentPart>
          </mc:Choice>
          <mc:Fallback>
            <p:pic>
              <p:nvPicPr>
                <p:cNvPr id="121" name="Freihand 120">
                  <a:extLst>
                    <a:ext uri="{FF2B5EF4-FFF2-40B4-BE49-F238E27FC236}">
                      <a16:creationId xmlns:a16="http://schemas.microsoft.com/office/drawing/2014/main" id="{2FC6728E-9668-C5F2-9ED9-C7E8B26CDD8B}"/>
                    </a:ext>
                  </a:extLst>
                </p:cNvPr>
                <p:cNvPicPr/>
                <p:nvPr/>
              </p:nvPicPr>
              <p:blipFill>
                <a:blip r:embed="rId27"/>
                <a:stretch>
                  <a:fillRect/>
                </a:stretch>
              </p:blipFill>
              <p:spPr>
                <a:xfrm>
                  <a:off x="10688629" y="2250982"/>
                  <a:ext cx="208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2" name="Freihand 121">
                  <a:extLst>
                    <a:ext uri="{FF2B5EF4-FFF2-40B4-BE49-F238E27FC236}">
                      <a16:creationId xmlns:a16="http://schemas.microsoft.com/office/drawing/2014/main" id="{282DB5C3-7027-33DF-A882-BE386038AAD4}"/>
                    </a:ext>
                  </a:extLst>
                </p14:cNvPr>
                <p14:cNvContentPartPr/>
                <p14:nvPr/>
              </p14:nvContentPartPr>
              <p14:xfrm>
                <a:off x="11076349" y="2132902"/>
                <a:ext cx="302760" cy="206640"/>
              </p14:xfrm>
            </p:contentPart>
          </mc:Choice>
          <mc:Fallback>
            <p:pic>
              <p:nvPicPr>
                <p:cNvPr id="122" name="Freihand 121">
                  <a:extLst>
                    <a:ext uri="{FF2B5EF4-FFF2-40B4-BE49-F238E27FC236}">
                      <a16:creationId xmlns:a16="http://schemas.microsoft.com/office/drawing/2014/main" id="{282DB5C3-7027-33DF-A882-BE386038AAD4}"/>
                    </a:ext>
                  </a:extLst>
                </p:cNvPr>
                <p:cNvPicPr/>
                <p:nvPr/>
              </p:nvPicPr>
              <p:blipFill>
                <a:blip r:embed="rId29"/>
                <a:stretch>
                  <a:fillRect/>
                </a:stretch>
              </p:blipFill>
              <p:spPr>
                <a:xfrm>
                  <a:off x="11067349" y="2124262"/>
                  <a:ext cx="3204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4" name="Freihand 123">
                  <a:extLst>
                    <a:ext uri="{FF2B5EF4-FFF2-40B4-BE49-F238E27FC236}">
                      <a16:creationId xmlns:a16="http://schemas.microsoft.com/office/drawing/2014/main" id="{C1355EC1-D82F-0E5F-A5B0-1F5A76EC75DF}"/>
                    </a:ext>
                  </a:extLst>
                </p14:cNvPr>
                <p14:cNvContentPartPr/>
                <p14:nvPr/>
              </p14:nvContentPartPr>
              <p14:xfrm>
                <a:off x="11471989" y="2190862"/>
                <a:ext cx="135720" cy="146880"/>
              </p14:xfrm>
            </p:contentPart>
          </mc:Choice>
          <mc:Fallback>
            <p:pic>
              <p:nvPicPr>
                <p:cNvPr id="124" name="Freihand 123">
                  <a:extLst>
                    <a:ext uri="{FF2B5EF4-FFF2-40B4-BE49-F238E27FC236}">
                      <a16:creationId xmlns:a16="http://schemas.microsoft.com/office/drawing/2014/main" id="{C1355EC1-D82F-0E5F-A5B0-1F5A76EC75DF}"/>
                    </a:ext>
                  </a:extLst>
                </p:cNvPr>
                <p:cNvPicPr/>
                <p:nvPr/>
              </p:nvPicPr>
              <p:blipFill>
                <a:blip r:embed="rId31"/>
                <a:stretch>
                  <a:fillRect/>
                </a:stretch>
              </p:blipFill>
              <p:spPr>
                <a:xfrm>
                  <a:off x="11462989" y="2181862"/>
                  <a:ext cx="153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6" name="Freihand 125">
                  <a:extLst>
                    <a:ext uri="{FF2B5EF4-FFF2-40B4-BE49-F238E27FC236}">
                      <a16:creationId xmlns:a16="http://schemas.microsoft.com/office/drawing/2014/main" id="{6750977F-D3EE-38CD-5259-B713D0ADC45A}"/>
                    </a:ext>
                  </a:extLst>
                </p14:cNvPr>
                <p14:cNvContentPartPr/>
                <p14:nvPr/>
              </p14:nvContentPartPr>
              <p14:xfrm>
                <a:off x="10100389" y="2600182"/>
                <a:ext cx="109080" cy="351000"/>
              </p14:xfrm>
            </p:contentPart>
          </mc:Choice>
          <mc:Fallback>
            <p:pic>
              <p:nvPicPr>
                <p:cNvPr id="126" name="Freihand 125">
                  <a:extLst>
                    <a:ext uri="{FF2B5EF4-FFF2-40B4-BE49-F238E27FC236}">
                      <a16:creationId xmlns:a16="http://schemas.microsoft.com/office/drawing/2014/main" id="{6750977F-D3EE-38CD-5259-B713D0ADC45A}"/>
                    </a:ext>
                  </a:extLst>
                </p:cNvPr>
                <p:cNvPicPr/>
                <p:nvPr/>
              </p:nvPicPr>
              <p:blipFill>
                <a:blip r:embed="rId33"/>
                <a:stretch>
                  <a:fillRect/>
                </a:stretch>
              </p:blipFill>
              <p:spPr>
                <a:xfrm>
                  <a:off x="10091749" y="2591542"/>
                  <a:ext cx="12672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7" name="Freihand 126">
                  <a:extLst>
                    <a:ext uri="{FF2B5EF4-FFF2-40B4-BE49-F238E27FC236}">
                      <a16:creationId xmlns:a16="http://schemas.microsoft.com/office/drawing/2014/main" id="{F86DC740-DD1A-DCBC-A03F-AE1EA566DBE2}"/>
                    </a:ext>
                  </a:extLst>
                </p14:cNvPr>
                <p14:cNvContentPartPr/>
                <p14:nvPr/>
              </p14:nvContentPartPr>
              <p14:xfrm>
                <a:off x="10250149" y="2549422"/>
                <a:ext cx="33840" cy="147960"/>
              </p14:xfrm>
            </p:contentPart>
          </mc:Choice>
          <mc:Fallback>
            <p:pic>
              <p:nvPicPr>
                <p:cNvPr id="127" name="Freihand 126">
                  <a:extLst>
                    <a:ext uri="{FF2B5EF4-FFF2-40B4-BE49-F238E27FC236}">
                      <a16:creationId xmlns:a16="http://schemas.microsoft.com/office/drawing/2014/main" id="{F86DC740-DD1A-DCBC-A03F-AE1EA566DBE2}"/>
                    </a:ext>
                  </a:extLst>
                </p:cNvPr>
                <p:cNvPicPr/>
                <p:nvPr/>
              </p:nvPicPr>
              <p:blipFill>
                <a:blip r:embed="rId35"/>
                <a:stretch>
                  <a:fillRect/>
                </a:stretch>
              </p:blipFill>
              <p:spPr>
                <a:xfrm>
                  <a:off x="10241149" y="2540422"/>
                  <a:ext cx="51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8" name="Freihand 127">
                  <a:extLst>
                    <a:ext uri="{FF2B5EF4-FFF2-40B4-BE49-F238E27FC236}">
                      <a16:creationId xmlns:a16="http://schemas.microsoft.com/office/drawing/2014/main" id="{FB2DCFE7-B323-8899-F144-36600C27F6B0}"/>
                    </a:ext>
                  </a:extLst>
                </p14:cNvPr>
                <p14:cNvContentPartPr/>
                <p14:nvPr/>
              </p14:nvContentPartPr>
              <p14:xfrm>
                <a:off x="10339069" y="2587942"/>
                <a:ext cx="229320" cy="246960"/>
              </p14:xfrm>
            </p:contentPart>
          </mc:Choice>
          <mc:Fallback>
            <p:pic>
              <p:nvPicPr>
                <p:cNvPr id="128" name="Freihand 127">
                  <a:extLst>
                    <a:ext uri="{FF2B5EF4-FFF2-40B4-BE49-F238E27FC236}">
                      <a16:creationId xmlns:a16="http://schemas.microsoft.com/office/drawing/2014/main" id="{FB2DCFE7-B323-8899-F144-36600C27F6B0}"/>
                    </a:ext>
                  </a:extLst>
                </p:cNvPr>
                <p:cNvPicPr/>
                <p:nvPr/>
              </p:nvPicPr>
              <p:blipFill>
                <a:blip r:embed="rId37"/>
                <a:stretch>
                  <a:fillRect/>
                </a:stretch>
              </p:blipFill>
              <p:spPr>
                <a:xfrm>
                  <a:off x="10330069" y="2579302"/>
                  <a:ext cx="2469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9" name="Freihand 128">
                  <a:extLst>
                    <a:ext uri="{FF2B5EF4-FFF2-40B4-BE49-F238E27FC236}">
                      <a16:creationId xmlns:a16="http://schemas.microsoft.com/office/drawing/2014/main" id="{FC5E513B-4AE9-21AF-62FE-3A5826E5B687}"/>
                    </a:ext>
                  </a:extLst>
                </p14:cNvPr>
                <p14:cNvContentPartPr/>
                <p14:nvPr/>
              </p14:nvContentPartPr>
              <p14:xfrm>
                <a:off x="10595749" y="2578942"/>
                <a:ext cx="374040" cy="226440"/>
              </p14:xfrm>
            </p:contentPart>
          </mc:Choice>
          <mc:Fallback>
            <p:pic>
              <p:nvPicPr>
                <p:cNvPr id="129" name="Freihand 128">
                  <a:extLst>
                    <a:ext uri="{FF2B5EF4-FFF2-40B4-BE49-F238E27FC236}">
                      <a16:creationId xmlns:a16="http://schemas.microsoft.com/office/drawing/2014/main" id="{FC5E513B-4AE9-21AF-62FE-3A5826E5B687}"/>
                    </a:ext>
                  </a:extLst>
                </p:cNvPr>
                <p:cNvPicPr/>
                <p:nvPr/>
              </p:nvPicPr>
              <p:blipFill>
                <a:blip r:embed="rId39"/>
                <a:stretch>
                  <a:fillRect/>
                </a:stretch>
              </p:blipFill>
              <p:spPr>
                <a:xfrm>
                  <a:off x="10587109" y="2569942"/>
                  <a:ext cx="3916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0" name="Freihand 129">
                  <a:extLst>
                    <a:ext uri="{FF2B5EF4-FFF2-40B4-BE49-F238E27FC236}">
                      <a16:creationId xmlns:a16="http://schemas.microsoft.com/office/drawing/2014/main" id="{1A5DD7A0-B205-AF05-CBF8-B8646DF021F7}"/>
                    </a:ext>
                  </a:extLst>
                </p14:cNvPr>
                <p14:cNvContentPartPr/>
                <p14:nvPr/>
              </p14:nvContentPartPr>
              <p14:xfrm>
                <a:off x="10831189" y="2726902"/>
                <a:ext cx="148320" cy="32760"/>
              </p14:xfrm>
            </p:contentPart>
          </mc:Choice>
          <mc:Fallback>
            <p:pic>
              <p:nvPicPr>
                <p:cNvPr id="130" name="Freihand 129">
                  <a:extLst>
                    <a:ext uri="{FF2B5EF4-FFF2-40B4-BE49-F238E27FC236}">
                      <a16:creationId xmlns:a16="http://schemas.microsoft.com/office/drawing/2014/main" id="{1A5DD7A0-B205-AF05-CBF8-B8646DF021F7}"/>
                    </a:ext>
                  </a:extLst>
                </p:cNvPr>
                <p:cNvPicPr/>
                <p:nvPr/>
              </p:nvPicPr>
              <p:blipFill>
                <a:blip r:embed="rId41"/>
                <a:stretch>
                  <a:fillRect/>
                </a:stretch>
              </p:blipFill>
              <p:spPr>
                <a:xfrm>
                  <a:off x="10822189" y="2718262"/>
                  <a:ext cx="165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2" name="Freihand 131">
                  <a:extLst>
                    <a:ext uri="{FF2B5EF4-FFF2-40B4-BE49-F238E27FC236}">
                      <a16:creationId xmlns:a16="http://schemas.microsoft.com/office/drawing/2014/main" id="{6F9F9AA9-4C36-FC55-8FDF-08B59B443E91}"/>
                    </a:ext>
                  </a:extLst>
                </p14:cNvPr>
                <p14:cNvContentPartPr/>
                <p14:nvPr/>
              </p14:nvContentPartPr>
              <p14:xfrm>
                <a:off x="11143669" y="2421622"/>
                <a:ext cx="208800" cy="214200"/>
              </p14:xfrm>
            </p:contentPart>
          </mc:Choice>
          <mc:Fallback>
            <p:pic>
              <p:nvPicPr>
                <p:cNvPr id="132" name="Freihand 131">
                  <a:extLst>
                    <a:ext uri="{FF2B5EF4-FFF2-40B4-BE49-F238E27FC236}">
                      <a16:creationId xmlns:a16="http://schemas.microsoft.com/office/drawing/2014/main" id="{6F9F9AA9-4C36-FC55-8FDF-08B59B443E91}"/>
                    </a:ext>
                  </a:extLst>
                </p:cNvPr>
                <p:cNvPicPr/>
                <p:nvPr/>
              </p:nvPicPr>
              <p:blipFill>
                <a:blip r:embed="rId43"/>
                <a:stretch>
                  <a:fillRect/>
                </a:stretch>
              </p:blipFill>
              <p:spPr>
                <a:xfrm>
                  <a:off x="11134669" y="2412622"/>
                  <a:ext cx="226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3" name="Freihand 132">
                  <a:extLst>
                    <a:ext uri="{FF2B5EF4-FFF2-40B4-BE49-F238E27FC236}">
                      <a16:creationId xmlns:a16="http://schemas.microsoft.com/office/drawing/2014/main" id="{00B20641-7A10-C173-FD78-BDDF4EB234EE}"/>
                    </a:ext>
                  </a:extLst>
                </p14:cNvPr>
                <p14:cNvContentPartPr/>
                <p14:nvPr/>
              </p14:nvContentPartPr>
              <p14:xfrm>
                <a:off x="11096149" y="2666062"/>
                <a:ext cx="344520" cy="302040"/>
              </p14:xfrm>
            </p:contentPart>
          </mc:Choice>
          <mc:Fallback>
            <p:pic>
              <p:nvPicPr>
                <p:cNvPr id="133" name="Freihand 132">
                  <a:extLst>
                    <a:ext uri="{FF2B5EF4-FFF2-40B4-BE49-F238E27FC236}">
                      <a16:creationId xmlns:a16="http://schemas.microsoft.com/office/drawing/2014/main" id="{00B20641-7A10-C173-FD78-BDDF4EB234EE}"/>
                    </a:ext>
                  </a:extLst>
                </p:cNvPr>
                <p:cNvPicPr/>
                <p:nvPr/>
              </p:nvPicPr>
              <p:blipFill>
                <a:blip r:embed="rId45"/>
                <a:stretch>
                  <a:fillRect/>
                </a:stretch>
              </p:blipFill>
              <p:spPr>
                <a:xfrm>
                  <a:off x="11087509" y="2657062"/>
                  <a:ext cx="36216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4" name="Freihand 133">
                  <a:extLst>
                    <a:ext uri="{FF2B5EF4-FFF2-40B4-BE49-F238E27FC236}">
                      <a16:creationId xmlns:a16="http://schemas.microsoft.com/office/drawing/2014/main" id="{01FDEDFF-0A27-3CF6-5D31-74F0900AB1A3}"/>
                    </a:ext>
                  </a:extLst>
                </p14:cNvPr>
                <p14:cNvContentPartPr/>
                <p14:nvPr/>
              </p14:nvContentPartPr>
              <p14:xfrm>
                <a:off x="11092549" y="2808982"/>
                <a:ext cx="189360" cy="176760"/>
              </p14:xfrm>
            </p:contentPart>
          </mc:Choice>
          <mc:Fallback>
            <p:pic>
              <p:nvPicPr>
                <p:cNvPr id="134" name="Freihand 133">
                  <a:extLst>
                    <a:ext uri="{FF2B5EF4-FFF2-40B4-BE49-F238E27FC236}">
                      <a16:creationId xmlns:a16="http://schemas.microsoft.com/office/drawing/2014/main" id="{01FDEDFF-0A27-3CF6-5D31-74F0900AB1A3}"/>
                    </a:ext>
                  </a:extLst>
                </p:cNvPr>
                <p:cNvPicPr/>
                <p:nvPr/>
              </p:nvPicPr>
              <p:blipFill>
                <a:blip r:embed="rId47"/>
                <a:stretch>
                  <a:fillRect/>
                </a:stretch>
              </p:blipFill>
              <p:spPr>
                <a:xfrm>
                  <a:off x="11083909" y="2799982"/>
                  <a:ext cx="207000" cy="194400"/>
                </a:xfrm>
                <a:prstGeom prst="rect">
                  <a:avLst/>
                </a:prstGeom>
              </p:spPr>
            </p:pic>
          </mc:Fallback>
        </mc:AlternateContent>
      </p:grpSp>
      <p:grpSp>
        <p:nvGrpSpPr>
          <p:cNvPr id="176" name="Gruppieren 175">
            <a:extLst>
              <a:ext uri="{FF2B5EF4-FFF2-40B4-BE49-F238E27FC236}">
                <a16:creationId xmlns:a16="http://schemas.microsoft.com/office/drawing/2014/main" id="{7D8B3695-C51D-1774-CA1A-57527192DF25}"/>
              </a:ext>
            </a:extLst>
          </p:cNvPr>
          <p:cNvGrpSpPr/>
          <p:nvPr/>
        </p:nvGrpSpPr>
        <p:grpSpPr>
          <a:xfrm>
            <a:off x="6888109" y="388342"/>
            <a:ext cx="3958560" cy="1064880"/>
            <a:chOff x="6888109" y="388342"/>
            <a:chExt cx="3958560" cy="1064880"/>
          </a:xfrm>
        </p:grpSpPr>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2DD9B8A7-4AC9-B9F7-720A-2ADCF5B9529B}"/>
                    </a:ext>
                  </a:extLst>
                </p14:cNvPr>
                <p14:cNvContentPartPr/>
                <p14:nvPr/>
              </p14:nvContentPartPr>
              <p14:xfrm>
                <a:off x="9570829" y="1210942"/>
                <a:ext cx="154080" cy="239760"/>
              </p14:xfrm>
            </p:contentPart>
          </mc:Choice>
          <mc:Fallback>
            <p:pic>
              <p:nvPicPr>
                <p:cNvPr id="35" name="Freihand 34">
                  <a:extLst>
                    <a:ext uri="{FF2B5EF4-FFF2-40B4-BE49-F238E27FC236}">
                      <a16:creationId xmlns:a16="http://schemas.microsoft.com/office/drawing/2014/main" id="{2DD9B8A7-4AC9-B9F7-720A-2ADCF5B9529B}"/>
                    </a:ext>
                  </a:extLst>
                </p:cNvPr>
                <p:cNvPicPr/>
                <p:nvPr/>
              </p:nvPicPr>
              <p:blipFill>
                <a:blip r:embed="rId49"/>
                <a:stretch>
                  <a:fillRect/>
                </a:stretch>
              </p:blipFill>
              <p:spPr>
                <a:xfrm>
                  <a:off x="9562189" y="1202302"/>
                  <a:ext cx="1717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9D44E701-7FF8-80D8-16A3-72164B3693E9}"/>
                    </a:ext>
                  </a:extLst>
                </p14:cNvPr>
                <p14:cNvContentPartPr/>
                <p14:nvPr/>
              </p14:nvContentPartPr>
              <p14:xfrm>
                <a:off x="9778909" y="1200862"/>
                <a:ext cx="91800" cy="231480"/>
              </p14:xfrm>
            </p:contentPart>
          </mc:Choice>
          <mc:Fallback>
            <p:pic>
              <p:nvPicPr>
                <p:cNvPr id="36" name="Freihand 35">
                  <a:extLst>
                    <a:ext uri="{FF2B5EF4-FFF2-40B4-BE49-F238E27FC236}">
                      <a16:creationId xmlns:a16="http://schemas.microsoft.com/office/drawing/2014/main" id="{9D44E701-7FF8-80D8-16A3-72164B3693E9}"/>
                    </a:ext>
                  </a:extLst>
                </p:cNvPr>
                <p:cNvPicPr/>
                <p:nvPr/>
              </p:nvPicPr>
              <p:blipFill>
                <a:blip r:embed="rId51"/>
                <a:stretch>
                  <a:fillRect/>
                </a:stretch>
              </p:blipFill>
              <p:spPr>
                <a:xfrm>
                  <a:off x="9769909" y="1191862"/>
                  <a:ext cx="1094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9C9403EC-7739-2922-D961-58445C6D549E}"/>
                    </a:ext>
                  </a:extLst>
                </p14:cNvPr>
                <p14:cNvContentPartPr/>
                <p14:nvPr/>
              </p14:nvContentPartPr>
              <p14:xfrm>
                <a:off x="9918229" y="1241542"/>
                <a:ext cx="153720" cy="164520"/>
              </p14:xfrm>
            </p:contentPart>
          </mc:Choice>
          <mc:Fallback>
            <p:pic>
              <p:nvPicPr>
                <p:cNvPr id="37" name="Freihand 36">
                  <a:extLst>
                    <a:ext uri="{FF2B5EF4-FFF2-40B4-BE49-F238E27FC236}">
                      <a16:creationId xmlns:a16="http://schemas.microsoft.com/office/drawing/2014/main" id="{9C9403EC-7739-2922-D961-58445C6D549E}"/>
                    </a:ext>
                  </a:extLst>
                </p:cNvPr>
                <p:cNvPicPr/>
                <p:nvPr/>
              </p:nvPicPr>
              <p:blipFill>
                <a:blip r:embed="rId53"/>
                <a:stretch>
                  <a:fillRect/>
                </a:stretch>
              </p:blipFill>
              <p:spPr>
                <a:xfrm>
                  <a:off x="9909229" y="1232542"/>
                  <a:ext cx="171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D3380496-C91B-EEEC-5AB7-09D3E9D23ED1}"/>
                    </a:ext>
                  </a:extLst>
                </p14:cNvPr>
                <p14:cNvContentPartPr/>
                <p14:nvPr/>
              </p14:nvContentPartPr>
              <p14:xfrm>
                <a:off x="9651109" y="1309942"/>
                <a:ext cx="116640" cy="116280"/>
              </p14:xfrm>
            </p:contentPart>
          </mc:Choice>
          <mc:Fallback>
            <p:pic>
              <p:nvPicPr>
                <p:cNvPr id="38" name="Freihand 37">
                  <a:extLst>
                    <a:ext uri="{FF2B5EF4-FFF2-40B4-BE49-F238E27FC236}">
                      <a16:creationId xmlns:a16="http://schemas.microsoft.com/office/drawing/2014/main" id="{D3380496-C91B-EEEC-5AB7-09D3E9D23ED1}"/>
                    </a:ext>
                  </a:extLst>
                </p:cNvPr>
                <p:cNvPicPr/>
                <p:nvPr/>
              </p:nvPicPr>
              <p:blipFill>
                <a:blip r:embed="rId55"/>
                <a:stretch>
                  <a:fillRect/>
                </a:stretch>
              </p:blipFill>
              <p:spPr>
                <a:xfrm>
                  <a:off x="9642469" y="1301302"/>
                  <a:ext cx="134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2ED73CFB-160E-76A4-F707-41696064F66E}"/>
                    </a:ext>
                  </a:extLst>
                </p14:cNvPr>
                <p14:cNvContentPartPr/>
                <p14:nvPr/>
              </p14:nvContentPartPr>
              <p14:xfrm>
                <a:off x="9943429" y="1272862"/>
                <a:ext cx="110160" cy="117360"/>
              </p14:xfrm>
            </p:contentPart>
          </mc:Choice>
          <mc:Fallback>
            <p:pic>
              <p:nvPicPr>
                <p:cNvPr id="39" name="Freihand 38">
                  <a:extLst>
                    <a:ext uri="{FF2B5EF4-FFF2-40B4-BE49-F238E27FC236}">
                      <a16:creationId xmlns:a16="http://schemas.microsoft.com/office/drawing/2014/main" id="{2ED73CFB-160E-76A4-F707-41696064F66E}"/>
                    </a:ext>
                  </a:extLst>
                </p:cNvPr>
                <p:cNvPicPr/>
                <p:nvPr/>
              </p:nvPicPr>
              <p:blipFill>
                <a:blip r:embed="rId57"/>
                <a:stretch>
                  <a:fillRect/>
                </a:stretch>
              </p:blipFill>
              <p:spPr>
                <a:xfrm>
                  <a:off x="9934789" y="1264222"/>
                  <a:ext cx="127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410D05A6-5DF6-BC9A-13E7-D228D45E0010}"/>
                    </a:ext>
                  </a:extLst>
                </p14:cNvPr>
                <p14:cNvContentPartPr/>
                <p14:nvPr/>
              </p14:nvContentPartPr>
              <p14:xfrm>
                <a:off x="10139989" y="1312102"/>
                <a:ext cx="4320" cy="14760"/>
              </p14:xfrm>
            </p:contentPart>
          </mc:Choice>
          <mc:Fallback>
            <p:pic>
              <p:nvPicPr>
                <p:cNvPr id="40" name="Freihand 39">
                  <a:extLst>
                    <a:ext uri="{FF2B5EF4-FFF2-40B4-BE49-F238E27FC236}">
                      <a16:creationId xmlns:a16="http://schemas.microsoft.com/office/drawing/2014/main" id="{410D05A6-5DF6-BC9A-13E7-D228D45E0010}"/>
                    </a:ext>
                  </a:extLst>
                </p:cNvPr>
                <p:cNvPicPr/>
                <p:nvPr/>
              </p:nvPicPr>
              <p:blipFill>
                <a:blip r:embed="rId59"/>
                <a:stretch>
                  <a:fillRect/>
                </a:stretch>
              </p:blipFill>
              <p:spPr>
                <a:xfrm>
                  <a:off x="10131349" y="1303462"/>
                  <a:ext cx="21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A8B55104-BCEC-A97A-B934-EF8C2C87017B}"/>
                    </a:ext>
                  </a:extLst>
                </p14:cNvPr>
                <p14:cNvContentPartPr/>
                <p14:nvPr/>
              </p14:nvContentPartPr>
              <p14:xfrm>
                <a:off x="10243309" y="1255942"/>
                <a:ext cx="131400" cy="197280"/>
              </p14:xfrm>
            </p:contentPart>
          </mc:Choice>
          <mc:Fallback>
            <p:pic>
              <p:nvPicPr>
                <p:cNvPr id="41" name="Freihand 40">
                  <a:extLst>
                    <a:ext uri="{FF2B5EF4-FFF2-40B4-BE49-F238E27FC236}">
                      <a16:creationId xmlns:a16="http://schemas.microsoft.com/office/drawing/2014/main" id="{A8B55104-BCEC-A97A-B934-EF8C2C87017B}"/>
                    </a:ext>
                  </a:extLst>
                </p:cNvPr>
                <p:cNvPicPr/>
                <p:nvPr/>
              </p:nvPicPr>
              <p:blipFill>
                <a:blip r:embed="rId61"/>
                <a:stretch>
                  <a:fillRect/>
                </a:stretch>
              </p:blipFill>
              <p:spPr>
                <a:xfrm>
                  <a:off x="10234669" y="1247302"/>
                  <a:ext cx="1490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FC2CA028-B8DE-C557-178D-05CA5C8BA2A3}"/>
                    </a:ext>
                  </a:extLst>
                </p14:cNvPr>
                <p14:cNvContentPartPr/>
                <p14:nvPr/>
              </p14:nvContentPartPr>
              <p14:xfrm>
                <a:off x="10354189" y="1181782"/>
                <a:ext cx="457560" cy="257400"/>
              </p14:xfrm>
            </p:contentPart>
          </mc:Choice>
          <mc:Fallback>
            <p:pic>
              <p:nvPicPr>
                <p:cNvPr id="42" name="Freihand 41">
                  <a:extLst>
                    <a:ext uri="{FF2B5EF4-FFF2-40B4-BE49-F238E27FC236}">
                      <a16:creationId xmlns:a16="http://schemas.microsoft.com/office/drawing/2014/main" id="{FC2CA028-B8DE-C557-178D-05CA5C8BA2A3}"/>
                    </a:ext>
                  </a:extLst>
                </p:cNvPr>
                <p:cNvPicPr/>
                <p:nvPr/>
              </p:nvPicPr>
              <p:blipFill>
                <a:blip r:embed="rId63"/>
                <a:stretch>
                  <a:fillRect/>
                </a:stretch>
              </p:blipFill>
              <p:spPr>
                <a:xfrm>
                  <a:off x="10345549" y="1172782"/>
                  <a:ext cx="4752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54BBA92D-618B-603D-EF42-F8FDB50C93DC}"/>
                    </a:ext>
                  </a:extLst>
                </p14:cNvPr>
                <p14:cNvContentPartPr/>
                <p14:nvPr/>
              </p14:nvContentPartPr>
              <p14:xfrm>
                <a:off x="10634629" y="1374022"/>
                <a:ext cx="212040" cy="14400"/>
              </p14:xfrm>
            </p:contentPart>
          </mc:Choice>
          <mc:Fallback>
            <p:pic>
              <p:nvPicPr>
                <p:cNvPr id="43" name="Freihand 42">
                  <a:extLst>
                    <a:ext uri="{FF2B5EF4-FFF2-40B4-BE49-F238E27FC236}">
                      <a16:creationId xmlns:a16="http://schemas.microsoft.com/office/drawing/2014/main" id="{54BBA92D-618B-603D-EF42-F8FDB50C93DC}"/>
                    </a:ext>
                  </a:extLst>
                </p:cNvPr>
                <p:cNvPicPr/>
                <p:nvPr/>
              </p:nvPicPr>
              <p:blipFill>
                <a:blip r:embed="rId65"/>
                <a:stretch>
                  <a:fillRect/>
                </a:stretch>
              </p:blipFill>
              <p:spPr>
                <a:xfrm>
                  <a:off x="10625629" y="1365382"/>
                  <a:ext cx="2296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75" name="Freihand 174">
                  <a:extLst>
                    <a:ext uri="{FF2B5EF4-FFF2-40B4-BE49-F238E27FC236}">
                      <a16:creationId xmlns:a16="http://schemas.microsoft.com/office/drawing/2014/main" id="{E36F12C8-3749-2EB4-3C4A-53F01E11E2FD}"/>
                    </a:ext>
                  </a:extLst>
                </p14:cNvPr>
                <p14:cNvContentPartPr/>
                <p14:nvPr/>
              </p14:nvContentPartPr>
              <p14:xfrm>
                <a:off x="6888109" y="388342"/>
                <a:ext cx="3936600" cy="839160"/>
              </p14:xfrm>
            </p:contentPart>
          </mc:Choice>
          <mc:Fallback>
            <p:pic>
              <p:nvPicPr>
                <p:cNvPr id="175" name="Freihand 174">
                  <a:extLst>
                    <a:ext uri="{FF2B5EF4-FFF2-40B4-BE49-F238E27FC236}">
                      <a16:creationId xmlns:a16="http://schemas.microsoft.com/office/drawing/2014/main" id="{E36F12C8-3749-2EB4-3C4A-53F01E11E2FD}"/>
                    </a:ext>
                  </a:extLst>
                </p:cNvPr>
                <p:cNvPicPr/>
                <p:nvPr/>
              </p:nvPicPr>
              <p:blipFill>
                <a:blip r:embed="rId67"/>
                <a:stretch>
                  <a:fillRect/>
                </a:stretch>
              </p:blipFill>
              <p:spPr>
                <a:xfrm>
                  <a:off x="6879109" y="379702"/>
                  <a:ext cx="3954240" cy="85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5" name="Freihand 4">
                <a:extLst>
                  <a:ext uri="{FF2B5EF4-FFF2-40B4-BE49-F238E27FC236}">
                    <a16:creationId xmlns:a16="http://schemas.microsoft.com/office/drawing/2014/main" id="{7C5708FF-1E80-4210-C224-02CB05D4B898}"/>
                  </a:ext>
                </a:extLst>
              </p14:cNvPr>
              <p14:cNvContentPartPr/>
              <p14:nvPr/>
            </p14:nvContentPartPr>
            <p14:xfrm>
              <a:off x="596749" y="5496742"/>
              <a:ext cx="164160" cy="170280"/>
            </p14:xfrm>
          </p:contentPart>
        </mc:Choice>
        <mc:Fallback>
          <p:pic>
            <p:nvPicPr>
              <p:cNvPr id="5" name="Freihand 4">
                <a:extLst>
                  <a:ext uri="{FF2B5EF4-FFF2-40B4-BE49-F238E27FC236}">
                    <a16:creationId xmlns:a16="http://schemas.microsoft.com/office/drawing/2014/main" id="{7C5708FF-1E80-4210-C224-02CB05D4B898}"/>
                  </a:ext>
                </a:extLst>
              </p:cNvPr>
              <p:cNvPicPr/>
              <p:nvPr/>
            </p:nvPicPr>
            <p:blipFill>
              <a:blip r:embed="rId69"/>
              <a:stretch>
                <a:fillRect/>
              </a:stretch>
            </p:blipFill>
            <p:spPr>
              <a:xfrm>
                <a:off x="587749" y="5487742"/>
                <a:ext cx="1818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 name="Freihand 8">
                <a:extLst>
                  <a:ext uri="{FF2B5EF4-FFF2-40B4-BE49-F238E27FC236}">
                    <a16:creationId xmlns:a16="http://schemas.microsoft.com/office/drawing/2014/main" id="{41C532B6-4887-11B7-16AB-22FAF221DE85}"/>
                  </a:ext>
                </a:extLst>
              </p14:cNvPr>
              <p14:cNvContentPartPr/>
              <p14:nvPr/>
            </p14:nvContentPartPr>
            <p14:xfrm>
              <a:off x="854509" y="5503582"/>
              <a:ext cx="149400" cy="135360"/>
            </p14:xfrm>
          </p:contentPart>
        </mc:Choice>
        <mc:Fallback>
          <p:pic>
            <p:nvPicPr>
              <p:cNvPr id="9" name="Freihand 8">
                <a:extLst>
                  <a:ext uri="{FF2B5EF4-FFF2-40B4-BE49-F238E27FC236}">
                    <a16:creationId xmlns:a16="http://schemas.microsoft.com/office/drawing/2014/main" id="{41C532B6-4887-11B7-16AB-22FAF221DE85}"/>
                  </a:ext>
                </a:extLst>
              </p:cNvPr>
              <p:cNvPicPr/>
              <p:nvPr/>
            </p:nvPicPr>
            <p:blipFill>
              <a:blip r:embed="rId71"/>
              <a:stretch>
                <a:fillRect/>
              </a:stretch>
            </p:blipFill>
            <p:spPr>
              <a:xfrm>
                <a:off x="845509" y="5494582"/>
                <a:ext cx="167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 name="Freihand 9">
                <a:extLst>
                  <a:ext uri="{FF2B5EF4-FFF2-40B4-BE49-F238E27FC236}">
                    <a16:creationId xmlns:a16="http://schemas.microsoft.com/office/drawing/2014/main" id="{6BCF6C8B-4CC8-A65E-06E6-C4F26AA0C056}"/>
                  </a:ext>
                </a:extLst>
              </p14:cNvPr>
              <p14:cNvContentPartPr/>
              <p14:nvPr/>
            </p14:nvContentPartPr>
            <p14:xfrm>
              <a:off x="824629" y="5572342"/>
              <a:ext cx="16920" cy="16200"/>
            </p14:xfrm>
          </p:contentPart>
        </mc:Choice>
        <mc:Fallback>
          <p:pic>
            <p:nvPicPr>
              <p:cNvPr id="10" name="Freihand 9">
                <a:extLst>
                  <a:ext uri="{FF2B5EF4-FFF2-40B4-BE49-F238E27FC236}">
                    <a16:creationId xmlns:a16="http://schemas.microsoft.com/office/drawing/2014/main" id="{6BCF6C8B-4CC8-A65E-06E6-C4F26AA0C056}"/>
                  </a:ext>
                </a:extLst>
              </p:cNvPr>
              <p:cNvPicPr/>
              <p:nvPr/>
            </p:nvPicPr>
            <p:blipFill>
              <a:blip r:embed="rId73"/>
              <a:stretch>
                <a:fillRect/>
              </a:stretch>
            </p:blipFill>
            <p:spPr>
              <a:xfrm>
                <a:off x="815629" y="5563702"/>
                <a:ext cx="34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1" name="Freihand 10">
                <a:extLst>
                  <a:ext uri="{FF2B5EF4-FFF2-40B4-BE49-F238E27FC236}">
                    <a16:creationId xmlns:a16="http://schemas.microsoft.com/office/drawing/2014/main" id="{AD8BB5D7-CD51-8C14-AF32-9FD85355D5BE}"/>
                  </a:ext>
                </a:extLst>
              </p14:cNvPr>
              <p14:cNvContentPartPr/>
              <p14:nvPr/>
            </p14:nvContentPartPr>
            <p14:xfrm>
              <a:off x="1148989" y="5549302"/>
              <a:ext cx="114840" cy="16920"/>
            </p14:xfrm>
          </p:contentPart>
        </mc:Choice>
        <mc:Fallback>
          <p:pic>
            <p:nvPicPr>
              <p:cNvPr id="11" name="Freihand 10">
                <a:extLst>
                  <a:ext uri="{FF2B5EF4-FFF2-40B4-BE49-F238E27FC236}">
                    <a16:creationId xmlns:a16="http://schemas.microsoft.com/office/drawing/2014/main" id="{AD8BB5D7-CD51-8C14-AF32-9FD85355D5BE}"/>
                  </a:ext>
                </a:extLst>
              </p:cNvPr>
              <p:cNvPicPr/>
              <p:nvPr/>
            </p:nvPicPr>
            <p:blipFill>
              <a:blip r:embed="rId75"/>
              <a:stretch>
                <a:fillRect/>
              </a:stretch>
            </p:blipFill>
            <p:spPr>
              <a:xfrm>
                <a:off x="1140349" y="5540302"/>
                <a:ext cx="132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 name="Freihand 11">
                <a:extLst>
                  <a:ext uri="{FF2B5EF4-FFF2-40B4-BE49-F238E27FC236}">
                    <a16:creationId xmlns:a16="http://schemas.microsoft.com/office/drawing/2014/main" id="{3151DEFB-1188-2837-FB34-094CB03F700C}"/>
                  </a:ext>
                </a:extLst>
              </p14:cNvPr>
              <p14:cNvContentPartPr/>
              <p14:nvPr/>
            </p14:nvContentPartPr>
            <p14:xfrm>
              <a:off x="1167709" y="5613742"/>
              <a:ext cx="105480" cy="28080"/>
            </p14:xfrm>
          </p:contentPart>
        </mc:Choice>
        <mc:Fallback>
          <p:pic>
            <p:nvPicPr>
              <p:cNvPr id="12" name="Freihand 11">
                <a:extLst>
                  <a:ext uri="{FF2B5EF4-FFF2-40B4-BE49-F238E27FC236}">
                    <a16:creationId xmlns:a16="http://schemas.microsoft.com/office/drawing/2014/main" id="{3151DEFB-1188-2837-FB34-094CB03F700C}"/>
                  </a:ext>
                </a:extLst>
              </p:cNvPr>
              <p:cNvPicPr/>
              <p:nvPr/>
            </p:nvPicPr>
            <p:blipFill>
              <a:blip r:embed="rId77"/>
              <a:stretch>
                <a:fillRect/>
              </a:stretch>
            </p:blipFill>
            <p:spPr>
              <a:xfrm>
                <a:off x="1158709" y="5604742"/>
                <a:ext cx="123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4" name="Freihand 13">
                <a:extLst>
                  <a:ext uri="{FF2B5EF4-FFF2-40B4-BE49-F238E27FC236}">
                    <a16:creationId xmlns:a16="http://schemas.microsoft.com/office/drawing/2014/main" id="{298BC17F-0028-9A95-0CF8-793D87180401}"/>
                  </a:ext>
                </a:extLst>
              </p14:cNvPr>
              <p14:cNvContentPartPr/>
              <p14:nvPr/>
            </p14:nvContentPartPr>
            <p14:xfrm>
              <a:off x="1500709" y="5492782"/>
              <a:ext cx="140040" cy="186120"/>
            </p14:xfrm>
          </p:contentPart>
        </mc:Choice>
        <mc:Fallback>
          <p:pic>
            <p:nvPicPr>
              <p:cNvPr id="14" name="Freihand 13">
                <a:extLst>
                  <a:ext uri="{FF2B5EF4-FFF2-40B4-BE49-F238E27FC236}">
                    <a16:creationId xmlns:a16="http://schemas.microsoft.com/office/drawing/2014/main" id="{298BC17F-0028-9A95-0CF8-793D87180401}"/>
                  </a:ext>
                </a:extLst>
              </p:cNvPr>
              <p:cNvPicPr/>
              <p:nvPr/>
            </p:nvPicPr>
            <p:blipFill>
              <a:blip r:embed="rId79"/>
              <a:stretch>
                <a:fillRect/>
              </a:stretch>
            </p:blipFill>
            <p:spPr>
              <a:xfrm>
                <a:off x="1491709" y="5483782"/>
                <a:ext cx="1576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5" name="Freihand 14">
                <a:extLst>
                  <a:ext uri="{FF2B5EF4-FFF2-40B4-BE49-F238E27FC236}">
                    <a16:creationId xmlns:a16="http://schemas.microsoft.com/office/drawing/2014/main" id="{918CCE61-D62C-49A7-EB2D-FA93AA67D113}"/>
                  </a:ext>
                </a:extLst>
              </p14:cNvPr>
              <p14:cNvContentPartPr/>
              <p14:nvPr/>
            </p14:nvContentPartPr>
            <p14:xfrm>
              <a:off x="1742629" y="5569822"/>
              <a:ext cx="4320" cy="14400"/>
            </p14:xfrm>
          </p:contentPart>
        </mc:Choice>
        <mc:Fallback>
          <p:pic>
            <p:nvPicPr>
              <p:cNvPr id="15" name="Freihand 14">
                <a:extLst>
                  <a:ext uri="{FF2B5EF4-FFF2-40B4-BE49-F238E27FC236}">
                    <a16:creationId xmlns:a16="http://schemas.microsoft.com/office/drawing/2014/main" id="{918CCE61-D62C-49A7-EB2D-FA93AA67D113}"/>
                  </a:ext>
                </a:extLst>
              </p:cNvPr>
              <p:cNvPicPr/>
              <p:nvPr/>
            </p:nvPicPr>
            <p:blipFill>
              <a:blip r:embed="rId81"/>
              <a:stretch>
                <a:fillRect/>
              </a:stretch>
            </p:blipFill>
            <p:spPr>
              <a:xfrm>
                <a:off x="1733629" y="5561182"/>
                <a:ext cx="21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6" name="Freihand 15">
                <a:extLst>
                  <a:ext uri="{FF2B5EF4-FFF2-40B4-BE49-F238E27FC236}">
                    <a16:creationId xmlns:a16="http://schemas.microsoft.com/office/drawing/2014/main" id="{51145A21-E052-0110-54B1-BD83DCB83E32}"/>
                  </a:ext>
                </a:extLst>
              </p14:cNvPr>
              <p14:cNvContentPartPr/>
              <p14:nvPr/>
            </p14:nvContentPartPr>
            <p14:xfrm>
              <a:off x="1904269" y="5483062"/>
              <a:ext cx="144720" cy="239760"/>
            </p14:xfrm>
          </p:contentPart>
        </mc:Choice>
        <mc:Fallback>
          <p:pic>
            <p:nvPicPr>
              <p:cNvPr id="16" name="Freihand 15">
                <a:extLst>
                  <a:ext uri="{FF2B5EF4-FFF2-40B4-BE49-F238E27FC236}">
                    <a16:creationId xmlns:a16="http://schemas.microsoft.com/office/drawing/2014/main" id="{51145A21-E052-0110-54B1-BD83DCB83E32}"/>
                  </a:ext>
                </a:extLst>
              </p:cNvPr>
              <p:cNvPicPr/>
              <p:nvPr/>
            </p:nvPicPr>
            <p:blipFill>
              <a:blip r:embed="rId83"/>
              <a:stretch>
                <a:fillRect/>
              </a:stretch>
            </p:blipFill>
            <p:spPr>
              <a:xfrm>
                <a:off x="1895269" y="5474422"/>
                <a:ext cx="1623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8" name="Freihand 17">
                <a:extLst>
                  <a:ext uri="{FF2B5EF4-FFF2-40B4-BE49-F238E27FC236}">
                    <a16:creationId xmlns:a16="http://schemas.microsoft.com/office/drawing/2014/main" id="{477885BB-BCA3-560C-E80C-458D4AF4EDC2}"/>
                  </a:ext>
                </a:extLst>
              </p14:cNvPr>
              <p14:cNvContentPartPr/>
              <p14:nvPr/>
            </p14:nvContentPartPr>
            <p14:xfrm>
              <a:off x="2802109" y="5400262"/>
              <a:ext cx="265680" cy="223200"/>
            </p14:xfrm>
          </p:contentPart>
        </mc:Choice>
        <mc:Fallback>
          <p:pic>
            <p:nvPicPr>
              <p:cNvPr id="18" name="Freihand 17">
                <a:extLst>
                  <a:ext uri="{FF2B5EF4-FFF2-40B4-BE49-F238E27FC236}">
                    <a16:creationId xmlns:a16="http://schemas.microsoft.com/office/drawing/2014/main" id="{477885BB-BCA3-560C-E80C-458D4AF4EDC2}"/>
                  </a:ext>
                </a:extLst>
              </p:cNvPr>
              <p:cNvPicPr/>
              <p:nvPr/>
            </p:nvPicPr>
            <p:blipFill>
              <a:blip r:embed="rId85"/>
              <a:stretch>
                <a:fillRect/>
              </a:stretch>
            </p:blipFill>
            <p:spPr>
              <a:xfrm>
                <a:off x="2793469" y="5391622"/>
                <a:ext cx="2833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9" name="Freihand 18">
                <a:extLst>
                  <a:ext uri="{FF2B5EF4-FFF2-40B4-BE49-F238E27FC236}">
                    <a16:creationId xmlns:a16="http://schemas.microsoft.com/office/drawing/2014/main" id="{50AC14B1-F12F-36D5-313A-6102519068D6}"/>
                  </a:ext>
                </a:extLst>
              </p14:cNvPr>
              <p14:cNvContentPartPr/>
              <p14:nvPr/>
            </p14:nvContentPartPr>
            <p14:xfrm>
              <a:off x="2604109" y="5311702"/>
              <a:ext cx="9720" cy="362160"/>
            </p14:xfrm>
          </p:contentPart>
        </mc:Choice>
        <mc:Fallback>
          <p:pic>
            <p:nvPicPr>
              <p:cNvPr id="19" name="Freihand 18">
                <a:extLst>
                  <a:ext uri="{FF2B5EF4-FFF2-40B4-BE49-F238E27FC236}">
                    <a16:creationId xmlns:a16="http://schemas.microsoft.com/office/drawing/2014/main" id="{50AC14B1-F12F-36D5-313A-6102519068D6}"/>
                  </a:ext>
                </a:extLst>
              </p:cNvPr>
              <p:cNvPicPr/>
              <p:nvPr/>
            </p:nvPicPr>
            <p:blipFill>
              <a:blip r:embed="rId87"/>
              <a:stretch>
                <a:fillRect/>
              </a:stretch>
            </p:blipFill>
            <p:spPr>
              <a:xfrm>
                <a:off x="2595469" y="5303062"/>
                <a:ext cx="2736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0" name="Freihand 19">
                <a:extLst>
                  <a:ext uri="{FF2B5EF4-FFF2-40B4-BE49-F238E27FC236}">
                    <a16:creationId xmlns:a16="http://schemas.microsoft.com/office/drawing/2014/main" id="{869F51F6-F12F-C28A-171A-559EF2937FA9}"/>
                  </a:ext>
                </a:extLst>
              </p14:cNvPr>
              <p14:cNvContentPartPr/>
              <p14:nvPr/>
            </p14:nvContentPartPr>
            <p14:xfrm>
              <a:off x="273469" y="5942782"/>
              <a:ext cx="190800" cy="243360"/>
            </p14:xfrm>
          </p:contentPart>
        </mc:Choice>
        <mc:Fallback>
          <p:pic>
            <p:nvPicPr>
              <p:cNvPr id="20" name="Freihand 19">
                <a:extLst>
                  <a:ext uri="{FF2B5EF4-FFF2-40B4-BE49-F238E27FC236}">
                    <a16:creationId xmlns:a16="http://schemas.microsoft.com/office/drawing/2014/main" id="{869F51F6-F12F-C28A-171A-559EF2937FA9}"/>
                  </a:ext>
                </a:extLst>
              </p:cNvPr>
              <p:cNvPicPr/>
              <p:nvPr/>
            </p:nvPicPr>
            <p:blipFill>
              <a:blip r:embed="rId89"/>
              <a:stretch>
                <a:fillRect/>
              </a:stretch>
            </p:blipFill>
            <p:spPr>
              <a:xfrm>
                <a:off x="264829" y="5934142"/>
                <a:ext cx="2084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1" name="Freihand 20">
                <a:extLst>
                  <a:ext uri="{FF2B5EF4-FFF2-40B4-BE49-F238E27FC236}">
                    <a16:creationId xmlns:a16="http://schemas.microsoft.com/office/drawing/2014/main" id="{3E668C95-EF46-B648-A03D-CBBCF1F1B828}"/>
                  </a:ext>
                </a:extLst>
              </p14:cNvPr>
              <p14:cNvContentPartPr/>
              <p14:nvPr/>
            </p14:nvContentPartPr>
            <p14:xfrm>
              <a:off x="584509" y="5933782"/>
              <a:ext cx="86040" cy="228960"/>
            </p14:xfrm>
          </p:contentPart>
        </mc:Choice>
        <mc:Fallback>
          <p:pic>
            <p:nvPicPr>
              <p:cNvPr id="21" name="Freihand 20">
                <a:extLst>
                  <a:ext uri="{FF2B5EF4-FFF2-40B4-BE49-F238E27FC236}">
                    <a16:creationId xmlns:a16="http://schemas.microsoft.com/office/drawing/2014/main" id="{3E668C95-EF46-B648-A03D-CBBCF1F1B828}"/>
                  </a:ext>
                </a:extLst>
              </p:cNvPr>
              <p:cNvPicPr/>
              <p:nvPr/>
            </p:nvPicPr>
            <p:blipFill>
              <a:blip r:embed="rId91"/>
              <a:stretch>
                <a:fillRect/>
              </a:stretch>
            </p:blipFill>
            <p:spPr>
              <a:xfrm>
                <a:off x="575869" y="5925142"/>
                <a:ext cx="1036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2" name="Freihand 21">
                <a:extLst>
                  <a:ext uri="{FF2B5EF4-FFF2-40B4-BE49-F238E27FC236}">
                    <a16:creationId xmlns:a16="http://schemas.microsoft.com/office/drawing/2014/main" id="{E57F15A8-9901-CBF0-9373-3F5A04C77DD2}"/>
                  </a:ext>
                </a:extLst>
              </p14:cNvPr>
              <p14:cNvContentPartPr/>
              <p14:nvPr/>
            </p14:nvContentPartPr>
            <p14:xfrm>
              <a:off x="765229" y="5954662"/>
              <a:ext cx="119520" cy="161640"/>
            </p14:xfrm>
          </p:contentPart>
        </mc:Choice>
        <mc:Fallback>
          <p:pic>
            <p:nvPicPr>
              <p:cNvPr id="22" name="Freihand 21">
                <a:extLst>
                  <a:ext uri="{FF2B5EF4-FFF2-40B4-BE49-F238E27FC236}">
                    <a16:creationId xmlns:a16="http://schemas.microsoft.com/office/drawing/2014/main" id="{E57F15A8-9901-CBF0-9373-3F5A04C77DD2}"/>
                  </a:ext>
                </a:extLst>
              </p:cNvPr>
              <p:cNvPicPr/>
              <p:nvPr/>
            </p:nvPicPr>
            <p:blipFill>
              <a:blip r:embed="rId93"/>
              <a:stretch>
                <a:fillRect/>
              </a:stretch>
            </p:blipFill>
            <p:spPr>
              <a:xfrm>
                <a:off x="756229" y="5945662"/>
                <a:ext cx="137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3" name="Freihand 22">
                <a:extLst>
                  <a:ext uri="{FF2B5EF4-FFF2-40B4-BE49-F238E27FC236}">
                    <a16:creationId xmlns:a16="http://schemas.microsoft.com/office/drawing/2014/main" id="{1C2BBE54-F77F-1F40-DA26-DE0C9E1F1245}"/>
                  </a:ext>
                </a:extLst>
              </p14:cNvPr>
              <p14:cNvContentPartPr/>
              <p14:nvPr/>
            </p14:nvContentPartPr>
            <p14:xfrm>
              <a:off x="1007149" y="6011182"/>
              <a:ext cx="5040" cy="6120"/>
            </p14:xfrm>
          </p:contentPart>
        </mc:Choice>
        <mc:Fallback>
          <p:pic>
            <p:nvPicPr>
              <p:cNvPr id="23" name="Freihand 22">
                <a:extLst>
                  <a:ext uri="{FF2B5EF4-FFF2-40B4-BE49-F238E27FC236}">
                    <a16:creationId xmlns:a16="http://schemas.microsoft.com/office/drawing/2014/main" id="{1C2BBE54-F77F-1F40-DA26-DE0C9E1F1245}"/>
                  </a:ext>
                </a:extLst>
              </p:cNvPr>
              <p:cNvPicPr/>
              <p:nvPr/>
            </p:nvPicPr>
            <p:blipFill>
              <a:blip r:embed="rId95"/>
              <a:stretch>
                <a:fillRect/>
              </a:stretch>
            </p:blipFill>
            <p:spPr>
              <a:xfrm>
                <a:off x="998509" y="6002182"/>
                <a:ext cx="22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4" name="Freihand 23">
                <a:extLst>
                  <a:ext uri="{FF2B5EF4-FFF2-40B4-BE49-F238E27FC236}">
                    <a16:creationId xmlns:a16="http://schemas.microsoft.com/office/drawing/2014/main" id="{82FCA099-5C9A-0119-C681-765E71B44350}"/>
                  </a:ext>
                </a:extLst>
              </p14:cNvPr>
              <p14:cNvContentPartPr/>
              <p14:nvPr/>
            </p14:nvContentPartPr>
            <p14:xfrm>
              <a:off x="1088869" y="5954662"/>
              <a:ext cx="123480" cy="160200"/>
            </p14:xfrm>
          </p:contentPart>
        </mc:Choice>
        <mc:Fallback>
          <p:pic>
            <p:nvPicPr>
              <p:cNvPr id="24" name="Freihand 23">
                <a:extLst>
                  <a:ext uri="{FF2B5EF4-FFF2-40B4-BE49-F238E27FC236}">
                    <a16:creationId xmlns:a16="http://schemas.microsoft.com/office/drawing/2014/main" id="{82FCA099-5C9A-0119-C681-765E71B44350}"/>
                  </a:ext>
                </a:extLst>
              </p:cNvPr>
              <p:cNvPicPr/>
              <p:nvPr/>
            </p:nvPicPr>
            <p:blipFill>
              <a:blip r:embed="rId97"/>
              <a:stretch>
                <a:fillRect/>
              </a:stretch>
            </p:blipFill>
            <p:spPr>
              <a:xfrm>
                <a:off x="1080229" y="5946022"/>
                <a:ext cx="141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5" name="Freihand 24">
                <a:extLst>
                  <a:ext uri="{FF2B5EF4-FFF2-40B4-BE49-F238E27FC236}">
                    <a16:creationId xmlns:a16="http://schemas.microsoft.com/office/drawing/2014/main" id="{3524A887-BF41-749B-BBE7-F54CE02F071A}"/>
                  </a:ext>
                </a:extLst>
              </p14:cNvPr>
              <p14:cNvContentPartPr/>
              <p14:nvPr/>
            </p14:nvContentPartPr>
            <p14:xfrm>
              <a:off x="1229989" y="5891302"/>
              <a:ext cx="56880" cy="232920"/>
            </p14:xfrm>
          </p:contentPart>
        </mc:Choice>
        <mc:Fallback>
          <p:pic>
            <p:nvPicPr>
              <p:cNvPr id="25" name="Freihand 24">
                <a:extLst>
                  <a:ext uri="{FF2B5EF4-FFF2-40B4-BE49-F238E27FC236}">
                    <a16:creationId xmlns:a16="http://schemas.microsoft.com/office/drawing/2014/main" id="{3524A887-BF41-749B-BBE7-F54CE02F071A}"/>
                  </a:ext>
                </a:extLst>
              </p:cNvPr>
              <p:cNvPicPr/>
              <p:nvPr/>
            </p:nvPicPr>
            <p:blipFill>
              <a:blip r:embed="rId99"/>
              <a:stretch>
                <a:fillRect/>
              </a:stretch>
            </p:blipFill>
            <p:spPr>
              <a:xfrm>
                <a:off x="1221349" y="5882662"/>
                <a:ext cx="745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6" name="Freihand 25">
                <a:extLst>
                  <a:ext uri="{FF2B5EF4-FFF2-40B4-BE49-F238E27FC236}">
                    <a16:creationId xmlns:a16="http://schemas.microsoft.com/office/drawing/2014/main" id="{F5693CAF-AB92-3302-E3BE-B597C4A57B9F}"/>
                  </a:ext>
                </a:extLst>
              </p14:cNvPr>
              <p14:cNvContentPartPr/>
              <p14:nvPr/>
            </p14:nvContentPartPr>
            <p14:xfrm>
              <a:off x="1465069" y="6021262"/>
              <a:ext cx="117000" cy="86400"/>
            </p14:xfrm>
          </p:contentPart>
        </mc:Choice>
        <mc:Fallback>
          <p:pic>
            <p:nvPicPr>
              <p:cNvPr id="26" name="Freihand 25">
                <a:extLst>
                  <a:ext uri="{FF2B5EF4-FFF2-40B4-BE49-F238E27FC236}">
                    <a16:creationId xmlns:a16="http://schemas.microsoft.com/office/drawing/2014/main" id="{F5693CAF-AB92-3302-E3BE-B597C4A57B9F}"/>
                  </a:ext>
                </a:extLst>
              </p:cNvPr>
              <p:cNvPicPr/>
              <p:nvPr/>
            </p:nvPicPr>
            <p:blipFill>
              <a:blip r:embed="rId101"/>
              <a:stretch>
                <a:fillRect/>
              </a:stretch>
            </p:blipFill>
            <p:spPr>
              <a:xfrm>
                <a:off x="1456069" y="6012622"/>
                <a:ext cx="134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7" name="Freihand 26">
                <a:extLst>
                  <a:ext uri="{FF2B5EF4-FFF2-40B4-BE49-F238E27FC236}">
                    <a16:creationId xmlns:a16="http://schemas.microsoft.com/office/drawing/2014/main" id="{71A344E6-14AD-9F97-1536-CBB4E9BEF433}"/>
                  </a:ext>
                </a:extLst>
              </p14:cNvPr>
              <p14:cNvContentPartPr/>
              <p14:nvPr/>
            </p14:nvContentPartPr>
            <p14:xfrm>
              <a:off x="1748029" y="5912902"/>
              <a:ext cx="228960" cy="201960"/>
            </p14:xfrm>
          </p:contentPart>
        </mc:Choice>
        <mc:Fallback>
          <p:pic>
            <p:nvPicPr>
              <p:cNvPr id="27" name="Freihand 26">
                <a:extLst>
                  <a:ext uri="{FF2B5EF4-FFF2-40B4-BE49-F238E27FC236}">
                    <a16:creationId xmlns:a16="http://schemas.microsoft.com/office/drawing/2014/main" id="{71A344E6-14AD-9F97-1536-CBB4E9BEF433}"/>
                  </a:ext>
                </a:extLst>
              </p:cNvPr>
              <p:cNvPicPr/>
              <p:nvPr/>
            </p:nvPicPr>
            <p:blipFill>
              <a:blip r:embed="rId103"/>
              <a:stretch>
                <a:fillRect/>
              </a:stretch>
            </p:blipFill>
            <p:spPr>
              <a:xfrm>
                <a:off x="1739029" y="5904262"/>
                <a:ext cx="246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8" name="Freihand 27">
                <a:extLst>
                  <a:ext uri="{FF2B5EF4-FFF2-40B4-BE49-F238E27FC236}">
                    <a16:creationId xmlns:a16="http://schemas.microsoft.com/office/drawing/2014/main" id="{5BE08052-5670-1500-2F29-1729B7751028}"/>
                  </a:ext>
                </a:extLst>
              </p14:cNvPr>
              <p14:cNvContentPartPr/>
              <p14:nvPr/>
            </p14:nvContentPartPr>
            <p14:xfrm>
              <a:off x="2114509" y="5900662"/>
              <a:ext cx="65520" cy="283320"/>
            </p14:xfrm>
          </p:contentPart>
        </mc:Choice>
        <mc:Fallback>
          <p:pic>
            <p:nvPicPr>
              <p:cNvPr id="28" name="Freihand 27">
                <a:extLst>
                  <a:ext uri="{FF2B5EF4-FFF2-40B4-BE49-F238E27FC236}">
                    <a16:creationId xmlns:a16="http://schemas.microsoft.com/office/drawing/2014/main" id="{5BE08052-5670-1500-2F29-1729B7751028}"/>
                  </a:ext>
                </a:extLst>
              </p:cNvPr>
              <p:cNvPicPr/>
              <p:nvPr/>
            </p:nvPicPr>
            <p:blipFill>
              <a:blip r:embed="rId105"/>
              <a:stretch>
                <a:fillRect/>
              </a:stretch>
            </p:blipFill>
            <p:spPr>
              <a:xfrm>
                <a:off x="2105869" y="5891662"/>
                <a:ext cx="831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9" name="Freihand 28">
                <a:extLst>
                  <a:ext uri="{FF2B5EF4-FFF2-40B4-BE49-F238E27FC236}">
                    <a16:creationId xmlns:a16="http://schemas.microsoft.com/office/drawing/2014/main" id="{B3E43FBA-ECC6-6D30-46F5-2B190708B260}"/>
                  </a:ext>
                </a:extLst>
              </p14:cNvPr>
              <p14:cNvContentPartPr/>
              <p14:nvPr/>
            </p14:nvContentPartPr>
            <p14:xfrm>
              <a:off x="2293429" y="5949622"/>
              <a:ext cx="32760" cy="135000"/>
            </p14:xfrm>
          </p:contentPart>
        </mc:Choice>
        <mc:Fallback>
          <p:pic>
            <p:nvPicPr>
              <p:cNvPr id="29" name="Freihand 28">
                <a:extLst>
                  <a:ext uri="{FF2B5EF4-FFF2-40B4-BE49-F238E27FC236}">
                    <a16:creationId xmlns:a16="http://schemas.microsoft.com/office/drawing/2014/main" id="{B3E43FBA-ECC6-6D30-46F5-2B190708B260}"/>
                  </a:ext>
                </a:extLst>
              </p:cNvPr>
              <p:cNvPicPr/>
              <p:nvPr/>
            </p:nvPicPr>
            <p:blipFill>
              <a:blip r:embed="rId107"/>
              <a:stretch>
                <a:fillRect/>
              </a:stretch>
            </p:blipFill>
            <p:spPr>
              <a:xfrm>
                <a:off x="2284789" y="5940622"/>
                <a:ext cx="50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0" name="Freihand 29">
                <a:extLst>
                  <a:ext uri="{FF2B5EF4-FFF2-40B4-BE49-F238E27FC236}">
                    <a16:creationId xmlns:a16="http://schemas.microsoft.com/office/drawing/2014/main" id="{954571A3-FAD9-82C8-ED49-1A5E909B0714}"/>
                  </a:ext>
                </a:extLst>
              </p14:cNvPr>
              <p14:cNvContentPartPr/>
              <p14:nvPr/>
            </p14:nvContentPartPr>
            <p14:xfrm>
              <a:off x="2212069" y="5909302"/>
              <a:ext cx="230760" cy="114120"/>
            </p14:xfrm>
          </p:contentPart>
        </mc:Choice>
        <mc:Fallback>
          <p:pic>
            <p:nvPicPr>
              <p:cNvPr id="30" name="Freihand 29">
                <a:extLst>
                  <a:ext uri="{FF2B5EF4-FFF2-40B4-BE49-F238E27FC236}">
                    <a16:creationId xmlns:a16="http://schemas.microsoft.com/office/drawing/2014/main" id="{954571A3-FAD9-82C8-ED49-1A5E909B0714}"/>
                  </a:ext>
                </a:extLst>
              </p:cNvPr>
              <p:cNvPicPr/>
              <p:nvPr/>
            </p:nvPicPr>
            <p:blipFill>
              <a:blip r:embed="rId109"/>
              <a:stretch>
                <a:fillRect/>
              </a:stretch>
            </p:blipFill>
            <p:spPr>
              <a:xfrm>
                <a:off x="2203429" y="5900302"/>
                <a:ext cx="248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1" name="Freihand 30">
                <a:extLst>
                  <a:ext uri="{FF2B5EF4-FFF2-40B4-BE49-F238E27FC236}">
                    <a16:creationId xmlns:a16="http://schemas.microsoft.com/office/drawing/2014/main" id="{08378F8E-EE97-F226-FB09-CF87552D3993}"/>
                  </a:ext>
                </a:extLst>
              </p14:cNvPr>
              <p14:cNvContentPartPr/>
              <p14:nvPr/>
            </p14:nvContentPartPr>
            <p14:xfrm>
              <a:off x="2526709" y="5940982"/>
              <a:ext cx="148320" cy="205560"/>
            </p14:xfrm>
          </p:contentPart>
        </mc:Choice>
        <mc:Fallback>
          <p:pic>
            <p:nvPicPr>
              <p:cNvPr id="31" name="Freihand 30">
                <a:extLst>
                  <a:ext uri="{FF2B5EF4-FFF2-40B4-BE49-F238E27FC236}">
                    <a16:creationId xmlns:a16="http://schemas.microsoft.com/office/drawing/2014/main" id="{08378F8E-EE97-F226-FB09-CF87552D3993}"/>
                  </a:ext>
                </a:extLst>
              </p:cNvPr>
              <p:cNvPicPr/>
              <p:nvPr/>
            </p:nvPicPr>
            <p:blipFill>
              <a:blip r:embed="rId111"/>
              <a:stretch>
                <a:fillRect/>
              </a:stretch>
            </p:blipFill>
            <p:spPr>
              <a:xfrm>
                <a:off x="2517709" y="5931982"/>
                <a:ext cx="1659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2" name="Freihand 31">
                <a:extLst>
                  <a:ext uri="{FF2B5EF4-FFF2-40B4-BE49-F238E27FC236}">
                    <a16:creationId xmlns:a16="http://schemas.microsoft.com/office/drawing/2014/main" id="{CA36D645-B58F-545C-8466-41E88DCB852D}"/>
                  </a:ext>
                </a:extLst>
              </p14:cNvPr>
              <p14:cNvContentPartPr/>
              <p14:nvPr/>
            </p14:nvContentPartPr>
            <p14:xfrm>
              <a:off x="2672869" y="5887702"/>
              <a:ext cx="171720" cy="437400"/>
            </p14:xfrm>
          </p:contentPart>
        </mc:Choice>
        <mc:Fallback>
          <p:pic>
            <p:nvPicPr>
              <p:cNvPr id="32" name="Freihand 31">
                <a:extLst>
                  <a:ext uri="{FF2B5EF4-FFF2-40B4-BE49-F238E27FC236}">
                    <a16:creationId xmlns:a16="http://schemas.microsoft.com/office/drawing/2014/main" id="{CA36D645-B58F-545C-8466-41E88DCB852D}"/>
                  </a:ext>
                </a:extLst>
              </p:cNvPr>
              <p:cNvPicPr/>
              <p:nvPr/>
            </p:nvPicPr>
            <p:blipFill>
              <a:blip r:embed="rId113"/>
              <a:stretch>
                <a:fillRect/>
              </a:stretch>
            </p:blipFill>
            <p:spPr>
              <a:xfrm>
                <a:off x="2663869" y="5878702"/>
                <a:ext cx="189360" cy="455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1" name="Freihand 210">
                <a:extLst>
                  <a:ext uri="{FF2B5EF4-FFF2-40B4-BE49-F238E27FC236}">
                    <a16:creationId xmlns:a16="http://schemas.microsoft.com/office/drawing/2014/main" id="{3E0287A3-C959-C1C1-EC32-DFC6BFFC23FC}"/>
                  </a:ext>
                </a:extLst>
              </p14:cNvPr>
              <p14:cNvContentPartPr/>
              <p14:nvPr/>
            </p14:nvContentPartPr>
            <p14:xfrm>
              <a:off x="93469" y="5735422"/>
              <a:ext cx="3030480" cy="808560"/>
            </p14:xfrm>
          </p:contentPart>
        </mc:Choice>
        <mc:Fallback>
          <p:pic>
            <p:nvPicPr>
              <p:cNvPr id="211" name="Freihand 210">
                <a:extLst>
                  <a:ext uri="{FF2B5EF4-FFF2-40B4-BE49-F238E27FC236}">
                    <a16:creationId xmlns:a16="http://schemas.microsoft.com/office/drawing/2014/main" id="{3E0287A3-C959-C1C1-EC32-DFC6BFFC23FC}"/>
                  </a:ext>
                </a:extLst>
              </p:cNvPr>
              <p:cNvPicPr/>
              <p:nvPr/>
            </p:nvPicPr>
            <p:blipFill>
              <a:blip r:embed="rId115"/>
              <a:stretch>
                <a:fillRect/>
              </a:stretch>
            </p:blipFill>
            <p:spPr>
              <a:xfrm>
                <a:off x="84469" y="5726782"/>
                <a:ext cx="3048120" cy="826200"/>
              </a:xfrm>
              <a:prstGeom prst="rect">
                <a:avLst/>
              </a:prstGeom>
            </p:spPr>
          </p:pic>
        </mc:Fallback>
      </mc:AlternateContent>
      <p:grpSp>
        <p:nvGrpSpPr>
          <p:cNvPr id="215" name="Gruppieren 214">
            <a:extLst>
              <a:ext uri="{FF2B5EF4-FFF2-40B4-BE49-F238E27FC236}">
                <a16:creationId xmlns:a16="http://schemas.microsoft.com/office/drawing/2014/main" id="{03D9B59C-2990-7AB2-914A-B715B5FB7E0A}"/>
              </a:ext>
            </a:extLst>
          </p:cNvPr>
          <p:cNvGrpSpPr/>
          <p:nvPr/>
        </p:nvGrpSpPr>
        <p:grpSpPr>
          <a:xfrm>
            <a:off x="7092229" y="988462"/>
            <a:ext cx="1689840" cy="177120"/>
            <a:chOff x="7092229" y="988462"/>
            <a:chExt cx="1689840" cy="177120"/>
          </a:xfrm>
        </p:grpSpPr>
        <mc:AlternateContent xmlns:mc="http://schemas.openxmlformats.org/markup-compatibility/2006">
          <mc:Choice xmlns:p14="http://schemas.microsoft.com/office/powerpoint/2010/main" Requires="p14">
            <p:contentPart p14:bwMode="auto" r:id="rId116">
              <p14:nvContentPartPr>
                <p14:cNvPr id="213" name="Freihand 212">
                  <a:extLst>
                    <a:ext uri="{FF2B5EF4-FFF2-40B4-BE49-F238E27FC236}">
                      <a16:creationId xmlns:a16="http://schemas.microsoft.com/office/drawing/2014/main" id="{688CC140-201F-CCB5-00E5-010344D447D0}"/>
                    </a:ext>
                  </a:extLst>
                </p14:cNvPr>
                <p14:cNvContentPartPr/>
                <p14:nvPr/>
              </p14:nvContentPartPr>
              <p14:xfrm>
                <a:off x="7092229" y="1081702"/>
                <a:ext cx="1063080" cy="83880"/>
              </p14:xfrm>
            </p:contentPart>
          </mc:Choice>
          <mc:Fallback>
            <p:pic>
              <p:nvPicPr>
                <p:cNvPr id="213" name="Freihand 212">
                  <a:extLst>
                    <a:ext uri="{FF2B5EF4-FFF2-40B4-BE49-F238E27FC236}">
                      <a16:creationId xmlns:a16="http://schemas.microsoft.com/office/drawing/2014/main" id="{688CC140-201F-CCB5-00E5-010344D447D0}"/>
                    </a:ext>
                  </a:extLst>
                </p:cNvPr>
                <p:cNvPicPr/>
                <p:nvPr/>
              </p:nvPicPr>
              <p:blipFill>
                <a:blip r:embed="rId117"/>
                <a:stretch>
                  <a:fillRect/>
                </a:stretch>
              </p:blipFill>
              <p:spPr>
                <a:xfrm>
                  <a:off x="7083229" y="1072702"/>
                  <a:ext cx="1080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4" name="Freihand 213">
                  <a:extLst>
                    <a:ext uri="{FF2B5EF4-FFF2-40B4-BE49-F238E27FC236}">
                      <a16:creationId xmlns:a16="http://schemas.microsoft.com/office/drawing/2014/main" id="{B3705847-679A-FAEC-22FE-814883F15832}"/>
                    </a:ext>
                  </a:extLst>
                </p14:cNvPr>
                <p14:cNvContentPartPr/>
                <p14:nvPr/>
              </p14:nvContentPartPr>
              <p14:xfrm>
                <a:off x="8114989" y="988462"/>
                <a:ext cx="667080" cy="34920"/>
              </p14:xfrm>
            </p:contentPart>
          </mc:Choice>
          <mc:Fallback>
            <p:pic>
              <p:nvPicPr>
                <p:cNvPr id="214" name="Freihand 213">
                  <a:extLst>
                    <a:ext uri="{FF2B5EF4-FFF2-40B4-BE49-F238E27FC236}">
                      <a16:creationId xmlns:a16="http://schemas.microsoft.com/office/drawing/2014/main" id="{B3705847-679A-FAEC-22FE-814883F15832}"/>
                    </a:ext>
                  </a:extLst>
                </p:cNvPr>
                <p:cNvPicPr/>
                <p:nvPr/>
              </p:nvPicPr>
              <p:blipFill>
                <a:blip r:embed="rId119"/>
                <a:stretch>
                  <a:fillRect/>
                </a:stretch>
              </p:blipFill>
              <p:spPr>
                <a:xfrm>
                  <a:off x="8105989" y="979822"/>
                  <a:ext cx="684720" cy="52560"/>
                </a:xfrm>
                <a:prstGeom prst="rect">
                  <a:avLst/>
                </a:prstGeom>
              </p:spPr>
            </p:pic>
          </mc:Fallback>
        </mc:AlternateContent>
      </p:grpSp>
      <p:grpSp>
        <p:nvGrpSpPr>
          <p:cNvPr id="218" name="Gruppieren 217">
            <a:extLst>
              <a:ext uri="{FF2B5EF4-FFF2-40B4-BE49-F238E27FC236}">
                <a16:creationId xmlns:a16="http://schemas.microsoft.com/office/drawing/2014/main" id="{86B5725E-7B80-A48D-E3CE-D7A119B86F32}"/>
              </a:ext>
            </a:extLst>
          </p:cNvPr>
          <p:cNvGrpSpPr/>
          <p:nvPr/>
        </p:nvGrpSpPr>
        <p:grpSpPr>
          <a:xfrm>
            <a:off x="8946589" y="954262"/>
            <a:ext cx="1718640" cy="77760"/>
            <a:chOff x="8946589" y="954262"/>
            <a:chExt cx="1718640" cy="77760"/>
          </a:xfrm>
        </p:grpSpPr>
        <mc:AlternateContent xmlns:mc="http://schemas.openxmlformats.org/markup-compatibility/2006">
          <mc:Choice xmlns:p14="http://schemas.microsoft.com/office/powerpoint/2010/main" Requires="p14">
            <p:contentPart p14:bwMode="auto" r:id="rId120">
              <p14:nvContentPartPr>
                <p14:cNvPr id="216" name="Freihand 215">
                  <a:extLst>
                    <a:ext uri="{FF2B5EF4-FFF2-40B4-BE49-F238E27FC236}">
                      <a16:creationId xmlns:a16="http://schemas.microsoft.com/office/drawing/2014/main" id="{B6C78467-932B-9E11-3627-06B2E1F226FE}"/>
                    </a:ext>
                  </a:extLst>
                </p14:cNvPr>
                <p14:cNvContentPartPr/>
                <p14:nvPr/>
              </p14:nvContentPartPr>
              <p14:xfrm>
                <a:off x="8946589" y="998902"/>
                <a:ext cx="785160" cy="33120"/>
              </p14:xfrm>
            </p:contentPart>
          </mc:Choice>
          <mc:Fallback>
            <p:pic>
              <p:nvPicPr>
                <p:cNvPr id="216" name="Freihand 215">
                  <a:extLst>
                    <a:ext uri="{FF2B5EF4-FFF2-40B4-BE49-F238E27FC236}">
                      <a16:creationId xmlns:a16="http://schemas.microsoft.com/office/drawing/2014/main" id="{B6C78467-932B-9E11-3627-06B2E1F226FE}"/>
                    </a:ext>
                  </a:extLst>
                </p:cNvPr>
                <p:cNvPicPr/>
                <p:nvPr/>
              </p:nvPicPr>
              <p:blipFill>
                <a:blip r:embed="rId121"/>
                <a:stretch>
                  <a:fillRect/>
                </a:stretch>
              </p:blipFill>
              <p:spPr>
                <a:xfrm>
                  <a:off x="8937949" y="990262"/>
                  <a:ext cx="8028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7" name="Freihand 216">
                  <a:extLst>
                    <a:ext uri="{FF2B5EF4-FFF2-40B4-BE49-F238E27FC236}">
                      <a16:creationId xmlns:a16="http://schemas.microsoft.com/office/drawing/2014/main" id="{1BD271E5-B5A5-69CD-5F2F-814390665E46}"/>
                    </a:ext>
                  </a:extLst>
                </p14:cNvPr>
                <p14:cNvContentPartPr/>
                <p14:nvPr/>
              </p14:nvContentPartPr>
              <p14:xfrm>
                <a:off x="9718429" y="954262"/>
                <a:ext cx="946800" cy="52920"/>
              </p14:xfrm>
            </p:contentPart>
          </mc:Choice>
          <mc:Fallback>
            <p:pic>
              <p:nvPicPr>
                <p:cNvPr id="217" name="Freihand 216">
                  <a:extLst>
                    <a:ext uri="{FF2B5EF4-FFF2-40B4-BE49-F238E27FC236}">
                      <a16:creationId xmlns:a16="http://schemas.microsoft.com/office/drawing/2014/main" id="{1BD271E5-B5A5-69CD-5F2F-814390665E46}"/>
                    </a:ext>
                  </a:extLst>
                </p:cNvPr>
                <p:cNvPicPr/>
                <p:nvPr/>
              </p:nvPicPr>
              <p:blipFill>
                <a:blip r:embed="rId123"/>
                <a:stretch>
                  <a:fillRect/>
                </a:stretch>
              </p:blipFill>
              <p:spPr>
                <a:xfrm>
                  <a:off x="9709789" y="945262"/>
                  <a:ext cx="96444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219" name="Freihand 218">
                <a:extLst>
                  <a:ext uri="{FF2B5EF4-FFF2-40B4-BE49-F238E27FC236}">
                    <a16:creationId xmlns:a16="http://schemas.microsoft.com/office/drawing/2014/main" id="{15DE0194-4245-8CDE-C123-B36F6773B9C2}"/>
                  </a:ext>
                </a:extLst>
              </p14:cNvPr>
              <p14:cNvContentPartPr/>
              <p14:nvPr/>
            </p14:nvContentPartPr>
            <p14:xfrm>
              <a:off x="1480549" y="2510182"/>
              <a:ext cx="1804680" cy="83160"/>
            </p14:xfrm>
          </p:contentPart>
        </mc:Choice>
        <mc:Fallback>
          <p:pic>
            <p:nvPicPr>
              <p:cNvPr id="219" name="Freihand 218">
                <a:extLst>
                  <a:ext uri="{FF2B5EF4-FFF2-40B4-BE49-F238E27FC236}">
                    <a16:creationId xmlns:a16="http://schemas.microsoft.com/office/drawing/2014/main" id="{15DE0194-4245-8CDE-C123-B36F6773B9C2}"/>
                  </a:ext>
                </a:extLst>
              </p:cNvPr>
              <p:cNvPicPr/>
              <p:nvPr/>
            </p:nvPicPr>
            <p:blipFill>
              <a:blip r:embed="rId125"/>
              <a:stretch>
                <a:fillRect/>
              </a:stretch>
            </p:blipFill>
            <p:spPr>
              <a:xfrm>
                <a:off x="1471549" y="2501542"/>
                <a:ext cx="1822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20" name="Freihand 219">
                <a:extLst>
                  <a:ext uri="{FF2B5EF4-FFF2-40B4-BE49-F238E27FC236}">
                    <a16:creationId xmlns:a16="http://schemas.microsoft.com/office/drawing/2014/main" id="{EF95D32E-BC54-7CE9-FC3A-4C4644C89685}"/>
                  </a:ext>
                </a:extLst>
              </p14:cNvPr>
              <p14:cNvContentPartPr/>
              <p14:nvPr/>
            </p14:nvContentPartPr>
            <p14:xfrm>
              <a:off x="3419869" y="2669302"/>
              <a:ext cx="6519240" cy="93240"/>
            </p14:xfrm>
          </p:contentPart>
        </mc:Choice>
        <mc:Fallback>
          <p:pic>
            <p:nvPicPr>
              <p:cNvPr id="220" name="Freihand 219">
                <a:extLst>
                  <a:ext uri="{FF2B5EF4-FFF2-40B4-BE49-F238E27FC236}">
                    <a16:creationId xmlns:a16="http://schemas.microsoft.com/office/drawing/2014/main" id="{EF95D32E-BC54-7CE9-FC3A-4C4644C89685}"/>
                  </a:ext>
                </a:extLst>
              </p:cNvPr>
              <p:cNvPicPr/>
              <p:nvPr/>
            </p:nvPicPr>
            <p:blipFill>
              <a:blip r:embed="rId127"/>
              <a:stretch>
                <a:fillRect/>
              </a:stretch>
            </p:blipFill>
            <p:spPr>
              <a:xfrm>
                <a:off x="3410869" y="2660302"/>
                <a:ext cx="6536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21" name="Freihand 220">
                <a:extLst>
                  <a:ext uri="{FF2B5EF4-FFF2-40B4-BE49-F238E27FC236}">
                    <a16:creationId xmlns:a16="http://schemas.microsoft.com/office/drawing/2014/main" id="{B15E3D11-CF0D-B409-4E93-A6F85800010C}"/>
                  </a:ext>
                </a:extLst>
              </p14:cNvPr>
              <p14:cNvContentPartPr/>
              <p14:nvPr/>
            </p14:nvContentPartPr>
            <p14:xfrm>
              <a:off x="4408069" y="3296422"/>
              <a:ext cx="2925000" cy="115560"/>
            </p14:xfrm>
          </p:contentPart>
        </mc:Choice>
        <mc:Fallback>
          <p:pic>
            <p:nvPicPr>
              <p:cNvPr id="221" name="Freihand 220">
                <a:extLst>
                  <a:ext uri="{FF2B5EF4-FFF2-40B4-BE49-F238E27FC236}">
                    <a16:creationId xmlns:a16="http://schemas.microsoft.com/office/drawing/2014/main" id="{B15E3D11-CF0D-B409-4E93-A6F85800010C}"/>
                  </a:ext>
                </a:extLst>
              </p:cNvPr>
              <p:cNvPicPr/>
              <p:nvPr/>
            </p:nvPicPr>
            <p:blipFill>
              <a:blip r:embed="rId129"/>
              <a:stretch>
                <a:fillRect/>
              </a:stretch>
            </p:blipFill>
            <p:spPr>
              <a:xfrm>
                <a:off x="4399069" y="3287422"/>
                <a:ext cx="2942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22" name="Freihand 221">
                <a:extLst>
                  <a:ext uri="{FF2B5EF4-FFF2-40B4-BE49-F238E27FC236}">
                    <a16:creationId xmlns:a16="http://schemas.microsoft.com/office/drawing/2014/main" id="{734E2F4F-A683-6833-FE20-71938823EBDA}"/>
                  </a:ext>
                </a:extLst>
              </p14:cNvPr>
              <p14:cNvContentPartPr/>
              <p14:nvPr/>
            </p14:nvContentPartPr>
            <p14:xfrm>
              <a:off x="1751629" y="2578582"/>
              <a:ext cx="1527120" cy="111600"/>
            </p14:xfrm>
          </p:contentPart>
        </mc:Choice>
        <mc:Fallback>
          <p:pic>
            <p:nvPicPr>
              <p:cNvPr id="222" name="Freihand 221">
                <a:extLst>
                  <a:ext uri="{FF2B5EF4-FFF2-40B4-BE49-F238E27FC236}">
                    <a16:creationId xmlns:a16="http://schemas.microsoft.com/office/drawing/2014/main" id="{734E2F4F-A683-6833-FE20-71938823EBDA}"/>
                  </a:ext>
                </a:extLst>
              </p:cNvPr>
              <p:cNvPicPr/>
              <p:nvPr/>
            </p:nvPicPr>
            <p:blipFill>
              <a:blip r:embed="rId131"/>
              <a:stretch>
                <a:fillRect/>
              </a:stretch>
            </p:blipFill>
            <p:spPr>
              <a:xfrm>
                <a:off x="1742989" y="2569942"/>
                <a:ext cx="1544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23" name="Freihand 222">
                <a:extLst>
                  <a:ext uri="{FF2B5EF4-FFF2-40B4-BE49-F238E27FC236}">
                    <a16:creationId xmlns:a16="http://schemas.microsoft.com/office/drawing/2014/main" id="{EAA82A21-3305-2727-DDC9-54B0DBD1A58E}"/>
                  </a:ext>
                </a:extLst>
              </p14:cNvPr>
              <p14:cNvContentPartPr/>
              <p14:nvPr/>
            </p14:nvContentPartPr>
            <p14:xfrm>
              <a:off x="809149" y="3262222"/>
              <a:ext cx="3540960" cy="192240"/>
            </p14:xfrm>
          </p:contentPart>
        </mc:Choice>
        <mc:Fallback>
          <p:pic>
            <p:nvPicPr>
              <p:cNvPr id="223" name="Freihand 222">
                <a:extLst>
                  <a:ext uri="{FF2B5EF4-FFF2-40B4-BE49-F238E27FC236}">
                    <a16:creationId xmlns:a16="http://schemas.microsoft.com/office/drawing/2014/main" id="{EAA82A21-3305-2727-DDC9-54B0DBD1A58E}"/>
                  </a:ext>
                </a:extLst>
              </p:cNvPr>
              <p:cNvPicPr/>
              <p:nvPr/>
            </p:nvPicPr>
            <p:blipFill>
              <a:blip r:embed="rId133"/>
              <a:stretch>
                <a:fillRect/>
              </a:stretch>
            </p:blipFill>
            <p:spPr>
              <a:xfrm>
                <a:off x="800149" y="3253222"/>
                <a:ext cx="3558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24" name="Freihand 223">
                <a:extLst>
                  <a:ext uri="{FF2B5EF4-FFF2-40B4-BE49-F238E27FC236}">
                    <a16:creationId xmlns:a16="http://schemas.microsoft.com/office/drawing/2014/main" id="{669EEE4F-1611-9C32-9384-1F769A7D7985}"/>
                  </a:ext>
                </a:extLst>
              </p14:cNvPr>
              <p14:cNvContentPartPr/>
              <p14:nvPr/>
            </p14:nvContentPartPr>
            <p14:xfrm>
              <a:off x="772069" y="3742822"/>
              <a:ext cx="487080" cy="465480"/>
            </p14:xfrm>
          </p:contentPart>
        </mc:Choice>
        <mc:Fallback>
          <p:pic>
            <p:nvPicPr>
              <p:cNvPr id="224" name="Freihand 223">
                <a:extLst>
                  <a:ext uri="{FF2B5EF4-FFF2-40B4-BE49-F238E27FC236}">
                    <a16:creationId xmlns:a16="http://schemas.microsoft.com/office/drawing/2014/main" id="{669EEE4F-1611-9C32-9384-1F769A7D7985}"/>
                  </a:ext>
                </a:extLst>
              </p:cNvPr>
              <p:cNvPicPr/>
              <p:nvPr/>
            </p:nvPicPr>
            <p:blipFill>
              <a:blip r:embed="rId135"/>
              <a:stretch>
                <a:fillRect/>
              </a:stretch>
            </p:blipFill>
            <p:spPr>
              <a:xfrm>
                <a:off x="763429" y="3734182"/>
                <a:ext cx="504720" cy="483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25" name="Freihand 224">
                <a:extLst>
                  <a:ext uri="{FF2B5EF4-FFF2-40B4-BE49-F238E27FC236}">
                    <a16:creationId xmlns:a16="http://schemas.microsoft.com/office/drawing/2014/main" id="{437679A4-B2FC-03D3-7DAF-21DFBB44F959}"/>
                  </a:ext>
                </a:extLst>
              </p14:cNvPr>
              <p14:cNvContentPartPr/>
              <p14:nvPr/>
            </p14:nvContentPartPr>
            <p14:xfrm>
              <a:off x="3329149" y="1979902"/>
              <a:ext cx="4162680" cy="921600"/>
            </p14:xfrm>
          </p:contentPart>
        </mc:Choice>
        <mc:Fallback>
          <p:pic>
            <p:nvPicPr>
              <p:cNvPr id="225" name="Freihand 224">
                <a:extLst>
                  <a:ext uri="{FF2B5EF4-FFF2-40B4-BE49-F238E27FC236}">
                    <a16:creationId xmlns:a16="http://schemas.microsoft.com/office/drawing/2014/main" id="{437679A4-B2FC-03D3-7DAF-21DFBB44F959}"/>
                  </a:ext>
                </a:extLst>
              </p:cNvPr>
              <p:cNvPicPr/>
              <p:nvPr/>
            </p:nvPicPr>
            <p:blipFill>
              <a:blip r:embed="rId137"/>
              <a:stretch>
                <a:fillRect/>
              </a:stretch>
            </p:blipFill>
            <p:spPr>
              <a:xfrm>
                <a:off x="3320149" y="1970902"/>
                <a:ext cx="4180320" cy="939240"/>
              </a:xfrm>
              <a:prstGeom prst="rect">
                <a:avLst/>
              </a:prstGeom>
            </p:spPr>
          </p:pic>
        </mc:Fallback>
      </mc:AlternateContent>
      <p:grpSp>
        <p:nvGrpSpPr>
          <p:cNvPr id="227" name="Gruppieren 226">
            <a:extLst>
              <a:ext uri="{FF2B5EF4-FFF2-40B4-BE49-F238E27FC236}">
                <a16:creationId xmlns:a16="http://schemas.microsoft.com/office/drawing/2014/main" id="{6689FFB1-8AC0-5FE5-A2E8-37556373D03E}"/>
              </a:ext>
            </a:extLst>
          </p:cNvPr>
          <p:cNvGrpSpPr/>
          <p:nvPr/>
        </p:nvGrpSpPr>
        <p:grpSpPr>
          <a:xfrm>
            <a:off x="3011629" y="4869622"/>
            <a:ext cx="5716800" cy="1909440"/>
            <a:chOff x="3011629" y="4869622"/>
            <a:chExt cx="5716800" cy="1909440"/>
          </a:xfrm>
        </p:grpSpPr>
        <mc:AlternateContent xmlns:mc="http://schemas.openxmlformats.org/markup-compatibility/2006">
          <mc:Choice xmlns:p14="http://schemas.microsoft.com/office/powerpoint/2010/main" Requires="p14">
            <p:contentPart p14:bwMode="auto" r:id="rId138">
              <p14:nvContentPartPr>
                <p14:cNvPr id="54" name="Freihand 53">
                  <a:extLst>
                    <a:ext uri="{FF2B5EF4-FFF2-40B4-BE49-F238E27FC236}">
                      <a16:creationId xmlns:a16="http://schemas.microsoft.com/office/drawing/2014/main" id="{07FBE596-109E-E27D-6C4F-9842CC9FDD26}"/>
                    </a:ext>
                  </a:extLst>
                </p14:cNvPr>
                <p14:cNvContentPartPr/>
                <p14:nvPr/>
              </p14:nvContentPartPr>
              <p14:xfrm>
                <a:off x="3092989" y="5486662"/>
                <a:ext cx="444600" cy="484920"/>
              </p14:xfrm>
            </p:contentPart>
          </mc:Choice>
          <mc:Fallback>
            <p:pic>
              <p:nvPicPr>
                <p:cNvPr id="54" name="Freihand 53">
                  <a:extLst>
                    <a:ext uri="{FF2B5EF4-FFF2-40B4-BE49-F238E27FC236}">
                      <a16:creationId xmlns:a16="http://schemas.microsoft.com/office/drawing/2014/main" id="{07FBE596-109E-E27D-6C4F-9842CC9FDD26}"/>
                    </a:ext>
                  </a:extLst>
                </p:cNvPr>
                <p:cNvPicPr/>
                <p:nvPr/>
              </p:nvPicPr>
              <p:blipFill>
                <a:blip r:embed="rId139"/>
                <a:stretch>
                  <a:fillRect/>
                </a:stretch>
              </p:blipFill>
              <p:spPr>
                <a:xfrm>
                  <a:off x="3083989" y="5478022"/>
                  <a:ext cx="46224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5" name="Freihand 54">
                  <a:extLst>
                    <a:ext uri="{FF2B5EF4-FFF2-40B4-BE49-F238E27FC236}">
                      <a16:creationId xmlns:a16="http://schemas.microsoft.com/office/drawing/2014/main" id="{22288A01-A0CA-DE19-5730-143EDB5FAC7F}"/>
                    </a:ext>
                  </a:extLst>
                </p14:cNvPr>
                <p14:cNvContentPartPr/>
                <p14:nvPr/>
              </p14:nvContentPartPr>
              <p14:xfrm>
                <a:off x="3478189" y="5413222"/>
                <a:ext cx="175320" cy="142920"/>
              </p14:xfrm>
            </p:contentPart>
          </mc:Choice>
          <mc:Fallback>
            <p:pic>
              <p:nvPicPr>
                <p:cNvPr id="55" name="Freihand 54">
                  <a:extLst>
                    <a:ext uri="{FF2B5EF4-FFF2-40B4-BE49-F238E27FC236}">
                      <a16:creationId xmlns:a16="http://schemas.microsoft.com/office/drawing/2014/main" id="{22288A01-A0CA-DE19-5730-143EDB5FAC7F}"/>
                    </a:ext>
                  </a:extLst>
                </p:cNvPr>
                <p:cNvPicPr/>
                <p:nvPr/>
              </p:nvPicPr>
              <p:blipFill>
                <a:blip r:embed="rId141"/>
                <a:stretch>
                  <a:fillRect/>
                </a:stretch>
              </p:blipFill>
              <p:spPr>
                <a:xfrm>
                  <a:off x="3469549" y="5404582"/>
                  <a:ext cx="192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6" name="Freihand 55">
                  <a:extLst>
                    <a:ext uri="{FF2B5EF4-FFF2-40B4-BE49-F238E27FC236}">
                      <a16:creationId xmlns:a16="http://schemas.microsoft.com/office/drawing/2014/main" id="{B383102D-B9B5-BEAC-E34D-288374E970F2}"/>
                    </a:ext>
                  </a:extLst>
                </p14:cNvPr>
                <p14:cNvContentPartPr/>
                <p14:nvPr/>
              </p14:nvContentPartPr>
              <p14:xfrm>
                <a:off x="3954829" y="5251942"/>
                <a:ext cx="239400" cy="198720"/>
              </p14:xfrm>
            </p:contentPart>
          </mc:Choice>
          <mc:Fallback>
            <p:pic>
              <p:nvPicPr>
                <p:cNvPr id="56" name="Freihand 55">
                  <a:extLst>
                    <a:ext uri="{FF2B5EF4-FFF2-40B4-BE49-F238E27FC236}">
                      <a16:creationId xmlns:a16="http://schemas.microsoft.com/office/drawing/2014/main" id="{B383102D-B9B5-BEAC-E34D-288374E970F2}"/>
                    </a:ext>
                  </a:extLst>
                </p:cNvPr>
                <p:cNvPicPr/>
                <p:nvPr/>
              </p:nvPicPr>
              <p:blipFill>
                <a:blip r:embed="rId143"/>
                <a:stretch>
                  <a:fillRect/>
                </a:stretch>
              </p:blipFill>
              <p:spPr>
                <a:xfrm>
                  <a:off x="3946189" y="5243302"/>
                  <a:ext cx="2570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7" name="Freihand 56">
                  <a:extLst>
                    <a:ext uri="{FF2B5EF4-FFF2-40B4-BE49-F238E27FC236}">
                      <a16:creationId xmlns:a16="http://schemas.microsoft.com/office/drawing/2014/main" id="{3FD5F36D-0BE2-9B30-43D1-EF01200F6D4D}"/>
                    </a:ext>
                  </a:extLst>
                </p14:cNvPr>
                <p14:cNvContentPartPr/>
                <p14:nvPr/>
              </p14:nvContentPartPr>
              <p14:xfrm>
                <a:off x="4339669" y="5274622"/>
                <a:ext cx="136080" cy="138600"/>
              </p14:xfrm>
            </p:contentPart>
          </mc:Choice>
          <mc:Fallback>
            <p:pic>
              <p:nvPicPr>
                <p:cNvPr id="57" name="Freihand 56">
                  <a:extLst>
                    <a:ext uri="{FF2B5EF4-FFF2-40B4-BE49-F238E27FC236}">
                      <a16:creationId xmlns:a16="http://schemas.microsoft.com/office/drawing/2014/main" id="{3FD5F36D-0BE2-9B30-43D1-EF01200F6D4D}"/>
                    </a:ext>
                  </a:extLst>
                </p:cNvPr>
                <p:cNvPicPr/>
                <p:nvPr/>
              </p:nvPicPr>
              <p:blipFill>
                <a:blip r:embed="rId145"/>
                <a:stretch>
                  <a:fillRect/>
                </a:stretch>
              </p:blipFill>
              <p:spPr>
                <a:xfrm>
                  <a:off x="4331029" y="5265622"/>
                  <a:ext cx="153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8" name="Freihand 57">
                  <a:extLst>
                    <a:ext uri="{FF2B5EF4-FFF2-40B4-BE49-F238E27FC236}">
                      <a16:creationId xmlns:a16="http://schemas.microsoft.com/office/drawing/2014/main" id="{5CB70953-1A39-0100-49D4-258FE3AEB6D0}"/>
                    </a:ext>
                  </a:extLst>
                </p14:cNvPr>
                <p14:cNvContentPartPr/>
                <p14:nvPr/>
              </p14:nvContentPartPr>
              <p14:xfrm>
                <a:off x="4633429" y="5298022"/>
                <a:ext cx="19800" cy="113760"/>
              </p14:xfrm>
            </p:contentPart>
          </mc:Choice>
          <mc:Fallback>
            <p:pic>
              <p:nvPicPr>
                <p:cNvPr id="58" name="Freihand 57">
                  <a:extLst>
                    <a:ext uri="{FF2B5EF4-FFF2-40B4-BE49-F238E27FC236}">
                      <a16:creationId xmlns:a16="http://schemas.microsoft.com/office/drawing/2014/main" id="{5CB70953-1A39-0100-49D4-258FE3AEB6D0}"/>
                    </a:ext>
                  </a:extLst>
                </p:cNvPr>
                <p:cNvPicPr/>
                <p:nvPr/>
              </p:nvPicPr>
              <p:blipFill>
                <a:blip r:embed="rId147"/>
                <a:stretch>
                  <a:fillRect/>
                </a:stretch>
              </p:blipFill>
              <p:spPr>
                <a:xfrm>
                  <a:off x="4624789" y="5289022"/>
                  <a:ext cx="37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9" name="Freihand 58">
                  <a:extLst>
                    <a:ext uri="{FF2B5EF4-FFF2-40B4-BE49-F238E27FC236}">
                      <a16:creationId xmlns:a16="http://schemas.microsoft.com/office/drawing/2014/main" id="{6F0E1FB4-982F-2DFE-2FA3-AF489A693FD5}"/>
                    </a:ext>
                  </a:extLst>
                </p14:cNvPr>
                <p14:cNvContentPartPr/>
                <p14:nvPr/>
              </p14:nvContentPartPr>
              <p14:xfrm>
                <a:off x="4592749" y="5334742"/>
                <a:ext cx="111240" cy="10080"/>
              </p14:xfrm>
            </p:contentPart>
          </mc:Choice>
          <mc:Fallback>
            <p:pic>
              <p:nvPicPr>
                <p:cNvPr id="59" name="Freihand 58">
                  <a:extLst>
                    <a:ext uri="{FF2B5EF4-FFF2-40B4-BE49-F238E27FC236}">
                      <a16:creationId xmlns:a16="http://schemas.microsoft.com/office/drawing/2014/main" id="{6F0E1FB4-982F-2DFE-2FA3-AF489A693FD5}"/>
                    </a:ext>
                  </a:extLst>
                </p:cNvPr>
                <p:cNvPicPr/>
                <p:nvPr/>
              </p:nvPicPr>
              <p:blipFill>
                <a:blip r:embed="rId149"/>
                <a:stretch>
                  <a:fillRect/>
                </a:stretch>
              </p:blipFill>
              <p:spPr>
                <a:xfrm>
                  <a:off x="4584109" y="5325742"/>
                  <a:ext cx="128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60" name="Freihand 59">
                  <a:extLst>
                    <a:ext uri="{FF2B5EF4-FFF2-40B4-BE49-F238E27FC236}">
                      <a16:creationId xmlns:a16="http://schemas.microsoft.com/office/drawing/2014/main" id="{1C86B1D8-03B1-9FFB-FC93-AF8A53C11ABC}"/>
                    </a:ext>
                  </a:extLst>
                </p14:cNvPr>
                <p14:cNvContentPartPr/>
                <p14:nvPr/>
              </p14:nvContentPartPr>
              <p14:xfrm>
                <a:off x="4778509" y="5230702"/>
                <a:ext cx="208080" cy="132480"/>
              </p14:xfrm>
            </p:contentPart>
          </mc:Choice>
          <mc:Fallback>
            <p:pic>
              <p:nvPicPr>
                <p:cNvPr id="60" name="Freihand 59">
                  <a:extLst>
                    <a:ext uri="{FF2B5EF4-FFF2-40B4-BE49-F238E27FC236}">
                      <a16:creationId xmlns:a16="http://schemas.microsoft.com/office/drawing/2014/main" id="{1C86B1D8-03B1-9FFB-FC93-AF8A53C11ABC}"/>
                    </a:ext>
                  </a:extLst>
                </p:cNvPr>
                <p:cNvPicPr/>
                <p:nvPr/>
              </p:nvPicPr>
              <p:blipFill>
                <a:blip r:embed="rId151"/>
                <a:stretch>
                  <a:fillRect/>
                </a:stretch>
              </p:blipFill>
              <p:spPr>
                <a:xfrm>
                  <a:off x="4769869" y="5222062"/>
                  <a:ext cx="225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63" name="Freihand 62">
                  <a:extLst>
                    <a:ext uri="{FF2B5EF4-FFF2-40B4-BE49-F238E27FC236}">
                      <a16:creationId xmlns:a16="http://schemas.microsoft.com/office/drawing/2014/main" id="{5706DF0E-B52D-D114-B72B-B63F0E806E49}"/>
                    </a:ext>
                  </a:extLst>
                </p14:cNvPr>
                <p14:cNvContentPartPr/>
                <p14:nvPr/>
              </p14:nvContentPartPr>
              <p14:xfrm>
                <a:off x="5114029" y="5257702"/>
                <a:ext cx="138960" cy="95760"/>
              </p14:xfrm>
            </p:contentPart>
          </mc:Choice>
          <mc:Fallback>
            <p:pic>
              <p:nvPicPr>
                <p:cNvPr id="63" name="Freihand 62">
                  <a:extLst>
                    <a:ext uri="{FF2B5EF4-FFF2-40B4-BE49-F238E27FC236}">
                      <a16:creationId xmlns:a16="http://schemas.microsoft.com/office/drawing/2014/main" id="{5706DF0E-B52D-D114-B72B-B63F0E806E49}"/>
                    </a:ext>
                  </a:extLst>
                </p:cNvPr>
                <p:cNvPicPr/>
                <p:nvPr/>
              </p:nvPicPr>
              <p:blipFill>
                <a:blip r:embed="rId153"/>
                <a:stretch>
                  <a:fillRect/>
                </a:stretch>
              </p:blipFill>
              <p:spPr>
                <a:xfrm>
                  <a:off x="5105029" y="5249062"/>
                  <a:ext cx="156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64" name="Freihand 63">
                  <a:extLst>
                    <a:ext uri="{FF2B5EF4-FFF2-40B4-BE49-F238E27FC236}">
                      <a16:creationId xmlns:a16="http://schemas.microsoft.com/office/drawing/2014/main" id="{4F463B81-FEF3-D60B-D2AF-AD362B29EB96}"/>
                    </a:ext>
                  </a:extLst>
                </p14:cNvPr>
                <p14:cNvContentPartPr/>
                <p14:nvPr/>
              </p14:nvContentPartPr>
              <p14:xfrm>
                <a:off x="5413549" y="5303782"/>
                <a:ext cx="167040" cy="37080"/>
              </p14:xfrm>
            </p:contentPart>
          </mc:Choice>
          <mc:Fallback>
            <p:pic>
              <p:nvPicPr>
                <p:cNvPr id="64" name="Freihand 63">
                  <a:extLst>
                    <a:ext uri="{FF2B5EF4-FFF2-40B4-BE49-F238E27FC236}">
                      <a16:creationId xmlns:a16="http://schemas.microsoft.com/office/drawing/2014/main" id="{4F463B81-FEF3-D60B-D2AF-AD362B29EB96}"/>
                    </a:ext>
                  </a:extLst>
                </p:cNvPr>
                <p:cNvPicPr/>
                <p:nvPr/>
              </p:nvPicPr>
              <p:blipFill>
                <a:blip r:embed="rId155"/>
                <a:stretch>
                  <a:fillRect/>
                </a:stretch>
              </p:blipFill>
              <p:spPr>
                <a:xfrm>
                  <a:off x="5404909" y="5294782"/>
                  <a:ext cx="1846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65" name="Freihand 64">
                  <a:extLst>
                    <a:ext uri="{FF2B5EF4-FFF2-40B4-BE49-F238E27FC236}">
                      <a16:creationId xmlns:a16="http://schemas.microsoft.com/office/drawing/2014/main" id="{CAA034F4-3A07-9896-55CA-32E5246EF88F}"/>
                    </a:ext>
                  </a:extLst>
                </p14:cNvPr>
                <p14:cNvContentPartPr/>
                <p14:nvPr/>
              </p14:nvContentPartPr>
              <p14:xfrm>
                <a:off x="5752309" y="5144302"/>
                <a:ext cx="252360" cy="181800"/>
              </p14:xfrm>
            </p:contentPart>
          </mc:Choice>
          <mc:Fallback>
            <p:pic>
              <p:nvPicPr>
                <p:cNvPr id="65" name="Freihand 64">
                  <a:extLst>
                    <a:ext uri="{FF2B5EF4-FFF2-40B4-BE49-F238E27FC236}">
                      <a16:creationId xmlns:a16="http://schemas.microsoft.com/office/drawing/2014/main" id="{CAA034F4-3A07-9896-55CA-32E5246EF88F}"/>
                    </a:ext>
                  </a:extLst>
                </p:cNvPr>
                <p:cNvPicPr/>
                <p:nvPr/>
              </p:nvPicPr>
              <p:blipFill>
                <a:blip r:embed="rId157"/>
                <a:stretch>
                  <a:fillRect/>
                </a:stretch>
              </p:blipFill>
              <p:spPr>
                <a:xfrm>
                  <a:off x="5743309" y="5135302"/>
                  <a:ext cx="270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66" name="Freihand 65">
                  <a:extLst>
                    <a:ext uri="{FF2B5EF4-FFF2-40B4-BE49-F238E27FC236}">
                      <a16:creationId xmlns:a16="http://schemas.microsoft.com/office/drawing/2014/main" id="{530A12BA-7C4D-A62F-E9A8-1B43E0878DBA}"/>
                    </a:ext>
                  </a:extLst>
                </p14:cNvPr>
                <p14:cNvContentPartPr/>
                <p14:nvPr/>
              </p14:nvContentPartPr>
              <p14:xfrm>
                <a:off x="6223909" y="5174542"/>
                <a:ext cx="7560" cy="146880"/>
              </p14:xfrm>
            </p:contentPart>
          </mc:Choice>
          <mc:Fallback>
            <p:pic>
              <p:nvPicPr>
                <p:cNvPr id="66" name="Freihand 65">
                  <a:extLst>
                    <a:ext uri="{FF2B5EF4-FFF2-40B4-BE49-F238E27FC236}">
                      <a16:creationId xmlns:a16="http://schemas.microsoft.com/office/drawing/2014/main" id="{530A12BA-7C4D-A62F-E9A8-1B43E0878DBA}"/>
                    </a:ext>
                  </a:extLst>
                </p:cNvPr>
                <p:cNvPicPr/>
                <p:nvPr/>
              </p:nvPicPr>
              <p:blipFill>
                <a:blip r:embed="rId159"/>
                <a:stretch>
                  <a:fillRect/>
                </a:stretch>
              </p:blipFill>
              <p:spPr>
                <a:xfrm>
                  <a:off x="6214909" y="5165902"/>
                  <a:ext cx="25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67" name="Freihand 66">
                  <a:extLst>
                    <a:ext uri="{FF2B5EF4-FFF2-40B4-BE49-F238E27FC236}">
                      <a16:creationId xmlns:a16="http://schemas.microsoft.com/office/drawing/2014/main" id="{A70EDC4F-411A-1007-CD7B-553882D7984B}"/>
                    </a:ext>
                  </a:extLst>
                </p14:cNvPr>
                <p14:cNvContentPartPr/>
                <p14:nvPr/>
              </p14:nvContentPartPr>
              <p14:xfrm>
                <a:off x="6104029" y="5139262"/>
                <a:ext cx="188280" cy="122400"/>
              </p14:xfrm>
            </p:contentPart>
          </mc:Choice>
          <mc:Fallback>
            <p:pic>
              <p:nvPicPr>
                <p:cNvPr id="67" name="Freihand 66">
                  <a:extLst>
                    <a:ext uri="{FF2B5EF4-FFF2-40B4-BE49-F238E27FC236}">
                      <a16:creationId xmlns:a16="http://schemas.microsoft.com/office/drawing/2014/main" id="{A70EDC4F-411A-1007-CD7B-553882D7984B}"/>
                    </a:ext>
                  </a:extLst>
                </p:cNvPr>
                <p:cNvPicPr/>
                <p:nvPr/>
              </p:nvPicPr>
              <p:blipFill>
                <a:blip r:embed="rId161"/>
                <a:stretch>
                  <a:fillRect/>
                </a:stretch>
              </p:blipFill>
              <p:spPr>
                <a:xfrm>
                  <a:off x="6095389" y="5130622"/>
                  <a:ext cx="205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68" name="Freihand 67">
                  <a:extLst>
                    <a:ext uri="{FF2B5EF4-FFF2-40B4-BE49-F238E27FC236}">
                      <a16:creationId xmlns:a16="http://schemas.microsoft.com/office/drawing/2014/main" id="{1670F3AE-0BCA-6DDA-E5AD-1B8E1DC2D9C9}"/>
                    </a:ext>
                  </a:extLst>
                </p14:cNvPr>
                <p14:cNvContentPartPr/>
                <p14:nvPr/>
              </p14:nvContentPartPr>
              <p14:xfrm>
                <a:off x="6510829" y="5185702"/>
                <a:ext cx="15840" cy="124920"/>
              </p14:xfrm>
            </p:contentPart>
          </mc:Choice>
          <mc:Fallback>
            <p:pic>
              <p:nvPicPr>
                <p:cNvPr id="68" name="Freihand 67">
                  <a:extLst>
                    <a:ext uri="{FF2B5EF4-FFF2-40B4-BE49-F238E27FC236}">
                      <a16:creationId xmlns:a16="http://schemas.microsoft.com/office/drawing/2014/main" id="{1670F3AE-0BCA-6DDA-E5AD-1B8E1DC2D9C9}"/>
                    </a:ext>
                  </a:extLst>
                </p:cNvPr>
                <p:cNvPicPr/>
                <p:nvPr/>
              </p:nvPicPr>
              <p:blipFill>
                <a:blip r:embed="rId163"/>
                <a:stretch>
                  <a:fillRect/>
                </a:stretch>
              </p:blipFill>
              <p:spPr>
                <a:xfrm>
                  <a:off x="6501829" y="5176702"/>
                  <a:ext cx="33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69" name="Freihand 68">
                  <a:extLst>
                    <a:ext uri="{FF2B5EF4-FFF2-40B4-BE49-F238E27FC236}">
                      <a16:creationId xmlns:a16="http://schemas.microsoft.com/office/drawing/2014/main" id="{37F354BE-4035-C9D9-897E-9E146C610EE8}"/>
                    </a:ext>
                  </a:extLst>
                </p14:cNvPr>
                <p14:cNvContentPartPr/>
                <p14:nvPr/>
              </p14:nvContentPartPr>
              <p14:xfrm>
                <a:off x="6477709" y="5235022"/>
                <a:ext cx="100080" cy="18360"/>
              </p14:xfrm>
            </p:contentPart>
          </mc:Choice>
          <mc:Fallback>
            <p:pic>
              <p:nvPicPr>
                <p:cNvPr id="69" name="Freihand 68">
                  <a:extLst>
                    <a:ext uri="{FF2B5EF4-FFF2-40B4-BE49-F238E27FC236}">
                      <a16:creationId xmlns:a16="http://schemas.microsoft.com/office/drawing/2014/main" id="{37F354BE-4035-C9D9-897E-9E146C610EE8}"/>
                    </a:ext>
                  </a:extLst>
                </p:cNvPr>
                <p:cNvPicPr/>
                <p:nvPr/>
              </p:nvPicPr>
              <p:blipFill>
                <a:blip r:embed="rId165"/>
                <a:stretch>
                  <a:fillRect/>
                </a:stretch>
              </p:blipFill>
              <p:spPr>
                <a:xfrm>
                  <a:off x="6468709" y="5226022"/>
                  <a:ext cx="117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70" name="Freihand 69">
                  <a:extLst>
                    <a:ext uri="{FF2B5EF4-FFF2-40B4-BE49-F238E27FC236}">
                      <a16:creationId xmlns:a16="http://schemas.microsoft.com/office/drawing/2014/main" id="{79290BB3-466B-CC50-5D6C-6A523C146E13}"/>
                    </a:ext>
                  </a:extLst>
                </p14:cNvPr>
                <p14:cNvContentPartPr/>
                <p14:nvPr/>
              </p14:nvContentPartPr>
              <p14:xfrm>
                <a:off x="6757429" y="5082382"/>
                <a:ext cx="200160" cy="180000"/>
              </p14:xfrm>
            </p:contentPart>
          </mc:Choice>
          <mc:Fallback>
            <p:pic>
              <p:nvPicPr>
                <p:cNvPr id="70" name="Freihand 69">
                  <a:extLst>
                    <a:ext uri="{FF2B5EF4-FFF2-40B4-BE49-F238E27FC236}">
                      <a16:creationId xmlns:a16="http://schemas.microsoft.com/office/drawing/2014/main" id="{79290BB3-466B-CC50-5D6C-6A523C146E13}"/>
                    </a:ext>
                  </a:extLst>
                </p:cNvPr>
                <p:cNvPicPr/>
                <p:nvPr/>
              </p:nvPicPr>
              <p:blipFill>
                <a:blip r:embed="rId167"/>
                <a:stretch>
                  <a:fillRect/>
                </a:stretch>
              </p:blipFill>
              <p:spPr>
                <a:xfrm>
                  <a:off x="6748429" y="5073382"/>
                  <a:ext cx="217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73" name="Freihand 72">
                  <a:extLst>
                    <a:ext uri="{FF2B5EF4-FFF2-40B4-BE49-F238E27FC236}">
                      <a16:creationId xmlns:a16="http://schemas.microsoft.com/office/drawing/2014/main" id="{42904602-9780-FB71-70EB-1FC18140DA89}"/>
                    </a:ext>
                  </a:extLst>
                </p14:cNvPr>
                <p14:cNvContentPartPr/>
                <p14:nvPr/>
              </p14:nvContentPartPr>
              <p14:xfrm>
                <a:off x="7049389" y="5109022"/>
                <a:ext cx="131040" cy="79200"/>
              </p14:xfrm>
            </p:contentPart>
          </mc:Choice>
          <mc:Fallback>
            <p:pic>
              <p:nvPicPr>
                <p:cNvPr id="73" name="Freihand 72">
                  <a:extLst>
                    <a:ext uri="{FF2B5EF4-FFF2-40B4-BE49-F238E27FC236}">
                      <a16:creationId xmlns:a16="http://schemas.microsoft.com/office/drawing/2014/main" id="{42904602-9780-FB71-70EB-1FC18140DA89}"/>
                    </a:ext>
                  </a:extLst>
                </p:cNvPr>
                <p:cNvPicPr/>
                <p:nvPr/>
              </p:nvPicPr>
              <p:blipFill>
                <a:blip r:embed="rId169"/>
                <a:stretch>
                  <a:fillRect/>
                </a:stretch>
              </p:blipFill>
              <p:spPr>
                <a:xfrm>
                  <a:off x="7040389" y="5100022"/>
                  <a:ext cx="148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74" name="Freihand 73">
                  <a:extLst>
                    <a:ext uri="{FF2B5EF4-FFF2-40B4-BE49-F238E27FC236}">
                      <a16:creationId xmlns:a16="http://schemas.microsoft.com/office/drawing/2014/main" id="{AB7D8D83-BD5D-0132-E875-9E917532A861}"/>
                    </a:ext>
                  </a:extLst>
                </p14:cNvPr>
                <p14:cNvContentPartPr/>
                <p14:nvPr/>
              </p14:nvContentPartPr>
              <p14:xfrm>
                <a:off x="7142629" y="5086342"/>
                <a:ext cx="66960" cy="240120"/>
              </p14:xfrm>
            </p:contentPart>
          </mc:Choice>
          <mc:Fallback>
            <p:pic>
              <p:nvPicPr>
                <p:cNvPr id="74" name="Freihand 73">
                  <a:extLst>
                    <a:ext uri="{FF2B5EF4-FFF2-40B4-BE49-F238E27FC236}">
                      <a16:creationId xmlns:a16="http://schemas.microsoft.com/office/drawing/2014/main" id="{AB7D8D83-BD5D-0132-E875-9E917532A861}"/>
                    </a:ext>
                  </a:extLst>
                </p:cNvPr>
                <p:cNvPicPr/>
                <p:nvPr/>
              </p:nvPicPr>
              <p:blipFill>
                <a:blip r:embed="rId171"/>
                <a:stretch>
                  <a:fillRect/>
                </a:stretch>
              </p:blipFill>
              <p:spPr>
                <a:xfrm>
                  <a:off x="7133989" y="5077702"/>
                  <a:ext cx="846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76" name="Freihand 75">
                  <a:extLst>
                    <a:ext uri="{FF2B5EF4-FFF2-40B4-BE49-F238E27FC236}">
                      <a16:creationId xmlns:a16="http://schemas.microsoft.com/office/drawing/2014/main" id="{D5F9DE48-37A7-4E49-2BB0-C4F500A8B49F}"/>
                    </a:ext>
                  </a:extLst>
                </p14:cNvPr>
                <p14:cNvContentPartPr/>
                <p14:nvPr/>
              </p14:nvContentPartPr>
              <p14:xfrm>
                <a:off x="7436749" y="4966462"/>
                <a:ext cx="41400" cy="301320"/>
              </p14:xfrm>
            </p:contentPart>
          </mc:Choice>
          <mc:Fallback>
            <p:pic>
              <p:nvPicPr>
                <p:cNvPr id="76" name="Freihand 75">
                  <a:extLst>
                    <a:ext uri="{FF2B5EF4-FFF2-40B4-BE49-F238E27FC236}">
                      <a16:creationId xmlns:a16="http://schemas.microsoft.com/office/drawing/2014/main" id="{D5F9DE48-37A7-4E49-2BB0-C4F500A8B49F}"/>
                    </a:ext>
                  </a:extLst>
                </p:cNvPr>
                <p:cNvPicPr/>
                <p:nvPr/>
              </p:nvPicPr>
              <p:blipFill>
                <a:blip r:embed="rId173"/>
                <a:stretch>
                  <a:fillRect/>
                </a:stretch>
              </p:blipFill>
              <p:spPr>
                <a:xfrm>
                  <a:off x="7428109" y="4957822"/>
                  <a:ext cx="5904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77" name="Freihand 76">
                  <a:extLst>
                    <a:ext uri="{FF2B5EF4-FFF2-40B4-BE49-F238E27FC236}">
                      <a16:creationId xmlns:a16="http://schemas.microsoft.com/office/drawing/2014/main" id="{5FA7DAF8-A0BF-299E-72E6-F98DA9BAAEFF}"/>
                    </a:ext>
                  </a:extLst>
                </p14:cNvPr>
                <p14:cNvContentPartPr/>
                <p14:nvPr/>
              </p14:nvContentPartPr>
              <p14:xfrm>
                <a:off x="7573549" y="4999222"/>
                <a:ext cx="80280" cy="156600"/>
              </p14:xfrm>
            </p:contentPart>
          </mc:Choice>
          <mc:Fallback>
            <p:pic>
              <p:nvPicPr>
                <p:cNvPr id="77" name="Freihand 76">
                  <a:extLst>
                    <a:ext uri="{FF2B5EF4-FFF2-40B4-BE49-F238E27FC236}">
                      <a16:creationId xmlns:a16="http://schemas.microsoft.com/office/drawing/2014/main" id="{5FA7DAF8-A0BF-299E-72E6-F98DA9BAAEFF}"/>
                    </a:ext>
                  </a:extLst>
                </p:cNvPr>
                <p:cNvPicPr/>
                <p:nvPr/>
              </p:nvPicPr>
              <p:blipFill>
                <a:blip r:embed="rId175"/>
                <a:stretch>
                  <a:fillRect/>
                </a:stretch>
              </p:blipFill>
              <p:spPr>
                <a:xfrm>
                  <a:off x="7564549" y="4990582"/>
                  <a:ext cx="97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78" name="Freihand 77">
                  <a:extLst>
                    <a:ext uri="{FF2B5EF4-FFF2-40B4-BE49-F238E27FC236}">
                      <a16:creationId xmlns:a16="http://schemas.microsoft.com/office/drawing/2014/main" id="{648D039D-3FBA-054E-6084-B97CC2039269}"/>
                    </a:ext>
                  </a:extLst>
                </p14:cNvPr>
                <p14:cNvContentPartPr/>
                <p14:nvPr/>
              </p14:nvContentPartPr>
              <p14:xfrm>
                <a:off x="7710349" y="5071582"/>
                <a:ext cx="20520" cy="66960"/>
              </p14:xfrm>
            </p:contentPart>
          </mc:Choice>
          <mc:Fallback>
            <p:pic>
              <p:nvPicPr>
                <p:cNvPr id="78" name="Freihand 77">
                  <a:extLst>
                    <a:ext uri="{FF2B5EF4-FFF2-40B4-BE49-F238E27FC236}">
                      <a16:creationId xmlns:a16="http://schemas.microsoft.com/office/drawing/2014/main" id="{648D039D-3FBA-054E-6084-B97CC2039269}"/>
                    </a:ext>
                  </a:extLst>
                </p:cNvPr>
                <p:cNvPicPr/>
                <p:nvPr/>
              </p:nvPicPr>
              <p:blipFill>
                <a:blip r:embed="rId177"/>
                <a:stretch>
                  <a:fillRect/>
                </a:stretch>
              </p:blipFill>
              <p:spPr>
                <a:xfrm>
                  <a:off x="7701709" y="5062582"/>
                  <a:ext cx="38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79" name="Freihand 78">
                  <a:extLst>
                    <a:ext uri="{FF2B5EF4-FFF2-40B4-BE49-F238E27FC236}">
                      <a16:creationId xmlns:a16="http://schemas.microsoft.com/office/drawing/2014/main" id="{D5A038FC-A0F9-9304-A287-CCD8FE5F99D2}"/>
                    </a:ext>
                  </a:extLst>
                </p14:cNvPr>
                <p14:cNvContentPartPr/>
                <p14:nvPr/>
              </p14:nvContentPartPr>
              <p14:xfrm>
                <a:off x="7773349" y="4958902"/>
                <a:ext cx="42840" cy="134280"/>
              </p14:xfrm>
            </p:contentPart>
          </mc:Choice>
          <mc:Fallback>
            <p:pic>
              <p:nvPicPr>
                <p:cNvPr id="79" name="Freihand 78">
                  <a:extLst>
                    <a:ext uri="{FF2B5EF4-FFF2-40B4-BE49-F238E27FC236}">
                      <a16:creationId xmlns:a16="http://schemas.microsoft.com/office/drawing/2014/main" id="{D5A038FC-A0F9-9304-A287-CCD8FE5F99D2}"/>
                    </a:ext>
                  </a:extLst>
                </p:cNvPr>
                <p:cNvPicPr/>
                <p:nvPr/>
              </p:nvPicPr>
              <p:blipFill>
                <a:blip r:embed="rId179"/>
                <a:stretch>
                  <a:fillRect/>
                </a:stretch>
              </p:blipFill>
              <p:spPr>
                <a:xfrm>
                  <a:off x="7764349" y="4949902"/>
                  <a:ext cx="60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80" name="Freihand 79">
                  <a:extLst>
                    <a:ext uri="{FF2B5EF4-FFF2-40B4-BE49-F238E27FC236}">
                      <a16:creationId xmlns:a16="http://schemas.microsoft.com/office/drawing/2014/main" id="{3A37B6FA-864A-788A-4945-3471184EF821}"/>
                    </a:ext>
                  </a:extLst>
                </p14:cNvPr>
                <p14:cNvContentPartPr/>
                <p14:nvPr/>
              </p14:nvContentPartPr>
              <p14:xfrm>
                <a:off x="7843549" y="4956742"/>
                <a:ext cx="120960" cy="151200"/>
              </p14:xfrm>
            </p:contentPart>
          </mc:Choice>
          <mc:Fallback>
            <p:pic>
              <p:nvPicPr>
                <p:cNvPr id="80" name="Freihand 79">
                  <a:extLst>
                    <a:ext uri="{FF2B5EF4-FFF2-40B4-BE49-F238E27FC236}">
                      <a16:creationId xmlns:a16="http://schemas.microsoft.com/office/drawing/2014/main" id="{3A37B6FA-864A-788A-4945-3471184EF821}"/>
                    </a:ext>
                  </a:extLst>
                </p:cNvPr>
                <p:cNvPicPr/>
                <p:nvPr/>
              </p:nvPicPr>
              <p:blipFill>
                <a:blip r:embed="rId181"/>
                <a:stretch>
                  <a:fillRect/>
                </a:stretch>
              </p:blipFill>
              <p:spPr>
                <a:xfrm>
                  <a:off x="7834909" y="4948102"/>
                  <a:ext cx="1386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81" name="Freihand 80">
                  <a:extLst>
                    <a:ext uri="{FF2B5EF4-FFF2-40B4-BE49-F238E27FC236}">
                      <a16:creationId xmlns:a16="http://schemas.microsoft.com/office/drawing/2014/main" id="{64237565-6D27-C8BC-0645-159461A408AC}"/>
                    </a:ext>
                  </a:extLst>
                </p14:cNvPr>
                <p14:cNvContentPartPr/>
                <p14:nvPr/>
              </p14:nvContentPartPr>
              <p14:xfrm>
                <a:off x="7967749" y="5025862"/>
                <a:ext cx="87120" cy="69480"/>
              </p14:xfrm>
            </p:contentPart>
          </mc:Choice>
          <mc:Fallback>
            <p:pic>
              <p:nvPicPr>
                <p:cNvPr id="81" name="Freihand 80">
                  <a:extLst>
                    <a:ext uri="{FF2B5EF4-FFF2-40B4-BE49-F238E27FC236}">
                      <a16:creationId xmlns:a16="http://schemas.microsoft.com/office/drawing/2014/main" id="{64237565-6D27-C8BC-0645-159461A408AC}"/>
                    </a:ext>
                  </a:extLst>
                </p:cNvPr>
                <p:cNvPicPr/>
                <p:nvPr/>
              </p:nvPicPr>
              <p:blipFill>
                <a:blip r:embed="rId183"/>
                <a:stretch>
                  <a:fillRect/>
                </a:stretch>
              </p:blipFill>
              <p:spPr>
                <a:xfrm>
                  <a:off x="7958749" y="5016862"/>
                  <a:ext cx="104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82" name="Freihand 81">
                  <a:extLst>
                    <a:ext uri="{FF2B5EF4-FFF2-40B4-BE49-F238E27FC236}">
                      <a16:creationId xmlns:a16="http://schemas.microsoft.com/office/drawing/2014/main" id="{06033080-2918-B78C-1D51-49FA3C5F9803}"/>
                    </a:ext>
                  </a:extLst>
                </p14:cNvPr>
                <p14:cNvContentPartPr/>
                <p14:nvPr/>
              </p14:nvContentPartPr>
              <p14:xfrm>
                <a:off x="8116789" y="4913542"/>
                <a:ext cx="143640" cy="188280"/>
              </p14:xfrm>
            </p:contentPart>
          </mc:Choice>
          <mc:Fallback>
            <p:pic>
              <p:nvPicPr>
                <p:cNvPr id="82" name="Freihand 81">
                  <a:extLst>
                    <a:ext uri="{FF2B5EF4-FFF2-40B4-BE49-F238E27FC236}">
                      <a16:creationId xmlns:a16="http://schemas.microsoft.com/office/drawing/2014/main" id="{06033080-2918-B78C-1D51-49FA3C5F9803}"/>
                    </a:ext>
                  </a:extLst>
                </p:cNvPr>
                <p:cNvPicPr/>
                <p:nvPr/>
              </p:nvPicPr>
              <p:blipFill>
                <a:blip r:embed="rId185"/>
                <a:stretch>
                  <a:fillRect/>
                </a:stretch>
              </p:blipFill>
              <p:spPr>
                <a:xfrm>
                  <a:off x="8108149" y="4904902"/>
                  <a:ext cx="161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4" name="Freihand 83">
                  <a:extLst>
                    <a:ext uri="{FF2B5EF4-FFF2-40B4-BE49-F238E27FC236}">
                      <a16:creationId xmlns:a16="http://schemas.microsoft.com/office/drawing/2014/main" id="{75AC128B-83B8-8912-0E73-523A6E7DEFA2}"/>
                    </a:ext>
                  </a:extLst>
                </p14:cNvPr>
                <p14:cNvContentPartPr/>
                <p14:nvPr/>
              </p14:nvContentPartPr>
              <p14:xfrm>
                <a:off x="8298589" y="5015062"/>
                <a:ext cx="50400" cy="78840"/>
              </p14:xfrm>
            </p:contentPart>
          </mc:Choice>
          <mc:Fallback>
            <p:pic>
              <p:nvPicPr>
                <p:cNvPr id="84" name="Freihand 83">
                  <a:extLst>
                    <a:ext uri="{FF2B5EF4-FFF2-40B4-BE49-F238E27FC236}">
                      <a16:creationId xmlns:a16="http://schemas.microsoft.com/office/drawing/2014/main" id="{75AC128B-83B8-8912-0E73-523A6E7DEFA2}"/>
                    </a:ext>
                  </a:extLst>
                </p:cNvPr>
                <p:cNvPicPr/>
                <p:nvPr/>
              </p:nvPicPr>
              <p:blipFill>
                <a:blip r:embed="rId187"/>
                <a:stretch>
                  <a:fillRect/>
                </a:stretch>
              </p:blipFill>
              <p:spPr>
                <a:xfrm>
                  <a:off x="8289949" y="5006422"/>
                  <a:ext cx="68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85" name="Freihand 84">
                  <a:extLst>
                    <a:ext uri="{FF2B5EF4-FFF2-40B4-BE49-F238E27FC236}">
                      <a16:creationId xmlns:a16="http://schemas.microsoft.com/office/drawing/2014/main" id="{8AB4B341-21F8-9D23-23F9-5CCF4233A5E2}"/>
                    </a:ext>
                  </a:extLst>
                </p14:cNvPr>
                <p14:cNvContentPartPr/>
                <p14:nvPr/>
              </p14:nvContentPartPr>
              <p14:xfrm>
                <a:off x="8361589" y="4913542"/>
                <a:ext cx="161280" cy="151200"/>
              </p14:xfrm>
            </p:contentPart>
          </mc:Choice>
          <mc:Fallback>
            <p:pic>
              <p:nvPicPr>
                <p:cNvPr id="85" name="Freihand 84">
                  <a:extLst>
                    <a:ext uri="{FF2B5EF4-FFF2-40B4-BE49-F238E27FC236}">
                      <a16:creationId xmlns:a16="http://schemas.microsoft.com/office/drawing/2014/main" id="{8AB4B341-21F8-9D23-23F9-5CCF4233A5E2}"/>
                    </a:ext>
                  </a:extLst>
                </p:cNvPr>
                <p:cNvPicPr/>
                <p:nvPr/>
              </p:nvPicPr>
              <p:blipFill>
                <a:blip r:embed="rId189"/>
                <a:stretch>
                  <a:fillRect/>
                </a:stretch>
              </p:blipFill>
              <p:spPr>
                <a:xfrm>
                  <a:off x="8352949" y="4904902"/>
                  <a:ext cx="178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86" name="Freihand 85">
                  <a:extLst>
                    <a:ext uri="{FF2B5EF4-FFF2-40B4-BE49-F238E27FC236}">
                      <a16:creationId xmlns:a16="http://schemas.microsoft.com/office/drawing/2014/main" id="{8E8B3864-1DA4-DD9A-3B99-7CB250F62E99}"/>
                    </a:ext>
                  </a:extLst>
                </p14:cNvPr>
                <p14:cNvContentPartPr/>
                <p14:nvPr/>
              </p14:nvContentPartPr>
              <p14:xfrm>
                <a:off x="8552029" y="4869622"/>
                <a:ext cx="14760" cy="167400"/>
              </p14:xfrm>
            </p:contentPart>
          </mc:Choice>
          <mc:Fallback>
            <p:pic>
              <p:nvPicPr>
                <p:cNvPr id="86" name="Freihand 85">
                  <a:extLst>
                    <a:ext uri="{FF2B5EF4-FFF2-40B4-BE49-F238E27FC236}">
                      <a16:creationId xmlns:a16="http://schemas.microsoft.com/office/drawing/2014/main" id="{8E8B3864-1DA4-DD9A-3B99-7CB250F62E99}"/>
                    </a:ext>
                  </a:extLst>
                </p:cNvPr>
                <p:cNvPicPr/>
                <p:nvPr/>
              </p:nvPicPr>
              <p:blipFill>
                <a:blip r:embed="rId191"/>
                <a:stretch>
                  <a:fillRect/>
                </a:stretch>
              </p:blipFill>
              <p:spPr>
                <a:xfrm>
                  <a:off x="8543029" y="4860982"/>
                  <a:ext cx="32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87" name="Freihand 86">
                  <a:extLst>
                    <a:ext uri="{FF2B5EF4-FFF2-40B4-BE49-F238E27FC236}">
                      <a16:creationId xmlns:a16="http://schemas.microsoft.com/office/drawing/2014/main" id="{F3FE9930-01B6-D1DE-5B3B-799EFAC676D2}"/>
                    </a:ext>
                  </a:extLst>
                </p14:cNvPr>
                <p14:cNvContentPartPr/>
                <p14:nvPr/>
              </p14:nvContentPartPr>
              <p14:xfrm>
                <a:off x="8564989" y="4905262"/>
                <a:ext cx="96480" cy="131760"/>
              </p14:xfrm>
            </p:contentPart>
          </mc:Choice>
          <mc:Fallback>
            <p:pic>
              <p:nvPicPr>
                <p:cNvPr id="87" name="Freihand 86">
                  <a:extLst>
                    <a:ext uri="{FF2B5EF4-FFF2-40B4-BE49-F238E27FC236}">
                      <a16:creationId xmlns:a16="http://schemas.microsoft.com/office/drawing/2014/main" id="{F3FE9930-01B6-D1DE-5B3B-799EFAC676D2}"/>
                    </a:ext>
                  </a:extLst>
                </p:cNvPr>
                <p:cNvPicPr/>
                <p:nvPr/>
              </p:nvPicPr>
              <p:blipFill>
                <a:blip r:embed="rId193"/>
                <a:stretch>
                  <a:fillRect/>
                </a:stretch>
              </p:blipFill>
              <p:spPr>
                <a:xfrm>
                  <a:off x="8555989" y="4896622"/>
                  <a:ext cx="114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88" name="Freihand 87">
                  <a:extLst>
                    <a:ext uri="{FF2B5EF4-FFF2-40B4-BE49-F238E27FC236}">
                      <a16:creationId xmlns:a16="http://schemas.microsoft.com/office/drawing/2014/main" id="{4A554144-C1E5-DE62-DFC8-06552F90551B}"/>
                    </a:ext>
                  </a:extLst>
                </p14:cNvPr>
                <p14:cNvContentPartPr/>
                <p14:nvPr/>
              </p14:nvContentPartPr>
              <p14:xfrm>
                <a:off x="7753549" y="5265622"/>
                <a:ext cx="23040" cy="122760"/>
              </p14:xfrm>
            </p:contentPart>
          </mc:Choice>
          <mc:Fallback>
            <p:pic>
              <p:nvPicPr>
                <p:cNvPr id="88" name="Freihand 87">
                  <a:extLst>
                    <a:ext uri="{FF2B5EF4-FFF2-40B4-BE49-F238E27FC236}">
                      <a16:creationId xmlns:a16="http://schemas.microsoft.com/office/drawing/2014/main" id="{4A554144-C1E5-DE62-DFC8-06552F90551B}"/>
                    </a:ext>
                  </a:extLst>
                </p:cNvPr>
                <p:cNvPicPr/>
                <p:nvPr/>
              </p:nvPicPr>
              <p:blipFill>
                <a:blip r:embed="rId195"/>
                <a:stretch>
                  <a:fillRect/>
                </a:stretch>
              </p:blipFill>
              <p:spPr>
                <a:xfrm>
                  <a:off x="7744909" y="5256622"/>
                  <a:ext cx="40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89" name="Freihand 88">
                  <a:extLst>
                    <a:ext uri="{FF2B5EF4-FFF2-40B4-BE49-F238E27FC236}">
                      <a16:creationId xmlns:a16="http://schemas.microsoft.com/office/drawing/2014/main" id="{9627E0CF-72B6-3CD3-5444-EAFD34A675D2}"/>
                    </a:ext>
                  </a:extLst>
                </p14:cNvPr>
                <p14:cNvContentPartPr/>
                <p14:nvPr/>
              </p14:nvContentPartPr>
              <p14:xfrm>
                <a:off x="7651669" y="5239702"/>
                <a:ext cx="253080" cy="154080"/>
              </p14:xfrm>
            </p:contentPart>
          </mc:Choice>
          <mc:Fallback>
            <p:pic>
              <p:nvPicPr>
                <p:cNvPr id="89" name="Freihand 88">
                  <a:extLst>
                    <a:ext uri="{FF2B5EF4-FFF2-40B4-BE49-F238E27FC236}">
                      <a16:creationId xmlns:a16="http://schemas.microsoft.com/office/drawing/2014/main" id="{9627E0CF-72B6-3CD3-5444-EAFD34A675D2}"/>
                    </a:ext>
                  </a:extLst>
                </p:cNvPr>
                <p:cNvPicPr/>
                <p:nvPr/>
              </p:nvPicPr>
              <p:blipFill>
                <a:blip r:embed="rId197"/>
                <a:stretch>
                  <a:fillRect/>
                </a:stretch>
              </p:blipFill>
              <p:spPr>
                <a:xfrm>
                  <a:off x="7642669" y="5231062"/>
                  <a:ext cx="270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90" name="Freihand 89">
                  <a:extLst>
                    <a:ext uri="{FF2B5EF4-FFF2-40B4-BE49-F238E27FC236}">
                      <a16:creationId xmlns:a16="http://schemas.microsoft.com/office/drawing/2014/main" id="{B46D8783-5411-27D9-2A44-0DF52842F496}"/>
                    </a:ext>
                  </a:extLst>
                </p14:cNvPr>
                <p14:cNvContentPartPr/>
                <p14:nvPr/>
              </p14:nvContentPartPr>
              <p14:xfrm>
                <a:off x="7906189" y="5172382"/>
                <a:ext cx="319320" cy="236160"/>
              </p14:xfrm>
            </p:contentPart>
          </mc:Choice>
          <mc:Fallback>
            <p:pic>
              <p:nvPicPr>
                <p:cNvPr id="90" name="Freihand 89">
                  <a:extLst>
                    <a:ext uri="{FF2B5EF4-FFF2-40B4-BE49-F238E27FC236}">
                      <a16:creationId xmlns:a16="http://schemas.microsoft.com/office/drawing/2014/main" id="{B46D8783-5411-27D9-2A44-0DF52842F496}"/>
                    </a:ext>
                  </a:extLst>
                </p:cNvPr>
                <p:cNvPicPr/>
                <p:nvPr/>
              </p:nvPicPr>
              <p:blipFill>
                <a:blip r:embed="rId199"/>
                <a:stretch>
                  <a:fillRect/>
                </a:stretch>
              </p:blipFill>
              <p:spPr>
                <a:xfrm>
                  <a:off x="7897549" y="5163742"/>
                  <a:ext cx="3369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91" name="Freihand 90">
                  <a:extLst>
                    <a:ext uri="{FF2B5EF4-FFF2-40B4-BE49-F238E27FC236}">
                      <a16:creationId xmlns:a16="http://schemas.microsoft.com/office/drawing/2014/main" id="{523A110E-749C-BCAB-BCDB-0805FACC75E4}"/>
                    </a:ext>
                  </a:extLst>
                </p14:cNvPr>
                <p14:cNvContentPartPr/>
                <p14:nvPr/>
              </p14:nvContentPartPr>
              <p14:xfrm>
                <a:off x="8239189" y="5211262"/>
                <a:ext cx="135000" cy="72000"/>
              </p14:xfrm>
            </p:contentPart>
          </mc:Choice>
          <mc:Fallback>
            <p:pic>
              <p:nvPicPr>
                <p:cNvPr id="91" name="Freihand 90">
                  <a:extLst>
                    <a:ext uri="{FF2B5EF4-FFF2-40B4-BE49-F238E27FC236}">
                      <a16:creationId xmlns:a16="http://schemas.microsoft.com/office/drawing/2014/main" id="{523A110E-749C-BCAB-BCDB-0805FACC75E4}"/>
                    </a:ext>
                  </a:extLst>
                </p:cNvPr>
                <p:cNvPicPr/>
                <p:nvPr/>
              </p:nvPicPr>
              <p:blipFill>
                <a:blip r:embed="rId201"/>
                <a:stretch>
                  <a:fillRect/>
                </a:stretch>
              </p:blipFill>
              <p:spPr>
                <a:xfrm>
                  <a:off x="8230189" y="5202622"/>
                  <a:ext cx="152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92" name="Freihand 91">
                  <a:extLst>
                    <a:ext uri="{FF2B5EF4-FFF2-40B4-BE49-F238E27FC236}">
                      <a16:creationId xmlns:a16="http://schemas.microsoft.com/office/drawing/2014/main" id="{8EAE5125-FBA7-28F9-01E9-A69CBF61DACC}"/>
                    </a:ext>
                  </a:extLst>
                </p14:cNvPr>
                <p14:cNvContentPartPr/>
                <p14:nvPr/>
              </p14:nvContentPartPr>
              <p14:xfrm>
                <a:off x="8373469" y="5122702"/>
                <a:ext cx="117360" cy="162720"/>
              </p14:xfrm>
            </p:contentPart>
          </mc:Choice>
          <mc:Fallback>
            <p:pic>
              <p:nvPicPr>
                <p:cNvPr id="92" name="Freihand 91">
                  <a:extLst>
                    <a:ext uri="{FF2B5EF4-FFF2-40B4-BE49-F238E27FC236}">
                      <a16:creationId xmlns:a16="http://schemas.microsoft.com/office/drawing/2014/main" id="{8EAE5125-FBA7-28F9-01E9-A69CBF61DACC}"/>
                    </a:ext>
                  </a:extLst>
                </p:cNvPr>
                <p:cNvPicPr/>
                <p:nvPr/>
              </p:nvPicPr>
              <p:blipFill>
                <a:blip r:embed="rId203"/>
                <a:stretch>
                  <a:fillRect/>
                </a:stretch>
              </p:blipFill>
              <p:spPr>
                <a:xfrm>
                  <a:off x="8364469" y="5113702"/>
                  <a:ext cx="135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93" name="Freihand 92">
                  <a:extLst>
                    <a:ext uri="{FF2B5EF4-FFF2-40B4-BE49-F238E27FC236}">
                      <a16:creationId xmlns:a16="http://schemas.microsoft.com/office/drawing/2014/main" id="{562B6AF8-90DE-6B36-1CEC-69F743A98EA9}"/>
                    </a:ext>
                  </a:extLst>
                </p14:cNvPr>
                <p14:cNvContentPartPr/>
                <p14:nvPr/>
              </p14:nvContentPartPr>
              <p14:xfrm>
                <a:off x="8471029" y="5133862"/>
                <a:ext cx="25200" cy="21960"/>
              </p14:xfrm>
            </p:contentPart>
          </mc:Choice>
          <mc:Fallback>
            <p:pic>
              <p:nvPicPr>
                <p:cNvPr id="93" name="Freihand 92">
                  <a:extLst>
                    <a:ext uri="{FF2B5EF4-FFF2-40B4-BE49-F238E27FC236}">
                      <a16:creationId xmlns:a16="http://schemas.microsoft.com/office/drawing/2014/main" id="{562B6AF8-90DE-6B36-1CEC-69F743A98EA9}"/>
                    </a:ext>
                  </a:extLst>
                </p:cNvPr>
                <p:cNvPicPr/>
                <p:nvPr/>
              </p:nvPicPr>
              <p:blipFill>
                <a:blip r:embed="rId205"/>
                <a:stretch>
                  <a:fillRect/>
                </a:stretch>
              </p:blipFill>
              <p:spPr>
                <a:xfrm>
                  <a:off x="8462029" y="5125222"/>
                  <a:ext cx="42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94" name="Freihand 93">
                  <a:extLst>
                    <a:ext uri="{FF2B5EF4-FFF2-40B4-BE49-F238E27FC236}">
                      <a16:creationId xmlns:a16="http://schemas.microsoft.com/office/drawing/2014/main" id="{260FADCD-14E6-FC63-D88D-DA59400A9201}"/>
                    </a:ext>
                  </a:extLst>
                </p14:cNvPr>
                <p14:cNvContentPartPr/>
                <p14:nvPr/>
              </p14:nvContentPartPr>
              <p14:xfrm>
                <a:off x="8510269" y="5058622"/>
                <a:ext cx="154080" cy="187920"/>
              </p14:xfrm>
            </p:contentPart>
          </mc:Choice>
          <mc:Fallback>
            <p:pic>
              <p:nvPicPr>
                <p:cNvPr id="94" name="Freihand 93">
                  <a:extLst>
                    <a:ext uri="{FF2B5EF4-FFF2-40B4-BE49-F238E27FC236}">
                      <a16:creationId xmlns:a16="http://schemas.microsoft.com/office/drawing/2014/main" id="{260FADCD-14E6-FC63-D88D-DA59400A9201}"/>
                    </a:ext>
                  </a:extLst>
                </p:cNvPr>
                <p:cNvPicPr/>
                <p:nvPr/>
              </p:nvPicPr>
              <p:blipFill>
                <a:blip r:embed="rId207"/>
                <a:stretch>
                  <a:fillRect/>
                </a:stretch>
              </p:blipFill>
              <p:spPr>
                <a:xfrm>
                  <a:off x="8501629" y="5049622"/>
                  <a:ext cx="171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96" name="Freihand 95">
                  <a:extLst>
                    <a:ext uri="{FF2B5EF4-FFF2-40B4-BE49-F238E27FC236}">
                      <a16:creationId xmlns:a16="http://schemas.microsoft.com/office/drawing/2014/main" id="{F1EDABF8-2152-0D7D-EA88-DC3D40DC9C55}"/>
                    </a:ext>
                  </a:extLst>
                </p14:cNvPr>
                <p14:cNvContentPartPr/>
                <p14:nvPr/>
              </p14:nvContentPartPr>
              <p14:xfrm>
                <a:off x="3639829" y="5783662"/>
                <a:ext cx="172440" cy="252000"/>
              </p14:xfrm>
            </p:contentPart>
          </mc:Choice>
          <mc:Fallback>
            <p:pic>
              <p:nvPicPr>
                <p:cNvPr id="96" name="Freihand 95">
                  <a:extLst>
                    <a:ext uri="{FF2B5EF4-FFF2-40B4-BE49-F238E27FC236}">
                      <a16:creationId xmlns:a16="http://schemas.microsoft.com/office/drawing/2014/main" id="{F1EDABF8-2152-0D7D-EA88-DC3D40DC9C55}"/>
                    </a:ext>
                  </a:extLst>
                </p:cNvPr>
                <p:cNvPicPr/>
                <p:nvPr/>
              </p:nvPicPr>
              <p:blipFill>
                <a:blip r:embed="rId209"/>
                <a:stretch>
                  <a:fillRect/>
                </a:stretch>
              </p:blipFill>
              <p:spPr>
                <a:xfrm>
                  <a:off x="3631189" y="5775022"/>
                  <a:ext cx="1900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97" name="Freihand 96">
                  <a:extLst>
                    <a:ext uri="{FF2B5EF4-FFF2-40B4-BE49-F238E27FC236}">
                      <a16:creationId xmlns:a16="http://schemas.microsoft.com/office/drawing/2014/main" id="{4CB81C22-6972-F910-47A0-1558B0F2EEA0}"/>
                    </a:ext>
                  </a:extLst>
                </p14:cNvPr>
                <p14:cNvContentPartPr/>
                <p14:nvPr/>
              </p14:nvContentPartPr>
              <p14:xfrm>
                <a:off x="3865909" y="5763862"/>
                <a:ext cx="231840" cy="196920"/>
              </p14:xfrm>
            </p:contentPart>
          </mc:Choice>
          <mc:Fallback>
            <p:pic>
              <p:nvPicPr>
                <p:cNvPr id="97" name="Freihand 96">
                  <a:extLst>
                    <a:ext uri="{FF2B5EF4-FFF2-40B4-BE49-F238E27FC236}">
                      <a16:creationId xmlns:a16="http://schemas.microsoft.com/office/drawing/2014/main" id="{4CB81C22-6972-F910-47A0-1558B0F2EEA0}"/>
                    </a:ext>
                  </a:extLst>
                </p:cNvPr>
                <p:cNvPicPr/>
                <p:nvPr/>
              </p:nvPicPr>
              <p:blipFill>
                <a:blip r:embed="rId211"/>
                <a:stretch>
                  <a:fillRect/>
                </a:stretch>
              </p:blipFill>
              <p:spPr>
                <a:xfrm>
                  <a:off x="3856909" y="5755222"/>
                  <a:ext cx="249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98" name="Freihand 97">
                  <a:extLst>
                    <a:ext uri="{FF2B5EF4-FFF2-40B4-BE49-F238E27FC236}">
                      <a16:creationId xmlns:a16="http://schemas.microsoft.com/office/drawing/2014/main" id="{386C3683-BB7A-E7FF-1D6E-2D49373BD8A3}"/>
                    </a:ext>
                  </a:extLst>
                </p14:cNvPr>
                <p14:cNvContentPartPr/>
                <p14:nvPr/>
              </p14:nvContentPartPr>
              <p14:xfrm>
                <a:off x="4163989" y="5730022"/>
                <a:ext cx="47520" cy="184680"/>
              </p14:xfrm>
            </p:contentPart>
          </mc:Choice>
          <mc:Fallback>
            <p:pic>
              <p:nvPicPr>
                <p:cNvPr id="98" name="Freihand 97">
                  <a:extLst>
                    <a:ext uri="{FF2B5EF4-FFF2-40B4-BE49-F238E27FC236}">
                      <a16:creationId xmlns:a16="http://schemas.microsoft.com/office/drawing/2014/main" id="{386C3683-BB7A-E7FF-1D6E-2D49373BD8A3}"/>
                    </a:ext>
                  </a:extLst>
                </p:cNvPr>
                <p:cNvPicPr/>
                <p:nvPr/>
              </p:nvPicPr>
              <p:blipFill>
                <a:blip r:embed="rId213"/>
                <a:stretch>
                  <a:fillRect/>
                </a:stretch>
              </p:blipFill>
              <p:spPr>
                <a:xfrm>
                  <a:off x="4155349" y="5721382"/>
                  <a:ext cx="651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99" name="Freihand 98">
                  <a:extLst>
                    <a:ext uri="{FF2B5EF4-FFF2-40B4-BE49-F238E27FC236}">
                      <a16:creationId xmlns:a16="http://schemas.microsoft.com/office/drawing/2014/main" id="{2F87BF42-4D8C-29D0-E18F-CC3DD7702803}"/>
                    </a:ext>
                  </a:extLst>
                </p14:cNvPr>
                <p14:cNvContentPartPr/>
                <p14:nvPr/>
              </p14:nvContentPartPr>
              <p14:xfrm>
                <a:off x="4167229" y="5696542"/>
                <a:ext cx="133560" cy="161280"/>
              </p14:xfrm>
            </p:contentPart>
          </mc:Choice>
          <mc:Fallback>
            <p:pic>
              <p:nvPicPr>
                <p:cNvPr id="99" name="Freihand 98">
                  <a:extLst>
                    <a:ext uri="{FF2B5EF4-FFF2-40B4-BE49-F238E27FC236}">
                      <a16:creationId xmlns:a16="http://schemas.microsoft.com/office/drawing/2014/main" id="{2F87BF42-4D8C-29D0-E18F-CC3DD7702803}"/>
                    </a:ext>
                  </a:extLst>
                </p:cNvPr>
                <p:cNvPicPr/>
                <p:nvPr/>
              </p:nvPicPr>
              <p:blipFill>
                <a:blip r:embed="rId215"/>
                <a:stretch>
                  <a:fillRect/>
                </a:stretch>
              </p:blipFill>
              <p:spPr>
                <a:xfrm>
                  <a:off x="4158229" y="5687542"/>
                  <a:ext cx="151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0" name="Freihand 99">
                  <a:extLst>
                    <a:ext uri="{FF2B5EF4-FFF2-40B4-BE49-F238E27FC236}">
                      <a16:creationId xmlns:a16="http://schemas.microsoft.com/office/drawing/2014/main" id="{619413CB-999B-4C49-AD62-062F4EF789E1}"/>
                    </a:ext>
                  </a:extLst>
                </p14:cNvPr>
                <p14:cNvContentPartPr/>
                <p14:nvPr/>
              </p14:nvContentPartPr>
              <p14:xfrm>
                <a:off x="4512829" y="5746222"/>
                <a:ext cx="47160" cy="143280"/>
              </p14:xfrm>
            </p:contentPart>
          </mc:Choice>
          <mc:Fallback>
            <p:pic>
              <p:nvPicPr>
                <p:cNvPr id="100" name="Freihand 99">
                  <a:extLst>
                    <a:ext uri="{FF2B5EF4-FFF2-40B4-BE49-F238E27FC236}">
                      <a16:creationId xmlns:a16="http://schemas.microsoft.com/office/drawing/2014/main" id="{619413CB-999B-4C49-AD62-062F4EF789E1}"/>
                    </a:ext>
                  </a:extLst>
                </p:cNvPr>
                <p:cNvPicPr/>
                <p:nvPr/>
              </p:nvPicPr>
              <p:blipFill>
                <a:blip r:embed="rId217"/>
                <a:stretch>
                  <a:fillRect/>
                </a:stretch>
              </p:blipFill>
              <p:spPr>
                <a:xfrm>
                  <a:off x="4503829" y="5737582"/>
                  <a:ext cx="64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1" name="Freihand 100">
                  <a:extLst>
                    <a:ext uri="{FF2B5EF4-FFF2-40B4-BE49-F238E27FC236}">
                      <a16:creationId xmlns:a16="http://schemas.microsoft.com/office/drawing/2014/main" id="{F9702BD0-DF67-7CB6-E355-F5433EBE948D}"/>
                    </a:ext>
                  </a:extLst>
                </p14:cNvPr>
                <p14:cNvContentPartPr/>
                <p14:nvPr/>
              </p14:nvContentPartPr>
              <p14:xfrm>
                <a:off x="4482229" y="5787262"/>
                <a:ext cx="125280" cy="23040"/>
              </p14:xfrm>
            </p:contentPart>
          </mc:Choice>
          <mc:Fallback>
            <p:pic>
              <p:nvPicPr>
                <p:cNvPr id="101" name="Freihand 100">
                  <a:extLst>
                    <a:ext uri="{FF2B5EF4-FFF2-40B4-BE49-F238E27FC236}">
                      <a16:creationId xmlns:a16="http://schemas.microsoft.com/office/drawing/2014/main" id="{F9702BD0-DF67-7CB6-E355-F5433EBE948D}"/>
                    </a:ext>
                  </a:extLst>
                </p:cNvPr>
                <p:cNvPicPr/>
                <p:nvPr/>
              </p:nvPicPr>
              <p:blipFill>
                <a:blip r:embed="rId219"/>
                <a:stretch>
                  <a:fillRect/>
                </a:stretch>
              </p:blipFill>
              <p:spPr>
                <a:xfrm>
                  <a:off x="4473589" y="5778262"/>
                  <a:ext cx="142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2" name="Freihand 101">
                  <a:extLst>
                    <a:ext uri="{FF2B5EF4-FFF2-40B4-BE49-F238E27FC236}">
                      <a16:creationId xmlns:a16="http://schemas.microsoft.com/office/drawing/2014/main" id="{D532A1B9-BA22-1C47-73DB-6B395A54E9D2}"/>
                    </a:ext>
                  </a:extLst>
                </p14:cNvPr>
                <p14:cNvContentPartPr/>
                <p14:nvPr/>
              </p14:nvContentPartPr>
              <p14:xfrm>
                <a:off x="4722349" y="5636062"/>
                <a:ext cx="158040" cy="210600"/>
              </p14:xfrm>
            </p:contentPart>
          </mc:Choice>
          <mc:Fallback>
            <p:pic>
              <p:nvPicPr>
                <p:cNvPr id="102" name="Freihand 101">
                  <a:extLst>
                    <a:ext uri="{FF2B5EF4-FFF2-40B4-BE49-F238E27FC236}">
                      <a16:creationId xmlns:a16="http://schemas.microsoft.com/office/drawing/2014/main" id="{D532A1B9-BA22-1C47-73DB-6B395A54E9D2}"/>
                    </a:ext>
                  </a:extLst>
                </p:cNvPr>
                <p:cNvPicPr/>
                <p:nvPr/>
              </p:nvPicPr>
              <p:blipFill>
                <a:blip r:embed="rId221"/>
                <a:stretch>
                  <a:fillRect/>
                </a:stretch>
              </p:blipFill>
              <p:spPr>
                <a:xfrm>
                  <a:off x="4713709" y="5627422"/>
                  <a:ext cx="1756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3" name="Freihand 102">
                  <a:extLst>
                    <a:ext uri="{FF2B5EF4-FFF2-40B4-BE49-F238E27FC236}">
                      <a16:creationId xmlns:a16="http://schemas.microsoft.com/office/drawing/2014/main" id="{D29667A7-125B-F396-E973-F0D9A2F1CBA7}"/>
                    </a:ext>
                  </a:extLst>
                </p14:cNvPr>
                <p14:cNvContentPartPr/>
                <p14:nvPr/>
              </p14:nvContentPartPr>
              <p14:xfrm>
                <a:off x="4950589" y="5588902"/>
                <a:ext cx="194400" cy="216000"/>
              </p14:xfrm>
            </p:contentPart>
          </mc:Choice>
          <mc:Fallback>
            <p:pic>
              <p:nvPicPr>
                <p:cNvPr id="103" name="Freihand 102">
                  <a:extLst>
                    <a:ext uri="{FF2B5EF4-FFF2-40B4-BE49-F238E27FC236}">
                      <a16:creationId xmlns:a16="http://schemas.microsoft.com/office/drawing/2014/main" id="{D29667A7-125B-F396-E973-F0D9A2F1CBA7}"/>
                    </a:ext>
                  </a:extLst>
                </p:cNvPr>
                <p:cNvPicPr/>
                <p:nvPr/>
              </p:nvPicPr>
              <p:blipFill>
                <a:blip r:embed="rId223"/>
                <a:stretch>
                  <a:fillRect/>
                </a:stretch>
              </p:blipFill>
              <p:spPr>
                <a:xfrm>
                  <a:off x="4941949" y="5580262"/>
                  <a:ext cx="2120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4" name="Freihand 103">
                  <a:extLst>
                    <a:ext uri="{FF2B5EF4-FFF2-40B4-BE49-F238E27FC236}">
                      <a16:creationId xmlns:a16="http://schemas.microsoft.com/office/drawing/2014/main" id="{6436000B-93FF-62C4-523C-AFC27E3F016C}"/>
                    </a:ext>
                  </a:extLst>
                </p14:cNvPr>
                <p14:cNvContentPartPr/>
                <p14:nvPr/>
              </p14:nvContentPartPr>
              <p14:xfrm>
                <a:off x="5196829" y="5634982"/>
                <a:ext cx="145080" cy="147240"/>
              </p14:xfrm>
            </p:contentPart>
          </mc:Choice>
          <mc:Fallback>
            <p:pic>
              <p:nvPicPr>
                <p:cNvPr id="104" name="Freihand 103">
                  <a:extLst>
                    <a:ext uri="{FF2B5EF4-FFF2-40B4-BE49-F238E27FC236}">
                      <a16:creationId xmlns:a16="http://schemas.microsoft.com/office/drawing/2014/main" id="{6436000B-93FF-62C4-523C-AFC27E3F016C}"/>
                    </a:ext>
                  </a:extLst>
                </p:cNvPr>
                <p:cNvPicPr/>
                <p:nvPr/>
              </p:nvPicPr>
              <p:blipFill>
                <a:blip r:embed="rId225"/>
                <a:stretch>
                  <a:fillRect/>
                </a:stretch>
              </p:blipFill>
              <p:spPr>
                <a:xfrm>
                  <a:off x="5188189" y="5625982"/>
                  <a:ext cx="162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5" name="Freihand 104">
                  <a:extLst>
                    <a:ext uri="{FF2B5EF4-FFF2-40B4-BE49-F238E27FC236}">
                      <a16:creationId xmlns:a16="http://schemas.microsoft.com/office/drawing/2014/main" id="{09EA7310-1165-C6ED-42A4-6A03E7155022}"/>
                    </a:ext>
                  </a:extLst>
                </p14:cNvPr>
                <p14:cNvContentPartPr/>
                <p14:nvPr/>
              </p14:nvContentPartPr>
              <p14:xfrm>
                <a:off x="5529469" y="5757742"/>
                <a:ext cx="99000" cy="6480"/>
              </p14:xfrm>
            </p:contentPart>
          </mc:Choice>
          <mc:Fallback>
            <p:pic>
              <p:nvPicPr>
                <p:cNvPr id="105" name="Freihand 104">
                  <a:extLst>
                    <a:ext uri="{FF2B5EF4-FFF2-40B4-BE49-F238E27FC236}">
                      <a16:creationId xmlns:a16="http://schemas.microsoft.com/office/drawing/2014/main" id="{09EA7310-1165-C6ED-42A4-6A03E7155022}"/>
                    </a:ext>
                  </a:extLst>
                </p:cNvPr>
                <p:cNvPicPr/>
                <p:nvPr/>
              </p:nvPicPr>
              <p:blipFill>
                <a:blip r:embed="rId227"/>
                <a:stretch>
                  <a:fillRect/>
                </a:stretch>
              </p:blipFill>
              <p:spPr>
                <a:xfrm>
                  <a:off x="5520469" y="5748742"/>
                  <a:ext cx="116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06" name="Freihand 105">
                  <a:extLst>
                    <a:ext uri="{FF2B5EF4-FFF2-40B4-BE49-F238E27FC236}">
                      <a16:creationId xmlns:a16="http://schemas.microsoft.com/office/drawing/2014/main" id="{4A360ED6-968C-57CB-7285-0C56D63C51D0}"/>
                    </a:ext>
                  </a:extLst>
                </p14:cNvPr>
                <p14:cNvContentPartPr/>
                <p14:nvPr/>
              </p14:nvContentPartPr>
              <p14:xfrm>
                <a:off x="5556109" y="5805262"/>
                <a:ext cx="74160" cy="14760"/>
              </p14:xfrm>
            </p:contentPart>
          </mc:Choice>
          <mc:Fallback>
            <p:pic>
              <p:nvPicPr>
                <p:cNvPr id="106" name="Freihand 105">
                  <a:extLst>
                    <a:ext uri="{FF2B5EF4-FFF2-40B4-BE49-F238E27FC236}">
                      <a16:creationId xmlns:a16="http://schemas.microsoft.com/office/drawing/2014/main" id="{4A360ED6-968C-57CB-7285-0C56D63C51D0}"/>
                    </a:ext>
                  </a:extLst>
                </p:cNvPr>
                <p:cNvPicPr/>
                <p:nvPr/>
              </p:nvPicPr>
              <p:blipFill>
                <a:blip r:embed="rId229"/>
                <a:stretch>
                  <a:fillRect/>
                </a:stretch>
              </p:blipFill>
              <p:spPr>
                <a:xfrm>
                  <a:off x="5547469" y="5796262"/>
                  <a:ext cx="91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07" name="Freihand 106">
                  <a:extLst>
                    <a:ext uri="{FF2B5EF4-FFF2-40B4-BE49-F238E27FC236}">
                      <a16:creationId xmlns:a16="http://schemas.microsoft.com/office/drawing/2014/main" id="{6F0F918F-45B0-76F3-32A1-4C756479414D}"/>
                    </a:ext>
                  </a:extLst>
                </p14:cNvPr>
                <p14:cNvContentPartPr/>
                <p14:nvPr/>
              </p14:nvContentPartPr>
              <p14:xfrm>
                <a:off x="5763829" y="5606902"/>
                <a:ext cx="144720" cy="177840"/>
              </p14:xfrm>
            </p:contentPart>
          </mc:Choice>
          <mc:Fallback>
            <p:pic>
              <p:nvPicPr>
                <p:cNvPr id="107" name="Freihand 106">
                  <a:extLst>
                    <a:ext uri="{FF2B5EF4-FFF2-40B4-BE49-F238E27FC236}">
                      <a16:creationId xmlns:a16="http://schemas.microsoft.com/office/drawing/2014/main" id="{6F0F918F-45B0-76F3-32A1-4C756479414D}"/>
                    </a:ext>
                  </a:extLst>
                </p:cNvPr>
                <p:cNvPicPr/>
                <p:nvPr/>
              </p:nvPicPr>
              <p:blipFill>
                <a:blip r:embed="rId231"/>
                <a:stretch>
                  <a:fillRect/>
                </a:stretch>
              </p:blipFill>
              <p:spPr>
                <a:xfrm>
                  <a:off x="5755189" y="5598262"/>
                  <a:ext cx="162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08" name="Freihand 107">
                  <a:extLst>
                    <a:ext uri="{FF2B5EF4-FFF2-40B4-BE49-F238E27FC236}">
                      <a16:creationId xmlns:a16="http://schemas.microsoft.com/office/drawing/2014/main" id="{1CD5DC35-727E-1625-32EF-DDE96A7BA6AC}"/>
                    </a:ext>
                  </a:extLst>
                </p14:cNvPr>
                <p14:cNvContentPartPr/>
                <p14:nvPr/>
              </p14:nvContentPartPr>
              <p14:xfrm>
                <a:off x="6015469" y="5543902"/>
                <a:ext cx="175320" cy="201960"/>
              </p14:xfrm>
            </p:contentPart>
          </mc:Choice>
          <mc:Fallback>
            <p:pic>
              <p:nvPicPr>
                <p:cNvPr id="108" name="Freihand 107">
                  <a:extLst>
                    <a:ext uri="{FF2B5EF4-FFF2-40B4-BE49-F238E27FC236}">
                      <a16:creationId xmlns:a16="http://schemas.microsoft.com/office/drawing/2014/main" id="{1CD5DC35-727E-1625-32EF-DDE96A7BA6AC}"/>
                    </a:ext>
                  </a:extLst>
                </p:cNvPr>
                <p:cNvPicPr/>
                <p:nvPr/>
              </p:nvPicPr>
              <p:blipFill>
                <a:blip r:embed="rId233"/>
                <a:stretch>
                  <a:fillRect/>
                </a:stretch>
              </p:blipFill>
              <p:spPr>
                <a:xfrm>
                  <a:off x="6006829" y="5535262"/>
                  <a:ext cx="1929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09" name="Freihand 108">
                  <a:extLst>
                    <a:ext uri="{FF2B5EF4-FFF2-40B4-BE49-F238E27FC236}">
                      <a16:creationId xmlns:a16="http://schemas.microsoft.com/office/drawing/2014/main" id="{F7E18E1D-DBEA-1D99-45B7-7677B6F1DFA4}"/>
                    </a:ext>
                  </a:extLst>
                </p14:cNvPr>
                <p14:cNvContentPartPr/>
                <p14:nvPr/>
              </p14:nvContentPartPr>
              <p14:xfrm>
                <a:off x="6318229" y="5566582"/>
                <a:ext cx="18360" cy="152280"/>
              </p14:xfrm>
            </p:contentPart>
          </mc:Choice>
          <mc:Fallback>
            <p:pic>
              <p:nvPicPr>
                <p:cNvPr id="109" name="Freihand 108">
                  <a:extLst>
                    <a:ext uri="{FF2B5EF4-FFF2-40B4-BE49-F238E27FC236}">
                      <a16:creationId xmlns:a16="http://schemas.microsoft.com/office/drawing/2014/main" id="{F7E18E1D-DBEA-1D99-45B7-7677B6F1DFA4}"/>
                    </a:ext>
                  </a:extLst>
                </p:cNvPr>
                <p:cNvPicPr/>
                <p:nvPr/>
              </p:nvPicPr>
              <p:blipFill>
                <a:blip r:embed="rId235"/>
                <a:stretch>
                  <a:fillRect/>
                </a:stretch>
              </p:blipFill>
              <p:spPr>
                <a:xfrm>
                  <a:off x="6309589" y="5557582"/>
                  <a:ext cx="36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0" name="Freihand 109">
                  <a:extLst>
                    <a:ext uri="{FF2B5EF4-FFF2-40B4-BE49-F238E27FC236}">
                      <a16:creationId xmlns:a16="http://schemas.microsoft.com/office/drawing/2014/main" id="{CB660FB6-2387-60E9-5DFE-9E55E843B60F}"/>
                    </a:ext>
                  </a:extLst>
                </p14:cNvPr>
                <p14:cNvContentPartPr/>
                <p14:nvPr/>
              </p14:nvContentPartPr>
              <p14:xfrm>
                <a:off x="6264589" y="5526262"/>
                <a:ext cx="169560" cy="79560"/>
              </p14:xfrm>
            </p:contentPart>
          </mc:Choice>
          <mc:Fallback>
            <p:pic>
              <p:nvPicPr>
                <p:cNvPr id="110" name="Freihand 109">
                  <a:extLst>
                    <a:ext uri="{FF2B5EF4-FFF2-40B4-BE49-F238E27FC236}">
                      <a16:creationId xmlns:a16="http://schemas.microsoft.com/office/drawing/2014/main" id="{CB660FB6-2387-60E9-5DFE-9E55E843B60F}"/>
                    </a:ext>
                  </a:extLst>
                </p:cNvPr>
                <p:cNvPicPr/>
                <p:nvPr/>
              </p:nvPicPr>
              <p:blipFill>
                <a:blip r:embed="rId237"/>
                <a:stretch>
                  <a:fillRect/>
                </a:stretch>
              </p:blipFill>
              <p:spPr>
                <a:xfrm>
                  <a:off x="6255589" y="5517622"/>
                  <a:ext cx="187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1" name="Freihand 110">
                  <a:extLst>
                    <a:ext uri="{FF2B5EF4-FFF2-40B4-BE49-F238E27FC236}">
                      <a16:creationId xmlns:a16="http://schemas.microsoft.com/office/drawing/2014/main" id="{AFE4F2C3-7018-4EC8-858A-D4F1A5C040D8}"/>
                    </a:ext>
                  </a:extLst>
                </p14:cNvPr>
                <p14:cNvContentPartPr/>
                <p14:nvPr/>
              </p14:nvContentPartPr>
              <p14:xfrm>
                <a:off x="6530989" y="5606542"/>
                <a:ext cx="146520" cy="138600"/>
              </p14:xfrm>
            </p:contentPart>
          </mc:Choice>
          <mc:Fallback>
            <p:pic>
              <p:nvPicPr>
                <p:cNvPr id="111" name="Freihand 110">
                  <a:extLst>
                    <a:ext uri="{FF2B5EF4-FFF2-40B4-BE49-F238E27FC236}">
                      <a16:creationId xmlns:a16="http://schemas.microsoft.com/office/drawing/2014/main" id="{AFE4F2C3-7018-4EC8-858A-D4F1A5C040D8}"/>
                    </a:ext>
                  </a:extLst>
                </p:cNvPr>
                <p:cNvPicPr/>
                <p:nvPr/>
              </p:nvPicPr>
              <p:blipFill>
                <a:blip r:embed="rId239"/>
                <a:stretch>
                  <a:fillRect/>
                </a:stretch>
              </p:blipFill>
              <p:spPr>
                <a:xfrm>
                  <a:off x="6521989" y="5597542"/>
                  <a:ext cx="164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12" name="Freihand 111">
                  <a:extLst>
                    <a:ext uri="{FF2B5EF4-FFF2-40B4-BE49-F238E27FC236}">
                      <a16:creationId xmlns:a16="http://schemas.microsoft.com/office/drawing/2014/main" id="{B6E26CA7-A0FE-0EC6-1618-9806ADC9802C}"/>
                    </a:ext>
                  </a:extLst>
                </p14:cNvPr>
                <p14:cNvContentPartPr/>
                <p14:nvPr/>
              </p14:nvContentPartPr>
              <p14:xfrm>
                <a:off x="6761749" y="5488462"/>
                <a:ext cx="146520" cy="175320"/>
              </p14:xfrm>
            </p:contentPart>
          </mc:Choice>
          <mc:Fallback>
            <p:pic>
              <p:nvPicPr>
                <p:cNvPr id="112" name="Freihand 111">
                  <a:extLst>
                    <a:ext uri="{FF2B5EF4-FFF2-40B4-BE49-F238E27FC236}">
                      <a16:creationId xmlns:a16="http://schemas.microsoft.com/office/drawing/2014/main" id="{B6E26CA7-A0FE-0EC6-1618-9806ADC9802C}"/>
                    </a:ext>
                  </a:extLst>
                </p:cNvPr>
                <p:cNvPicPr/>
                <p:nvPr/>
              </p:nvPicPr>
              <p:blipFill>
                <a:blip r:embed="rId241"/>
                <a:stretch>
                  <a:fillRect/>
                </a:stretch>
              </p:blipFill>
              <p:spPr>
                <a:xfrm>
                  <a:off x="6752749" y="5479822"/>
                  <a:ext cx="164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13" name="Freihand 112">
                  <a:extLst>
                    <a:ext uri="{FF2B5EF4-FFF2-40B4-BE49-F238E27FC236}">
                      <a16:creationId xmlns:a16="http://schemas.microsoft.com/office/drawing/2014/main" id="{AB444DA8-4BCE-72CA-4819-52B80B36FE60}"/>
                    </a:ext>
                  </a:extLst>
                </p14:cNvPr>
                <p14:cNvContentPartPr/>
                <p14:nvPr/>
              </p14:nvContentPartPr>
              <p14:xfrm>
                <a:off x="6975949" y="5461102"/>
                <a:ext cx="187920" cy="155160"/>
              </p14:xfrm>
            </p:contentPart>
          </mc:Choice>
          <mc:Fallback>
            <p:pic>
              <p:nvPicPr>
                <p:cNvPr id="113" name="Freihand 112">
                  <a:extLst>
                    <a:ext uri="{FF2B5EF4-FFF2-40B4-BE49-F238E27FC236}">
                      <a16:creationId xmlns:a16="http://schemas.microsoft.com/office/drawing/2014/main" id="{AB444DA8-4BCE-72CA-4819-52B80B36FE60}"/>
                    </a:ext>
                  </a:extLst>
                </p:cNvPr>
                <p:cNvPicPr/>
                <p:nvPr/>
              </p:nvPicPr>
              <p:blipFill>
                <a:blip r:embed="rId243"/>
                <a:stretch>
                  <a:fillRect/>
                </a:stretch>
              </p:blipFill>
              <p:spPr>
                <a:xfrm>
                  <a:off x="6966949" y="5452102"/>
                  <a:ext cx="205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4" name="Freihand 113">
                  <a:extLst>
                    <a:ext uri="{FF2B5EF4-FFF2-40B4-BE49-F238E27FC236}">
                      <a16:creationId xmlns:a16="http://schemas.microsoft.com/office/drawing/2014/main" id="{B417790C-A726-F457-8E09-7663854B3C39}"/>
                    </a:ext>
                  </a:extLst>
                </p14:cNvPr>
                <p14:cNvContentPartPr/>
                <p14:nvPr/>
              </p14:nvContentPartPr>
              <p14:xfrm>
                <a:off x="7222549" y="5502862"/>
                <a:ext cx="118800" cy="229320"/>
              </p14:xfrm>
            </p:contentPart>
          </mc:Choice>
          <mc:Fallback>
            <p:pic>
              <p:nvPicPr>
                <p:cNvPr id="114" name="Freihand 113">
                  <a:extLst>
                    <a:ext uri="{FF2B5EF4-FFF2-40B4-BE49-F238E27FC236}">
                      <a16:creationId xmlns:a16="http://schemas.microsoft.com/office/drawing/2014/main" id="{B417790C-A726-F457-8E09-7663854B3C39}"/>
                    </a:ext>
                  </a:extLst>
                </p:cNvPr>
                <p:cNvPicPr/>
                <p:nvPr/>
              </p:nvPicPr>
              <p:blipFill>
                <a:blip r:embed="rId245"/>
                <a:stretch>
                  <a:fillRect/>
                </a:stretch>
              </p:blipFill>
              <p:spPr>
                <a:xfrm>
                  <a:off x="7213549" y="5493862"/>
                  <a:ext cx="1364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9" name="Freihand 138">
                  <a:extLst>
                    <a:ext uri="{FF2B5EF4-FFF2-40B4-BE49-F238E27FC236}">
                      <a16:creationId xmlns:a16="http://schemas.microsoft.com/office/drawing/2014/main" id="{CF1532E3-4C78-7DE8-4116-191DF229F5B6}"/>
                    </a:ext>
                  </a:extLst>
                </p14:cNvPr>
                <p14:cNvContentPartPr/>
                <p14:nvPr/>
              </p14:nvContentPartPr>
              <p14:xfrm>
                <a:off x="3063829" y="6462622"/>
                <a:ext cx="166680" cy="7560"/>
              </p14:xfrm>
            </p:contentPart>
          </mc:Choice>
          <mc:Fallback>
            <p:pic>
              <p:nvPicPr>
                <p:cNvPr id="139" name="Freihand 138">
                  <a:extLst>
                    <a:ext uri="{FF2B5EF4-FFF2-40B4-BE49-F238E27FC236}">
                      <a16:creationId xmlns:a16="http://schemas.microsoft.com/office/drawing/2014/main" id="{CF1532E3-4C78-7DE8-4116-191DF229F5B6}"/>
                    </a:ext>
                  </a:extLst>
                </p:cNvPr>
                <p:cNvPicPr/>
                <p:nvPr/>
              </p:nvPicPr>
              <p:blipFill>
                <a:blip r:embed="rId247"/>
                <a:stretch>
                  <a:fillRect/>
                </a:stretch>
              </p:blipFill>
              <p:spPr>
                <a:xfrm>
                  <a:off x="3055189" y="6453622"/>
                  <a:ext cx="184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0" name="Freihand 139">
                  <a:extLst>
                    <a:ext uri="{FF2B5EF4-FFF2-40B4-BE49-F238E27FC236}">
                      <a16:creationId xmlns:a16="http://schemas.microsoft.com/office/drawing/2014/main" id="{D4C727B1-38DA-5042-132B-778C50A3FBD4}"/>
                    </a:ext>
                  </a:extLst>
                </p14:cNvPr>
                <p14:cNvContentPartPr/>
                <p14:nvPr/>
              </p14:nvContentPartPr>
              <p14:xfrm>
                <a:off x="3075709" y="6500782"/>
                <a:ext cx="129240" cy="27360"/>
              </p14:xfrm>
            </p:contentPart>
          </mc:Choice>
          <mc:Fallback>
            <p:pic>
              <p:nvPicPr>
                <p:cNvPr id="140" name="Freihand 139">
                  <a:extLst>
                    <a:ext uri="{FF2B5EF4-FFF2-40B4-BE49-F238E27FC236}">
                      <a16:creationId xmlns:a16="http://schemas.microsoft.com/office/drawing/2014/main" id="{D4C727B1-38DA-5042-132B-778C50A3FBD4}"/>
                    </a:ext>
                  </a:extLst>
                </p:cNvPr>
                <p:cNvPicPr/>
                <p:nvPr/>
              </p:nvPicPr>
              <p:blipFill>
                <a:blip r:embed="rId249"/>
                <a:stretch>
                  <a:fillRect/>
                </a:stretch>
              </p:blipFill>
              <p:spPr>
                <a:xfrm>
                  <a:off x="3067069" y="6491782"/>
                  <a:ext cx="146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1" name="Freihand 140">
                  <a:extLst>
                    <a:ext uri="{FF2B5EF4-FFF2-40B4-BE49-F238E27FC236}">
                      <a16:creationId xmlns:a16="http://schemas.microsoft.com/office/drawing/2014/main" id="{E1BE3A63-7BF8-5C4C-DFC0-044A76CE02C9}"/>
                    </a:ext>
                  </a:extLst>
                </p14:cNvPr>
                <p14:cNvContentPartPr/>
                <p14:nvPr/>
              </p14:nvContentPartPr>
              <p14:xfrm>
                <a:off x="3261109" y="6389182"/>
                <a:ext cx="73440" cy="244440"/>
              </p14:xfrm>
            </p:contentPart>
          </mc:Choice>
          <mc:Fallback>
            <p:pic>
              <p:nvPicPr>
                <p:cNvPr id="141" name="Freihand 140">
                  <a:extLst>
                    <a:ext uri="{FF2B5EF4-FFF2-40B4-BE49-F238E27FC236}">
                      <a16:creationId xmlns:a16="http://schemas.microsoft.com/office/drawing/2014/main" id="{E1BE3A63-7BF8-5C4C-DFC0-044A76CE02C9}"/>
                    </a:ext>
                  </a:extLst>
                </p:cNvPr>
                <p:cNvPicPr/>
                <p:nvPr/>
              </p:nvPicPr>
              <p:blipFill>
                <a:blip r:embed="rId251"/>
                <a:stretch>
                  <a:fillRect/>
                </a:stretch>
              </p:blipFill>
              <p:spPr>
                <a:xfrm>
                  <a:off x="3252109" y="6380542"/>
                  <a:ext cx="910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6" name="Freihand 135">
                  <a:extLst>
                    <a:ext uri="{FF2B5EF4-FFF2-40B4-BE49-F238E27FC236}">
                      <a16:creationId xmlns:a16="http://schemas.microsoft.com/office/drawing/2014/main" id="{05B6DEFB-411C-780C-45B2-B1FE3BA14109}"/>
                    </a:ext>
                  </a:extLst>
                </p14:cNvPr>
                <p14:cNvContentPartPr/>
                <p14:nvPr/>
              </p14:nvContentPartPr>
              <p14:xfrm>
                <a:off x="3725149" y="6157702"/>
                <a:ext cx="114120" cy="215280"/>
              </p14:xfrm>
            </p:contentPart>
          </mc:Choice>
          <mc:Fallback>
            <p:pic>
              <p:nvPicPr>
                <p:cNvPr id="136" name="Freihand 135">
                  <a:extLst>
                    <a:ext uri="{FF2B5EF4-FFF2-40B4-BE49-F238E27FC236}">
                      <a16:creationId xmlns:a16="http://schemas.microsoft.com/office/drawing/2014/main" id="{05B6DEFB-411C-780C-45B2-B1FE3BA14109}"/>
                    </a:ext>
                  </a:extLst>
                </p:cNvPr>
                <p:cNvPicPr/>
                <p:nvPr/>
              </p:nvPicPr>
              <p:blipFill>
                <a:blip r:embed="rId253"/>
                <a:stretch>
                  <a:fillRect/>
                </a:stretch>
              </p:blipFill>
              <p:spPr>
                <a:xfrm>
                  <a:off x="3716149" y="6149062"/>
                  <a:ext cx="1317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7" name="Freihand 136">
                  <a:extLst>
                    <a:ext uri="{FF2B5EF4-FFF2-40B4-BE49-F238E27FC236}">
                      <a16:creationId xmlns:a16="http://schemas.microsoft.com/office/drawing/2014/main" id="{A7AF96FF-8E94-D11D-2857-C0E0CA7C47BA}"/>
                    </a:ext>
                  </a:extLst>
                </p14:cNvPr>
                <p14:cNvContentPartPr/>
                <p14:nvPr/>
              </p14:nvContentPartPr>
              <p14:xfrm>
                <a:off x="3715069" y="6362542"/>
                <a:ext cx="231840" cy="83880"/>
              </p14:xfrm>
            </p:contentPart>
          </mc:Choice>
          <mc:Fallback>
            <p:pic>
              <p:nvPicPr>
                <p:cNvPr id="137" name="Freihand 136">
                  <a:extLst>
                    <a:ext uri="{FF2B5EF4-FFF2-40B4-BE49-F238E27FC236}">
                      <a16:creationId xmlns:a16="http://schemas.microsoft.com/office/drawing/2014/main" id="{A7AF96FF-8E94-D11D-2857-C0E0CA7C47BA}"/>
                    </a:ext>
                  </a:extLst>
                </p:cNvPr>
                <p:cNvPicPr/>
                <p:nvPr/>
              </p:nvPicPr>
              <p:blipFill>
                <a:blip r:embed="rId255"/>
                <a:stretch>
                  <a:fillRect/>
                </a:stretch>
              </p:blipFill>
              <p:spPr>
                <a:xfrm>
                  <a:off x="3706069" y="6353542"/>
                  <a:ext cx="249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8" name="Freihand 137">
                  <a:extLst>
                    <a:ext uri="{FF2B5EF4-FFF2-40B4-BE49-F238E27FC236}">
                      <a16:creationId xmlns:a16="http://schemas.microsoft.com/office/drawing/2014/main" id="{CBB5B5E4-0169-A741-957B-A7F446BF050A}"/>
                    </a:ext>
                  </a:extLst>
                </p14:cNvPr>
                <p14:cNvContentPartPr/>
                <p14:nvPr/>
              </p14:nvContentPartPr>
              <p14:xfrm>
                <a:off x="3760429" y="6437422"/>
                <a:ext cx="156600" cy="180360"/>
              </p14:xfrm>
            </p:contentPart>
          </mc:Choice>
          <mc:Fallback>
            <p:pic>
              <p:nvPicPr>
                <p:cNvPr id="138" name="Freihand 137">
                  <a:extLst>
                    <a:ext uri="{FF2B5EF4-FFF2-40B4-BE49-F238E27FC236}">
                      <a16:creationId xmlns:a16="http://schemas.microsoft.com/office/drawing/2014/main" id="{CBB5B5E4-0169-A741-957B-A7F446BF050A}"/>
                    </a:ext>
                  </a:extLst>
                </p:cNvPr>
                <p:cNvPicPr/>
                <p:nvPr/>
              </p:nvPicPr>
              <p:blipFill>
                <a:blip r:embed="rId257"/>
                <a:stretch>
                  <a:fillRect/>
                </a:stretch>
              </p:blipFill>
              <p:spPr>
                <a:xfrm>
                  <a:off x="3751789" y="6428422"/>
                  <a:ext cx="1742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4" name="Freihand 143">
                  <a:extLst>
                    <a:ext uri="{FF2B5EF4-FFF2-40B4-BE49-F238E27FC236}">
                      <a16:creationId xmlns:a16="http://schemas.microsoft.com/office/drawing/2014/main" id="{637DBC2D-2664-4E10-F08B-FA7031439238}"/>
                    </a:ext>
                  </a:extLst>
                </p14:cNvPr>
                <p14:cNvContentPartPr/>
                <p14:nvPr/>
              </p14:nvContentPartPr>
              <p14:xfrm>
                <a:off x="4040509" y="6332302"/>
                <a:ext cx="2880" cy="25200"/>
              </p14:xfrm>
            </p:contentPart>
          </mc:Choice>
          <mc:Fallback>
            <p:pic>
              <p:nvPicPr>
                <p:cNvPr id="144" name="Freihand 143">
                  <a:extLst>
                    <a:ext uri="{FF2B5EF4-FFF2-40B4-BE49-F238E27FC236}">
                      <a16:creationId xmlns:a16="http://schemas.microsoft.com/office/drawing/2014/main" id="{637DBC2D-2664-4E10-F08B-FA7031439238}"/>
                    </a:ext>
                  </a:extLst>
                </p:cNvPr>
                <p:cNvPicPr/>
                <p:nvPr/>
              </p:nvPicPr>
              <p:blipFill>
                <a:blip r:embed="rId259"/>
                <a:stretch>
                  <a:fillRect/>
                </a:stretch>
              </p:blipFill>
              <p:spPr>
                <a:xfrm>
                  <a:off x="4031869" y="6323662"/>
                  <a:ext cx="20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5" name="Freihand 144">
                  <a:extLst>
                    <a:ext uri="{FF2B5EF4-FFF2-40B4-BE49-F238E27FC236}">
                      <a16:creationId xmlns:a16="http://schemas.microsoft.com/office/drawing/2014/main" id="{4A22FDF5-0861-60BC-40B8-39FEED2F0DC5}"/>
                    </a:ext>
                  </a:extLst>
                </p14:cNvPr>
                <p14:cNvContentPartPr/>
                <p14:nvPr/>
              </p14:nvContentPartPr>
              <p14:xfrm>
                <a:off x="4116829" y="6168862"/>
                <a:ext cx="97560" cy="174240"/>
              </p14:xfrm>
            </p:contentPart>
          </mc:Choice>
          <mc:Fallback>
            <p:pic>
              <p:nvPicPr>
                <p:cNvPr id="145" name="Freihand 144">
                  <a:extLst>
                    <a:ext uri="{FF2B5EF4-FFF2-40B4-BE49-F238E27FC236}">
                      <a16:creationId xmlns:a16="http://schemas.microsoft.com/office/drawing/2014/main" id="{4A22FDF5-0861-60BC-40B8-39FEED2F0DC5}"/>
                    </a:ext>
                  </a:extLst>
                </p:cNvPr>
                <p:cNvPicPr/>
                <p:nvPr/>
              </p:nvPicPr>
              <p:blipFill>
                <a:blip r:embed="rId261"/>
                <a:stretch>
                  <a:fillRect/>
                </a:stretch>
              </p:blipFill>
              <p:spPr>
                <a:xfrm>
                  <a:off x="4107829" y="6159862"/>
                  <a:ext cx="115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6" name="Freihand 145">
                  <a:extLst>
                    <a:ext uri="{FF2B5EF4-FFF2-40B4-BE49-F238E27FC236}">
                      <a16:creationId xmlns:a16="http://schemas.microsoft.com/office/drawing/2014/main" id="{612F5F5E-4A94-07D1-514E-54488EDB200A}"/>
                    </a:ext>
                  </a:extLst>
                </p14:cNvPr>
                <p14:cNvContentPartPr/>
                <p14:nvPr/>
              </p14:nvContentPartPr>
              <p14:xfrm>
                <a:off x="4249309" y="6136822"/>
                <a:ext cx="103320" cy="148320"/>
              </p14:xfrm>
            </p:contentPart>
          </mc:Choice>
          <mc:Fallback>
            <p:pic>
              <p:nvPicPr>
                <p:cNvPr id="146" name="Freihand 145">
                  <a:extLst>
                    <a:ext uri="{FF2B5EF4-FFF2-40B4-BE49-F238E27FC236}">
                      <a16:creationId xmlns:a16="http://schemas.microsoft.com/office/drawing/2014/main" id="{612F5F5E-4A94-07D1-514E-54488EDB200A}"/>
                    </a:ext>
                  </a:extLst>
                </p:cNvPr>
                <p:cNvPicPr/>
                <p:nvPr/>
              </p:nvPicPr>
              <p:blipFill>
                <a:blip r:embed="rId263"/>
                <a:stretch>
                  <a:fillRect/>
                </a:stretch>
              </p:blipFill>
              <p:spPr>
                <a:xfrm>
                  <a:off x="4240669" y="6128182"/>
                  <a:ext cx="120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7" name="Freihand 146">
                  <a:extLst>
                    <a:ext uri="{FF2B5EF4-FFF2-40B4-BE49-F238E27FC236}">
                      <a16:creationId xmlns:a16="http://schemas.microsoft.com/office/drawing/2014/main" id="{EF36F8F5-26AA-767F-79CE-9931B0C8EE43}"/>
                    </a:ext>
                  </a:extLst>
                </p14:cNvPr>
                <p14:cNvContentPartPr/>
                <p14:nvPr/>
              </p14:nvContentPartPr>
              <p14:xfrm>
                <a:off x="4589149" y="6171022"/>
                <a:ext cx="48240" cy="112680"/>
              </p14:xfrm>
            </p:contentPart>
          </mc:Choice>
          <mc:Fallback>
            <p:pic>
              <p:nvPicPr>
                <p:cNvPr id="147" name="Freihand 146">
                  <a:extLst>
                    <a:ext uri="{FF2B5EF4-FFF2-40B4-BE49-F238E27FC236}">
                      <a16:creationId xmlns:a16="http://schemas.microsoft.com/office/drawing/2014/main" id="{EF36F8F5-26AA-767F-79CE-9931B0C8EE43}"/>
                    </a:ext>
                  </a:extLst>
                </p:cNvPr>
                <p:cNvPicPr/>
                <p:nvPr/>
              </p:nvPicPr>
              <p:blipFill>
                <a:blip r:embed="rId265"/>
                <a:stretch>
                  <a:fillRect/>
                </a:stretch>
              </p:blipFill>
              <p:spPr>
                <a:xfrm>
                  <a:off x="4580509" y="6162022"/>
                  <a:ext cx="65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8" name="Freihand 147">
                  <a:extLst>
                    <a:ext uri="{FF2B5EF4-FFF2-40B4-BE49-F238E27FC236}">
                      <a16:creationId xmlns:a16="http://schemas.microsoft.com/office/drawing/2014/main" id="{9E6DAA75-0876-B39A-014D-A58125F3F547}"/>
                    </a:ext>
                  </a:extLst>
                </p14:cNvPr>
                <p14:cNvContentPartPr/>
                <p14:nvPr/>
              </p14:nvContentPartPr>
              <p14:xfrm>
                <a:off x="4542709" y="6202342"/>
                <a:ext cx="131040" cy="30960"/>
              </p14:xfrm>
            </p:contentPart>
          </mc:Choice>
          <mc:Fallback>
            <p:pic>
              <p:nvPicPr>
                <p:cNvPr id="148" name="Freihand 147">
                  <a:extLst>
                    <a:ext uri="{FF2B5EF4-FFF2-40B4-BE49-F238E27FC236}">
                      <a16:creationId xmlns:a16="http://schemas.microsoft.com/office/drawing/2014/main" id="{9E6DAA75-0876-B39A-014D-A58125F3F547}"/>
                    </a:ext>
                  </a:extLst>
                </p:cNvPr>
                <p:cNvPicPr/>
                <p:nvPr/>
              </p:nvPicPr>
              <p:blipFill>
                <a:blip r:embed="rId267"/>
                <a:stretch>
                  <a:fillRect/>
                </a:stretch>
              </p:blipFill>
              <p:spPr>
                <a:xfrm>
                  <a:off x="4534069" y="6193702"/>
                  <a:ext cx="148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1" name="Freihand 150">
                  <a:extLst>
                    <a:ext uri="{FF2B5EF4-FFF2-40B4-BE49-F238E27FC236}">
                      <a16:creationId xmlns:a16="http://schemas.microsoft.com/office/drawing/2014/main" id="{50918A07-370B-B942-96F1-A0F630371868}"/>
                    </a:ext>
                  </a:extLst>
                </p14:cNvPr>
                <p14:cNvContentPartPr/>
                <p14:nvPr/>
              </p14:nvContentPartPr>
              <p14:xfrm>
                <a:off x="4849429" y="6020542"/>
                <a:ext cx="70920" cy="182880"/>
              </p14:xfrm>
            </p:contentPart>
          </mc:Choice>
          <mc:Fallback>
            <p:pic>
              <p:nvPicPr>
                <p:cNvPr id="151" name="Freihand 150">
                  <a:extLst>
                    <a:ext uri="{FF2B5EF4-FFF2-40B4-BE49-F238E27FC236}">
                      <a16:creationId xmlns:a16="http://schemas.microsoft.com/office/drawing/2014/main" id="{50918A07-370B-B942-96F1-A0F630371868}"/>
                    </a:ext>
                  </a:extLst>
                </p:cNvPr>
                <p:cNvPicPr/>
                <p:nvPr/>
              </p:nvPicPr>
              <p:blipFill>
                <a:blip r:embed="rId269"/>
                <a:stretch>
                  <a:fillRect/>
                </a:stretch>
              </p:blipFill>
              <p:spPr>
                <a:xfrm>
                  <a:off x="4840429" y="6011902"/>
                  <a:ext cx="885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2" name="Freihand 151">
                  <a:extLst>
                    <a:ext uri="{FF2B5EF4-FFF2-40B4-BE49-F238E27FC236}">
                      <a16:creationId xmlns:a16="http://schemas.microsoft.com/office/drawing/2014/main" id="{3C41612B-CFC9-025B-6948-A8F8E6EC8816}"/>
                    </a:ext>
                  </a:extLst>
                </p14:cNvPr>
                <p14:cNvContentPartPr/>
                <p14:nvPr/>
              </p14:nvContentPartPr>
              <p14:xfrm>
                <a:off x="4841869" y="6217822"/>
                <a:ext cx="113760" cy="34560"/>
              </p14:xfrm>
            </p:contentPart>
          </mc:Choice>
          <mc:Fallback>
            <p:pic>
              <p:nvPicPr>
                <p:cNvPr id="152" name="Freihand 151">
                  <a:extLst>
                    <a:ext uri="{FF2B5EF4-FFF2-40B4-BE49-F238E27FC236}">
                      <a16:creationId xmlns:a16="http://schemas.microsoft.com/office/drawing/2014/main" id="{3C41612B-CFC9-025B-6948-A8F8E6EC8816}"/>
                    </a:ext>
                  </a:extLst>
                </p:cNvPr>
                <p:cNvPicPr/>
                <p:nvPr/>
              </p:nvPicPr>
              <p:blipFill>
                <a:blip r:embed="rId271"/>
                <a:stretch>
                  <a:fillRect/>
                </a:stretch>
              </p:blipFill>
              <p:spPr>
                <a:xfrm>
                  <a:off x="4833229" y="6209182"/>
                  <a:ext cx="131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3" name="Freihand 152">
                  <a:extLst>
                    <a:ext uri="{FF2B5EF4-FFF2-40B4-BE49-F238E27FC236}">
                      <a16:creationId xmlns:a16="http://schemas.microsoft.com/office/drawing/2014/main" id="{0769D632-3489-CB84-ACEC-E52FE821D652}"/>
                    </a:ext>
                  </a:extLst>
                </p14:cNvPr>
                <p14:cNvContentPartPr/>
                <p14:nvPr/>
              </p14:nvContentPartPr>
              <p14:xfrm>
                <a:off x="4890109" y="6274702"/>
                <a:ext cx="102960" cy="181080"/>
              </p14:xfrm>
            </p:contentPart>
          </mc:Choice>
          <mc:Fallback>
            <p:pic>
              <p:nvPicPr>
                <p:cNvPr id="153" name="Freihand 152">
                  <a:extLst>
                    <a:ext uri="{FF2B5EF4-FFF2-40B4-BE49-F238E27FC236}">
                      <a16:creationId xmlns:a16="http://schemas.microsoft.com/office/drawing/2014/main" id="{0769D632-3489-CB84-ACEC-E52FE821D652}"/>
                    </a:ext>
                  </a:extLst>
                </p:cNvPr>
                <p:cNvPicPr/>
                <p:nvPr/>
              </p:nvPicPr>
              <p:blipFill>
                <a:blip r:embed="rId273"/>
                <a:stretch>
                  <a:fillRect/>
                </a:stretch>
              </p:blipFill>
              <p:spPr>
                <a:xfrm>
                  <a:off x="4881109" y="6265702"/>
                  <a:ext cx="120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4" name="Freihand 153">
                  <a:extLst>
                    <a:ext uri="{FF2B5EF4-FFF2-40B4-BE49-F238E27FC236}">
                      <a16:creationId xmlns:a16="http://schemas.microsoft.com/office/drawing/2014/main" id="{74D58498-06B6-FDA2-E8B4-9F28BCF8D65A}"/>
                    </a:ext>
                  </a:extLst>
                </p14:cNvPr>
                <p14:cNvContentPartPr/>
                <p14:nvPr/>
              </p14:nvContentPartPr>
              <p14:xfrm>
                <a:off x="5117269" y="6021622"/>
                <a:ext cx="111600" cy="205920"/>
              </p14:xfrm>
            </p:contentPart>
          </mc:Choice>
          <mc:Fallback>
            <p:pic>
              <p:nvPicPr>
                <p:cNvPr id="154" name="Freihand 153">
                  <a:extLst>
                    <a:ext uri="{FF2B5EF4-FFF2-40B4-BE49-F238E27FC236}">
                      <a16:creationId xmlns:a16="http://schemas.microsoft.com/office/drawing/2014/main" id="{74D58498-06B6-FDA2-E8B4-9F28BCF8D65A}"/>
                    </a:ext>
                  </a:extLst>
                </p:cNvPr>
                <p:cNvPicPr/>
                <p:nvPr/>
              </p:nvPicPr>
              <p:blipFill>
                <a:blip r:embed="rId275"/>
                <a:stretch>
                  <a:fillRect/>
                </a:stretch>
              </p:blipFill>
              <p:spPr>
                <a:xfrm>
                  <a:off x="5108269" y="6012622"/>
                  <a:ext cx="1292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6" name="Freihand 155">
                  <a:extLst>
                    <a:ext uri="{FF2B5EF4-FFF2-40B4-BE49-F238E27FC236}">
                      <a16:creationId xmlns:a16="http://schemas.microsoft.com/office/drawing/2014/main" id="{B47E62A2-9199-31A4-3C2D-99A1ABF3D6ED}"/>
                    </a:ext>
                  </a:extLst>
                </p14:cNvPr>
                <p14:cNvContentPartPr/>
                <p14:nvPr/>
              </p14:nvContentPartPr>
              <p14:xfrm>
                <a:off x="5283589" y="6038542"/>
                <a:ext cx="99360" cy="164880"/>
              </p14:xfrm>
            </p:contentPart>
          </mc:Choice>
          <mc:Fallback>
            <p:pic>
              <p:nvPicPr>
                <p:cNvPr id="156" name="Freihand 155">
                  <a:extLst>
                    <a:ext uri="{FF2B5EF4-FFF2-40B4-BE49-F238E27FC236}">
                      <a16:creationId xmlns:a16="http://schemas.microsoft.com/office/drawing/2014/main" id="{B47E62A2-9199-31A4-3C2D-99A1ABF3D6ED}"/>
                    </a:ext>
                  </a:extLst>
                </p:cNvPr>
                <p:cNvPicPr/>
                <p:nvPr/>
              </p:nvPicPr>
              <p:blipFill>
                <a:blip r:embed="rId277"/>
                <a:stretch>
                  <a:fillRect/>
                </a:stretch>
              </p:blipFill>
              <p:spPr>
                <a:xfrm>
                  <a:off x="5274589" y="6029542"/>
                  <a:ext cx="117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7" name="Freihand 156">
                  <a:extLst>
                    <a:ext uri="{FF2B5EF4-FFF2-40B4-BE49-F238E27FC236}">
                      <a16:creationId xmlns:a16="http://schemas.microsoft.com/office/drawing/2014/main" id="{789BEB99-A56C-E706-AE3F-4A98E4F857EA}"/>
                    </a:ext>
                  </a:extLst>
                </p14:cNvPr>
                <p14:cNvContentPartPr/>
                <p14:nvPr/>
              </p14:nvContentPartPr>
              <p14:xfrm>
                <a:off x="5617669" y="6118822"/>
                <a:ext cx="141840" cy="25560"/>
              </p14:xfrm>
            </p:contentPart>
          </mc:Choice>
          <mc:Fallback>
            <p:pic>
              <p:nvPicPr>
                <p:cNvPr id="157" name="Freihand 156">
                  <a:extLst>
                    <a:ext uri="{FF2B5EF4-FFF2-40B4-BE49-F238E27FC236}">
                      <a16:creationId xmlns:a16="http://schemas.microsoft.com/office/drawing/2014/main" id="{789BEB99-A56C-E706-AE3F-4A98E4F857EA}"/>
                    </a:ext>
                  </a:extLst>
                </p:cNvPr>
                <p:cNvPicPr/>
                <p:nvPr/>
              </p:nvPicPr>
              <p:blipFill>
                <a:blip r:embed="rId279"/>
                <a:stretch>
                  <a:fillRect/>
                </a:stretch>
              </p:blipFill>
              <p:spPr>
                <a:xfrm>
                  <a:off x="5608669" y="6110182"/>
                  <a:ext cx="159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8" name="Freihand 157">
                  <a:extLst>
                    <a:ext uri="{FF2B5EF4-FFF2-40B4-BE49-F238E27FC236}">
                      <a16:creationId xmlns:a16="http://schemas.microsoft.com/office/drawing/2014/main" id="{341638CC-2653-F67B-070B-BC24E5A73E7B}"/>
                    </a:ext>
                  </a:extLst>
                </p14:cNvPr>
                <p14:cNvContentPartPr/>
                <p14:nvPr/>
              </p14:nvContentPartPr>
              <p14:xfrm>
                <a:off x="5619109" y="6194782"/>
                <a:ext cx="157320" cy="18000"/>
              </p14:xfrm>
            </p:contentPart>
          </mc:Choice>
          <mc:Fallback>
            <p:pic>
              <p:nvPicPr>
                <p:cNvPr id="158" name="Freihand 157">
                  <a:extLst>
                    <a:ext uri="{FF2B5EF4-FFF2-40B4-BE49-F238E27FC236}">
                      <a16:creationId xmlns:a16="http://schemas.microsoft.com/office/drawing/2014/main" id="{341638CC-2653-F67B-070B-BC24E5A73E7B}"/>
                    </a:ext>
                  </a:extLst>
                </p:cNvPr>
                <p:cNvPicPr/>
                <p:nvPr/>
              </p:nvPicPr>
              <p:blipFill>
                <a:blip r:embed="rId281"/>
                <a:stretch>
                  <a:fillRect/>
                </a:stretch>
              </p:blipFill>
              <p:spPr>
                <a:xfrm>
                  <a:off x="5610109" y="6185782"/>
                  <a:ext cx="174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9" name="Freihand 158">
                  <a:extLst>
                    <a:ext uri="{FF2B5EF4-FFF2-40B4-BE49-F238E27FC236}">
                      <a16:creationId xmlns:a16="http://schemas.microsoft.com/office/drawing/2014/main" id="{9D5E3CE8-4D93-D807-D1C1-16A28993FFAE}"/>
                    </a:ext>
                  </a:extLst>
                </p14:cNvPr>
                <p14:cNvContentPartPr/>
                <p14:nvPr/>
              </p14:nvContentPartPr>
              <p14:xfrm>
                <a:off x="5965789" y="5960062"/>
                <a:ext cx="73440" cy="145800"/>
              </p14:xfrm>
            </p:contentPart>
          </mc:Choice>
          <mc:Fallback>
            <p:pic>
              <p:nvPicPr>
                <p:cNvPr id="159" name="Freihand 158">
                  <a:extLst>
                    <a:ext uri="{FF2B5EF4-FFF2-40B4-BE49-F238E27FC236}">
                      <a16:creationId xmlns:a16="http://schemas.microsoft.com/office/drawing/2014/main" id="{9D5E3CE8-4D93-D807-D1C1-16A28993FFAE}"/>
                    </a:ext>
                  </a:extLst>
                </p:cNvPr>
                <p:cNvPicPr/>
                <p:nvPr/>
              </p:nvPicPr>
              <p:blipFill>
                <a:blip r:embed="rId283"/>
                <a:stretch>
                  <a:fillRect/>
                </a:stretch>
              </p:blipFill>
              <p:spPr>
                <a:xfrm>
                  <a:off x="5957149" y="5951422"/>
                  <a:ext cx="910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0" name="Freihand 159">
                  <a:extLst>
                    <a:ext uri="{FF2B5EF4-FFF2-40B4-BE49-F238E27FC236}">
                      <a16:creationId xmlns:a16="http://schemas.microsoft.com/office/drawing/2014/main" id="{D78983D9-BBE1-5C7A-D519-674C6FD6D53B}"/>
                    </a:ext>
                  </a:extLst>
                </p14:cNvPr>
                <p14:cNvContentPartPr/>
                <p14:nvPr/>
              </p14:nvContentPartPr>
              <p14:xfrm>
                <a:off x="5963269" y="6136822"/>
                <a:ext cx="91800" cy="23040"/>
              </p14:xfrm>
            </p:contentPart>
          </mc:Choice>
          <mc:Fallback>
            <p:pic>
              <p:nvPicPr>
                <p:cNvPr id="160" name="Freihand 159">
                  <a:extLst>
                    <a:ext uri="{FF2B5EF4-FFF2-40B4-BE49-F238E27FC236}">
                      <a16:creationId xmlns:a16="http://schemas.microsoft.com/office/drawing/2014/main" id="{D78983D9-BBE1-5C7A-D519-674C6FD6D53B}"/>
                    </a:ext>
                  </a:extLst>
                </p:cNvPr>
                <p:cNvPicPr/>
                <p:nvPr/>
              </p:nvPicPr>
              <p:blipFill>
                <a:blip r:embed="rId285"/>
                <a:stretch>
                  <a:fillRect/>
                </a:stretch>
              </p:blipFill>
              <p:spPr>
                <a:xfrm>
                  <a:off x="5954269" y="6128182"/>
                  <a:ext cx="1094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1" name="Freihand 160">
                  <a:extLst>
                    <a:ext uri="{FF2B5EF4-FFF2-40B4-BE49-F238E27FC236}">
                      <a16:creationId xmlns:a16="http://schemas.microsoft.com/office/drawing/2014/main" id="{096E4672-DDF4-3864-BDB9-C73459B08EB9}"/>
                    </a:ext>
                  </a:extLst>
                </p14:cNvPr>
                <p14:cNvContentPartPr/>
                <p14:nvPr/>
              </p14:nvContentPartPr>
              <p14:xfrm>
                <a:off x="5966509" y="6199102"/>
                <a:ext cx="120960" cy="220320"/>
              </p14:xfrm>
            </p:contentPart>
          </mc:Choice>
          <mc:Fallback>
            <p:pic>
              <p:nvPicPr>
                <p:cNvPr id="161" name="Freihand 160">
                  <a:extLst>
                    <a:ext uri="{FF2B5EF4-FFF2-40B4-BE49-F238E27FC236}">
                      <a16:creationId xmlns:a16="http://schemas.microsoft.com/office/drawing/2014/main" id="{096E4672-DDF4-3864-BDB9-C73459B08EB9}"/>
                    </a:ext>
                  </a:extLst>
                </p:cNvPr>
                <p:cNvPicPr/>
                <p:nvPr/>
              </p:nvPicPr>
              <p:blipFill>
                <a:blip r:embed="rId287"/>
                <a:stretch>
                  <a:fillRect/>
                </a:stretch>
              </p:blipFill>
              <p:spPr>
                <a:xfrm>
                  <a:off x="5957869" y="6190102"/>
                  <a:ext cx="1386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2" name="Freihand 161">
                  <a:extLst>
                    <a:ext uri="{FF2B5EF4-FFF2-40B4-BE49-F238E27FC236}">
                      <a16:creationId xmlns:a16="http://schemas.microsoft.com/office/drawing/2014/main" id="{05618AFA-A5BE-3520-EE11-6665CF042114}"/>
                    </a:ext>
                  </a:extLst>
                </p14:cNvPr>
                <p14:cNvContentPartPr/>
                <p14:nvPr/>
              </p14:nvContentPartPr>
              <p14:xfrm>
                <a:off x="6169909" y="5964382"/>
                <a:ext cx="117720" cy="214560"/>
              </p14:xfrm>
            </p:contentPart>
          </mc:Choice>
          <mc:Fallback>
            <p:pic>
              <p:nvPicPr>
                <p:cNvPr id="162" name="Freihand 161">
                  <a:extLst>
                    <a:ext uri="{FF2B5EF4-FFF2-40B4-BE49-F238E27FC236}">
                      <a16:creationId xmlns:a16="http://schemas.microsoft.com/office/drawing/2014/main" id="{05618AFA-A5BE-3520-EE11-6665CF042114}"/>
                    </a:ext>
                  </a:extLst>
                </p:cNvPr>
                <p:cNvPicPr/>
                <p:nvPr/>
              </p:nvPicPr>
              <p:blipFill>
                <a:blip r:embed="rId289"/>
                <a:stretch>
                  <a:fillRect/>
                </a:stretch>
              </p:blipFill>
              <p:spPr>
                <a:xfrm>
                  <a:off x="6160909" y="5955742"/>
                  <a:ext cx="1353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3" name="Freihand 162">
                  <a:extLst>
                    <a:ext uri="{FF2B5EF4-FFF2-40B4-BE49-F238E27FC236}">
                      <a16:creationId xmlns:a16="http://schemas.microsoft.com/office/drawing/2014/main" id="{2A59AAEB-5E62-0BA2-EE74-77FFFFA7FF3F}"/>
                    </a:ext>
                  </a:extLst>
                </p14:cNvPr>
                <p14:cNvContentPartPr/>
                <p14:nvPr/>
              </p14:nvContentPartPr>
              <p14:xfrm>
                <a:off x="6304909" y="5935582"/>
                <a:ext cx="155520" cy="179640"/>
              </p14:xfrm>
            </p:contentPart>
          </mc:Choice>
          <mc:Fallback>
            <p:pic>
              <p:nvPicPr>
                <p:cNvPr id="163" name="Freihand 162">
                  <a:extLst>
                    <a:ext uri="{FF2B5EF4-FFF2-40B4-BE49-F238E27FC236}">
                      <a16:creationId xmlns:a16="http://schemas.microsoft.com/office/drawing/2014/main" id="{2A59AAEB-5E62-0BA2-EE74-77FFFFA7FF3F}"/>
                    </a:ext>
                  </a:extLst>
                </p:cNvPr>
                <p:cNvPicPr/>
                <p:nvPr/>
              </p:nvPicPr>
              <p:blipFill>
                <a:blip r:embed="rId291"/>
                <a:stretch>
                  <a:fillRect/>
                </a:stretch>
              </p:blipFill>
              <p:spPr>
                <a:xfrm>
                  <a:off x="6295909" y="5926582"/>
                  <a:ext cx="1731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4" name="Freihand 163">
                  <a:extLst>
                    <a:ext uri="{FF2B5EF4-FFF2-40B4-BE49-F238E27FC236}">
                      <a16:creationId xmlns:a16="http://schemas.microsoft.com/office/drawing/2014/main" id="{702E8089-395B-4A2D-05D6-8D812194A6CD}"/>
                    </a:ext>
                  </a:extLst>
                </p14:cNvPr>
                <p14:cNvContentPartPr/>
                <p14:nvPr/>
              </p14:nvContentPartPr>
              <p14:xfrm>
                <a:off x="6664549" y="6000022"/>
                <a:ext cx="34560" cy="144360"/>
              </p14:xfrm>
            </p:contentPart>
          </mc:Choice>
          <mc:Fallback>
            <p:pic>
              <p:nvPicPr>
                <p:cNvPr id="164" name="Freihand 163">
                  <a:extLst>
                    <a:ext uri="{FF2B5EF4-FFF2-40B4-BE49-F238E27FC236}">
                      <a16:creationId xmlns:a16="http://schemas.microsoft.com/office/drawing/2014/main" id="{702E8089-395B-4A2D-05D6-8D812194A6CD}"/>
                    </a:ext>
                  </a:extLst>
                </p:cNvPr>
                <p:cNvPicPr/>
                <p:nvPr/>
              </p:nvPicPr>
              <p:blipFill>
                <a:blip r:embed="rId293"/>
                <a:stretch>
                  <a:fillRect/>
                </a:stretch>
              </p:blipFill>
              <p:spPr>
                <a:xfrm>
                  <a:off x="6655549" y="5991382"/>
                  <a:ext cx="52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5" name="Freihand 164">
                  <a:extLst>
                    <a:ext uri="{FF2B5EF4-FFF2-40B4-BE49-F238E27FC236}">
                      <a16:creationId xmlns:a16="http://schemas.microsoft.com/office/drawing/2014/main" id="{0B31C8E6-9579-43D5-D6B7-29AB3A66FA13}"/>
                    </a:ext>
                  </a:extLst>
                </p14:cNvPr>
                <p14:cNvContentPartPr/>
                <p14:nvPr/>
              </p14:nvContentPartPr>
              <p14:xfrm>
                <a:off x="6604069" y="6037822"/>
                <a:ext cx="124560" cy="21600"/>
              </p14:xfrm>
            </p:contentPart>
          </mc:Choice>
          <mc:Fallback>
            <p:pic>
              <p:nvPicPr>
                <p:cNvPr id="165" name="Freihand 164">
                  <a:extLst>
                    <a:ext uri="{FF2B5EF4-FFF2-40B4-BE49-F238E27FC236}">
                      <a16:creationId xmlns:a16="http://schemas.microsoft.com/office/drawing/2014/main" id="{0B31C8E6-9579-43D5-D6B7-29AB3A66FA13}"/>
                    </a:ext>
                  </a:extLst>
                </p:cNvPr>
                <p:cNvPicPr/>
                <p:nvPr/>
              </p:nvPicPr>
              <p:blipFill>
                <a:blip r:embed="rId295"/>
                <a:stretch>
                  <a:fillRect/>
                </a:stretch>
              </p:blipFill>
              <p:spPr>
                <a:xfrm>
                  <a:off x="6595429" y="6029182"/>
                  <a:ext cx="142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6" name="Freihand 165">
                  <a:extLst>
                    <a:ext uri="{FF2B5EF4-FFF2-40B4-BE49-F238E27FC236}">
                      <a16:creationId xmlns:a16="http://schemas.microsoft.com/office/drawing/2014/main" id="{E0371933-3506-9BEF-31EB-4A06F4158D19}"/>
                    </a:ext>
                  </a:extLst>
                </p14:cNvPr>
                <p14:cNvContentPartPr/>
                <p14:nvPr/>
              </p14:nvContentPartPr>
              <p14:xfrm>
                <a:off x="6902509" y="5832622"/>
                <a:ext cx="77040" cy="188640"/>
              </p14:xfrm>
            </p:contentPart>
          </mc:Choice>
          <mc:Fallback>
            <p:pic>
              <p:nvPicPr>
                <p:cNvPr id="166" name="Freihand 165">
                  <a:extLst>
                    <a:ext uri="{FF2B5EF4-FFF2-40B4-BE49-F238E27FC236}">
                      <a16:creationId xmlns:a16="http://schemas.microsoft.com/office/drawing/2014/main" id="{E0371933-3506-9BEF-31EB-4A06F4158D19}"/>
                    </a:ext>
                  </a:extLst>
                </p:cNvPr>
                <p:cNvPicPr/>
                <p:nvPr/>
              </p:nvPicPr>
              <p:blipFill>
                <a:blip r:embed="rId297"/>
                <a:stretch>
                  <a:fillRect/>
                </a:stretch>
              </p:blipFill>
              <p:spPr>
                <a:xfrm>
                  <a:off x="6893869" y="5823982"/>
                  <a:ext cx="94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7" name="Freihand 166">
                  <a:extLst>
                    <a:ext uri="{FF2B5EF4-FFF2-40B4-BE49-F238E27FC236}">
                      <a16:creationId xmlns:a16="http://schemas.microsoft.com/office/drawing/2014/main" id="{F806739B-7DD1-C592-8B2B-5BC7F7EC9EAD}"/>
                    </a:ext>
                  </a:extLst>
                </p14:cNvPr>
                <p14:cNvContentPartPr/>
                <p14:nvPr/>
              </p14:nvContentPartPr>
              <p14:xfrm>
                <a:off x="6880549" y="5997142"/>
                <a:ext cx="189720" cy="51840"/>
              </p14:xfrm>
            </p:contentPart>
          </mc:Choice>
          <mc:Fallback>
            <p:pic>
              <p:nvPicPr>
                <p:cNvPr id="167" name="Freihand 166">
                  <a:extLst>
                    <a:ext uri="{FF2B5EF4-FFF2-40B4-BE49-F238E27FC236}">
                      <a16:creationId xmlns:a16="http://schemas.microsoft.com/office/drawing/2014/main" id="{F806739B-7DD1-C592-8B2B-5BC7F7EC9EAD}"/>
                    </a:ext>
                  </a:extLst>
                </p:cNvPr>
                <p:cNvPicPr/>
                <p:nvPr/>
              </p:nvPicPr>
              <p:blipFill>
                <a:blip r:embed="rId299"/>
                <a:stretch>
                  <a:fillRect/>
                </a:stretch>
              </p:blipFill>
              <p:spPr>
                <a:xfrm>
                  <a:off x="6871909" y="5988142"/>
                  <a:ext cx="207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8" name="Freihand 167">
                  <a:extLst>
                    <a:ext uri="{FF2B5EF4-FFF2-40B4-BE49-F238E27FC236}">
                      <a16:creationId xmlns:a16="http://schemas.microsoft.com/office/drawing/2014/main" id="{C06FFFE5-39CA-910F-8B9A-64A66F4984D4}"/>
                    </a:ext>
                  </a:extLst>
                </p14:cNvPr>
                <p14:cNvContentPartPr/>
                <p14:nvPr/>
              </p14:nvContentPartPr>
              <p14:xfrm>
                <a:off x="6924109" y="6057982"/>
                <a:ext cx="111600" cy="200520"/>
              </p14:xfrm>
            </p:contentPart>
          </mc:Choice>
          <mc:Fallback>
            <p:pic>
              <p:nvPicPr>
                <p:cNvPr id="168" name="Freihand 167">
                  <a:extLst>
                    <a:ext uri="{FF2B5EF4-FFF2-40B4-BE49-F238E27FC236}">
                      <a16:creationId xmlns:a16="http://schemas.microsoft.com/office/drawing/2014/main" id="{C06FFFE5-39CA-910F-8B9A-64A66F4984D4}"/>
                    </a:ext>
                  </a:extLst>
                </p:cNvPr>
                <p:cNvPicPr/>
                <p:nvPr/>
              </p:nvPicPr>
              <p:blipFill>
                <a:blip r:embed="rId301"/>
                <a:stretch>
                  <a:fillRect/>
                </a:stretch>
              </p:blipFill>
              <p:spPr>
                <a:xfrm>
                  <a:off x="6915109" y="6049342"/>
                  <a:ext cx="1292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9" name="Freihand 168">
                  <a:extLst>
                    <a:ext uri="{FF2B5EF4-FFF2-40B4-BE49-F238E27FC236}">
                      <a16:creationId xmlns:a16="http://schemas.microsoft.com/office/drawing/2014/main" id="{040E6B35-9031-8FA5-D0E0-BC9F61E05ABF}"/>
                    </a:ext>
                  </a:extLst>
                </p14:cNvPr>
                <p14:cNvContentPartPr/>
                <p14:nvPr/>
              </p14:nvContentPartPr>
              <p14:xfrm>
                <a:off x="7176109" y="5789782"/>
                <a:ext cx="127800" cy="214560"/>
              </p14:xfrm>
            </p:contentPart>
          </mc:Choice>
          <mc:Fallback>
            <p:pic>
              <p:nvPicPr>
                <p:cNvPr id="169" name="Freihand 168">
                  <a:extLst>
                    <a:ext uri="{FF2B5EF4-FFF2-40B4-BE49-F238E27FC236}">
                      <a16:creationId xmlns:a16="http://schemas.microsoft.com/office/drawing/2014/main" id="{040E6B35-9031-8FA5-D0E0-BC9F61E05ABF}"/>
                    </a:ext>
                  </a:extLst>
                </p:cNvPr>
                <p:cNvPicPr/>
                <p:nvPr/>
              </p:nvPicPr>
              <p:blipFill>
                <a:blip r:embed="rId303"/>
                <a:stretch>
                  <a:fillRect/>
                </a:stretch>
              </p:blipFill>
              <p:spPr>
                <a:xfrm>
                  <a:off x="7167469" y="5781142"/>
                  <a:ext cx="1454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0" name="Freihand 169">
                  <a:extLst>
                    <a:ext uri="{FF2B5EF4-FFF2-40B4-BE49-F238E27FC236}">
                      <a16:creationId xmlns:a16="http://schemas.microsoft.com/office/drawing/2014/main" id="{BEC0C0CE-31F7-460C-0F51-F662BD70C9EE}"/>
                    </a:ext>
                  </a:extLst>
                </p14:cNvPr>
                <p14:cNvContentPartPr/>
                <p14:nvPr/>
              </p14:nvContentPartPr>
              <p14:xfrm>
                <a:off x="7338469" y="5845942"/>
                <a:ext cx="90000" cy="194400"/>
              </p14:xfrm>
            </p:contentPart>
          </mc:Choice>
          <mc:Fallback>
            <p:pic>
              <p:nvPicPr>
                <p:cNvPr id="170" name="Freihand 169">
                  <a:extLst>
                    <a:ext uri="{FF2B5EF4-FFF2-40B4-BE49-F238E27FC236}">
                      <a16:creationId xmlns:a16="http://schemas.microsoft.com/office/drawing/2014/main" id="{BEC0C0CE-31F7-460C-0F51-F662BD70C9EE}"/>
                    </a:ext>
                  </a:extLst>
                </p:cNvPr>
                <p:cNvPicPr/>
                <p:nvPr/>
              </p:nvPicPr>
              <p:blipFill>
                <a:blip r:embed="rId305"/>
                <a:stretch>
                  <a:fillRect/>
                </a:stretch>
              </p:blipFill>
              <p:spPr>
                <a:xfrm>
                  <a:off x="7329469" y="5836942"/>
                  <a:ext cx="1076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7" name="Freihand 176">
                  <a:extLst>
                    <a:ext uri="{FF2B5EF4-FFF2-40B4-BE49-F238E27FC236}">
                      <a16:creationId xmlns:a16="http://schemas.microsoft.com/office/drawing/2014/main" id="{2AF36BCA-6C53-EAB8-AAAD-A5A8786F450C}"/>
                    </a:ext>
                  </a:extLst>
                </p14:cNvPr>
                <p14:cNvContentPartPr/>
                <p14:nvPr/>
              </p14:nvContentPartPr>
              <p14:xfrm>
                <a:off x="3011629" y="5722822"/>
                <a:ext cx="4629600" cy="945720"/>
              </p14:xfrm>
            </p:contentPart>
          </mc:Choice>
          <mc:Fallback>
            <p:pic>
              <p:nvPicPr>
                <p:cNvPr id="177" name="Freihand 176">
                  <a:extLst>
                    <a:ext uri="{FF2B5EF4-FFF2-40B4-BE49-F238E27FC236}">
                      <a16:creationId xmlns:a16="http://schemas.microsoft.com/office/drawing/2014/main" id="{2AF36BCA-6C53-EAB8-AAAD-A5A8786F450C}"/>
                    </a:ext>
                  </a:extLst>
                </p:cNvPr>
                <p:cNvPicPr/>
                <p:nvPr/>
              </p:nvPicPr>
              <p:blipFill>
                <a:blip r:embed="rId307"/>
                <a:stretch>
                  <a:fillRect/>
                </a:stretch>
              </p:blipFill>
              <p:spPr>
                <a:xfrm>
                  <a:off x="3002989" y="5714182"/>
                  <a:ext cx="4647240" cy="963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9" name="Freihand 178">
                  <a:extLst>
                    <a:ext uri="{FF2B5EF4-FFF2-40B4-BE49-F238E27FC236}">
                      <a16:creationId xmlns:a16="http://schemas.microsoft.com/office/drawing/2014/main" id="{08864585-A514-497E-F683-0296EFB5E365}"/>
                    </a:ext>
                  </a:extLst>
                </p14:cNvPr>
                <p14:cNvContentPartPr/>
                <p14:nvPr/>
              </p14:nvContentPartPr>
              <p14:xfrm>
                <a:off x="3373069" y="6012622"/>
                <a:ext cx="1174320" cy="706320"/>
              </p14:xfrm>
            </p:contentPart>
          </mc:Choice>
          <mc:Fallback>
            <p:pic>
              <p:nvPicPr>
                <p:cNvPr id="179" name="Freihand 178">
                  <a:extLst>
                    <a:ext uri="{FF2B5EF4-FFF2-40B4-BE49-F238E27FC236}">
                      <a16:creationId xmlns:a16="http://schemas.microsoft.com/office/drawing/2014/main" id="{08864585-A514-497E-F683-0296EFB5E365}"/>
                    </a:ext>
                  </a:extLst>
                </p:cNvPr>
                <p:cNvPicPr/>
                <p:nvPr/>
              </p:nvPicPr>
              <p:blipFill>
                <a:blip r:embed="rId309"/>
                <a:stretch>
                  <a:fillRect/>
                </a:stretch>
              </p:blipFill>
              <p:spPr>
                <a:xfrm>
                  <a:off x="3364069" y="6003982"/>
                  <a:ext cx="1191960" cy="7239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0" name="Freihand 179">
                  <a:extLst>
                    <a:ext uri="{FF2B5EF4-FFF2-40B4-BE49-F238E27FC236}">
                      <a16:creationId xmlns:a16="http://schemas.microsoft.com/office/drawing/2014/main" id="{8B9F10AC-3A38-B924-F219-2ABF46694218}"/>
                    </a:ext>
                  </a:extLst>
                </p14:cNvPr>
                <p14:cNvContentPartPr/>
                <p14:nvPr/>
              </p14:nvContentPartPr>
              <p14:xfrm>
                <a:off x="4610389" y="5847382"/>
                <a:ext cx="1005120" cy="774360"/>
              </p14:xfrm>
            </p:contentPart>
          </mc:Choice>
          <mc:Fallback>
            <p:pic>
              <p:nvPicPr>
                <p:cNvPr id="180" name="Freihand 179">
                  <a:extLst>
                    <a:ext uri="{FF2B5EF4-FFF2-40B4-BE49-F238E27FC236}">
                      <a16:creationId xmlns:a16="http://schemas.microsoft.com/office/drawing/2014/main" id="{8B9F10AC-3A38-B924-F219-2ABF46694218}"/>
                    </a:ext>
                  </a:extLst>
                </p:cNvPr>
                <p:cNvPicPr/>
                <p:nvPr/>
              </p:nvPicPr>
              <p:blipFill>
                <a:blip r:embed="rId311"/>
                <a:stretch>
                  <a:fillRect/>
                </a:stretch>
              </p:blipFill>
              <p:spPr>
                <a:xfrm>
                  <a:off x="4601749" y="5838742"/>
                  <a:ext cx="1022760" cy="792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1" name="Freihand 180">
                  <a:extLst>
                    <a:ext uri="{FF2B5EF4-FFF2-40B4-BE49-F238E27FC236}">
                      <a16:creationId xmlns:a16="http://schemas.microsoft.com/office/drawing/2014/main" id="{8E385831-5A3C-43C9-2E35-C42DAF540806}"/>
                    </a:ext>
                  </a:extLst>
                </p14:cNvPr>
                <p14:cNvContentPartPr/>
                <p14:nvPr/>
              </p14:nvContentPartPr>
              <p14:xfrm>
                <a:off x="5765269" y="5798422"/>
                <a:ext cx="839160" cy="776880"/>
              </p14:xfrm>
            </p:contentPart>
          </mc:Choice>
          <mc:Fallback>
            <p:pic>
              <p:nvPicPr>
                <p:cNvPr id="181" name="Freihand 180">
                  <a:extLst>
                    <a:ext uri="{FF2B5EF4-FFF2-40B4-BE49-F238E27FC236}">
                      <a16:creationId xmlns:a16="http://schemas.microsoft.com/office/drawing/2014/main" id="{8E385831-5A3C-43C9-2E35-C42DAF540806}"/>
                    </a:ext>
                  </a:extLst>
                </p:cNvPr>
                <p:cNvPicPr/>
                <p:nvPr/>
              </p:nvPicPr>
              <p:blipFill>
                <a:blip r:embed="rId313"/>
                <a:stretch>
                  <a:fillRect/>
                </a:stretch>
              </p:blipFill>
              <p:spPr>
                <a:xfrm>
                  <a:off x="5756629" y="5789782"/>
                  <a:ext cx="856800" cy="794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2" name="Freihand 181">
                  <a:extLst>
                    <a:ext uri="{FF2B5EF4-FFF2-40B4-BE49-F238E27FC236}">
                      <a16:creationId xmlns:a16="http://schemas.microsoft.com/office/drawing/2014/main" id="{C9CBB08C-3105-C15B-D022-E4CF8BE87F21}"/>
                    </a:ext>
                  </a:extLst>
                </p14:cNvPr>
                <p14:cNvContentPartPr/>
                <p14:nvPr/>
              </p14:nvContentPartPr>
              <p14:xfrm>
                <a:off x="6641869" y="5600422"/>
                <a:ext cx="987120" cy="718200"/>
              </p14:xfrm>
            </p:contentPart>
          </mc:Choice>
          <mc:Fallback>
            <p:pic>
              <p:nvPicPr>
                <p:cNvPr id="182" name="Freihand 181">
                  <a:extLst>
                    <a:ext uri="{FF2B5EF4-FFF2-40B4-BE49-F238E27FC236}">
                      <a16:creationId xmlns:a16="http://schemas.microsoft.com/office/drawing/2014/main" id="{C9CBB08C-3105-C15B-D022-E4CF8BE87F21}"/>
                    </a:ext>
                  </a:extLst>
                </p:cNvPr>
                <p:cNvPicPr/>
                <p:nvPr/>
              </p:nvPicPr>
              <p:blipFill>
                <a:blip r:embed="rId315"/>
                <a:stretch>
                  <a:fillRect/>
                </a:stretch>
              </p:blipFill>
              <p:spPr>
                <a:xfrm>
                  <a:off x="6632869" y="5591422"/>
                  <a:ext cx="1004760" cy="735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4" name="Freihand 183">
                  <a:extLst>
                    <a:ext uri="{FF2B5EF4-FFF2-40B4-BE49-F238E27FC236}">
                      <a16:creationId xmlns:a16="http://schemas.microsoft.com/office/drawing/2014/main" id="{2674538C-3C24-A764-44E8-95E1C600C9B5}"/>
                    </a:ext>
                  </a:extLst>
                </p14:cNvPr>
                <p14:cNvContentPartPr/>
                <p14:nvPr/>
              </p14:nvContentPartPr>
              <p14:xfrm>
                <a:off x="4265509" y="6660982"/>
                <a:ext cx="1068480" cy="112320"/>
              </p14:xfrm>
            </p:contentPart>
          </mc:Choice>
          <mc:Fallback>
            <p:pic>
              <p:nvPicPr>
                <p:cNvPr id="184" name="Freihand 183">
                  <a:extLst>
                    <a:ext uri="{FF2B5EF4-FFF2-40B4-BE49-F238E27FC236}">
                      <a16:creationId xmlns:a16="http://schemas.microsoft.com/office/drawing/2014/main" id="{2674538C-3C24-A764-44E8-95E1C600C9B5}"/>
                    </a:ext>
                  </a:extLst>
                </p:cNvPr>
                <p:cNvPicPr/>
                <p:nvPr/>
              </p:nvPicPr>
              <p:blipFill>
                <a:blip r:embed="rId317"/>
                <a:stretch>
                  <a:fillRect/>
                </a:stretch>
              </p:blipFill>
              <p:spPr>
                <a:xfrm>
                  <a:off x="4256869" y="6652342"/>
                  <a:ext cx="1086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5" name="Freihand 184">
                  <a:extLst>
                    <a:ext uri="{FF2B5EF4-FFF2-40B4-BE49-F238E27FC236}">
                      <a16:creationId xmlns:a16="http://schemas.microsoft.com/office/drawing/2014/main" id="{0C3FF503-412E-A867-FFA6-D287CD8A67E2}"/>
                    </a:ext>
                  </a:extLst>
                </p14:cNvPr>
                <p14:cNvContentPartPr/>
                <p14:nvPr/>
              </p14:nvContentPartPr>
              <p14:xfrm>
                <a:off x="5205829" y="6531022"/>
                <a:ext cx="271080" cy="248040"/>
              </p14:xfrm>
            </p:contentPart>
          </mc:Choice>
          <mc:Fallback>
            <p:pic>
              <p:nvPicPr>
                <p:cNvPr id="185" name="Freihand 184">
                  <a:extLst>
                    <a:ext uri="{FF2B5EF4-FFF2-40B4-BE49-F238E27FC236}">
                      <a16:creationId xmlns:a16="http://schemas.microsoft.com/office/drawing/2014/main" id="{0C3FF503-412E-A867-FFA6-D287CD8A67E2}"/>
                    </a:ext>
                  </a:extLst>
                </p:cNvPr>
                <p:cNvPicPr/>
                <p:nvPr/>
              </p:nvPicPr>
              <p:blipFill>
                <a:blip r:embed="rId319"/>
                <a:stretch>
                  <a:fillRect/>
                </a:stretch>
              </p:blipFill>
              <p:spPr>
                <a:xfrm>
                  <a:off x="5196829" y="6522382"/>
                  <a:ext cx="2887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6" name="Freihand 185">
                  <a:extLst>
                    <a:ext uri="{FF2B5EF4-FFF2-40B4-BE49-F238E27FC236}">
                      <a16:creationId xmlns:a16="http://schemas.microsoft.com/office/drawing/2014/main" id="{DC551EC7-3E14-5710-ECEF-92C2AA0ECBD8}"/>
                    </a:ext>
                  </a:extLst>
                </p14:cNvPr>
                <p14:cNvContentPartPr/>
                <p14:nvPr/>
              </p14:nvContentPartPr>
              <p14:xfrm>
                <a:off x="5610829" y="6563062"/>
                <a:ext cx="639000" cy="144000"/>
              </p14:xfrm>
            </p:contentPart>
          </mc:Choice>
          <mc:Fallback>
            <p:pic>
              <p:nvPicPr>
                <p:cNvPr id="186" name="Freihand 185">
                  <a:extLst>
                    <a:ext uri="{FF2B5EF4-FFF2-40B4-BE49-F238E27FC236}">
                      <a16:creationId xmlns:a16="http://schemas.microsoft.com/office/drawing/2014/main" id="{DC551EC7-3E14-5710-ECEF-92C2AA0ECBD8}"/>
                    </a:ext>
                  </a:extLst>
                </p:cNvPr>
                <p:cNvPicPr/>
                <p:nvPr/>
              </p:nvPicPr>
              <p:blipFill>
                <a:blip r:embed="rId321"/>
                <a:stretch>
                  <a:fillRect/>
                </a:stretch>
              </p:blipFill>
              <p:spPr>
                <a:xfrm>
                  <a:off x="5601829" y="6554422"/>
                  <a:ext cx="656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8" name="Freihand 187">
                  <a:extLst>
                    <a:ext uri="{FF2B5EF4-FFF2-40B4-BE49-F238E27FC236}">
                      <a16:creationId xmlns:a16="http://schemas.microsoft.com/office/drawing/2014/main" id="{8ADEEB9C-9677-E8ED-7B84-D5A8D0B79C33}"/>
                    </a:ext>
                  </a:extLst>
                </p14:cNvPr>
                <p14:cNvContentPartPr/>
                <p14:nvPr/>
              </p14:nvContentPartPr>
              <p14:xfrm>
                <a:off x="5695429" y="6352462"/>
                <a:ext cx="1409400" cy="384840"/>
              </p14:xfrm>
            </p:contentPart>
          </mc:Choice>
          <mc:Fallback>
            <p:pic>
              <p:nvPicPr>
                <p:cNvPr id="188" name="Freihand 187">
                  <a:extLst>
                    <a:ext uri="{FF2B5EF4-FFF2-40B4-BE49-F238E27FC236}">
                      <a16:creationId xmlns:a16="http://schemas.microsoft.com/office/drawing/2014/main" id="{8ADEEB9C-9677-E8ED-7B84-D5A8D0B79C33}"/>
                    </a:ext>
                  </a:extLst>
                </p:cNvPr>
                <p:cNvPicPr/>
                <p:nvPr/>
              </p:nvPicPr>
              <p:blipFill>
                <a:blip r:embed="rId323"/>
                <a:stretch>
                  <a:fillRect/>
                </a:stretch>
              </p:blipFill>
              <p:spPr>
                <a:xfrm>
                  <a:off x="5686789" y="6343462"/>
                  <a:ext cx="142704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0" name="Freihand 189">
                  <a:extLst>
                    <a:ext uri="{FF2B5EF4-FFF2-40B4-BE49-F238E27FC236}">
                      <a16:creationId xmlns:a16="http://schemas.microsoft.com/office/drawing/2014/main" id="{3DBB5C69-0F7E-EFF6-E21B-2DDE4BA89C05}"/>
                    </a:ext>
                  </a:extLst>
                </p14:cNvPr>
                <p14:cNvContentPartPr/>
                <p14:nvPr/>
              </p14:nvContentPartPr>
              <p14:xfrm>
                <a:off x="5812429" y="6384502"/>
                <a:ext cx="1544040" cy="376920"/>
              </p14:xfrm>
            </p:contentPart>
          </mc:Choice>
          <mc:Fallback>
            <p:pic>
              <p:nvPicPr>
                <p:cNvPr id="190" name="Freihand 189">
                  <a:extLst>
                    <a:ext uri="{FF2B5EF4-FFF2-40B4-BE49-F238E27FC236}">
                      <a16:creationId xmlns:a16="http://schemas.microsoft.com/office/drawing/2014/main" id="{3DBB5C69-0F7E-EFF6-E21B-2DDE4BA89C05}"/>
                    </a:ext>
                  </a:extLst>
                </p:cNvPr>
                <p:cNvPicPr/>
                <p:nvPr/>
              </p:nvPicPr>
              <p:blipFill>
                <a:blip r:embed="rId325"/>
                <a:stretch>
                  <a:fillRect/>
                </a:stretch>
              </p:blipFill>
              <p:spPr>
                <a:xfrm>
                  <a:off x="5803789" y="6375862"/>
                  <a:ext cx="156168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1" name="Freihand 190">
                  <a:extLst>
                    <a:ext uri="{FF2B5EF4-FFF2-40B4-BE49-F238E27FC236}">
                      <a16:creationId xmlns:a16="http://schemas.microsoft.com/office/drawing/2014/main" id="{775080F8-1523-7289-D4A8-F5E4F1B964B6}"/>
                    </a:ext>
                  </a:extLst>
                </p14:cNvPr>
                <p14:cNvContentPartPr/>
                <p14:nvPr/>
              </p14:nvContentPartPr>
              <p14:xfrm>
                <a:off x="7265749" y="6280102"/>
                <a:ext cx="138960" cy="118080"/>
              </p14:xfrm>
            </p:contentPart>
          </mc:Choice>
          <mc:Fallback>
            <p:pic>
              <p:nvPicPr>
                <p:cNvPr id="191" name="Freihand 190">
                  <a:extLst>
                    <a:ext uri="{FF2B5EF4-FFF2-40B4-BE49-F238E27FC236}">
                      <a16:creationId xmlns:a16="http://schemas.microsoft.com/office/drawing/2014/main" id="{775080F8-1523-7289-D4A8-F5E4F1B964B6}"/>
                    </a:ext>
                  </a:extLst>
                </p:cNvPr>
                <p:cNvPicPr/>
                <p:nvPr/>
              </p:nvPicPr>
              <p:blipFill>
                <a:blip r:embed="rId327"/>
                <a:stretch>
                  <a:fillRect/>
                </a:stretch>
              </p:blipFill>
              <p:spPr>
                <a:xfrm>
                  <a:off x="7256749" y="6271102"/>
                  <a:ext cx="156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2" name="Freihand 191">
                  <a:extLst>
                    <a:ext uri="{FF2B5EF4-FFF2-40B4-BE49-F238E27FC236}">
                      <a16:creationId xmlns:a16="http://schemas.microsoft.com/office/drawing/2014/main" id="{4A1A5F0A-105C-C2F3-7C13-0F7DB87EFAB5}"/>
                    </a:ext>
                  </a:extLst>
                </p14:cNvPr>
                <p14:cNvContentPartPr/>
                <p14:nvPr/>
              </p14:nvContentPartPr>
              <p14:xfrm>
                <a:off x="7573549" y="6033502"/>
                <a:ext cx="225360" cy="233280"/>
              </p14:xfrm>
            </p:contentPart>
          </mc:Choice>
          <mc:Fallback>
            <p:pic>
              <p:nvPicPr>
                <p:cNvPr id="192" name="Freihand 191">
                  <a:extLst>
                    <a:ext uri="{FF2B5EF4-FFF2-40B4-BE49-F238E27FC236}">
                      <a16:creationId xmlns:a16="http://schemas.microsoft.com/office/drawing/2014/main" id="{4A1A5F0A-105C-C2F3-7C13-0F7DB87EFAB5}"/>
                    </a:ext>
                  </a:extLst>
                </p:cNvPr>
                <p:cNvPicPr/>
                <p:nvPr/>
              </p:nvPicPr>
              <p:blipFill>
                <a:blip r:embed="rId329"/>
                <a:stretch>
                  <a:fillRect/>
                </a:stretch>
              </p:blipFill>
              <p:spPr>
                <a:xfrm>
                  <a:off x="7564909" y="6024502"/>
                  <a:ext cx="2430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3" name="Freihand 192">
                  <a:extLst>
                    <a:ext uri="{FF2B5EF4-FFF2-40B4-BE49-F238E27FC236}">
                      <a16:creationId xmlns:a16="http://schemas.microsoft.com/office/drawing/2014/main" id="{62FC99F7-1CE3-CA0B-43CC-54F521707478}"/>
                    </a:ext>
                  </a:extLst>
                </p14:cNvPr>
                <p14:cNvContentPartPr/>
                <p14:nvPr/>
              </p14:nvContentPartPr>
              <p14:xfrm>
                <a:off x="7833469" y="6081382"/>
                <a:ext cx="70560" cy="109440"/>
              </p14:xfrm>
            </p:contentPart>
          </mc:Choice>
          <mc:Fallback>
            <p:pic>
              <p:nvPicPr>
                <p:cNvPr id="193" name="Freihand 192">
                  <a:extLst>
                    <a:ext uri="{FF2B5EF4-FFF2-40B4-BE49-F238E27FC236}">
                      <a16:creationId xmlns:a16="http://schemas.microsoft.com/office/drawing/2014/main" id="{62FC99F7-1CE3-CA0B-43CC-54F521707478}"/>
                    </a:ext>
                  </a:extLst>
                </p:cNvPr>
                <p:cNvPicPr/>
                <p:nvPr/>
              </p:nvPicPr>
              <p:blipFill>
                <a:blip r:embed="rId331"/>
                <a:stretch>
                  <a:fillRect/>
                </a:stretch>
              </p:blipFill>
              <p:spPr>
                <a:xfrm>
                  <a:off x="7824829" y="6072742"/>
                  <a:ext cx="88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4" name="Freihand 193">
                  <a:extLst>
                    <a:ext uri="{FF2B5EF4-FFF2-40B4-BE49-F238E27FC236}">
                      <a16:creationId xmlns:a16="http://schemas.microsoft.com/office/drawing/2014/main" id="{5F40AB04-A458-9418-E227-19E3BE42076C}"/>
                    </a:ext>
                  </a:extLst>
                </p14:cNvPr>
                <p14:cNvContentPartPr/>
                <p14:nvPr/>
              </p14:nvContentPartPr>
              <p14:xfrm>
                <a:off x="8006989" y="5874382"/>
                <a:ext cx="98640" cy="252720"/>
              </p14:xfrm>
            </p:contentPart>
          </mc:Choice>
          <mc:Fallback>
            <p:pic>
              <p:nvPicPr>
                <p:cNvPr id="194" name="Freihand 193">
                  <a:extLst>
                    <a:ext uri="{FF2B5EF4-FFF2-40B4-BE49-F238E27FC236}">
                      <a16:creationId xmlns:a16="http://schemas.microsoft.com/office/drawing/2014/main" id="{5F40AB04-A458-9418-E227-19E3BE42076C}"/>
                    </a:ext>
                  </a:extLst>
                </p:cNvPr>
                <p:cNvPicPr/>
                <p:nvPr/>
              </p:nvPicPr>
              <p:blipFill>
                <a:blip r:embed="rId333"/>
                <a:stretch>
                  <a:fillRect/>
                </a:stretch>
              </p:blipFill>
              <p:spPr>
                <a:xfrm>
                  <a:off x="7998349" y="5865742"/>
                  <a:ext cx="1162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5" name="Freihand 194">
                  <a:extLst>
                    <a:ext uri="{FF2B5EF4-FFF2-40B4-BE49-F238E27FC236}">
                      <a16:creationId xmlns:a16="http://schemas.microsoft.com/office/drawing/2014/main" id="{1B20D126-D91C-28FF-ED92-180695C30936}"/>
                    </a:ext>
                  </a:extLst>
                </p14:cNvPr>
                <p14:cNvContentPartPr/>
                <p14:nvPr/>
              </p14:nvContentPartPr>
              <p14:xfrm>
                <a:off x="8134429" y="5956822"/>
                <a:ext cx="103320" cy="115560"/>
              </p14:xfrm>
            </p:contentPart>
          </mc:Choice>
          <mc:Fallback>
            <p:pic>
              <p:nvPicPr>
                <p:cNvPr id="195" name="Freihand 194">
                  <a:extLst>
                    <a:ext uri="{FF2B5EF4-FFF2-40B4-BE49-F238E27FC236}">
                      <a16:creationId xmlns:a16="http://schemas.microsoft.com/office/drawing/2014/main" id="{1B20D126-D91C-28FF-ED92-180695C30936}"/>
                    </a:ext>
                  </a:extLst>
                </p:cNvPr>
                <p:cNvPicPr/>
                <p:nvPr/>
              </p:nvPicPr>
              <p:blipFill>
                <a:blip r:embed="rId335"/>
                <a:stretch>
                  <a:fillRect/>
                </a:stretch>
              </p:blipFill>
              <p:spPr>
                <a:xfrm>
                  <a:off x="8125429" y="5948182"/>
                  <a:ext cx="120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6" name="Freihand 195">
                  <a:extLst>
                    <a:ext uri="{FF2B5EF4-FFF2-40B4-BE49-F238E27FC236}">
                      <a16:creationId xmlns:a16="http://schemas.microsoft.com/office/drawing/2014/main" id="{848E18C4-FA1C-08B8-2C3E-D2C963A78AB1}"/>
                    </a:ext>
                  </a:extLst>
                </p14:cNvPr>
                <p14:cNvContentPartPr/>
                <p14:nvPr/>
              </p14:nvContentPartPr>
              <p14:xfrm>
                <a:off x="8223709" y="5760262"/>
                <a:ext cx="276480" cy="276480"/>
              </p14:xfrm>
            </p:contentPart>
          </mc:Choice>
          <mc:Fallback>
            <p:pic>
              <p:nvPicPr>
                <p:cNvPr id="196" name="Freihand 195">
                  <a:extLst>
                    <a:ext uri="{FF2B5EF4-FFF2-40B4-BE49-F238E27FC236}">
                      <a16:creationId xmlns:a16="http://schemas.microsoft.com/office/drawing/2014/main" id="{848E18C4-FA1C-08B8-2C3E-D2C963A78AB1}"/>
                    </a:ext>
                  </a:extLst>
                </p:cNvPr>
                <p:cNvPicPr/>
                <p:nvPr/>
              </p:nvPicPr>
              <p:blipFill>
                <a:blip r:embed="rId337"/>
                <a:stretch>
                  <a:fillRect/>
                </a:stretch>
              </p:blipFill>
              <p:spPr>
                <a:xfrm>
                  <a:off x="8215069" y="5751262"/>
                  <a:ext cx="2941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7" name="Freihand 196">
                  <a:extLst>
                    <a:ext uri="{FF2B5EF4-FFF2-40B4-BE49-F238E27FC236}">
                      <a16:creationId xmlns:a16="http://schemas.microsoft.com/office/drawing/2014/main" id="{613A3102-4D9B-EE68-2E27-5E03D37FFBC3}"/>
                    </a:ext>
                  </a:extLst>
                </p14:cNvPr>
                <p14:cNvContentPartPr/>
                <p14:nvPr/>
              </p14:nvContentPartPr>
              <p14:xfrm>
                <a:off x="8500909" y="5803462"/>
                <a:ext cx="160560" cy="146880"/>
              </p14:xfrm>
            </p:contentPart>
          </mc:Choice>
          <mc:Fallback>
            <p:pic>
              <p:nvPicPr>
                <p:cNvPr id="197" name="Freihand 196">
                  <a:extLst>
                    <a:ext uri="{FF2B5EF4-FFF2-40B4-BE49-F238E27FC236}">
                      <a16:creationId xmlns:a16="http://schemas.microsoft.com/office/drawing/2014/main" id="{613A3102-4D9B-EE68-2E27-5E03D37FFBC3}"/>
                    </a:ext>
                  </a:extLst>
                </p:cNvPr>
                <p:cNvPicPr/>
                <p:nvPr/>
              </p:nvPicPr>
              <p:blipFill>
                <a:blip r:embed="rId339"/>
                <a:stretch>
                  <a:fillRect/>
                </a:stretch>
              </p:blipFill>
              <p:spPr>
                <a:xfrm>
                  <a:off x="8491909" y="5794822"/>
                  <a:ext cx="178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8" name="Freihand 197">
                  <a:extLst>
                    <a:ext uri="{FF2B5EF4-FFF2-40B4-BE49-F238E27FC236}">
                      <a16:creationId xmlns:a16="http://schemas.microsoft.com/office/drawing/2014/main" id="{A39558D3-9B0A-2E59-AE9A-1DADDAC97082}"/>
                    </a:ext>
                  </a:extLst>
                </p14:cNvPr>
                <p14:cNvContentPartPr/>
                <p14:nvPr/>
              </p14:nvContentPartPr>
              <p14:xfrm>
                <a:off x="7631869" y="6333382"/>
                <a:ext cx="100440" cy="133920"/>
              </p14:xfrm>
            </p:contentPart>
          </mc:Choice>
          <mc:Fallback>
            <p:pic>
              <p:nvPicPr>
                <p:cNvPr id="198" name="Freihand 197">
                  <a:extLst>
                    <a:ext uri="{FF2B5EF4-FFF2-40B4-BE49-F238E27FC236}">
                      <a16:creationId xmlns:a16="http://schemas.microsoft.com/office/drawing/2014/main" id="{A39558D3-9B0A-2E59-AE9A-1DADDAC97082}"/>
                    </a:ext>
                  </a:extLst>
                </p:cNvPr>
                <p:cNvPicPr/>
                <p:nvPr/>
              </p:nvPicPr>
              <p:blipFill>
                <a:blip r:embed="rId341"/>
                <a:stretch>
                  <a:fillRect/>
                </a:stretch>
              </p:blipFill>
              <p:spPr>
                <a:xfrm>
                  <a:off x="7623229" y="6324382"/>
                  <a:ext cx="118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9" name="Freihand 198">
                  <a:extLst>
                    <a:ext uri="{FF2B5EF4-FFF2-40B4-BE49-F238E27FC236}">
                      <a16:creationId xmlns:a16="http://schemas.microsoft.com/office/drawing/2014/main" id="{4D86305B-22D2-83C4-96CA-F72002F3AD26}"/>
                    </a:ext>
                  </a:extLst>
                </p14:cNvPr>
                <p14:cNvContentPartPr/>
                <p14:nvPr/>
              </p14:nvContentPartPr>
              <p14:xfrm>
                <a:off x="7774429" y="6195862"/>
                <a:ext cx="298800" cy="208080"/>
              </p14:xfrm>
            </p:contentPart>
          </mc:Choice>
          <mc:Fallback>
            <p:pic>
              <p:nvPicPr>
                <p:cNvPr id="199" name="Freihand 198">
                  <a:extLst>
                    <a:ext uri="{FF2B5EF4-FFF2-40B4-BE49-F238E27FC236}">
                      <a16:creationId xmlns:a16="http://schemas.microsoft.com/office/drawing/2014/main" id="{4D86305B-22D2-83C4-96CA-F72002F3AD26}"/>
                    </a:ext>
                  </a:extLst>
                </p:cNvPr>
                <p:cNvPicPr/>
                <p:nvPr/>
              </p:nvPicPr>
              <p:blipFill>
                <a:blip r:embed="rId343"/>
                <a:stretch>
                  <a:fillRect/>
                </a:stretch>
              </p:blipFill>
              <p:spPr>
                <a:xfrm>
                  <a:off x="7765429" y="6187222"/>
                  <a:ext cx="3164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0" name="Freihand 199">
                  <a:extLst>
                    <a:ext uri="{FF2B5EF4-FFF2-40B4-BE49-F238E27FC236}">
                      <a16:creationId xmlns:a16="http://schemas.microsoft.com/office/drawing/2014/main" id="{9706E800-7E10-778C-3F58-55BBD8357785}"/>
                    </a:ext>
                  </a:extLst>
                </p14:cNvPr>
                <p14:cNvContentPartPr/>
                <p14:nvPr/>
              </p14:nvContentPartPr>
              <p14:xfrm>
                <a:off x="8233429" y="6127462"/>
                <a:ext cx="258840" cy="156960"/>
              </p14:xfrm>
            </p:contentPart>
          </mc:Choice>
          <mc:Fallback>
            <p:pic>
              <p:nvPicPr>
                <p:cNvPr id="200" name="Freihand 199">
                  <a:extLst>
                    <a:ext uri="{FF2B5EF4-FFF2-40B4-BE49-F238E27FC236}">
                      <a16:creationId xmlns:a16="http://schemas.microsoft.com/office/drawing/2014/main" id="{9706E800-7E10-778C-3F58-55BBD8357785}"/>
                    </a:ext>
                  </a:extLst>
                </p:cNvPr>
                <p:cNvPicPr/>
                <p:nvPr/>
              </p:nvPicPr>
              <p:blipFill>
                <a:blip r:embed="rId345"/>
                <a:stretch>
                  <a:fillRect/>
                </a:stretch>
              </p:blipFill>
              <p:spPr>
                <a:xfrm>
                  <a:off x="8224789" y="6118822"/>
                  <a:ext cx="276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1" name="Freihand 200">
                  <a:extLst>
                    <a:ext uri="{FF2B5EF4-FFF2-40B4-BE49-F238E27FC236}">
                      <a16:creationId xmlns:a16="http://schemas.microsoft.com/office/drawing/2014/main" id="{04AD2A2D-C09F-9A78-6D66-3BB8F7617251}"/>
                    </a:ext>
                  </a:extLst>
                </p14:cNvPr>
                <p14:cNvContentPartPr/>
                <p14:nvPr/>
              </p14:nvContentPartPr>
              <p14:xfrm>
                <a:off x="7556989" y="6543982"/>
                <a:ext cx="152640" cy="153000"/>
              </p14:xfrm>
            </p:contentPart>
          </mc:Choice>
          <mc:Fallback>
            <p:pic>
              <p:nvPicPr>
                <p:cNvPr id="201" name="Freihand 200">
                  <a:extLst>
                    <a:ext uri="{FF2B5EF4-FFF2-40B4-BE49-F238E27FC236}">
                      <a16:creationId xmlns:a16="http://schemas.microsoft.com/office/drawing/2014/main" id="{04AD2A2D-C09F-9A78-6D66-3BB8F7617251}"/>
                    </a:ext>
                  </a:extLst>
                </p:cNvPr>
                <p:cNvPicPr/>
                <p:nvPr/>
              </p:nvPicPr>
              <p:blipFill>
                <a:blip r:embed="rId347"/>
                <a:stretch>
                  <a:fillRect/>
                </a:stretch>
              </p:blipFill>
              <p:spPr>
                <a:xfrm>
                  <a:off x="7548349" y="6535342"/>
                  <a:ext cx="170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3" name="Freihand 202">
                  <a:extLst>
                    <a:ext uri="{FF2B5EF4-FFF2-40B4-BE49-F238E27FC236}">
                      <a16:creationId xmlns:a16="http://schemas.microsoft.com/office/drawing/2014/main" id="{FCB5B502-91F8-9F79-23EC-69443B04EF9E}"/>
                    </a:ext>
                  </a:extLst>
                </p14:cNvPr>
                <p14:cNvContentPartPr/>
                <p14:nvPr/>
              </p14:nvContentPartPr>
              <p14:xfrm>
                <a:off x="7733389" y="6612742"/>
                <a:ext cx="192240" cy="101160"/>
              </p14:xfrm>
            </p:contentPart>
          </mc:Choice>
          <mc:Fallback>
            <p:pic>
              <p:nvPicPr>
                <p:cNvPr id="203" name="Freihand 202">
                  <a:extLst>
                    <a:ext uri="{FF2B5EF4-FFF2-40B4-BE49-F238E27FC236}">
                      <a16:creationId xmlns:a16="http://schemas.microsoft.com/office/drawing/2014/main" id="{FCB5B502-91F8-9F79-23EC-69443B04EF9E}"/>
                    </a:ext>
                  </a:extLst>
                </p:cNvPr>
                <p:cNvPicPr/>
                <p:nvPr/>
              </p:nvPicPr>
              <p:blipFill>
                <a:blip r:embed="rId349"/>
                <a:stretch>
                  <a:fillRect/>
                </a:stretch>
              </p:blipFill>
              <p:spPr>
                <a:xfrm>
                  <a:off x="7724749" y="6603742"/>
                  <a:ext cx="209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4" name="Freihand 203">
                  <a:extLst>
                    <a:ext uri="{FF2B5EF4-FFF2-40B4-BE49-F238E27FC236}">
                      <a16:creationId xmlns:a16="http://schemas.microsoft.com/office/drawing/2014/main" id="{43D25C65-AE22-AE0C-0A22-322344D36B2C}"/>
                    </a:ext>
                  </a:extLst>
                </p14:cNvPr>
                <p14:cNvContentPartPr/>
                <p14:nvPr/>
              </p14:nvContentPartPr>
              <p14:xfrm>
                <a:off x="7924909" y="6497902"/>
                <a:ext cx="38160" cy="28800"/>
              </p14:xfrm>
            </p:contentPart>
          </mc:Choice>
          <mc:Fallback>
            <p:pic>
              <p:nvPicPr>
                <p:cNvPr id="204" name="Freihand 203">
                  <a:extLst>
                    <a:ext uri="{FF2B5EF4-FFF2-40B4-BE49-F238E27FC236}">
                      <a16:creationId xmlns:a16="http://schemas.microsoft.com/office/drawing/2014/main" id="{43D25C65-AE22-AE0C-0A22-322344D36B2C}"/>
                    </a:ext>
                  </a:extLst>
                </p:cNvPr>
                <p:cNvPicPr/>
                <p:nvPr/>
              </p:nvPicPr>
              <p:blipFill>
                <a:blip r:embed="rId351"/>
                <a:stretch>
                  <a:fillRect/>
                </a:stretch>
              </p:blipFill>
              <p:spPr>
                <a:xfrm>
                  <a:off x="7916269" y="6489262"/>
                  <a:ext cx="558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5" name="Freihand 204">
                  <a:extLst>
                    <a:ext uri="{FF2B5EF4-FFF2-40B4-BE49-F238E27FC236}">
                      <a16:creationId xmlns:a16="http://schemas.microsoft.com/office/drawing/2014/main" id="{580DA3D7-06D0-6BC3-A26D-90F64255C81F}"/>
                    </a:ext>
                  </a:extLst>
                </p14:cNvPr>
                <p14:cNvContentPartPr/>
                <p14:nvPr/>
              </p14:nvContentPartPr>
              <p14:xfrm>
                <a:off x="8014549" y="6443902"/>
                <a:ext cx="215640" cy="216000"/>
              </p14:xfrm>
            </p:contentPart>
          </mc:Choice>
          <mc:Fallback>
            <p:pic>
              <p:nvPicPr>
                <p:cNvPr id="205" name="Freihand 204">
                  <a:extLst>
                    <a:ext uri="{FF2B5EF4-FFF2-40B4-BE49-F238E27FC236}">
                      <a16:creationId xmlns:a16="http://schemas.microsoft.com/office/drawing/2014/main" id="{580DA3D7-06D0-6BC3-A26D-90F64255C81F}"/>
                    </a:ext>
                  </a:extLst>
                </p:cNvPr>
                <p:cNvPicPr/>
                <p:nvPr/>
              </p:nvPicPr>
              <p:blipFill>
                <a:blip r:embed="rId353"/>
                <a:stretch>
                  <a:fillRect/>
                </a:stretch>
              </p:blipFill>
              <p:spPr>
                <a:xfrm>
                  <a:off x="8005909" y="6434902"/>
                  <a:ext cx="233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6" name="Freihand 205">
                  <a:extLst>
                    <a:ext uri="{FF2B5EF4-FFF2-40B4-BE49-F238E27FC236}">
                      <a16:creationId xmlns:a16="http://schemas.microsoft.com/office/drawing/2014/main" id="{569F244C-42AD-4E77-CA92-3FF2F553704D}"/>
                    </a:ext>
                  </a:extLst>
                </p14:cNvPr>
                <p14:cNvContentPartPr/>
                <p14:nvPr/>
              </p14:nvContentPartPr>
              <p14:xfrm>
                <a:off x="8249989" y="6438862"/>
                <a:ext cx="16920" cy="162000"/>
              </p14:xfrm>
            </p:contentPart>
          </mc:Choice>
          <mc:Fallback>
            <p:pic>
              <p:nvPicPr>
                <p:cNvPr id="206" name="Freihand 205">
                  <a:extLst>
                    <a:ext uri="{FF2B5EF4-FFF2-40B4-BE49-F238E27FC236}">
                      <a16:creationId xmlns:a16="http://schemas.microsoft.com/office/drawing/2014/main" id="{569F244C-42AD-4E77-CA92-3FF2F553704D}"/>
                    </a:ext>
                  </a:extLst>
                </p:cNvPr>
                <p:cNvPicPr/>
                <p:nvPr/>
              </p:nvPicPr>
              <p:blipFill>
                <a:blip r:embed="rId355"/>
                <a:stretch>
                  <a:fillRect/>
                </a:stretch>
              </p:blipFill>
              <p:spPr>
                <a:xfrm>
                  <a:off x="8241349" y="6429862"/>
                  <a:ext cx="34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7" name="Freihand 206">
                  <a:extLst>
                    <a:ext uri="{FF2B5EF4-FFF2-40B4-BE49-F238E27FC236}">
                      <a16:creationId xmlns:a16="http://schemas.microsoft.com/office/drawing/2014/main" id="{A70CE701-90FA-FB6C-2F80-DB69F25186E4}"/>
                    </a:ext>
                  </a:extLst>
                </p14:cNvPr>
                <p14:cNvContentPartPr/>
                <p14:nvPr/>
              </p14:nvContentPartPr>
              <p14:xfrm>
                <a:off x="8286349" y="6473782"/>
                <a:ext cx="226800" cy="114120"/>
              </p14:xfrm>
            </p:contentPart>
          </mc:Choice>
          <mc:Fallback>
            <p:pic>
              <p:nvPicPr>
                <p:cNvPr id="207" name="Freihand 206">
                  <a:extLst>
                    <a:ext uri="{FF2B5EF4-FFF2-40B4-BE49-F238E27FC236}">
                      <a16:creationId xmlns:a16="http://schemas.microsoft.com/office/drawing/2014/main" id="{A70CE701-90FA-FB6C-2F80-DB69F25186E4}"/>
                    </a:ext>
                  </a:extLst>
                </p:cNvPr>
                <p:cNvPicPr/>
                <p:nvPr/>
              </p:nvPicPr>
              <p:blipFill>
                <a:blip r:embed="rId357"/>
                <a:stretch>
                  <a:fillRect/>
                </a:stretch>
              </p:blipFill>
              <p:spPr>
                <a:xfrm>
                  <a:off x="8277349" y="6464782"/>
                  <a:ext cx="244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8" name="Freihand 207">
                  <a:extLst>
                    <a:ext uri="{FF2B5EF4-FFF2-40B4-BE49-F238E27FC236}">
                      <a16:creationId xmlns:a16="http://schemas.microsoft.com/office/drawing/2014/main" id="{1FDC9F67-A343-B6D5-2787-B54EC2F4BF04}"/>
                    </a:ext>
                  </a:extLst>
                </p14:cNvPr>
                <p14:cNvContentPartPr/>
                <p14:nvPr/>
              </p14:nvContentPartPr>
              <p14:xfrm>
                <a:off x="7619629" y="5953222"/>
                <a:ext cx="1108800" cy="320040"/>
              </p14:xfrm>
            </p:contentPart>
          </mc:Choice>
          <mc:Fallback>
            <p:pic>
              <p:nvPicPr>
                <p:cNvPr id="208" name="Freihand 207">
                  <a:extLst>
                    <a:ext uri="{FF2B5EF4-FFF2-40B4-BE49-F238E27FC236}">
                      <a16:creationId xmlns:a16="http://schemas.microsoft.com/office/drawing/2014/main" id="{1FDC9F67-A343-B6D5-2787-B54EC2F4BF04}"/>
                    </a:ext>
                  </a:extLst>
                </p:cNvPr>
                <p:cNvPicPr/>
                <p:nvPr/>
              </p:nvPicPr>
              <p:blipFill>
                <a:blip r:embed="rId359"/>
                <a:stretch>
                  <a:fillRect/>
                </a:stretch>
              </p:blipFill>
              <p:spPr>
                <a:xfrm>
                  <a:off x="7610629" y="5944582"/>
                  <a:ext cx="11264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9" name="Freihand 208">
                  <a:extLst>
                    <a:ext uri="{FF2B5EF4-FFF2-40B4-BE49-F238E27FC236}">
                      <a16:creationId xmlns:a16="http://schemas.microsoft.com/office/drawing/2014/main" id="{DC9CEBCF-E188-6E03-D5A4-0623D7644278}"/>
                    </a:ext>
                  </a:extLst>
                </p14:cNvPr>
                <p14:cNvContentPartPr/>
                <p14:nvPr/>
              </p14:nvContentPartPr>
              <p14:xfrm>
                <a:off x="7619629" y="6399982"/>
                <a:ext cx="545040" cy="140760"/>
              </p14:xfrm>
            </p:contentPart>
          </mc:Choice>
          <mc:Fallback>
            <p:pic>
              <p:nvPicPr>
                <p:cNvPr id="209" name="Freihand 208">
                  <a:extLst>
                    <a:ext uri="{FF2B5EF4-FFF2-40B4-BE49-F238E27FC236}">
                      <a16:creationId xmlns:a16="http://schemas.microsoft.com/office/drawing/2014/main" id="{DC9CEBCF-E188-6E03-D5A4-0623D7644278}"/>
                    </a:ext>
                  </a:extLst>
                </p:cNvPr>
                <p:cNvPicPr/>
                <p:nvPr/>
              </p:nvPicPr>
              <p:blipFill>
                <a:blip r:embed="rId361"/>
                <a:stretch>
                  <a:fillRect/>
                </a:stretch>
              </p:blipFill>
              <p:spPr>
                <a:xfrm>
                  <a:off x="7610629" y="6391342"/>
                  <a:ext cx="562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6" name="Freihand 225">
                  <a:extLst>
                    <a:ext uri="{FF2B5EF4-FFF2-40B4-BE49-F238E27FC236}">
                      <a16:creationId xmlns:a16="http://schemas.microsoft.com/office/drawing/2014/main" id="{FD7BACBF-B44B-D5BB-4408-DE1CEE7BA322}"/>
                    </a:ext>
                  </a:extLst>
                </p14:cNvPr>
                <p14:cNvContentPartPr/>
                <p14:nvPr/>
              </p14:nvContentPartPr>
              <p14:xfrm>
                <a:off x="6068389" y="4906702"/>
                <a:ext cx="1315080" cy="68400"/>
              </p14:xfrm>
            </p:contentPart>
          </mc:Choice>
          <mc:Fallback>
            <p:pic>
              <p:nvPicPr>
                <p:cNvPr id="226" name="Freihand 225">
                  <a:extLst>
                    <a:ext uri="{FF2B5EF4-FFF2-40B4-BE49-F238E27FC236}">
                      <a16:creationId xmlns:a16="http://schemas.microsoft.com/office/drawing/2014/main" id="{FD7BACBF-B44B-D5BB-4408-DE1CEE7BA322}"/>
                    </a:ext>
                  </a:extLst>
                </p:cNvPr>
                <p:cNvPicPr/>
                <p:nvPr/>
              </p:nvPicPr>
              <p:blipFill>
                <a:blip r:embed="rId363"/>
                <a:stretch>
                  <a:fillRect/>
                </a:stretch>
              </p:blipFill>
              <p:spPr>
                <a:xfrm>
                  <a:off x="6059389" y="4898062"/>
                  <a:ext cx="1332720" cy="8604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BF41473-BBE6-E181-F2E2-A9D375F26D99}"/>
                  </a:ext>
                </a:extLst>
              </p14:cNvPr>
              <p14:cNvContentPartPr/>
              <p14:nvPr/>
            </p14:nvContentPartPr>
            <p14:xfrm>
              <a:off x="1271029" y="2521702"/>
              <a:ext cx="3807000" cy="718200"/>
            </p14:xfrm>
          </p:contentPart>
        </mc:Choice>
        <mc:Fallback>
          <p:pic>
            <p:nvPicPr>
              <p:cNvPr id="2" name="Freihand 1">
                <a:extLst>
                  <a:ext uri="{FF2B5EF4-FFF2-40B4-BE49-F238E27FC236}">
                    <a16:creationId xmlns:a16="http://schemas.microsoft.com/office/drawing/2014/main" id="{CBF41473-BBE6-E181-F2E2-A9D375F26D99}"/>
                  </a:ext>
                </a:extLst>
              </p:cNvPr>
              <p:cNvPicPr/>
              <p:nvPr/>
            </p:nvPicPr>
            <p:blipFill>
              <a:blip r:embed="rId4"/>
              <a:stretch>
                <a:fillRect/>
              </a:stretch>
            </p:blipFill>
            <p:spPr>
              <a:xfrm>
                <a:off x="1262389" y="2512702"/>
                <a:ext cx="3824640" cy="735840"/>
              </a:xfrm>
              <a:prstGeom prst="rect">
                <a:avLst/>
              </a:prstGeom>
            </p:spPr>
          </p:pic>
        </mc:Fallback>
      </mc:AlternateContent>
      <p:grpSp>
        <p:nvGrpSpPr>
          <p:cNvPr id="12" name="Gruppieren 11">
            <a:extLst>
              <a:ext uri="{FF2B5EF4-FFF2-40B4-BE49-F238E27FC236}">
                <a16:creationId xmlns:a16="http://schemas.microsoft.com/office/drawing/2014/main" id="{CB8AFB4E-8BBD-5055-4E7B-473C0A7D0280}"/>
              </a:ext>
            </a:extLst>
          </p:cNvPr>
          <p:cNvGrpSpPr/>
          <p:nvPr/>
        </p:nvGrpSpPr>
        <p:grpSpPr>
          <a:xfrm>
            <a:off x="1868269" y="1187542"/>
            <a:ext cx="9079920" cy="1203840"/>
            <a:chOff x="1868269" y="1187542"/>
            <a:chExt cx="9079920" cy="120384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7FC7621-8036-E85D-BA8F-2C6AB909B434}"/>
                    </a:ext>
                  </a:extLst>
                </p14:cNvPr>
                <p14:cNvContentPartPr/>
                <p14:nvPr/>
              </p14:nvContentPartPr>
              <p14:xfrm>
                <a:off x="1868269" y="1860382"/>
                <a:ext cx="8920800" cy="77040"/>
              </p14:xfrm>
            </p:contentPart>
          </mc:Choice>
          <mc:Fallback>
            <p:pic>
              <p:nvPicPr>
                <p:cNvPr id="3" name="Freihand 2">
                  <a:extLst>
                    <a:ext uri="{FF2B5EF4-FFF2-40B4-BE49-F238E27FC236}">
                      <a16:creationId xmlns:a16="http://schemas.microsoft.com/office/drawing/2014/main" id="{77FC7621-8036-E85D-BA8F-2C6AB909B434}"/>
                    </a:ext>
                  </a:extLst>
                </p:cNvPr>
                <p:cNvPicPr/>
                <p:nvPr/>
              </p:nvPicPr>
              <p:blipFill>
                <a:blip r:embed="rId6"/>
                <a:stretch>
                  <a:fillRect/>
                </a:stretch>
              </p:blipFill>
              <p:spPr>
                <a:xfrm>
                  <a:off x="1859629" y="1851382"/>
                  <a:ext cx="8938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36766BE-230A-C4B9-A3C2-A71BEC620F60}"/>
                    </a:ext>
                  </a:extLst>
                </p14:cNvPr>
                <p14:cNvContentPartPr/>
                <p14:nvPr/>
              </p14:nvContentPartPr>
              <p14:xfrm>
                <a:off x="6700189" y="1187542"/>
                <a:ext cx="2338560" cy="1027800"/>
              </p14:xfrm>
            </p:contentPart>
          </mc:Choice>
          <mc:Fallback>
            <p:pic>
              <p:nvPicPr>
                <p:cNvPr id="4" name="Freihand 3">
                  <a:extLst>
                    <a:ext uri="{FF2B5EF4-FFF2-40B4-BE49-F238E27FC236}">
                      <a16:creationId xmlns:a16="http://schemas.microsoft.com/office/drawing/2014/main" id="{C36766BE-230A-C4B9-A3C2-A71BEC620F60}"/>
                    </a:ext>
                  </a:extLst>
                </p:cNvPr>
                <p:cNvPicPr/>
                <p:nvPr/>
              </p:nvPicPr>
              <p:blipFill>
                <a:blip r:embed="rId8"/>
                <a:stretch>
                  <a:fillRect/>
                </a:stretch>
              </p:blipFill>
              <p:spPr>
                <a:xfrm>
                  <a:off x="6691549" y="1178542"/>
                  <a:ext cx="2356200" cy="1045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1209190-2C7F-82C4-5C64-D19CFF6650E8}"/>
                    </a:ext>
                  </a:extLst>
                </p14:cNvPr>
                <p14:cNvContentPartPr/>
                <p14:nvPr/>
              </p14:nvContentPartPr>
              <p14:xfrm>
                <a:off x="9652189" y="1383742"/>
                <a:ext cx="1296000" cy="711000"/>
              </p14:xfrm>
            </p:contentPart>
          </mc:Choice>
          <mc:Fallback>
            <p:pic>
              <p:nvPicPr>
                <p:cNvPr id="8" name="Freihand 7">
                  <a:extLst>
                    <a:ext uri="{FF2B5EF4-FFF2-40B4-BE49-F238E27FC236}">
                      <a16:creationId xmlns:a16="http://schemas.microsoft.com/office/drawing/2014/main" id="{01209190-2C7F-82C4-5C64-D19CFF6650E8}"/>
                    </a:ext>
                  </a:extLst>
                </p:cNvPr>
                <p:cNvPicPr/>
                <p:nvPr/>
              </p:nvPicPr>
              <p:blipFill>
                <a:blip r:embed="rId10"/>
                <a:stretch>
                  <a:fillRect/>
                </a:stretch>
              </p:blipFill>
              <p:spPr>
                <a:xfrm>
                  <a:off x="9643189" y="1375102"/>
                  <a:ext cx="1313640" cy="728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FF48C101-7184-753A-47E1-2F64F23E7C07}"/>
                    </a:ext>
                  </a:extLst>
                </p14:cNvPr>
                <p14:cNvContentPartPr/>
                <p14:nvPr/>
              </p14:nvContentPartPr>
              <p14:xfrm>
                <a:off x="2125669" y="1833022"/>
                <a:ext cx="1974600" cy="558360"/>
              </p14:xfrm>
            </p:contentPart>
          </mc:Choice>
          <mc:Fallback>
            <p:pic>
              <p:nvPicPr>
                <p:cNvPr id="11" name="Freihand 10">
                  <a:extLst>
                    <a:ext uri="{FF2B5EF4-FFF2-40B4-BE49-F238E27FC236}">
                      <a16:creationId xmlns:a16="http://schemas.microsoft.com/office/drawing/2014/main" id="{FF48C101-7184-753A-47E1-2F64F23E7C07}"/>
                    </a:ext>
                  </a:extLst>
                </p:cNvPr>
                <p:cNvPicPr/>
                <p:nvPr/>
              </p:nvPicPr>
              <p:blipFill>
                <a:blip r:embed="rId12"/>
                <a:stretch>
                  <a:fillRect/>
                </a:stretch>
              </p:blipFill>
              <p:spPr>
                <a:xfrm>
                  <a:off x="2116669" y="1824382"/>
                  <a:ext cx="1992240" cy="576000"/>
                </a:xfrm>
                <a:prstGeom prst="rect">
                  <a:avLst/>
                </a:prstGeom>
              </p:spPr>
            </p:pic>
          </mc:Fallback>
        </mc:AlternateContent>
      </p:grpSp>
    </p:spTree>
    <p:extLst>
      <p:ext uri="{BB962C8B-B14F-4D97-AF65-F5344CB8AC3E}">
        <p14:creationId xmlns:p14="http://schemas.microsoft.com/office/powerpoint/2010/main" val="2836472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CF059C6-4988-A566-1E91-74F16AAAE4C4}"/>
                  </a:ext>
                </a:extLst>
              </p14:cNvPr>
              <p14:cNvContentPartPr/>
              <p14:nvPr/>
            </p14:nvContentPartPr>
            <p14:xfrm>
              <a:off x="1801669" y="781822"/>
              <a:ext cx="6698880" cy="154440"/>
            </p14:xfrm>
          </p:contentPart>
        </mc:Choice>
        <mc:Fallback>
          <p:pic>
            <p:nvPicPr>
              <p:cNvPr id="2" name="Freihand 1">
                <a:extLst>
                  <a:ext uri="{FF2B5EF4-FFF2-40B4-BE49-F238E27FC236}">
                    <a16:creationId xmlns:a16="http://schemas.microsoft.com/office/drawing/2014/main" id="{DCF059C6-4988-A566-1E91-74F16AAAE4C4}"/>
                  </a:ext>
                </a:extLst>
              </p:cNvPr>
              <p:cNvPicPr/>
              <p:nvPr/>
            </p:nvPicPr>
            <p:blipFill>
              <a:blip r:embed="rId5"/>
              <a:stretch>
                <a:fillRect/>
              </a:stretch>
            </p:blipFill>
            <p:spPr>
              <a:xfrm>
                <a:off x="1793029" y="772822"/>
                <a:ext cx="6716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5A59EEF0-EC3E-1C07-1D1D-DDD3743845F5}"/>
                  </a:ext>
                </a:extLst>
              </p14:cNvPr>
              <p14:cNvContentPartPr/>
              <p14:nvPr/>
            </p14:nvContentPartPr>
            <p14:xfrm>
              <a:off x="1904989" y="1686862"/>
              <a:ext cx="50760" cy="444960"/>
            </p14:xfrm>
          </p:contentPart>
        </mc:Choice>
        <mc:Fallback>
          <p:pic>
            <p:nvPicPr>
              <p:cNvPr id="4" name="Freihand 3">
                <a:extLst>
                  <a:ext uri="{FF2B5EF4-FFF2-40B4-BE49-F238E27FC236}">
                    <a16:creationId xmlns:a16="http://schemas.microsoft.com/office/drawing/2014/main" id="{5A59EEF0-EC3E-1C07-1D1D-DDD3743845F5}"/>
                  </a:ext>
                </a:extLst>
              </p:cNvPr>
              <p:cNvPicPr/>
              <p:nvPr/>
            </p:nvPicPr>
            <p:blipFill>
              <a:blip r:embed="rId7"/>
              <a:stretch>
                <a:fillRect/>
              </a:stretch>
            </p:blipFill>
            <p:spPr>
              <a:xfrm>
                <a:off x="1896349" y="1678222"/>
                <a:ext cx="6840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B707D45A-3138-C34D-C47A-0C83171C82BA}"/>
                  </a:ext>
                </a:extLst>
              </p14:cNvPr>
              <p14:cNvContentPartPr/>
              <p14:nvPr/>
            </p14:nvContentPartPr>
            <p14:xfrm>
              <a:off x="1913989" y="2247742"/>
              <a:ext cx="26280" cy="373320"/>
            </p14:xfrm>
          </p:contentPart>
        </mc:Choice>
        <mc:Fallback>
          <p:pic>
            <p:nvPicPr>
              <p:cNvPr id="8" name="Freihand 7">
                <a:extLst>
                  <a:ext uri="{FF2B5EF4-FFF2-40B4-BE49-F238E27FC236}">
                    <a16:creationId xmlns:a16="http://schemas.microsoft.com/office/drawing/2014/main" id="{B707D45A-3138-C34D-C47A-0C83171C82BA}"/>
                  </a:ext>
                </a:extLst>
              </p:cNvPr>
              <p:cNvPicPr/>
              <p:nvPr/>
            </p:nvPicPr>
            <p:blipFill>
              <a:blip r:embed="rId9"/>
              <a:stretch>
                <a:fillRect/>
              </a:stretch>
            </p:blipFill>
            <p:spPr>
              <a:xfrm>
                <a:off x="1905349" y="2238742"/>
                <a:ext cx="4392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7AB03F97-8435-178E-E7A5-84CC3772CBDA}"/>
                  </a:ext>
                </a:extLst>
              </p14:cNvPr>
              <p14:cNvContentPartPr/>
              <p14:nvPr/>
            </p14:nvContentPartPr>
            <p14:xfrm>
              <a:off x="1925149" y="3001942"/>
              <a:ext cx="3159720" cy="84600"/>
            </p14:xfrm>
          </p:contentPart>
        </mc:Choice>
        <mc:Fallback>
          <p:pic>
            <p:nvPicPr>
              <p:cNvPr id="9" name="Freihand 8">
                <a:extLst>
                  <a:ext uri="{FF2B5EF4-FFF2-40B4-BE49-F238E27FC236}">
                    <a16:creationId xmlns:a16="http://schemas.microsoft.com/office/drawing/2014/main" id="{7AB03F97-8435-178E-E7A5-84CC3772CBDA}"/>
                  </a:ext>
                </a:extLst>
              </p:cNvPr>
              <p:cNvPicPr/>
              <p:nvPr/>
            </p:nvPicPr>
            <p:blipFill>
              <a:blip r:embed="rId11"/>
              <a:stretch>
                <a:fillRect/>
              </a:stretch>
            </p:blipFill>
            <p:spPr>
              <a:xfrm>
                <a:off x="1916149" y="2992942"/>
                <a:ext cx="3177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776AF93C-9829-6E12-0D87-B6164B6369A2}"/>
                  </a:ext>
                </a:extLst>
              </p14:cNvPr>
              <p14:cNvContentPartPr/>
              <p14:nvPr/>
            </p14:nvContentPartPr>
            <p14:xfrm>
              <a:off x="5550349" y="2186542"/>
              <a:ext cx="1854000" cy="110520"/>
            </p14:xfrm>
          </p:contentPart>
        </mc:Choice>
        <mc:Fallback>
          <p:pic>
            <p:nvPicPr>
              <p:cNvPr id="10" name="Freihand 9">
                <a:extLst>
                  <a:ext uri="{FF2B5EF4-FFF2-40B4-BE49-F238E27FC236}">
                    <a16:creationId xmlns:a16="http://schemas.microsoft.com/office/drawing/2014/main" id="{776AF93C-9829-6E12-0D87-B6164B6369A2}"/>
                  </a:ext>
                </a:extLst>
              </p:cNvPr>
              <p:cNvPicPr/>
              <p:nvPr/>
            </p:nvPicPr>
            <p:blipFill>
              <a:blip r:embed="rId13"/>
              <a:stretch>
                <a:fillRect/>
              </a:stretch>
            </p:blipFill>
            <p:spPr>
              <a:xfrm>
                <a:off x="5541709" y="2177902"/>
                <a:ext cx="1871640" cy="128160"/>
              </a:xfrm>
              <a:prstGeom prst="rect">
                <a:avLst/>
              </a:prstGeom>
            </p:spPr>
          </p:pic>
        </mc:Fallback>
      </mc:AlternateContent>
      <p:grpSp>
        <p:nvGrpSpPr>
          <p:cNvPr id="13" name="Gruppieren 12">
            <a:extLst>
              <a:ext uri="{FF2B5EF4-FFF2-40B4-BE49-F238E27FC236}">
                <a16:creationId xmlns:a16="http://schemas.microsoft.com/office/drawing/2014/main" id="{A672BB8F-5A36-EC02-CD42-07A724695ADF}"/>
              </a:ext>
            </a:extLst>
          </p:cNvPr>
          <p:cNvGrpSpPr/>
          <p:nvPr/>
        </p:nvGrpSpPr>
        <p:grpSpPr>
          <a:xfrm>
            <a:off x="5621629" y="2434582"/>
            <a:ext cx="3973320" cy="104040"/>
            <a:chOff x="5621629" y="2434582"/>
            <a:chExt cx="3973320" cy="104040"/>
          </a:xfrm>
        </p:grpSpPr>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13CF660E-6430-97A9-B9AE-809D4DB3E883}"/>
                    </a:ext>
                  </a:extLst>
                </p14:cNvPr>
                <p14:cNvContentPartPr/>
                <p14:nvPr/>
              </p14:nvContentPartPr>
              <p14:xfrm>
                <a:off x="5621629" y="2456182"/>
                <a:ext cx="1783440" cy="82440"/>
              </p14:xfrm>
            </p:contentPart>
          </mc:Choice>
          <mc:Fallback>
            <p:pic>
              <p:nvPicPr>
                <p:cNvPr id="11" name="Freihand 10">
                  <a:extLst>
                    <a:ext uri="{FF2B5EF4-FFF2-40B4-BE49-F238E27FC236}">
                      <a16:creationId xmlns:a16="http://schemas.microsoft.com/office/drawing/2014/main" id="{13CF660E-6430-97A9-B9AE-809D4DB3E883}"/>
                    </a:ext>
                  </a:extLst>
                </p:cNvPr>
                <p:cNvPicPr/>
                <p:nvPr/>
              </p:nvPicPr>
              <p:blipFill>
                <a:blip r:embed="rId15"/>
                <a:stretch>
                  <a:fillRect/>
                </a:stretch>
              </p:blipFill>
              <p:spPr>
                <a:xfrm>
                  <a:off x="5612989" y="2447182"/>
                  <a:ext cx="1801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DD145BA6-397E-5B51-8CB2-A2CF197A20F8}"/>
                    </a:ext>
                  </a:extLst>
                </p14:cNvPr>
                <p14:cNvContentPartPr/>
                <p14:nvPr/>
              </p14:nvContentPartPr>
              <p14:xfrm>
                <a:off x="7623229" y="2434582"/>
                <a:ext cx="1971720" cy="78480"/>
              </p14:xfrm>
            </p:contentPart>
          </mc:Choice>
          <mc:Fallback>
            <p:pic>
              <p:nvPicPr>
                <p:cNvPr id="12" name="Freihand 11">
                  <a:extLst>
                    <a:ext uri="{FF2B5EF4-FFF2-40B4-BE49-F238E27FC236}">
                      <a16:creationId xmlns:a16="http://schemas.microsoft.com/office/drawing/2014/main" id="{DD145BA6-397E-5B51-8CB2-A2CF197A20F8}"/>
                    </a:ext>
                  </a:extLst>
                </p:cNvPr>
                <p:cNvPicPr/>
                <p:nvPr/>
              </p:nvPicPr>
              <p:blipFill>
                <a:blip r:embed="rId17"/>
                <a:stretch>
                  <a:fillRect/>
                </a:stretch>
              </p:blipFill>
              <p:spPr>
                <a:xfrm>
                  <a:off x="7614229" y="2425942"/>
                  <a:ext cx="198936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3593EA2F-964B-E041-862E-A0FCEC8964A2}"/>
                  </a:ext>
                </a:extLst>
              </p14:cNvPr>
              <p14:cNvContentPartPr/>
              <p14:nvPr/>
            </p14:nvContentPartPr>
            <p14:xfrm>
              <a:off x="5516509" y="2583622"/>
              <a:ext cx="2125080" cy="165600"/>
            </p14:xfrm>
          </p:contentPart>
        </mc:Choice>
        <mc:Fallback>
          <p:pic>
            <p:nvPicPr>
              <p:cNvPr id="14" name="Freihand 13">
                <a:extLst>
                  <a:ext uri="{FF2B5EF4-FFF2-40B4-BE49-F238E27FC236}">
                    <a16:creationId xmlns:a16="http://schemas.microsoft.com/office/drawing/2014/main" id="{3593EA2F-964B-E041-862E-A0FCEC8964A2}"/>
                  </a:ext>
                </a:extLst>
              </p:cNvPr>
              <p:cNvPicPr/>
              <p:nvPr/>
            </p:nvPicPr>
            <p:blipFill>
              <a:blip r:embed="rId19"/>
              <a:stretch>
                <a:fillRect/>
              </a:stretch>
            </p:blipFill>
            <p:spPr>
              <a:xfrm>
                <a:off x="5507509" y="2574622"/>
                <a:ext cx="2142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 name="Freihand 29">
                <a:extLst>
                  <a:ext uri="{FF2B5EF4-FFF2-40B4-BE49-F238E27FC236}">
                    <a16:creationId xmlns:a16="http://schemas.microsoft.com/office/drawing/2014/main" id="{24BC0A2B-6B21-6444-7FD2-C3AF1B364A15}"/>
                  </a:ext>
                </a:extLst>
              </p14:cNvPr>
              <p14:cNvContentPartPr/>
              <p14:nvPr/>
            </p14:nvContentPartPr>
            <p14:xfrm>
              <a:off x="9596389" y="3041182"/>
              <a:ext cx="46800" cy="270720"/>
            </p14:xfrm>
          </p:contentPart>
        </mc:Choice>
        <mc:Fallback>
          <p:pic>
            <p:nvPicPr>
              <p:cNvPr id="30" name="Freihand 29">
                <a:extLst>
                  <a:ext uri="{FF2B5EF4-FFF2-40B4-BE49-F238E27FC236}">
                    <a16:creationId xmlns:a16="http://schemas.microsoft.com/office/drawing/2014/main" id="{24BC0A2B-6B21-6444-7FD2-C3AF1B364A15}"/>
                  </a:ext>
                </a:extLst>
              </p:cNvPr>
              <p:cNvPicPr/>
              <p:nvPr/>
            </p:nvPicPr>
            <p:blipFill>
              <a:blip r:embed="rId21"/>
              <a:stretch>
                <a:fillRect/>
              </a:stretch>
            </p:blipFill>
            <p:spPr>
              <a:xfrm>
                <a:off x="9587389" y="3032542"/>
                <a:ext cx="644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 name="Freihand 30">
                <a:extLst>
                  <a:ext uri="{FF2B5EF4-FFF2-40B4-BE49-F238E27FC236}">
                    <a16:creationId xmlns:a16="http://schemas.microsoft.com/office/drawing/2014/main" id="{ADB8173A-8C98-8049-974B-04010549E2A1}"/>
                  </a:ext>
                </a:extLst>
              </p14:cNvPr>
              <p14:cNvContentPartPr/>
              <p14:nvPr/>
            </p14:nvContentPartPr>
            <p14:xfrm>
              <a:off x="5575909" y="3019942"/>
              <a:ext cx="16200" cy="244800"/>
            </p14:xfrm>
          </p:contentPart>
        </mc:Choice>
        <mc:Fallback>
          <p:pic>
            <p:nvPicPr>
              <p:cNvPr id="31" name="Freihand 30">
                <a:extLst>
                  <a:ext uri="{FF2B5EF4-FFF2-40B4-BE49-F238E27FC236}">
                    <a16:creationId xmlns:a16="http://schemas.microsoft.com/office/drawing/2014/main" id="{ADB8173A-8C98-8049-974B-04010549E2A1}"/>
                  </a:ext>
                </a:extLst>
              </p:cNvPr>
              <p:cNvPicPr/>
              <p:nvPr/>
            </p:nvPicPr>
            <p:blipFill>
              <a:blip r:embed="rId23"/>
              <a:stretch>
                <a:fillRect/>
              </a:stretch>
            </p:blipFill>
            <p:spPr>
              <a:xfrm>
                <a:off x="5566909" y="3011302"/>
                <a:ext cx="338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6" name="Freihand 35">
                <a:extLst>
                  <a:ext uri="{FF2B5EF4-FFF2-40B4-BE49-F238E27FC236}">
                    <a16:creationId xmlns:a16="http://schemas.microsoft.com/office/drawing/2014/main" id="{2A887782-5D80-00AE-B27C-DDED4A539C76}"/>
                  </a:ext>
                </a:extLst>
              </p14:cNvPr>
              <p14:cNvContentPartPr/>
              <p14:nvPr/>
            </p14:nvContentPartPr>
            <p14:xfrm>
              <a:off x="1965829" y="3288502"/>
              <a:ext cx="7796160" cy="91080"/>
            </p14:xfrm>
          </p:contentPart>
        </mc:Choice>
        <mc:Fallback>
          <p:pic>
            <p:nvPicPr>
              <p:cNvPr id="36" name="Freihand 35">
                <a:extLst>
                  <a:ext uri="{FF2B5EF4-FFF2-40B4-BE49-F238E27FC236}">
                    <a16:creationId xmlns:a16="http://schemas.microsoft.com/office/drawing/2014/main" id="{2A887782-5D80-00AE-B27C-DDED4A539C76}"/>
                  </a:ext>
                </a:extLst>
              </p:cNvPr>
              <p:cNvPicPr/>
              <p:nvPr/>
            </p:nvPicPr>
            <p:blipFill>
              <a:blip r:embed="rId25"/>
              <a:stretch>
                <a:fillRect/>
              </a:stretch>
            </p:blipFill>
            <p:spPr>
              <a:xfrm>
                <a:off x="1957189" y="3279502"/>
                <a:ext cx="7813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7" name="Freihand 36">
                <a:extLst>
                  <a:ext uri="{FF2B5EF4-FFF2-40B4-BE49-F238E27FC236}">
                    <a16:creationId xmlns:a16="http://schemas.microsoft.com/office/drawing/2014/main" id="{29A93CA5-B031-440F-E44E-82FEB7B25FC4}"/>
                  </a:ext>
                </a:extLst>
              </p14:cNvPr>
              <p14:cNvContentPartPr/>
              <p14:nvPr/>
            </p14:nvContentPartPr>
            <p14:xfrm>
              <a:off x="5654749" y="3054142"/>
              <a:ext cx="217440" cy="38880"/>
            </p14:xfrm>
          </p:contentPart>
        </mc:Choice>
        <mc:Fallback>
          <p:pic>
            <p:nvPicPr>
              <p:cNvPr id="37" name="Freihand 36">
                <a:extLst>
                  <a:ext uri="{FF2B5EF4-FFF2-40B4-BE49-F238E27FC236}">
                    <a16:creationId xmlns:a16="http://schemas.microsoft.com/office/drawing/2014/main" id="{29A93CA5-B031-440F-E44E-82FEB7B25FC4}"/>
                  </a:ext>
                </a:extLst>
              </p:cNvPr>
              <p:cNvPicPr/>
              <p:nvPr/>
            </p:nvPicPr>
            <p:blipFill>
              <a:blip r:embed="rId27"/>
              <a:stretch>
                <a:fillRect/>
              </a:stretch>
            </p:blipFill>
            <p:spPr>
              <a:xfrm>
                <a:off x="5645749" y="3045142"/>
                <a:ext cx="235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8" name="Freihand 37">
                <a:extLst>
                  <a:ext uri="{FF2B5EF4-FFF2-40B4-BE49-F238E27FC236}">
                    <a16:creationId xmlns:a16="http://schemas.microsoft.com/office/drawing/2014/main" id="{572CE366-7401-23E0-DC55-71F68D7679D8}"/>
                  </a:ext>
                </a:extLst>
              </p14:cNvPr>
              <p14:cNvContentPartPr/>
              <p14:nvPr/>
            </p14:nvContentPartPr>
            <p14:xfrm>
              <a:off x="5630269" y="3084022"/>
              <a:ext cx="217800" cy="158040"/>
            </p14:xfrm>
          </p:contentPart>
        </mc:Choice>
        <mc:Fallback>
          <p:pic>
            <p:nvPicPr>
              <p:cNvPr id="38" name="Freihand 37">
                <a:extLst>
                  <a:ext uri="{FF2B5EF4-FFF2-40B4-BE49-F238E27FC236}">
                    <a16:creationId xmlns:a16="http://schemas.microsoft.com/office/drawing/2014/main" id="{572CE366-7401-23E0-DC55-71F68D7679D8}"/>
                  </a:ext>
                </a:extLst>
              </p:cNvPr>
              <p:cNvPicPr/>
              <p:nvPr/>
            </p:nvPicPr>
            <p:blipFill>
              <a:blip r:embed="rId29"/>
              <a:stretch>
                <a:fillRect/>
              </a:stretch>
            </p:blipFill>
            <p:spPr>
              <a:xfrm>
                <a:off x="5621629" y="3075022"/>
                <a:ext cx="235440" cy="175680"/>
              </a:xfrm>
              <a:prstGeom prst="rect">
                <a:avLst/>
              </a:prstGeom>
            </p:spPr>
          </p:pic>
        </mc:Fallback>
      </mc:AlternateContent>
      <p:grpSp>
        <p:nvGrpSpPr>
          <p:cNvPr id="43" name="Gruppieren 42">
            <a:extLst>
              <a:ext uri="{FF2B5EF4-FFF2-40B4-BE49-F238E27FC236}">
                <a16:creationId xmlns:a16="http://schemas.microsoft.com/office/drawing/2014/main" id="{5863C5B6-45A4-1E13-4B6A-33BAC4B95B70}"/>
              </a:ext>
            </a:extLst>
          </p:cNvPr>
          <p:cNvGrpSpPr/>
          <p:nvPr/>
        </p:nvGrpSpPr>
        <p:grpSpPr>
          <a:xfrm>
            <a:off x="391909" y="3017422"/>
            <a:ext cx="3141720" cy="2894040"/>
            <a:chOff x="391909" y="3017422"/>
            <a:chExt cx="3141720" cy="2894040"/>
          </a:xfrm>
        </p:grpSpPr>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CF920913-3072-761F-2184-998A1FF22A7A}"/>
                    </a:ext>
                  </a:extLst>
                </p14:cNvPr>
                <p14:cNvContentPartPr/>
                <p14:nvPr/>
              </p14:nvContentPartPr>
              <p14:xfrm>
                <a:off x="554269" y="3150982"/>
                <a:ext cx="24120" cy="163440"/>
              </p14:xfrm>
            </p:contentPart>
          </mc:Choice>
          <mc:Fallback>
            <p:pic>
              <p:nvPicPr>
                <p:cNvPr id="16" name="Freihand 15">
                  <a:extLst>
                    <a:ext uri="{FF2B5EF4-FFF2-40B4-BE49-F238E27FC236}">
                      <a16:creationId xmlns:a16="http://schemas.microsoft.com/office/drawing/2014/main" id="{CF920913-3072-761F-2184-998A1FF22A7A}"/>
                    </a:ext>
                  </a:extLst>
                </p:cNvPr>
                <p:cNvPicPr/>
                <p:nvPr/>
              </p:nvPicPr>
              <p:blipFill>
                <a:blip r:embed="rId31"/>
                <a:stretch>
                  <a:fillRect/>
                </a:stretch>
              </p:blipFill>
              <p:spPr>
                <a:xfrm>
                  <a:off x="545269" y="3142342"/>
                  <a:ext cx="41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Freihand 16">
                  <a:extLst>
                    <a:ext uri="{FF2B5EF4-FFF2-40B4-BE49-F238E27FC236}">
                      <a16:creationId xmlns:a16="http://schemas.microsoft.com/office/drawing/2014/main" id="{74E5076C-4CB4-2DEA-AA65-1A1CF1ABFF68}"/>
                    </a:ext>
                  </a:extLst>
                </p14:cNvPr>
                <p14:cNvContentPartPr/>
                <p14:nvPr/>
              </p14:nvContentPartPr>
              <p14:xfrm>
                <a:off x="391909" y="3067462"/>
                <a:ext cx="280800" cy="255600"/>
              </p14:xfrm>
            </p:contentPart>
          </mc:Choice>
          <mc:Fallback>
            <p:pic>
              <p:nvPicPr>
                <p:cNvPr id="17" name="Freihand 16">
                  <a:extLst>
                    <a:ext uri="{FF2B5EF4-FFF2-40B4-BE49-F238E27FC236}">
                      <a16:creationId xmlns:a16="http://schemas.microsoft.com/office/drawing/2014/main" id="{74E5076C-4CB4-2DEA-AA65-1A1CF1ABFF68}"/>
                    </a:ext>
                  </a:extLst>
                </p:cNvPr>
                <p:cNvPicPr/>
                <p:nvPr/>
              </p:nvPicPr>
              <p:blipFill>
                <a:blip r:embed="rId33"/>
                <a:stretch>
                  <a:fillRect/>
                </a:stretch>
              </p:blipFill>
              <p:spPr>
                <a:xfrm>
                  <a:off x="383269" y="3058462"/>
                  <a:ext cx="2984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Freihand 17">
                  <a:extLst>
                    <a:ext uri="{FF2B5EF4-FFF2-40B4-BE49-F238E27FC236}">
                      <a16:creationId xmlns:a16="http://schemas.microsoft.com/office/drawing/2014/main" id="{90BDBC65-AF0E-5651-F634-D35CABD9CEBA}"/>
                    </a:ext>
                  </a:extLst>
                </p14:cNvPr>
                <p14:cNvContentPartPr/>
                <p14:nvPr/>
              </p14:nvContentPartPr>
              <p14:xfrm>
                <a:off x="793669" y="3017422"/>
                <a:ext cx="93960" cy="252000"/>
              </p14:xfrm>
            </p:contentPart>
          </mc:Choice>
          <mc:Fallback>
            <p:pic>
              <p:nvPicPr>
                <p:cNvPr id="18" name="Freihand 17">
                  <a:extLst>
                    <a:ext uri="{FF2B5EF4-FFF2-40B4-BE49-F238E27FC236}">
                      <a16:creationId xmlns:a16="http://schemas.microsoft.com/office/drawing/2014/main" id="{90BDBC65-AF0E-5651-F634-D35CABD9CEBA}"/>
                    </a:ext>
                  </a:extLst>
                </p:cNvPr>
                <p:cNvPicPr/>
                <p:nvPr/>
              </p:nvPicPr>
              <p:blipFill>
                <a:blip r:embed="rId35"/>
                <a:stretch>
                  <a:fillRect/>
                </a:stretch>
              </p:blipFill>
              <p:spPr>
                <a:xfrm>
                  <a:off x="784669" y="3008422"/>
                  <a:ext cx="1116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Freihand 18">
                  <a:extLst>
                    <a:ext uri="{FF2B5EF4-FFF2-40B4-BE49-F238E27FC236}">
                      <a16:creationId xmlns:a16="http://schemas.microsoft.com/office/drawing/2014/main" id="{BF787C2C-46FF-6799-55C7-A17847F9A862}"/>
                    </a:ext>
                  </a:extLst>
                </p14:cNvPr>
                <p14:cNvContentPartPr/>
                <p14:nvPr/>
              </p14:nvContentPartPr>
              <p14:xfrm>
                <a:off x="932989" y="3185902"/>
                <a:ext cx="214560" cy="75600"/>
              </p14:xfrm>
            </p:contentPart>
          </mc:Choice>
          <mc:Fallback>
            <p:pic>
              <p:nvPicPr>
                <p:cNvPr id="19" name="Freihand 18">
                  <a:extLst>
                    <a:ext uri="{FF2B5EF4-FFF2-40B4-BE49-F238E27FC236}">
                      <a16:creationId xmlns:a16="http://schemas.microsoft.com/office/drawing/2014/main" id="{BF787C2C-46FF-6799-55C7-A17847F9A862}"/>
                    </a:ext>
                  </a:extLst>
                </p:cNvPr>
                <p:cNvPicPr/>
                <p:nvPr/>
              </p:nvPicPr>
              <p:blipFill>
                <a:blip r:embed="rId37"/>
                <a:stretch>
                  <a:fillRect/>
                </a:stretch>
              </p:blipFill>
              <p:spPr>
                <a:xfrm>
                  <a:off x="923989" y="3177262"/>
                  <a:ext cx="232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Freihand 19">
                  <a:extLst>
                    <a:ext uri="{FF2B5EF4-FFF2-40B4-BE49-F238E27FC236}">
                      <a16:creationId xmlns:a16="http://schemas.microsoft.com/office/drawing/2014/main" id="{D4E6BB57-7C52-55EE-5000-23CEACE36285}"/>
                    </a:ext>
                  </a:extLst>
                </p14:cNvPr>
                <p14:cNvContentPartPr/>
                <p14:nvPr/>
              </p14:nvContentPartPr>
              <p14:xfrm>
                <a:off x="1183189" y="3161782"/>
                <a:ext cx="139320" cy="100440"/>
              </p14:xfrm>
            </p:contentPart>
          </mc:Choice>
          <mc:Fallback>
            <p:pic>
              <p:nvPicPr>
                <p:cNvPr id="20" name="Freihand 19">
                  <a:extLst>
                    <a:ext uri="{FF2B5EF4-FFF2-40B4-BE49-F238E27FC236}">
                      <a16:creationId xmlns:a16="http://schemas.microsoft.com/office/drawing/2014/main" id="{D4E6BB57-7C52-55EE-5000-23CEACE36285}"/>
                    </a:ext>
                  </a:extLst>
                </p:cNvPr>
                <p:cNvPicPr/>
                <p:nvPr/>
              </p:nvPicPr>
              <p:blipFill>
                <a:blip r:embed="rId39"/>
                <a:stretch>
                  <a:fillRect/>
                </a:stretch>
              </p:blipFill>
              <p:spPr>
                <a:xfrm>
                  <a:off x="1174189" y="3152782"/>
                  <a:ext cx="156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F2BA7635-113A-9FB0-AA40-766F769ED61B}"/>
                    </a:ext>
                  </a:extLst>
                </p14:cNvPr>
                <p14:cNvContentPartPr/>
                <p14:nvPr/>
              </p14:nvContentPartPr>
              <p14:xfrm>
                <a:off x="1330789" y="3160342"/>
                <a:ext cx="116280" cy="100440"/>
              </p14:xfrm>
            </p:contentPart>
          </mc:Choice>
          <mc:Fallback>
            <p:pic>
              <p:nvPicPr>
                <p:cNvPr id="21" name="Freihand 20">
                  <a:extLst>
                    <a:ext uri="{FF2B5EF4-FFF2-40B4-BE49-F238E27FC236}">
                      <a16:creationId xmlns:a16="http://schemas.microsoft.com/office/drawing/2014/main" id="{F2BA7635-113A-9FB0-AA40-766F769ED61B}"/>
                    </a:ext>
                  </a:extLst>
                </p:cNvPr>
                <p:cNvPicPr/>
                <p:nvPr/>
              </p:nvPicPr>
              <p:blipFill>
                <a:blip r:embed="rId41"/>
                <a:stretch>
                  <a:fillRect/>
                </a:stretch>
              </p:blipFill>
              <p:spPr>
                <a:xfrm>
                  <a:off x="1321789" y="3151342"/>
                  <a:ext cx="1339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Freihand 21">
                  <a:extLst>
                    <a:ext uri="{FF2B5EF4-FFF2-40B4-BE49-F238E27FC236}">
                      <a16:creationId xmlns:a16="http://schemas.microsoft.com/office/drawing/2014/main" id="{010CC770-22C2-DAB4-5A16-A36D9351A35A}"/>
                    </a:ext>
                  </a:extLst>
                </p14:cNvPr>
                <p14:cNvContentPartPr/>
                <p14:nvPr/>
              </p14:nvContentPartPr>
              <p14:xfrm>
                <a:off x="1476589" y="3181942"/>
                <a:ext cx="468360" cy="73800"/>
              </p14:xfrm>
            </p:contentPart>
          </mc:Choice>
          <mc:Fallback>
            <p:pic>
              <p:nvPicPr>
                <p:cNvPr id="22" name="Freihand 21">
                  <a:extLst>
                    <a:ext uri="{FF2B5EF4-FFF2-40B4-BE49-F238E27FC236}">
                      <a16:creationId xmlns:a16="http://schemas.microsoft.com/office/drawing/2014/main" id="{010CC770-22C2-DAB4-5A16-A36D9351A35A}"/>
                    </a:ext>
                  </a:extLst>
                </p:cNvPr>
                <p:cNvPicPr/>
                <p:nvPr/>
              </p:nvPicPr>
              <p:blipFill>
                <a:blip r:embed="rId43"/>
                <a:stretch>
                  <a:fillRect/>
                </a:stretch>
              </p:blipFill>
              <p:spPr>
                <a:xfrm>
                  <a:off x="1467949" y="3173302"/>
                  <a:ext cx="486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3" name="Freihand 22">
                  <a:extLst>
                    <a:ext uri="{FF2B5EF4-FFF2-40B4-BE49-F238E27FC236}">
                      <a16:creationId xmlns:a16="http://schemas.microsoft.com/office/drawing/2014/main" id="{5E522608-C575-B6E8-8EF0-CCB228C24504}"/>
                    </a:ext>
                  </a:extLst>
                </p14:cNvPr>
                <p14:cNvContentPartPr/>
                <p14:nvPr/>
              </p14:nvContentPartPr>
              <p14:xfrm>
                <a:off x="1955749" y="3026062"/>
                <a:ext cx="27360" cy="270360"/>
              </p14:xfrm>
            </p:contentPart>
          </mc:Choice>
          <mc:Fallback>
            <p:pic>
              <p:nvPicPr>
                <p:cNvPr id="23" name="Freihand 22">
                  <a:extLst>
                    <a:ext uri="{FF2B5EF4-FFF2-40B4-BE49-F238E27FC236}">
                      <a16:creationId xmlns:a16="http://schemas.microsoft.com/office/drawing/2014/main" id="{5E522608-C575-B6E8-8EF0-CCB228C24504}"/>
                    </a:ext>
                  </a:extLst>
                </p:cNvPr>
                <p:cNvPicPr/>
                <p:nvPr/>
              </p:nvPicPr>
              <p:blipFill>
                <a:blip r:embed="rId45"/>
                <a:stretch>
                  <a:fillRect/>
                </a:stretch>
              </p:blipFill>
              <p:spPr>
                <a:xfrm>
                  <a:off x="1946749" y="3017422"/>
                  <a:ext cx="45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49D98367-FF4E-7F15-82CD-CEF0D3E7D9EA}"/>
                    </a:ext>
                  </a:extLst>
                </p14:cNvPr>
                <p14:cNvContentPartPr/>
                <p14:nvPr/>
              </p14:nvContentPartPr>
              <p14:xfrm>
                <a:off x="2050429" y="3062422"/>
                <a:ext cx="207000" cy="42120"/>
              </p14:xfrm>
            </p:contentPart>
          </mc:Choice>
          <mc:Fallback>
            <p:pic>
              <p:nvPicPr>
                <p:cNvPr id="26" name="Freihand 25">
                  <a:extLst>
                    <a:ext uri="{FF2B5EF4-FFF2-40B4-BE49-F238E27FC236}">
                      <a16:creationId xmlns:a16="http://schemas.microsoft.com/office/drawing/2014/main" id="{49D98367-FF4E-7F15-82CD-CEF0D3E7D9EA}"/>
                    </a:ext>
                  </a:extLst>
                </p:cNvPr>
                <p:cNvPicPr/>
                <p:nvPr/>
              </p:nvPicPr>
              <p:blipFill>
                <a:blip r:embed="rId47"/>
                <a:stretch>
                  <a:fillRect/>
                </a:stretch>
              </p:blipFill>
              <p:spPr>
                <a:xfrm>
                  <a:off x="2041429" y="3053422"/>
                  <a:ext cx="2246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2C34C795-AF03-EA4C-33F6-B6772BBEEF2A}"/>
                    </a:ext>
                  </a:extLst>
                </p14:cNvPr>
                <p14:cNvContentPartPr/>
                <p14:nvPr/>
              </p14:nvContentPartPr>
              <p14:xfrm>
                <a:off x="2068429" y="3084742"/>
                <a:ext cx="246240" cy="141480"/>
              </p14:xfrm>
            </p:contentPart>
          </mc:Choice>
          <mc:Fallback>
            <p:pic>
              <p:nvPicPr>
                <p:cNvPr id="27" name="Freihand 26">
                  <a:extLst>
                    <a:ext uri="{FF2B5EF4-FFF2-40B4-BE49-F238E27FC236}">
                      <a16:creationId xmlns:a16="http://schemas.microsoft.com/office/drawing/2014/main" id="{2C34C795-AF03-EA4C-33F6-B6772BBEEF2A}"/>
                    </a:ext>
                  </a:extLst>
                </p:cNvPr>
                <p:cNvPicPr/>
                <p:nvPr/>
              </p:nvPicPr>
              <p:blipFill>
                <a:blip r:embed="rId49"/>
                <a:stretch>
                  <a:fillRect/>
                </a:stretch>
              </p:blipFill>
              <p:spPr>
                <a:xfrm>
                  <a:off x="2059789" y="3076102"/>
                  <a:ext cx="263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03CBA9D3-933C-6624-23C6-CE14C40688A4}"/>
                    </a:ext>
                  </a:extLst>
                </p14:cNvPr>
                <p14:cNvContentPartPr/>
                <p14:nvPr/>
              </p14:nvContentPartPr>
              <p14:xfrm>
                <a:off x="2108029" y="5080582"/>
                <a:ext cx="1425600" cy="563400"/>
              </p14:xfrm>
            </p:contentPart>
          </mc:Choice>
          <mc:Fallback>
            <p:pic>
              <p:nvPicPr>
                <p:cNvPr id="40" name="Freihand 39">
                  <a:extLst>
                    <a:ext uri="{FF2B5EF4-FFF2-40B4-BE49-F238E27FC236}">
                      <a16:creationId xmlns:a16="http://schemas.microsoft.com/office/drawing/2014/main" id="{03CBA9D3-933C-6624-23C6-CE14C40688A4}"/>
                    </a:ext>
                  </a:extLst>
                </p:cNvPr>
                <p:cNvPicPr/>
                <p:nvPr/>
              </p:nvPicPr>
              <p:blipFill>
                <a:blip r:embed="rId51"/>
                <a:stretch>
                  <a:fillRect/>
                </a:stretch>
              </p:blipFill>
              <p:spPr>
                <a:xfrm>
                  <a:off x="2099389" y="5071582"/>
                  <a:ext cx="144324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Freihand 40">
                  <a:extLst>
                    <a:ext uri="{FF2B5EF4-FFF2-40B4-BE49-F238E27FC236}">
                      <a16:creationId xmlns:a16="http://schemas.microsoft.com/office/drawing/2014/main" id="{2A329670-9B0B-956E-8B1A-189FDDDC8694}"/>
                    </a:ext>
                  </a:extLst>
                </p14:cNvPr>
                <p14:cNvContentPartPr/>
                <p14:nvPr/>
              </p14:nvContentPartPr>
              <p14:xfrm>
                <a:off x="606829" y="3544822"/>
                <a:ext cx="2057040" cy="2366640"/>
              </p14:xfrm>
            </p:contentPart>
          </mc:Choice>
          <mc:Fallback>
            <p:pic>
              <p:nvPicPr>
                <p:cNvPr id="41" name="Freihand 40">
                  <a:extLst>
                    <a:ext uri="{FF2B5EF4-FFF2-40B4-BE49-F238E27FC236}">
                      <a16:creationId xmlns:a16="http://schemas.microsoft.com/office/drawing/2014/main" id="{2A329670-9B0B-956E-8B1A-189FDDDC8694}"/>
                    </a:ext>
                  </a:extLst>
                </p:cNvPr>
                <p:cNvPicPr/>
                <p:nvPr/>
              </p:nvPicPr>
              <p:blipFill>
                <a:blip r:embed="rId53"/>
                <a:stretch>
                  <a:fillRect/>
                </a:stretch>
              </p:blipFill>
              <p:spPr>
                <a:xfrm>
                  <a:off x="597829" y="3535822"/>
                  <a:ext cx="2074680" cy="2384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Freihand 41">
                  <a:extLst>
                    <a:ext uri="{FF2B5EF4-FFF2-40B4-BE49-F238E27FC236}">
                      <a16:creationId xmlns:a16="http://schemas.microsoft.com/office/drawing/2014/main" id="{A7429CC9-92EB-2B64-D975-8F9FA6A3859B}"/>
                    </a:ext>
                  </a:extLst>
                </p14:cNvPr>
                <p14:cNvContentPartPr/>
                <p14:nvPr/>
              </p14:nvContentPartPr>
              <p14:xfrm>
                <a:off x="629149" y="3424222"/>
                <a:ext cx="230760" cy="228240"/>
              </p14:xfrm>
            </p:contentPart>
          </mc:Choice>
          <mc:Fallback>
            <p:pic>
              <p:nvPicPr>
                <p:cNvPr id="42" name="Freihand 41">
                  <a:extLst>
                    <a:ext uri="{FF2B5EF4-FFF2-40B4-BE49-F238E27FC236}">
                      <a16:creationId xmlns:a16="http://schemas.microsoft.com/office/drawing/2014/main" id="{A7429CC9-92EB-2B64-D975-8F9FA6A3859B}"/>
                    </a:ext>
                  </a:extLst>
                </p:cNvPr>
                <p:cNvPicPr/>
                <p:nvPr/>
              </p:nvPicPr>
              <p:blipFill>
                <a:blip r:embed="rId55"/>
                <a:stretch>
                  <a:fillRect/>
                </a:stretch>
              </p:blipFill>
              <p:spPr>
                <a:xfrm>
                  <a:off x="620149" y="3415582"/>
                  <a:ext cx="248400" cy="245880"/>
                </a:xfrm>
                <a:prstGeom prst="rect">
                  <a:avLst/>
                </a:prstGeom>
              </p:spPr>
            </p:pic>
          </mc:Fallback>
        </mc:AlternateContent>
      </p:grpSp>
      <p:grpSp>
        <p:nvGrpSpPr>
          <p:cNvPr id="46" name="Gruppieren 45">
            <a:extLst>
              <a:ext uri="{FF2B5EF4-FFF2-40B4-BE49-F238E27FC236}">
                <a16:creationId xmlns:a16="http://schemas.microsoft.com/office/drawing/2014/main" id="{2D1A6194-E5F3-B19F-E296-0A2F23A01C54}"/>
              </a:ext>
            </a:extLst>
          </p:cNvPr>
          <p:cNvGrpSpPr/>
          <p:nvPr/>
        </p:nvGrpSpPr>
        <p:grpSpPr>
          <a:xfrm>
            <a:off x="1668109" y="1526302"/>
            <a:ext cx="3846240" cy="861480"/>
            <a:chOff x="1668109" y="1526302"/>
            <a:chExt cx="3846240" cy="861480"/>
          </a:xfrm>
        </p:grpSpPr>
        <mc:AlternateContent xmlns:mc="http://schemas.openxmlformats.org/markup-compatibility/2006">
          <mc:Choice xmlns:p14="http://schemas.microsoft.com/office/powerpoint/2010/main" Requires="p14">
            <p:contentPart p14:bwMode="auto" r:id="rId56">
              <p14:nvContentPartPr>
                <p14:cNvPr id="44" name="Freihand 43">
                  <a:extLst>
                    <a:ext uri="{FF2B5EF4-FFF2-40B4-BE49-F238E27FC236}">
                      <a16:creationId xmlns:a16="http://schemas.microsoft.com/office/drawing/2014/main" id="{9DD1A3B2-07E3-9DA3-8BB6-8B96623C8769}"/>
                    </a:ext>
                  </a:extLst>
                </p14:cNvPr>
                <p14:cNvContentPartPr/>
                <p14:nvPr/>
              </p14:nvContentPartPr>
              <p14:xfrm>
                <a:off x="3352909" y="1544662"/>
                <a:ext cx="2044800" cy="335880"/>
              </p14:xfrm>
            </p:contentPart>
          </mc:Choice>
          <mc:Fallback>
            <p:pic>
              <p:nvPicPr>
                <p:cNvPr id="44" name="Freihand 43">
                  <a:extLst>
                    <a:ext uri="{FF2B5EF4-FFF2-40B4-BE49-F238E27FC236}">
                      <a16:creationId xmlns:a16="http://schemas.microsoft.com/office/drawing/2014/main" id="{9DD1A3B2-07E3-9DA3-8BB6-8B96623C8769}"/>
                    </a:ext>
                  </a:extLst>
                </p:cNvPr>
                <p:cNvPicPr/>
                <p:nvPr/>
              </p:nvPicPr>
              <p:blipFill>
                <a:blip r:embed="rId57"/>
                <a:stretch>
                  <a:fillRect/>
                </a:stretch>
              </p:blipFill>
              <p:spPr>
                <a:xfrm>
                  <a:off x="3343909" y="1536022"/>
                  <a:ext cx="206244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Freihand 44">
                  <a:extLst>
                    <a:ext uri="{FF2B5EF4-FFF2-40B4-BE49-F238E27FC236}">
                      <a16:creationId xmlns:a16="http://schemas.microsoft.com/office/drawing/2014/main" id="{84893AA2-2C94-1D67-E177-41A2336A2C3A}"/>
                    </a:ext>
                  </a:extLst>
                </p14:cNvPr>
                <p14:cNvContentPartPr/>
                <p14:nvPr/>
              </p14:nvContentPartPr>
              <p14:xfrm>
                <a:off x="1668109" y="1526302"/>
                <a:ext cx="3846240" cy="861480"/>
              </p14:xfrm>
            </p:contentPart>
          </mc:Choice>
          <mc:Fallback>
            <p:pic>
              <p:nvPicPr>
                <p:cNvPr id="45" name="Freihand 44">
                  <a:extLst>
                    <a:ext uri="{FF2B5EF4-FFF2-40B4-BE49-F238E27FC236}">
                      <a16:creationId xmlns:a16="http://schemas.microsoft.com/office/drawing/2014/main" id="{84893AA2-2C94-1D67-E177-41A2336A2C3A}"/>
                    </a:ext>
                  </a:extLst>
                </p:cNvPr>
                <p:cNvPicPr/>
                <p:nvPr/>
              </p:nvPicPr>
              <p:blipFill>
                <a:blip r:embed="rId59"/>
                <a:stretch>
                  <a:fillRect/>
                </a:stretch>
              </p:blipFill>
              <p:spPr>
                <a:xfrm>
                  <a:off x="1659469" y="1517302"/>
                  <a:ext cx="3863880" cy="879120"/>
                </a:xfrm>
                <a:prstGeom prst="rect">
                  <a:avLst/>
                </a:prstGeom>
              </p:spPr>
            </p:pic>
          </mc:Fallback>
        </mc:AlternateContent>
      </p:grpSp>
    </p:spTree>
    <p:extLst>
      <p:ext uri="{BB962C8B-B14F-4D97-AF65-F5344CB8AC3E}">
        <p14:creationId xmlns:p14="http://schemas.microsoft.com/office/powerpoint/2010/main" val="3866886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05FCBB1-EA5E-EB99-7A16-1DFB9DBCF05E}"/>
                  </a:ext>
                </a:extLst>
              </p14:cNvPr>
              <p14:cNvContentPartPr/>
              <p14:nvPr/>
            </p14:nvContentPartPr>
            <p14:xfrm>
              <a:off x="4659709" y="3202822"/>
              <a:ext cx="2046240" cy="67680"/>
            </p14:xfrm>
          </p:contentPart>
        </mc:Choice>
        <mc:Fallback>
          <p:pic>
            <p:nvPicPr>
              <p:cNvPr id="2" name="Freihand 1">
                <a:extLst>
                  <a:ext uri="{FF2B5EF4-FFF2-40B4-BE49-F238E27FC236}">
                    <a16:creationId xmlns:a16="http://schemas.microsoft.com/office/drawing/2014/main" id="{705FCBB1-EA5E-EB99-7A16-1DFB9DBCF05E}"/>
                  </a:ext>
                </a:extLst>
              </p:cNvPr>
              <p:cNvPicPr/>
              <p:nvPr/>
            </p:nvPicPr>
            <p:blipFill>
              <a:blip r:embed="rId4"/>
              <a:stretch>
                <a:fillRect/>
              </a:stretch>
            </p:blipFill>
            <p:spPr>
              <a:xfrm>
                <a:off x="4651069" y="3193822"/>
                <a:ext cx="2063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C3C146F9-D51D-FE95-5C25-55EB5EA365A9}"/>
                  </a:ext>
                </a:extLst>
              </p14:cNvPr>
              <p14:cNvContentPartPr/>
              <p14:nvPr/>
            </p14:nvContentPartPr>
            <p14:xfrm>
              <a:off x="1155829" y="3581902"/>
              <a:ext cx="2236680" cy="74520"/>
            </p14:xfrm>
          </p:contentPart>
        </mc:Choice>
        <mc:Fallback>
          <p:pic>
            <p:nvPicPr>
              <p:cNvPr id="5" name="Freihand 4">
                <a:extLst>
                  <a:ext uri="{FF2B5EF4-FFF2-40B4-BE49-F238E27FC236}">
                    <a16:creationId xmlns:a16="http://schemas.microsoft.com/office/drawing/2014/main" id="{C3C146F9-D51D-FE95-5C25-55EB5EA365A9}"/>
                  </a:ext>
                </a:extLst>
              </p:cNvPr>
              <p:cNvPicPr/>
              <p:nvPr/>
            </p:nvPicPr>
            <p:blipFill>
              <a:blip r:embed="rId6"/>
              <a:stretch>
                <a:fillRect/>
              </a:stretch>
            </p:blipFill>
            <p:spPr>
              <a:xfrm>
                <a:off x="1147189" y="3573262"/>
                <a:ext cx="2254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1916919-B8FD-5686-5E4D-E50F13AD5E38}"/>
                  </a:ext>
                </a:extLst>
              </p14:cNvPr>
              <p14:cNvContentPartPr/>
              <p14:nvPr/>
            </p14:nvContentPartPr>
            <p14:xfrm>
              <a:off x="3436069" y="4538782"/>
              <a:ext cx="1943640" cy="90000"/>
            </p14:xfrm>
          </p:contentPart>
        </mc:Choice>
        <mc:Fallback>
          <p:pic>
            <p:nvPicPr>
              <p:cNvPr id="7" name="Freihand 6">
                <a:extLst>
                  <a:ext uri="{FF2B5EF4-FFF2-40B4-BE49-F238E27FC236}">
                    <a16:creationId xmlns:a16="http://schemas.microsoft.com/office/drawing/2014/main" id="{51916919-B8FD-5686-5E4D-E50F13AD5E38}"/>
                  </a:ext>
                </a:extLst>
              </p:cNvPr>
              <p:cNvPicPr/>
              <p:nvPr/>
            </p:nvPicPr>
            <p:blipFill>
              <a:blip r:embed="rId8"/>
              <a:stretch>
                <a:fillRect/>
              </a:stretch>
            </p:blipFill>
            <p:spPr>
              <a:xfrm>
                <a:off x="3427069" y="4529782"/>
                <a:ext cx="1961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5F7D333-DEAE-9EBC-3FE1-43479A7E02EA}"/>
                  </a:ext>
                </a:extLst>
              </p14:cNvPr>
              <p14:cNvContentPartPr/>
              <p14:nvPr/>
            </p14:nvContentPartPr>
            <p14:xfrm>
              <a:off x="4392229" y="6028102"/>
              <a:ext cx="3631680" cy="73080"/>
            </p14:xfrm>
          </p:contentPart>
        </mc:Choice>
        <mc:Fallback>
          <p:pic>
            <p:nvPicPr>
              <p:cNvPr id="8" name="Freihand 7">
                <a:extLst>
                  <a:ext uri="{FF2B5EF4-FFF2-40B4-BE49-F238E27FC236}">
                    <a16:creationId xmlns:a16="http://schemas.microsoft.com/office/drawing/2014/main" id="{55F7D333-DEAE-9EBC-3FE1-43479A7E02EA}"/>
                  </a:ext>
                </a:extLst>
              </p:cNvPr>
              <p:cNvPicPr/>
              <p:nvPr/>
            </p:nvPicPr>
            <p:blipFill>
              <a:blip r:embed="rId10"/>
              <a:stretch>
                <a:fillRect/>
              </a:stretch>
            </p:blipFill>
            <p:spPr>
              <a:xfrm>
                <a:off x="4383229" y="6019102"/>
                <a:ext cx="3649320" cy="9072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3" name="Freihand 32">
                <a:extLst>
                  <a:ext uri="{FF2B5EF4-FFF2-40B4-BE49-F238E27FC236}">
                    <a16:creationId xmlns:a16="http://schemas.microsoft.com/office/drawing/2014/main" id="{72CFC98E-4575-AA9D-D416-4888C8CE092F}"/>
                  </a:ext>
                </a:extLst>
              </p14:cNvPr>
              <p14:cNvContentPartPr/>
              <p14:nvPr/>
            </p14:nvContentPartPr>
            <p14:xfrm>
              <a:off x="8899789" y="651142"/>
              <a:ext cx="2938320" cy="1809360"/>
            </p14:xfrm>
          </p:contentPart>
        </mc:Choice>
        <mc:Fallback xmlns="">
          <p:pic>
            <p:nvPicPr>
              <p:cNvPr id="33" name="Freihand 32">
                <a:extLst>
                  <a:ext uri="{FF2B5EF4-FFF2-40B4-BE49-F238E27FC236}">
                    <a16:creationId xmlns:a16="http://schemas.microsoft.com/office/drawing/2014/main" id="{72CFC98E-4575-AA9D-D416-4888C8CE092F}"/>
                  </a:ext>
                </a:extLst>
              </p:cNvPr>
              <p:cNvPicPr/>
              <p:nvPr/>
            </p:nvPicPr>
            <p:blipFill>
              <a:blip r:embed="rId4"/>
              <a:stretch>
                <a:fillRect/>
              </a:stretch>
            </p:blipFill>
            <p:spPr>
              <a:xfrm>
                <a:off x="8891149" y="642142"/>
                <a:ext cx="2955960" cy="1827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4702" name="Freihand 114701">
                <a:extLst>
                  <a:ext uri="{FF2B5EF4-FFF2-40B4-BE49-F238E27FC236}">
                    <a16:creationId xmlns:a16="http://schemas.microsoft.com/office/drawing/2014/main" id="{FCB0C2D0-5BE1-5E99-B66A-129F473638F4}"/>
                  </a:ext>
                </a:extLst>
              </p14:cNvPr>
              <p14:cNvContentPartPr/>
              <p14:nvPr/>
            </p14:nvContentPartPr>
            <p14:xfrm>
              <a:off x="3413389" y="5548942"/>
              <a:ext cx="1707840" cy="794160"/>
            </p14:xfrm>
          </p:contentPart>
        </mc:Choice>
        <mc:Fallback xmlns="">
          <p:pic>
            <p:nvPicPr>
              <p:cNvPr id="114702" name="Freihand 114701">
                <a:extLst>
                  <a:ext uri="{FF2B5EF4-FFF2-40B4-BE49-F238E27FC236}">
                    <a16:creationId xmlns:a16="http://schemas.microsoft.com/office/drawing/2014/main" id="{FCB0C2D0-5BE1-5E99-B66A-129F473638F4}"/>
                  </a:ext>
                </a:extLst>
              </p:cNvPr>
              <p:cNvPicPr/>
              <p:nvPr/>
            </p:nvPicPr>
            <p:blipFill>
              <a:blip r:embed="rId6"/>
              <a:stretch>
                <a:fillRect/>
              </a:stretch>
            </p:blipFill>
            <p:spPr>
              <a:xfrm>
                <a:off x="3404749" y="5539942"/>
                <a:ext cx="1725480" cy="811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4707" name="Freihand 114706">
                <a:extLst>
                  <a:ext uri="{FF2B5EF4-FFF2-40B4-BE49-F238E27FC236}">
                    <a16:creationId xmlns:a16="http://schemas.microsoft.com/office/drawing/2014/main" id="{E42F6673-D198-2E15-DBC5-376A67753817}"/>
                  </a:ext>
                </a:extLst>
              </p14:cNvPr>
              <p14:cNvContentPartPr/>
              <p14:nvPr/>
            </p14:nvContentPartPr>
            <p14:xfrm>
              <a:off x="7832389" y="1617022"/>
              <a:ext cx="856080" cy="1499760"/>
            </p14:xfrm>
          </p:contentPart>
        </mc:Choice>
        <mc:Fallback xmlns="">
          <p:pic>
            <p:nvPicPr>
              <p:cNvPr id="114707" name="Freihand 114706">
                <a:extLst>
                  <a:ext uri="{FF2B5EF4-FFF2-40B4-BE49-F238E27FC236}">
                    <a16:creationId xmlns:a16="http://schemas.microsoft.com/office/drawing/2014/main" id="{E42F6673-D198-2E15-DBC5-376A67753817}"/>
                  </a:ext>
                </a:extLst>
              </p:cNvPr>
              <p:cNvPicPr/>
              <p:nvPr/>
            </p:nvPicPr>
            <p:blipFill>
              <a:blip r:embed="rId8"/>
              <a:stretch>
                <a:fillRect/>
              </a:stretch>
            </p:blipFill>
            <p:spPr>
              <a:xfrm>
                <a:off x="7823389" y="1608382"/>
                <a:ext cx="873720" cy="1517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4763" name="Freihand 114762">
                <a:extLst>
                  <a:ext uri="{FF2B5EF4-FFF2-40B4-BE49-F238E27FC236}">
                    <a16:creationId xmlns:a16="http://schemas.microsoft.com/office/drawing/2014/main" id="{8E347940-824A-DB36-7D80-E2BE28AF9447}"/>
                  </a:ext>
                </a:extLst>
              </p14:cNvPr>
              <p14:cNvContentPartPr/>
              <p14:nvPr/>
            </p14:nvContentPartPr>
            <p14:xfrm>
              <a:off x="2194069" y="93862"/>
              <a:ext cx="2612880" cy="1448280"/>
            </p14:xfrm>
          </p:contentPart>
        </mc:Choice>
        <mc:Fallback xmlns="">
          <p:pic>
            <p:nvPicPr>
              <p:cNvPr id="114763" name="Freihand 114762">
                <a:extLst>
                  <a:ext uri="{FF2B5EF4-FFF2-40B4-BE49-F238E27FC236}">
                    <a16:creationId xmlns:a16="http://schemas.microsoft.com/office/drawing/2014/main" id="{8E347940-824A-DB36-7D80-E2BE28AF9447}"/>
                  </a:ext>
                </a:extLst>
              </p:cNvPr>
              <p:cNvPicPr/>
              <p:nvPr/>
            </p:nvPicPr>
            <p:blipFill>
              <a:blip r:embed="rId10"/>
              <a:stretch>
                <a:fillRect/>
              </a:stretch>
            </p:blipFill>
            <p:spPr>
              <a:xfrm>
                <a:off x="2185429" y="85222"/>
                <a:ext cx="2630520" cy="146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4765" name="Freihand 114764">
                <a:extLst>
                  <a:ext uri="{FF2B5EF4-FFF2-40B4-BE49-F238E27FC236}">
                    <a16:creationId xmlns:a16="http://schemas.microsoft.com/office/drawing/2014/main" id="{3B074DA7-0C27-F04A-E941-EA5A7A6230A6}"/>
                  </a:ext>
                </a:extLst>
              </p14:cNvPr>
              <p14:cNvContentPartPr/>
              <p14:nvPr/>
            </p14:nvContentPartPr>
            <p14:xfrm>
              <a:off x="4856269" y="3718342"/>
              <a:ext cx="2540160" cy="956160"/>
            </p14:xfrm>
          </p:contentPart>
        </mc:Choice>
        <mc:Fallback xmlns="">
          <p:pic>
            <p:nvPicPr>
              <p:cNvPr id="114765" name="Freihand 114764">
                <a:extLst>
                  <a:ext uri="{FF2B5EF4-FFF2-40B4-BE49-F238E27FC236}">
                    <a16:creationId xmlns:a16="http://schemas.microsoft.com/office/drawing/2014/main" id="{3B074DA7-0C27-F04A-E941-EA5A7A6230A6}"/>
                  </a:ext>
                </a:extLst>
              </p:cNvPr>
              <p:cNvPicPr/>
              <p:nvPr/>
            </p:nvPicPr>
            <p:blipFill>
              <a:blip r:embed="rId12"/>
              <a:stretch>
                <a:fillRect/>
              </a:stretch>
            </p:blipFill>
            <p:spPr>
              <a:xfrm>
                <a:off x="4847629" y="3709702"/>
                <a:ext cx="2557800" cy="973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4767" name="Freihand 114766">
                <a:extLst>
                  <a:ext uri="{FF2B5EF4-FFF2-40B4-BE49-F238E27FC236}">
                    <a16:creationId xmlns:a16="http://schemas.microsoft.com/office/drawing/2014/main" id="{71CBBD78-13F2-EE20-82D5-B31A95845215}"/>
                  </a:ext>
                </a:extLst>
              </p14:cNvPr>
              <p14:cNvContentPartPr/>
              <p14:nvPr/>
            </p14:nvContentPartPr>
            <p14:xfrm>
              <a:off x="776749" y="1271782"/>
              <a:ext cx="8634960" cy="4509720"/>
            </p14:xfrm>
          </p:contentPart>
        </mc:Choice>
        <mc:Fallback xmlns="">
          <p:pic>
            <p:nvPicPr>
              <p:cNvPr id="114767" name="Freihand 114766">
                <a:extLst>
                  <a:ext uri="{FF2B5EF4-FFF2-40B4-BE49-F238E27FC236}">
                    <a16:creationId xmlns:a16="http://schemas.microsoft.com/office/drawing/2014/main" id="{71CBBD78-13F2-EE20-82D5-B31A95845215}"/>
                  </a:ext>
                </a:extLst>
              </p:cNvPr>
              <p:cNvPicPr/>
              <p:nvPr/>
            </p:nvPicPr>
            <p:blipFill>
              <a:blip r:embed="rId14"/>
              <a:stretch>
                <a:fillRect/>
              </a:stretch>
            </p:blipFill>
            <p:spPr>
              <a:xfrm>
                <a:off x="767749" y="1263142"/>
                <a:ext cx="8652600" cy="4527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4789" name="Freihand 114788">
                <a:extLst>
                  <a:ext uri="{FF2B5EF4-FFF2-40B4-BE49-F238E27FC236}">
                    <a16:creationId xmlns:a16="http://schemas.microsoft.com/office/drawing/2014/main" id="{5C065991-75B0-AEA3-271A-1D2C5E57BFC5}"/>
                  </a:ext>
                </a:extLst>
              </p14:cNvPr>
              <p14:cNvContentPartPr/>
              <p14:nvPr/>
            </p14:nvContentPartPr>
            <p14:xfrm>
              <a:off x="2211349" y="2931742"/>
              <a:ext cx="668880" cy="872640"/>
            </p14:xfrm>
          </p:contentPart>
        </mc:Choice>
        <mc:Fallback xmlns="">
          <p:pic>
            <p:nvPicPr>
              <p:cNvPr id="114789" name="Freihand 114788">
                <a:extLst>
                  <a:ext uri="{FF2B5EF4-FFF2-40B4-BE49-F238E27FC236}">
                    <a16:creationId xmlns:a16="http://schemas.microsoft.com/office/drawing/2014/main" id="{5C065991-75B0-AEA3-271A-1D2C5E57BFC5}"/>
                  </a:ext>
                </a:extLst>
              </p:cNvPr>
              <p:cNvPicPr/>
              <p:nvPr/>
            </p:nvPicPr>
            <p:blipFill>
              <a:blip r:embed="rId16"/>
              <a:stretch>
                <a:fillRect/>
              </a:stretch>
            </p:blipFill>
            <p:spPr>
              <a:xfrm>
                <a:off x="2202709" y="2923102"/>
                <a:ext cx="686520" cy="890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4791" name="Freihand 114790">
                <a:extLst>
                  <a:ext uri="{FF2B5EF4-FFF2-40B4-BE49-F238E27FC236}">
                    <a16:creationId xmlns:a16="http://schemas.microsoft.com/office/drawing/2014/main" id="{17AE5B02-3539-D6BF-F1BA-07A9F431C4D0}"/>
                  </a:ext>
                </a:extLst>
              </p14:cNvPr>
              <p14:cNvContentPartPr/>
              <p14:nvPr/>
            </p14:nvContentPartPr>
            <p14:xfrm>
              <a:off x="6508309" y="3981502"/>
              <a:ext cx="1304280" cy="906480"/>
            </p14:xfrm>
          </p:contentPart>
        </mc:Choice>
        <mc:Fallback xmlns="">
          <p:pic>
            <p:nvPicPr>
              <p:cNvPr id="114791" name="Freihand 114790">
                <a:extLst>
                  <a:ext uri="{FF2B5EF4-FFF2-40B4-BE49-F238E27FC236}">
                    <a16:creationId xmlns:a16="http://schemas.microsoft.com/office/drawing/2014/main" id="{17AE5B02-3539-D6BF-F1BA-07A9F431C4D0}"/>
                  </a:ext>
                </a:extLst>
              </p:cNvPr>
              <p:cNvPicPr/>
              <p:nvPr/>
            </p:nvPicPr>
            <p:blipFill>
              <a:blip r:embed="rId18"/>
              <a:stretch>
                <a:fillRect/>
              </a:stretch>
            </p:blipFill>
            <p:spPr>
              <a:xfrm>
                <a:off x="6499669" y="3972502"/>
                <a:ext cx="1321920" cy="924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4800" name="Freihand 114799">
                <a:extLst>
                  <a:ext uri="{FF2B5EF4-FFF2-40B4-BE49-F238E27FC236}">
                    <a16:creationId xmlns:a16="http://schemas.microsoft.com/office/drawing/2014/main" id="{4A7A1114-F637-14C6-031A-A161C698E9EC}"/>
                  </a:ext>
                </a:extLst>
              </p14:cNvPr>
              <p14:cNvContentPartPr/>
              <p14:nvPr/>
            </p14:nvContentPartPr>
            <p14:xfrm>
              <a:off x="8586589" y="671662"/>
              <a:ext cx="2836080" cy="1735200"/>
            </p14:xfrm>
          </p:contentPart>
        </mc:Choice>
        <mc:Fallback xmlns="">
          <p:pic>
            <p:nvPicPr>
              <p:cNvPr id="114800" name="Freihand 114799">
                <a:extLst>
                  <a:ext uri="{FF2B5EF4-FFF2-40B4-BE49-F238E27FC236}">
                    <a16:creationId xmlns:a16="http://schemas.microsoft.com/office/drawing/2014/main" id="{4A7A1114-F637-14C6-031A-A161C698E9EC}"/>
                  </a:ext>
                </a:extLst>
              </p:cNvPr>
              <p:cNvPicPr/>
              <p:nvPr/>
            </p:nvPicPr>
            <p:blipFill>
              <a:blip r:embed="rId20"/>
              <a:stretch>
                <a:fillRect/>
              </a:stretch>
            </p:blipFill>
            <p:spPr>
              <a:xfrm>
                <a:off x="8577949" y="663022"/>
                <a:ext cx="2853720" cy="1752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4806" name="Freihand 114805">
                <a:extLst>
                  <a:ext uri="{FF2B5EF4-FFF2-40B4-BE49-F238E27FC236}">
                    <a16:creationId xmlns:a16="http://schemas.microsoft.com/office/drawing/2014/main" id="{8C6B7441-1570-AD4B-A47B-D8DF973165B2}"/>
                  </a:ext>
                </a:extLst>
              </p14:cNvPr>
              <p14:cNvContentPartPr/>
              <p14:nvPr/>
            </p14:nvContentPartPr>
            <p14:xfrm>
              <a:off x="1864309" y="2594422"/>
              <a:ext cx="1331640" cy="1166040"/>
            </p14:xfrm>
          </p:contentPart>
        </mc:Choice>
        <mc:Fallback xmlns="">
          <p:pic>
            <p:nvPicPr>
              <p:cNvPr id="114806" name="Freihand 114805">
                <a:extLst>
                  <a:ext uri="{FF2B5EF4-FFF2-40B4-BE49-F238E27FC236}">
                    <a16:creationId xmlns:a16="http://schemas.microsoft.com/office/drawing/2014/main" id="{8C6B7441-1570-AD4B-A47B-D8DF973165B2}"/>
                  </a:ext>
                </a:extLst>
              </p:cNvPr>
              <p:cNvPicPr/>
              <p:nvPr/>
            </p:nvPicPr>
            <p:blipFill>
              <a:blip r:embed="rId22"/>
              <a:stretch>
                <a:fillRect/>
              </a:stretch>
            </p:blipFill>
            <p:spPr>
              <a:xfrm>
                <a:off x="1855309" y="2585422"/>
                <a:ext cx="1349280" cy="118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4808" name="Freihand 114807">
                <a:extLst>
                  <a:ext uri="{FF2B5EF4-FFF2-40B4-BE49-F238E27FC236}">
                    <a16:creationId xmlns:a16="http://schemas.microsoft.com/office/drawing/2014/main" id="{BAC5B552-A20D-E356-5577-AB95A0142691}"/>
                  </a:ext>
                </a:extLst>
              </p14:cNvPr>
              <p14:cNvContentPartPr/>
              <p14:nvPr/>
            </p14:nvContentPartPr>
            <p14:xfrm>
              <a:off x="1911109" y="2686942"/>
              <a:ext cx="1281960" cy="1157760"/>
            </p14:xfrm>
          </p:contentPart>
        </mc:Choice>
        <mc:Fallback xmlns="">
          <p:pic>
            <p:nvPicPr>
              <p:cNvPr id="114808" name="Freihand 114807">
                <a:extLst>
                  <a:ext uri="{FF2B5EF4-FFF2-40B4-BE49-F238E27FC236}">
                    <a16:creationId xmlns:a16="http://schemas.microsoft.com/office/drawing/2014/main" id="{BAC5B552-A20D-E356-5577-AB95A0142691}"/>
                  </a:ext>
                </a:extLst>
              </p:cNvPr>
              <p:cNvPicPr/>
              <p:nvPr/>
            </p:nvPicPr>
            <p:blipFill>
              <a:blip r:embed="rId24"/>
              <a:stretch>
                <a:fillRect/>
              </a:stretch>
            </p:blipFill>
            <p:spPr>
              <a:xfrm>
                <a:off x="1902109" y="2678302"/>
                <a:ext cx="1299600" cy="1175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4813" name="Freihand 114812">
                <a:extLst>
                  <a:ext uri="{FF2B5EF4-FFF2-40B4-BE49-F238E27FC236}">
                    <a16:creationId xmlns:a16="http://schemas.microsoft.com/office/drawing/2014/main" id="{BD9AA9DE-57C7-D4E7-E689-211F08DEB515}"/>
                  </a:ext>
                </a:extLst>
              </p14:cNvPr>
              <p14:cNvContentPartPr/>
              <p14:nvPr/>
            </p14:nvContentPartPr>
            <p14:xfrm>
              <a:off x="1948549" y="2902582"/>
              <a:ext cx="1166040" cy="1630440"/>
            </p14:xfrm>
          </p:contentPart>
        </mc:Choice>
        <mc:Fallback xmlns="">
          <p:pic>
            <p:nvPicPr>
              <p:cNvPr id="114813" name="Freihand 114812">
                <a:extLst>
                  <a:ext uri="{FF2B5EF4-FFF2-40B4-BE49-F238E27FC236}">
                    <a16:creationId xmlns:a16="http://schemas.microsoft.com/office/drawing/2014/main" id="{BD9AA9DE-57C7-D4E7-E689-211F08DEB515}"/>
                  </a:ext>
                </a:extLst>
              </p:cNvPr>
              <p:cNvPicPr/>
              <p:nvPr/>
            </p:nvPicPr>
            <p:blipFill>
              <a:blip r:embed="rId26"/>
              <a:stretch>
                <a:fillRect/>
              </a:stretch>
            </p:blipFill>
            <p:spPr>
              <a:xfrm>
                <a:off x="1939549" y="2893582"/>
                <a:ext cx="1183680" cy="1648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4820" name="Freihand 114819">
                <a:extLst>
                  <a:ext uri="{FF2B5EF4-FFF2-40B4-BE49-F238E27FC236}">
                    <a16:creationId xmlns:a16="http://schemas.microsoft.com/office/drawing/2014/main" id="{B63EE138-86D3-AFEC-EE6E-8428F039F627}"/>
                  </a:ext>
                </a:extLst>
              </p14:cNvPr>
              <p14:cNvContentPartPr/>
              <p14:nvPr/>
            </p14:nvContentPartPr>
            <p14:xfrm>
              <a:off x="6532789" y="4046302"/>
              <a:ext cx="1130400" cy="851760"/>
            </p14:xfrm>
          </p:contentPart>
        </mc:Choice>
        <mc:Fallback xmlns="">
          <p:pic>
            <p:nvPicPr>
              <p:cNvPr id="114820" name="Freihand 114819">
                <a:extLst>
                  <a:ext uri="{FF2B5EF4-FFF2-40B4-BE49-F238E27FC236}">
                    <a16:creationId xmlns:a16="http://schemas.microsoft.com/office/drawing/2014/main" id="{B63EE138-86D3-AFEC-EE6E-8428F039F627}"/>
                  </a:ext>
                </a:extLst>
              </p:cNvPr>
              <p:cNvPicPr/>
              <p:nvPr/>
            </p:nvPicPr>
            <p:blipFill>
              <a:blip r:embed="rId28"/>
              <a:stretch>
                <a:fillRect/>
              </a:stretch>
            </p:blipFill>
            <p:spPr>
              <a:xfrm>
                <a:off x="6524149" y="4037302"/>
                <a:ext cx="1148040" cy="869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4822" name="Freihand 114821">
                <a:extLst>
                  <a:ext uri="{FF2B5EF4-FFF2-40B4-BE49-F238E27FC236}">
                    <a16:creationId xmlns:a16="http://schemas.microsoft.com/office/drawing/2014/main" id="{85729E87-F168-BC9E-F49F-C9E810E7904E}"/>
                  </a:ext>
                </a:extLst>
              </p14:cNvPr>
              <p14:cNvContentPartPr/>
              <p14:nvPr/>
            </p14:nvContentPartPr>
            <p14:xfrm>
              <a:off x="6622069" y="4018582"/>
              <a:ext cx="1186560" cy="868680"/>
            </p14:xfrm>
          </p:contentPart>
        </mc:Choice>
        <mc:Fallback xmlns="">
          <p:pic>
            <p:nvPicPr>
              <p:cNvPr id="114822" name="Freihand 114821">
                <a:extLst>
                  <a:ext uri="{FF2B5EF4-FFF2-40B4-BE49-F238E27FC236}">
                    <a16:creationId xmlns:a16="http://schemas.microsoft.com/office/drawing/2014/main" id="{85729E87-F168-BC9E-F49F-C9E810E7904E}"/>
                  </a:ext>
                </a:extLst>
              </p:cNvPr>
              <p:cNvPicPr/>
              <p:nvPr/>
            </p:nvPicPr>
            <p:blipFill>
              <a:blip r:embed="rId30"/>
              <a:stretch>
                <a:fillRect/>
              </a:stretch>
            </p:blipFill>
            <p:spPr>
              <a:xfrm>
                <a:off x="6613069" y="4009582"/>
                <a:ext cx="1204200" cy="886320"/>
              </a:xfrm>
              <a:prstGeom prst="rect">
                <a:avLst/>
              </a:prstGeom>
            </p:spPr>
          </p:pic>
        </mc:Fallback>
      </mc:AlternateContent>
      <p:grpSp>
        <p:nvGrpSpPr>
          <p:cNvPr id="114826" name="Gruppieren 114825">
            <a:extLst>
              <a:ext uri="{FF2B5EF4-FFF2-40B4-BE49-F238E27FC236}">
                <a16:creationId xmlns:a16="http://schemas.microsoft.com/office/drawing/2014/main" id="{5E142410-9EA5-681E-0257-4449E847DCC2}"/>
              </a:ext>
            </a:extLst>
          </p:cNvPr>
          <p:cNvGrpSpPr/>
          <p:nvPr/>
        </p:nvGrpSpPr>
        <p:grpSpPr>
          <a:xfrm>
            <a:off x="283189" y="95662"/>
            <a:ext cx="11344320" cy="6354720"/>
            <a:chOff x="283189" y="95662"/>
            <a:chExt cx="11344320" cy="6354720"/>
          </a:xfrm>
        </p:grpSpPr>
        <mc:AlternateContent xmlns:mc="http://schemas.openxmlformats.org/markup-compatibility/2006" xmlns:p14="http://schemas.microsoft.com/office/powerpoint/2010/main">
          <mc:Choice Requires="p14">
            <p:contentPart p14:bwMode="auto" r:id="rId31">
              <p14:nvContentPartPr>
                <p14:cNvPr id="114695" name="Freihand 114694">
                  <a:extLst>
                    <a:ext uri="{FF2B5EF4-FFF2-40B4-BE49-F238E27FC236}">
                      <a16:creationId xmlns:a16="http://schemas.microsoft.com/office/drawing/2014/main" id="{EADFE7CC-1721-AF72-1278-A26883D62612}"/>
                    </a:ext>
                  </a:extLst>
                </p14:cNvPr>
                <p14:cNvContentPartPr/>
                <p14:nvPr/>
              </p14:nvContentPartPr>
              <p14:xfrm>
                <a:off x="9024709" y="620182"/>
                <a:ext cx="2602800" cy="1580760"/>
              </p14:xfrm>
            </p:contentPart>
          </mc:Choice>
          <mc:Fallback xmlns="">
            <p:pic>
              <p:nvPicPr>
                <p:cNvPr id="114695" name="Freihand 114694">
                  <a:extLst>
                    <a:ext uri="{FF2B5EF4-FFF2-40B4-BE49-F238E27FC236}">
                      <a16:creationId xmlns:a16="http://schemas.microsoft.com/office/drawing/2014/main" id="{EADFE7CC-1721-AF72-1278-A26883D62612}"/>
                    </a:ext>
                  </a:extLst>
                </p:cNvPr>
                <p:cNvPicPr/>
                <p:nvPr/>
              </p:nvPicPr>
              <p:blipFill>
                <a:blip r:embed="rId32"/>
                <a:stretch>
                  <a:fillRect/>
                </a:stretch>
              </p:blipFill>
              <p:spPr>
                <a:xfrm>
                  <a:off x="9016069" y="611542"/>
                  <a:ext cx="2620440" cy="1598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Freihand 40">
                  <a:extLst>
                    <a:ext uri="{FF2B5EF4-FFF2-40B4-BE49-F238E27FC236}">
                      <a16:creationId xmlns:a16="http://schemas.microsoft.com/office/drawing/2014/main" id="{6BF1B227-5D9A-0A14-BDDD-7C449C76A7E4}"/>
                    </a:ext>
                  </a:extLst>
                </p14:cNvPr>
                <p14:cNvContentPartPr/>
                <p14:nvPr/>
              </p14:nvContentPartPr>
              <p14:xfrm>
                <a:off x="4086589" y="2619622"/>
                <a:ext cx="148320" cy="543240"/>
              </p14:xfrm>
            </p:contentPart>
          </mc:Choice>
          <mc:Fallback xmlns="">
            <p:pic>
              <p:nvPicPr>
                <p:cNvPr id="41" name="Freihand 40">
                  <a:extLst>
                    <a:ext uri="{FF2B5EF4-FFF2-40B4-BE49-F238E27FC236}">
                      <a16:creationId xmlns:a16="http://schemas.microsoft.com/office/drawing/2014/main" id="{6BF1B227-5D9A-0A14-BDDD-7C449C76A7E4}"/>
                    </a:ext>
                  </a:extLst>
                </p:cNvPr>
                <p:cNvPicPr/>
                <p:nvPr/>
              </p:nvPicPr>
              <p:blipFill>
                <a:blip r:embed="rId34"/>
                <a:stretch>
                  <a:fillRect/>
                </a:stretch>
              </p:blipFill>
              <p:spPr>
                <a:xfrm>
                  <a:off x="4077949" y="2610982"/>
                  <a:ext cx="16596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2" name="Freihand 41">
                  <a:extLst>
                    <a:ext uri="{FF2B5EF4-FFF2-40B4-BE49-F238E27FC236}">
                      <a16:creationId xmlns:a16="http://schemas.microsoft.com/office/drawing/2014/main" id="{4DCFFA5B-6E58-00E3-F8EC-B1B5C4F5F2FC}"/>
                    </a:ext>
                  </a:extLst>
                </p14:cNvPr>
                <p14:cNvContentPartPr/>
                <p14:nvPr/>
              </p14:nvContentPartPr>
              <p14:xfrm>
                <a:off x="4012789" y="3024982"/>
                <a:ext cx="240840" cy="337680"/>
              </p14:xfrm>
            </p:contentPart>
          </mc:Choice>
          <mc:Fallback xmlns="">
            <p:pic>
              <p:nvPicPr>
                <p:cNvPr id="42" name="Freihand 41">
                  <a:extLst>
                    <a:ext uri="{FF2B5EF4-FFF2-40B4-BE49-F238E27FC236}">
                      <a16:creationId xmlns:a16="http://schemas.microsoft.com/office/drawing/2014/main" id="{4DCFFA5B-6E58-00E3-F8EC-B1B5C4F5F2FC}"/>
                    </a:ext>
                  </a:extLst>
                </p:cNvPr>
                <p:cNvPicPr/>
                <p:nvPr/>
              </p:nvPicPr>
              <p:blipFill>
                <a:blip r:embed="rId36"/>
                <a:stretch>
                  <a:fillRect/>
                </a:stretch>
              </p:blipFill>
              <p:spPr>
                <a:xfrm>
                  <a:off x="4004149" y="3016342"/>
                  <a:ext cx="2584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3" name="Freihand 42">
                  <a:extLst>
                    <a:ext uri="{FF2B5EF4-FFF2-40B4-BE49-F238E27FC236}">
                      <a16:creationId xmlns:a16="http://schemas.microsoft.com/office/drawing/2014/main" id="{0BDEB1AD-0E0C-6C45-4A55-36EB70E60D91}"/>
                    </a:ext>
                  </a:extLst>
                </p14:cNvPr>
                <p14:cNvContentPartPr/>
                <p14:nvPr/>
              </p14:nvContentPartPr>
              <p14:xfrm>
                <a:off x="3918469" y="2047222"/>
                <a:ext cx="196920" cy="335880"/>
              </p14:xfrm>
            </p:contentPart>
          </mc:Choice>
          <mc:Fallback xmlns="">
            <p:pic>
              <p:nvPicPr>
                <p:cNvPr id="43" name="Freihand 42">
                  <a:extLst>
                    <a:ext uri="{FF2B5EF4-FFF2-40B4-BE49-F238E27FC236}">
                      <a16:creationId xmlns:a16="http://schemas.microsoft.com/office/drawing/2014/main" id="{0BDEB1AD-0E0C-6C45-4A55-36EB70E60D91}"/>
                    </a:ext>
                  </a:extLst>
                </p:cNvPr>
                <p:cNvPicPr/>
                <p:nvPr/>
              </p:nvPicPr>
              <p:blipFill>
                <a:blip r:embed="rId38"/>
                <a:stretch>
                  <a:fillRect/>
                </a:stretch>
              </p:blipFill>
              <p:spPr>
                <a:xfrm>
                  <a:off x="3909469" y="2038222"/>
                  <a:ext cx="2145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4" name="Freihand 43">
                  <a:extLst>
                    <a:ext uri="{FF2B5EF4-FFF2-40B4-BE49-F238E27FC236}">
                      <a16:creationId xmlns:a16="http://schemas.microsoft.com/office/drawing/2014/main" id="{436A4ECB-5EB4-5F5A-D037-7A6FADA0BD8C}"/>
                    </a:ext>
                  </a:extLst>
                </p14:cNvPr>
                <p14:cNvContentPartPr/>
                <p14:nvPr/>
              </p14:nvContentPartPr>
              <p14:xfrm>
                <a:off x="4139509" y="2069542"/>
                <a:ext cx="177480" cy="197640"/>
              </p14:xfrm>
            </p:contentPart>
          </mc:Choice>
          <mc:Fallback xmlns="">
            <p:pic>
              <p:nvPicPr>
                <p:cNvPr id="44" name="Freihand 43">
                  <a:extLst>
                    <a:ext uri="{FF2B5EF4-FFF2-40B4-BE49-F238E27FC236}">
                      <a16:creationId xmlns:a16="http://schemas.microsoft.com/office/drawing/2014/main" id="{436A4ECB-5EB4-5F5A-D037-7A6FADA0BD8C}"/>
                    </a:ext>
                  </a:extLst>
                </p:cNvPr>
                <p:cNvPicPr/>
                <p:nvPr/>
              </p:nvPicPr>
              <p:blipFill>
                <a:blip r:embed="rId40"/>
                <a:stretch>
                  <a:fillRect/>
                </a:stretch>
              </p:blipFill>
              <p:spPr>
                <a:xfrm>
                  <a:off x="4130869" y="2060902"/>
                  <a:ext cx="195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Freihand 44">
                  <a:extLst>
                    <a:ext uri="{FF2B5EF4-FFF2-40B4-BE49-F238E27FC236}">
                      <a16:creationId xmlns:a16="http://schemas.microsoft.com/office/drawing/2014/main" id="{02A0664D-82CE-A10C-059E-7BF63E3EB987}"/>
                    </a:ext>
                  </a:extLst>
                </p14:cNvPr>
                <p14:cNvContentPartPr/>
                <p14:nvPr/>
              </p14:nvContentPartPr>
              <p14:xfrm>
                <a:off x="4307989" y="1879102"/>
                <a:ext cx="156240" cy="234000"/>
              </p14:xfrm>
            </p:contentPart>
          </mc:Choice>
          <mc:Fallback xmlns="">
            <p:pic>
              <p:nvPicPr>
                <p:cNvPr id="45" name="Freihand 44">
                  <a:extLst>
                    <a:ext uri="{FF2B5EF4-FFF2-40B4-BE49-F238E27FC236}">
                      <a16:creationId xmlns:a16="http://schemas.microsoft.com/office/drawing/2014/main" id="{02A0664D-82CE-A10C-059E-7BF63E3EB987}"/>
                    </a:ext>
                  </a:extLst>
                </p:cNvPr>
                <p:cNvPicPr/>
                <p:nvPr/>
              </p:nvPicPr>
              <p:blipFill>
                <a:blip r:embed="rId42"/>
                <a:stretch>
                  <a:fillRect/>
                </a:stretch>
              </p:blipFill>
              <p:spPr>
                <a:xfrm>
                  <a:off x="4298989" y="1870462"/>
                  <a:ext cx="1738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Freihand 45">
                  <a:extLst>
                    <a:ext uri="{FF2B5EF4-FFF2-40B4-BE49-F238E27FC236}">
                      <a16:creationId xmlns:a16="http://schemas.microsoft.com/office/drawing/2014/main" id="{CFC38B60-0C96-F821-756D-D55C5A7C66BD}"/>
                    </a:ext>
                  </a:extLst>
                </p14:cNvPr>
                <p14:cNvContentPartPr/>
                <p14:nvPr/>
              </p14:nvContentPartPr>
              <p14:xfrm>
                <a:off x="4474669" y="1889542"/>
                <a:ext cx="304200" cy="178560"/>
              </p14:xfrm>
            </p:contentPart>
          </mc:Choice>
          <mc:Fallback xmlns="">
            <p:pic>
              <p:nvPicPr>
                <p:cNvPr id="46" name="Freihand 45">
                  <a:extLst>
                    <a:ext uri="{FF2B5EF4-FFF2-40B4-BE49-F238E27FC236}">
                      <a16:creationId xmlns:a16="http://schemas.microsoft.com/office/drawing/2014/main" id="{CFC38B60-0C96-F821-756D-D55C5A7C66BD}"/>
                    </a:ext>
                  </a:extLst>
                </p:cNvPr>
                <p:cNvPicPr/>
                <p:nvPr/>
              </p:nvPicPr>
              <p:blipFill>
                <a:blip r:embed="rId44"/>
                <a:stretch>
                  <a:fillRect/>
                </a:stretch>
              </p:blipFill>
              <p:spPr>
                <a:xfrm>
                  <a:off x="4466029" y="1880902"/>
                  <a:ext cx="321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Freihand 46">
                  <a:extLst>
                    <a:ext uri="{FF2B5EF4-FFF2-40B4-BE49-F238E27FC236}">
                      <a16:creationId xmlns:a16="http://schemas.microsoft.com/office/drawing/2014/main" id="{4CC80BED-33AF-4918-6D3E-45B89D428976}"/>
                    </a:ext>
                  </a:extLst>
                </p14:cNvPr>
                <p14:cNvContentPartPr/>
                <p14:nvPr/>
              </p14:nvContentPartPr>
              <p14:xfrm>
                <a:off x="4758709" y="1624942"/>
                <a:ext cx="383400" cy="282960"/>
              </p14:xfrm>
            </p:contentPart>
          </mc:Choice>
          <mc:Fallback xmlns="">
            <p:pic>
              <p:nvPicPr>
                <p:cNvPr id="47" name="Freihand 46">
                  <a:extLst>
                    <a:ext uri="{FF2B5EF4-FFF2-40B4-BE49-F238E27FC236}">
                      <a16:creationId xmlns:a16="http://schemas.microsoft.com/office/drawing/2014/main" id="{4CC80BED-33AF-4918-6D3E-45B89D428976}"/>
                    </a:ext>
                  </a:extLst>
                </p:cNvPr>
                <p:cNvPicPr/>
                <p:nvPr/>
              </p:nvPicPr>
              <p:blipFill>
                <a:blip r:embed="rId46"/>
                <a:stretch>
                  <a:fillRect/>
                </a:stretch>
              </p:blipFill>
              <p:spPr>
                <a:xfrm>
                  <a:off x="4750069" y="1616302"/>
                  <a:ext cx="4010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Freihand 47">
                  <a:extLst>
                    <a:ext uri="{FF2B5EF4-FFF2-40B4-BE49-F238E27FC236}">
                      <a16:creationId xmlns:a16="http://schemas.microsoft.com/office/drawing/2014/main" id="{E04767EC-A311-793B-E093-9B65CEE6B59C}"/>
                    </a:ext>
                  </a:extLst>
                </p14:cNvPr>
                <p14:cNvContentPartPr/>
                <p14:nvPr/>
              </p14:nvContentPartPr>
              <p14:xfrm>
                <a:off x="5073349" y="1530262"/>
                <a:ext cx="63720" cy="57240"/>
              </p14:xfrm>
            </p:contentPart>
          </mc:Choice>
          <mc:Fallback xmlns="">
            <p:pic>
              <p:nvPicPr>
                <p:cNvPr id="48" name="Freihand 47">
                  <a:extLst>
                    <a:ext uri="{FF2B5EF4-FFF2-40B4-BE49-F238E27FC236}">
                      <a16:creationId xmlns:a16="http://schemas.microsoft.com/office/drawing/2014/main" id="{E04767EC-A311-793B-E093-9B65CEE6B59C}"/>
                    </a:ext>
                  </a:extLst>
                </p:cNvPr>
                <p:cNvPicPr/>
                <p:nvPr/>
              </p:nvPicPr>
              <p:blipFill>
                <a:blip r:embed="rId48"/>
                <a:stretch>
                  <a:fillRect/>
                </a:stretch>
              </p:blipFill>
              <p:spPr>
                <a:xfrm>
                  <a:off x="5064349" y="1521622"/>
                  <a:ext cx="81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Freihand 48">
                  <a:extLst>
                    <a:ext uri="{FF2B5EF4-FFF2-40B4-BE49-F238E27FC236}">
                      <a16:creationId xmlns:a16="http://schemas.microsoft.com/office/drawing/2014/main" id="{0D4E4E2B-451A-9FFF-5289-35EC3419534E}"/>
                    </a:ext>
                  </a:extLst>
                </p14:cNvPr>
                <p14:cNvContentPartPr/>
                <p14:nvPr/>
              </p14:nvContentPartPr>
              <p14:xfrm>
                <a:off x="5179909" y="1427662"/>
                <a:ext cx="138240" cy="246960"/>
              </p14:xfrm>
            </p:contentPart>
          </mc:Choice>
          <mc:Fallback xmlns="">
            <p:pic>
              <p:nvPicPr>
                <p:cNvPr id="49" name="Freihand 48">
                  <a:extLst>
                    <a:ext uri="{FF2B5EF4-FFF2-40B4-BE49-F238E27FC236}">
                      <a16:creationId xmlns:a16="http://schemas.microsoft.com/office/drawing/2014/main" id="{0D4E4E2B-451A-9FFF-5289-35EC3419534E}"/>
                    </a:ext>
                  </a:extLst>
                </p:cNvPr>
                <p:cNvPicPr/>
                <p:nvPr/>
              </p:nvPicPr>
              <p:blipFill>
                <a:blip r:embed="rId50"/>
                <a:stretch>
                  <a:fillRect/>
                </a:stretch>
              </p:blipFill>
              <p:spPr>
                <a:xfrm>
                  <a:off x="5170909" y="1419022"/>
                  <a:ext cx="1558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Freihand 49">
                  <a:extLst>
                    <a:ext uri="{FF2B5EF4-FFF2-40B4-BE49-F238E27FC236}">
                      <a16:creationId xmlns:a16="http://schemas.microsoft.com/office/drawing/2014/main" id="{1E264052-6941-FA64-6E22-6A2DC7DFACAD}"/>
                    </a:ext>
                  </a:extLst>
                </p14:cNvPr>
                <p14:cNvContentPartPr/>
                <p14:nvPr/>
              </p14:nvContentPartPr>
              <p14:xfrm>
                <a:off x="4609309" y="1466902"/>
                <a:ext cx="898200" cy="290880"/>
              </p14:xfrm>
            </p:contentPart>
          </mc:Choice>
          <mc:Fallback xmlns="">
            <p:pic>
              <p:nvPicPr>
                <p:cNvPr id="50" name="Freihand 49">
                  <a:extLst>
                    <a:ext uri="{FF2B5EF4-FFF2-40B4-BE49-F238E27FC236}">
                      <a16:creationId xmlns:a16="http://schemas.microsoft.com/office/drawing/2014/main" id="{1E264052-6941-FA64-6E22-6A2DC7DFACAD}"/>
                    </a:ext>
                  </a:extLst>
                </p:cNvPr>
                <p:cNvPicPr/>
                <p:nvPr/>
              </p:nvPicPr>
              <p:blipFill>
                <a:blip r:embed="rId52"/>
                <a:stretch>
                  <a:fillRect/>
                </a:stretch>
              </p:blipFill>
              <p:spPr>
                <a:xfrm>
                  <a:off x="4600309" y="1458262"/>
                  <a:ext cx="9158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 name="Freihand 50">
                  <a:extLst>
                    <a:ext uri="{FF2B5EF4-FFF2-40B4-BE49-F238E27FC236}">
                      <a16:creationId xmlns:a16="http://schemas.microsoft.com/office/drawing/2014/main" id="{EA317ED5-A442-E159-13CD-5A2D91158C93}"/>
                    </a:ext>
                  </a:extLst>
                </p14:cNvPr>
                <p14:cNvContentPartPr/>
                <p14:nvPr/>
              </p14:nvContentPartPr>
              <p14:xfrm>
                <a:off x="5642869" y="1227862"/>
                <a:ext cx="350640" cy="207360"/>
              </p14:xfrm>
            </p:contentPart>
          </mc:Choice>
          <mc:Fallback xmlns="">
            <p:pic>
              <p:nvPicPr>
                <p:cNvPr id="51" name="Freihand 50">
                  <a:extLst>
                    <a:ext uri="{FF2B5EF4-FFF2-40B4-BE49-F238E27FC236}">
                      <a16:creationId xmlns:a16="http://schemas.microsoft.com/office/drawing/2014/main" id="{EA317ED5-A442-E159-13CD-5A2D91158C93}"/>
                    </a:ext>
                  </a:extLst>
                </p:cNvPr>
                <p:cNvPicPr/>
                <p:nvPr/>
              </p:nvPicPr>
              <p:blipFill>
                <a:blip r:embed="rId54"/>
                <a:stretch>
                  <a:fillRect/>
                </a:stretch>
              </p:blipFill>
              <p:spPr>
                <a:xfrm>
                  <a:off x="5633869" y="1219222"/>
                  <a:ext cx="368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2" name="Freihand 51">
                  <a:extLst>
                    <a:ext uri="{FF2B5EF4-FFF2-40B4-BE49-F238E27FC236}">
                      <a16:creationId xmlns:a16="http://schemas.microsoft.com/office/drawing/2014/main" id="{2DD1E12A-5379-E37C-34FB-40B6893B16E6}"/>
                    </a:ext>
                  </a:extLst>
                </p14:cNvPr>
                <p14:cNvContentPartPr/>
                <p14:nvPr/>
              </p14:nvContentPartPr>
              <p14:xfrm>
                <a:off x="5962189" y="1044982"/>
                <a:ext cx="92160" cy="205560"/>
              </p14:xfrm>
            </p:contentPart>
          </mc:Choice>
          <mc:Fallback xmlns="">
            <p:pic>
              <p:nvPicPr>
                <p:cNvPr id="52" name="Freihand 51">
                  <a:extLst>
                    <a:ext uri="{FF2B5EF4-FFF2-40B4-BE49-F238E27FC236}">
                      <a16:creationId xmlns:a16="http://schemas.microsoft.com/office/drawing/2014/main" id="{2DD1E12A-5379-E37C-34FB-40B6893B16E6}"/>
                    </a:ext>
                  </a:extLst>
                </p:cNvPr>
                <p:cNvPicPr/>
                <p:nvPr/>
              </p:nvPicPr>
              <p:blipFill>
                <a:blip r:embed="rId56"/>
                <a:stretch>
                  <a:fillRect/>
                </a:stretch>
              </p:blipFill>
              <p:spPr>
                <a:xfrm>
                  <a:off x="5953549" y="1035982"/>
                  <a:ext cx="1098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5AD21C5F-001A-89B2-B50A-5E4AEB3BFE7E}"/>
                    </a:ext>
                  </a:extLst>
                </p14:cNvPr>
                <p14:cNvContentPartPr/>
                <p14:nvPr/>
              </p14:nvContentPartPr>
              <p14:xfrm>
                <a:off x="5917189" y="1033462"/>
                <a:ext cx="81720" cy="33480"/>
              </p14:xfrm>
            </p:contentPart>
          </mc:Choice>
          <mc:Fallback xmlns="">
            <p:pic>
              <p:nvPicPr>
                <p:cNvPr id="53" name="Freihand 52">
                  <a:extLst>
                    <a:ext uri="{FF2B5EF4-FFF2-40B4-BE49-F238E27FC236}">
                      <a16:creationId xmlns:a16="http://schemas.microsoft.com/office/drawing/2014/main" id="{5AD21C5F-001A-89B2-B50A-5E4AEB3BFE7E}"/>
                    </a:ext>
                  </a:extLst>
                </p:cNvPr>
                <p:cNvPicPr/>
                <p:nvPr/>
              </p:nvPicPr>
              <p:blipFill>
                <a:blip r:embed="rId58"/>
                <a:stretch>
                  <a:fillRect/>
                </a:stretch>
              </p:blipFill>
              <p:spPr>
                <a:xfrm>
                  <a:off x="5908549" y="1024822"/>
                  <a:ext cx="99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49F9006C-800B-103D-C9CE-70038AD37A00}"/>
                    </a:ext>
                  </a:extLst>
                </p14:cNvPr>
                <p14:cNvContentPartPr/>
                <p14:nvPr/>
              </p14:nvContentPartPr>
              <p14:xfrm>
                <a:off x="6082789" y="1068022"/>
                <a:ext cx="126720" cy="129960"/>
              </p14:xfrm>
            </p:contentPart>
          </mc:Choice>
          <mc:Fallback xmlns="">
            <p:pic>
              <p:nvPicPr>
                <p:cNvPr id="54" name="Freihand 53">
                  <a:extLst>
                    <a:ext uri="{FF2B5EF4-FFF2-40B4-BE49-F238E27FC236}">
                      <a16:creationId xmlns:a16="http://schemas.microsoft.com/office/drawing/2014/main" id="{49F9006C-800B-103D-C9CE-70038AD37A00}"/>
                    </a:ext>
                  </a:extLst>
                </p:cNvPr>
                <p:cNvPicPr/>
                <p:nvPr/>
              </p:nvPicPr>
              <p:blipFill>
                <a:blip r:embed="rId60"/>
                <a:stretch>
                  <a:fillRect/>
                </a:stretch>
              </p:blipFill>
              <p:spPr>
                <a:xfrm>
                  <a:off x="6073789" y="1059382"/>
                  <a:ext cx="144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4F58F06B-00B4-8D7A-3F10-75B95BB1BAA1}"/>
                    </a:ext>
                  </a:extLst>
                </p14:cNvPr>
                <p14:cNvContentPartPr/>
                <p14:nvPr/>
              </p14:nvContentPartPr>
              <p14:xfrm>
                <a:off x="6209149" y="936622"/>
                <a:ext cx="209520" cy="207360"/>
              </p14:xfrm>
            </p:contentPart>
          </mc:Choice>
          <mc:Fallback xmlns="">
            <p:pic>
              <p:nvPicPr>
                <p:cNvPr id="55" name="Freihand 54">
                  <a:extLst>
                    <a:ext uri="{FF2B5EF4-FFF2-40B4-BE49-F238E27FC236}">
                      <a16:creationId xmlns:a16="http://schemas.microsoft.com/office/drawing/2014/main" id="{4F58F06B-00B4-8D7A-3F10-75B95BB1BAA1}"/>
                    </a:ext>
                  </a:extLst>
                </p:cNvPr>
                <p:cNvPicPr/>
                <p:nvPr/>
              </p:nvPicPr>
              <p:blipFill>
                <a:blip r:embed="rId62"/>
                <a:stretch>
                  <a:fillRect/>
                </a:stretch>
              </p:blipFill>
              <p:spPr>
                <a:xfrm>
                  <a:off x="6200149" y="927622"/>
                  <a:ext cx="2271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400644BF-3FA3-4376-6B55-322981AAC323}"/>
                    </a:ext>
                  </a:extLst>
                </p14:cNvPr>
                <p14:cNvContentPartPr/>
                <p14:nvPr/>
              </p14:nvContentPartPr>
              <p14:xfrm>
                <a:off x="6433069" y="709102"/>
                <a:ext cx="423000" cy="329040"/>
              </p14:xfrm>
            </p:contentPart>
          </mc:Choice>
          <mc:Fallback xmlns="">
            <p:pic>
              <p:nvPicPr>
                <p:cNvPr id="56" name="Freihand 55">
                  <a:extLst>
                    <a:ext uri="{FF2B5EF4-FFF2-40B4-BE49-F238E27FC236}">
                      <a16:creationId xmlns:a16="http://schemas.microsoft.com/office/drawing/2014/main" id="{400644BF-3FA3-4376-6B55-322981AAC323}"/>
                    </a:ext>
                  </a:extLst>
                </p:cNvPr>
                <p:cNvPicPr/>
                <p:nvPr/>
              </p:nvPicPr>
              <p:blipFill>
                <a:blip r:embed="rId64"/>
                <a:stretch>
                  <a:fillRect/>
                </a:stretch>
              </p:blipFill>
              <p:spPr>
                <a:xfrm>
                  <a:off x="6424429" y="700102"/>
                  <a:ext cx="4406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9B4F37F1-C79B-AB7D-AB57-E8E175346F86}"/>
                    </a:ext>
                  </a:extLst>
                </p14:cNvPr>
                <p14:cNvContentPartPr/>
                <p14:nvPr/>
              </p14:nvContentPartPr>
              <p14:xfrm>
                <a:off x="6776509" y="695062"/>
                <a:ext cx="85320" cy="33840"/>
              </p14:xfrm>
            </p:contentPart>
          </mc:Choice>
          <mc:Fallback xmlns="">
            <p:pic>
              <p:nvPicPr>
                <p:cNvPr id="57" name="Freihand 56">
                  <a:extLst>
                    <a:ext uri="{FF2B5EF4-FFF2-40B4-BE49-F238E27FC236}">
                      <a16:creationId xmlns:a16="http://schemas.microsoft.com/office/drawing/2014/main" id="{9B4F37F1-C79B-AB7D-AB57-E8E175346F86}"/>
                    </a:ext>
                  </a:extLst>
                </p:cNvPr>
                <p:cNvPicPr/>
                <p:nvPr/>
              </p:nvPicPr>
              <p:blipFill>
                <a:blip r:embed="rId66"/>
                <a:stretch>
                  <a:fillRect/>
                </a:stretch>
              </p:blipFill>
              <p:spPr>
                <a:xfrm>
                  <a:off x="6767509" y="686062"/>
                  <a:ext cx="1029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8" name="Freihand 57">
                  <a:extLst>
                    <a:ext uri="{FF2B5EF4-FFF2-40B4-BE49-F238E27FC236}">
                      <a16:creationId xmlns:a16="http://schemas.microsoft.com/office/drawing/2014/main" id="{433EDA2D-4BCC-B940-C599-33272260C286}"/>
                    </a:ext>
                  </a:extLst>
                </p14:cNvPr>
                <p14:cNvContentPartPr/>
                <p14:nvPr/>
              </p14:nvContentPartPr>
              <p14:xfrm>
                <a:off x="6909349" y="608302"/>
                <a:ext cx="285120" cy="220320"/>
              </p14:xfrm>
            </p:contentPart>
          </mc:Choice>
          <mc:Fallback xmlns="">
            <p:pic>
              <p:nvPicPr>
                <p:cNvPr id="58" name="Freihand 57">
                  <a:extLst>
                    <a:ext uri="{FF2B5EF4-FFF2-40B4-BE49-F238E27FC236}">
                      <a16:creationId xmlns:a16="http://schemas.microsoft.com/office/drawing/2014/main" id="{433EDA2D-4BCC-B940-C599-33272260C286}"/>
                    </a:ext>
                  </a:extLst>
                </p:cNvPr>
                <p:cNvPicPr/>
                <p:nvPr/>
              </p:nvPicPr>
              <p:blipFill>
                <a:blip r:embed="rId68"/>
                <a:stretch>
                  <a:fillRect/>
                </a:stretch>
              </p:blipFill>
              <p:spPr>
                <a:xfrm>
                  <a:off x="6900709" y="599662"/>
                  <a:ext cx="3027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9" name="Freihand 58">
                  <a:extLst>
                    <a:ext uri="{FF2B5EF4-FFF2-40B4-BE49-F238E27FC236}">
                      <a16:creationId xmlns:a16="http://schemas.microsoft.com/office/drawing/2014/main" id="{2BC8F42D-B95C-7531-F4EA-79A7F5A61F84}"/>
                    </a:ext>
                  </a:extLst>
                </p14:cNvPr>
                <p14:cNvContentPartPr/>
                <p14:nvPr/>
              </p14:nvContentPartPr>
              <p14:xfrm>
                <a:off x="6082429" y="1477702"/>
                <a:ext cx="142200" cy="164880"/>
              </p14:xfrm>
            </p:contentPart>
          </mc:Choice>
          <mc:Fallback xmlns="">
            <p:pic>
              <p:nvPicPr>
                <p:cNvPr id="59" name="Freihand 58">
                  <a:extLst>
                    <a:ext uri="{FF2B5EF4-FFF2-40B4-BE49-F238E27FC236}">
                      <a16:creationId xmlns:a16="http://schemas.microsoft.com/office/drawing/2014/main" id="{2BC8F42D-B95C-7531-F4EA-79A7F5A61F84}"/>
                    </a:ext>
                  </a:extLst>
                </p:cNvPr>
                <p:cNvPicPr/>
                <p:nvPr/>
              </p:nvPicPr>
              <p:blipFill>
                <a:blip r:embed="rId70"/>
                <a:stretch>
                  <a:fillRect/>
                </a:stretch>
              </p:blipFill>
              <p:spPr>
                <a:xfrm>
                  <a:off x="6073789" y="1469062"/>
                  <a:ext cx="159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0" name="Freihand 59">
                  <a:extLst>
                    <a:ext uri="{FF2B5EF4-FFF2-40B4-BE49-F238E27FC236}">
                      <a16:creationId xmlns:a16="http://schemas.microsoft.com/office/drawing/2014/main" id="{5E66EA8A-DBBE-55D1-5288-EF7E8071442E}"/>
                    </a:ext>
                  </a:extLst>
                </p14:cNvPr>
                <p14:cNvContentPartPr/>
                <p14:nvPr/>
              </p14:nvContentPartPr>
              <p14:xfrm>
                <a:off x="6101149" y="1380862"/>
                <a:ext cx="185040" cy="120960"/>
              </p14:xfrm>
            </p:contentPart>
          </mc:Choice>
          <mc:Fallback xmlns="">
            <p:pic>
              <p:nvPicPr>
                <p:cNvPr id="60" name="Freihand 59">
                  <a:extLst>
                    <a:ext uri="{FF2B5EF4-FFF2-40B4-BE49-F238E27FC236}">
                      <a16:creationId xmlns:a16="http://schemas.microsoft.com/office/drawing/2014/main" id="{5E66EA8A-DBBE-55D1-5288-EF7E8071442E}"/>
                    </a:ext>
                  </a:extLst>
                </p:cNvPr>
                <p:cNvPicPr/>
                <p:nvPr/>
              </p:nvPicPr>
              <p:blipFill>
                <a:blip r:embed="rId72"/>
                <a:stretch>
                  <a:fillRect/>
                </a:stretch>
              </p:blipFill>
              <p:spPr>
                <a:xfrm>
                  <a:off x="6092149" y="1371862"/>
                  <a:ext cx="202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1" name="Freihand 60">
                  <a:extLst>
                    <a:ext uri="{FF2B5EF4-FFF2-40B4-BE49-F238E27FC236}">
                      <a16:creationId xmlns:a16="http://schemas.microsoft.com/office/drawing/2014/main" id="{31B27187-CF1C-11F8-6424-173EACD10F91}"/>
                    </a:ext>
                  </a:extLst>
                </p14:cNvPr>
                <p14:cNvContentPartPr/>
                <p14:nvPr/>
              </p14:nvContentPartPr>
              <p14:xfrm>
                <a:off x="6150109" y="1462942"/>
                <a:ext cx="171720" cy="186480"/>
              </p14:xfrm>
            </p:contentPart>
          </mc:Choice>
          <mc:Fallback xmlns="">
            <p:pic>
              <p:nvPicPr>
                <p:cNvPr id="61" name="Freihand 60">
                  <a:extLst>
                    <a:ext uri="{FF2B5EF4-FFF2-40B4-BE49-F238E27FC236}">
                      <a16:creationId xmlns:a16="http://schemas.microsoft.com/office/drawing/2014/main" id="{31B27187-CF1C-11F8-6424-173EACD10F91}"/>
                    </a:ext>
                  </a:extLst>
                </p:cNvPr>
                <p:cNvPicPr/>
                <p:nvPr/>
              </p:nvPicPr>
              <p:blipFill>
                <a:blip r:embed="rId74"/>
                <a:stretch>
                  <a:fillRect/>
                </a:stretch>
              </p:blipFill>
              <p:spPr>
                <a:xfrm>
                  <a:off x="6141109" y="1453942"/>
                  <a:ext cx="189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2" name="Freihand 61">
                  <a:extLst>
                    <a:ext uri="{FF2B5EF4-FFF2-40B4-BE49-F238E27FC236}">
                      <a16:creationId xmlns:a16="http://schemas.microsoft.com/office/drawing/2014/main" id="{27A3F0A4-BD8B-AD34-2A0C-E1ACED6B9EF7}"/>
                    </a:ext>
                  </a:extLst>
                </p14:cNvPr>
                <p14:cNvContentPartPr/>
                <p14:nvPr/>
              </p14:nvContentPartPr>
              <p14:xfrm>
                <a:off x="6330469" y="1393822"/>
                <a:ext cx="178920" cy="187560"/>
              </p14:xfrm>
            </p:contentPart>
          </mc:Choice>
          <mc:Fallback xmlns="">
            <p:pic>
              <p:nvPicPr>
                <p:cNvPr id="62" name="Freihand 61">
                  <a:extLst>
                    <a:ext uri="{FF2B5EF4-FFF2-40B4-BE49-F238E27FC236}">
                      <a16:creationId xmlns:a16="http://schemas.microsoft.com/office/drawing/2014/main" id="{27A3F0A4-BD8B-AD34-2A0C-E1ACED6B9EF7}"/>
                    </a:ext>
                  </a:extLst>
                </p:cNvPr>
                <p:cNvPicPr/>
                <p:nvPr/>
              </p:nvPicPr>
              <p:blipFill>
                <a:blip r:embed="rId76"/>
                <a:stretch>
                  <a:fillRect/>
                </a:stretch>
              </p:blipFill>
              <p:spPr>
                <a:xfrm>
                  <a:off x="6321829" y="1384822"/>
                  <a:ext cx="196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3" name="Freihand 62">
                  <a:extLst>
                    <a:ext uri="{FF2B5EF4-FFF2-40B4-BE49-F238E27FC236}">
                      <a16:creationId xmlns:a16="http://schemas.microsoft.com/office/drawing/2014/main" id="{4DF2966B-D1DB-7071-904E-E748EA2DB91A}"/>
                    </a:ext>
                  </a:extLst>
                </p14:cNvPr>
                <p14:cNvContentPartPr/>
                <p14:nvPr/>
              </p14:nvContentPartPr>
              <p14:xfrm>
                <a:off x="6465109" y="1178902"/>
                <a:ext cx="479520" cy="284400"/>
              </p14:xfrm>
            </p:contentPart>
          </mc:Choice>
          <mc:Fallback xmlns="">
            <p:pic>
              <p:nvPicPr>
                <p:cNvPr id="63" name="Freihand 62">
                  <a:extLst>
                    <a:ext uri="{FF2B5EF4-FFF2-40B4-BE49-F238E27FC236}">
                      <a16:creationId xmlns:a16="http://schemas.microsoft.com/office/drawing/2014/main" id="{4DF2966B-D1DB-7071-904E-E748EA2DB91A}"/>
                    </a:ext>
                  </a:extLst>
                </p:cNvPr>
                <p:cNvPicPr/>
                <p:nvPr/>
              </p:nvPicPr>
              <p:blipFill>
                <a:blip r:embed="rId78"/>
                <a:stretch>
                  <a:fillRect/>
                </a:stretch>
              </p:blipFill>
              <p:spPr>
                <a:xfrm>
                  <a:off x="6456109" y="1170262"/>
                  <a:ext cx="4971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4688" name="Freihand 114687">
                  <a:extLst>
                    <a:ext uri="{FF2B5EF4-FFF2-40B4-BE49-F238E27FC236}">
                      <a16:creationId xmlns:a16="http://schemas.microsoft.com/office/drawing/2014/main" id="{902D5565-DD69-67A1-F9D8-EA7D049B60A7}"/>
                    </a:ext>
                  </a:extLst>
                </p14:cNvPr>
                <p14:cNvContentPartPr/>
                <p14:nvPr/>
              </p14:nvContentPartPr>
              <p14:xfrm>
                <a:off x="6879469" y="1094302"/>
                <a:ext cx="57600" cy="34920"/>
              </p14:xfrm>
            </p:contentPart>
          </mc:Choice>
          <mc:Fallback xmlns="">
            <p:pic>
              <p:nvPicPr>
                <p:cNvPr id="114688" name="Freihand 114687">
                  <a:extLst>
                    <a:ext uri="{FF2B5EF4-FFF2-40B4-BE49-F238E27FC236}">
                      <a16:creationId xmlns:a16="http://schemas.microsoft.com/office/drawing/2014/main" id="{902D5565-DD69-67A1-F9D8-EA7D049B60A7}"/>
                    </a:ext>
                  </a:extLst>
                </p:cNvPr>
                <p:cNvPicPr/>
                <p:nvPr/>
              </p:nvPicPr>
              <p:blipFill>
                <a:blip r:embed="rId80"/>
                <a:stretch>
                  <a:fillRect/>
                </a:stretch>
              </p:blipFill>
              <p:spPr>
                <a:xfrm>
                  <a:off x="6870829" y="1085662"/>
                  <a:ext cx="752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4689" name="Freihand 114688">
                  <a:extLst>
                    <a:ext uri="{FF2B5EF4-FFF2-40B4-BE49-F238E27FC236}">
                      <a16:creationId xmlns:a16="http://schemas.microsoft.com/office/drawing/2014/main" id="{38B19FAD-09ED-293D-74A8-B04ADB87C312}"/>
                    </a:ext>
                  </a:extLst>
                </p14:cNvPr>
                <p14:cNvContentPartPr/>
                <p14:nvPr/>
              </p14:nvContentPartPr>
              <p14:xfrm>
                <a:off x="6989269" y="946342"/>
                <a:ext cx="167040" cy="240480"/>
              </p14:xfrm>
            </p:contentPart>
          </mc:Choice>
          <mc:Fallback xmlns="">
            <p:pic>
              <p:nvPicPr>
                <p:cNvPr id="114689" name="Freihand 114688">
                  <a:extLst>
                    <a:ext uri="{FF2B5EF4-FFF2-40B4-BE49-F238E27FC236}">
                      <a16:creationId xmlns:a16="http://schemas.microsoft.com/office/drawing/2014/main" id="{38B19FAD-09ED-293D-74A8-B04ADB87C312}"/>
                    </a:ext>
                  </a:extLst>
                </p:cNvPr>
                <p:cNvPicPr/>
                <p:nvPr/>
              </p:nvPicPr>
              <p:blipFill>
                <a:blip r:embed="rId82"/>
                <a:stretch>
                  <a:fillRect/>
                </a:stretch>
              </p:blipFill>
              <p:spPr>
                <a:xfrm>
                  <a:off x="6980629" y="937702"/>
                  <a:ext cx="1846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4690" name="Freihand 114689">
                  <a:extLst>
                    <a:ext uri="{FF2B5EF4-FFF2-40B4-BE49-F238E27FC236}">
                      <a16:creationId xmlns:a16="http://schemas.microsoft.com/office/drawing/2014/main" id="{8E117A95-FD52-550D-72AF-A7ED0F269F81}"/>
                    </a:ext>
                  </a:extLst>
                </p14:cNvPr>
                <p14:cNvContentPartPr/>
                <p14:nvPr/>
              </p14:nvContentPartPr>
              <p14:xfrm>
                <a:off x="7158829" y="906022"/>
                <a:ext cx="457560" cy="253440"/>
              </p14:xfrm>
            </p:contentPart>
          </mc:Choice>
          <mc:Fallback xmlns="">
            <p:pic>
              <p:nvPicPr>
                <p:cNvPr id="114690" name="Freihand 114689">
                  <a:extLst>
                    <a:ext uri="{FF2B5EF4-FFF2-40B4-BE49-F238E27FC236}">
                      <a16:creationId xmlns:a16="http://schemas.microsoft.com/office/drawing/2014/main" id="{8E117A95-FD52-550D-72AF-A7ED0F269F81}"/>
                    </a:ext>
                  </a:extLst>
                </p:cNvPr>
                <p:cNvPicPr/>
                <p:nvPr/>
              </p:nvPicPr>
              <p:blipFill>
                <a:blip r:embed="rId84"/>
                <a:stretch>
                  <a:fillRect/>
                </a:stretch>
              </p:blipFill>
              <p:spPr>
                <a:xfrm>
                  <a:off x="7149829" y="897382"/>
                  <a:ext cx="475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4703" name="Freihand 114702">
                  <a:extLst>
                    <a:ext uri="{FF2B5EF4-FFF2-40B4-BE49-F238E27FC236}">
                      <a16:creationId xmlns:a16="http://schemas.microsoft.com/office/drawing/2014/main" id="{8DD06DA5-20A4-FF0B-B149-A080E909E11A}"/>
                    </a:ext>
                  </a:extLst>
                </p14:cNvPr>
                <p14:cNvContentPartPr/>
                <p14:nvPr/>
              </p14:nvContentPartPr>
              <p14:xfrm>
                <a:off x="3483589" y="5601502"/>
                <a:ext cx="1488600" cy="692640"/>
              </p14:xfrm>
            </p:contentPart>
          </mc:Choice>
          <mc:Fallback xmlns="">
            <p:pic>
              <p:nvPicPr>
                <p:cNvPr id="114703" name="Freihand 114702">
                  <a:extLst>
                    <a:ext uri="{FF2B5EF4-FFF2-40B4-BE49-F238E27FC236}">
                      <a16:creationId xmlns:a16="http://schemas.microsoft.com/office/drawing/2014/main" id="{8DD06DA5-20A4-FF0B-B149-A080E909E11A}"/>
                    </a:ext>
                  </a:extLst>
                </p:cNvPr>
                <p:cNvPicPr/>
                <p:nvPr/>
              </p:nvPicPr>
              <p:blipFill>
                <a:blip r:embed="rId86"/>
                <a:stretch>
                  <a:fillRect/>
                </a:stretch>
              </p:blipFill>
              <p:spPr>
                <a:xfrm>
                  <a:off x="3474589" y="5592502"/>
                  <a:ext cx="1506240" cy="710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4704" name="Freihand 114703">
                  <a:extLst>
                    <a:ext uri="{FF2B5EF4-FFF2-40B4-BE49-F238E27FC236}">
                      <a16:creationId xmlns:a16="http://schemas.microsoft.com/office/drawing/2014/main" id="{7B772FF1-FD7B-8877-FD94-9C6D1D7ED1AC}"/>
                    </a:ext>
                  </a:extLst>
                </p14:cNvPr>
                <p14:cNvContentPartPr/>
                <p14:nvPr/>
              </p14:nvContentPartPr>
              <p14:xfrm>
                <a:off x="5806669" y="5679262"/>
                <a:ext cx="1210680" cy="607320"/>
              </p14:xfrm>
            </p:contentPart>
          </mc:Choice>
          <mc:Fallback xmlns="">
            <p:pic>
              <p:nvPicPr>
                <p:cNvPr id="114704" name="Freihand 114703">
                  <a:extLst>
                    <a:ext uri="{FF2B5EF4-FFF2-40B4-BE49-F238E27FC236}">
                      <a16:creationId xmlns:a16="http://schemas.microsoft.com/office/drawing/2014/main" id="{7B772FF1-FD7B-8877-FD94-9C6D1D7ED1AC}"/>
                    </a:ext>
                  </a:extLst>
                </p:cNvPr>
                <p:cNvPicPr/>
                <p:nvPr/>
              </p:nvPicPr>
              <p:blipFill>
                <a:blip r:embed="rId88"/>
                <a:stretch>
                  <a:fillRect/>
                </a:stretch>
              </p:blipFill>
              <p:spPr>
                <a:xfrm>
                  <a:off x="5797669" y="5670262"/>
                  <a:ext cx="122832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4706" name="Freihand 114705">
                  <a:extLst>
                    <a:ext uri="{FF2B5EF4-FFF2-40B4-BE49-F238E27FC236}">
                      <a16:creationId xmlns:a16="http://schemas.microsoft.com/office/drawing/2014/main" id="{5D824091-E457-9429-8C16-064A3E186F04}"/>
                    </a:ext>
                  </a:extLst>
                </p14:cNvPr>
                <p14:cNvContentPartPr/>
                <p14:nvPr/>
              </p14:nvContentPartPr>
              <p14:xfrm>
                <a:off x="6220309" y="3920302"/>
                <a:ext cx="1327680" cy="903960"/>
              </p14:xfrm>
            </p:contentPart>
          </mc:Choice>
          <mc:Fallback xmlns="">
            <p:pic>
              <p:nvPicPr>
                <p:cNvPr id="114706" name="Freihand 114705">
                  <a:extLst>
                    <a:ext uri="{FF2B5EF4-FFF2-40B4-BE49-F238E27FC236}">
                      <a16:creationId xmlns:a16="http://schemas.microsoft.com/office/drawing/2014/main" id="{5D824091-E457-9429-8C16-064A3E186F04}"/>
                    </a:ext>
                  </a:extLst>
                </p:cNvPr>
                <p:cNvPicPr/>
                <p:nvPr/>
              </p:nvPicPr>
              <p:blipFill>
                <a:blip r:embed="rId90"/>
                <a:stretch>
                  <a:fillRect/>
                </a:stretch>
              </p:blipFill>
              <p:spPr>
                <a:xfrm>
                  <a:off x="6211309" y="3911302"/>
                  <a:ext cx="1345320" cy="921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4694" name="Freihand 114693">
                  <a:extLst>
                    <a:ext uri="{FF2B5EF4-FFF2-40B4-BE49-F238E27FC236}">
                      <a16:creationId xmlns:a16="http://schemas.microsoft.com/office/drawing/2014/main" id="{74883289-1BF4-5EE3-647D-E75523D12971}"/>
                    </a:ext>
                  </a:extLst>
                </p14:cNvPr>
                <p14:cNvContentPartPr/>
                <p14:nvPr/>
              </p14:nvContentPartPr>
              <p14:xfrm>
                <a:off x="1038469" y="3682702"/>
                <a:ext cx="901440" cy="1777320"/>
              </p14:xfrm>
            </p:contentPart>
          </mc:Choice>
          <mc:Fallback xmlns="">
            <p:pic>
              <p:nvPicPr>
                <p:cNvPr id="114694" name="Freihand 114693">
                  <a:extLst>
                    <a:ext uri="{FF2B5EF4-FFF2-40B4-BE49-F238E27FC236}">
                      <a16:creationId xmlns:a16="http://schemas.microsoft.com/office/drawing/2014/main" id="{74883289-1BF4-5EE3-647D-E75523D12971}"/>
                    </a:ext>
                  </a:extLst>
                </p:cNvPr>
                <p:cNvPicPr/>
                <p:nvPr/>
              </p:nvPicPr>
              <p:blipFill>
                <a:blip r:embed="rId92"/>
                <a:stretch>
                  <a:fillRect/>
                </a:stretch>
              </p:blipFill>
              <p:spPr>
                <a:xfrm>
                  <a:off x="1029829" y="3674062"/>
                  <a:ext cx="919080" cy="1794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4696" name="Freihand 114695">
                  <a:extLst>
                    <a:ext uri="{FF2B5EF4-FFF2-40B4-BE49-F238E27FC236}">
                      <a16:creationId xmlns:a16="http://schemas.microsoft.com/office/drawing/2014/main" id="{7B80772A-CB7C-C0A6-2AA9-7AD4B614B35C}"/>
                    </a:ext>
                  </a:extLst>
                </p14:cNvPr>
                <p14:cNvContentPartPr/>
                <p14:nvPr/>
              </p14:nvContentPartPr>
              <p14:xfrm>
                <a:off x="283189" y="5529862"/>
                <a:ext cx="1701000" cy="773280"/>
              </p14:xfrm>
            </p:contentPart>
          </mc:Choice>
          <mc:Fallback xmlns="">
            <p:pic>
              <p:nvPicPr>
                <p:cNvPr id="114696" name="Freihand 114695">
                  <a:extLst>
                    <a:ext uri="{FF2B5EF4-FFF2-40B4-BE49-F238E27FC236}">
                      <a16:creationId xmlns:a16="http://schemas.microsoft.com/office/drawing/2014/main" id="{7B80772A-CB7C-C0A6-2AA9-7AD4B614B35C}"/>
                    </a:ext>
                  </a:extLst>
                </p:cNvPr>
                <p:cNvPicPr/>
                <p:nvPr/>
              </p:nvPicPr>
              <p:blipFill>
                <a:blip r:embed="rId94"/>
                <a:stretch>
                  <a:fillRect/>
                </a:stretch>
              </p:blipFill>
              <p:spPr>
                <a:xfrm>
                  <a:off x="274549" y="5520862"/>
                  <a:ext cx="1718640" cy="790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4699" name="Freihand 114698">
                  <a:extLst>
                    <a:ext uri="{FF2B5EF4-FFF2-40B4-BE49-F238E27FC236}">
                      <a16:creationId xmlns:a16="http://schemas.microsoft.com/office/drawing/2014/main" id="{40CA4B08-1871-6B88-120A-2AB5AB3EFD19}"/>
                    </a:ext>
                  </a:extLst>
                </p14:cNvPr>
                <p14:cNvContentPartPr/>
                <p14:nvPr/>
              </p14:nvContentPartPr>
              <p14:xfrm>
                <a:off x="1681069" y="2772262"/>
                <a:ext cx="1630080" cy="895320"/>
              </p14:xfrm>
            </p:contentPart>
          </mc:Choice>
          <mc:Fallback xmlns="">
            <p:pic>
              <p:nvPicPr>
                <p:cNvPr id="114699" name="Freihand 114698">
                  <a:extLst>
                    <a:ext uri="{FF2B5EF4-FFF2-40B4-BE49-F238E27FC236}">
                      <a16:creationId xmlns:a16="http://schemas.microsoft.com/office/drawing/2014/main" id="{40CA4B08-1871-6B88-120A-2AB5AB3EFD19}"/>
                    </a:ext>
                  </a:extLst>
                </p:cNvPr>
                <p:cNvPicPr/>
                <p:nvPr/>
              </p:nvPicPr>
              <p:blipFill>
                <a:blip r:embed="rId96"/>
                <a:stretch>
                  <a:fillRect/>
                </a:stretch>
              </p:blipFill>
              <p:spPr>
                <a:xfrm>
                  <a:off x="1672429" y="2763622"/>
                  <a:ext cx="1647720" cy="912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4700" name="Freihand 114699">
                  <a:extLst>
                    <a:ext uri="{FF2B5EF4-FFF2-40B4-BE49-F238E27FC236}">
                      <a16:creationId xmlns:a16="http://schemas.microsoft.com/office/drawing/2014/main" id="{AE048D3A-11A4-9C69-9769-F0B9D7A23F34}"/>
                    </a:ext>
                  </a:extLst>
                </p14:cNvPr>
                <p14:cNvContentPartPr/>
                <p14:nvPr/>
              </p14:nvContentPartPr>
              <p14:xfrm>
                <a:off x="1853869" y="5290102"/>
                <a:ext cx="1492920" cy="1160280"/>
              </p14:xfrm>
            </p:contentPart>
          </mc:Choice>
          <mc:Fallback xmlns="">
            <p:pic>
              <p:nvPicPr>
                <p:cNvPr id="114700" name="Freihand 114699">
                  <a:extLst>
                    <a:ext uri="{FF2B5EF4-FFF2-40B4-BE49-F238E27FC236}">
                      <a16:creationId xmlns:a16="http://schemas.microsoft.com/office/drawing/2014/main" id="{AE048D3A-11A4-9C69-9769-F0B9D7A23F34}"/>
                    </a:ext>
                  </a:extLst>
                </p:cNvPr>
                <p:cNvPicPr/>
                <p:nvPr/>
              </p:nvPicPr>
              <p:blipFill>
                <a:blip r:embed="rId98"/>
                <a:stretch>
                  <a:fillRect/>
                </a:stretch>
              </p:blipFill>
              <p:spPr>
                <a:xfrm>
                  <a:off x="1845229" y="5281462"/>
                  <a:ext cx="1510560" cy="1177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4709" name="Freihand 114708">
                  <a:extLst>
                    <a:ext uri="{FF2B5EF4-FFF2-40B4-BE49-F238E27FC236}">
                      <a16:creationId xmlns:a16="http://schemas.microsoft.com/office/drawing/2014/main" id="{D40C875C-C231-2545-4290-0ED5F6E7D331}"/>
                    </a:ext>
                  </a:extLst>
                </p14:cNvPr>
                <p14:cNvContentPartPr/>
                <p14:nvPr/>
              </p14:nvContentPartPr>
              <p14:xfrm>
                <a:off x="1080229" y="4326742"/>
                <a:ext cx="415800" cy="998640"/>
              </p14:xfrm>
            </p:contentPart>
          </mc:Choice>
          <mc:Fallback xmlns="">
            <p:pic>
              <p:nvPicPr>
                <p:cNvPr id="114709" name="Freihand 114708">
                  <a:extLst>
                    <a:ext uri="{FF2B5EF4-FFF2-40B4-BE49-F238E27FC236}">
                      <a16:creationId xmlns:a16="http://schemas.microsoft.com/office/drawing/2014/main" id="{D40C875C-C231-2545-4290-0ED5F6E7D331}"/>
                    </a:ext>
                  </a:extLst>
                </p:cNvPr>
                <p:cNvPicPr/>
                <p:nvPr/>
              </p:nvPicPr>
              <p:blipFill>
                <a:blip r:embed="rId100"/>
                <a:stretch>
                  <a:fillRect/>
                </a:stretch>
              </p:blipFill>
              <p:spPr>
                <a:xfrm>
                  <a:off x="1071589" y="4317742"/>
                  <a:ext cx="433440" cy="1016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 name="Freihand 1">
                  <a:extLst>
                    <a:ext uri="{FF2B5EF4-FFF2-40B4-BE49-F238E27FC236}">
                      <a16:creationId xmlns:a16="http://schemas.microsoft.com/office/drawing/2014/main" id="{6D19F1E8-2412-4402-9E56-9211E46DE405}"/>
                    </a:ext>
                  </a:extLst>
                </p14:cNvPr>
                <p14:cNvContentPartPr/>
                <p14:nvPr/>
              </p14:nvContentPartPr>
              <p14:xfrm>
                <a:off x="8766589" y="1813222"/>
                <a:ext cx="293040" cy="358200"/>
              </p14:xfrm>
            </p:contentPart>
          </mc:Choice>
          <mc:Fallback xmlns="">
            <p:pic>
              <p:nvPicPr>
                <p:cNvPr id="2" name="Freihand 1">
                  <a:extLst>
                    <a:ext uri="{FF2B5EF4-FFF2-40B4-BE49-F238E27FC236}">
                      <a16:creationId xmlns:a16="http://schemas.microsoft.com/office/drawing/2014/main" id="{6D19F1E8-2412-4402-9E56-9211E46DE405}"/>
                    </a:ext>
                  </a:extLst>
                </p:cNvPr>
                <p:cNvPicPr/>
                <p:nvPr/>
              </p:nvPicPr>
              <p:blipFill>
                <a:blip r:embed="rId102"/>
                <a:stretch>
                  <a:fillRect/>
                </a:stretch>
              </p:blipFill>
              <p:spPr>
                <a:xfrm>
                  <a:off x="8757949" y="1804222"/>
                  <a:ext cx="31068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 name="Freihand 3">
                  <a:extLst>
                    <a:ext uri="{FF2B5EF4-FFF2-40B4-BE49-F238E27FC236}">
                      <a16:creationId xmlns:a16="http://schemas.microsoft.com/office/drawing/2014/main" id="{93F7CC94-98E4-D9CF-F8BD-E3DC2FDFE91D}"/>
                    </a:ext>
                  </a:extLst>
                </p14:cNvPr>
                <p14:cNvContentPartPr/>
                <p14:nvPr/>
              </p14:nvContentPartPr>
              <p14:xfrm>
                <a:off x="8735989" y="2018422"/>
                <a:ext cx="253440" cy="218160"/>
              </p14:xfrm>
            </p:contentPart>
          </mc:Choice>
          <mc:Fallback xmlns="">
            <p:pic>
              <p:nvPicPr>
                <p:cNvPr id="4" name="Freihand 3">
                  <a:extLst>
                    <a:ext uri="{FF2B5EF4-FFF2-40B4-BE49-F238E27FC236}">
                      <a16:creationId xmlns:a16="http://schemas.microsoft.com/office/drawing/2014/main" id="{93F7CC94-98E4-D9CF-F8BD-E3DC2FDFE91D}"/>
                    </a:ext>
                  </a:extLst>
                </p:cNvPr>
                <p:cNvPicPr/>
                <p:nvPr/>
              </p:nvPicPr>
              <p:blipFill>
                <a:blip r:embed="rId104"/>
                <a:stretch>
                  <a:fillRect/>
                </a:stretch>
              </p:blipFill>
              <p:spPr>
                <a:xfrm>
                  <a:off x="8727349" y="2009782"/>
                  <a:ext cx="271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 name="Freihand 4">
                  <a:extLst>
                    <a:ext uri="{FF2B5EF4-FFF2-40B4-BE49-F238E27FC236}">
                      <a16:creationId xmlns:a16="http://schemas.microsoft.com/office/drawing/2014/main" id="{4F21FCA6-5A92-725A-5704-DE86D291DB24}"/>
                    </a:ext>
                  </a:extLst>
                </p14:cNvPr>
                <p14:cNvContentPartPr/>
                <p14:nvPr/>
              </p14:nvContentPartPr>
              <p14:xfrm>
                <a:off x="9194989" y="1401742"/>
                <a:ext cx="133560" cy="291960"/>
              </p14:xfrm>
            </p:contentPart>
          </mc:Choice>
          <mc:Fallback xmlns="">
            <p:pic>
              <p:nvPicPr>
                <p:cNvPr id="5" name="Freihand 4">
                  <a:extLst>
                    <a:ext uri="{FF2B5EF4-FFF2-40B4-BE49-F238E27FC236}">
                      <a16:creationId xmlns:a16="http://schemas.microsoft.com/office/drawing/2014/main" id="{4F21FCA6-5A92-725A-5704-DE86D291DB24}"/>
                    </a:ext>
                  </a:extLst>
                </p:cNvPr>
                <p:cNvPicPr/>
                <p:nvPr/>
              </p:nvPicPr>
              <p:blipFill>
                <a:blip r:embed="rId106"/>
                <a:stretch>
                  <a:fillRect/>
                </a:stretch>
              </p:blipFill>
              <p:spPr>
                <a:xfrm>
                  <a:off x="9185989" y="1392742"/>
                  <a:ext cx="1512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 name="Freihand 5">
                  <a:extLst>
                    <a:ext uri="{FF2B5EF4-FFF2-40B4-BE49-F238E27FC236}">
                      <a16:creationId xmlns:a16="http://schemas.microsoft.com/office/drawing/2014/main" id="{AABE0FAC-CE88-0AEB-CCD8-0F329DFF6285}"/>
                    </a:ext>
                  </a:extLst>
                </p14:cNvPr>
                <p14:cNvContentPartPr/>
                <p14:nvPr/>
              </p14:nvContentPartPr>
              <p14:xfrm>
                <a:off x="9313069" y="1462582"/>
                <a:ext cx="375480" cy="249840"/>
              </p14:xfrm>
            </p:contentPart>
          </mc:Choice>
          <mc:Fallback xmlns="">
            <p:pic>
              <p:nvPicPr>
                <p:cNvPr id="6" name="Freihand 5">
                  <a:extLst>
                    <a:ext uri="{FF2B5EF4-FFF2-40B4-BE49-F238E27FC236}">
                      <a16:creationId xmlns:a16="http://schemas.microsoft.com/office/drawing/2014/main" id="{AABE0FAC-CE88-0AEB-CCD8-0F329DFF6285}"/>
                    </a:ext>
                  </a:extLst>
                </p:cNvPr>
                <p:cNvPicPr/>
                <p:nvPr/>
              </p:nvPicPr>
              <p:blipFill>
                <a:blip r:embed="rId108"/>
                <a:stretch>
                  <a:fillRect/>
                </a:stretch>
              </p:blipFill>
              <p:spPr>
                <a:xfrm>
                  <a:off x="9304069" y="1453942"/>
                  <a:ext cx="3931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 name="Freihand 6">
                  <a:extLst>
                    <a:ext uri="{FF2B5EF4-FFF2-40B4-BE49-F238E27FC236}">
                      <a16:creationId xmlns:a16="http://schemas.microsoft.com/office/drawing/2014/main" id="{9A0AD054-75CA-48F4-8D0E-5A34AEB76B2C}"/>
                    </a:ext>
                  </a:extLst>
                </p14:cNvPr>
                <p14:cNvContentPartPr/>
                <p14:nvPr/>
              </p14:nvContentPartPr>
              <p14:xfrm>
                <a:off x="9759829" y="1248382"/>
                <a:ext cx="273960" cy="388440"/>
              </p14:xfrm>
            </p:contentPart>
          </mc:Choice>
          <mc:Fallback xmlns="">
            <p:pic>
              <p:nvPicPr>
                <p:cNvPr id="7" name="Freihand 6">
                  <a:extLst>
                    <a:ext uri="{FF2B5EF4-FFF2-40B4-BE49-F238E27FC236}">
                      <a16:creationId xmlns:a16="http://schemas.microsoft.com/office/drawing/2014/main" id="{9A0AD054-75CA-48F4-8D0E-5A34AEB76B2C}"/>
                    </a:ext>
                  </a:extLst>
                </p:cNvPr>
                <p:cNvPicPr/>
                <p:nvPr/>
              </p:nvPicPr>
              <p:blipFill>
                <a:blip r:embed="rId110"/>
                <a:stretch>
                  <a:fillRect/>
                </a:stretch>
              </p:blipFill>
              <p:spPr>
                <a:xfrm>
                  <a:off x="9750829" y="1239742"/>
                  <a:ext cx="29160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 name="Freihand 7">
                  <a:extLst>
                    <a:ext uri="{FF2B5EF4-FFF2-40B4-BE49-F238E27FC236}">
                      <a16:creationId xmlns:a16="http://schemas.microsoft.com/office/drawing/2014/main" id="{811693A3-55E4-B56A-64A6-3EDE36869243}"/>
                    </a:ext>
                  </a:extLst>
                </p14:cNvPr>
                <p14:cNvContentPartPr/>
                <p14:nvPr/>
              </p14:nvContentPartPr>
              <p14:xfrm>
                <a:off x="9987349" y="1230022"/>
                <a:ext cx="142200" cy="200160"/>
              </p14:xfrm>
            </p:contentPart>
          </mc:Choice>
          <mc:Fallback xmlns="">
            <p:pic>
              <p:nvPicPr>
                <p:cNvPr id="8" name="Freihand 7">
                  <a:extLst>
                    <a:ext uri="{FF2B5EF4-FFF2-40B4-BE49-F238E27FC236}">
                      <a16:creationId xmlns:a16="http://schemas.microsoft.com/office/drawing/2014/main" id="{811693A3-55E4-B56A-64A6-3EDE36869243}"/>
                    </a:ext>
                  </a:extLst>
                </p:cNvPr>
                <p:cNvPicPr/>
                <p:nvPr/>
              </p:nvPicPr>
              <p:blipFill>
                <a:blip r:embed="rId112"/>
                <a:stretch>
                  <a:fillRect/>
                </a:stretch>
              </p:blipFill>
              <p:spPr>
                <a:xfrm>
                  <a:off x="9978709" y="1221382"/>
                  <a:ext cx="159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 name="Freihand 11">
                  <a:extLst>
                    <a:ext uri="{FF2B5EF4-FFF2-40B4-BE49-F238E27FC236}">
                      <a16:creationId xmlns:a16="http://schemas.microsoft.com/office/drawing/2014/main" id="{31840A5D-5E44-E410-D810-2E9AB0C46303}"/>
                    </a:ext>
                  </a:extLst>
                </p14:cNvPr>
                <p14:cNvContentPartPr/>
                <p14:nvPr/>
              </p14:nvContentPartPr>
              <p14:xfrm>
                <a:off x="10107229" y="1177822"/>
                <a:ext cx="246600" cy="206280"/>
              </p14:xfrm>
            </p:contentPart>
          </mc:Choice>
          <mc:Fallback xmlns="">
            <p:pic>
              <p:nvPicPr>
                <p:cNvPr id="12" name="Freihand 11">
                  <a:extLst>
                    <a:ext uri="{FF2B5EF4-FFF2-40B4-BE49-F238E27FC236}">
                      <a16:creationId xmlns:a16="http://schemas.microsoft.com/office/drawing/2014/main" id="{31840A5D-5E44-E410-D810-2E9AB0C46303}"/>
                    </a:ext>
                  </a:extLst>
                </p:cNvPr>
                <p:cNvPicPr/>
                <p:nvPr/>
              </p:nvPicPr>
              <p:blipFill>
                <a:blip r:embed="rId114"/>
                <a:stretch>
                  <a:fillRect/>
                </a:stretch>
              </p:blipFill>
              <p:spPr>
                <a:xfrm>
                  <a:off x="10098229" y="1169182"/>
                  <a:ext cx="264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 name="Freihand 14">
                  <a:extLst>
                    <a:ext uri="{FF2B5EF4-FFF2-40B4-BE49-F238E27FC236}">
                      <a16:creationId xmlns:a16="http://schemas.microsoft.com/office/drawing/2014/main" id="{99CAEF3C-9ADF-7733-4B5E-A679C02006DD}"/>
                    </a:ext>
                  </a:extLst>
                </p14:cNvPr>
                <p14:cNvContentPartPr/>
                <p14:nvPr/>
              </p14:nvContentPartPr>
              <p14:xfrm>
                <a:off x="10318549" y="1170262"/>
                <a:ext cx="62280" cy="38520"/>
              </p14:xfrm>
            </p:contentPart>
          </mc:Choice>
          <mc:Fallback xmlns="">
            <p:pic>
              <p:nvPicPr>
                <p:cNvPr id="15" name="Freihand 14">
                  <a:extLst>
                    <a:ext uri="{FF2B5EF4-FFF2-40B4-BE49-F238E27FC236}">
                      <a16:creationId xmlns:a16="http://schemas.microsoft.com/office/drawing/2014/main" id="{99CAEF3C-9ADF-7733-4B5E-A679C02006DD}"/>
                    </a:ext>
                  </a:extLst>
                </p:cNvPr>
                <p:cNvPicPr/>
                <p:nvPr/>
              </p:nvPicPr>
              <p:blipFill>
                <a:blip r:embed="rId116"/>
                <a:stretch>
                  <a:fillRect/>
                </a:stretch>
              </p:blipFill>
              <p:spPr>
                <a:xfrm>
                  <a:off x="10309909" y="1161262"/>
                  <a:ext cx="79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8" name="Freihand 17">
                  <a:extLst>
                    <a:ext uri="{FF2B5EF4-FFF2-40B4-BE49-F238E27FC236}">
                      <a16:creationId xmlns:a16="http://schemas.microsoft.com/office/drawing/2014/main" id="{0C6FB23C-4F3E-D8B6-6346-A54AD30BFBF3}"/>
                    </a:ext>
                  </a:extLst>
                </p14:cNvPr>
                <p14:cNvContentPartPr/>
                <p14:nvPr/>
              </p14:nvContentPartPr>
              <p14:xfrm>
                <a:off x="10375429" y="1163422"/>
                <a:ext cx="276480" cy="294480"/>
              </p14:xfrm>
            </p:contentPart>
          </mc:Choice>
          <mc:Fallback xmlns="">
            <p:pic>
              <p:nvPicPr>
                <p:cNvPr id="18" name="Freihand 17">
                  <a:extLst>
                    <a:ext uri="{FF2B5EF4-FFF2-40B4-BE49-F238E27FC236}">
                      <a16:creationId xmlns:a16="http://schemas.microsoft.com/office/drawing/2014/main" id="{0C6FB23C-4F3E-D8B6-6346-A54AD30BFBF3}"/>
                    </a:ext>
                  </a:extLst>
                </p:cNvPr>
                <p:cNvPicPr/>
                <p:nvPr/>
              </p:nvPicPr>
              <p:blipFill>
                <a:blip r:embed="rId118"/>
                <a:stretch>
                  <a:fillRect/>
                </a:stretch>
              </p:blipFill>
              <p:spPr>
                <a:xfrm>
                  <a:off x="10366789" y="1154422"/>
                  <a:ext cx="2941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2" name="Freihand 21">
                  <a:extLst>
                    <a:ext uri="{FF2B5EF4-FFF2-40B4-BE49-F238E27FC236}">
                      <a16:creationId xmlns:a16="http://schemas.microsoft.com/office/drawing/2014/main" id="{A20BDFEE-2ACE-7DA4-5DA4-65F3EEE5C5E2}"/>
                    </a:ext>
                  </a:extLst>
                </p14:cNvPr>
                <p14:cNvContentPartPr/>
                <p14:nvPr/>
              </p14:nvContentPartPr>
              <p14:xfrm>
                <a:off x="10029829" y="1727902"/>
                <a:ext cx="54000" cy="210600"/>
              </p14:xfrm>
            </p:contentPart>
          </mc:Choice>
          <mc:Fallback xmlns="">
            <p:pic>
              <p:nvPicPr>
                <p:cNvPr id="22" name="Freihand 21">
                  <a:extLst>
                    <a:ext uri="{FF2B5EF4-FFF2-40B4-BE49-F238E27FC236}">
                      <a16:creationId xmlns:a16="http://schemas.microsoft.com/office/drawing/2014/main" id="{A20BDFEE-2ACE-7DA4-5DA4-65F3EEE5C5E2}"/>
                    </a:ext>
                  </a:extLst>
                </p:cNvPr>
                <p:cNvPicPr/>
                <p:nvPr/>
              </p:nvPicPr>
              <p:blipFill>
                <a:blip r:embed="rId120"/>
                <a:stretch>
                  <a:fillRect/>
                </a:stretch>
              </p:blipFill>
              <p:spPr>
                <a:xfrm>
                  <a:off x="10020829" y="1719262"/>
                  <a:ext cx="716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4" name="Freihand 23">
                  <a:extLst>
                    <a:ext uri="{FF2B5EF4-FFF2-40B4-BE49-F238E27FC236}">
                      <a16:creationId xmlns:a16="http://schemas.microsoft.com/office/drawing/2014/main" id="{D3D54B93-ECC3-B50E-460A-853CEF57379B}"/>
                    </a:ext>
                  </a:extLst>
                </p14:cNvPr>
                <p14:cNvContentPartPr/>
                <p14:nvPr/>
              </p14:nvContentPartPr>
              <p14:xfrm>
                <a:off x="9863149" y="1602262"/>
                <a:ext cx="291240" cy="146520"/>
              </p14:xfrm>
            </p:contentPart>
          </mc:Choice>
          <mc:Fallback xmlns="">
            <p:pic>
              <p:nvPicPr>
                <p:cNvPr id="24" name="Freihand 23">
                  <a:extLst>
                    <a:ext uri="{FF2B5EF4-FFF2-40B4-BE49-F238E27FC236}">
                      <a16:creationId xmlns:a16="http://schemas.microsoft.com/office/drawing/2014/main" id="{D3D54B93-ECC3-B50E-460A-853CEF57379B}"/>
                    </a:ext>
                  </a:extLst>
                </p:cNvPr>
                <p:cNvPicPr/>
                <p:nvPr/>
              </p:nvPicPr>
              <p:blipFill>
                <a:blip r:embed="rId122"/>
                <a:stretch>
                  <a:fillRect/>
                </a:stretch>
              </p:blipFill>
              <p:spPr>
                <a:xfrm>
                  <a:off x="9854149" y="1593262"/>
                  <a:ext cx="308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5" name="Freihand 24">
                  <a:extLst>
                    <a:ext uri="{FF2B5EF4-FFF2-40B4-BE49-F238E27FC236}">
                      <a16:creationId xmlns:a16="http://schemas.microsoft.com/office/drawing/2014/main" id="{43BA421F-7FC8-CEE0-86FA-693632716DE8}"/>
                    </a:ext>
                  </a:extLst>
                </p14:cNvPr>
                <p14:cNvContentPartPr/>
                <p14:nvPr/>
              </p14:nvContentPartPr>
              <p14:xfrm>
                <a:off x="10149349" y="1731142"/>
                <a:ext cx="400320" cy="150840"/>
              </p14:xfrm>
            </p:contentPart>
          </mc:Choice>
          <mc:Fallback xmlns="">
            <p:pic>
              <p:nvPicPr>
                <p:cNvPr id="25" name="Freihand 24">
                  <a:extLst>
                    <a:ext uri="{FF2B5EF4-FFF2-40B4-BE49-F238E27FC236}">
                      <a16:creationId xmlns:a16="http://schemas.microsoft.com/office/drawing/2014/main" id="{43BA421F-7FC8-CEE0-86FA-693632716DE8}"/>
                    </a:ext>
                  </a:extLst>
                </p:cNvPr>
                <p:cNvPicPr/>
                <p:nvPr/>
              </p:nvPicPr>
              <p:blipFill>
                <a:blip r:embed="rId124"/>
                <a:stretch>
                  <a:fillRect/>
                </a:stretch>
              </p:blipFill>
              <p:spPr>
                <a:xfrm>
                  <a:off x="10140709" y="1722502"/>
                  <a:ext cx="417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6" name="Freihand 25">
                  <a:extLst>
                    <a:ext uri="{FF2B5EF4-FFF2-40B4-BE49-F238E27FC236}">
                      <a16:creationId xmlns:a16="http://schemas.microsoft.com/office/drawing/2014/main" id="{80CDFA11-2DE9-145D-6009-0E0CD4072C10}"/>
                    </a:ext>
                  </a:extLst>
                </p14:cNvPr>
                <p14:cNvContentPartPr/>
                <p14:nvPr/>
              </p14:nvContentPartPr>
              <p14:xfrm>
                <a:off x="10601149" y="1479862"/>
                <a:ext cx="236880" cy="245880"/>
              </p14:xfrm>
            </p:contentPart>
          </mc:Choice>
          <mc:Fallback xmlns="">
            <p:pic>
              <p:nvPicPr>
                <p:cNvPr id="26" name="Freihand 25">
                  <a:extLst>
                    <a:ext uri="{FF2B5EF4-FFF2-40B4-BE49-F238E27FC236}">
                      <a16:creationId xmlns:a16="http://schemas.microsoft.com/office/drawing/2014/main" id="{80CDFA11-2DE9-145D-6009-0E0CD4072C10}"/>
                    </a:ext>
                  </a:extLst>
                </p:cNvPr>
                <p:cNvPicPr/>
                <p:nvPr/>
              </p:nvPicPr>
              <p:blipFill>
                <a:blip r:embed="rId126"/>
                <a:stretch>
                  <a:fillRect/>
                </a:stretch>
              </p:blipFill>
              <p:spPr>
                <a:xfrm>
                  <a:off x="10592509" y="1471222"/>
                  <a:ext cx="2545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7" name="Freihand 26">
                  <a:extLst>
                    <a:ext uri="{FF2B5EF4-FFF2-40B4-BE49-F238E27FC236}">
                      <a16:creationId xmlns:a16="http://schemas.microsoft.com/office/drawing/2014/main" id="{1A766241-B1A7-BDFA-F2C2-64D5F7FF9782}"/>
                    </a:ext>
                  </a:extLst>
                </p14:cNvPr>
                <p14:cNvContentPartPr/>
                <p14:nvPr/>
              </p14:nvContentPartPr>
              <p14:xfrm>
                <a:off x="10951429" y="1079542"/>
                <a:ext cx="97200" cy="314640"/>
              </p14:xfrm>
            </p:contentPart>
          </mc:Choice>
          <mc:Fallback xmlns="">
            <p:pic>
              <p:nvPicPr>
                <p:cNvPr id="27" name="Freihand 26">
                  <a:extLst>
                    <a:ext uri="{FF2B5EF4-FFF2-40B4-BE49-F238E27FC236}">
                      <a16:creationId xmlns:a16="http://schemas.microsoft.com/office/drawing/2014/main" id="{1A766241-B1A7-BDFA-F2C2-64D5F7FF9782}"/>
                    </a:ext>
                  </a:extLst>
                </p:cNvPr>
                <p:cNvPicPr/>
                <p:nvPr/>
              </p:nvPicPr>
              <p:blipFill>
                <a:blip r:embed="rId128"/>
                <a:stretch>
                  <a:fillRect/>
                </a:stretch>
              </p:blipFill>
              <p:spPr>
                <a:xfrm>
                  <a:off x="10942429" y="1070542"/>
                  <a:ext cx="1148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1" name="Freihand 30">
                  <a:extLst>
                    <a:ext uri="{FF2B5EF4-FFF2-40B4-BE49-F238E27FC236}">
                      <a16:creationId xmlns:a16="http://schemas.microsoft.com/office/drawing/2014/main" id="{7677850E-DB20-6EB2-F700-DC02F563BD4D}"/>
                    </a:ext>
                  </a:extLst>
                </p14:cNvPr>
                <p14:cNvContentPartPr/>
                <p14:nvPr/>
              </p14:nvContentPartPr>
              <p14:xfrm>
                <a:off x="11048629" y="1568062"/>
                <a:ext cx="14760" cy="44280"/>
              </p14:xfrm>
            </p:contentPart>
          </mc:Choice>
          <mc:Fallback xmlns="">
            <p:pic>
              <p:nvPicPr>
                <p:cNvPr id="31" name="Freihand 30">
                  <a:extLst>
                    <a:ext uri="{FF2B5EF4-FFF2-40B4-BE49-F238E27FC236}">
                      <a16:creationId xmlns:a16="http://schemas.microsoft.com/office/drawing/2014/main" id="{7677850E-DB20-6EB2-F700-DC02F563BD4D}"/>
                    </a:ext>
                  </a:extLst>
                </p:cNvPr>
                <p:cNvPicPr/>
                <p:nvPr/>
              </p:nvPicPr>
              <p:blipFill>
                <a:blip r:embed="rId130"/>
                <a:stretch>
                  <a:fillRect/>
                </a:stretch>
              </p:blipFill>
              <p:spPr>
                <a:xfrm>
                  <a:off x="11039989" y="1559062"/>
                  <a:ext cx="32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4711" name="Freihand 114710">
                  <a:extLst>
                    <a:ext uri="{FF2B5EF4-FFF2-40B4-BE49-F238E27FC236}">
                      <a16:creationId xmlns:a16="http://schemas.microsoft.com/office/drawing/2014/main" id="{0B4DFD8E-F9FC-DC91-94D1-0211C7115A70}"/>
                    </a:ext>
                  </a:extLst>
                </p14:cNvPr>
                <p14:cNvContentPartPr/>
                <p14:nvPr/>
              </p14:nvContentPartPr>
              <p14:xfrm>
                <a:off x="8085109" y="1933102"/>
                <a:ext cx="345600" cy="910080"/>
              </p14:xfrm>
            </p:contentPart>
          </mc:Choice>
          <mc:Fallback xmlns="">
            <p:pic>
              <p:nvPicPr>
                <p:cNvPr id="114711" name="Freihand 114710">
                  <a:extLst>
                    <a:ext uri="{FF2B5EF4-FFF2-40B4-BE49-F238E27FC236}">
                      <a16:creationId xmlns:a16="http://schemas.microsoft.com/office/drawing/2014/main" id="{0B4DFD8E-F9FC-DC91-94D1-0211C7115A70}"/>
                    </a:ext>
                  </a:extLst>
                </p:cNvPr>
                <p:cNvPicPr/>
                <p:nvPr/>
              </p:nvPicPr>
              <p:blipFill>
                <a:blip r:embed="rId132"/>
                <a:stretch>
                  <a:fillRect/>
                </a:stretch>
              </p:blipFill>
              <p:spPr>
                <a:xfrm>
                  <a:off x="8076469" y="1924462"/>
                  <a:ext cx="363240" cy="927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713" name="Freihand 114712">
                  <a:extLst>
                    <a:ext uri="{FF2B5EF4-FFF2-40B4-BE49-F238E27FC236}">
                      <a16:creationId xmlns:a16="http://schemas.microsoft.com/office/drawing/2014/main" id="{1BF1BF7E-F62D-4902-4095-19FA7B21EA4F}"/>
                    </a:ext>
                  </a:extLst>
                </p14:cNvPr>
                <p14:cNvContentPartPr/>
                <p14:nvPr/>
              </p14:nvContentPartPr>
              <p14:xfrm>
                <a:off x="1292989" y="2197702"/>
                <a:ext cx="6842160" cy="2306880"/>
              </p14:xfrm>
            </p:contentPart>
          </mc:Choice>
          <mc:Fallback xmlns="">
            <p:pic>
              <p:nvPicPr>
                <p:cNvPr id="114713" name="Freihand 114712">
                  <a:extLst>
                    <a:ext uri="{FF2B5EF4-FFF2-40B4-BE49-F238E27FC236}">
                      <a16:creationId xmlns:a16="http://schemas.microsoft.com/office/drawing/2014/main" id="{1BF1BF7E-F62D-4902-4095-19FA7B21EA4F}"/>
                    </a:ext>
                  </a:extLst>
                </p:cNvPr>
                <p:cNvPicPr/>
                <p:nvPr/>
              </p:nvPicPr>
              <p:blipFill>
                <a:blip r:embed="rId134"/>
                <a:stretch>
                  <a:fillRect/>
                </a:stretch>
              </p:blipFill>
              <p:spPr>
                <a:xfrm>
                  <a:off x="1284349" y="2189062"/>
                  <a:ext cx="6859800" cy="2324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715" name="Freihand 114714">
                  <a:extLst>
                    <a:ext uri="{FF2B5EF4-FFF2-40B4-BE49-F238E27FC236}">
                      <a16:creationId xmlns:a16="http://schemas.microsoft.com/office/drawing/2014/main" id="{AF540A42-B60F-C3AD-66C0-DA4143A0852B}"/>
                    </a:ext>
                  </a:extLst>
                </p14:cNvPr>
                <p14:cNvContentPartPr/>
                <p14:nvPr/>
              </p14:nvContentPartPr>
              <p14:xfrm>
                <a:off x="1178509" y="2522062"/>
                <a:ext cx="2969640" cy="2238840"/>
              </p14:xfrm>
            </p:contentPart>
          </mc:Choice>
          <mc:Fallback xmlns="">
            <p:pic>
              <p:nvPicPr>
                <p:cNvPr id="114715" name="Freihand 114714">
                  <a:extLst>
                    <a:ext uri="{FF2B5EF4-FFF2-40B4-BE49-F238E27FC236}">
                      <a16:creationId xmlns:a16="http://schemas.microsoft.com/office/drawing/2014/main" id="{AF540A42-B60F-C3AD-66C0-DA4143A0852B}"/>
                    </a:ext>
                  </a:extLst>
                </p:cNvPr>
                <p:cNvPicPr/>
                <p:nvPr/>
              </p:nvPicPr>
              <p:blipFill>
                <a:blip r:embed="rId136"/>
                <a:stretch>
                  <a:fillRect/>
                </a:stretch>
              </p:blipFill>
              <p:spPr>
                <a:xfrm>
                  <a:off x="1169509" y="2513422"/>
                  <a:ext cx="2987280" cy="2256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4716" name="Freihand 114715">
                  <a:extLst>
                    <a:ext uri="{FF2B5EF4-FFF2-40B4-BE49-F238E27FC236}">
                      <a16:creationId xmlns:a16="http://schemas.microsoft.com/office/drawing/2014/main" id="{D80B3850-B1F8-E180-664F-40D649B2840B}"/>
                    </a:ext>
                  </a:extLst>
                </p14:cNvPr>
                <p14:cNvContentPartPr/>
                <p14:nvPr/>
              </p14:nvContentPartPr>
              <p14:xfrm>
                <a:off x="4092349" y="2182222"/>
                <a:ext cx="3693240" cy="543960"/>
              </p14:xfrm>
            </p:contentPart>
          </mc:Choice>
          <mc:Fallback xmlns="">
            <p:pic>
              <p:nvPicPr>
                <p:cNvPr id="114716" name="Freihand 114715">
                  <a:extLst>
                    <a:ext uri="{FF2B5EF4-FFF2-40B4-BE49-F238E27FC236}">
                      <a16:creationId xmlns:a16="http://schemas.microsoft.com/office/drawing/2014/main" id="{D80B3850-B1F8-E180-664F-40D649B2840B}"/>
                    </a:ext>
                  </a:extLst>
                </p:cNvPr>
                <p:cNvPicPr/>
                <p:nvPr/>
              </p:nvPicPr>
              <p:blipFill>
                <a:blip r:embed="rId138"/>
                <a:stretch>
                  <a:fillRect/>
                </a:stretch>
              </p:blipFill>
              <p:spPr>
                <a:xfrm>
                  <a:off x="4083709" y="2173222"/>
                  <a:ext cx="371088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4717" name="Freihand 114716">
                  <a:extLst>
                    <a:ext uri="{FF2B5EF4-FFF2-40B4-BE49-F238E27FC236}">
                      <a16:creationId xmlns:a16="http://schemas.microsoft.com/office/drawing/2014/main" id="{C2C707B2-EE61-4ADC-D145-2B7640007CBE}"/>
                    </a:ext>
                  </a:extLst>
                </p14:cNvPr>
                <p14:cNvContentPartPr/>
                <p14:nvPr/>
              </p14:nvContentPartPr>
              <p14:xfrm>
                <a:off x="1966189" y="1303462"/>
                <a:ext cx="2085120" cy="1308240"/>
              </p14:xfrm>
            </p:contentPart>
          </mc:Choice>
          <mc:Fallback xmlns="">
            <p:pic>
              <p:nvPicPr>
                <p:cNvPr id="114717" name="Freihand 114716">
                  <a:extLst>
                    <a:ext uri="{FF2B5EF4-FFF2-40B4-BE49-F238E27FC236}">
                      <a16:creationId xmlns:a16="http://schemas.microsoft.com/office/drawing/2014/main" id="{C2C707B2-EE61-4ADC-D145-2B7640007CBE}"/>
                    </a:ext>
                  </a:extLst>
                </p:cNvPr>
                <p:cNvPicPr/>
                <p:nvPr/>
              </p:nvPicPr>
              <p:blipFill>
                <a:blip r:embed="rId140"/>
                <a:stretch>
                  <a:fillRect/>
                </a:stretch>
              </p:blipFill>
              <p:spPr>
                <a:xfrm>
                  <a:off x="1957189" y="1294462"/>
                  <a:ext cx="2102760" cy="1325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4719" name="Freihand 114718">
                  <a:extLst>
                    <a:ext uri="{FF2B5EF4-FFF2-40B4-BE49-F238E27FC236}">
                      <a16:creationId xmlns:a16="http://schemas.microsoft.com/office/drawing/2014/main" id="{2050DE15-8B0B-238C-4990-A4292EA56540}"/>
                    </a:ext>
                  </a:extLst>
                </p14:cNvPr>
                <p14:cNvContentPartPr/>
                <p14:nvPr/>
              </p14:nvContentPartPr>
              <p14:xfrm>
                <a:off x="1948909" y="756982"/>
                <a:ext cx="237240" cy="282240"/>
              </p14:xfrm>
            </p:contentPart>
          </mc:Choice>
          <mc:Fallback xmlns="">
            <p:pic>
              <p:nvPicPr>
                <p:cNvPr id="114719" name="Freihand 114718">
                  <a:extLst>
                    <a:ext uri="{FF2B5EF4-FFF2-40B4-BE49-F238E27FC236}">
                      <a16:creationId xmlns:a16="http://schemas.microsoft.com/office/drawing/2014/main" id="{2050DE15-8B0B-238C-4990-A4292EA56540}"/>
                    </a:ext>
                  </a:extLst>
                </p:cNvPr>
                <p:cNvPicPr/>
                <p:nvPr/>
              </p:nvPicPr>
              <p:blipFill>
                <a:blip r:embed="rId142"/>
                <a:stretch>
                  <a:fillRect/>
                </a:stretch>
              </p:blipFill>
              <p:spPr>
                <a:xfrm>
                  <a:off x="1940269" y="747982"/>
                  <a:ext cx="2548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4720" name="Freihand 114719">
                  <a:extLst>
                    <a:ext uri="{FF2B5EF4-FFF2-40B4-BE49-F238E27FC236}">
                      <a16:creationId xmlns:a16="http://schemas.microsoft.com/office/drawing/2014/main" id="{0DC03188-0B76-5BCF-C2AA-D1FCEDE17F2F}"/>
                    </a:ext>
                  </a:extLst>
                </p14:cNvPr>
                <p14:cNvContentPartPr/>
                <p14:nvPr/>
              </p14:nvContentPartPr>
              <p14:xfrm>
                <a:off x="2174269" y="492742"/>
                <a:ext cx="408960" cy="313560"/>
              </p14:xfrm>
            </p:contentPart>
          </mc:Choice>
          <mc:Fallback xmlns="">
            <p:pic>
              <p:nvPicPr>
                <p:cNvPr id="114720" name="Freihand 114719">
                  <a:extLst>
                    <a:ext uri="{FF2B5EF4-FFF2-40B4-BE49-F238E27FC236}">
                      <a16:creationId xmlns:a16="http://schemas.microsoft.com/office/drawing/2014/main" id="{0DC03188-0B76-5BCF-C2AA-D1FCEDE17F2F}"/>
                    </a:ext>
                  </a:extLst>
                </p:cNvPr>
                <p:cNvPicPr/>
                <p:nvPr/>
              </p:nvPicPr>
              <p:blipFill>
                <a:blip r:embed="rId144"/>
                <a:stretch>
                  <a:fillRect/>
                </a:stretch>
              </p:blipFill>
              <p:spPr>
                <a:xfrm>
                  <a:off x="2165629" y="484102"/>
                  <a:ext cx="4266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4721" name="Freihand 114720">
                  <a:extLst>
                    <a:ext uri="{FF2B5EF4-FFF2-40B4-BE49-F238E27FC236}">
                      <a16:creationId xmlns:a16="http://schemas.microsoft.com/office/drawing/2014/main" id="{0C00A197-63F0-DA1B-C3EF-C7998952CF2E}"/>
                    </a:ext>
                  </a:extLst>
                </p14:cNvPr>
                <p14:cNvContentPartPr/>
                <p14:nvPr/>
              </p14:nvContentPartPr>
              <p14:xfrm>
                <a:off x="2466949" y="452422"/>
                <a:ext cx="117360" cy="8640"/>
              </p14:xfrm>
            </p:contentPart>
          </mc:Choice>
          <mc:Fallback xmlns="">
            <p:pic>
              <p:nvPicPr>
                <p:cNvPr id="114721" name="Freihand 114720">
                  <a:extLst>
                    <a:ext uri="{FF2B5EF4-FFF2-40B4-BE49-F238E27FC236}">
                      <a16:creationId xmlns:a16="http://schemas.microsoft.com/office/drawing/2014/main" id="{0C00A197-63F0-DA1B-C3EF-C7998952CF2E}"/>
                    </a:ext>
                  </a:extLst>
                </p:cNvPr>
                <p:cNvPicPr/>
                <p:nvPr/>
              </p:nvPicPr>
              <p:blipFill>
                <a:blip r:embed="rId146"/>
                <a:stretch>
                  <a:fillRect/>
                </a:stretch>
              </p:blipFill>
              <p:spPr>
                <a:xfrm>
                  <a:off x="2457949" y="443782"/>
                  <a:ext cx="135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722" name="Freihand 114721">
                  <a:extLst>
                    <a:ext uri="{FF2B5EF4-FFF2-40B4-BE49-F238E27FC236}">
                      <a16:creationId xmlns:a16="http://schemas.microsoft.com/office/drawing/2014/main" id="{F2A1DF84-B1B4-8C25-DC98-22A8AAD964AD}"/>
                    </a:ext>
                  </a:extLst>
                </p14:cNvPr>
                <p14:cNvContentPartPr/>
                <p14:nvPr/>
              </p14:nvContentPartPr>
              <p14:xfrm>
                <a:off x="2632189" y="285022"/>
                <a:ext cx="256680" cy="377280"/>
              </p14:xfrm>
            </p:contentPart>
          </mc:Choice>
          <mc:Fallback xmlns="">
            <p:pic>
              <p:nvPicPr>
                <p:cNvPr id="114722" name="Freihand 114721">
                  <a:extLst>
                    <a:ext uri="{FF2B5EF4-FFF2-40B4-BE49-F238E27FC236}">
                      <a16:creationId xmlns:a16="http://schemas.microsoft.com/office/drawing/2014/main" id="{F2A1DF84-B1B4-8C25-DC98-22A8AAD964AD}"/>
                    </a:ext>
                  </a:extLst>
                </p:cNvPr>
                <p:cNvPicPr/>
                <p:nvPr/>
              </p:nvPicPr>
              <p:blipFill>
                <a:blip r:embed="rId148"/>
                <a:stretch>
                  <a:fillRect/>
                </a:stretch>
              </p:blipFill>
              <p:spPr>
                <a:xfrm>
                  <a:off x="2623189" y="276022"/>
                  <a:ext cx="27432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723" name="Freihand 114722">
                  <a:extLst>
                    <a:ext uri="{FF2B5EF4-FFF2-40B4-BE49-F238E27FC236}">
                      <a16:creationId xmlns:a16="http://schemas.microsoft.com/office/drawing/2014/main" id="{69C637DA-B3A5-273C-01F2-0F5A57F88080}"/>
                    </a:ext>
                  </a:extLst>
                </p14:cNvPr>
                <p14:cNvContentPartPr/>
                <p14:nvPr/>
              </p14:nvContentPartPr>
              <p14:xfrm>
                <a:off x="3021349" y="188542"/>
                <a:ext cx="483840" cy="208800"/>
              </p14:xfrm>
            </p:contentPart>
          </mc:Choice>
          <mc:Fallback xmlns="">
            <p:pic>
              <p:nvPicPr>
                <p:cNvPr id="114723" name="Freihand 114722">
                  <a:extLst>
                    <a:ext uri="{FF2B5EF4-FFF2-40B4-BE49-F238E27FC236}">
                      <a16:creationId xmlns:a16="http://schemas.microsoft.com/office/drawing/2014/main" id="{69C637DA-B3A5-273C-01F2-0F5A57F88080}"/>
                    </a:ext>
                  </a:extLst>
                </p:cNvPr>
                <p:cNvPicPr/>
                <p:nvPr/>
              </p:nvPicPr>
              <p:blipFill>
                <a:blip r:embed="rId150"/>
                <a:stretch>
                  <a:fillRect/>
                </a:stretch>
              </p:blipFill>
              <p:spPr>
                <a:xfrm>
                  <a:off x="3012349" y="179542"/>
                  <a:ext cx="5014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4724" name="Freihand 114723">
                  <a:extLst>
                    <a:ext uri="{FF2B5EF4-FFF2-40B4-BE49-F238E27FC236}">
                      <a16:creationId xmlns:a16="http://schemas.microsoft.com/office/drawing/2014/main" id="{D3EDBAE6-79D1-49D7-0B2D-8BEAB0A57D9F}"/>
                    </a:ext>
                  </a:extLst>
                </p14:cNvPr>
                <p14:cNvContentPartPr/>
                <p14:nvPr/>
              </p14:nvContentPartPr>
              <p14:xfrm>
                <a:off x="3452989" y="111862"/>
                <a:ext cx="229680" cy="165600"/>
              </p14:xfrm>
            </p:contentPart>
          </mc:Choice>
          <mc:Fallback xmlns="">
            <p:pic>
              <p:nvPicPr>
                <p:cNvPr id="114724" name="Freihand 114723">
                  <a:extLst>
                    <a:ext uri="{FF2B5EF4-FFF2-40B4-BE49-F238E27FC236}">
                      <a16:creationId xmlns:a16="http://schemas.microsoft.com/office/drawing/2014/main" id="{D3EDBAE6-79D1-49D7-0B2D-8BEAB0A57D9F}"/>
                    </a:ext>
                  </a:extLst>
                </p:cNvPr>
                <p:cNvPicPr/>
                <p:nvPr/>
              </p:nvPicPr>
              <p:blipFill>
                <a:blip r:embed="rId152"/>
                <a:stretch>
                  <a:fillRect/>
                </a:stretch>
              </p:blipFill>
              <p:spPr>
                <a:xfrm>
                  <a:off x="3443989" y="103222"/>
                  <a:ext cx="247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725" name="Freihand 114724">
                  <a:extLst>
                    <a:ext uri="{FF2B5EF4-FFF2-40B4-BE49-F238E27FC236}">
                      <a16:creationId xmlns:a16="http://schemas.microsoft.com/office/drawing/2014/main" id="{4318BC22-84C6-C504-EDFF-269ABFEEF0F5}"/>
                    </a:ext>
                  </a:extLst>
                </p14:cNvPr>
                <p14:cNvContentPartPr/>
                <p14:nvPr/>
              </p14:nvContentPartPr>
              <p14:xfrm>
                <a:off x="3719749" y="95662"/>
                <a:ext cx="164520" cy="122760"/>
              </p14:xfrm>
            </p:contentPart>
          </mc:Choice>
          <mc:Fallback xmlns="">
            <p:pic>
              <p:nvPicPr>
                <p:cNvPr id="114725" name="Freihand 114724">
                  <a:extLst>
                    <a:ext uri="{FF2B5EF4-FFF2-40B4-BE49-F238E27FC236}">
                      <a16:creationId xmlns:a16="http://schemas.microsoft.com/office/drawing/2014/main" id="{4318BC22-84C6-C504-EDFF-269ABFEEF0F5}"/>
                    </a:ext>
                  </a:extLst>
                </p:cNvPr>
                <p:cNvPicPr/>
                <p:nvPr/>
              </p:nvPicPr>
              <p:blipFill>
                <a:blip r:embed="rId154"/>
                <a:stretch>
                  <a:fillRect/>
                </a:stretch>
              </p:blipFill>
              <p:spPr>
                <a:xfrm>
                  <a:off x="3710749" y="87022"/>
                  <a:ext cx="182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727" name="Freihand 114726">
                  <a:extLst>
                    <a:ext uri="{FF2B5EF4-FFF2-40B4-BE49-F238E27FC236}">
                      <a16:creationId xmlns:a16="http://schemas.microsoft.com/office/drawing/2014/main" id="{C5ADD29D-F154-5AC4-FF27-1184E6DF8589}"/>
                    </a:ext>
                  </a:extLst>
                </p14:cNvPr>
                <p14:cNvContentPartPr/>
                <p14:nvPr/>
              </p14:nvContentPartPr>
              <p14:xfrm>
                <a:off x="2565949" y="831142"/>
                <a:ext cx="322200" cy="384480"/>
              </p14:xfrm>
            </p:contentPart>
          </mc:Choice>
          <mc:Fallback xmlns="">
            <p:pic>
              <p:nvPicPr>
                <p:cNvPr id="114727" name="Freihand 114726">
                  <a:extLst>
                    <a:ext uri="{FF2B5EF4-FFF2-40B4-BE49-F238E27FC236}">
                      <a16:creationId xmlns:a16="http://schemas.microsoft.com/office/drawing/2014/main" id="{C5ADD29D-F154-5AC4-FF27-1184E6DF8589}"/>
                    </a:ext>
                  </a:extLst>
                </p:cNvPr>
                <p:cNvPicPr/>
                <p:nvPr/>
              </p:nvPicPr>
              <p:blipFill>
                <a:blip r:embed="rId156"/>
                <a:stretch>
                  <a:fillRect/>
                </a:stretch>
              </p:blipFill>
              <p:spPr>
                <a:xfrm>
                  <a:off x="2557309" y="822142"/>
                  <a:ext cx="33984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4728" name="Freihand 114727">
                  <a:extLst>
                    <a:ext uri="{FF2B5EF4-FFF2-40B4-BE49-F238E27FC236}">
                      <a16:creationId xmlns:a16="http://schemas.microsoft.com/office/drawing/2014/main" id="{5E58E550-C9B0-2ED5-495B-CEFA2C2FC945}"/>
                    </a:ext>
                  </a:extLst>
                </p14:cNvPr>
                <p14:cNvContentPartPr/>
                <p14:nvPr/>
              </p14:nvContentPartPr>
              <p14:xfrm>
                <a:off x="2760349" y="879382"/>
                <a:ext cx="552960" cy="243360"/>
              </p14:xfrm>
            </p:contentPart>
          </mc:Choice>
          <mc:Fallback xmlns="">
            <p:pic>
              <p:nvPicPr>
                <p:cNvPr id="114728" name="Freihand 114727">
                  <a:extLst>
                    <a:ext uri="{FF2B5EF4-FFF2-40B4-BE49-F238E27FC236}">
                      <a16:creationId xmlns:a16="http://schemas.microsoft.com/office/drawing/2014/main" id="{5E58E550-C9B0-2ED5-495B-CEFA2C2FC945}"/>
                    </a:ext>
                  </a:extLst>
                </p:cNvPr>
                <p:cNvPicPr/>
                <p:nvPr/>
              </p:nvPicPr>
              <p:blipFill>
                <a:blip r:embed="rId158"/>
                <a:stretch>
                  <a:fillRect/>
                </a:stretch>
              </p:blipFill>
              <p:spPr>
                <a:xfrm>
                  <a:off x="2751709" y="870382"/>
                  <a:ext cx="5706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4729" name="Freihand 114728">
                  <a:extLst>
                    <a:ext uri="{FF2B5EF4-FFF2-40B4-BE49-F238E27FC236}">
                      <a16:creationId xmlns:a16="http://schemas.microsoft.com/office/drawing/2014/main" id="{5B8CD1BA-A0AF-4789-D8CF-3DBE7690C718}"/>
                    </a:ext>
                  </a:extLst>
                </p14:cNvPr>
                <p14:cNvContentPartPr/>
                <p14:nvPr/>
              </p14:nvContentPartPr>
              <p14:xfrm>
                <a:off x="3445429" y="592102"/>
                <a:ext cx="177840" cy="351000"/>
              </p14:xfrm>
            </p:contentPart>
          </mc:Choice>
          <mc:Fallback xmlns="">
            <p:pic>
              <p:nvPicPr>
                <p:cNvPr id="114729" name="Freihand 114728">
                  <a:extLst>
                    <a:ext uri="{FF2B5EF4-FFF2-40B4-BE49-F238E27FC236}">
                      <a16:creationId xmlns:a16="http://schemas.microsoft.com/office/drawing/2014/main" id="{5B8CD1BA-A0AF-4789-D8CF-3DBE7690C718}"/>
                    </a:ext>
                  </a:extLst>
                </p:cNvPr>
                <p:cNvPicPr/>
                <p:nvPr/>
              </p:nvPicPr>
              <p:blipFill>
                <a:blip r:embed="rId160"/>
                <a:stretch>
                  <a:fillRect/>
                </a:stretch>
              </p:blipFill>
              <p:spPr>
                <a:xfrm>
                  <a:off x="3436429" y="583462"/>
                  <a:ext cx="19548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4730" name="Freihand 114729">
                  <a:extLst>
                    <a:ext uri="{FF2B5EF4-FFF2-40B4-BE49-F238E27FC236}">
                      <a16:creationId xmlns:a16="http://schemas.microsoft.com/office/drawing/2014/main" id="{B23A13E3-BF69-325A-F0AE-1FE2605408F7}"/>
                    </a:ext>
                  </a:extLst>
                </p14:cNvPr>
                <p14:cNvContentPartPr/>
                <p14:nvPr/>
              </p14:nvContentPartPr>
              <p14:xfrm>
                <a:off x="3705349" y="537382"/>
                <a:ext cx="126720" cy="213480"/>
              </p14:xfrm>
            </p:contentPart>
          </mc:Choice>
          <mc:Fallback xmlns="">
            <p:pic>
              <p:nvPicPr>
                <p:cNvPr id="114730" name="Freihand 114729">
                  <a:extLst>
                    <a:ext uri="{FF2B5EF4-FFF2-40B4-BE49-F238E27FC236}">
                      <a16:creationId xmlns:a16="http://schemas.microsoft.com/office/drawing/2014/main" id="{B23A13E3-BF69-325A-F0AE-1FE2605408F7}"/>
                    </a:ext>
                  </a:extLst>
                </p:cNvPr>
                <p:cNvPicPr/>
                <p:nvPr/>
              </p:nvPicPr>
              <p:blipFill>
                <a:blip r:embed="rId162"/>
                <a:stretch>
                  <a:fillRect/>
                </a:stretch>
              </p:blipFill>
              <p:spPr>
                <a:xfrm>
                  <a:off x="3696709" y="528382"/>
                  <a:ext cx="144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4731" name="Freihand 114730">
                  <a:extLst>
                    <a:ext uri="{FF2B5EF4-FFF2-40B4-BE49-F238E27FC236}">
                      <a16:creationId xmlns:a16="http://schemas.microsoft.com/office/drawing/2014/main" id="{3B033B5D-32CE-A29D-B3A5-15C6475C043B}"/>
                    </a:ext>
                  </a:extLst>
                </p14:cNvPr>
                <p14:cNvContentPartPr/>
                <p14:nvPr/>
              </p14:nvContentPartPr>
              <p14:xfrm>
                <a:off x="3887509" y="283222"/>
                <a:ext cx="293760" cy="412560"/>
              </p14:xfrm>
            </p:contentPart>
          </mc:Choice>
          <mc:Fallback xmlns="">
            <p:pic>
              <p:nvPicPr>
                <p:cNvPr id="114731" name="Freihand 114730">
                  <a:extLst>
                    <a:ext uri="{FF2B5EF4-FFF2-40B4-BE49-F238E27FC236}">
                      <a16:creationId xmlns:a16="http://schemas.microsoft.com/office/drawing/2014/main" id="{3B033B5D-32CE-A29D-B3A5-15C6475C043B}"/>
                    </a:ext>
                  </a:extLst>
                </p:cNvPr>
                <p:cNvPicPr/>
                <p:nvPr/>
              </p:nvPicPr>
              <p:blipFill>
                <a:blip r:embed="rId164"/>
                <a:stretch>
                  <a:fillRect/>
                </a:stretch>
              </p:blipFill>
              <p:spPr>
                <a:xfrm>
                  <a:off x="3878869" y="274582"/>
                  <a:ext cx="31140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732" name="Freihand 114731">
                  <a:extLst>
                    <a:ext uri="{FF2B5EF4-FFF2-40B4-BE49-F238E27FC236}">
                      <a16:creationId xmlns:a16="http://schemas.microsoft.com/office/drawing/2014/main" id="{22FB7F9C-565A-CCE3-51EC-960C0138C337}"/>
                    </a:ext>
                  </a:extLst>
                </p14:cNvPr>
                <p14:cNvContentPartPr/>
                <p14:nvPr/>
              </p14:nvContentPartPr>
              <p14:xfrm>
                <a:off x="4189189" y="381502"/>
                <a:ext cx="132120" cy="117720"/>
              </p14:xfrm>
            </p:contentPart>
          </mc:Choice>
          <mc:Fallback xmlns="">
            <p:pic>
              <p:nvPicPr>
                <p:cNvPr id="114732" name="Freihand 114731">
                  <a:extLst>
                    <a:ext uri="{FF2B5EF4-FFF2-40B4-BE49-F238E27FC236}">
                      <a16:creationId xmlns:a16="http://schemas.microsoft.com/office/drawing/2014/main" id="{22FB7F9C-565A-CCE3-51EC-960C0138C337}"/>
                    </a:ext>
                  </a:extLst>
                </p:cNvPr>
                <p:cNvPicPr/>
                <p:nvPr/>
              </p:nvPicPr>
              <p:blipFill>
                <a:blip r:embed="rId166"/>
                <a:stretch>
                  <a:fillRect/>
                </a:stretch>
              </p:blipFill>
              <p:spPr>
                <a:xfrm>
                  <a:off x="4180189" y="372502"/>
                  <a:ext cx="149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733" name="Freihand 114732">
                  <a:extLst>
                    <a:ext uri="{FF2B5EF4-FFF2-40B4-BE49-F238E27FC236}">
                      <a16:creationId xmlns:a16="http://schemas.microsoft.com/office/drawing/2014/main" id="{52C2EC74-EAD6-50BE-E179-31C507122BE1}"/>
                    </a:ext>
                  </a:extLst>
                </p14:cNvPr>
                <p14:cNvContentPartPr/>
                <p14:nvPr/>
              </p14:nvContentPartPr>
              <p14:xfrm>
                <a:off x="4291429" y="220222"/>
                <a:ext cx="354240" cy="241920"/>
              </p14:xfrm>
            </p:contentPart>
          </mc:Choice>
          <mc:Fallback xmlns="">
            <p:pic>
              <p:nvPicPr>
                <p:cNvPr id="114733" name="Freihand 114732">
                  <a:extLst>
                    <a:ext uri="{FF2B5EF4-FFF2-40B4-BE49-F238E27FC236}">
                      <a16:creationId xmlns:a16="http://schemas.microsoft.com/office/drawing/2014/main" id="{52C2EC74-EAD6-50BE-E179-31C507122BE1}"/>
                    </a:ext>
                  </a:extLst>
                </p:cNvPr>
                <p:cNvPicPr/>
                <p:nvPr/>
              </p:nvPicPr>
              <p:blipFill>
                <a:blip r:embed="rId168"/>
                <a:stretch>
                  <a:fillRect/>
                </a:stretch>
              </p:blipFill>
              <p:spPr>
                <a:xfrm>
                  <a:off x="4282789" y="211222"/>
                  <a:ext cx="3718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734" name="Freihand 114733">
                  <a:extLst>
                    <a:ext uri="{FF2B5EF4-FFF2-40B4-BE49-F238E27FC236}">
                      <a16:creationId xmlns:a16="http://schemas.microsoft.com/office/drawing/2014/main" id="{495D841B-4EAC-A997-FD7B-E4712B95B706}"/>
                    </a:ext>
                  </a:extLst>
                </p14:cNvPr>
                <p14:cNvContentPartPr/>
                <p14:nvPr/>
              </p14:nvContentPartPr>
              <p14:xfrm>
                <a:off x="2663869" y="307342"/>
                <a:ext cx="2086920" cy="1196280"/>
              </p14:xfrm>
            </p:contentPart>
          </mc:Choice>
          <mc:Fallback xmlns="">
            <p:pic>
              <p:nvPicPr>
                <p:cNvPr id="114734" name="Freihand 114733">
                  <a:extLst>
                    <a:ext uri="{FF2B5EF4-FFF2-40B4-BE49-F238E27FC236}">
                      <a16:creationId xmlns:a16="http://schemas.microsoft.com/office/drawing/2014/main" id="{495D841B-4EAC-A997-FD7B-E4712B95B706}"/>
                    </a:ext>
                  </a:extLst>
                </p:cNvPr>
                <p:cNvPicPr/>
                <p:nvPr/>
              </p:nvPicPr>
              <p:blipFill>
                <a:blip r:embed="rId170"/>
                <a:stretch>
                  <a:fillRect/>
                </a:stretch>
              </p:blipFill>
              <p:spPr>
                <a:xfrm>
                  <a:off x="2655229" y="298342"/>
                  <a:ext cx="2104560" cy="1213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736" name="Freihand 114735">
                  <a:extLst>
                    <a:ext uri="{FF2B5EF4-FFF2-40B4-BE49-F238E27FC236}">
                      <a16:creationId xmlns:a16="http://schemas.microsoft.com/office/drawing/2014/main" id="{F01312A0-3290-F583-36BD-3ABCC462C159}"/>
                    </a:ext>
                  </a:extLst>
                </p14:cNvPr>
                <p14:cNvContentPartPr/>
                <p14:nvPr/>
              </p14:nvContentPartPr>
              <p14:xfrm>
                <a:off x="5261989" y="3729502"/>
                <a:ext cx="2313720" cy="903960"/>
              </p14:xfrm>
            </p:contentPart>
          </mc:Choice>
          <mc:Fallback xmlns="">
            <p:pic>
              <p:nvPicPr>
                <p:cNvPr id="114736" name="Freihand 114735">
                  <a:extLst>
                    <a:ext uri="{FF2B5EF4-FFF2-40B4-BE49-F238E27FC236}">
                      <a16:creationId xmlns:a16="http://schemas.microsoft.com/office/drawing/2014/main" id="{F01312A0-3290-F583-36BD-3ABCC462C159}"/>
                    </a:ext>
                  </a:extLst>
                </p:cNvPr>
                <p:cNvPicPr/>
                <p:nvPr/>
              </p:nvPicPr>
              <p:blipFill>
                <a:blip r:embed="rId172"/>
                <a:stretch>
                  <a:fillRect/>
                </a:stretch>
              </p:blipFill>
              <p:spPr>
                <a:xfrm>
                  <a:off x="5253349" y="3720502"/>
                  <a:ext cx="2331360" cy="921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737" name="Freihand 114736">
                  <a:extLst>
                    <a:ext uri="{FF2B5EF4-FFF2-40B4-BE49-F238E27FC236}">
                      <a16:creationId xmlns:a16="http://schemas.microsoft.com/office/drawing/2014/main" id="{FE530471-8361-C92C-4605-9A969F23E4F3}"/>
                    </a:ext>
                  </a:extLst>
                </p14:cNvPr>
                <p14:cNvContentPartPr/>
                <p14:nvPr/>
              </p14:nvContentPartPr>
              <p14:xfrm>
                <a:off x="6740869" y="3281662"/>
                <a:ext cx="2046600" cy="574200"/>
              </p14:xfrm>
            </p:contentPart>
          </mc:Choice>
          <mc:Fallback xmlns="">
            <p:pic>
              <p:nvPicPr>
                <p:cNvPr id="114737" name="Freihand 114736">
                  <a:extLst>
                    <a:ext uri="{FF2B5EF4-FFF2-40B4-BE49-F238E27FC236}">
                      <a16:creationId xmlns:a16="http://schemas.microsoft.com/office/drawing/2014/main" id="{FE530471-8361-C92C-4605-9A969F23E4F3}"/>
                    </a:ext>
                  </a:extLst>
                </p:cNvPr>
                <p:cNvPicPr/>
                <p:nvPr/>
              </p:nvPicPr>
              <p:blipFill>
                <a:blip r:embed="rId174"/>
                <a:stretch>
                  <a:fillRect/>
                </a:stretch>
              </p:blipFill>
              <p:spPr>
                <a:xfrm>
                  <a:off x="6731869" y="3272662"/>
                  <a:ext cx="206424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738" name="Freihand 114737">
                  <a:extLst>
                    <a:ext uri="{FF2B5EF4-FFF2-40B4-BE49-F238E27FC236}">
                      <a16:creationId xmlns:a16="http://schemas.microsoft.com/office/drawing/2014/main" id="{B3108572-B0FD-9B11-F054-B519CC6CAA56}"/>
                    </a:ext>
                  </a:extLst>
                </p14:cNvPr>
                <p14:cNvContentPartPr/>
                <p14:nvPr/>
              </p14:nvContentPartPr>
              <p14:xfrm>
                <a:off x="6623509" y="3431782"/>
                <a:ext cx="458280" cy="476640"/>
              </p14:xfrm>
            </p:contentPart>
          </mc:Choice>
          <mc:Fallback xmlns="">
            <p:pic>
              <p:nvPicPr>
                <p:cNvPr id="114738" name="Freihand 114737">
                  <a:extLst>
                    <a:ext uri="{FF2B5EF4-FFF2-40B4-BE49-F238E27FC236}">
                      <a16:creationId xmlns:a16="http://schemas.microsoft.com/office/drawing/2014/main" id="{B3108572-B0FD-9B11-F054-B519CC6CAA56}"/>
                    </a:ext>
                  </a:extLst>
                </p:cNvPr>
                <p:cNvPicPr/>
                <p:nvPr/>
              </p:nvPicPr>
              <p:blipFill>
                <a:blip r:embed="rId176"/>
                <a:stretch>
                  <a:fillRect/>
                </a:stretch>
              </p:blipFill>
              <p:spPr>
                <a:xfrm>
                  <a:off x="6614869" y="3422782"/>
                  <a:ext cx="47592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739" name="Freihand 114738">
                  <a:extLst>
                    <a:ext uri="{FF2B5EF4-FFF2-40B4-BE49-F238E27FC236}">
                      <a16:creationId xmlns:a16="http://schemas.microsoft.com/office/drawing/2014/main" id="{690F785B-A88A-64A5-30B0-A75E2609BE82}"/>
                    </a:ext>
                  </a:extLst>
                </p14:cNvPr>
                <p14:cNvContentPartPr/>
                <p14:nvPr/>
              </p14:nvContentPartPr>
              <p14:xfrm>
                <a:off x="9009589" y="2869102"/>
                <a:ext cx="544320" cy="470160"/>
              </p14:xfrm>
            </p:contentPart>
          </mc:Choice>
          <mc:Fallback xmlns="">
            <p:pic>
              <p:nvPicPr>
                <p:cNvPr id="114739" name="Freihand 114738">
                  <a:extLst>
                    <a:ext uri="{FF2B5EF4-FFF2-40B4-BE49-F238E27FC236}">
                      <a16:creationId xmlns:a16="http://schemas.microsoft.com/office/drawing/2014/main" id="{690F785B-A88A-64A5-30B0-A75E2609BE82}"/>
                    </a:ext>
                  </a:extLst>
                </p:cNvPr>
                <p:cNvPicPr/>
                <p:nvPr/>
              </p:nvPicPr>
              <p:blipFill>
                <a:blip r:embed="rId178"/>
                <a:stretch>
                  <a:fillRect/>
                </a:stretch>
              </p:blipFill>
              <p:spPr>
                <a:xfrm>
                  <a:off x="9000589" y="2860102"/>
                  <a:ext cx="56196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740" name="Freihand 114739">
                  <a:extLst>
                    <a:ext uri="{FF2B5EF4-FFF2-40B4-BE49-F238E27FC236}">
                      <a16:creationId xmlns:a16="http://schemas.microsoft.com/office/drawing/2014/main" id="{D962C9D8-C0EF-2D14-CF8A-A9861F5F094A}"/>
                    </a:ext>
                  </a:extLst>
                </p14:cNvPr>
                <p14:cNvContentPartPr/>
                <p14:nvPr/>
              </p14:nvContentPartPr>
              <p14:xfrm>
                <a:off x="9655789" y="2792062"/>
                <a:ext cx="165960" cy="289080"/>
              </p14:xfrm>
            </p:contentPart>
          </mc:Choice>
          <mc:Fallback xmlns="">
            <p:pic>
              <p:nvPicPr>
                <p:cNvPr id="114740" name="Freihand 114739">
                  <a:extLst>
                    <a:ext uri="{FF2B5EF4-FFF2-40B4-BE49-F238E27FC236}">
                      <a16:creationId xmlns:a16="http://schemas.microsoft.com/office/drawing/2014/main" id="{D962C9D8-C0EF-2D14-CF8A-A9861F5F094A}"/>
                    </a:ext>
                  </a:extLst>
                </p:cNvPr>
                <p:cNvPicPr/>
                <p:nvPr/>
              </p:nvPicPr>
              <p:blipFill>
                <a:blip r:embed="rId180"/>
                <a:stretch>
                  <a:fillRect/>
                </a:stretch>
              </p:blipFill>
              <p:spPr>
                <a:xfrm>
                  <a:off x="9646789" y="2783062"/>
                  <a:ext cx="1836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741" name="Freihand 114740">
                  <a:extLst>
                    <a:ext uri="{FF2B5EF4-FFF2-40B4-BE49-F238E27FC236}">
                      <a16:creationId xmlns:a16="http://schemas.microsoft.com/office/drawing/2014/main" id="{6E84A69F-5E8D-D9D4-ECE6-247A8D66A6E3}"/>
                    </a:ext>
                  </a:extLst>
                </p14:cNvPr>
                <p14:cNvContentPartPr/>
                <p14:nvPr/>
              </p14:nvContentPartPr>
              <p14:xfrm>
                <a:off x="9858829" y="2958742"/>
                <a:ext cx="448200" cy="91800"/>
              </p14:xfrm>
            </p:contentPart>
          </mc:Choice>
          <mc:Fallback xmlns="">
            <p:pic>
              <p:nvPicPr>
                <p:cNvPr id="114741" name="Freihand 114740">
                  <a:extLst>
                    <a:ext uri="{FF2B5EF4-FFF2-40B4-BE49-F238E27FC236}">
                      <a16:creationId xmlns:a16="http://schemas.microsoft.com/office/drawing/2014/main" id="{6E84A69F-5E8D-D9D4-ECE6-247A8D66A6E3}"/>
                    </a:ext>
                  </a:extLst>
                </p:cNvPr>
                <p:cNvPicPr/>
                <p:nvPr/>
              </p:nvPicPr>
              <p:blipFill>
                <a:blip r:embed="rId182"/>
                <a:stretch>
                  <a:fillRect/>
                </a:stretch>
              </p:blipFill>
              <p:spPr>
                <a:xfrm>
                  <a:off x="9850189" y="2950102"/>
                  <a:ext cx="465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742" name="Freihand 114741">
                  <a:extLst>
                    <a:ext uri="{FF2B5EF4-FFF2-40B4-BE49-F238E27FC236}">
                      <a16:creationId xmlns:a16="http://schemas.microsoft.com/office/drawing/2014/main" id="{C572DD98-8880-1B73-E6C3-E59FAC5905C1}"/>
                    </a:ext>
                  </a:extLst>
                </p14:cNvPr>
                <p14:cNvContentPartPr/>
                <p14:nvPr/>
              </p14:nvContentPartPr>
              <p14:xfrm>
                <a:off x="10502869" y="2820502"/>
                <a:ext cx="545760" cy="172440"/>
              </p14:xfrm>
            </p:contentPart>
          </mc:Choice>
          <mc:Fallback xmlns="">
            <p:pic>
              <p:nvPicPr>
                <p:cNvPr id="114742" name="Freihand 114741">
                  <a:extLst>
                    <a:ext uri="{FF2B5EF4-FFF2-40B4-BE49-F238E27FC236}">
                      <a16:creationId xmlns:a16="http://schemas.microsoft.com/office/drawing/2014/main" id="{C572DD98-8880-1B73-E6C3-E59FAC5905C1}"/>
                    </a:ext>
                  </a:extLst>
                </p:cNvPr>
                <p:cNvPicPr/>
                <p:nvPr/>
              </p:nvPicPr>
              <p:blipFill>
                <a:blip r:embed="rId184"/>
                <a:stretch>
                  <a:fillRect/>
                </a:stretch>
              </p:blipFill>
              <p:spPr>
                <a:xfrm>
                  <a:off x="10493869" y="2811862"/>
                  <a:ext cx="563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744" name="Freihand 114743">
                  <a:extLst>
                    <a:ext uri="{FF2B5EF4-FFF2-40B4-BE49-F238E27FC236}">
                      <a16:creationId xmlns:a16="http://schemas.microsoft.com/office/drawing/2014/main" id="{C1EC9107-FC7E-1EA7-9702-AE9568EED27D}"/>
                    </a:ext>
                  </a:extLst>
                </p14:cNvPr>
                <p14:cNvContentPartPr/>
                <p14:nvPr/>
              </p14:nvContentPartPr>
              <p14:xfrm>
                <a:off x="8980429" y="3285262"/>
                <a:ext cx="217440" cy="268560"/>
              </p14:xfrm>
            </p:contentPart>
          </mc:Choice>
          <mc:Fallback xmlns="">
            <p:pic>
              <p:nvPicPr>
                <p:cNvPr id="114744" name="Freihand 114743">
                  <a:extLst>
                    <a:ext uri="{FF2B5EF4-FFF2-40B4-BE49-F238E27FC236}">
                      <a16:creationId xmlns:a16="http://schemas.microsoft.com/office/drawing/2014/main" id="{C1EC9107-FC7E-1EA7-9702-AE9568EED27D}"/>
                    </a:ext>
                  </a:extLst>
                </p:cNvPr>
                <p:cNvPicPr/>
                <p:nvPr/>
              </p:nvPicPr>
              <p:blipFill>
                <a:blip r:embed="rId186"/>
                <a:stretch>
                  <a:fillRect/>
                </a:stretch>
              </p:blipFill>
              <p:spPr>
                <a:xfrm>
                  <a:off x="8971789" y="3276262"/>
                  <a:ext cx="2350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745" name="Freihand 114744">
                  <a:extLst>
                    <a:ext uri="{FF2B5EF4-FFF2-40B4-BE49-F238E27FC236}">
                      <a16:creationId xmlns:a16="http://schemas.microsoft.com/office/drawing/2014/main" id="{03D89F02-05B9-DCE5-50EB-97212BEAD4B5}"/>
                    </a:ext>
                  </a:extLst>
                </p14:cNvPr>
                <p14:cNvContentPartPr/>
                <p14:nvPr/>
              </p14:nvContentPartPr>
              <p14:xfrm>
                <a:off x="9130189" y="3468502"/>
                <a:ext cx="55080" cy="75240"/>
              </p14:xfrm>
            </p:contentPart>
          </mc:Choice>
          <mc:Fallback xmlns="">
            <p:pic>
              <p:nvPicPr>
                <p:cNvPr id="114745" name="Freihand 114744">
                  <a:extLst>
                    <a:ext uri="{FF2B5EF4-FFF2-40B4-BE49-F238E27FC236}">
                      <a16:creationId xmlns:a16="http://schemas.microsoft.com/office/drawing/2014/main" id="{03D89F02-05B9-DCE5-50EB-97212BEAD4B5}"/>
                    </a:ext>
                  </a:extLst>
                </p:cNvPr>
                <p:cNvPicPr/>
                <p:nvPr/>
              </p:nvPicPr>
              <p:blipFill>
                <a:blip r:embed="rId188"/>
                <a:stretch>
                  <a:fillRect/>
                </a:stretch>
              </p:blipFill>
              <p:spPr>
                <a:xfrm>
                  <a:off x="9121549" y="3459502"/>
                  <a:ext cx="72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746" name="Freihand 114745">
                  <a:extLst>
                    <a:ext uri="{FF2B5EF4-FFF2-40B4-BE49-F238E27FC236}">
                      <a16:creationId xmlns:a16="http://schemas.microsoft.com/office/drawing/2014/main" id="{AA78F8ED-DCF4-D099-0040-CB35A1794DC6}"/>
                    </a:ext>
                  </a:extLst>
                </p14:cNvPr>
                <p14:cNvContentPartPr/>
                <p14:nvPr/>
              </p14:nvContentPartPr>
              <p14:xfrm>
                <a:off x="9211549" y="3447982"/>
                <a:ext cx="271800" cy="73800"/>
              </p14:xfrm>
            </p:contentPart>
          </mc:Choice>
          <mc:Fallback xmlns="">
            <p:pic>
              <p:nvPicPr>
                <p:cNvPr id="114746" name="Freihand 114745">
                  <a:extLst>
                    <a:ext uri="{FF2B5EF4-FFF2-40B4-BE49-F238E27FC236}">
                      <a16:creationId xmlns:a16="http://schemas.microsoft.com/office/drawing/2014/main" id="{AA78F8ED-DCF4-D099-0040-CB35A1794DC6}"/>
                    </a:ext>
                  </a:extLst>
                </p:cNvPr>
                <p:cNvPicPr/>
                <p:nvPr/>
              </p:nvPicPr>
              <p:blipFill>
                <a:blip r:embed="rId190"/>
                <a:stretch>
                  <a:fillRect/>
                </a:stretch>
              </p:blipFill>
              <p:spPr>
                <a:xfrm>
                  <a:off x="9202549" y="3439342"/>
                  <a:ext cx="289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747" name="Freihand 114746">
                  <a:extLst>
                    <a:ext uri="{FF2B5EF4-FFF2-40B4-BE49-F238E27FC236}">
                      <a16:creationId xmlns:a16="http://schemas.microsoft.com/office/drawing/2014/main" id="{C5144B1D-D20D-9356-605F-4BC09FD42B4C}"/>
                    </a:ext>
                  </a:extLst>
                </p14:cNvPr>
                <p14:cNvContentPartPr/>
                <p14:nvPr/>
              </p14:nvContentPartPr>
              <p14:xfrm>
                <a:off x="9509629" y="3404422"/>
                <a:ext cx="340560" cy="312120"/>
              </p14:xfrm>
            </p:contentPart>
          </mc:Choice>
          <mc:Fallback xmlns="">
            <p:pic>
              <p:nvPicPr>
                <p:cNvPr id="114747" name="Freihand 114746">
                  <a:extLst>
                    <a:ext uri="{FF2B5EF4-FFF2-40B4-BE49-F238E27FC236}">
                      <a16:creationId xmlns:a16="http://schemas.microsoft.com/office/drawing/2014/main" id="{C5144B1D-D20D-9356-605F-4BC09FD42B4C}"/>
                    </a:ext>
                  </a:extLst>
                </p:cNvPr>
                <p:cNvPicPr/>
                <p:nvPr/>
              </p:nvPicPr>
              <p:blipFill>
                <a:blip r:embed="rId192"/>
                <a:stretch>
                  <a:fillRect/>
                </a:stretch>
              </p:blipFill>
              <p:spPr>
                <a:xfrm>
                  <a:off x="9500629" y="3395422"/>
                  <a:ext cx="3582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748" name="Freihand 114747">
                  <a:extLst>
                    <a:ext uri="{FF2B5EF4-FFF2-40B4-BE49-F238E27FC236}">
                      <a16:creationId xmlns:a16="http://schemas.microsoft.com/office/drawing/2014/main" id="{F5DA3119-B962-A30A-03A7-275B6B81CBDD}"/>
                    </a:ext>
                  </a:extLst>
                </p14:cNvPr>
                <p14:cNvContentPartPr/>
                <p14:nvPr/>
              </p14:nvContentPartPr>
              <p14:xfrm>
                <a:off x="9881509" y="3272302"/>
                <a:ext cx="165600" cy="181080"/>
              </p14:xfrm>
            </p:contentPart>
          </mc:Choice>
          <mc:Fallback xmlns="">
            <p:pic>
              <p:nvPicPr>
                <p:cNvPr id="114748" name="Freihand 114747">
                  <a:extLst>
                    <a:ext uri="{FF2B5EF4-FFF2-40B4-BE49-F238E27FC236}">
                      <a16:creationId xmlns:a16="http://schemas.microsoft.com/office/drawing/2014/main" id="{F5DA3119-B962-A30A-03A7-275B6B81CBDD}"/>
                    </a:ext>
                  </a:extLst>
                </p:cNvPr>
                <p:cNvPicPr/>
                <p:nvPr/>
              </p:nvPicPr>
              <p:blipFill>
                <a:blip r:embed="rId194"/>
                <a:stretch>
                  <a:fillRect/>
                </a:stretch>
              </p:blipFill>
              <p:spPr>
                <a:xfrm>
                  <a:off x="9872869" y="3263302"/>
                  <a:ext cx="183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749" name="Freihand 114748">
                  <a:extLst>
                    <a:ext uri="{FF2B5EF4-FFF2-40B4-BE49-F238E27FC236}">
                      <a16:creationId xmlns:a16="http://schemas.microsoft.com/office/drawing/2014/main" id="{9FC452D2-338B-5763-DC36-5429EEC46214}"/>
                    </a:ext>
                  </a:extLst>
                </p14:cNvPr>
                <p14:cNvContentPartPr/>
                <p14:nvPr/>
              </p14:nvContentPartPr>
              <p14:xfrm>
                <a:off x="10051429" y="3165022"/>
                <a:ext cx="1228320" cy="272880"/>
              </p14:xfrm>
            </p:contentPart>
          </mc:Choice>
          <mc:Fallback xmlns="">
            <p:pic>
              <p:nvPicPr>
                <p:cNvPr id="114749" name="Freihand 114748">
                  <a:extLst>
                    <a:ext uri="{FF2B5EF4-FFF2-40B4-BE49-F238E27FC236}">
                      <a16:creationId xmlns:a16="http://schemas.microsoft.com/office/drawing/2014/main" id="{9FC452D2-338B-5763-DC36-5429EEC46214}"/>
                    </a:ext>
                  </a:extLst>
                </p:cNvPr>
                <p:cNvPicPr/>
                <p:nvPr/>
              </p:nvPicPr>
              <p:blipFill>
                <a:blip r:embed="rId196"/>
                <a:stretch>
                  <a:fillRect/>
                </a:stretch>
              </p:blipFill>
              <p:spPr>
                <a:xfrm>
                  <a:off x="10042429" y="3156382"/>
                  <a:ext cx="12459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751" name="Freihand 114750">
                  <a:extLst>
                    <a:ext uri="{FF2B5EF4-FFF2-40B4-BE49-F238E27FC236}">
                      <a16:creationId xmlns:a16="http://schemas.microsoft.com/office/drawing/2014/main" id="{1186E9E1-318F-A1C1-B456-E2ACE2938F90}"/>
                    </a:ext>
                  </a:extLst>
                </p14:cNvPr>
                <p14:cNvContentPartPr/>
                <p14:nvPr/>
              </p14:nvContentPartPr>
              <p14:xfrm>
                <a:off x="9096349" y="3727702"/>
                <a:ext cx="739800" cy="246600"/>
              </p14:xfrm>
            </p:contentPart>
          </mc:Choice>
          <mc:Fallback xmlns="">
            <p:pic>
              <p:nvPicPr>
                <p:cNvPr id="114751" name="Freihand 114750">
                  <a:extLst>
                    <a:ext uri="{FF2B5EF4-FFF2-40B4-BE49-F238E27FC236}">
                      <a16:creationId xmlns:a16="http://schemas.microsoft.com/office/drawing/2014/main" id="{1186E9E1-318F-A1C1-B456-E2ACE2938F90}"/>
                    </a:ext>
                  </a:extLst>
                </p:cNvPr>
                <p:cNvPicPr/>
                <p:nvPr/>
              </p:nvPicPr>
              <p:blipFill>
                <a:blip r:embed="rId198"/>
                <a:stretch>
                  <a:fillRect/>
                </a:stretch>
              </p:blipFill>
              <p:spPr>
                <a:xfrm>
                  <a:off x="9087349" y="3719062"/>
                  <a:ext cx="7574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4752" name="Freihand 114751">
                  <a:extLst>
                    <a:ext uri="{FF2B5EF4-FFF2-40B4-BE49-F238E27FC236}">
                      <a16:creationId xmlns:a16="http://schemas.microsoft.com/office/drawing/2014/main" id="{5925AB28-1A7E-89F0-314F-82EE1CBD8FEA}"/>
                    </a:ext>
                  </a:extLst>
                </p14:cNvPr>
                <p14:cNvContentPartPr/>
                <p14:nvPr/>
              </p14:nvContentPartPr>
              <p14:xfrm>
                <a:off x="9833269" y="3764062"/>
                <a:ext cx="156960" cy="150120"/>
              </p14:xfrm>
            </p:contentPart>
          </mc:Choice>
          <mc:Fallback xmlns="">
            <p:pic>
              <p:nvPicPr>
                <p:cNvPr id="114752" name="Freihand 114751">
                  <a:extLst>
                    <a:ext uri="{FF2B5EF4-FFF2-40B4-BE49-F238E27FC236}">
                      <a16:creationId xmlns:a16="http://schemas.microsoft.com/office/drawing/2014/main" id="{5925AB28-1A7E-89F0-314F-82EE1CBD8FEA}"/>
                    </a:ext>
                  </a:extLst>
                </p:cNvPr>
                <p:cNvPicPr/>
                <p:nvPr/>
              </p:nvPicPr>
              <p:blipFill>
                <a:blip r:embed="rId200"/>
                <a:stretch>
                  <a:fillRect/>
                </a:stretch>
              </p:blipFill>
              <p:spPr>
                <a:xfrm>
                  <a:off x="9824269" y="3755062"/>
                  <a:ext cx="174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4753" name="Freihand 114752">
                  <a:extLst>
                    <a:ext uri="{FF2B5EF4-FFF2-40B4-BE49-F238E27FC236}">
                      <a16:creationId xmlns:a16="http://schemas.microsoft.com/office/drawing/2014/main" id="{77DD39AA-75B1-BDC8-7DAB-686CBACF1733}"/>
                    </a:ext>
                  </a:extLst>
                </p14:cNvPr>
                <p14:cNvContentPartPr/>
                <p14:nvPr/>
              </p14:nvContentPartPr>
              <p14:xfrm>
                <a:off x="9826789" y="3594862"/>
                <a:ext cx="52200" cy="372600"/>
              </p14:xfrm>
            </p:contentPart>
          </mc:Choice>
          <mc:Fallback xmlns="">
            <p:pic>
              <p:nvPicPr>
                <p:cNvPr id="114753" name="Freihand 114752">
                  <a:extLst>
                    <a:ext uri="{FF2B5EF4-FFF2-40B4-BE49-F238E27FC236}">
                      <a16:creationId xmlns:a16="http://schemas.microsoft.com/office/drawing/2014/main" id="{77DD39AA-75B1-BDC8-7DAB-686CBACF1733}"/>
                    </a:ext>
                  </a:extLst>
                </p:cNvPr>
                <p:cNvPicPr/>
                <p:nvPr/>
              </p:nvPicPr>
              <p:blipFill>
                <a:blip r:embed="rId202"/>
                <a:stretch>
                  <a:fillRect/>
                </a:stretch>
              </p:blipFill>
              <p:spPr>
                <a:xfrm>
                  <a:off x="9818149" y="3585862"/>
                  <a:ext cx="6984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4754" name="Freihand 114753">
                  <a:extLst>
                    <a:ext uri="{FF2B5EF4-FFF2-40B4-BE49-F238E27FC236}">
                      <a16:creationId xmlns:a16="http://schemas.microsoft.com/office/drawing/2014/main" id="{35173E59-D798-7F02-6592-FCD110361BBF}"/>
                    </a:ext>
                  </a:extLst>
                </p14:cNvPr>
                <p14:cNvContentPartPr/>
                <p14:nvPr/>
              </p14:nvContentPartPr>
              <p14:xfrm>
                <a:off x="9773149" y="3688102"/>
                <a:ext cx="136080" cy="20520"/>
              </p14:xfrm>
            </p:contentPart>
          </mc:Choice>
          <mc:Fallback xmlns="">
            <p:pic>
              <p:nvPicPr>
                <p:cNvPr id="114754" name="Freihand 114753">
                  <a:extLst>
                    <a:ext uri="{FF2B5EF4-FFF2-40B4-BE49-F238E27FC236}">
                      <a16:creationId xmlns:a16="http://schemas.microsoft.com/office/drawing/2014/main" id="{35173E59-D798-7F02-6592-FCD110361BBF}"/>
                    </a:ext>
                  </a:extLst>
                </p:cNvPr>
                <p:cNvPicPr/>
                <p:nvPr/>
              </p:nvPicPr>
              <p:blipFill>
                <a:blip r:embed="rId204"/>
                <a:stretch>
                  <a:fillRect/>
                </a:stretch>
              </p:blipFill>
              <p:spPr>
                <a:xfrm>
                  <a:off x="9764509" y="3679462"/>
                  <a:ext cx="153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4755" name="Freihand 114754">
                  <a:extLst>
                    <a:ext uri="{FF2B5EF4-FFF2-40B4-BE49-F238E27FC236}">
                      <a16:creationId xmlns:a16="http://schemas.microsoft.com/office/drawing/2014/main" id="{5835BFCD-871C-ECF2-D4D3-0311419B7742}"/>
                    </a:ext>
                  </a:extLst>
                </p14:cNvPr>
                <p14:cNvContentPartPr/>
                <p14:nvPr/>
              </p14:nvContentPartPr>
              <p14:xfrm>
                <a:off x="10090669" y="3662902"/>
                <a:ext cx="70200" cy="218520"/>
              </p14:xfrm>
            </p:contentPart>
          </mc:Choice>
          <mc:Fallback xmlns="">
            <p:pic>
              <p:nvPicPr>
                <p:cNvPr id="114755" name="Freihand 114754">
                  <a:extLst>
                    <a:ext uri="{FF2B5EF4-FFF2-40B4-BE49-F238E27FC236}">
                      <a16:creationId xmlns:a16="http://schemas.microsoft.com/office/drawing/2014/main" id="{5835BFCD-871C-ECF2-D4D3-0311419B7742}"/>
                    </a:ext>
                  </a:extLst>
                </p:cNvPr>
                <p:cNvPicPr/>
                <p:nvPr/>
              </p:nvPicPr>
              <p:blipFill>
                <a:blip r:embed="rId206"/>
                <a:stretch>
                  <a:fillRect/>
                </a:stretch>
              </p:blipFill>
              <p:spPr>
                <a:xfrm>
                  <a:off x="10082029" y="3653902"/>
                  <a:ext cx="87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4757" name="Freihand 114756">
                  <a:extLst>
                    <a:ext uri="{FF2B5EF4-FFF2-40B4-BE49-F238E27FC236}">
                      <a16:creationId xmlns:a16="http://schemas.microsoft.com/office/drawing/2014/main" id="{1568AEE5-1B54-BD9A-4943-1EE383658731}"/>
                    </a:ext>
                  </a:extLst>
                </p14:cNvPr>
                <p14:cNvContentPartPr/>
                <p14:nvPr/>
              </p14:nvContentPartPr>
              <p14:xfrm>
                <a:off x="10151149" y="3739582"/>
                <a:ext cx="257760" cy="176760"/>
              </p14:xfrm>
            </p:contentPart>
          </mc:Choice>
          <mc:Fallback xmlns="">
            <p:pic>
              <p:nvPicPr>
                <p:cNvPr id="114757" name="Freihand 114756">
                  <a:extLst>
                    <a:ext uri="{FF2B5EF4-FFF2-40B4-BE49-F238E27FC236}">
                      <a16:creationId xmlns:a16="http://schemas.microsoft.com/office/drawing/2014/main" id="{1568AEE5-1B54-BD9A-4943-1EE383658731}"/>
                    </a:ext>
                  </a:extLst>
                </p:cNvPr>
                <p:cNvPicPr/>
                <p:nvPr/>
              </p:nvPicPr>
              <p:blipFill>
                <a:blip r:embed="rId208"/>
                <a:stretch>
                  <a:fillRect/>
                </a:stretch>
              </p:blipFill>
              <p:spPr>
                <a:xfrm>
                  <a:off x="10142509" y="3730582"/>
                  <a:ext cx="275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4758" name="Freihand 114757">
                  <a:extLst>
                    <a:ext uri="{FF2B5EF4-FFF2-40B4-BE49-F238E27FC236}">
                      <a16:creationId xmlns:a16="http://schemas.microsoft.com/office/drawing/2014/main" id="{ACA01374-DE23-190C-EE68-C0318448C40B}"/>
                    </a:ext>
                  </a:extLst>
                </p14:cNvPr>
                <p14:cNvContentPartPr/>
                <p14:nvPr/>
              </p14:nvContentPartPr>
              <p14:xfrm>
                <a:off x="10467229" y="3705022"/>
                <a:ext cx="50760" cy="194760"/>
              </p14:xfrm>
            </p:contentPart>
          </mc:Choice>
          <mc:Fallback xmlns="">
            <p:pic>
              <p:nvPicPr>
                <p:cNvPr id="114758" name="Freihand 114757">
                  <a:extLst>
                    <a:ext uri="{FF2B5EF4-FFF2-40B4-BE49-F238E27FC236}">
                      <a16:creationId xmlns:a16="http://schemas.microsoft.com/office/drawing/2014/main" id="{ACA01374-DE23-190C-EE68-C0318448C40B}"/>
                    </a:ext>
                  </a:extLst>
                </p:cNvPr>
                <p:cNvPicPr/>
                <p:nvPr/>
              </p:nvPicPr>
              <p:blipFill>
                <a:blip r:embed="rId210"/>
                <a:stretch>
                  <a:fillRect/>
                </a:stretch>
              </p:blipFill>
              <p:spPr>
                <a:xfrm>
                  <a:off x="10458589" y="3696382"/>
                  <a:ext cx="68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4759" name="Freihand 114758">
                  <a:extLst>
                    <a:ext uri="{FF2B5EF4-FFF2-40B4-BE49-F238E27FC236}">
                      <a16:creationId xmlns:a16="http://schemas.microsoft.com/office/drawing/2014/main" id="{62522FF2-9158-5498-91A9-DB435CE9CC41}"/>
                    </a:ext>
                  </a:extLst>
                </p14:cNvPr>
                <p14:cNvContentPartPr/>
                <p14:nvPr/>
              </p14:nvContentPartPr>
              <p14:xfrm>
                <a:off x="10533109" y="3529702"/>
                <a:ext cx="335880" cy="498600"/>
              </p14:xfrm>
            </p:contentPart>
          </mc:Choice>
          <mc:Fallback xmlns="">
            <p:pic>
              <p:nvPicPr>
                <p:cNvPr id="114759" name="Freihand 114758">
                  <a:extLst>
                    <a:ext uri="{FF2B5EF4-FFF2-40B4-BE49-F238E27FC236}">
                      <a16:creationId xmlns:a16="http://schemas.microsoft.com/office/drawing/2014/main" id="{62522FF2-9158-5498-91A9-DB435CE9CC41}"/>
                    </a:ext>
                  </a:extLst>
                </p:cNvPr>
                <p:cNvPicPr/>
                <p:nvPr/>
              </p:nvPicPr>
              <p:blipFill>
                <a:blip r:embed="rId212"/>
                <a:stretch>
                  <a:fillRect/>
                </a:stretch>
              </p:blipFill>
              <p:spPr>
                <a:xfrm>
                  <a:off x="10524469" y="3521062"/>
                  <a:ext cx="35352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4760" name="Freihand 114759">
                  <a:extLst>
                    <a:ext uri="{FF2B5EF4-FFF2-40B4-BE49-F238E27FC236}">
                      <a16:creationId xmlns:a16="http://schemas.microsoft.com/office/drawing/2014/main" id="{718B4F00-D734-424F-1726-D349489BCEFA}"/>
                    </a:ext>
                  </a:extLst>
                </p14:cNvPr>
                <p14:cNvContentPartPr/>
                <p14:nvPr/>
              </p14:nvContentPartPr>
              <p14:xfrm>
                <a:off x="10815709" y="3719062"/>
                <a:ext cx="77760" cy="122040"/>
              </p14:xfrm>
            </p:contentPart>
          </mc:Choice>
          <mc:Fallback xmlns="">
            <p:pic>
              <p:nvPicPr>
                <p:cNvPr id="114760" name="Freihand 114759">
                  <a:extLst>
                    <a:ext uri="{FF2B5EF4-FFF2-40B4-BE49-F238E27FC236}">
                      <a16:creationId xmlns:a16="http://schemas.microsoft.com/office/drawing/2014/main" id="{718B4F00-D734-424F-1726-D349489BCEFA}"/>
                    </a:ext>
                  </a:extLst>
                </p:cNvPr>
                <p:cNvPicPr/>
                <p:nvPr/>
              </p:nvPicPr>
              <p:blipFill>
                <a:blip r:embed="rId214"/>
                <a:stretch>
                  <a:fillRect/>
                </a:stretch>
              </p:blipFill>
              <p:spPr>
                <a:xfrm>
                  <a:off x="10806709" y="3710422"/>
                  <a:ext cx="95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761" name="Freihand 114760">
                  <a:extLst>
                    <a:ext uri="{FF2B5EF4-FFF2-40B4-BE49-F238E27FC236}">
                      <a16:creationId xmlns:a16="http://schemas.microsoft.com/office/drawing/2014/main" id="{C5BAE22F-2F07-726A-8EFD-FCA34977177E}"/>
                    </a:ext>
                  </a:extLst>
                </p14:cNvPr>
                <p14:cNvContentPartPr/>
                <p14:nvPr/>
              </p14:nvContentPartPr>
              <p14:xfrm>
                <a:off x="10913629" y="3509182"/>
                <a:ext cx="478080" cy="296640"/>
              </p14:xfrm>
            </p:contentPart>
          </mc:Choice>
          <mc:Fallback xmlns="">
            <p:pic>
              <p:nvPicPr>
                <p:cNvPr id="114761" name="Freihand 114760">
                  <a:extLst>
                    <a:ext uri="{FF2B5EF4-FFF2-40B4-BE49-F238E27FC236}">
                      <a16:creationId xmlns:a16="http://schemas.microsoft.com/office/drawing/2014/main" id="{C5BAE22F-2F07-726A-8EFD-FCA34977177E}"/>
                    </a:ext>
                  </a:extLst>
                </p:cNvPr>
                <p:cNvPicPr/>
                <p:nvPr/>
              </p:nvPicPr>
              <p:blipFill>
                <a:blip r:embed="rId216"/>
                <a:stretch>
                  <a:fillRect/>
                </a:stretch>
              </p:blipFill>
              <p:spPr>
                <a:xfrm>
                  <a:off x="10904629" y="3500542"/>
                  <a:ext cx="4957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4769" name="Freihand 114768">
                  <a:extLst>
                    <a:ext uri="{FF2B5EF4-FFF2-40B4-BE49-F238E27FC236}">
                      <a16:creationId xmlns:a16="http://schemas.microsoft.com/office/drawing/2014/main" id="{D5BB7E31-936E-7BBC-704C-9061949E035C}"/>
                    </a:ext>
                  </a:extLst>
                </p14:cNvPr>
                <p14:cNvContentPartPr/>
                <p14:nvPr/>
              </p14:nvContentPartPr>
              <p14:xfrm>
                <a:off x="1884469" y="2963782"/>
                <a:ext cx="1170000" cy="448200"/>
              </p14:xfrm>
            </p:contentPart>
          </mc:Choice>
          <mc:Fallback xmlns="">
            <p:pic>
              <p:nvPicPr>
                <p:cNvPr id="114769" name="Freihand 114768">
                  <a:extLst>
                    <a:ext uri="{FF2B5EF4-FFF2-40B4-BE49-F238E27FC236}">
                      <a16:creationId xmlns:a16="http://schemas.microsoft.com/office/drawing/2014/main" id="{D5BB7E31-936E-7BBC-704C-9061949E035C}"/>
                    </a:ext>
                  </a:extLst>
                </p:cNvPr>
                <p:cNvPicPr/>
                <p:nvPr/>
              </p:nvPicPr>
              <p:blipFill>
                <a:blip r:embed="rId218"/>
                <a:stretch>
                  <a:fillRect/>
                </a:stretch>
              </p:blipFill>
              <p:spPr>
                <a:xfrm>
                  <a:off x="1875829" y="2955142"/>
                  <a:ext cx="11876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4770" name="Freihand 114769">
                  <a:extLst>
                    <a:ext uri="{FF2B5EF4-FFF2-40B4-BE49-F238E27FC236}">
                      <a16:creationId xmlns:a16="http://schemas.microsoft.com/office/drawing/2014/main" id="{9F7DF5EA-9573-22B8-76C0-D92E7295F5B8}"/>
                    </a:ext>
                  </a:extLst>
                </p14:cNvPr>
                <p14:cNvContentPartPr/>
                <p14:nvPr/>
              </p14:nvContentPartPr>
              <p14:xfrm>
                <a:off x="6742309" y="4134862"/>
                <a:ext cx="669960" cy="423000"/>
              </p14:xfrm>
            </p:contentPart>
          </mc:Choice>
          <mc:Fallback xmlns="">
            <p:pic>
              <p:nvPicPr>
                <p:cNvPr id="114770" name="Freihand 114769">
                  <a:extLst>
                    <a:ext uri="{FF2B5EF4-FFF2-40B4-BE49-F238E27FC236}">
                      <a16:creationId xmlns:a16="http://schemas.microsoft.com/office/drawing/2014/main" id="{9F7DF5EA-9573-22B8-76C0-D92E7295F5B8}"/>
                    </a:ext>
                  </a:extLst>
                </p:cNvPr>
                <p:cNvPicPr/>
                <p:nvPr/>
              </p:nvPicPr>
              <p:blipFill>
                <a:blip r:embed="rId220"/>
                <a:stretch>
                  <a:fillRect/>
                </a:stretch>
              </p:blipFill>
              <p:spPr>
                <a:xfrm>
                  <a:off x="6733669" y="4126222"/>
                  <a:ext cx="68760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4771" name="Freihand 114770">
                  <a:extLst>
                    <a:ext uri="{FF2B5EF4-FFF2-40B4-BE49-F238E27FC236}">
                      <a16:creationId xmlns:a16="http://schemas.microsoft.com/office/drawing/2014/main" id="{BEAB970D-FE90-6CF9-F019-A0B045473F56}"/>
                    </a:ext>
                  </a:extLst>
                </p14:cNvPr>
                <p14:cNvContentPartPr/>
                <p14:nvPr/>
              </p14:nvContentPartPr>
              <p14:xfrm>
                <a:off x="2636869" y="3207142"/>
                <a:ext cx="4615920" cy="1765800"/>
              </p14:xfrm>
            </p:contentPart>
          </mc:Choice>
          <mc:Fallback xmlns="">
            <p:pic>
              <p:nvPicPr>
                <p:cNvPr id="114771" name="Freihand 114770">
                  <a:extLst>
                    <a:ext uri="{FF2B5EF4-FFF2-40B4-BE49-F238E27FC236}">
                      <a16:creationId xmlns:a16="http://schemas.microsoft.com/office/drawing/2014/main" id="{BEAB970D-FE90-6CF9-F019-A0B045473F56}"/>
                    </a:ext>
                  </a:extLst>
                </p:cNvPr>
                <p:cNvPicPr/>
                <p:nvPr/>
              </p:nvPicPr>
              <p:blipFill>
                <a:blip r:embed="rId222"/>
                <a:stretch>
                  <a:fillRect/>
                </a:stretch>
              </p:blipFill>
              <p:spPr>
                <a:xfrm>
                  <a:off x="2628229" y="3198502"/>
                  <a:ext cx="4633560" cy="1783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4773" name="Freihand 114772">
                  <a:extLst>
                    <a:ext uri="{FF2B5EF4-FFF2-40B4-BE49-F238E27FC236}">
                      <a16:creationId xmlns:a16="http://schemas.microsoft.com/office/drawing/2014/main" id="{A8198079-B82B-C01B-E9B5-E270A5DC34BB}"/>
                    </a:ext>
                  </a:extLst>
                </p14:cNvPr>
                <p14:cNvContentPartPr/>
                <p14:nvPr/>
              </p14:nvContentPartPr>
              <p14:xfrm>
                <a:off x="776029" y="2088262"/>
                <a:ext cx="2890080" cy="2445480"/>
              </p14:xfrm>
            </p:contentPart>
          </mc:Choice>
          <mc:Fallback xmlns="">
            <p:pic>
              <p:nvPicPr>
                <p:cNvPr id="114773" name="Freihand 114772">
                  <a:extLst>
                    <a:ext uri="{FF2B5EF4-FFF2-40B4-BE49-F238E27FC236}">
                      <a16:creationId xmlns:a16="http://schemas.microsoft.com/office/drawing/2014/main" id="{A8198079-B82B-C01B-E9B5-E270A5DC34BB}"/>
                    </a:ext>
                  </a:extLst>
                </p:cNvPr>
                <p:cNvPicPr/>
                <p:nvPr/>
              </p:nvPicPr>
              <p:blipFill>
                <a:blip r:embed="rId224"/>
                <a:stretch>
                  <a:fillRect/>
                </a:stretch>
              </p:blipFill>
              <p:spPr>
                <a:xfrm>
                  <a:off x="767029" y="2079262"/>
                  <a:ext cx="2907720" cy="2463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4775" name="Freihand 114774">
                  <a:extLst>
                    <a:ext uri="{FF2B5EF4-FFF2-40B4-BE49-F238E27FC236}">
                      <a16:creationId xmlns:a16="http://schemas.microsoft.com/office/drawing/2014/main" id="{E1A7C30C-402B-1208-184A-22027F151315}"/>
                    </a:ext>
                  </a:extLst>
                </p14:cNvPr>
                <p14:cNvContentPartPr/>
                <p14:nvPr/>
              </p14:nvContentPartPr>
              <p14:xfrm>
                <a:off x="799069" y="1616302"/>
                <a:ext cx="250560" cy="351000"/>
              </p14:xfrm>
            </p:contentPart>
          </mc:Choice>
          <mc:Fallback xmlns="">
            <p:pic>
              <p:nvPicPr>
                <p:cNvPr id="114775" name="Freihand 114774">
                  <a:extLst>
                    <a:ext uri="{FF2B5EF4-FFF2-40B4-BE49-F238E27FC236}">
                      <a16:creationId xmlns:a16="http://schemas.microsoft.com/office/drawing/2014/main" id="{E1A7C30C-402B-1208-184A-22027F151315}"/>
                    </a:ext>
                  </a:extLst>
                </p:cNvPr>
                <p:cNvPicPr/>
                <p:nvPr/>
              </p:nvPicPr>
              <p:blipFill>
                <a:blip r:embed="rId226"/>
                <a:stretch>
                  <a:fillRect/>
                </a:stretch>
              </p:blipFill>
              <p:spPr>
                <a:xfrm>
                  <a:off x="790069" y="1607302"/>
                  <a:ext cx="2682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4776" name="Freihand 114775">
                  <a:extLst>
                    <a:ext uri="{FF2B5EF4-FFF2-40B4-BE49-F238E27FC236}">
                      <a16:creationId xmlns:a16="http://schemas.microsoft.com/office/drawing/2014/main" id="{E0CFE692-B46B-DCA0-E2C6-AA5210D5F82E}"/>
                    </a:ext>
                  </a:extLst>
                </p14:cNvPr>
                <p14:cNvContentPartPr/>
                <p14:nvPr/>
              </p14:nvContentPartPr>
              <p14:xfrm>
                <a:off x="1100029" y="1678582"/>
                <a:ext cx="190080" cy="137880"/>
              </p14:xfrm>
            </p:contentPart>
          </mc:Choice>
          <mc:Fallback xmlns="">
            <p:pic>
              <p:nvPicPr>
                <p:cNvPr id="114776" name="Freihand 114775">
                  <a:extLst>
                    <a:ext uri="{FF2B5EF4-FFF2-40B4-BE49-F238E27FC236}">
                      <a16:creationId xmlns:a16="http://schemas.microsoft.com/office/drawing/2014/main" id="{E0CFE692-B46B-DCA0-E2C6-AA5210D5F82E}"/>
                    </a:ext>
                  </a:extLst>
                </p:cNvPr>
                <p:cNvPicPr/>
                <p:nvPr/>
              </p:nvPicPr>
              <p:blipFill>
                <a:blip r:embed="rId228"/>
                <a:stretch>
                  <a:fillRect/>
                </a:stretch>
              </p:blipFill>
              <p:spPr>
                <a:xfrm>
                  <a:off x="1091389" y="1669942"/>
                  <a:ext cx="207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4777" name="Freihand 114776">
                  <a:extLst>
                    <a:ext uri="{FF2B5EF4-FFF2-40B4-BE49-F238E27FC236}">
                      <a16:creationId xmlns:a16="http://schemas.microsoft.com/office/drawing/2014/main" id="{EA4234DC-206E-BF11-1EDD-B5DF69F765CD}"/>
                    </a:ext>
                  </a:extLst>
                </p14:cNvPr>
                <p14:cNvContentPartPr/>
                <p14:nvPr/>
              </p14:nvContentPartPr>
              <p14:xfrm>
                <a:off x="1330789" y="1469782"/>
                <a:ext cx="127080" cy="198720"/>
              </p14:xfrm>
            </p:contentPart>
          </mc:Choice>
          <mc:Fallback xmlns="">
            <p:pic>
              <p:nvPicPr>
                <p:cNvPr id="114777" name="Freihand 114776">
                  <a:extLst>
                    <a:ext uri="{FF2B5EF4-FFF2-40B4-BE49-F238E27FC236}">
                      <a16:creationId xmlns:a16="http://schemas.microsoft.com/office/drawing/2014/main" id="{EA4234DC-206E-BF11-1EDD-B5DF69F765CD}"/>
                    </a:ext>
                  </a:extLst>
                </p:cNvPr>
                <p:cNvPicPr/>
                <p:nvPr/>
              </p:nvPicPr>
              <p:blipFill>
                <a:blip r:embed="rId230"/>
                <a:stretch>
                  <a:fillRect/>
                </a:stretch>
              </p:blipFill>
              <p:spPr>
                <a:xfrm>
                  <a:off x="1322149" y="1461142"/>
                  <a:ext cx="144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4778" name="Freihand 114777">
                  <a:extLst>
                    <a:ext uri="{FF2B5EF4-FFF2-40B4-BE49-F238E27FC236}">
                      <a16:creationId xmlns:a16="http://schemas.microsoft.com/office/drawing/2014/main" id="{589601B4-0E4B-38B3-E15F-F4E9E5BB428A}"/>
                    </a:ext>
                  </a:extLst>
                </p14:cNvPr>
                <p14:cNvContentPartPr/>
                <p14:nvPr/>
              </p14:nvContentPartPr>
              <p14:xfrm>
                <a:off x="1473349" y="1456102"/>
                <a:ext cx="69840" cy="141480"/>
              </p14:xfrm>
            </p:contentPart>
          </mc:Choice>
          <mc:Fallback xmlns="">
            <p:pic>
              <p:nvPicPr>
                <p:cNvPr id="114778" name="Freihand 114777">
                  <a:extLst>
                    <a:ext uri="{FF2B5EF4-FFF2-40B4-BE49-F238E27FC236}">
                      <a16:creationId xmlns:a16="http://schemas.microsoft.com/office/drawing/2014/main" id="{589601B4-0E4B-38B3-E15F-F4E9E5BB428A}"/>
                    </a:ext>
                  </a:extLst>
                </p:cNvPr>
                <p:cNvPicPr/>
                <p:nvPr/>
              </p:nvPicPr>
              <p:blipFill>
                <a:blip r:embed="rId232"/>
                <a:stretch>
                  <a:fillRect/>
                </a:stretch>
              </p:blipFill>
              <p:spPr>
                <a:xfrm>
                  <a:off x="1464349" y="1447462"/>
                  <a:ext cx="87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4779" name="Freihand 114778">
                  <a:extLst>
                    <a:ext uri="{FF2B5EF4-FFF2-40B4-BE49-F238E27FC236}">
                      <a16:creationId xmlns:a16="http://schemas.microsoft.com/office/drawing/2014/main" id="{B059A9BE-C571-BD1D-76B7-C7DE9F50F1BD}"/>
                    </a:ext>
                  </a:extLst>
                </p14:cNvPr>
                <p14:cNvContentPartPr/>
                <p14:nvPr/>
              </p14:nvContentPartPr>
              <p14:xfrm>
                <a:off x="1582429" y="1431262"/>
                <a:ext cx="66960" cy="37080"/>
              </p14:xfrm>
            </p:contentPart>
          </mc:Choice>
          <mc:Fallback xmlns="">
            <p:pic>
              <p:nvPicPr>
                <p:cNvPr id="114779" name="Freihand 114778">
                  <a:extLst>
                    <a:ext uri="{FF2B5EF4-FFF2-40B4-BE49-F238E27FC236}">
                      <a16:creationId xmlns:a16="http://schemas.microsoft.com/office/drawing/2014/main" id="{B059A9BE-C571-BD1D-76B7-C7DE9F50F1BD}"/>
                    </a:ext>
                  </a:extLst>
                </p:cNvPr>
                <p:cNvPicPr/>
                <p:nvPr/>
              </p:nvPicPr>
              <p:blipFill>
                <a:blip r:embed="rId234"/>
                <a:stretch>
                  <a:fillRect/>
                </a:stretch>
              </p:blipFill>
              <p:spPr>
                <a:xfrm>
                  <a:off x="1573789" y="1422622"/>
                  <a:ext cx="84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4780" name="Freihand 114779">
                  <a:extLst>
                    <a:ext uri="{FF2B5EF4-FFF2-40B4-BE49-F238E27FC236}">
                      <a16:creationId xmlns:a16="http://schemas.microsoft.com/office/drawing/2014/main" id="{F7424787-096C-E22D-1B5A-0C0B4B22066B}"/>
                    </a:ext>
                  </a:extLst>
                </p14:cNvPr>
                <p14:cNvContentPartPr/>
                <p14:nvPr/>
              </p14:nvContentPartPr>
              <p14:xfrm>
                <a:off x="1133509" y="2146942"/>
                <a:ext cx="121320" cy="351720"/>
              </p14:xfrm>
            </p:contentPart>
          </mc:Choice>
          <mc:Fallback xmlns="">
            <p:pic>
              <p:nvPicPr>
                <p:cNvPr id="114780" name="Freihand 114779">
                  <a:extLst>
                    <a:ext uri="{FF2B5EF4-FFF2-40B4-BE49-F238E27FC236}">
                      <a16:creationId xmlns:a16="http://schemas.microsoft.com/office/drawing/2014/main" id="{F7424787-096C-E22D-1B5A-0C0B4B22066B}"/>
                    </a:ext>
                  </a:extLst>
                </p:cNvPr>
                <p:cNvPicPr/>
                <p:nvPr/>
              </p:nvPicPr>
              <p:blipFill>
                <a:blip r:embed="rId236"/>
                <a:stretch>
                  <a:fillRect/>
                </a:stretch>
              </p:blipFill>
              <p:spPr>
                <a:xfrm>
                  <a:off x="1124869" y="2137942"/>
                  <a:ext cx="1389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4781" name="Freihand 114780">
                  <a:extLst>
                    <a:ext uri="{FF2B5EF4-FFF2-40B4-BE49-F238E27FC236}">
                      <a16:creationId xmlns:a16="http://schemas.microsoft.com/office/drawing/2014/main" id="{A0C5BC45-5249-7612-E03A-5DE7F17318AD}"/>
                    </a:ext>
                  </a:extLst>
                </p14:cNvPr>
                <p14:cNvContentPartPr/>
                <p14:nvPr/>
              </p14:nvContentPartPr>
              <p14:xfrm>
                <a:off x="1286869" y="2018422"/>
                <a:ext cx="183960" cy="135360"/>
              </p14:xfrm>
            </p:contentPart>
          </mc:Choice>
          <mc:Fallback xmlns="">
            <p:pic>
              <p:nvPicPr>
                <p:cNvPr id="114781" name="Freihand 114780">
                  <a:extLst>
                    <a:ext uri="{FF2B5EF4-FFF2-40B4-BE49-F238E27FC236}">
                      <a16:creationId xmlns:a16="http://schemas.microsoft.com/office/drawing/2014/main" id="{A0C5BC45-5249-7612-E03A-5DE7F17318AD}"/>
                    </a:ext>
                  </a:extLst>
                </p:cNvPr>
                <p:cNvPicPr/>
                <p:nvPr/>
              </p:nvPicPr>
              <p:blipFill>
                <a:blip r:embed="rId238"/>
                <a:stretch>
                  <a:fillRect/>
                </a:stretch>
              </p:blipFill>
              <p:spPr>
                <a:xfrm>
                  <a:off x="1278229" y="2009782"/>
                  <a:ext cx="201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4782" name="Freihand 114781">
                  <a:extLst>
                    <a:ext uri="{FF2B5EF4-FFF2-40B4-BE49-F238E27FC236}">
                      <a16:creationId xmlns:a16="http://schemas.microsoft.com/office/drawing/2014/main" id="{26B1E772-4943-96E6-A737-A3EC98490037}"/>
                    </a:ext>
                  </a:extLst>
                </p14:cNvPr>
                <p14:cNvContentPartPr/>
                <p14:nvPr/>
              </p14:nvContentPartPr>
              <p14:xfrm>
                <a:off x="1462189" y="1853542"/>
                <a:ext cx="150120" cy="186840"/>
              </p14:xfrm>
            </p:contentPart>
          </mc:Choice>
          <mc:Fallback xmlns="">
            <p:pic>
              <p:nvPicPr>
                <p:cNvPr id="114782" name="Freihand 114781">
                  <a:extLst>
                    <a:ext uri="{FF2B5EF4-FFF2-40B4-BE49-F238E27FC236}">
                      <a16:creationId xmlns:a16="http://schemas.microsoft.com/office/drawing/2014/main" id="{26B1E772-4943-96E6-A737-A3EC98490037}"/>
                    </a:ext>
                  </a:extLst>
                </p:cNvPr>
                <p:cNvPicPr/>
                <p:nvPr/>
              </p:nvPicPr>
              <p:blipFill>
                <a:blip r:embed="rId240"/>
                <a:stretch>
                  <a:fillRect/>
                </a:stretch>
              </p:blipFill>
              <p:spPr>
                <a:xfrm>
                  <a:off x="1453549" y="1844902"/>
                  <a:ext cx="1677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4783" name="Freihand 114782">
                  <a:extLst>
                    <a:ext uri="{FF2B5EF4-FFF2-40B4-BE49-F238E27FC236}">
                      <a16:creationId xmlns:a16="http://schemas.microsoft.com/office/drawing/2014/main" id="{0130C28D-2557-A7B4-CFAD-54DE421B22F2}"/>
                    </a:ext>
                  </a:extLst>
                </p14:cNvPr>
                <p14:cNvContentPartPr/>
                <p14:nvPr/>
              </p14:nvContentPartPr>
              <p14:xfrm>
                <a:off x="1570189" y="1687582"/>
                <a:ext cx="298080" cy="182880"/>
              </p14:xfrm>
            </p:contentPart>
          </mc:Choice>
          <mc:Fallback xmlns="">
            <p:pic>
              <p:nvPicPr>
                <p:cNvPr id="114783" name="Freihand 114782">
                  <a:extLst>
                    <a:ext uri="{FF2B5EF4-FFF2-40B4-BE49-F238E27FC236}">
                      <a16:creationId xmlns:a16="http://schemas.microsoft.com/office/drawing/2014/main" id="{0130C28D-2557-A7B4-CFAD-54DE421B22F2}"/>
                    </a:ext>
                  </a:extLst>
                </p:cNvPr>
                <p:cNvPicPr/>
                <p:nvPr/>
              </p:nvPicPr>
              <p:blipFill>
                <a:blip r:embed="rId242"/>
                <a:stretch>
                  <a:fillRect/>
                </a:stretch>
              </p:blipFill>
              <p:spPr>
                <a:xfrm>
                  <a:off x="1561189" y="1678942"/>
                  <a:ext cx="315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4784" name="Freihand 114783">
                  <a:extLst>
                    <a:ext uri="{FF2B5EF4-FFF2-40B4-BE49-F238E27FC236}">
                      <a16:creationId xmlns:a16="http://schemas.microsoft.com/office/drawing/2014/main" id="{8E2C0008-E483-3DED-3454-F4C2C809D7BF}"/>
                    </a:ext>
                  </a:extLst>
                </p14:cNvPr>
                <p14:cNvContentPartPr/>
                <p14:nvPr/>
              </p14:nvContentPartPr>
              <p14:xfrm>
                <a:off x="729589" y="1166662"/>
                <a:ext cx="1311480" cy="1594440"/>
              </p14:xfrm>
            </p:contentPart>
          </mc:Choice>
          <mc:Fallback xmlns="">
            <p:pic>
              <p:nvPicPr>
                <p:cNvPr id="114784" name="Freihand 114783">
                  <a:extLst>
                    <a:ext uri="{FF2B5EF4-FFF2-40B4-BE49-F238E27FC236}">
                      <a16:creationId xmlns:a16="http://schemas.microsoft.com/office/drawing/2014/main" id="{8E2C0008-E483-3DED-3454-F4C2C809D7BF}"/>
                    </a:ext>
                  </a:extLst>
                </p:cNvPr>
                <p:cNvPicPr/>
                <p:nvPr/>
              </p:nvPicPr>
              <p:blipFill>
                <a:blip r:embed="rId244"/>
                <a:stretch>
                  <a:fillRect/>
                </a:stretch>
              </p:blipFill>
              <p:spPr>
                <a:xfrm>
                  <a:off x="720949" y="1158022"/>
                  <a:ext cx="1329120" cy="1612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4786" name="Freihand 114785">
                  <a:extLst>
                    <a:ext uri="{FF2B5EF4-FFF2-40B4-BE49-F238E27FC236}">
                      <a16:creationId xmlns:a16="http://schemas.microsoft.com/office/drawing/2014/main" id="{418D6D6D-A599-486F-0370-4F77EA449E2E}"/>
                    </a:ext>
                  </a:extLst>
                </p14:cNvPr>
                <p14:cNvContentPartPr/>
                <p14:nvPr/>
              </p14:nvContentPartPr>
              <p14:xfrm>
                <a:off x="2128189" y="2849662"/>
                <a:ext cx="775080" cy="758880"/>
              </p14:xfrm>
            </p:contentPart>
          </mc:Choice>
          <mc:Fallback xmlns="">
            <p:pic>
              <p:nvPicPr>
                <p:cNvPr id="114786" name="Freihand 114785">
                  <a:extLst>
                    <a:ext uri="{FF2B5EF4-FFF2-40B4-BE49-F238E27FC236}">
                      <a16:creationId xmlns:a16="http://schemas.microsoft.com/office/drawing/2014/main" id="{418D6D6D-A599-486F-0370-4F77EA449E2E}"/>
                    </a:ext>
                  </a:extLst>
                </p:cNvPr>
                <p:cNvPicPr/>
                <p:nvPr/>
              </p:nvPicPr>
              <p:blipFill>
                <a:blip r:embed="rId246"/>
                <a:stretch>
                  <a:fillRect/>
                </a:stretch>
              </p:blipFill>
              <p:spPr>
                <a:xfrm>
                  <a:off x="2119189" y="2841022"/>
                  <a:ext cx="792720" cy="776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4787" name="Freihand 114786">
                  <a:extLst>
                    <a:ext uri="{FF2B5EF4-FFF2-40B4-BE49-F238E27FC236}">
                      <a16:creationId xmlns:a16="http://schemas.microsoft.com/office/drawing/2014/main" id="{70C64F8F-3663-73F7-AB12-325421E48C61}"/>
                    </a:ext>
                  </a:extLst>
                </p14:cNvPr>
                <p14:cNvContentPartPr/>
                <p14:nvPr/>
              </p14:nvContentPartPr>
              <p14:xfrm>
                <a:off x="6597229" y="3998782"/>
                <a:ext cx="1028880" cy="908640"/>
              </p14:xfrm>
            </p:contentPart>
          </mc:Choice>
          <mc:Fallback xmlns="">
            <p:pic>
              <p:nvPicPr>
                <p:cNvPr id="114787" name="Freihand 114786">
                  <a:extLst>
                    <a:ext uri="{FF2B5EF4-FFF2-40B4-BE49-F238E27FC236}">
                      <a16:creationId xmlns:a16="http://schemas.microsoft.com/office/drawing/2014/main" id="{70C64F8F-3663-73F7-AB12-325421E48C61}"/>
                    </a:ext>
                  </a:extLst>
                </p:cNvPr>
                <p:cNvPicPr/>
                <p:nvPr/>
              </p:nvPicPr>
              <p:blipFill>
                <a:blip r:embed="rId248"/>
                <a:stretch>
                  <a:fillRect/>
                </a:stretch>
              </p:blipFill>
              <p:spPr>
                <a:xfrm>
                  <a:off x="6588229" y="3989782"/>
                  <a:ext cx="1046520" cy="926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4793" name="Freihand 114792">
                  <a:extLst>
                    <a:ext uri="{FF2B5EF4-FFF2-40B4-BE49-F238E27FC236}">
                      <a16:creationId xmlns:a16="http://schemas.microsoft.com/office/drawing/2014/main" id="{42C58744-9EB0-A723-F1E7-0A022B716144}"/>
                    </a:ext>
                  </a:extLst>
                </p14:cNvPr>
                <p14:cNvContentPartPr/>
                <p14:nvPr/>
              </p14:nvContentPartPr>
              <p14:xfrm>
                <a:off x="6565909" y="3960262"/>
                <a:ext cx="909360" cy="941400"/>
              </p14:xfrm>
            </p:contentPart>
          </mc:Choice>
          <mc:Fallback xmlns="">
            <p:pic>
              <p:nvPicPr>
                <p:cNvPr id="114793" name="Freihand 114792">
                  <a:extLst>
                    <a:ext uri="{FF2B5EF4-FFF2-40B4-BE49-F238E27FC236}">
                      <a16:creationId xmlns:a16="http://schemas.microsoft.com/office/drawing/2014/main" id="{42C58744-9EB0-A723-F1E7-0A022B716144}"/>
                    </a:ext>
                  </a:extLst>
                </p:cNvPr>
                <p:cNvPicPr/>
                <p:nvPr/>
              </p:nvPicPr>
              <p:blipFill>
                <a:blip r:embed="rId250"/>
                <a:stretch>
                  <a:fillRect/>
                </a:stretch>
              </p:blipFill>
              <p:spPr>
                <a:xfrm>
                  <a:off x="6556909" y="3951262"/>
                  <a:ext cx="927000" cy="959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4794" name="Freihand 114793">
                  <a:extLst>
                    <a:ext uri="{FF2B5EF4-FFF2-40B4-BE49-F238E27FC236}">
                      <a16:creationId xmlns:a16="http://schemas.microsoft.com/office/drawing/2014/main" id="{8E0050C3-EBBD-4A70-26F1-94182DFE34FD}"/>
                    </a:ext>
                  </a:extLst>
                </p14:cNvPr>
                <p14:cNvContentPartPr/>
                <p14:nvPr/>
              </p14:nvContentPartPr>
              <p14:xfrm>
                <a:off x="1995349" y="2674342"/>
                <a:ext cx="415800" cy="382680"/>
              </p14:xfrm>
            </p:contentPart>
          </mc:Choice>
          <mc:Fallback xmlns="">
            <p:pic>
              <p:nvPicPr>
                <p:cNvPr id="114794" name="Freihand 114793">
                  <a:extLst>
                    <a:ext uri="{FF2B5EF4-FFF2-40B4-BE49-F238E27FC236}">
                      <a16:creationId xmlns:a16="http://schemas.microsoft.com/office/drawing/2014/main" id="{8E0050C3-EBBD-4A70-26F1-94182DFE34FD}"/>
                    </a:ext>
                  </a:extLst>
                </p:cNvPr>
                <p:cNvPicPr/>
                <p:nvPr/>
              </p:nvPicPr>
              <p:blipFill>
                <a:blip r:embed="rId252"/>
                <a:stretch>
                  <a:fillRect/>
                </a:stretch>
              </p:blipFill>
              <p:spPr>
                <a:xfrm>
                  <a:off x="1986349" y="2665342"/>
                  <a:ext cx="43344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4795" name="Freihand 114794">
                  <a:extLst>
                    <a:ext uri="{FF2B5EF4-FFF2-40B4-BE49-F238E27FC236}">
                      <a16:creationId xmlns:a16="http://schemas.microsoft.com/office/drawing/2014/main" id="{CA85EE1C-3366-5EBB-09C2-DA721FA6E9D1}"/>
                    </a:ext>
                  </a:extLst>
                </p14:cNvPr>
                <p14:cNvContentPartPr/>
                <p14:nvPr/>
              </p14:nvContentPartPr>
              <p14:xfrm>
                <a:off x="1903549" y="2841742"/>
                <a:ext cx="903600" cy="766440"/>
              </p14:xfrm>
            </p:contentPart>
          </mc:Choice>
          <mc:Fallback xmlns="">
            <p:pic>
              <p:nvPicPr>
                <p:cNvPr id="114795" name="Freihand 114794">
                  <a:extLst>
                    <a:ext uri="{FF2B5EF4-FFF2-40B4-BE49-F238E27FC236}">
                      <a16:creationId xmlns:a16="http://schemas.microsoft.com/office/drawing/2014/main" id="{CA85EE1C-3366-5EBB-09C2-DA721FA6E9D1}"/>
                    </a:ext>
                  </a:extLst>
                </p:cNvPr>
                <p:cNvPicPr/>
                <p:nvPr/>
              </p:nvPicPr>
              <p:blipFill>
                <a:blip r:embed="rId254"/>
                <a:stretch>
                  <a:fillRect/>
                </a:stretch>
              </p:blipFill>
              <p:spPr>
                <a:xfrm>
                  <a:off x="1894549" y="2832742"/>
                  <a:ext cx="921240" cy="784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4797" name="Freihand 114796">
                  <a:extLst>
                    <a:ext uri="{FF2B5EF4-FFF2-40B4-BE49-F238E27FC236}">
                      <a16:creationId xmlns:a16="http://schemas.microsoft.com/office/drawing/2014/main" id="{51924E3D-80C2-817B-3497-7BF8D2577E1B}"/>
                    </a:ext>
                  </a:extLst>
                </p14:cNvPr>
                <p14:cNvContentPartPr/>
                <p14:nvPr/>
              </p14:nvContentPartPr>
              <p14:xfrm>
                <a:off x="2109469" y="3039022"/>
                <a:ext cx="722520" cy="850680"/>
              </p14:xfrm>
            </p:contentPart>
          </mc:Choice>
          <mc:Fallback xmlns="">
            <p:pic>
              <p:nvPicPr>
                <p:cNvPr id="114797" name="Freihand 114796">
                  <a:extLst>
                    <a:ext uri="{FF2B5EF4-FFF2-40B4-BE49-F238E27FC236}">
                      <a16:creationId xmlns:a16="http://schemas.microsoft.com/office/drawing/2014/main" id="{51924E3D-80C2-817B-3497-7BF8D2577E1B}"/>
                    </a:ext>
                  </a:extLst>
                </p:cNvPr>
                <p:cNvPicPr/>
                <p:nvPr/>
              </p:nvPicPr>
              <p:blipFill>
                <a:blip r:embed="rId256"/>
                <a:stretch>
                  <a:fillRect/>
                </a:stretch>
              </p:blipFill>
              <p:spPr>
                <a:xfrm>
                  <a:off x="2100829" y="3030022"/>
                  <a:ext cx="74016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4798" name="Freihand 114797">
                  <a:extLst>
                    <a:ext uri="{FF2B5EF4-FFF2-40B4-BE49-F238E27FC236}">
                      <a16:creationId xmlns:a16="http://schemas.microsoft.com/office/drawing/2014/main" id="{94EC016A-EFF6-E084-161C-4AD701F39D44}"/>
                    </a:ext>
                  </a:extLst>
                </p14:cNvPr>
                <p14:cNvContentPartPr/>
                <p14:nvPr/>
              </p14:nvContentPartPr>
              <p14:xfrm>
                <a:off x="1786549" y="3164302"/>
                <a:ext cx="605160" cy="700560"/>
              </p14:xfrm>
            </p:contentPart>
          </mc:Choice>
          <mc:Fallback xmlns="">
            <p:pic>
              <p:nvPicPr>
                <p:cNvPr id="114798" name="Freihand 114797">
                  <a:extLst>
                    <a:ext uri="{FF2B5EF4-FFF2-40B4-BE49-F238E27FC236}">
                      <a16:creationId xmlns:a16="http://schemas.microsoft.com/office/drawing/2014/main" id="{94EC016A-EFF6-E084-161C-4AD701F39D44}"/>
                    </a:ext>
                  </a:extLst>
                </p:cNvPr>
                <p:cNvPicPr/>
                <p:nvPr/>
              </p:nvPicPr>
              <p:blipFill>
                <a:blip r:embed="rId258"/>
                <a:stretch>
                  <a:fillRect/>
                </a:stretch>
              </p:blipFill>
              <p:spPr>
                <a:xfrm>
                  <a:off x="1777909" y="3155662"/>
                  <a:ext cx="622800" cy="718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4802" name="Freihand 114801">
                  <a:extLst>
                    <a:ext uri="{FF2B5EF4-FFF2-40B4-BE49-F238E27FC236}">
                      <a16:creationId xmlns:a16="http://schemas.microsoft.com/office/drawing/2014/main" id="{741B9F82-54D0-1789-3864-BB76E8C7804B}"/>
                    </a:ext>
                  </a:extLst>
                </p14:cNvPr>
                <p14:cNvContentPartPr/>
                <p14:nvPr/>
              </p14:nvContentPartPr>
              <p14:xfrm>
                <a:off x="832909" y="5042422"/>
                <a:ext cx="67320" cy="54360"/>
              </p14:xfrm>
            </p:contentPart>
          </mc:Choice>
          <mc:Fallback xmlns="">
            <p:pic>
              <p:nvPicPr>
                <p:cNvPr id="114802" name="Freihand 114801">
                  <a:extLst>
                    <a:ext uri="{FF2B5EF4-FFF2-40B4-BE49-F238E27FC236}">
                      <a16:creationId xmlns:a16="http://schemas.microsoft.com/office/drawing/2014/main" id="{741B9F82-54D0-1789-3864-BB76E8C7804B}"/>
                    </a:ext>
                  </a:extLst>
                </p:cNvPr>
                <p:cNvPicPr/>
                <p:nvPr/>
              </p:nvPicPr>
              <p:blipFill>
                <a:blip r:embed="rId260"/>
                <a:stretch>
                  <a:fillRect/>
                </a:stretch>
              </p:blipFill>
              <p:spPr>
                <a:xfrm>
                  <a:off x="823909" y="5033782"/>
                  <a:ext cx="84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4803" name="Freihand 114802">
                  <a:extLst>
                    <a:ext uri="{FF2B5EF4-FFF2-40B4-BE49-F238E27FC236}">
                      <a16:creationId xmlns:a16="http://schemas.microsoft.com/office/drawing/2014/main" id="{7212C4A6-531F-AC4D-46EA-4F76F45B7B11}"/>
                    </a:ext>
                  </a:extLst>
                </p14:cNvPr>
                <p14:cNvContentPartPr/>
                <p14:nvPr/>
              </p14:nvContentPartPr>
              <p14:xfrm>
                <a:off x="800149" y="4940542"/>
                <a:ext cx="123120" cy="47880"/>
              </p14:xfrm>
            </p:contentPart>
          </mc:Choice>
          <mc:Fallback xmlns="">
            <p:pic>
              <p:nvPicPr>
                <p:cNvPr id="114803" name="Freihand 114802">
                  <a:extLst>
                    <a:ext uri="{FF2B5EF4-FFF2-40B4-BE49-F238E27FC236}">
                      <a16:creationId xmlns:a16="http://schemas.microsoft.com/office/drawing/2014/main" id="{7212C4A6-531F-AC4D-46EA-4F76F45B7B11}"/>
                    </a:ext>
                  </a:extLst>
                </p:cNvPr>
                <p:cNvPicPr/>
                <p:nvPr/>
              </p:nvPicPr>
              <p:blipFill>
                <a:blip r:embed="rId262"/>
                <a:stretch>
                  <a:fillRect/>
                </a:stretch>
              </p:blipFill>
              <p:spPr>
                <a:xfrm>
                  <a:off x="791509" y="4931542"/>
                  <a:ext cx="140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4804" name="Freihand 114803">
                  <a:extLst>
                    <a:ext uri="{FF2B5EF4-FFF2-40B4-BE49-F238E27FC236}">
                      <a16:creationId xmlns:a16="http://schemas.microsoft.com/office/drawing/2014/main" id="{E064E2D2-CB26-D33D-A27E-F15A4DB11C38}"/>
                    </a:ext>
                  </a:extLst>
                </p14:cNvPr>
                <p14:cNvContentPartPr/>
                <p14:nvPr/>
              </p14:nvContentPartPr>
              <p14:xfrm>
                <a:off x="1407109" y="2122102"/>
                <a:ext cx="7824240" cy="2688480"/>
              </p14:xfrm>
            </p:contentPart>
          </mc:Choice>
          <mc:Fallback xmlns="">
            <p:pic>
              <p:nvPicPr>
                <p:cNvPr id="114804" name="Freihand 114803">
                  <a:extLst>
                    <a:ext uri="{FF2B5EF4-FFF2-40B4-BE49-F238E27FC236}">
                      <a16:creationId xmlns:a16="http://schemas.microsoft.com/office/drawing/2014/main" id="{E064E2D2-CB26-D33D-A27E-F15A4DB11C38}"/>
                    </a:ext>
                  </a:extLst>
                </p:cNvPr>
                <p:cNvPicPr/>
                <p:nvPr/>
              </p:nvPicPr>
              <p:blipFill>
                <a:blip r:embed="rId264"/>
                <a:stretch>
                  <a:fillRect/>
                </a:stretch>
              </p:blipFill>
              <p:spPr>
                <a:xfrm>
                  <a:off x="1398109" y="2113462"/>
                  <a:ext cx="7841880" cy="2706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4810" name="Freihand 114809">
                  <a:extLst>
                    <a:ext uri="{FF2B5EF4-FFF2-40B4-BE49-F238E27FC236}">
                      <a16:creationId xmlns:a16="http://schemas.microsoft.com/office/drawing/2014/main" id="{A427CD20-0CDA-C64C-72E9-E8DC4F91DDCF}"/>
                    </a:ext>
                  </a:extLst>
                </p14:cNvPr>
                <p14:cNvContentPartPr/>
                <p14:nvPr/>
              </p14:nvContentPartPr>
              <p14:xfrm>
                <a:off x="7394989" y="1703062"/>
                <a:ext cx="126000" cy="956160"/>
              </p14:xfrm>
            </p:contentPart>
          </mc:Choice>
          <mc:Fallback xmlns="">
            <p:pic>
              <p:nvPicPr>
                <p:cNvPr id="114810" name="Freihand 114809">
                  <a:extLst>
                    <a:ext uri="{FF2B5EF4-FFF2-40B4-BE49-F238E27FC236}">
                      <a16:creationId xmlns:a16="http://schemas.microsoft.com/office/drawing/2014/main" id="{A427CD20-0CDA-C64C-72E9-E8DC4F91DDCF}"/>
                    </a:ext>
                  </a:extLst>
                </p:cNvPr>
                <p:cNvPicPr/>
                <p:nvPr/>
              </p:nvPicPr>
              <p:blipFill>
                <a:blip r:embed="rId266"/>
                <a:stretch>
                  <a:fillRect/>
                </a:stretch>
              </p:blipFill>
              <p:spPr>
                <a:xfrm>
                  <a:off x="7386349" y="1694062"/>
                  <a:ext cx="143640" cy="9738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4811" name="Freihand 114810">
                  <a:extLst>
                    <a:ext uri="{FF2B5EF4-FFF2-40B4-BE49-F238E27FC236}">
                      <a16:creationId xmlns:a16="http://schemas.microsoft.com/office/drawing/2014/main" id="{3AA4600F-FD9E-7377-FD08-E6111B5F4F21}"/>
                    </a:ext>
                  </a:extLst>
                </p14:cNvPr>
                <p14:cNvContentPartPr/>
                <p14:nvPr/>
              </p14:nvContentPartPr>
              <p14:xfrm>
                <a:off x="7403629" y="1491022"/>
                <a:ext cx="276120" cy="320040"/>
              </p14:xfrm>
            </p:contentPart>
          </mc:Choice>
          <mc:Fallback xmlns="">
            <p:pic>
              <p:nvPicPr>
                <p:cNvPr id="114811" name="Freihand 114810">
                  <a:extLst>
                    <a:ext uri="{FF2B5EF4-FFF2-40B4-BE49-F238E27FC236}">
                      <a16:creationId xmlns:a16="http://schemas.microsoft.com/office/drawing/2014/main" id="{3AA4600F-FD9E-7377-FD08-E6111B5F4F21}"/>
                    </a:ext>
                  </a:extLst>
                </p:cNvPr>
                <p:cNvPicPr/>
                <p:nvPr/>
              </p:nvPicPr>
              <p:blipFill>
                <a:blip r:embed="rId268"/>
                <a:stretch>
                  <a:fillRect/>
                </a:stretch>
              </p:blipFill>
              <p:spPr>
                <a:xfrm>
                  <a:off x="7394629" y="1482382"/>
                  <a:ext cx="2937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4815" name="Freihand 114814">
                  <a:extLst>
                    <a:ext uri="{FF2B5EF4-FFF2-40B4-BE49-F238E27FC236}">
                      <a16:creationId xmlns:a16="http://schemas.microsoft.com/office/drawing/2014/main" id="{6E9A450E-0343-07BA-3FBA-31A1EF17BD5B}"/>
                    </a:ext>
                  </a:extLst>
                </p14:cNvPr>
                <p14:cNvContentPartPr/>
                <p14:nvPr/>
              </p14:nvContentPartPr>
              <p14:xfrm>
                <a:off x="7462309" y="1636102"/>
                <a:ext cx="93240" cy="1128240"/>
              </p14:xfrm>
            </p:contentPart>
          </mc:Choice>
          <mc:Fallback xmlns="">
            <p:pic>
              <p:nvPicPr>
                <p:cNvPr id="114815" name="Freihand 114814">
                  <a:extLst>
                    <a:ext uri="{FF2B5EF4-FFF2-40B4-BE49-F238E27FC236}">
                      <a16:creationId xmlns:a16="http://schemas.microsoft.com/office/drawing/2014/main" id="{6E9A450E-0343-07BA-3FBA-31A1EF17BD5B}"/>
                    </a:ext>
                  </a:extLst>
                </p:cNvPr>
                <p:cNvPicPr/>
                <p:nvPr/>
              </p:nvPicPr>
              <p:blipFill>
                <a:blip r:embed="rId270"/>
                <a:stretch>
                  <a:fillRect/>
                </a:stretch>
              </p:blipFill>
              <p:spPr>
                <a:xfrm>
                  <a:off x="7453309" y="1627462"/>
                  <a:ext cx="110880" cy="1145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4816" name="Freihand 114815">
                  <a:extLst>
                    <a:ext uri="{FF2B5EF4-FFF2-40B4-BE49-F238E27FC236}">
                      <a16:creationId xmlns:a16="http://schemas.microsoft.com/office/drawing/2014/main" id="{6C919C9C-0581-E4FB-85BB-515DFA7DDD2E}"/>
                    </a:ext>
                  </a:extLst>
                </p14:cNvPr>
                <p14:cNvContentPartPr/>
                <p14:nvPr/>
              </p14:nvContentPartPr>
              <p14:xfrm>
                <a:off x="7326589" y="1398862"/>
                <a:ext cx="444240" cy="566640"/>
              </p14:xfrm>
            </p:contentPart>
          </mc:Choice>
          <mc:Fallback xmlns="">
            <p:pic>
              <p:nvPicPr>
                <p:cNvPr id="114816" name="Freihand 114815">
                  <a:extLst>
                    <a:ext uri="{FF2B5EF4-FFF2-40B4-BE49-F238E27FC236}">
                      <a16:creationId xmlns:a16="http://schemas.microsoft.com/office/drawing/2014/main" id="{6C919C9C-0581-E4FB-85BB-515DFA7DDD2E}"/>
                    </a:ext>
                  </a:extLst>
                </p:cNvPr>
                <p:cNvPicPr/>
                <p:nvPr/>
              </p:nvPicPr>
              <p:blipFill>
                <a:blip r:embed="rId272"/>
                <a:stretch>
                  <a:fillRect/>
                </a:stretch>
              </p:blipFill>
              <p:spPr>
                <a:xfrm>
                  <a:off x="7317589" y="1389862"/>
                  <a:ext cx="461880" cy="584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4818" name="Freihand 114817">
                  <a:extLst>
                    <a:ext uri="{FF2B5EF4-FFF2-40B4-BE49-F238E27FC236}">
                      <a16:creationId xmlns:a16="http://schemas.microsoft.com/office/drawing/2014/main" id="{46F12858-3195-560A-807D-6B86C4B26E8F}"/>
                    </a:ext>
                  </a:extLst>
                </p14:cNvPr>
                <p14:cNvContentPartPr/>
                <p14:nvPr/>
              </p14:nvContentPartPr>
              <p14:xfrm>
                <a:off x="1880509" y="2974942"/>
                <a:ext cx="1248120" cy="1996920"/>
              </p14:xfrm>
            </p:contentPart>
          </mc:Choice>
          <mc:Fallback xmlns="">
            <p:pic>
              <p:nvPicPr>
                <p:cNvPr id="114818" name="Freihand 114817">
                  <a:extLst>
                    <a:ext uri="{FF2B5EF4-FFF2-40B4-BE49-F238E27FC236}">
                      <a16:creationId xmlns:a16="http://schemas.microsoft.com/office/drawing/2014/main" id="{46F12858-3195-560A-807D-6B86C4B26E8F}"/>
                    </a:ext>
                  </a:extLst>
                </p:cNvPr>
                <p:cNvPicPr/>
                <p:nvPr/>
              </p:nvPicPr>
              <p:blipFill>
                <a:blip r:embed="rId274"/>
                <a:stretch>
                  <a:fillRect/>
                </a:stretch>
              </p:blipFill>
              <p:spPr>
                <a:xfrm>
                  <a:off x="1871509" y="2966302"/>
                  <a:ext cx="1265760" cy="2014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4824" name="Freihand 114823">
                  <a:extLst>
                    <a:ext uri="{FF2B5EF4-FFF2-40B4-BE49-F238E27FC236}">
                      <a16:creationId xmlns:a16="http://schemas.microsoft.com/office/drawing/2014/main" id="{36362217-CA61-F043-6154-0302BE3BADA5}"/>
                    </a:ext>
                  </a:extLst>
                </p14:cNvPr>
                <p14:cNvContentPartPr/>
                <p14:nvPr/>
              </p14:nvContentPartPr>
              <p14:xfrm>
                <a:off x="7447189" y="2890702"/>
                <a:ext cx="205200" cy="400680"/>
              </p14:xfrm>
            </p:contentPart>
          </mc:Choice>
          <mc:Fallback xmlns="">
            <p:pic>
              <p:nvPicPr>
                <p:cNvPr id="114824" name="Freihand 114823">
                  <a:extLst>
                    <a:ext uri="{FF2B5EF4-FFF2-40B4-BE49-F238E27FC236}">
                      <a16:creationId xmlns:a16="http://schemas.microsoft.com/office/drawing/2014/main" id="{36362217-CA61-F043-6154-0302BE3BADA5}"/>
                    </a:ext>
                  </a:extLst>
                </p:cNvPr>
                <p:cNvPicPr/>
                <p:nvPr/>
              </p:nvPicPr>
              <p:blipFill>
                <a:blip r:embed="rId276"/>
                <a:stretch>
                  <a:fillRect/>
                </a:stretch>
              </p:blipFill>
              <p:spPr>
                <a:xfrm>
                  <a:off x="7438189" y="2882062"/>
                  <a:ext cx="2228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4825" name="Freihand 114824">
                  <a:extLst>
                    <a:ext uri="{FF2B5EF4-FFF2-40B4-BE49-F238E27FC236}">
                      <a16:creationId xmlns:a16="http://schemas.microsoft.com/office/drawing/2014/main" id="{2ADA1755-835E-A68A-9248-2C258077E4B5}"/>
                    </a:ext>
                  </a:extLst>
                </p14:cNvPr>
                <p14:cNvContentPartPr/>
                <p14:nvPr/>
              </p14:nvContentPartPr>
              <p14:xfrm>
                <a:off x="7499749" y="2995822"/>
                <a:ext cx="288360" cy="408240"/>
              </p14:xfrm>
            </p:contentPart>
          </mc:Choice>
          <mc:Fallback xmlns="">
            <p:pic>
              <p:nvPicPr>
                <p:cNvPr id="114825" name="Freihand 114824">
                  <a:extLst>
                    <a:ext uri="{FF2B5EF4-FFF2-40B4-BE49-F238E27FC236}">
                      <a16:creationId xmlns:a16="http://schemas.microsoft.com/office/drawing/2014/main" id="{2ADA1755-835E-A68A-9248-2C258077E4B5}"/>
                    </a:ext>
                  </a:extLst>
                </p:cNvPr>
                <p:cNvPicPr/>
                <p:nvPr/>
              </p:nvPicPr>
              <p:blipFill>
                <a:blip r:embed="rId278"/>
                <a:stretch>
                  <a:fillRect/>
                </a:stretch>
              </p:blipFill>
              <p:spPr>
                <a:xfrm>
                  <a:off x="7490749" y="2987182"/>
                  <a:ext cx="306000" cy="425880"/>
                </a:xfrm>
                <a:prstGeom prst="rect">
                  <a:avLst/>
                </a:prstGeom>
              </p:spPr>
            </p:pic>
          </mc:Fallback>
        </mc:AlternateContent>
      </p:grpSp>
      <p:grpSp>
        <p:nvGrpSpPr>
          <p:cNvPr id="114838" name="Gruppieren 114837">
            <a:extLst>
              <a:ext uri="{FF2B5EF4-FFF2-40B4-BE49-F238E27FC236}">
                <a16:creationId xmlns:a16="http://schemas.microsoft.com/office/drawing/2014/main" id="{6239B8D4-061C-2B57-AA08-0181D742881D}"/>
              </a:ext>
            </a:extLst>
          </p:cNvPr>
          <p:cNvGrpSpPr/>
          <p:nvPr/>
        </p:nvGrpSpPr>
        <p:grpSpPr>
          <a:xfrm>
            <a:off x="823189" y="1888102"/>
            <a:ext cx="8586720" cy="3103560"/>
            <a:chOff x="823189" y="1888102"/>
            <a:chExt cx="8586720" cy="3103560"/>
          </a:xfrm>
        </p:grpSpPr>
        <mc:AlternateContent xmlns:mc="http://schemas.openxmlformats.org/markup-compatibility/2006" xmlns:p14="http://schemas.microsoft.com/office/powerpoint/2010/main">
          <mc:Choice Requires="p14">
            <p:contentPart p14:bwMode="auto" r:id="rId279">
              <p14:nvContentPartPr>
                <p14:cNvPr id="114827" name="Freihand 114826">
                  <a:extLst>
                    <a:ext uri="{FF2B5EF4-FFF2-40B4-BE49-F238E27FC236}">
                      <a16:creationId xmlns:a16="http://schemas.microsoft.com/office/drawing/2014/main" id="{F806D232-1F75-9B30-8644-4AA1BA2477C4}"/>
                    </a:ext>
                  </a:extLst>
                </p14:cNvPr>
                <p14:cNvContentPartPr/>
                <p14:nvPr/>
              </p14:nvContentPartPr>
              <p14:xfrm>
                <a:off x="1592869" y="3947302"/>
                <a:ext cx="360000" cy="713160"/>
              </p14:xfrm>
            </p:contentPart>
          </mc:Choice>
          <mc:Fallback xmlns="">
            <p:pic>
              <p:nvPicPr>
                <p:cNvPr id="114827" name="Freihand 114826">
                  <a:extLst>
                    <a:ext uri="{FF2B5EF4-FFF2-40B4-BE49-F238E27FC236}">
                      <a16:creationId xmlns:a16="http://schemas.microsoft.com/office/drawing/2014/main" id="{F806D232-1F75-9B30-8644-4AA1BA2477C4}"/>
                    </a:ext>
                  </a:extLst>
                </p:cNvPr>
                <p:cNvPicPr/>
                <p:nvPr/>
              </p:nvPicPr>
              <p:blipFill>
                <a:blip r:embed="rId280"/>
                <a:stretch>
                  <a:fillRect/>
                </a:stretch>
              </p:blipFill>
              <p:spPr>
                <a:xfrm>
                  <a:off x="1583869" y="3938302"/>
                  <a:ext cx="377640" cy="7308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4828" name="Freihand 114827">
                  <a:extLst>
                    <a:ext uri="{FF2B5EF4-FFF2-40B4-BE49-F238E27FC236}">
                      <a16:creationId xmlns:a16="http://schemas.microsoft.com/office/drawing/2014/main" id="{67EF3343-E7C4-2D78-4FF9-536696834A91}"/>
                    </a:ext>
                  </a:extLst>
                </p14:cNvPr>
                <p14:cNvContentPartPr/>
                <p14:nvPr/>
              </p14:nvContentPartPr>
              <p14:xfrm>
                <a:off x="2028109" y="3534382"/>
                <a:ext cx="493920" cy="949680"/>
              </p14:xfrm>
            </p:contentPart>
          </mc:Choice>
          <mc:Fallback xmlns="">
            <p:pic>
              <p:nvPicPr>
                <p:cNvPr id="114828" name="Freihand 114827">
                  <a:extLst>
                    <a:ext uri="{FF2B5EF4-FFF2-40B4-BE49-F238E27FC236}">
                      <a16:creationId xmlns:a16="http://schemas.microsoft.com/office/drawing/2014/main" id="{67EF3343-E7C4-2D78-4FF9-536696834A91}"/>
                    </a:ext>
                  </a:extLst>
                </p:cNvPr>
                <p:cNvPicPr/>
                <p:nvPr/>
              </p:nvPicPr>
              <p:blipFill>
                <a:blip r:embed="rId282"/>
                <a:stretch>
                  <a:fillRect/>
                </a:stretch>
              </p:blipFill>
              <p:spPr>
                <a:xfrm>
                  <a:off x="2019109" y="3525382"/>
                  <a:ext cx="511560" cy="967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4829" name="Freihand 114828">
                  <a:extLst>
                    <a:ext uri="{FF2B5EF4-FFF2-40B4-BE49-F238E27FC236}">
                      <a16:creationId xmlns:a16="http://schemas.microsoft.com/office/drawing/2014/main" id="{0FC48FB6-0402-6B94-88FB-036D670BF9DD}"/>
                    </a:ext>
                  </a:extLst>
                </p14:cNvPr>
                <p14:cNvContentPartPr/>
                <p14:nvPr/>
              </p14:nvContentPartPr>
              <p14:xfrm>
                <a:off x="2533189" y="3220102"/>
                <a:ext cx="462960" cy="1067400"/>
              </p14:xfrm>
            </p:contentPart>
          </mc:Choice>
          <mc:Fallback xmlns="">
            <p:pic>
              <p:nvPicPr>
                <p:cNvPr id="114829" name="Freihand 114828">
                  <a:extLst>
                    <a:ext uri="{FF2B5EF4-FFF2-40B4-BE49-F238E27FC236}">
                      <a16:creationId xmlns:a16="http://schemas.microsoft.com/office/drawing/2014/main" id="{0FC48FB6-0402-6B94-88FB-036D670BF9DD}"/>
                    </a:ext>
                  </a:extLst>
                </p:cNvPr>
                <p:cNvPicPr/>
                <p:nvPr/>
              </p:nvPicPr>
              <p:blipFill>
                <a:blip r:embed="rId284"/>
                <a:stretch>
                  <a:fillRect/>
                </a:stretch>
              </p:blipFill>
              <p:spPr>
                <a:xfrm>
                  <a:off x="2524189" y="3211462"/>
                  <a:ext cx="480600" cy="1085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4830" name="Freihand 114829">
                  <a:extLst>
                    <a:ext uri="{FF2B5EF4-FFF2-40B4-BE49-F238E27FC236}">
                      <a16:creationId xmlns:a16="http://schemas.microsoft.com/office/drawing/2014/main" id="{0CB19506-D2D9-C400-60CA-EA523292A886}"/>
                    </a:ext>
                  </a:extLst>
                </p14:cNvPr>
                <p14:cNvContentPartPr/>
                <p14:nvPr/>
              </p14:nvContentPartPr>
              <p14:xfrm>
                <a:off x="3168589" y="3221182"/>
                <a:ext cx="367200" cy="940320"/>
              </p14:xfrm>
            </p:contentPart>
          </mc:Choice>
          <mc:Fallback xmlns="">
            <p:pic>
              <p:nvPicPr>
                <p:cNvPr id="114830" name="Freihand 114829">
                  <a:extLst>
                    <a:ext uri="{FF2B5EF4-FFF2-40B4-BE49-F238E27FC236}">
                      <a16:creationId xmlns:a16="http://schemas.microsoft.com/office/drawing/2014/main" id="{0CB19506-D2D9-C400-60CA-EA523292A886}"/>
                    </a:ext>
                  </a:extLst>
                </p:cNvPr>
                <p:cNvPicPr/>
                <p:nvPr/>
              </p:nvPicPr>
              <p:blipFill>
                <a:blip r:embed="rId286"/>
                <a:stretch>
                  <a:fillRect/>
                </a:stretch>
              </p:blipFill>
              <p:spPr>
                <a:xfrm>
                  <a:off x="3159949" y="3212542"/>
                  <a:ext cx="384840" cy="957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4831" name="Freihand 114830">
                  <a:extLst>
                    <a:ext uri="{FF2B5EF4-FFF2-40B4-BE49-F238E27FC236}">
                      <a16:creationId xmlns:a16="http://schemas.microsoft.com/office/drawing/2014/main" id="{3688B202-0FE2-27D6-A1A3-E76E70CE76B7}"/>
                    </a:ext>
                  </a:extLst>
                </p14:cNvPr>
                <p14:cNvContentPartPr/>
                <p14:nvPr/>
              </p14:nvContentPartPr>
              <p14:xfrm>
                <a:off x="3581509" y="3357982"/>
                <a:ext cx="284400" cy="594720"/>
              </p14:xfrm>
            </p:contentPart>
          </mc:Choice>
          <mc:Fallback xmlns="">
            <p:pic>
              <p:nvPicPr>
                <p:cNvPr id="114831" name="Freihand 114830">
                  <a:extLst>
                    <a:ext uri="{FF2B5EF4-FFF2-40B4-BE49-F238E27FC236}">
                      <a16:creationId xmlns:a16="http://schemas.microsoft.com/office/drawing/2014/main" id="{3688B202-0FE2-27D6-A1A3-E76E70CE76B7}"/>
                    </a:ext>
                  </a:extLst>
                </p:cNvPr>
                <p:cNvPicPr/>
                <p:nvPr/>
              </p:nvPicPr>
              <p:blipFill>
                <a:blip r:embed="rId288"/>
                <a:stretch>
                  <a:fillRect/>
                </a:stretch>
              </p:blipFill>
              <p:spPr>
                <a:xfrm>
                  <a:off x="3572869" y="3349342"/>
                  <a:ext cx="30204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4832" name="Freihand 114831">
                  <a:extLst>
                    <a:ext uri="{FF2B5EF4-FFF2-40B4-BE49-F238E27FC236}">
                      <a16:creationId xmlns:a16="http://schemas.microsoft.com/office/drawing/2014/main" id="{20E4CD65-2F46-7C0C-B014-749FA8CFC091}"/>
                    </a:ext>
                  </a:extLst>
                </p14:cNvPr>
                <p14:cNvContentPartPr/>
                <p14:nvPr/>
              </p14:nvContentPartPr>
              <p14:xfrm>
                <a:off x="3992269" y="3580462"/>
                <a:ext cx="115560" cy="286200"/>
              </p14:xfrm>
            </p:contentPart>
          </mc:Choice>
          <mc:Fallback xmlns="">
            <p:pic>
              <p:nvPicPr>
                <p:cNvPr id="114832" name="Freihand 114831">
                  <a:extLst>
                    <a:ext uri="{FF2B5EF4-FFF2-40B4-BE49-F238E27FC236}">
                      <a16:creationId xmlns:a16="http://schemas.microsoft.com/office/drawing/2014/main" id="{20E4CD65-2F46-7C0C-B014-749FA8CFC091}"/>
                    </a:ext>
                  </a:extLst>
                </p:cNvPr>
                <p:cNvPicPr/>
                <p:nvPr/>
              </p:nvPicPr>
              <p:blipFill>
                <a:blip r:embed="rId290"/>
                <a:stretch>
                  <a:fillRect/>
                </a:stretch>
              </p:blipFill>
              <p:spPr>
                <a:xfrm>
                  <a:off x="3983269" y="3571462"/>
                  <a:ext cx="1332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4833" name="Freihand 114832">
                  <a:extLst>
                    <a:ext uri="{FF2B5EF4-FFF2-40B4-BE49-F238E27FC236}">
                      <a16:creationId xmlns:a16="http://schemas.microsoft.com/office/drawing/2014/main" id="{817A0EAA-5B5C-A27B-DB0D-C40593910D87}"/>
                    </a:ext>
                  </a:extLst>
                </p14:cNvPr>
                <p14:cNvContentPartPr/>
                <p14:nvPr/>
              </p14:nvContentPartPr>
              <p14:xfrm>
                <a:off x="5319229" y="3642022"/>
                <a:ext cx="244080" cy="445320"/>
              </p14:xfrm>
            </p:contentPart>
          </mc:Choice>
          <mc:Fallback xmlns="">
            <p:pic>
              <p:nvPicPr>
                <p:cNvPr id="114833" name="Freihand 114832">
                  <a:extLst>
                    <a:ext uri="{FF2B5EF4-FFF2-40B4-BE49-F238E27FC236}">
                      <a16:creationId xmlns:a16="http://schemas.microsoft.com/office/drawing/2014/main" id="{817A0EAA-5B5C-A27B-DB0D-C40593910D87}"/>
                    </a:ext>
                  </a:extLst>
                </p:cNvPr>
                <p:cNvPicPr/>
                <p:nvPr/>
              </p:nvPicPr>
              <p:blipFill>
                <a:blip r:embed="rId292"/>
                <a:stretch>
                  <a:fillRect/>
                </a:stretch>
              </p:blipFill>
              <p:spPr>
                <a:xfrm>
                  <a:off x="5310589" y="3633382"/>
                  <a:ext cx="26172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4834" name="Freihand 114833">
                  <a:extLst>
                    <a:ext uri="{FF2B5EF4-FFF2-40B4-BE49-F238E27FC236}">
                      <a16:creationId xmlns:a16="http://schemas.microsoft.com/office/drawing/2014/main" id="{317F10EC-5E2C-FC50-F808-92E97DAD0122}"/>
                    </a:ext>
                  </a:extLst>
                </p14:cNvPr>
                <p14:cNvContentPartPr/>
                <p14:nvPr/>
              </p14:nvContentPartPr>
              <p14:xfrm>
                <a:off x="5733589" y="3460582"/>
                <a:ext cx="305280" cy="775080"/>
              </p14:xfrm>
            </p:contentPart>
          </mc:Choice>
          <mc:Fallback xmlns="">
            <p:pic>
              <p:nvPicPr>
                <p:cNvPr id="114834" name="Freihand 114833">
                  <a:extLst>
                    <a:ext uri="{FF2B5EF4-FFF2-40B4-BE49-F238E27FC236}">
                      <a16:creationId xmlns:a16="http://schemas.microsoft.com/office/drawing/2014/main" id="{317F10EC-5E2C-FC50-F808-92E97DAD0122}"/>
                    </a:ext>
                  </a:extLst>
                </p:cNvPr>
                <p:cNvPicPr/>
                <p:nvPr/>
              </p:nvPicPr>
              <p:blipFill>
                <a:blip r:embed="rId294"/>
                <a:stretch>
                  <a:fillRect/>
                </a:stretch>
              </p:blipFill>
              <p:spPr>
                <a:xfrm>
                  <a:off x="5724949" y="3451582"/>
                  <a:ext cx="322920" cy="792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4835" name="Freihand 114834">
                  <a:extLst>
                    <a:ext uri="{FF2B5EF4-FFF2-40B4-BE49-F238E27FC236}">
                      <a16:creationId xmlns:a16="http://schemas.microsoft.com/office/drawing/2014/main" id="{5C96DDA5-AB34-CA3F-A064-9D8E52BDD04C}"/>
                    </a:ext>
                  </a:extLst>
                </p14:cNvPr>
                <p14:cNvContentPartPr/>
                <p14:nvPr/>
              </p14:nvContentPartPr>
              <p14:xfrm>
                <a:off x="6283669" y="3274822"/>
                <a:ext cx="357480" cy="1067760"/>
              </p14:xfrm>
            </p:contentPart>
          </mc:Choice>
          <mc:Fallback xmlns="">
            <p:pic>
              <p:nvPicPr>
                <p:cNvPr id="114835" name="Freihand 114834">
                  <a:extLst>
                    <a:ext uri="{FF2B5EF4-FFF2-40B4-BE49-F238E27FC236}">
                      <a16:creationId xmlns:a16="http://schemas.microsoft.com/office/drawing/2014/main" id="{5C96DDA5-AB34-CA3F-A064-9D8E52BDD04C}"/>
                    </a:ext>
                  </a:extLst>
                </p:cNvPr>
                <p:cNvPicPr/>
                <p:nvPr/>
              </p:nvPicPr>
              <p:blipFill>
                <a:blip r:embed="rId296"/>
                <a:stretch>
                  <a:fillRect/>
                </a:stretch>
              </p:blipFill>
              <p:spPr>
                <a:xfrm>
                  <a:off x="6275029" y="3266182"/>
                  <a:ext cx="375120" cy="1085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4836" name="Freihand 114835">
                  <a:extLst>
                    <a:ext uri="{FF2B5EF4-FFF2-40B4-BE49-F238E27FC236}">
                      <a16:creationId xmlns:a16="http://schemas.microsoft.com/office/drawing/2014/main" id="{1F109D20-BC0D-695F-B08A-38F5735791F4}"/>
                    </a:ext>
                  </a:extLst>
                </p14:cNvPr>
                <p14:cNvContentPartPr/>
                <p14:nvPr/>
              </p14:nvContentPartPr>
              <p14:xfrm>
                <a:off x="6727909" y="2968822"/>
                <a:ext cx="951840" cy="1284120"/>
              </p14:xfrm>
            </p:contentPart>
          </mc:Choice>
          <mc:Fallback xmlns="">
            <p:pic>
              <p:nvPicPr>
                <p:cNvPr id="114836" name="Freihand 114835">
                  <a:extLst>
                    <a:ext uri="{FF2B5EF4-FFF2-40B4-BE49-F238E27FC236}">
                      <a16:creationId xmlns:a16="http://schemas.microsoft.com/office/drawing/2014/main" id="{1F109D20-BC0D-695F-B08A-38F5735791F4}"/>
                    </a:ext>
                  </a:extLst>
                </p:cNvPr>
                <p:cNvPicPr/>
                <p:nvPr/>
              </p:nvPicPr>
              <p:blipFill>
                <a:blip r:embed="rId298"/>
                <a:stretch>
                  <a:fillRect/>
                </a:stretch>
              </p:blipFill>
              <p:spPr>
                <a:xfrm>
                  <a:off x="6719269" y="2960182"/>
                  <a:ext cx="969480" cy="1301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4837" name="Freihand 114836">
                  <a:extLst>
                    <a:ext uri="{FF2B5EF4-FFF2-40B4-BE49-F238E27FC236}">
                      <a16:creationId xmlns:a16="http://schemas.microsoft.com/office/drawing/2014/main" id="{9BBB42AD-D3C9-5A98-1D56-D9A16A8E95C1}"/>
                    </a:ext>
                  </a:extLst>
                </p14:cNvPr>
                <p14:cNvContentPartPr/>
                <p14:nvPr/>
              </p14:nvContentPartPr>
              <p14:xfrm>
                <a:off x="823189" y="1888102"/>
                <a:ext cx="8586720" cy="3103560"/>
              </p14:xfrm>
            </p:contentPart>
          </mc:Choice>
          <mc:Fallback xmlns="">
            <p:pic>
              <p:nvPicPr>
                <p:cNvPr id="114837" name="Freihand 114836">
                  <a:extLst>
                    <a:ext uri="{FF2B5EF4-FFF2-40B4-BE49-F238E27FC236}">
                      <a16:creationId xmlns:a16="http://schemas.microsoft.com/office/drawing/2014/main" id="{9BBB42AD-D3C9-5A98-1D56-D9A16A8E95C1}"/>
                    </a:ext>
                  </a:extLst>
                </p:cNvPr>
                <p:cNvPicPr/>
                <p:nvPr/>
              </p:nvPicPr>
              <p:blipFill>
                <a:blip r:embed="rId300"/>
                <a:stretch>
                  <a:fillRect/>
                </a:stretch>
              </p:blipFill>
              <p:spPr>
                <a:xfrm>
                  <a:off x="814189" y="1879102"/>
                  <a:ext cx="8604360" cy="312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1">
            <p14:nvContentPartPr>
              <p14:cNvPr id="32" name="Freihand 31">
                <a:extLst>
                  <a:ext uri="{FF2B5EF4-FFF2-40B4-BE49-F238E27FC236}">
                    <a16:creationId xmlns:a16="http://schemas.microsoft.com/office/drawing/2014/main" id="{554435EF-62D1-6A6D-3D2C-B377021EE66A}"/>
                  </a:ext>
                </a:extLst>
              </p14:cNvPr>
              <p14:cNvContentPartPr/>
              <p14:nvPr/>
            </p14:nvContentPartPr>
            <p14:xfrm>
              <a:off x="1232869" y="1899982"/>
              <a:ext cx="7462800" cy="2846880"/>
            </p14:xfrm>
          </p:contentPart>
        </mc:Choice>
        <mc:Fallback xmlns="">
          <p:pic>
            <p:nvPicPr>
              <p:cNvPr id="32" name="Freihand 31">
                <a:extLst>
                  <a:ext uri="{FF2B5EF4-FFF2-40B4-BE49-F238E27FC236}">
                    <a16:creationId xmlns:a16="http://schemas.microsoft.com/office/drawing/2014/main" id="{554435EF-62D1-6A6D-3D2C-B377021EE66A}"/>
                  </a:ext>
                </a:extLst>
              </p:cNvPr>
              <p:cNvPicPr/>
              <p:nvPr/>
            </p:nvPicPr>
            <p:blipFill>
              <a:blip r:embed="rId302"/>
              <a:stretch>
                <a:fillRect/>
              </a:stretch>
            </p:blipFill>
            <p:spPr>
              <a:xfrm>
                <a:off x="1223869" y="1890982"/>
                <a:ext cx="7480440" cy="2864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4" name="Freihand 33">
                <a:extLst>
                  <a:ext uri="{FF2B5EF4-FFF2-40B4-BE49-F238E27FC236}">
                    <a16:creationId xmlns:a16="http://schemas.microsoft.com/office/drawing/2014/main" id="{E0946950-ED96-F186-4FDC-5AD63C5BEE2D}"/>
                  </a:ext>
                </a:extLst>
              </p14:cNvPr>
              <p14:cNvContentPartPr/>
              <p14:nvPr/>
            </p14:nvContentPartPr>
            <p14:xfrm>
              <a:off x="6612709" y="4027582"/>
              <a:ext cx="1019880" cy="777600"/>
            </p14:xfrm>
          </p:contentPart>
        </mc:Choice>
        <mc:Fallback xmlns="">
          <p:pic>
            <p:nvPicPr>
              <p:cNvPr id="34" name="Freihand 33">
                <a:extLst>
                  <a:ext uri="{FF2B5EF4-FFF2-40B4-BE49-F238E27FC236}">
                    <a16:creationId xmlns:a16="http://schemas.microsoft.com/office/drawing/2014/main" id="{E0946950-ED96-F186-4FDC-5AD63C5BEE2D}"/>
                  </a:ext>
                </a:extLst>
              </p:cNvPr>
              <p:cNvPicPr/>
              <p:nvPr/>
            </p:nvPicPr>
            <p:blipFill>
              <a:blip r:embed="rId304"/>
              <a:stretch>
                <a:fillRect/>
              </a:stretch>
            </p:blipFill>
            <p:spPr>
              <a:xfrm>
                <a:off x="6604069" y="4018942"/>
                <a:ext cx="1037520" cy="795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5" name="Freihand 34">
                <a:extLst>
                  <a:ext uri="{FF2B5EF4-FFF2-40B4-BE49-F238E27FC236}">
                    <a16:creationId xmlns:a16="http://schemas.microsoft.com/office/drawing/2014/main" id="{4FC67B30-E6AF-D3D2-5C92-3385F11AB130}"/>
                  </a:ext>
                </a:extLst>
              </p14:cNvPr>
              <p14:cNvContentPartPr/>
              <p14:nvPr/>
            </p14:nvContentPartPr>
            <p14:xfrm>
              <a:off x="1961149" y="2782702"/>
              <a:ext cx="1155600" cy="956880"/>
            </p14:xfrm>
          </p:contentPart>
        </mc:Choice>
        <mc:Fallback xmlns="">
          <p:pic>
            <p:nvPicPr>
              <p:cNvPr id="35" name="Freihand 34">
                <a:extLst>
                  <a:ext uri="{FF2B5EF4-FFF2-40B4-BE49-F238E27FC236}">
                    <a16:creationId xmlns:a16="http://schemas.microsoft.com/office/drawing/2014/main" id="{4FC67B30-E6AF-D3D2-5C92-3385F11AB130}"/>
                  </a:ext>
                </a:extLst>
              </p:cNvPr>
              <p:cNvPicPr/>
              <p:nvPr/>
            </p:nvPicPr>
            <p:blipFill>
              <a:blip r:embed="rId306"/>
              <a:stretch>
                <a:fillRect/>
              </a:stretch>
            </p:blipFill>
            <p:spPr>
              <a:xfrm>
                <a:off x="1952509" y="2773702"/>
                <a:ext cx="1173240" cy="974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6" name="Freihand 35">
                <a:extLst>
                  <a:ext uri="{FF2B5EF4-FFF2-40B4-BE49-F238E27FC236}">
                    <a16:creationId xmlns:a16="http://schemas.microsoft.com/office/drawing/2014/main" id="{E589FF6F-CE0F-EB24-8520-7D3A4D34237D}"/>
                  </a:ext>
                </a:extLst>
              </p14:cNvPr>
              <p14:cNvContentPartPr/>
              <p14:nvPr/>
            </p14:nvContentPartPr>
            <p14:xfrm>
              <a:off x="824629" y="4163302"/>
              <a:ext cx="701280" cy="1214640"/>
            </p14:xfrm>
          </p:contentPart>
        </mc:Choice>
        <mc:Fallback xmlns="">
          <p:pic>
            <p:nvPicPr>
              <p:cNvPr id="36" name="Freihand 35">
                <a:extLst>
                  <a:ext uri="{FF2B5EF4-FFF2-40B4-BE49-F238E27FC236}">
                    <a16:creationId xmlns:a16="http://schemas.microsoft.com/office/drawing/2014/main" id="{E589FF6F-CE0F-EB24-8520-7D3A4D34237D}"/>
                  </a:ext>
                </a:extLst>
              </p:cNvPr>
              <p:cNvPicPr/>
              <p:nvPr/>
            </p:nvPicPr>
            <p:blipFill>
              <a:blip r:embed="rId308"/>
              <a:stretch>
                <a:fillRect/>
              </a:stretch>
            </p:blipFill>
            <p:spPr>
              <a:xfrm>
                <a:off x="815989" y="4154662"/>
                <a:ext cx="718920" cy="1232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7" name="Freihand 36">
                <a:extLst>
                  <a:ext uri="{FF2B5EF4-FFF2-40B4-BE49-F238E27FC236}">
                    <a16:creationId xmlns:a16="http://schemas.microsoft.com/office/drawing/2014/main" id="{5EBC59EA-81AB-5A4D-2EFB-B1923446543D}"/>
                  </a:ext>
                </a:extLst>
              </p14:cNvPr>
              <p14:cNvContentPartPr/>
              <p14:nvPr/>
            </p14:nvContentPartPr>
            <p14:xfrm>
              <a:off x="2119189" y="2979622"/>
              <a:ext cx="781560" cy="689040"/>
            </p14:xfrm>
          </p:contentPart>
        </mc:Choice>
        <mc:Fallback xmlns="">
          <p:pic>
            <p:nvPicPr>
              <p:cNvPr id="37" name="Freihand 36">
                <a:extLst>
                  <a:ext uri="{FF2B5EF4-FFF2-40B4-BE49-F238E27FC236}">
                    <a16:creationId xmlns:a16="http://schemas.microsoft.com/office/drawing/2014/main" id="{5EBC59EA-81AB-5A4D-2EFB-B1923446543D}"/>
                  </a:ext>
                </a:extLst>
              </p:cNvPr>
              <p:cNvPicPr/>
              <p:nvPr/>
            </p:nvPicPr>
            <p:blipFill>
              <a:blip r:embed="rId310"/>
              <a:stretch>
                <a:fillRect/>
              </a:stretch>
            </p:blipFill>
            <p:spPr>
              <a:xfrm>
                <a:off x="2110189" y="2970622"/>
                <a:ext cx="79920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8" name="Freihand 37">
                <a:extLst>
                  <a:ext uri="{FF2B5EF4-FFF2-40B4-BE49-F238E27FC236}">
                    <a16:creationId xmlns:a16="http://schemas.microsoft.com/office/drawing/2014/main" id="{F1B50A4B-9A13-9841-8043-86DC9535CB74}"/>
                  </a:ext>
                </a:extLst>
              </p14:cNvPr>
              <p14:cNvContentPartPr/>
              <p14:nvPr/>
            </p14:nvContentPartPr>
            <p14:xfrm>
              <a:off x="6878029" y="4025062"/>
              <a:ext cx="675360" cy="613080"/>
            </p14:xfrm>
          </p:contentPart>
        </mc:Choice>
        <mc:Fallback xmlns="">
          <p:pic>
            <p:nvPicPr>
              <p:cNvPr id="38" name="Freihand 37">
                <a:extLst>
                  <a:ext uri="{FF2B5EF4-FFF2-40B4-BE49-F238E27FC236}">
                    <a16:creationId xmlns:a16="http://schemas.microsoft.com/office/drawing/2014/main" id="{F1B50A4B-9A13-9841-8043-86DC9535CB74}"/>
                  </a:ext>
                </a:extLst>
              </p:cNvPr>
              <p:cNvPicPr/>
              <p:nvPr/>
            </p:nvPicPr>
            <p:blipFill>
              <a:blip r:embed="rId312"/>
              <a:stretch>
                <a:fillRect/>
              </a:stretch>
            </p:blipFill>
            <p:spPr>
              <a:xfrm>
                <a:off x="6869029" y="4016062"/>
                <a:ext cx="693000" cy="630720"/>
              </a:xfrm>
              <a:prstGeom prst="rect">
                <a:avLst/>
              </a:prstGeom>
            </p:spPr>
          </p:pic>
        </mc:Fallback>
      </mc:AlternateContent>
      <p:grpSp>
        <p:nvGrpSpPr>
          <p:cNvPr id="114693" name="Gruppieren 114692">
            <a:extLst>
              <a:ext uri="{FF2B5EF4-FFF2-40B4-BE49-F238E27FC236}">
                <a16:creationId xmlns:a16="http://schemas.microsoft.com/office/drawing/2014/main" id="{4B690811-8DDD-1001-65A9-15AAE8E3ACDB}"/>
              </a:ext>
            </a:extLst>
          </p:cNvPr>
          <p:cNvGrpSpPr/>
          <p:nvPr/>
        </p:nvGrpSpPr>
        <p:grpSpPr>
          <a:xfrm>
            <a:off x="5890189" y="3887182"/>
            <a:ext cx="1327320" cy="528840"/>
            <a:chOff x="5890189" y="3887182"/>
            <a:chExt cx="1327320" cy="528840"/>
          </a:xfrm>
        </p:grpSpPr>
        <mc:AlternateContent xmlns:mc="http://schemas.openxmlformats.org/markup-compatibility/2006">
          <mc:Choice xmlns:p14="http://schemas.microsoft.com/office/powerpoint/2010/main" Requires="p14">
            <p:contentPart p14:bwMode="auto" r:id="rId313">
              <p14:nvContentPartPr>
                <p14:cNvPr id="39" name="Freihand 38">
                  <a:extLst>
                    <a:ext uri="{FF2B5EF4-FFF2-40B4-BE49-F238E27FC236}">
                      <a16:creationId xmlns:a16="http://schemas.microsoft.com/office/drawing/2014/main" id="{2DA86428-203F-162B-3941-BB4B1DE5FA97}"/>
                    </a:ext>
                  </a:extLst>
                </p14:cNvPr>
                <p14:cNvContentPartPr/>
                <p14:nvPr/>
              </p14:nvContentPartPr>
              <p14:xfrm>
                <a:off x="5890189" y="4199302"/>
                <a:ext cx="97560" cy="54000"/>
              </p14:xfrm>
            </p:contentPart>
          </mc:Choice>
          <mc:Fallback>
            <p:pic>
              <p:nvPicPr>
                <p:cNvPr id="39" name="Freihand 38">
                  <a:extLst>
                    <a:ext uri="{FF2B5EF4-FFF2-40B4-BE49-F238E27FC236}">
                      <a16:creationId xmlns:a16="http://schemas.microsoft.com/office/drawing/2014/main" id="{2DA86428-203F-162B-3941-BB4B1DE5FA97}"/>
                    </a:ext>
                  </a:extLst>
                </p:cNvPr>
                <p:cNvPicPr/>
                <p:nvPr/>
              </p:nvPicPr>
              <p:blipFill>
                <a:blip r:embed="rId314"/>
                <a:stretch>
                  <a:fillRect/>
                </a:stretch>
              </p:blipFill>
              <p:spPr>
                <a:xfrm>
                  <a:off x="5881189" y="4190302"/>
                  <a:ext cx="115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0" name="Freihand 39">
                  <a:extLst>
                    <a:ext uri="{FF2B5EF4-FFF2-40B4-BE49-F238E27FC236}">
                      <a16:creationId xmlns:a16="http://schemas.microsoft.com/office/drawing/2014/main" id="{2D2C3264-9306-1BED-BB4F-577798E106E9}"/>
                    </a:ext>
                  </a:extLst>
                </p14:cNvPr>
                <p14:cNvContentPartPr/>
                <p14:nvPr/>
              </p14:nvContentPartPr>
              <p14:xfrm>
                <a:off x="5975149" y="4241782"/>
                <a:ext cx="1242360" cy="174240"/>
              </p14:xfrm>
            </p:contentPart>
          </mc:Choice>
          <mc:Fallback>
            <p:pic>
              <p:nvPicPr>
                <p:cNvPr id="40" name="Freihand 39">
                  <a:extLst>
                    <a:ext uri="{FF2B5EF4-FFF2-40B4-BE49-F238E27FC236}">
                      <a16:creationId xmlns:a16="http://schemas.microsoft.com/office/drawing/2014/main" id="{2D2C3264-9306-1BED-BB4F-577798E106E9}"/>
                    </a:ext>
                  </a:extLst>
                </p:cNvPr>
                <p:cNvPicPr/>
                <p:nvPr/>
              </p:nvPicPr>
              <p:blipFill>
                <a:blip r:embed="rId316"/>
                <a:stretch>
                  <a:fillRect/>
                </a:stretch>
              </p:blipFill>
              <p:spPr>
                <a:xfrm>
                  <a:off x="5966149" y="4232782"/>
                  <a:ext cx="1260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14692" name="Freihand 114691">
                  <a:extLst>
                    <a:ext uri="{FF2B5EF4-FFF2-40B4-BE49-F238E27FC236}">
                      <a16:creationId xmlns:a16="http://schemas.microsoft.com/office/drawing/2014/main" id="{084EE989-173A-260A-DE01-76564890F780}"/>
                    </a:ext>
                  </a:extLst>
                </p14:cNvPr>
                <p14:cNvContentPartPr/>
                <p14:nvPr/>
              </p14:nvContentPartPr>
              <p14:xfrm>
                <a:off x="6197629" y="3887182"/>
                <a:ext cx="1012320" cy="307440"/>
              </p14:xfrm>
            </p:contentPart>
          </mc:Choice>
          <mc:Fallback>
            <p:pic>
              <p:nvPicPr>
                <p:cNvPr id="114692" name="Freihand 114691">
                  <a:extLst>
                    <a:ext uri="{FF2B5EF4-FFF2-40B4-BE49-F238E27FC236}">
                      <a16:creationId xmlns:a16="http://schemas.microsoft.com/office/drawing/2014/main" id="{084EE989-173A-260A-DE01-76564890F780}"/>
                    </a:ext>
                  </a:extLst>
                </p:cNvPr>
                <p:cNvPicPr/>
                <p:nvPr/>
              </p:nvPicPr>
              <p:blipFill>
                <a:blip r:embed="rId318"/>
                <a:stretch>
                  <a:fillRect/>
                </a:stretch>
              </p:blipFill>
              <p:spPr>
                <a:xfrm>
                  <a:off x="6188629" y="3878542"/>
                  <a:ext cx="1029960" cy="32508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43" name="Freihand 142">
                <a:extLst>
                  <a:ext uri="{FF2B5EF4-FFF2-40B4-BE49-F238E27FC236}">
                    <a16:creationId xmlns:a16="http://schemas.microsoft.com/office/drawing/2014/main" id="{148D807F-A66B-F1A7-390C-DA00E2EB8ED3}"/>
                  </a:ext>
                </a:extLst>
              </p14:cNvPr>
              <p14:cNvContentPartPr/>
              <p14:nvPr/>
            </p14:nvContentPartPr>
            <p14:xfrm>
              <a:off x="5258389" y="984142"/>
              <a:ext cx="1224720" cy="78840"/>
            </p14:xfrm>
          </p:contentPart>
        </mc:Choice>
        <mc:Fallback>
          <p:pic>
            <p:nvPicPr>
              <p:cNvPr id="143" name="Freihand 142">
                <a:extLst>
                  <a:ext uri="{FF2B5EF4-FFF2-40B4-BE49-F238E27FC236}">
                    <a16:creationId xmlns:a16="http://schemas.microsoft.com/office/drawing/2014/main" id="{148D807F-A66B-F1A7-390C-DA00E2EB8ED3}"/>
                  </a:ext>
                </a:extLst>
              </p:cNvPr>
              <p:cNvPicPr/>
              <p:nvPr/>
            </p:nvPicPr>
            <p:blipFill>
              <a:blip r:embed="rId4"/>
              <a:stretch>
                <a:fillRect/>
              </a:stretch>
            </p:blipFill>
            <p:spPr>
              <a:xfrm>
                <a:off x="5249749" y="975142"/>
                <a:ext cx="1242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5" name="Freihand 144">
                <a:extLst>
                  <a:ext uri="{FF2B5EF4-FFF2-40B4-BE49-F238E27FC236}">
                    <a16:creationId xmlns:a16="http://schemas.microsoft.com/office/drawing/2014/main" id="{D6BE8D6F-B9FB-10A0-2844-10ABF1C65145}"/>
                  </a:ext>
                </a:extLst>
              </p14:cNvPr>
              <p14:cNvContentPartPr/>
              <p14:nvPr/>
            </p14:nvContentPartPr>
            <p14:xfrm>
              <a:off x="616549" y="1982782"/>
              <a:ext cx="1140840" cy="64800"/>
            </p14:xfrm>
          </p:contentPart>
        </mc:Choice>
        <mc:Fallback>
          <p:pic>
            <p:nvPicPr>
              <p:cNvPr id="145" name="Freihand 144">
                <a:extLst>
                  <a:ext uri="{FF2B5EF4-FFF2-40B4-BE49-F238E27FC236}">
                    <a16:creationId xmlns:a16="http://schemas.microsoft.com/office/drawing/2014/main" id="{D6BE8D6F-B9FB-10A0-2844-10ABF1C65145}"/>
                  </a:ext>
                </a:extLst>
              </p:cNvPr>
              <p:cNvPicPr/>
              <p:nvPr/>
            </p:nvPicPr>
            <p:blipFill>
              <a:blip r:embed="rId6"/>
              <a:stretch>
                <a:fillRect/>
              </a:stretch>
            </p:blipFill>
            <p:spPr>
              <a:xfrm>
                <a:off x="607909" y="1974142"/>
                <a:ext cx="1158480" cy="82440"/>
              </a:xfrm>
              <a:prstGeom prst="rect">
                <a:avLst/>
              </a:prstGeom>
            </p:spPr>
          </p:pic>
        </mc:Fallback>
      </mc:AlternateContent>
      <p:grpSp>
        <p:nvGrpSpPr>
          <p:cNvPr id="540" name="Gruppieren 539">
            <a:extLst>
              <a:ext uri="{FF2B5EF4-FFF2-40B4-BE49-F238E27FC236}">
                <a16:creationId xmlns:a16="http://schemas.microsoft.com/office/drawing/2014/main" id="{CC296E1F-47C3-FED5-C27E-C61B1AAEA9BA}"/>
              </a:ext>
            </a:extLst>
          </p:cNvPr>
          <p:cNvGrpSpPr/>
          <p:nvPr/>
        </p:nvGrpSpPr>
        <p:grpSpPr>
          <a:xfrm>
            <a:off x="104269" y="550342"/>
            <a:ext cx="12013920" cy="6147360"/>
            <a:chOff x="104269" y="550342"/>
            <a:chExt cx="12013920" cy="6147360"/>
          </a:xfrm>
        </p:grpSpPr>
        <mc:AlternateContent xmlns:mc="http://schemas.openxmlformats.org/markup-compatibility/2006">
          <mc:Choice xmlns:p14="http://schemas.microsoft.com/office/powerpoint/2010/main" Requires="p14">
            <p:contentPart p14:bwMode="auto" r:id="rId7">
              <p14:nvContentPartPr>
                <p14:cNvPr id="49" name="Freihand 48">
                  <a:extLst>
                    <a:ext uri="{FF2B5EF4-FFF2-40B4-BE49-F238E27FC236}">
                      <a16:creationId xmlns:a16="http://schemas.microsoft.com/office/drawing/2014/main" id="{B13257E4-A6B4-2609-9FCD-9AE173BB55D8}"/>
                    </a:ext>
                  </a:extLst>
                </p14:cNvPr>
                <p14:cNvContentPartPr/>
                <p14:nvPr/>
              </p14:nvContentPartPr>
              <p14:xfrm>
                <a:off x="9998149" y="697942"/>
                <a:ext cx="44280" cy="180000"/>
              </p14:xfrm>
            </p:contentPart>
          </mc:Choice>
          <mc:Fallback>
            <p:pic>
              <p:nvPicPr>
                <p:cNvPr id="49" name="Freihand 48">
                  <a:extLst>
                    <a:ext uri="{FF2B5EF4-FFF2-40B4-BE49-F238E27FC236}">
                      <a16:creationId xmlns:a16="http://schemas.microsoft.com/office/drawing/2014/main" id="{B13257E4-A6B4-2609-9FCD-9AE173BB55D8}"/>
                    </a:ext>
                  </a:extLst>
                </p:cNvPr>
                <p:cNvPicPr/>
                <p:nvPr/>
              </p:nvPicPr>
              <p:blipFill>
                <a:blip r:embed="rId8"/>
                <a:stretch>
                  <a:fillRect/>
                </a:stretch>
              </p:blipFill>
              <p:spPr>
                <a:xfrm>
                  <a:off x="9989509" y="689302"/>
                  <a:ext cx="61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0" name="Freihand 49">
                  <a:extLst>
                    <a:ext uri="{FF2B5EF4-FFF2-40B4-BE49-F238E27FC236}">
                      <a16:creationId xmlns:a16="http://schemas.microsoft.com/office/drawing/2014/main" id="{FB2B9A61-B265-F373-AD76-A3EF7132AD5D}"/>
                    </a:ext>
                  </a:extLst>
                </p14:cNvPr>
                <p14:cNvContentPartPr/>
                <p14:nvPr/>
              </p14:nvContentPartPr>
              <p14:xfrm>
                <a:off x="9915349" y="637102"/>
                <a:ext cx="232200" cy="204120"/>
              </p14:xfrm>
            </p:contentPart>
          </mc:Choice>
          <mc:Fallback>
            <p:pic>
              <p:nvPicPr>
                <p:cNvPr id="50" name="Freihand 49">
                  <a:extLst>
                    <a:ext uri="{FF2B5EF4-FFF2-40B4-BE49-F238E27FC236}">
                      <a16:creationId xmlns:a16="http://schemas.microsoft.com/office/drawing/2014/main" id="{FB2B9A61-B265-F373-AD76-A3EF7132AD5D}"/>
                    </a:ext>
                  </a:extLst>
                </p:cNvPr>
                <p:cNvPicPr/>
                <p:nvPr/>
              </p:nvPicPr>
              <p:blipFill>
                <a:blip r:embed="rId10"/>
                <a:stretch>
                  <a:fillRect/>
                </a:stretch>
              </p:blipFill>
              <p:spPr>
                <a:xfrm>
                  <a:off x="9906709" y="628102"/>
                  <a:ext cx="2498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1" name="Freihand 50">
                  <a:extLst>
                    <a:ext uri="{FF2B5EF4-FFF2-40B4-BE49-F238E27FC236}">
                      <a16:creationId xmlns:a16="http://schemas.microsoft.com/office/drawing/2014/main" id="{276C5A01-9F9E-8416-8396-C00D424B4A7F}"/>
                    </a:ext>
                  </a:extLst>
                </p14:cNvPr>
                <p14:cNvContentPartPr/>
                <p14:nvPr/>
              </p14:nvContentPartPr>
              <p14:xfrm>
                <a:off x="10165549" y="705502"/>
                <a:ext cx="240480" cy="141120"/>
              </p14:xfrm>
            </p:contentPart>
          </mc:Choice>
          <mc:Fallback>
            <p:pic>
              <p:nvPicPr>
                <p:cNvPr id="51" name="Freihand 50">
                  <a:extLst>
                    <a:ext uri="{FF2B5EF4-FFF2-40B4-BE49-F238E27FC236}">
                      <a16:creationId xmlns:a16="http://schemas.microsoft.com/office/drawing/2014/main" id="{276C5A01-9F9E-8416-8396-C00D424B4A7F}"/>
                    </a:ext>
                  </a:extLst>
                </p:cNvPr>
                <p:cNvPicPr/>
                <p:nvPr/>
              </p:nvPicPr>
              <p:blipFill>
                <a:blip r:embed="rId12"/>
                <a:stretch>
                  <a:fillRect/>
                </a:stretch>
              </p:blipFill>
              <p:spPr>
                <a:xfrm>
                  <a:off x="10156549" y="696502"/>
                  <a:ext cx="258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2" name="Freihand 51">
                  <a:extLst>
                    <a:ext uri="{FF2B5EF4-FFF2-40B4-BE49-F238E27FC236}">
                      <a16:creationId xmlns:a16="http://schemas.microsoft.com/office/drawing/2014/main" id="{B39D2A14-BEB3-61A8-EFA3-F3D98AA8C710}"/>
                    </a:ext>
                  </a:extLst>
                </p14:cNvPr>
                <p14:cNvContentPartPr/>
                <p14:nvPr/>
              </p14:nvContentPartPr>
              <p14:xfrm>
                <a:off x="10467229" y="687502"/>
                <a:ext cx="487800" cy="109440"/>
              </p14:xfrm>
            </p:contentPart>
          </mc:Choice>
          <mc:Fallback>
            <p:pic>
              <p:nvPicPr>
                <p:cNvPr id="52" name="Freihand 51">
                  <a:extLst>
                    <a:ext uri="{FF2B5EF4-FFF2-40B4-BE49-F238E27FC236}">
                      <a16:creationId xmlns:a16="http://schemas.microsoft.com/office/drawing/2014/main" id="{B39D2A14-BEB3-61A8-EFA3-F3D98AA8C710}"/>
                    </a:ext>
                  </a:extLst>
                </p:cNvPr>
                <p:cNvPicPr/>
                <p:nvPr/>
              </p:nvPicPr>
              <p:blipFill>
                <a:blip r:embed="rId14"/>
                <a:stretch>
                  <a:fillRect/>
                </a:stretch>
              </p:blipFill>
              <p:spPr>
                <a:xfrm>
                  <a:off x="10458589" y="678862"/>
                  <a:ext cx="505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3" name="Freihand 52">
                  <a:extLst>
                    <a:ext uri="{FF2B5EF4-FFF2-40B4-BE49-F238E27FC236}">
                      <a16:creationId xmlns:a16="http://schemas.microsoft.com/office/drawing/2014/main" id="{2A50540D-7205-A539-5074-75B5A666967F}"/>
                    </a:ext>
                  </a:extLst>
                </p14:cNvPr>
                <p14:cNvContentPartPr/>
                <p14:nvPr/>
              </p14:nvContentPartPr>
              <p14:xfrm>
                <a:off x="11019109" y="660502"/>
                <a:ext cx="109440" cy="97560"/>
              </p14:xfrm>
            </p:contentPart>
          </mc:Choice>
          <mc:Fallback>
            <p:pic>
              <p:nvPicPr>
                <p:cNvPr id="53" name="Freihand 52">
                  <a:extLst>
                    <a:ext uri="{FF2B5EF4-FFF2-40B4-BE49-F238E27FC236}">
                      <a16:creationId xmlns:a16="http://schemas.microsoft.com/office/drawing/2014/main" id="{2A50540D-7205-A539-5074-75B5A666967F}"/>
                    </a:ext>
                  </a:extLst>
                </p:cNvPr>
                <p:cNvPicPr/>
                <p:nvPr/>
              </p:nvPicPr>
              <p:blipFill>
                <a:blip r:embed="rId16"/>
                <a:stretch>
                  <a:fillRect/>
                </a:stretch>
              </p:blipFill>
              <p:spPr>
                <a:xfrm>
                  <a:off x="11010469" y="651502"/>
                  <a:ext cx="127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4" name="Freihand 53">
                  <a:extLst>
                    <a:ext uri="{FF2B5EF4-FFF2-40B4-BE49-F238E27FC236}">
                      <a16:creationId xmlns:a16="http://schemas.microsoft.com/office/drawing/2014/main" id="{7D75191F-8EB7-8DFA-C4B9-ABEDDD32BA2F}"/>
                    </a:ext>
                  </a:extLst>
                </p14:cNvPr>
                <p14:cNvContentPartPr/>
                <p14:nvPr/>
              </p14:nvContentPartPr>
              <p14:xfrm>
                <a:off x="11123869" y="681742"/>
                <a:ext cx="151200" cy="80640"/>
              </p14:xfrm>
            </p:contentPart>
          </mc:Choice>
          <mc:Fallback>
            <p:pic>
              <p:nvPicPr>
                <p:cNvPr id="54" name="Freihand 53">
                  <a:extLst>
                    <a:ext uri="{FF2B5EF4-FFF2-40B4-BE49-F238E27FC236}">
                      <a16:creationId xmlns:a16="http://schemas.microsoft.com/office/drawing/2014/main" id="{7D75191F-8EB7-8DFA-C4B9-ABEDDD32BA2F}"/>
                    </a:ext>
                  </a:extLst>
                </p:cNvPr>
                <p:cNvPicPr/>
                <p:nvPr/>
              </p:nvPicPr>
              <p:blipFill>
                <a:blip r:embed="rId18"/>
                <a:stretch>
                  <a:fillRect/>
                </a:stretch>
              </p:blipFill>
              <p:spPr>
                <a:xfrm>
                  <a:off x="11115229" y="672742"/>
                  <a:ext cx="168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5" name="Freihand 54">
                  <a:extLst>
                    <a:ext uri="{FF2B5EF4-FFF2-40B4-BE49-F238E27FC236}">
                      <a16:creationId xmlns:a16="http://schemas.microsoft.com/office/drawing/2014/main" id="{38CA64E1-8A66-222A-D34B-AB94946A9D88}"/>
                    </a:ext>
                  </a:extLst>
                </p14:cNvPr>
                <p14:cNvContentPartPr/>
                <p14:nvPr/>
              </p14:nvContentPartPr>
              <p14:xfrm>
                <a:off x="11224669" y="550342"/>
                <a:ext cx="279720" cy="207720"/>
              </p14:xfrm>
            </p:contentPart>
          </mc:Choice>
          <mc:Fallback>
            <p:pic>
              <p:nvPicPr>
                <p:cNvPr id="55" name="Freihand 54">
                  <a:extLst>
                    <a:ext uri="{FF2B5EF4-FFF2-40B4-BE49-F238E27FC236}">
                      <a16:creationId xmlns:a16="http://schemas.microsoft.com/office/drawing/2014/main" id="{38CA64E1-8A66-222A-D34B-AB94946A9D88}"/>
                    </a:ext>
                  </a:extLst>
                </p:cNvPr>
                <p:cNvPicPr/>
                <p:nvPr/>
              </p:nvPicPr>
              <p:blipFill>
                <a:blip r:embed="rId20"/>
                <a:stretch>
                  <a:fillRect/>
                </a:stretch>
              </p:blipFill>
              <p:spPr>
                <a:xfrm>
                  <a:off x="11216029" y="541702"/>
                  <a:ext cx="2973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6" name="Freihand 55">
                  <a:extLst>
                    <a:ext uri="{FF2B5EF4-FFF2-40B4-BE49-F238E27FC236}">
                      <a16:creationId xmlns:a16="http://schemas.microsoft.com/office/drawing/2014/main" id="{1C19CE6C-AB25-461C-37F5-885E38E58627}"/>
                    </a:ext>
                  </a:extLst>
                </p14:cNvPr>
                <p14:cNvContentPartPr/>
                <p14:nvPr/>
              </p14:nvContentPartPr>
              <p14:xfrm>
                <a:off x="10101829" y="1025182"/>
                <a:ext cx="22680" cy="205200"/>
              </p14:xfrm>
            </p:contentPart>
          </mc:Choice>
          <mc:Fallback>
            <p:pic>
              <p:nvPicPr>
                <p:cNvPr id="56" name="Freihand 55">
                  <a:extLst>
                    <a:ext uri="{FF2B5EF4-FFF2-40B4-BE49-F238E27FC236}">
                      <a16:creationId xmlns:a16="http://schemas.microsoft.com/office/drawing/2014/main" id="{1C19CE6C-AB25-461C-37F5-885E38E58627}"/>
                    </a:ext>
                  </a:extLst>
                </p:cNvPr>
                <p:cNvPicPr/>
                <p:nvPr/>
              </p:nvPicPr>
              <p:blipFill>
                <a:blip r:embed="rId22"/>
                <a:stretch>
                  <a:fillRect/>
                </a:stretch>
              </p:blipFill>
              <p:spPr>
                <a:xfrm>
                  <a:off x="10093189" y="1016542"/>
                  <a:ext cx="40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7" name="Freihand 56">
                  <a:extLst>
                    <a:ext uri="{FF2B5EF4-FFF2-40B4-BE49-F238E27FC236}">
                      <a16:creationId xmlns:a16="http://schemas.microsoft.com/office/drawing/2014/main" id="{C37705FC-792F-D0AC-DDD3-B475775ED4E0}"/>
                    </a:ext>
                  </a:extLst>
                </p14:cNvPr>
                <p14:cNvContentPartPr/>
                <p14:nvPr/>
              </p14:nvContentPartPr>
              <p14:xfrm>
                <a:off x="10040629" y="988102"/>
                <a:ext cx="266040" cy="194400"/>
              </p14:xfrm>
            </p:contentPart>
          </mc:Choice>
          <mc:Fallback>
            <p:pic>
              <p:nvPicPr>
                <p:cNvPr id="57" name="Freihand 56">
                  <a:extLst>
                    <a:ext uri="{FF2B5EF4-FFF2-40B4-BE49-F238E27FC236}">
                      <a16:creationId xmlns:a16="http://schemas.microsoft.com/office/drawing/2014/main" id="{C37705FC-792F-D0AC-DDD3-B475775ED4E0}"/>
                    </a:ext>
                  </a:extLst>
                </p:cNvPr>
                <p:cNvPicPr/>
                <p:nvPr/>
              </p:nvPicPr>
              <p:blipFill>
                <a:blip r:embed="rId24"/>
                <a:stretch>
                  <a:fillRect/>
                </a:stretch>
              </p:blipFill>
              <p:spPr>
                <a:xfrm>
                  <a:off x="10031629" y="979462"/>
                  <a:ext cx="2836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8" name="Freihand 57">
                  <a:extLst>
                    <a:ext uri="{FF2B5EF4-FFF2-40B4-BE49-F238E27FC236}">
                      <a16:creationId xmlns:a16="http://schemas.microsoft.com/office/drawing/2014/main" id="{74336AFA-D2FB-E858-BAF9-67BCD7B824CC}"/>
                    </a:ext>
                  </a:extLst>
                </p14:cNvPr>
                <p14:cNvContentPartPr/>
                <p14:nvPr/>
              </p14:nvContentPartPr>
              <p14:xfrm>
                <a:off x="10416829" y="1072702"/>
                <a:ext cx="150120" cy="63360"/>
              </p14:xfrm>
            </p:contentPart>
          </mc:Choice>
          <mc:Fallback>
            <p:pic>
              <p:nvPicPr>
                <p:cNvPr id="58" name="Freihand 57">
                  <a:extLst>
                    <a:ext uri="{FF2B5EF4-FFF2-40B4-BE49-F238E27FC236}">
                      <a16:creationId xmlns:a16="http://schemas.microsoft.com/office/drawing/2014/main" id="{74336AFA-D2FB-E858-BAF9-67BCD7B824CC}"/>
                    </a:ext>
                  </a:extLst>
                </p:cNvPr>
                <p:cNvPicPr/>
                <p:nvPr/>
              </p:nvPicPr>
              <p:blipFill>
                <a:blip r:embed="rId26"/>
                <a:stretch>
                  <a:fillRect/>
                </a:stretch>
              </p:blipFill>
              <p:spPr>
                <a:xfrm>
                  <a:off x="10407829" y="1064062"/>
                  <a:ext cx="167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9" name="Freihand 58">
                  <a:extLst>
                    <a:ext uri="{FF2B5EF4-FFF2-40B4-BE49-F238E27FC236}">
                      <a16:creationId xmlns:a16="http://schemas.microsoft.com/office/drawing/2014/main" id="{17922D21-1673-FEA8-B2D7-1C7E44BE238A}"/>
                    </a:ext>
                  </a:extLst>
                </p14:cNvPr>
                <p14:cNvContentPartPr/>
                <p14:nvPr/>
              </p14:nvContentPartPr>
              <p14:xfrm>
                <a:off x="10713829" y="1024462"/>
                <a:ext cx="307800" cy="161280"/>
              </p14:xfrm>
            </p:contentPart>
          </mc:Choice>
          <mc:Fallback>
            <p:pic>
              <p:nvPicPr>
                <p:cNvPr id="59" name="Freihand 58">
                  <a:extLst>
                    <a:ext uri="{FF2B5EF4-FFF2-40B4-BE49-F238E27FC236}">
                      <a16:creationId xmlns:a16="http://schemas.microsoft.com/office/drawing/2014/main" id="{17922D21-1673-FEA8-B2D7-1C7E44BE238A}"/>
                    </a:ext>
                  </a:extLst>
                </p:cNvPr>
                <p:cNvPicPr/>
                <p:nvPr/>
              </p:nvPicPr>
              <p:blipFill>
                <a:blip r:embed="rId28"/>
                <a:stretch>
                  <a:fillRect/>
                </a:stretch>
              </p:blipFill>
              <p:spPr>
                <a:xfrm>
                  <a:off x="10705189" y="1015462"/>
                  <a:ext cx="325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0" name="Freihand 59">
                  <a:extLst>
                    <a:ext uri="{FF2B5EF4-FFF2-40B4-BE49-F238E27FC236}">
                      <a16:creationId xmlns:a16="http://schemas.microsoft.com/office/drawing/2014/main" id="{E3A399BF-395D-E9A8-6317-28A9EA54443D}"/>
                    </a:ext>
                  </a:extLst>
                </p14:cNvPr>
                <p14:cNvContentPartPr/>
                <p14:nvPr/>
              </p14:nvContentPartPr>
              <p14:xfrm>
                <a:off x="11087509" y="952462"/>
                <a:ext cx="195840" cy="219600"/>
              </p14:xfrm>
            </p:contentPart>
          </mc:Choice>
          <mc:Fallback>
            <p:pic>
              <p:nvPicPr>
                <p:cNvPr id="60" name="Freihand 59">
                  <a:extLst>
                    <a:ext uri="{FF2B5EF4-FFF2-40B4-BE49-F238E27FC236}">
                      <a16:creationId xmlns:a16="http://schemas.microsoft.com/office/drawing/2014/main" id="{E3A399BF-395D-E9A8-6317-28A9EA54443D}"/>
                    </a:ext>
                  </a:extLst>
                </p:cNvPr>
                <p:cNvPicPr/>
                <p:nvPr/>
              </p:nvPicPr>
              <p:blipFill>
                <a:blip r:embed="rId30"/>
                <a:stretch>
                  <a:fillRect/>
                </a:stretch>
              </p:blipFill>
              <p:spPr>
                <a:xfrm>
                  <a:off x="11078869" y="943462"/>
                  <a:ext cx="2134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1" name="Freihand 60">
                  <a:extLst>
                    <a:ext uri="{FF2B5EF4-FFF2-40B4-BE49-F238E27FC236}">
                      <a16:creationId xmlns:a16="http://schemas.microsoft.com/office/drawing/2014/main" id="{24E06DE2-351E-F748-26F0-4F6B956B20F2}"/>
                    </a:ext>
                  </a:extLst>
                </p14:cNvPr>
                <p14:cNvContentPartPr/>
                <p14:nvPr/>
              </p14:nvContentPartPr>
              <p14:xfrm>
                <a:off x="11257789" y="1115902"/>
                <a:ext cx="115200" cy="88200"/>
              </p14:xfrm>
            </p:contentPart>
          </mc:Choice>
          <mc:Fallback>
            <p:pic>
              <p:nvPicPr>
                <p:cNvPr id="61" name="Freihand 60">
                  <a:extLst>
                    <a:ext uri="{FF2B5EF4-FFF2-40B4-BE49-F238E27FC236}">
                      <a16:creationId xmlns:a16="http://schemas.microsoft.com/office/drawing/2014/main" id="{24E06DE2-351E-F748-26F0-4F6B956B20F2}"/>
                    </a:ext>
                  </a:extLst>
                </p:cNvPr>
                <p:cNvPicPr/>
                <p:nvPr/>
              </p:nvPicPr>
              <p:blipFill>
                <a:blip r:embed="rId32"/>
                <a:stretch>
                  <a:fillRect/>
                </a:stretch>
              </p:blipFill>
              <p:spPr>
                <a:xfrm>
                  <a:off x="11249149" y="1107262"/>
                  <a:ext cx="132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 name="Freihand 1">
                  <a:extLst>
                    <a:ext uri="{FF2B5EF4-FFF2-40B4-BE49-F238E27FC236}">
                      <a16:creationId xmlns:a16="http://schemas.microsoft.com/office/drawing/2014/main" id="{605A305C-7A7F-3C72-CBC5-624F2FBC0420}"/>
                    </a:ext>
                  </a:extLst>
                </p14:cNvPr>
                <p14:cNvContentPartPr/>
                <p14:nvPr/>
              </p14:nvContentPartPr>
              <p14:xfrm>
                <a:off x="283189" y="819982"/>
                <a:ext cx="171360" cy="237960"/>
              </p14:xfrm>
            </p:contentPart>
          </mc:Choice>
          <mc:Fallback>
            <p:pic>
              <p:nvPicPr>
                <p:cNvPr id="2" name="Freihand 1">
                  <a:extLst>
                    <a:ext uri="{FF2B5EF4-FFF2-40B4-BE49-F238E27FC236}">
                      <a16:creationId xmlns:a16="http://schemas.microsoft.com/office/drawing/2014/main" id="{605A305C-7A7F-3C72-CBC5-624F2FBC0420}"/>
                    </a:ext>
                  </a:extLst>
                </p:cNvPr>
                <p:cNvPicPr/>
                <p:nvPr/>
              </p:nvPicPr>
              <p:blipFill>
                <a:blip r:embed="rId34"/>
                <a:stretch>
                  <a:fillRect/>
                </a:stretch>
              </p:blipFill>
              <p:spPr>
                <a:xfrm>
                  <a:off x="274549" y="810982"/>
                  <a:ext cx="1890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 name="Freihand 3">
                  <a:extLst>
                    <a:ext uri="{FF2B5EF4-FFF2-40B4-BE49-F238E27FC236}">
                      <a16:creationId xmlns:a16="http://schemas.microsoft.com/office/drawing/2014/main" id="{EC9DA0BB-692F-D7D5-17BC-A9C67CC774A5}"/>
                    </a:ext>
                  </a:extLst>
                </p14:cNvPr>
                <p14:cNvContentPartPr/>
                <p14:nvPr/>
              </p14:nvContentPartPr>
              <p14:xfrm>
                <a:off x="543829" y="816022"/>
                <a:ext cx="204840" cy="235800"/>
              </p14:xfrm>
            </p:contentPart>
          </mc:Choice>
          <mc:Fallback>
            <p:pic>
              <p:nvPicPr>
                <p:cNvPr id="4" name="Freihand 3">
                  <a:extLst>
                    <a:ext uri="{FF2B5EF4-FFF2-40B4-BE49-F238E27FC236}">
                      <a16:creationId xmlns:a16="http://schemas.microsoft.com/office/drawing/2014/main" id="{EC9DA0BB-692F-D7D5-17BC-A9C67CC774A5}"/>
                    </a:ext>
                  </a:extLst>
                </p:cNvPr>
                <p:cNvPicPr/>
                <p:nvPr/>
              </p:nvPicPr>
              <p:blipFill>
                <a:blip r:embed="rId36"/>
                <a:stretch>
                  <a:fillRect/>
                </a:stretch>
              </p:blipFill>
              <p:spPr>
                <a:xfrm>
                  <a:off x="535189" y="807382"/>
                  <a:ext cx="2224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 name="Freihand 4">
                  <a:extLst>
                    <a:ext uri="{FF2B5EF4-FFF2-40B4-BE49-F238E27FC236}">
                      <a16:creationId xmlns:a16="http://schemas.microsoft.com/office/drawing/2014/main" id="{2F527B00-4CEF-97D3-D782-168EA6E04A65}"/>
                    </a:ext>
                  </a:extLst>
                </p14:cNvPr>
                <p14:cNvContentPartPr/>
                <p14:nvPr/>
              </p14:nvContentPartPr>
              <p14:xfrm>
                <a:off x="831109" y="855622"/>
                <a:ext cx="180000" cy="225720"/>
              </p14:xfrm>
            </p:contentPart>
          </mc:Choice>
          <mc:Fallback>
            <p:pic>
              <p:nvPicPr>
                <p:cNvPr id="5" name="Freihand 4">
                  <a:extLst>
                    <a:ext uri="{FF2B5EF4-FFF2-40B4-BE49-F238E27FC236}">
                      <a16:creationId xmlns:a16="http://schemas.microsoft.com/office/drawing/2014/main" id="{2F527B00-4CEF-97D3-D782-168EA6E04A65}"/>
                    </a:ext>
                  </a:extLst>
                </p:cNvPr>
                <p:cNvPicPr/>
                <p:nvPr/>
              </p:nvPicPr>
              <p:blipFill>
                <a:blip r:embed="rId38"/>
                <a:stretch>
                  <a:fillRect/>
                </a:stretch>
              </p:blipFill>
              <p:spPr>
                <a:xfrm>
                  <a:off x="822469" y="846982"/>
                  <a:ext cx="1976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 name="Freihand 6">
                  <a:extLst>
                    <a:ext uri="{FF2B5EF4-FFF2-40B4-BE49-F238E27FC236}">
                      <a16:creationId xmlns:a16="http://schemas.microsoft.com/office/drawing/2014/main" id="{7CB3559F-2CC8-D545-F8C0-36F090268DCE}"/>
                    </a:ext>
                  </a:extLst>
                </p14:cNvPr>
                <p14:cNvContentPartPr/>
                <p14:nvPr/>
              </p14:nvContentPartPr>
              <p14:xfrm>
                <a:off x="1270309" y="898462"/>
                <a:ext cx="217440" cy="88560"/>
              </p14:xfrm>
            </p:contentPart>
          </mc:Choice>
          <mc:Fallback>
            <p:pic>
              <p:nvPicPr>
                <p:cNvPr id="7" name="Freihand 6">
                  <a:extLst>
                    <a:ext uri="{FF2B5EF4-FFF2-40B4-BE49-F238E27FC236}">
                      <a16:creationId xmlns:a16="http://schemas.microsoft.com/office/drawing/2014/main" id="{7CB3559F-2CC8-D545-F8C0-36F090268DCE}"/>
                    </a:ext>
                  </a:extLst>
                </p:cNvPr>
                <p:cNvPicPr/>
                <p:nvPr/>
              </p:nvPicPr>
              <p:blipFill>
                <a:blip r:embed="rId40"/>
                <a:stretch>
                  <a:fillRect/>
                </a:stretch>
              </p:blipFill>
              <p:spPr>
                <a:xfrm>
                  <a:off x="1261309" y="889462"/>
                  <a:ext cx="235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 name="Freihand 7">
                  <a:extLst>
                    <a:ext uri="{FF2B5EF4-FFF2-40B4-BE49-F238E27FC236}">
                      <a16:creationId xmlns:a16="http://schemas.microsoft.com/office/drawing/2014/main" id="{5FC35224-37EF-1AD2-C62F-CC535818FA66}"/>
                    </a:ext>
                  </a:extLst>
                </p14:cNvPr>
                <p14:cNvContentPartPr/>
                <p14:nvPr/>
              </p14:nvContentPartPr>
              <p14:xfrm>
                <a:off x="1504309" y="795502"/>
                <a:ext cx="71280" cy="155520"/>
              </p14:xfrm>
            </p:contentPart>
          </mc:Choice>
          <mc:Fallback>
            <p:pic>
              <p:nvPicPr>
                <p:cNvPr id="8" name="Freihand 7">
                  <a:extLst>
                    <a:ext uri="{FF2B5EF4-FFF2-40B4-BE49-F238E27FC236}">
                      <a16:creationId xmlns:a16="http://schemas.microsoft.com/office/drawing/2014/main" id="{5FC35224-37EF-1AD2-C62F-CC535818FA66}"/>
                    </a:ext>
                  </a:extLst>
                </p:cNvPr>
                <p:cNvPicPr/>
                <p:nvPr/>
              </p:nvPicPr>
              <p:blipFill>
                <a:blip r:embed="rId42"/>
                <a:stretch>
                  <a:fillRect/>
                </a:stretch>
              </p:blipFill>
              <p:spPr>
                <a:xfrm>
                  <a:off x="1495669" y="786862"/>
                  <a:ext cx="88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 name="Freihand 8">
                  <a:extLst>
                    <a:ext uri="{FF2B5EF4-FFF2-40B4-BE49-F238E27FC236}">
                      <a16:creationId xmlns:a16="http://schemas.microsoft.com/office/drawing/2014/main" id="{74C04AA9-849C-C7CA-7251-6756447ED5F7}"/>
                    </a:ext>
                  </a:extLst>
                </p14:cNvPr>
                <p14:cNvContentPartPr/>
                <p14:nvPr/>
              </p14:nvContentPartPr>
              <p14:xfrm>
                <a:off x="1640389" y="902422"/>
                <a:ext cx="84960" cy="65160"/>
              </p14:xfrm>
            </p:contentPart>
          </mc:Choice>
          <mc:Fallback>
            <p:pic>
              <p:nvPicPr>
                <p:cNvPr id="9" name="Freihand 8">
                  <a:extLst>
                    <a:ext uri="{FF2B5EF4-FFF2-40B4-BE49-F238E27FC236}">
                      <a16:creationId xmlns:a16="http://schemas.microsoft.com/office/drawing/2014/main" id="{74C04AA9-849C-C7CA-7251-6756447ED5F7}"/>
                    </a:ext>
                  </a:extLst>
                </p:cNvPr>
                <p:cNvPicPr/>
                <p:nvPr/>
              </p:nvPicPr>
              <p:blipFill>
                <a:blip r:embed="rId44"/>
                <a:stretch>
                  <a:fillRect/>
                </a:stretch>
              </p:blipFill>
              <p:spPr>
                <a:xfrm>
                  <a:off x="1631749" y="893782"/>
                  <a:ext cx="102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 name="Freihand 9">
                  <a:extLst>
                    <a:ext uri="{FF2B5EF4-FFF2-40B4-BE49-F238E27FC236}">
                      <a16:creationId xmlns:a16="http://schemas.microsoft.com/office/drawing/2014/main" id="{BD0D378E-2608-4F9A-C102-E235297485A3}"/>
                    </a:ext>
                  </a:extLst>
                </p14:cNvPr>
                <p14:cNvContentPartPr/>
                <p14:nvPr/>
              </p14:nvContentPartPr>
              <p14:xfrm>
                <a:off x="1773229" y="779302"/>
                <a:ext cx="189720" cy="174240"/>
              </p14:xfrm>
            </p:contentPart>
          </mc:Choice>
          <mc:Fallback>
            <p:pic>
              <p:nvPicPr>
                <p:cNvPr id="10" name="Freihand 9">
                  <a:extLst>
                    <a:ext uri="{FF2B5EF4-FFF2-40B4-BE49-F238E27FC236}">
                      <a16:creationId xmlns:a16="http://schemas.microsoft.com/office/drawing/2014/main" id="{BD0D378E-2608-4F9A-C102-E235297485A3}"/>
                    </a:ext>
                  </a:extLst>
                </p:cNvPr>
                <p:cNvPicPr/>
                <p:nvPr/>
              </p:nvPicPr>
              <p:blipFill>
                <a:blip r:embed="rId46"/>
                <a:stretch>
                  <a:fillRect/>
                </a:stretch>
              </p:blipFill>
              <p:spPr>
                <a:xfrm>
                  <a:off x="1764229" y="770302"/>
                  <a:ext cx="2073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 name="Freihand 10">
                  <a:extLst>
                    <a:ext uri="{FF2B5EF4-FFF2-40B4-BE49-F238E27FC236}">
                      <a16:creationId xmlns:a16="http://schemas.microsoft.com/office/drawing/2014/main" id="{5540FE4D-41B8-3146-8806-250EC9BD10BB}"/>
                    </a:ext>
                  </a:extLst>
                </p14:cNvPr>
                <p14:cNvContentPartPr/>
                <p14:nvPr/>
              </p14:nvContentPartPr>
              <p14:xfrm>
                <a:off x="1688269" y="735382"/>
                <a:ext cx="34920" cy="11880"/>
              </p14:xfrm>
            </p:contentPart>
          </mc:Choice>
          <mc:Fallback>
            <p:pic>
              <p:nvPicPr>
                <p:cNvPr id="11" name="Freihand 10">
                  <a:extLst>
                    <a:ext uri="{FF2B5EF4-FFF2-40B4-BE49-F238E27FC236}">
                      <a16:creationId xmlns:a16="http://schemas.microsoft.com/office/drawing/2014/main" id="{5540FE4D-41B8-3146-8806-250EC9BD10BB}"/>
                    </a:ext>
                  </a:extLst>
                </p:cNvPr>
                <p:cNvPicPr/>
                <p:nvPr/>
              </p:nvPicPr>
              <p:blipFill>
                <a:blip r:embed="rId48"/>
                <a:stretch>
                  <a:fillRect/>
                </a:stretch>
              </p:blipFill>
              <p:spPr>
                <a:xfrm>
                  <a:off x="1679629" y="726382"/>
                  <a:ext cx="52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 name="Freihand 11">
                  <a:extLst>
                    <a:ext uri="{FF2B5EF4-FFF2-40B4-BE49-F238E27FC236}">
                      <a16:creationId xmlns:a16="http://schemas.microsoft.com/office/drawing/2014/main" id="{44893B54-6FE6-1C14-3A76-8BF0A113CA1A}"/>
                    </a:ext>
                  </a:extLst>
                </p14:cNvPr>
                <p14:cNvContentPartPr/>
                <p14:nvPr/>
              </p14:nvContentPartPr>
              <p14:xfrm>
                <a:off x="2139709" y="820702"/>
                <a:ext cx="425880" cy="151200"/>
              </p14:xfrm>
            </p:contentPart>
          </mc:Choice>
          <mc:Fallback>
            <p:pic>
              <p:nvPicPr>
                <p:cNvPr id="12" name="Freihand 11">
                  <a:extLst>
                    <a:ext uri="{FF2B5EF4-FFF2-40B4-BE49-F238E27FC236}">
                      <a16:creationId xmlns:a16="http://schemas.microsoft.com/office/drawing/2014/main" id="{44893B54-6FE6-1C14-3A76-8BF0A113CA1A}"/>
                    </a:ext>
                  </a:extLst>
                </p:cNvPr>
                <p:cNvPicPr/>
                <p:nvPr/>
              </p:nvPicPr>
              <p:blipFill>
                <a:blip r:embed="rId50"/>
                <a:stretch>
                  <a:fillRect/>
                </a:stretch>
              </p:blipFill>
              <p:spPr>
                <a:xfrm>
                  <a:off x="2131069" y="811702"/>
                  <a:ext cx="443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3" name="Freihand 12">
                  <a:extLst>
                    <a:ext uri="{FF2B5EF4-FFF2-40B4-BE49-F238E27FC236}">
                      <a16:creationId xmlns:a16="http://schemas.microsoft.com/office/drawing/2014/main" id="{01161670-0B92-79B9-8A18-17B40BD2E947}"/>
                    </a:ext>
                  </a:extLst>
                </p14:cNvPr>
                <p14:cNvContentPartPr/>
                <p14:nvPr/>
              </p14:nvContentPartPr>
              <p14:xfrm>
                <a:off x="2781229" y="791902"/>
                <a:ext cx="295560" cy="137880"/>
              </p14:xfrm>
            </p:contentPart>
          </mc:Choice>
          <mc:Fallback>
            <p:pic>
              <p:nvPicPr>
                <p:cNvPr id="13" name="Freihand 12">
                  <a:extLst>
                    <a:ext uri="{FF2B5EF4-FFF2-40B4-BE49-F238E27FC236}">
                      <a16:creationId xmlns:a16="http://schemas.microsoft.com/office/drawing/2014/main" id="{01161670-0B92-79B9-8A18-17B40BD2E947}"/>
                    </a:ext>
                  </a:extLst>
                </p:cNvPr>
                <p:cNvPicPr/>
                <p:nvPr/>
              </p:nvPicPr>
              <p:blipFill>
                <a:blip r:embed="rId52"/>
                <a:stretch>
                  <a:fillRect/>
                </a:stretch>
              </p:blipFill>
              <p:spPr>
                <a:xfrm>
                  <a:off x="2772589" y="782902"/>
                  <a:ext cx="313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4" name="Freihand 13">
                  <a:extLst>
                    <a:ext uri="{FF2B5EF4-FFF2-40B4-BE49-F238E27FC236}">
                      <a16:creationId xmlns:a16="http://schemas.microsoft.com/office/drawing/2014/main" id="{5D1286B7-6857-BB09-4323-79233A547F6B}"/>
                    </a:ext>
                  </a:extLst>
                </p14:cNvPr>
                <p14:cNvContentPartPr/>
                <p14:nvPr/>
              </p14:nvContentPartPr>
              <p14:xfrm>
                <a:off x="3406189" y="787222"/>
                <a:ext cx="164160" cy="152640"/>
              </p14:xfrm>
            </p:contentPart>
          </mc:Choice>
          <mc:Fallback>
            <p:pic>
              <p:nvPicPr>
                <p:cNvPr id="14" name="Freihand 13">
                  <a:extLst>
                    <a:ext uri="{FF2B5EF4-FFF2-40B4-BE49-F238E27FC236}">
                      <a16:creationId xmlns:a16="http://schemas.microsoft.com/office/drawing/2014/main" id="{5D1286B7-6857-BB09-4323-79233A547F6B}"/>
                    </a:ext>
                  </a:extLst>
                </p:cNvPr>
                <p:cNvPicPr/>
                <p:nvPr/>
              </p:nvPicPr>
              <p:blipFill>
                <a:blip r:embed="rId54"/>
                <a:stretch>
                  <a:fillRect/>
                </a:stretch>
              </p:blipFill>
              <p:spPr>
                <a:xfrm>
                  <a:off x="3397189" y="778582"/>
                  <a:ext cx="181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5" name="Freihand 14">
                  <a:extLst>
                    <a:ext uri="{FF2B5EF4-FFF2-40B4-BE49-F238E27FC236}">
                      <a16:creationId xmlns:a16="http://schemas.microsoft.com/office/drawing/2014/main" id="{45BB2C1D-845A-4B41-9A31-ECDA35F23888}"/>
                    </a:ext>
                  </a:extLst>
                </p14:cNvPr>
                <p14:cNvContentPartPr/>
                <p14:nvPr/>
              </p14:nvContentPartPr>
              <p14:xfrm>
                <a:off x="3397189" y="857062"/>
                <a:ext cx="136440" cy="16920"/>
              </p14:xfrm>
            </p:contentPart>
          </mc:Choice>
          <mc:Fallback>
            <p:pic>
              <p:nvPicPr>
                <p:cNvPr id="15" name="Freihand 14">
                  <a:extLst>
                    <a:ext uri="{FF2B5EF4-FFF2-40B4-BE49-F238E27FC236}">
                      <a16:creationId xmlns:a16="http://schemas.microsoft.com/office/drawing/2014/main" id="{45BB2C1D-845A-4B41-9A31-ECDA35F23888}"/>
                    </a:ext>
                  </a:extLst>
                </p:cNvPr>
                <p:cNvPicPr/>
                <p:nvPr/>
              </p:nvPicPr>
              <p:blipFill>
                <a:blip r:embed="rId56"/>
                <a:stretch>
                  <a:fillRect/>
                </a:stretch>
              </p:blipFill>
              <p:spPr>
                <a:xfrm>
                  <a:off x="3388549" y="848422"/>
                  <a:ext cx="154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7" name="Freihand 16">
                  <a:extLst>
                    <a:ext uri="{FF2B5EF4-FFF2-40B4-BE49-F238E27FC236}">
                      <a16:creationId xmlns:a16="http://schemas.microsoft.com/office/drawing/2014/main" id="{1C4C6106-CB6E-1A01-DE15-4A8913E8DF3F}"/>
                    </a:ext>
                  </a:extLst>
                </p14:cNvPr>
                <p14:cNvContentPartPr/>
                <p14:nvPr/>
              </p14:nvContentPartPr>
              <p14:xfrm>
                <a:off x="3599869" y="830062"/>
                <a:ext cx="209160" cy="93600"/>
              </p14:xfrm>
            </p:contentPart>
          </mc:Choice>
          <mc:Fallback>
            <p:pic>
              <p:nvPicPr>
                <p:cNvPr id="17" name="Freihand 16">
                  <a:extLst>
                    <a:ext uri="{FF2B5EF4-FFF2-40B4-BE49-F238E27FC236}">
                      <a16:creationId xmlns:a16="http://schemas.microsoft.com/office/drawing/2014/main" id="{1C4C6106-CB6E-1A01-DE15-4A8913E8DF3F}"/>
                    </a:ext>
                  </a:extLst>
                </p:cNvPr>
                <p:cNvPicPr/>
                <p:nvPr/>
              </p:nvPicPr>
              <p:blipFill>
                <a:blip r:embed="rId58"/>
                <a:stretch>
                  <a:fillRect/>
                </a:stretch>
              </p:blipFill>
              <p:spPr>
                <a:xfrm>
                  <a:off x="3591229" y="821422"/>
                  <a:ext cx="226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8" name="Freihand 17">
                  <a:extLst>
                    <a:ext uri="{FF2B5EF4-FFF2-40B4-BE49-F238E27FC236}">
                      <a16:creationId xmlns:a16="http://schemas.microsoft.com/office/drawing/2014/main" id="{DD6BCC98-5395-0C8D-76B6-76FE909207A0}"/>
                    </a:ext>
                  </a:extLst>
                </p14:cNvPr>
                <p14:cNvContentPartPr/>
                <p14:nvPr/>
              </p14:nvContentPartPr>
              <p14:xfrm>
                <a:off x="3821989" y="755542"/>
                <a:ext cx="216720" cy="178920"/>
              </p14:xfrm>
            </p:contentPart>
          </mc:Choice>
          <mc:Fallback>
            <p:pic>
              <p:nvPicPr>
                <p:cNvPr id="18" name="Freihand 17">
                  <a:extLst>
                    <a:ext uri="{FF2B5EF4-FFF2-40B4-BE49-F238E27FC236}">
                      <a16:creationId xmlns:a16="http://schemas.microsoft.com/office/drawing/2014/main" id="{DD6BCC98-5395-0C8D-76B6-76FE909207A0}"/>
                    </a:ext>
                  </a:extLst>
                </p:cNvPr>
                <p:cNvPicPr/>
                <p:nvPr/>
              </p:nvPicPr>
              <p:blipFill>
                <a:blip r:embed="rId60"/>
                <a:stretch>
                  <a:fillRect/>
                </a:stretch>
              </p:blipFill>
              <p:spPr>
                <a:xfrm>
                  <a:off x="3812989" y="746542"/>
                  <a:ext cx="2343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9" name="Freihand 18">
                  <a:extLst>
                    <a:ext uri="{FF2B5EF4-FFF2-40B4-BE49-F238E27FC236}">
                      <a16:creationId xmlns:a16="http://schemas.microsoft.com/office/drawing/2014/main" id="{0C28723E-FF65-D53E-708D-63C729806855}"/>
                    </a:ext>
                  </a:extLst>
                </p14:cNvPr>
                <p14:cNvContentPartPr/>
                <p14:nvPr/>
              </p14:nvContentPartPr>
              <p14:xfrm>
                <a:off x="4073269" y="837262"/>
                <a:ext cx="113400" cy="114480"/>
              </p14:xfrm>
            </p:contentPart>
          </mc:Choice>
          <mc:Fallback>
            <p:pic>
              <p:nvPicPr>
                <p:cNvPr id="19" name="Freihand 18">
                  <a:extLst>
                    <a:ext uri="{FF2B5EF4-FFF2-40B4-BE49-F238E27FC236}">
                      <a16:creationId xmlns:a16="http://schemas.microsoft.com/office/drawing/2014/main" id="{0C28723E-FF65-D53E-708D-63C729806855}"/>
                    </a:ext>
                  </a:extLst>
                </p:cNvPr>
                <p:cNvPicPr/>
                <p:nvPr/>
              </p:nvPicPr>
              <p:blipFill>
                <a:blip r:embed="rId62"/>
                <a:stretch>
                  <a:fillRect/>
                </a:stretch>
              </p:blipFill>
              <p:spPr>
                <a:xfrm>
                  <a:off x="4064629" y="828622"/>
                  <a:ext cx="131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0" name="Freihand 19">
                  <a:extLst>
                    <a:ext uri="{FF2B5EF4-FFF2-40B4-BE49-F238E27FC236}">
                      <a16:creationId xmlns:a16="http://schemas.microsoft.com/office/drawing/2014/main" id="{3065112B-15A9-ADBA-2F06-F6AF1274F1F9}"/>
                    </a:ext>
                  </a:extLst>
                </p14:cNvPr>
                <p14:cNvContentPartPr/>
                <p14:nvPr/>
              </p14:nvContentPartPr>
              <p14:xfrm>
                <a:off x="4280989" y="760222"/>
                <a:ext cx="126720" cy="170640"/>
              </p14:xfrm>
            </p:contentPart>
          </mc:Choice>
          <mc:Fallback>
            <p:pic>
              <p:nvPicPr>
                <p:cNvPr id="20" name="Freihand 19">
                  <a:extLst>
                    <a:ext uri="{FF2B5EF4-FFF2-40B4-BE49-F238E27FC236}">
                      <a16:creationId xmlns:a16="http://schemas.microsoft.com/office/drawing/2014/main" id="{3065112B-15A9-ADBA-2F06-F6AF1274F1F9}"/>
                    </a:ext>
                  </a:extLst>
                </p:cNvPr>
                <p:cNvPicPr/>
                <p:nvPr/>
              </p:nvPicPr>
              <p:blipFill>
                <a:blip r:embed="rId64"/>
                <a:stretch>
                  <a:fillRect/>
                </a:stretch>
              </p:blipFill>
              <p:spPr>
                <a:xfrm>
                  <a:off x="4271989" y="751222"/>
                  <a:ext cx="144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 name="Freihand 20">
                  <a:extLst>
                    <a:ext uri="{FF2B5EF4-FFF2-40B4-BE49-F238E27FC236}">
                      <a16:creationId xmlns:a16="http://schemas.microsoft.com/office/drawing/2014/main" id="{55B68C7E-DAA0-137D-316E-95C85B2BA081}"/>
                    </a:ext>
                  </a:extLst>
                </p14:cNvPr>
                <p14:cNvContentPartPr/>
                <p14:nvPr/>
              </p14:nvContentPartPr>
              <p14:xfrm>
                <a:off x="4192429" y="756982"/>
                <a:ext cx="31680" cy="196920"/>
              </p14:xfrm>
            </p:contentPart>
          </mc:Choice>
          <mc:Fallback>
            <p:pic>
              <p:nvPicPr>
                <p:cNvPr id="21" name="Freihand 20">
                  <a:extLst>
                    <a:ext uri="{FF2B5EF4-FFF2-40B4-BE49-F238E27FC236}">
                      <a16:creationId xmlns:a16="http://schemas.microsoft.com/office/drawing/2014/main" id="{55B68C7E-DAA0-137D-316E-95C85B2BA081}"/>
                    </a:ext>
                  </a:extLst>
                </p:cNvPr>
                <p:cNvPicPr/>
                <p:nvPr/>
              </p:nvPicPr>
              <p:blipFill>
                <a:blip r:embed="rId66"/>
                <a:stretch>
                  <a:fillRect/>
                </a:stretch>
              </p:blipFill>
              <p:spPr>
                <a:xfrm>
                  <a:off x="4183789" y="747982"/>
                  <a:ext cx="493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2" name="Freihand 21">
                  <a:extLst>
                    <a:ext uri="{FF2B5EF4-FFF2-40B4-BE49-F238E27FC236}">
                      <a16:creationId xmlns:a16="http://schemas.microsoft.com/office/drawing/2014/main" id="{3498F8FA-AFAE-C4F4-1587-DBCDDB7276BE}"/>
                    </a:ext>
                  </a:extLst>
                </p14:cNvPr>
                <p14:cNvContentPartPr/>
                <p14:nvPr/>
              </p14:nvContentPartPr>
              <p14:xfrm>
                <a:off x="4452349" y="862462"/>
                <a:ext cx="245880" cy="73080"/>
              </p14:xfrm>
            </p:contentPart>
          </mc:Choice>
          <mc:Fallback>
            <p:pic>
              <p:nvPicPr>
                <p:cNvPr id="22" name="Freihand 21">
                  <a:extLst>
                    <a:ext uri="{FF2B5EF4-FFF2-40B4-BE49-F238E27FC236}">
                      <a16:creationId xmlns:a16="http://schemas.microsoft.com/office/drawing/2014/main" id="{3498F8FA-AFAE-C4F4-1587-DBCDDB7276BE}"/>
                    </a:ext>
                  </a:extLst>
                </p:cNvPr>
                <p:cNvPicPr/>
                <p:nvPr/>
              </p:nvPicPr>
              <p:blipFill>
                <a:blip r:embed="rId68"/>
                <a:stretch>
                  <a:fillRect/>
                </a:stretch>
              </p:blipFill>
              <p:spPr>
                <a:xfrm>
                  <a:off x="4443709" y="853822"/>
                  <a:ext cx="263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3" name="Freihand 22">
                  <a:extLst>
                    <a:ext uri="{FF2B5EF4-FFF2-40B4-BE49-F238E27FC236}">
                      <a16:creationId xmlns:a16="http://schemas.microsoft.com/office/drawing/2014/main" id="{B29212DB-B231-7B0C-8A1D-31544A915B17}"/>
                    </a:ext>
                  </a:extLst>
                </p14:cNvPr>
                <p14:cNvContentPartPr/>
                <p14:nvPr/>
              </p14:nvContentPartPr>
              <p14:xfrm>
                <a:off x="4757269" y="746182"/>
                <a:ext cx="157320" cy="183600"/>
              </p14:xfrm>
            </p:contentPart>
          </mc:Choice>
          <mc:Fallback>
            <p:pic>
              <p:nvPicPr>
                <p:cNvPr id="23" name="Freihand 22">
                  <a:extLst>
                    <a:ext uri="{FF2B5EF4-FFF2-40B4-BE49-F238E27FC236}">
                      <a16:creationId xmlns:a16="http://schemas.microsoft.com/office/drawing/2014/main" id="{B29212DB-B231-7B0C-8A1D-31544A915B17}"/>
                    </a:ext>
                  </a:extLst>
                </p:cNvPr>
                <p:cNvPicPr/>
                <p:nvPr/>
              </p:nvPicPr>
              <p:blipFill>
                <a:blip r:embed="rId70"/>
                <a:stretch>
                  <a:fillRect/>
                </a:stretch>
              </p:blipFill>
              <p:spPr>
                <a:xfrm>
                  <a:off x="4748629" y="737182"/>
                  <a:ext cx="174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4" name="Freihand 23">
                  <a:extLst>
                    <a:ext uri="{FF2B5EF4-FFF2-40B4-BE49-F238E27FC236}">
                      <a16:creationId xmlns:a16="http://schemas.microsoft.com/office/drawing/2014/main" id="{3C47DED3-155B-B7E5-2E21-40159880E2DE}"/>
                    </a:ext>
                  </a:extLst>
                </p14:cNvPr>
                <p14:cNvContentPartPr/>
                <p14:nvPr/>
              </p14:nvContentPartPr>
              <p14:xfrm>
                <a:off x="5282869" y="780742"/>
                <a:ext cx="240480" cy="157320"/>
              </p14:xfrm>
            </p:contentPart>
          </mc:Choice>
          <mc:Fallback>
            <p:pic>
              <p:nvPicPr>
                <p:cNvPr id="24" name="Freihand 23">
                  <a:extLst>
                    <a:ext uri="{FF2B5EF4-FFF2-40B4-BE49-F238E27FC236}">
                      <a16:creationId xmlns:a16="http://schemas.microsoft.com/office/drawing/2014/main" id="{3C47DED3-155B-B7E5-2E21-40159880E2DE}"/>
                    </a:ext>
                  </a:extLst>
                </p:cNvPr>
                <p:cNvPicPr/>
                <p:nvPr/>
              </p:nvPicPr>
              <p:blipFill>
                <a:blip r:embed="rId72"/>
                <a:stretch>
                  <a:fillRect/>
                </a:stretch>
              </p:blipFill>
              <p:spPr>
                <a:xfrm>
                  <a:off x="5273869" y="772102"/>
                  <a:ext cx="2581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5" name="Freihand 24">
                  <a:extLst>
                    <a:ext uri="{FF2B5EF4-FFF2-40B4-BE49-F238E27FC236}">
                      <a16:creationId xmlns:a16="http://schemas.microsoft.com/office/drawing/2014/main" id="{EBDE3A9E-052A-F0C0-2844-1FD2076057A2}"/>
                    </a:ext>
                  </a:extLst>
                </p14:cNvPr>
                <p14:cNvContentPartPr/>
                <p14:nvPr/>
              </p14:nvContentPartPr>
              <p14:xfrm>
                <a:off x="5629549" y="760222"/>
                <a:ext cx="262080" cy="163440"/>
              </p14:xfrm>
            </p:contentPart>
          </mc:Choice>
          <mc:Fallback>
            <p:pic>
              <p:nvPicPr>
                <p:cNvPr id="25" name="Freihand 24">
                  <a:extLst>
                    <a:ext uri="{FF2B5EF4-FFF2-40B4-BE49-F238E27FC236}">
                      <a16:creationId xmlns:a16="http://schemas.microsoft.com/office/drawing/2014/main" id="{EBDE3A9E-052A-F0C0-2844-1FD2076057A2}"/>
                    </a:ext>
                  </a:extLst>
                </p:cNvPr>
                <p:cNvPicPr/>
                <p:nvPr/>
              </p:nvPicPr>
              <p:blipFill>
                <a:blip r:embed="rId74"/>
                <a:stretch>
                  <a:fillRect/>
                </a:stretch>
              </p:blipFill>
              <p:spPr>
                <a:xfrm>
                  <a:off x="5620909" y="751222"/>
                  <a:ext cx="279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6" name="Freihand 25">
                  <a:extLst>
                    <a:ext uri="{FF2B5EF4-FFF2-40B4-BE49-F238E27FC236}">
                      <a16:creationId xmlns:a16="http://schemas.microsoft.com/office/drawing/2014/main" id="{A74F747F-3C3A-49E3-A3DF-3AC71DB718B4}"/>
                    </a:ext>
                  </a:extLst>
                </p14:cNvPr>
                <p14:cNvContentPartPr/>
                <p14:nvPr/>
              </p14:nvContentPartPr>
              <p14:xfrm>
                <a:off x="5910709" y="729262"/>
                <a:ext cx="19440" cy="20520"/>
              </p14:xfrm>
            </p:contentPart>
          </mc:Choice>
          <mc:Fallback>
            <p:pic>
              <p:nvPicPr>
                <p:cNvPr id="26" name="Freihand 25">
                  <a:extLst>
                    <a:ext uri="{FF2B5EF4-FFF2-40B4-BE49-F238E27FC236}">
                      <a16:creationId xmlns:a16="http://schemas.microsoft.com/office/drawing/2014/main" id="{A74F747F-3C3A-49E3-A3DF-3AC71DB718B4}"/>
                    </a:ext>
                  </a:extLst>
                </p:cNvPr>
                <p:cNvPicPr/>
                <p:nvPr/>
              </p:nvPicPr>
              <p:blipFill>
                <a:blip r:embed="rId76"/>
                <a:stretch>
                  <a:fillRect/>
                </a:stretch>
              </p:blipFill>
              <p:spPr>
                <a:xfrm>
                  <a:off x="5901709" y="720262"/>
                  <a:ext cx="37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7" name="Freihand 26">
                  <a:extLst>
                    <a:ext uri="{FF2B5EF4-FFF2-40B4-BE49-F238E27FC236}">
                      <a16:creationId xmlns:a16="http://schemas.microsoft.com/office/drawing/2014/main" id="{13A387BB-87B3-8AB9-F3C4-F6A1FCDEDF68}"/>
                    </a:ext>
                  </a:extLst>
                </p14:cNvPr>
                <p14:cNvContentPartPr/>
                <p14:nvPr/>
              </p14:nvContentPartPr>
              <p14:xfrm>
                <a:off x="5979109" y="813862"/>
                <a:ext cx="83880" cy="100080"/>
              </p14:xfrm>
            </p:contentPart>
          </mc:Choice>
          <mc:Fallback>
            <p:pic>
              <p:nvPicPr>
                <p:cNvPr id="27" name="Freihand 26">
                  <a:extLst>
                    <a:ext uri="{FF2B5EF4-FFF2-40B4-BE49-F238E27FC236}">
                      <a16:creationId xmlns:a16="http://schemas.microsoft.com/office/drawing/2014/main" id="{13A387BB-87B3-8AB9-F3C4-F6A1FCDEDF68}"/>
                    </a:ext>
                  </a:extLst>
                </p:cNvPr>
                <p:cNvPicPr/>
                <p:nvPr/>
              </p:nvPicPr>
              <p:blipFill>
                <a:blip r:embed="rId78"/>
                <a:stretch>
                  <a:fillRect/>
                </a:stretch>
              </p:blipFill>
              <p:spPr>
                <a:xfrm>
                  <a:off x="5970109" y="805222"/>
                  <a:ext cx="101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8" name="Freihand 27">
                  <a:extLst>
                    <a:ext uri="{FF2B5EF4-FFF2-40B4-BE49-F238E27FC236}">
                      <a16:creationId xmlns:a16="http://schemas.microsoft.com/office/drawing/2014/main" id="{28E230E2-701C-0C70-2F0F-ACE284840686}"/>
                    </a:ext>
                  </a:extLst>
                </p14:cNvPr>
                <p14:cNvContentPartPr/>
                <p14:nvPr/>
              </p14:nvContentPartPr>
              <p14:xfrm>
                <a:off x="6267829" y="763102"/>
                <a:ext cx="205560" cy="158400"/>
              </p14:xfrm>
            </p:contentPart>
          </mc:Choice>
          <mc:Fallback>
            <p:pic>
              <p:nvPicPr>
                <p:cNvPr id="28" name="Freihand 27">
                  <a:extLst>
                    <a:ext uri="{FF2B5EF4-FFF2-40B4-BE49-F238E27FC236}">
                      <a16:creationId xmlns:a16="http://schemas.microsoft.com/office/drawing/2014/main" id="{28E230E2-701C-0C70-2F0F-ACE284840686}"/>
                    </a:ext>
                  </a:extLst>
                </p:cNvPr>
                <p:cNvPicPr/>
                <p:nvPr/>
              </p:nvPicPr>
              <p:blipFill>
                <a:blip r:embed="rId80"/>
                <a:stretch>
                  <a:fillRect/>
                </a:stretch>
              </p:blipFill>
              <p:spPr>
                <a:xfrm>
                  <a:off x="6259189" y="754102"/>
                  <a:ext cx="223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9" name="Freihand 28">
                  <a:extLst>
                    <a:ext uri="{FF2B5EF4-FFF2-40B4-BE49-F238E27FC236}">
                      <a16:creationId xmlns:a16="http://schemas.microsoft.com/office/drawing/2014/main" id="{8100F3FA-29AC-BF92-5EC3-D539AE05FB3B}"/>
                    </a:ext>
                  </a:extLst>
                </p14:cNvPr>
                <p14:cNvContentPartPr/>
                <p14:nvPr/>
              </p14:nvContentPartPr>
              <p14:xfrm>
                <a:off x="6215989" y="821422"/>
                <a:ext cx="246960" cy="66960"/>
              </p14:xfrm>
            </p:contentPart>
          </mc:Choice>
          <mc:Fallback>
            <p:pic>
              <p:nvPicPr>
                <p:cNvPr id="29" name="Freihand 28">
                  <a:extLst>
                    <a:ext uri="{FF2B5EF4-FFF2-40B4-BE49-F238E27FC236}">
                      <a16:creationId xmlns:a16="http://schemas.microsoft.com/office/drawing/2014/main" id="{8100F3FA-29AC-BF92-5EC3-D539AE05FB3B}"/>
                    </a:ext>
                  </a:extLst>
                </p:cNvPr>
                <p:cNvPicPr/>
                <p:nvPr/>
              </p:nvPicPr>
              <p:blipFill>
                <a:blip r:embed="rId82"/>
                <a:stretch>
                  <a:fillRect/>
                </a:stretch>
              </p:blipFill>
              <p:spPr>
                <a:xfrm>
                  <a:off x="6207349" y="812782"/>
                  <a:ext cx="264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3" name="Freihand 32">
                  <a:extLst>
                    <a:ext uri="{FF2B5EF4-FFF2-40B4-BE49-F238E27FC236}">
                      <a16:creationId xmlns:a16="http://schemas.microsoft.com/office/drawing/2014/main" id="{33645018-D7DE-FB24-9044-0F624D4B3465}"/>
                    </a:ext>
                  </a:extLst>
                </p14:cNvPr>
                <p14:cNvContentPartPr/>
                <p14:nvPr/>
              </p14:nvContentPartPr>
              <p14:xfrm>
                <a:off x="6710269" y="808822"/>
                <a:ext cx="307440" cy="111960"/>
              </p14:xfrm>
            </p:contentPart>
          </mc:Choice>
          <mc:Fallback>
            <p:pic>
              <p:nvPicPr>
                <p:cNvPr id="33" name="Freihand 32">
                  <a:extLst>
                    <a:ext uri="{FF2B5EF4-FFF2-40B4-BE49-F238E27FC236}">
                      <a16:creationId xmlns:a16="http://schemas.microsoft.com/office/drawing/2014/main" id="{33645018-D7DE-FB24-9044-0F624D4B3465}"/>
                    </a:ext>
                  </a:extLst>
                </p:cNvPr>
                <p:cNvPicPr/>
                <p:nvPr/>
              </p:nvPicPr>
              <p:blipFill>
                <a:blip r:embed="rId84"/>
                <a:stretch>
                  <a:fillRect/>
                </a:stretch>
              </p:blipFill>
              <p:spPr>
                <a:xfrm>
                  <a:off x="6701629" y="799822"/>
                  <a:ext cx="325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4" name="Freihand 33">
                  <a:extLst>
                    <a:ext uri="{FF2B5EF4-FFF2-40B4-BE49-F238E27FC236}">
                      <a16:creationId xmlns:a16="http://schemas.microsoft.com/office/drawing/2014/main" id="{395825BF-9AA5-37F5-63DD-B57CF6303A0D}"/>
                    </a:ext>
                  </a:extLst>
                </p14:cNvPr>
                <p14:cNvContentPartPr/>
                <p14:nvPr/>
              </p14:nvContentPartPr>
              <p14:xfrm>
                <a:off x="7198069" y="827542"/>
                <a:ext cx="20880" cy="12240"/>
              </p14:xfrm>
            </p:contentPart>
          </mc:Choice>
          <mc:Fallback>
            <p:pic>
              <p:nvPicPr>
                <p:cNvPr id="34" name="Freihand 33">
                  <a:extLst>
                    <a:ext uri="{FF2B5EF4-FFF2-40B4-BE49-F238E27FC236}">
                      <a16:creationId xmlns:a16="http://schemas.microsoft.com/office/drawing/2014/main" id="{395825BF-9AA5-37F5-63DD-B57CF6303A0D}"/>
                    </a:ext>
                  </a:extLst>
                </p:cNvPr>
                <p:cNvPicPr/>
                <p:nvPr/>
              </p:nvPicPr>
              <p:blipFill>
                <a:blip r:embed="rId86"/>
                <a:stretch>
                  <a:fillRect/>
                </a:stretch>
              </p:blipFill>
              <p:spPr>
                <a:xfrm>
                  <a:off x="7189069" y="818902"/>
                  <a:ext cx="38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5" name="Freihand 34">
                  <a:extLst>
                    <a:ext uri="{FF2B5EF4-FFF2-40B4-BE49-F238E27FC236}">
                      <a16:creationId xmlns:a16="http://schemas.microsoft.com/office/drawing/2014/main" id="{BF3CB72E-7138-A938-4152-F4CF0A3A827A}"/>
                    </a:ext>
                  </a:extLst>
                </p14:cNvPr>
                <p14:cNvContentPartPr/>
                <p14:nvPr/>
              </p14:nvContentPartPr>
              <p14:xfrm>
                <a:off x="7319029" y="679222"/>
                <a:ext cx="158760" cy="207000"/>
              </p14:xfrm>
            </p:contentPart>
          </mc:Choice>
          <mc:Fallback>
            <p:pic>
              <p:nvPicPr>
                <p:cNvPr id="35" name="Freihand 34">
                  <a:extLst>
                    <a:ext uri="{FF2B5EF4-FFF2-40B4-BE49-F238E27FC236}">
                      <a16:creationId xmlns:a16="http://schemas.microsoft.com/office/drawing/2014/main" id="{BF3CB72E-7138-A938-4152-F4CF0A3A827A}"/>
                    </a:ext>
                  </a:extLst>
                </p:cNvPr>
                <p:cNvPicPr/>
                <p:nvPr/>
              </p:nvPicPr>
              <p:blipFill>
                <a:blip r:embed="rId88"/>
                <a:stretch>
                  <a:fillRect/>
                </a:stretch>
              </p:blipFill>
              <p:spPr>
                <a:xfrm>
                  <a:off x="7310029" y="670222"/>
                  <a:ext cx="1764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6" name="Freihand 35">
                  <a:extLst>
                    <a:ext uri="{FF2B5EF4-FFF2-40B4-BE49-F238E27FC236}">
                      <a16:creationId xmlns:a16="http://schemas.microsoft.com/office/drawing/2014/main" id="{24BFC593-DE95-3E07-D4EE-85627E03C6DF}"/>
                    </a:ext>
                  </a:extLst>
                </p14:cNvPr>
                <p14:cNvContentPartPr/>
                <p14:nvPr/>
              </p14:nvContentPartPr>
              <p14:xfrm>
                <a:off x="7271869" y="780022"/>
                <a:ext cx="177480" cy="11880"/>
              </p14:xfrm>
            </p:contentPart>
          </mc:Choice>
          <mc:Fallback>
            <p:pic>
              <p:nvPicPr>
                <p:cNvPr id="36" name="Freihand 35">
                  <a:extLst>
                    <a:ext uri="{FF2B5EF4-FFF2-40B4-BE49-F238E27FC236}">
                      <a16:creationId xmlns:a16="http://schemas.microsoft.com/office/drawing/2014/main" id="{24BFC593-DE95-3E07-D4EE-85627E03C6DF}"/>
                    </a:ext>
                  </a:extLst>
                </p:cNvPr>
                <p:cNvPicPr/>
                <p:nvPr/>
              </p:nvPicPr>
              <p:blipFill>
                <a:blip r:embed="rId90"/>
                <a:stretch>
                  <a:fillRect/>
                </a:stretch>
              </p:blipFill>
              <p:spPr>
                <a:xfrm>
                  <a:off x="7262869" y="771382"/>
                  <a:ext cx="195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7" name="Freihand 36">
                  <a:extLst>
                    <a:ext uri="{FF2B5EF4-FFF2-40B4-BE49-F238E27FC236}">
                      <a16:creationId xmlns:a16="http://schemas.microsoft.com/office/drawing/2014/main" id="{FBB2739B-1A0E-7209-FA1E-A734181B312A}"/>
                    </a:ext>
                  </a:extLst>
                </p14:cNvPr>
                <p14:cNvContentPartPr/>
                <p14:nvPr/>
              </p14:nvContentPartPr>
              <p14:xfrm>
                <a:off x="7476709" y="747262"/>
                <a:ext cx="269280" cy="120240"/>
              </p14:xfrm>
            </p:contentPart>
          </mc:Choice>
          <mc:Fallback>
            <p:pic>
              <p:nvPicPr>
                <p:cNvPr id="37" name="Freihand 36">
                  <a:extLst>
                    <a:ext uri="{FF2B5EF4-FFF2-40B4-BE49-F238E27FC236}">
                      <a16:creationId xmlns:a16="http://schemas.microsoft.com/office/drawing/2014/main" id="{FBB2739B-1A0E-7209-FA1E-A734181B312A}"/>
                    </a:ext>
                  </a:extLst>
                </p:cNvPr>
                <p:cNvPicPr/>
                <p:nvPr/>
              </p:nvPicPr>
              <p:blipFill>
                <a:blip r:embed="rId92"/>
                <a:stretch>
                  <a:fillRect/>
                </a:stretch>
              </p:blipFill>
              <p:spPr>
                <a:xfrm>
                  <a:off x="7467709" y="738622"/>
                  <a:ext cx="286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8" name="Freihand 37">
                  <a:extLst>
                    <a:ext uri="{FF2B5EF4-FFF2-40B4-BE49-F238E27FC236}">
                      <a16:creationId xmlns:a16="http://schemas.microsoft.com/office/drawing/2014/main" id="{CAC118EF-0E9C-6599-68F4-744E765AD636}"/>
                    </a:ext>
                  </a:extLst>
                </p14:cNvPr>
                <p14:cNvContentPartPr/>
                <p14:nvPr/>
              </p14:nvContentPartPr>
              <p14:xfrm>
                <a:off x="7738069" y="653302"/>
                <a:ext cx="263520" cy="203760"/>
              </p14:xfrm>
            </p:contentPart>
          </mc:Choice>
          <mc:Fallback>
            <p:pic>
              <p:nvPicPr>
                <p:cNvPr id="38" name="Freihand 37">
                  <a:extLst>
                    <a:ext uri="{FF2B5EF4-FFF2-40B4-BE49-F238E27FC236}">
                      <a16:creationId xmlns:a16="http://schemas.microsoft.com/office/drawing/2014/main" id="{CAC118EF-0E9C-6599-68F4-744E765AD636}"/>
                    </a:ext>
                  </a:extLst>
                </p:cNvPr>
                <p:cNvPicPr/>
                <p:nvPr/>
              </p:nvPicPr>
              <p:blipFill>
                <a:blip r:embed="rId94"/>
                <a:stretch>
                  <a:fillRect/>
                </a:stretch>
              </p:blipFill>
              <p:spPr>
                <a:xfrm>
                  <a:off x="7729429" y="644302"/>
                  <a:ext cx="2811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9" name="Freihand 38">
                  <a:extLst>
                    <a:ext uri="{FF2B5EF4-FFF2-40B4-BE49-F238E27FC236}">
                      <a16:creationId xmlns:a16="http://schemas.microsoft.com/office/drawing/2014/main" id="{656C4EE5-C09A-B8CF-0659-9C2F02A305FA}"/>
                    </a:ext>
                  </a:extLst>
                </p14:cNvPr>
                <p14:cNvContentPartPr/>
                <p14:nvPr/>
              </p14:nvContentPartPr>
              <p14:xfrm>
                <a:off x="8023549" y="752662"/>
                <a:ext cx="100800" cy="94320"/>
              </p14:xfrm>
            </p:contentPart>
          </mc:Choice>
          <mc:Fallback>
            <p:pic>
              <p:nvPicPr>
                <p:cNvPr id="39" name="Freihand 38">
                  <a:extLst>
                    <a:ext uri="{FF2B5EF4-FFF2-40B4-BE49-F238E27FC236}">
                      <a16:creationId xmlns:a16="http://schemas.microsoft.com/office/drawing/2014/main" id="{656C4EE5-C09A-B8CF-0659-9C2F02A305FA}"/>
                    </a:ext>
                  </a:extLst>
                </p:cNvPr>
                <p:cNvPicPr/>
                <p:nvPr/>
              </p:nvPicPr>
              <p:blipFill>
                <a:blip r:embed="rId96"/>
                <a:stretch>
                  <a:fillRect/>
                </a:stretch>
              </p:blipFill>
              <p:spPr>
                <a:xfrm>
                  <a:off x="8014909" y="744022"/>
                  <a:ext cx="118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0" name="Freihand 39">
                  <a:extLst>
                    <a:ext uri="{FF2B5EF4-FFF2-40B4-BE49-F238E27FC236}">
                      <a16:creationId xmlns:a16="http://schemas.microsoft.com/office/drawing/2014/main" id="{AB092617-A8A4-CD88-95C6-074F93153457}"/>
                    </a:ext>
                  </a:extLst>
                </p14:cNvPr>
                <p14:cNvContentPartPr/>
                <p14:nvPr/>
              </p14:nvContentPartPr>
              <p14:xfrm>
                <a:off x="8203909" y="659782"/>
                <a:ext cx="111600" cy="199440"/>
              </p14:xfrm>
            </p:contentPart>
          </mc:Choice>
          <mc:Fallback>
            <p:pic>
              <p:nvPicPr>
                <p:cNvPr id="40" name="Freihand 39">
                  <a:extLst>
                    <a:ext uri="{FF2B5EF4-FFF2-40B4-BE49-F238E27FC236}">
                      <a16:creationId xmlns:a16="http://schemas.microsoft.com/office/drawing/2014/main" id="{AB092617-A8A4-CD88-95C6-074F93153457}"/>
                    </a:ext>
                  </a:extLst>
                </p:cNvPr>
                <p:cNvPicPr/>
                <p:nvPr/>
              </p:nvPicPr>
              <p:blipFill>
                <a:blip r:embed="rId98"/>
                <a:stretch>
                  <a:fillRect/>
                </a:stretch>
              </p:blipFill>
              <p:spPr>
                <a:xfrm>
                  <a:off x="8194909" y="651142"/>
                  <a:ext cx="129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1" name="Freihand 40">
                  <a:extLst>
                    <a:ext uri="{FF2B5EF4-FFF2-40B4-BE49-F238E27FC236}">
                      <a16:creationId xmlns:a16="http://schemas.microsoft.com/office/drawing/2014/main" id="{F60C46F4-83FF-5978-D799-8458A2AA64B0}"/>
                    </a:ext>
                  </a:extLst>
                </p14:cNvPr>
                <p14:cNvContentPartPr/>
                <p14:nvPr/>
              </p14:nvContentPartPr>
              <p14:xfrm>
                <a:off x="8309749" y="663742"/>
                <a:ext cx="122040" cy="196200"/>
              </p14:xfrm>
            </p:contentPart>
          </mc:Choice>
          <mc:Fallback>
            <p:pic>
              <p:nvPicPr>
                <p:cNvPr id="41" name="Freihand 40">
                  <a:extLst>
                    <a:ext uri="{FF2B5EF4-FFF2-40B4-BE49-F238E27FC236}">
                      <a16:creationId xmlns:a16="http://schemas.microsoft.com/office/drawing/2014/main" id="{F60C46F4-83FF-5978-D799-8458A2AA64B0}"/>
                    </a:ext>
                  </a:extLst>
                </p:cNvPr>
                <p:cNvPicPr/>
                <p:nvPr/>
              </p:nvPicPr>
              <p:blipFill>
                <a:blip r:embed="rId100"/>
                <a:stretch>
                  <a:fillRect/>
                </a:stretch>
              </p:blipFill>
              <p:spPr>
                <a:xfrm>
                  <a:off x="8300749" y="654742"/>
                  <a:ext cx="139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2" name="Freihand 41">
                  <a:extLst>
                    <a:ext uri="{FF2B5EF4-FFF2-40B4-BE49-F238E27FC236}">
                      <a16:creationId xmlns:a16="http://schemas.microsoft.com/office/drawing/2014/main" id="{1C457877-7B17-CF32-2085-1B05A41E6026}"/>
                    </a:ext>
                  </a:extLst>
                </p14:cNvPr>
                <p14:cNvContentPartPr/>
                <p14:nvPr/>
              </p14:nvContentPartPr>
              <p14:xfrm>
                <a:off x="8491909" y="654742"/>
                <a:ext cx="500760" cy="194040"/>
              </p14:xfrm>
            </p:contentPart>
          </mc:Choice>
          <mc:Fallback>
            <p:pic>
              <p:nvPicPr>
                <p:cNvPr id="42" name="Freihand 41">
                  <a:extLst>
                    <a:ext uri="{FF2B5EF4-FFF2-40B4-BE49-F238E27FC236}">
                      <a16:creationId xmlns:a16="http://schemas.microsoft.com/office/drawing/2014/main" id="{1C457877-7B17-CF32-2085-1B05A41E6026}"/>
                    </a:ext>
                  </a:extLst>
                </p:cNvPr>
                <p:cNvPicPr/>
                <p:nvPr/>
              </p:nvPicPr>
              <p:blipFill>
                <a:blip r:embed="rId102"/>
                <a:stretch>
                  <a:fillRect/>
                </a:stretch>
              </p:blipFill>
              <p:spPr>
                <a:xfrm>
                  <a:off x="8482909" y="646102"/>
                  <a:ext cx="518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3" name="Freihand 42">
                  <a:extLst>
                    <a:ext uri="{FF2B5EF4-FFF2-40B4-BE49-F238E27FC236}">
                      <a16:creationId xmlns:a16="http://schemas.microsoft.com/office/drawing/2014/main" id="{77A64BFB-568F-BF8F-464A-A4FFE6E6838F}"/>
                    </a:ext>
                  </a:extLst>
                </p14:cNvPr>
                <p14:cNvContentPartPr/>
                <p14:nvPr/>
              </p14:nvContentPartPr>
              <p14:xfrm>
                <a:off x="8928229" y="800902"/>
                <a:ext cx="47160" cy="37440"/>
              </p14:xfrm>
            </p:contentPart>
          </mc:Choice>
          <mc:Fallback>
            <p:pic>
              <p:nvPicPr>
                <p:cNvPr id="43" name="Freihand 42">
                  <a:extLst>
                    <a:ext uri="{FF2B5EF4-FFF2-40B4-BE49-F238E27FC236}">
                      <a16:creationId xmlns:a16="http://schemas.microsoft.com/office/drawing/2014/main" id="{77A64BFB-568F-BF8F-464A-A4FFE6E6838F}"/>
                    </a:ext>
                  </a:extLst>
                </p:cNvPr>
                <p:cNvPicPr/>
                <p:nvPr/>
              </p:nvPicPr>
              <p:blipFill>
                <a:blip r:embed="rId104"/>
                <a:stretch>
                  <a:fillRect/>
                </a:stretch>
              </p:blipFill>
              <p:spPr>
                <a:xfrm>
                  <a:off x="8919229" y="791902"/>
                  <a:ext cx="64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5" name="Freihand 44">
                  <a:extLst>
                    <a:ext uri="{FF2B5EF4-FFF2-40B4-BE49-F238E27FC236}">
                      <a16:creationId xmlns:a16="http://schemas.microsoft.com/office/drawing/2014/main" id="{860ECE1D-A189-24E2-9E68-78DD20B921B2}"/>
                    </a:ext>
                  </a:extLst>
                </p14:cNvPr>
                <p14:cNvContentPartPr/>
                <p14:nvPr/>
              </p14:nvContentPartPr>
              <p14:xfrm>
                <a:off x="9023629" y="764182"/>
                <a:ext cx="291240" cy="294840"/>
              </p14:xfrm>
            </p:contentPart>
          </mc:Choice>
          <mc:Fallback>
            <p:pic>
              <p:nvPicPr>
                <p:cNvPr id="45" name="Freihand 44">
                  <a:extLst>
                    <a:ext uri="{FF2B5EF4-FFF2-40B4-BE49-F238E27FC236}">
                      <a16:creationId xmlns:a16="http://schemas.microsoft.com/office/drawing/2014/main" id="{860ECE1D-A189-24E2-9E68-78DD20B921B2}"/>
                    </a:ext>
                  </a:extLst>
                </p:cNvPr>
                <p:cNvPicPr/>
                <p:nvPr/>
              </p:nvPicPr>
              <p:blipFill>
                <a:blip r:embed="rId106"/>
                <a:stretch>
                  <a:fillRect/>
                </a:stretch>
              </p:blipFill>
              <p:spPr>
                <a:xfrm>
                  <a:off x="9014989" y="755182"/>
                  <a:ext cx="3088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6" name="Freihand 45">
                  <a:extLst>
                    <a:ext uri="{FF2B5EF4-FFF2-40B4-BE49-F238E27FC236}">
                      <a16:creationId xmlns:a16="http://schemas.microsoft.com/office/drawing/2014/main" id="{F3C77D7B-94F4-55A7-FC10-54583962F5A7}"/>
                    </a:ext>
                  </a:extLst>
                </p14:cNvPr>
                <p14:cNvContentPartPr/>
                <p14:nvPr/>
              </p14:nvContentPartPr>
              <p14:xfrm>
                <a:off x="9364549" y="638902"/>
                <a:ext cx="52920" cy="261720"/>
              </p14:xfrm>
            </p:contentPart>
          </mc:Choice>
          <mc:Fallback>
            <p:pic>
              <p:nvPicPr>
                <p:cNvPr id="46" name="Freihand 45">
                  <a:extLst>
                    <a:ext uri="{FF2B5EF4-FFF2-40B4-BE49-F238E27FC236}">
                      <a16:creationId xmlns:a16="http://schemas.microsoft.com/office/drawing/2014/main" id="{F3C77D7B-94F4-55A7-FC10-54583962F5A7}"/>
                    </a:ext>
                  </a:extLst>
                </p:cNvPr>
                <p:cNvPicPr/>
                <p:nvPr/>
              </p:nvPicPr>
              <p:blipFill>
                <a:blip r:embed="rId108"/>
                <a:stretch>
                  <a:fillRect/>
                </a:stretch>
              </p:blipFill>
              <p:spPr>
                <a:xfrm>
                  <a:off x="9355549" y="629902"/>
                  <a:ext cx="705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7" name="Freihand 46">
                  <a:extLst>
                    <a:ext uri="{FF2B5EF4-FFF2-40B4-BE49-F238E27FC236}">
                      <a16:creationId xmlns:a16="http://schemas.microsoft.com/office/drawing/2014/main" id="{7AF1D003-809C-129C-AAC5-177DB18AFCDD}"/>
                    </a:ext>
                  </a:extLst>
                </p14:cNvPr>
                <p14:cNvContentPartPr/>
                <p14:nvPr/>
              </p14:nvContentPartPr>
              <p14:xfrm>
                <a:off x="9466069" y="686422"/>
                <a:ext cx="189360" cy="192600"/>
              </p14:xfrm>
            </p:contentPart>
          </mc:Choice>
          <mc:Fallback>
            <p:pic>
              <p:nvPicPr>
                <p:cNvPr id="47" name="Freihand 46">
                  <a:extLst>
                    <a:ext uri="{FF2B5EF4-FFF2-40B4-BE49-F238E27FC236}">
                      <a16:creationId xmlns:a16="http://schemas.microsoft.com/office/drawing/2014/main" id="{7AF1D003-809C-129C-AAC5-177DB18AFCDD}"/>
                    </a:ext>
                  </a:extLst>
                </p:cNvPr>
                <p:cNvPicPr/>
                <p:nvPr/>
              </p:nvPicPr>
              <p:blipFill>
                <a:blip r:embed="rId110"/>
                <a:stretch>
                  <a:fillRect/>
                </a:stretch>
              </p:blipFill>
              <p:spPr>
                <a:xfrm>
                  <a:off x="9457069" y="677782"/>
                  <a:ext cx="2070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561B0E50-024F-4262-88C2-C03BFC3A9DD0}"/>
                    </a:ext>
                  </a:extLst>
                </p14:cNvPr>
                <p14:cNvContentPartPr/>
                <p14:nvPr/>
              </p14:nvContentPartPr>
              <p14:xfrm>
                <a:off x="161149" y="1405702"/>
                <a:ext cx="136080" cy="10080"/>
              </p14:xfrm>
            </p:contentPart>
          </mc:Choice>
          <mc:Fallback>
            <p:pic>
              <p:nvPicPr>
                <p:cNvPr id="64" name="Freihand 63">
                  <a:extLst>
                    <a:ext uri="{FF2B5EF4-FFF2-40B4-BE49-F238E27FC236}">
                      <a16:creationId xmlns:a16="http://schemas.microsoft.com/office/drawing/2014/main" id="{561B0E50-024F-4262-88C2-C03BFC3A9DD0}"/>
                    </a:ext>
                  </a:extLst>
                </p:cNvPr>
                <p:cNvPicPr/>
                <p:nvPr/>
              </p:nvPicPr>
              <p:blipFill>
                <a:blip r:embed="rId112"/>
                <a:stretch>
                  <a:fillRect/>
                </a:stretch>
              </p:blipFill>
              <p:spPr>
                <a:xfrm>
                  <a:off x="152149" y="1396702"/>
                  <a:ext cx="153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5" name="Freihand 64">
                  <a:extLst>
                    <a:ext uri="{FF2B5EF4-FFF2-40B4-BE49-F238E27FC236}">
                      <a16:creationId xmlns:a16="http://schemas.microsoft.com/office/drawing/2014/main" id="{41E17C28-CF02-3153-AEB6-9185048CFDC0}"/>
                    </a:ext>
                  </a:extLst>
                </p14:cNvPr>
                <p14:cNvContentPartPr/>
                <p14:nvPr/>
              </p14:nvContentPartPr>
              <p14:xfrm>
                <a:off x="151789" y="1339822"/>
                <a:ext cx="243000" cy="130680"/>
              </p14:xfrm>
            </p:contentPart>
          </mc:Choice>
          <mc:Fallback>
            <p:pic>
              <p:nvPicPr>
                <p:cNvPr id="65" name="Freihand 64">
                  <a:extLst>
                    <a:ext uri="{FF2B5EF4-FFF2-40B4-BE49-F238E27FC236}">
                      <a16:creationId xmlns:a16="http://schemas.microsoft.com/office/drawing/2014/main" id="{41E17C28-CF02-3153-AEB6-9185048CFDC0}"/>
                    </a:ext>
                  </a:extLst>
                </p:cNvPr>
                <p:cNvPicPr/>
                <p:nvPr/>
              </p:nvPicPr>
              <p:blipFill>
                <a:blip r:embed="rId114"/>
                <a:stretch>
                  <a:fillRect/>
                </a:stretch>
              </p:blipFill>
              <p:spPr>
                <a:xfrm>
                  <a:off x="142789" y="1331182"/>
                  <a:ext cx="260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6" name="Freihand 65">
                  <a:extLst>
                    <a:ext uri="{FF2B5EF4-FFF2-40B4-BE49-F238E27FC236}">
                      <a16:creationId xmlns:a16="http://schemas.microsoft.com/office/drawing/2014/main" id="{1264FA1B-19E3-44FB-A7DD-BDAA207718E5}"/>
                    </a:ext>
                  </a:extLst>
                </p14:cNvPr>
                <p14:cNvContentPartPr/>
                <p14:nvPr/>
              </p14:nvContentPartPr>
              <p14:xfrm>
                <a:off x="526549" y="1284022"/>
                <a:ext cx="153360" cy="160200"/>
              </p14:xfrm>
            </p:contentPart>
          </mc:Choice>
          <mc:Fallback>
            <p:pic>
              <p:nvPicPr>
                <p:cNvPr id="66" name="Freihand 65">
                  <a:extLst>
                    <a:ext uri="{FF2B5EF4-FFF2-40B4-BE49-F238E27FC236}">
                      <a16:creationId xmlns:a16="http://schemas.microsoft.com/office/drawing/2014/main" id="{1264FA1B-19E3-44FB-A7DD-BDAA207718E5}"/>
                    </a:ext>
                  </a:extLst>
                </p:cNvPr>
                <p:cNvPicPr/>
                <p:nvPr/>
              </p:nvPicPr>
              <p:blipFill>
                <a:blip r:embed="rId116"/>
                <a:stretch>
                  <a:fillRect/>
                </a:stretch>
              </p:blipFill>
              <p:spPr>
                <a:xfrm>
                  <a:off x="517909" y="1275382"/>
                  <a:ext cx="171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7" name="Freihand 66">
                  <a:extLst>
                    <a:ext uri="{FF2B5EF4-FFF2-40B4-BE49-F238E27FC236}">
                      <a16:creationId xmlns:a16="http://schemas.microsoft.com/office/drawing/2014/main" id="{D4F5F784-E54D-6500-D23C-07C3A0E6247B}"/>
                    </a:ext>
                  </a:extLst>
                </p14:cNvPr>
                <p14:cNvContentPartPr/>
                <p14:nvPr/>
              </p14:nvContentPartPr>
              <p14:xfrm>
                <a:off x="772429" y="1314262"/>
                <a:ext cx="30960" cy="117000"/>
              </p14:xfrm>
            </p:contentPart>
          </mc:Choice>
          <mc:Fallback>
            <p:pic>
              <p:nvPicPr>
                <p:cNvPr id="67" name="Freihand 66">
                  <a:extLst>
                    <a:ext uri="{FF2B5EF4-FFF2-40B4-BE49-F238E27FC236}">
                      <a16:creationId xmlns:a16="http://schemas.microsoft.com/office/drawing/2014/main" id="{D4F5F784-E54D-6500-D23C-07C3A0E6247B}"/>
                    </a:ext>
                  </a:extLst>
                </p:cNvPr>
                <p:cNvPicPr/>
                <p:nvPr/>
              </p:nvPicPr>
              <p:blipFill>
                <a:blip r:embed="rId118"/>
                <a:stretch>
                  <a:fillRect/>
                </a:stretch>
              </p:blipFill>
              <p:spPr>
                <a:xfrm>
                  <a:off x="763789" y="1305262"/>
                  <a:ext cx="48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6BDB2CBD-508B-7A63-D5EB-A724FD3DE19C}"/>
                    </a:ext>
                  </a:extLst>
                </p14:cNvPr>
                <p14:cNvContentPartPr/>
                <p14:nvPr/>
              </p14:nvContentPartPr>
              <p14:xfrm>
                <a:off x="725989" y="1280422"/>
                <a:ext cx="357120" cy="171000"/>
              </p14:xfrm>
            </p:contentPart>
          </mc:Choice>
          <mc:Fallback>
            <p:pic>
              <p:nvPicPr>
                <p:cNvPr id="68" name="Freihand 67">
                  <a:extLst>
                    <a:ext uri="{FF2B5EF4-FFF2-40B4-BE49-F238E27FC236}">
                      <a16:creationId xmlns:a16="http://schemas.microsoft.com/office/drawing/2014/main" id="{6BDB2CBD-508B-7A63-D5EB-A724FD3DE19C}"/>
                    </a:ext>
                  </a:extLst>
                </p:cNvPr>
                <p:cNvPicPr/>
                <p:nvPr/>
              </p:nvPicPr>
              <p:blipFill>
                <a:blip r:embed="rId120"/>
                <a:stretch>
                  <a:fillRect/>
                </a:stretch>
              </p:blipFill>
              <p:spPr>
                <a:xfrm>
                  <a:off x="717349" y="1271782"/>
                  <a:ext cx="374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5EF2054B-03F1-D114-C510-8A93E61F8F68}"/>
                    </a:ext>
                  </a:extLst>
                </p14:cNvPr>
                <p14:cNvContentPartPr/>
                <p14:nvPr/>
              </p14:nvContentPartPr>
              <p14:xfrm>
                <a:off x="1347709" y="1311022"/>
                <a:ext cx="325440" cy="128160"/>
              </p14:xfrm>
            </p:contentPart>
          </mc:Choice>
          <mc:Fallback>
            <p:pic>
              <p:nvPicPr>
                <p:cNvPr id="69" name="Freihand 68">
                  <a:extLst>
                    <a:ext uri="{FF2B5EF4-FFF2-40B4-BE49-F238E27FC236}">
                      <a16:creationId xmlns:a16="http://schemas.microsoft.com/office/drawing/2014/main" id="{5EF2054B-03F1-D114-C510-8A93E61F8F68}"/>
                    </a:ext>
                  </a:extLst>
                </p:cNvPr>
                <p:cNvPicPr/>
                <p:nvPr/>
              </p:nvPicPr>
              <p:blipFill>
                <a:blip r:embed="rId122"/>
                <a:stretch>
                  <a:fillRect/>
                </a:stretch>
              </p:blipFill>
              <p:spPr>
                <a:xfrm>
                  <a:off x="1339069" y="1302022"/>
                  <a:ext cx="343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0" name="Freihand 69">
                  <a:extLst>
                    <a:ext uri="{FF2B5EF4-FFF2-40B4-BE49-F238E27FC236}">
                      <a16:creationId xmlns:a16="http://schemas.microsoft.com/office/drawing/2014/main" id="{E99BC267-34C4-BD7B-4654-B8C3F020AC72}"/>
                    </a:ext>
                  </a:extLst>
                </p14:cNvPr>
                <p14:cNvContentPartPr/>
                <p14:nvPr/>
              </p14:nvContentPartPr>
              <p14:xfrm>
                <a:off x="1718869" y="1241542"/>
                <a:ext cx="105840" cy="157320"/>
              </p14:xfrm>
            </p:contentPart>
          </mc:Choice>
          <mc:Fallback>
            <p:pic>
              <p:nvPicPr>
                <p:cNvPr id="70" name="Freihand 69">
                  <a:extLst>
                    <a:ext uri="{FF2B5EF4-FFF2-40B4-BE49-F238E27FC236}">
                      <a16:creationId xmlns:a16="http://schemas.microsoft.com/office/drawing/2014/main" id="{E99BC267-34C4-BD7B-4654-B8C3F020AC72}"/>
                    </a:ext>
                  </a:extLst>
                </p:cNvPr>
                <p:cNvPicPr/>
                <p:nvPr/>
              </p:nvPicPr>
              <p:blipFill>
                <a:blip r:embed="rId124"/>
                <a:stretch>
                  <a:fillRect/>
                </a:stretch>
              </p:blipFill>
              <p:spPr>
                <a:xfrm>
                  <a:off x="1710229" y="1232542"/>
                  <a:ext cx="123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1" name="Freihand 70">
                  <a:extLst>
                    <a:ext uri="{FF2B5EF4-FFF2-40B4-BE49-F238E27FC236}">
                      <a16:creationId xmlns:a16="http://schemas.microsoft.com/office/drawing/2014/main" id="{814E8BC4-AD18-6B3D-753C-F57EFA8D1BF8}"/>
                    </a:ext>
                  </a:extLst>
                </p14:cNvPr>
                <p14:cNvContentPartPr/>
                <p14:nvPr/>
              </p14:nvContentPartPr>
              <p14:xfrm>
                <a:off x="1880149" y="1312102"/>
                <a:ext cx="24480" cy="105480"/>
              </p14:xfrm>
            </p:contentPart>
          </mc:Choice>
          <mc:Fallback>
            <p:pic>
              <p:nvPicPr>
                <p:cNvPr id="71" name="Freihand 70">
                  <a:extLst>
                    <a:ext uri="{FF2B5EF4-FFF2-40B4-BE49-F238E27FC236}">
                      <a16:creationId xmlns:a16="http://schemas.microsoft.com/office/drawing/2014/main" id="{814E8BC4-AD18-6B3D-753C-F57EFA8D1BF8}"/>
                    </a:ext>
                  </a:extLst>
                </p:cNvPr>
                <p:cNvPicPr/>
                <p:nvPr/>
              </p:nvPicPr>
              <p:blipFill>
                <a:blip r:embed="rId126"/>
                <a:stretch>
                  <a:fillRect/>
                </a:stretch>
              </p:blipFill>
              <p:spPr>
                <a:xfrm>
                  <a:off x="1871509" y="1303462"/>
                  <a:ext cx="42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A8E3B578-FBA6-D6AC-169F-BDD10920E255}"/>
                    </a:ext>
                  </a:extLst>
                </p14:cNvPr>
                <p14:cNvContentPartPr/>
                <p14:nvPr/>
              </p14:nvContentPartPr>
              <p14:xfrm>
                <a:off x="1723549" y="1308502"/>
                <a:ext cx="198360" cy="259560"/>
              </p14:xfrm>
            </p:contentPart>
          </mc:Choice>
          <mc:Fallback>
            <p:pic>
              <p:nvPicPr>
                <p:cNvPr id="74" name="Freihand 73">
                  <a:extLst>
                    <a:ext uri="{FF2B5EF4-FFF2-40B4-BE49-F238E27FC236}">
                      <a16:creationId xmlns:a16="http://schemas.microsoft.com/office/drawing/2014/main" id="{A8E3B578-FBA6-D6AC-169F-BDD10920E255}"/>
                    </a:ext>
                  </a:extLst>
                </p:cNvPr>
                <p:cNvPicPr/>
                <p:nvPr/>
              </p:nvPicPr>
              <p:blipFill>
                <a:blip r:embed="rId128"/>
                <a:stretch>
                  <a:fillRect/>
                </a:stretch>
              </p:blipFill>
              <p:spPr>
                <a:xfrm>
                  <a:off x="1714549" y="1299502"/>
                  <a:ext cx="2160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7BE27AA9-8AD7-94F1-AE59-C57EDC5327AB}"/>
                    </a:ext>
                  </a:extLst>
                </p14:cNvPr>
                <p14:cNvContentPartPr/>
                <p14:nvPr/>
              </p14:nvContentPartPr>
              <p14:xfrm>
                <a:off x="1952869" y="1184662"/>
                <a:ext cx="4320" cy="16920"/>
              </p14:xfrm>
            </p:contentPart>
          </mc:Choice>
          <mc:Fallback>
            <p:pic>
              <p:nvPicPr>
                <p:cNvPr id="75" name="Freihand 74">
                  <a:extLst>
                    <a:ext uri="{FF2B5EF4-FFF2-40B4-BE49-F238E27FC236}">
                      <a16:creationId xmlns:a16="http://schemas.microsoft.com/office/drawing/2014/main" id="{7BE27AA9-8AD7-94F1-AE59-C57EDC5327AB}"/>
                    </a:ext>
                  </a:extLst>
                </p:cNvPr>
                <p:cNvPicPr/>
                <p:nvPr/>
              </p:nvPicPr>
              <p:blipFill>
                <a:blip r:embed="rId130"/>
                <a:stretch>
                  <a:fillRect/>
                </a:stretch>
              </p:blipFill>
              <p:spPr>
                <a:xfrm>
                  <a:off x="1944229" y="1176022"/>
                  <a:ext cx="21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7127688A-DED5-41C0-D464-F640FEA985E3}"/>
                    </a:ext>
                  </a:extLst>
                </p14:cNvPr>
                <p14:cNvContentPartPr/>
                <p14:nvPr/>
              </p14:nvContentPartPr>
              <p14:xfrm>
                <a:off x="1970509" y="1188982"/>
                <a:ext cx="108360" cy="211680"/>
              </p14:xfrm>
            </p:contentPart>
          </mc:Choice>
          <mc:Fallback>
            <p:pic>
              <p:nvPicPr>
                <p:cNvPr id="76" name="Freihand 75">
                  <a:extLst>
                    <a:ext uri="{FF2B5EF4-FFF2-40B4-BE49-F238E27FC236}">
                      <a16:creationId xmlns:a16="http://schemas.microsoft.com/office/drawing/2014/main" id="{7127688A-DED5-41C0-D464-F640FEA985E3}"/>
                    </a:ext>
                  </a:extLst>
                </p:cNvPr>
                <p:cNvPicPr/>
                <p:nvPr/>
              </p:nvPicPr>
              <p:blipFill>
                <a:blip r:embed="rId132"/>
                <a:stretch>
                  <a:fillRect/>
                </a:stretch>
              </p:blipFill>
              <p:spPr>
                <a:xfrm>
                  <a:off x="1961509" y="1179982"/>
                  <a:ext cx="126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9575AB44-2DC5-15DA-D564-350C675D15EF}"/>
                    </a:ext>
                  </a:extLst>
                </p14:cNvPr>
                <p14:cNvContentPartPr/>
                <p14:nvPr/>
              </p14:nvContentPartPr>
              <p14:xfrm>
                <a:off x="2105149" y="1178902"/>
                <a:ext cx="113400" cy="234000"/>
              </p14:xfrm>
            </p:contentPart>
          </mc:Choice>
          <mc:Fallback>
            <p:pic>
              <p:nvPicPr>
                <p:cNvPr id="77" name="Freihand 76">
                  <a:extLst>
                    <a:ext uri="{FF2B5EF4-FFF2-40B4-BE49-F238E27FC236}">
                      <a16:creationId xmlns:a16="http://schemas.microsoft.com/office/drawing/2014/main" id="{9575AB44-2DC5-15DA-D564-350C675D15EF}"/>
                    </a:ext>
                  </a:extLst>
                </p:cNvPr>
                <p:cNvPicPr/>
                <p:nvPr/>
              </p:nvPicPr>
              <p:blipFill>
                <a:blip r:embed="rId134"/>
                <a:stretch>
                  <a:fillRect/>
                </a:stretch>
              </p:blipFill>
              <p:spPr>
                <a:xfrm>
                  <a:off x="2096509" y="1170262"/>
                  <a:ext cx="1310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FEAA456A-B2D3-A113-E1CE-0F30CEB5E79F}"/>
                    </a:ext>
                  </a:extLst>
                </p14:cNvPr>
                <p14:cNvContentPartPr/>
                <p14:nvPr/>
              </p14:nvContentPartPr>
              <p14:xfrm>
                <a:off x="2441389" y="1187182"/>
                <a:ext cx="148680" cy="171720"/>
              </p14:xfrm>
            </p:contentPart>
          </mc:Choice>
          <mc:Fallback>
            <p:pic>
              <p:nvPicPr>
                <p:cNvPr id="79" name="Freihand 78">
                  <a:extLst>
                    <a:ext uri="{FF2B5EF4-FFF2-40B4-BE49-F238E27FC236}">
                      <a16:creationId xmlns:a16="http://schemas.microsoft.com/office/drawing/2014/main" id="{FEAA456A-B2D3-A113-E1CE-0F30CEB5E79F}"/>
                    </a:ext>
                  </a:extLst>
                </p:cNvPr>
                <p:cNvPicPr/>
                <p:nvPr/>
              </p:nvPicPr>
              <p:blipFill>
                <a:blip r:embed="rId136"/>
                <a:stretch>
                  <a:fillRect/>
                </a:stretch>
              </p:blipFill>
              <p:spPr>
                <a:xfrm>
                  <a:off x="2432389" y="1178542"/>
                  <a:ext cx="166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AF8B90F8-61AF-37BD-9814-23C15EC48A26}"/>
                    </a:ext>
                  </a:extLst>
                </p14:cNvPr>
                <p14:cNvContentPartPr/>
                <p14:nvPr/>
              </p14:nvContentPartPr>
              <p14:xfrm>
                <a:off x="2504749" y="1250182"/>
                <a:ext cx="316080" cy="109440"/>
              </p14:xfrm>
            </p:contentPart>
          </mc:Choice>
          <mc:Fallback>
            <p:pic>
              <p:nvPicPr>
                <p:cNvPr id="80" name="Freihand 79">
                  <a:extLst>
                    <a:ext uri="{FF2B5EF4-FFF2-40B4-BE49-F238E27FC236}">
                      <a16:creationId xmlns:a16="http://schemas.microsoft.com/office/drawing/2014/main" id="{AF8B90F8-61AF-37BD-9814-23C15EC48A26}"/>
                    </a:ext>
                  </a:extLst>
                </p:cNvPr>
                <p:cNvPicPr/>
                <p:nvPr/>
              </p:nvPicPr>
              <p:blipFill>
                <a:blip r:embed="rId138"/>
                <a:stretch>
                  <a:fillRect/>
                </a:stretch>
              </p:blipFill>
              <p:spPr>
                <a:xfrm>
                  <a:off x="2495749" y="1241542"/>
                  <a:ext cx="333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7E138343-1FF8-E065-D1A7-ABDA3EF621E1}"/>
                    </a:ext>
                  </a:extLst>
                </p14:cNvPr>
                <p14:cNvContentPartPr/>
                <p14:nvPr/>
              </p14:nvContentPartPr>
              <p14:xfrm>
                <a:off x="2825509" y="1186462"/>
                <a:ext cx="252360" cy="132840"/>
              </p14:xfrm>
            </p:contentPart>
          </mc:Choice>
          <mc:Fallback>
            <p:pic>
              <p:nvPicPr>
                <p:cNvPr id="81" name="Freihand 80">
                  <a:extLst>
                    <a:ext uri="{FF2B5EF4-FFF2-40B4-BE49-F238E27FC236}">
                      <a16:creationId xmlns:a16="http://schemas.microsoft.com/office/drawing/2014/main" id="{7E138343-1FF8-E065-D1A7-ABDA3EF621E1}"/>
                    </a:ext>
                  </a:extLst>
                </p:cNvPr>
                <p:cNvPicPr/>
                <p:nvPr/>
              </p:nvPicPr>
              <p:blipFill>
                <a:blip r:embed="rId140"/>
                <a:stretch>
                  <a:fillRect/>
                </a:stretch>
              </p:blipFill>
              <p:spPr>
                <a:xfrm>
                  <a:off x="2816509" y="1177462"/>
                  <a:ext cx="270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38FBC443-7932-F506-7E54-75CEF77E155E}"/>
                    </a:ext>
                  </a:extLst>
                </p14:cNvPr>
                <p14:cNvContentPartPr/>
                <p14:nvPr/>
              </p14:nvContentPartPr>
              <p14:xfrm>
                <a:off x="3051229" y="1131022"/>
                <a:ext cx="70560" cy="182160"/>
              </p14:xfrm>
            </p:contentPart>
          </mc:Choice>
          <mc:Fallback>
            <p:pic>
              <p:nvPicPr>
                <p:cNvPr id="82" name="Freihand 81">
                  <a:extLst>
                    <a:ext uri="{FF2B5EF4-FFF2-40B4-BE49-F238E27FC236}">
                      <a16:creationId xmlns:a16="http://schemas.microsoft.com/office/drawing/2014/main" id="{38FBC443-7932-F506-7E54-75CEF77E155E}"/>
                    </a:ext>
                  </a:extLst>
                </p:cNvPr>
                <p:cNvPicPr/>
                <p:nvPr/>
              </p:nvPicPr>
              <p:blipFill>
                <a:blip r:embed="rId142"/>
                <a:stretch>
                  <a:fillRect/>
                </a:stretch>
              </p:blipFill>
              <p:spPr>
                <a:xfrm>
                  <a:off x="3042589" y="1122382"/>
                  <a:ext cx="88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7E572257-B7A3-6B8B-574A-5EFD6D1023CD}"/>
                    </a:ext>
                  </a:extLst>
                </p14:cNvPr>
                <p14:cNvContentPartPr/>
                <p14:nvPr/>
              </p14:nvContentPartPr>
              <p14:xfrm>
                <a:off x="3012349" y="1111582"/>
                <a:ext cx="18360" cy="12600"/>
              </p14:xfrm>
            </p:contentPart>
          </mc:Choice>
          <mc:Fallback>
            <p:pic>
              <p:nvPicPr>
                <p:cNvPr id="83" name="Freihand 82">
                  <a:extLst>
                    <a:ext uri="{FF2B5EF4-FFF2-40B4-BE49-F238E27FC236}">
                      <a16:creationId xmlns:a16="http://schemas.microsoft.com/office/drawing/2014/main" id="{7E572257-B7A3-6B8B-574A-5EFD6D1023CD}"/>
                    </a:ext>
                  </a:extLst>
                </p:cNvPr>
                <p:cNvPicPr/>
                <p:nvPr/>
              </p:nvPicPr>
              <p:blipFill>
                <a:blip r:embed="rId144"/>
                <a:stretch>
                  <a:fillRect/>
                </a:stretch>
              </p:blipFill>
              <p:spPr>
                <a:xfrm>
                  <a:off x="3003349" y="1102582"/>
                  <a:ext cx="36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E2D9CC93-2460-CEEF-E89C-9F64453A1E5F}"/>
                    </a:ext>
                  </a:extLst>
                </p14:cNvPr>
                <p14:cNvContentPartPr/>
                <p14:nvPr/>
              </p14:nvContentPartPr>
              <p14:xfrm>
                <a:off x="3207829" y="1208062"/>
                <a:ext cx="107280" cy="123120"/>
              </p14:xfrm>
            </p:contentPart>
          </mc:Choice>
          <mc:Fallback>
            <p:pic>
              <p:nvPicPr>
                <p:cNvPr id="84" name="Freihand 83">
                  <a:extLst>
                    <a:ext uri="{FF2B5EF4-FFF2-40B4-BE49-F238E27FC236}">
                      <a16:creationId xmlns:a16="http://schemas.microsoft.com/office/drawing/2014/main" id="{E2D9CC93-2460-CEEF-E89C-9F64453A1E5F}"/>
                    </a:ext>
                  </a:extLst>
                </p:cNvPr>
                <p:cNvPicPr/>
                <p:nvPr/>
              </p:nvPicPr>
              <p:blipFill>
                <a:blip r:embed="rId146"/>
                <a:stretch>
                  <a:fillRect/>
                </a:stretch>
              </p:blipFill>
              <p:spPr>
                <a:xfrm>
                  <a:off x="3199189" y="1199062"/>
                  <a:ext cx="124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B3FFA03C-02BF-C6FB-70E8-4B2F775C37FE}"/>
                    </a:ext>
                  </a:extLst>
                </p14:cNvPr>
                <p14:cNvContentPartPr/>
                <p14:nvPr/>
              </p14:nvContentPartPr>
              <p14:xfrm>
                <a:off x="3598069" y="1202302"/>
                <a:ext cx="202680" cy="75240"/>
              </p14:xfrm>
            </p:contentPart>
          </mc:Choice>
          <mc:Fallback>
            <p:pic>
              <p:nvPicPr>
                <p:cNvPr id="85" name="Freihand 84">
                  <a:extLst>
                    <a:ext uri="{FF2B5EF4-FFF2-40B4-BE49-F238E27FC236}">
                      <a16:creationId xmlns:a16="http://schemas.microsoft.com/office/drawing/2014/main" id="{B3FFA03C-02BF-C6FB-70E8-4B2F775C37FE}"/>
                    </a:ext>
                  </a:extLst>
                </p:cNvPr>
                <p:cNvPicPr/>
                <p:nvPr/>
              </p:nvPicPr>
              <p:blipFill>
                <a:blip r:embed="rId148"/>
                <a:stretch>
                  <a:fillRect/>
                </a:stretch>
              </p:blipFill>
              <p:spPr>
                <a:xfrm>
                  <a:off x="3589429" y="1193302"/>
                  <a:ext cx="220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C879B96C-B616-A2F3-49EA-AAEF2E4069C0}"/>
                    </a:ext>
                  </a:extLst>
                </p14:cNvPr>
                <p14:cNvContentPartPr/>
                <p14:nvPr/>
              </p14:nvContentPartPr>
              <p14:xfrm>
                <a:off x="3729109" y="1152262"/>
                <a:ext cx="12600" cy="6480"/>
              </p14:xfrm>
            </p:contentPart>
          </mc:Choice>
          <mc:Fallback>
            <p:pic>
              <p:nvPicPr>
                <p:cNvPr id="86" name="Freihand 85">
                  <a:extLst>
                    <a:ext uri="{FF2B5EF4-FFF2-40B4-BE49-F238E27FC236}">
                      <a16:creationId xmlns:a16="http://schemas.microsoft.com/office/drawing/2014/main" id="{C879B96C-B616-A2F3-49EA-AAEF2E4069C0}"/>
                    </a:ext>
                  </a:extLst>
                </p:cNvPr>
                <p:cNvPicPr/>
                <p:nvPr/>
              </p:nvPicPr>
              <p:blipFill>
                <a:blip r:embed="rId150"/>
                <a:stretch>
                  <a:fillRect/>
                </a:stretch>
              </p:blipFill>
              <p:spPr>
                <a:xfrm>
                  <a:off x="3720109" y="1143262"/>
                  <a:ext cx="30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14DCFA4B-7015-2A28-FA2B-CEBDAF130BF2}"/>
                    </a:ext>
                  </a:extLst>
                </p14:cNvPr>
                <p14:cNvContentPartPr/>
                <p14:nvPr/>
              </p14:nvContentPartPr>
              <p14:xfrm>
                <a:off x="4095949" y="1182862"/>
                <a:ext cx="133920" cy="169560"/>
              </p14:xfrm>
            </p:contentPart>
          </mc:Choice>
          <mc:Fallback>
            <p:pic>
              <p:nvPicPr>
                <p:cNvPr id="87" name="Freihand 86">
                  <a:extLst>
                    <a:ext uri="{FF2B5EF4-FFF2-40B4-BE49-F238E27FC236}">
                      <a16:creationId xmlns:a16="http://schemas.microsoft.com/office/drawing/2014/main" id="{14DCFA4B-7015-2A28-FA2B-CEBDAF130BF2}"/>
                    </a:ext>
                  </a:extLst>
                </p:cNvPr>
                <p:cNvPicPr/>
                <p:nvPr/>
              </p:nvPicPr>
              <p:blipFill>
                <a:blip r:embed="rId152"/>
                <a:stretch>
                  <a:fillRect/>
                </a:stretch>
              </p:blipFill>
              <p:spPr>
                <a:xfrm>
                  <a:off x="4087309" y="1174222"/>
                  <a:ext cx="1515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9E790162-FA89-DA9F-CDE2-409A05A2F4A0}"/>
                    </a:ext>
                  </a:extLst>
                </p14:cNvPr>
                <p14:cNvContentPartPr/>
                <p14:nvPr/>
              </p14:nvContentPartPr>
              <p14:xfrm>
                <a:off x="4294669" y="1233622"/>
                <a:ext cx="101520" cy="89280"/>
              </p14:xfrm>
            </p:contentPart>
          </mc:Choice>
          <mc:Fallback>
            <p:pic>
              <p:nvPicPr>
                <p:cNvPr id="88" name="Freihand 87">
                  <a:extLst>
                    <a:ext uri="{FF2B5EF4-FFF2-40B4-BE49-F238E27FC236}">
                      <a16:creationId xmlns:a16="http://schemas.microsoft.com/office/drawing/2014/main" id="{9E790162-FA89-DA9F-CDE2-409A05A2F4A0}"/>
                    </a:ext>
                  </a:extLst>
                </p:cNvPr>
                <p:cNvPicPr/>
                <p:nvPr/>
              </p:nvPicPr>
              <p:blipFill>
                <a:blip r:embed="rId154"/>
                <a:stretch>
                  <a:fillRect/>
                </a:stretch>
              </p:blipFill>
              <p:spPr>
                <a:xfrm>
                  <a:off x="4285669" y="1224982"/>
                  <a:ext cx="119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B6684BD7-2F45-E731-10ED-72A86755C355}"/>
                    </a:ext>
                  </a:extLst>
                </p14:cNvPr>
                <p14:cNvContentPartPr/>
                <p14:nvPr/>
              </p14:nvContentPartPr>
              <p14:xfrm>
                <a:off x="4451269" y="1146502"/>
                <a:ext cx="122760" cy="180360"/>
              </p14:xfrm>
            </p:contentPart>
          </mc:Choice>
          <mc:Fallback>
            <p:pic>
              <p:nvPicPr>
                <p:cNvPr id="89" name="Freihand 88">
                  <a:extLst>
                    <a:ext uri="{FF2B5EF4-FFF2-40B4-BE49-F238E27FC236}">
                      <a16:creationId xmlns:a16="http://schemas.microsoft.com/office/drawing/2014/main" id="{B6684BD7-2F45-E731-10ED-72A86755C355}"/>
                    </a:ext>
                  </a:extLst>
                </p:cNvPr>
                <p:cNvPicPr/>
                <p:nvPr/>
              </p:nvPicPr>
              <p:blipFill>
                <a:blip r:embed="rId156"/>
                <a:stretch>
                  <a:fillRect/>
                </a:stretch>
              </p:blipFill>
              <p:spPr>
                <a:xfrm>
                  <a:off x="4442629" y="1137862"/>
                  <a:ext cx="1404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EC4B4F7C-410F-4243-C309-E6EEB4166341}"/>
                    </a:ext>
                  </a:extLst>
                </p14:cNvPr>
                <p14:cNvContentPartPr/>
                <p14:nvPr/>
              </p14:nvContentPartPr>
              <p14:xfrm>
                <a:off x="4402309" y="1134622"/>
                <a:ext cx="366120" cy="178920"/>
              </p14:xfrm>
            </p:contentPart>
          </mc:Choice>
          <mc:Fallback>
            <p:pic>
              <p:nvPicPr>
                <p:cNvPr id="90" name="Freihand 89">
                  <a:extLst>
                    <a:ext uri="{FF2B5EF4-FFF2-40B4-BE49-F238E27FC236}">
                      <a16:creationId xmlns:a16="http://schemas.microsoft.com/office/drawing/2014/main" id="{EC4B4F7C-410F-4243-C309-E6EEB4166341}"/>
                    </a:ext>
                  </a:extLst>
                </p:cNvPr>
                <p:cNvPicPr/>
                <p:nvPr/>
              </p:nvPicPr>
              <p:blipFill>
                <a:blip r:embed="rId158"/>
                <a:stretch>
                  <a:fillRect/>
                </a:stretch>
              </p:blipFill>
              <p:spPr>
                <a:xfrm>
                  <a:off x="4393669" y="1125982"/>
                  <a:ext cx="383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60ACB4A5-6335-AC41-84DA-BD3372F0738F}"/>
                    </a:ext>
                  </a:extLst>
                </p14:cNvPr>
                <p14:cNvContentPartPr/>
                <p14:nvPr/>
              </p14:nvContentPartPr>
              <p14:xfrm>
                <a:off x="5030509" y="1132822"/>
                <a:ext cx="129240" cy="228600"/>
              </p14:xfrm>
            </p:contentPart>
          </mc:Choice>
          <mc:Fallback>
            <p:pic>
              <p:nvPicPr>
                <p:cNvPr id="94" name="Freihand 93">
                  <a:extLst>
                    <a:ext uri="{FF2B5EF4-FFF2-40B4-BE49-F238E27FC236}">
                      <a16:creationId xmlns:a16="http://schemas.microsoft.com/office/drawing/2014/main" id="{60ACB4A5-6335-AC41-84DA-BD3372F0738F}"/>
                    </a:ext>
                  </a:extLst>
                </p:cNvPr>
                <p:cNvPicPr/>
                <p:nvPr/>
              </p:nvPicPr>
              <p:blipFill>
                <a:blip r:embed="rId160"/>
                <a:stretch>
                  <a:fillRect/>
                </a:stretch>
              </p:blipFill>
              <p:spPr>
                <a:xfrm>
                  <a:off x="5021869" y="1124182"/>
                  <a:ext cx="1468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058A3829-13F8-20F6-5A17-E36CEA22E3E9}"/>
                    </a:ext>
                  </a:extLst>
                </p14:cNvPr>
                <p14:cNvContentPartPr/>
                <p14:nvPr/>
              </p14:nvContentPartPr>
              <p14:xfrm>
                <a:off x="5270989" y="1177102"/>
                <a:ext cx="355680" cy="127440"/>
              </p14:xfrm>
            </p:contentPart>
          </mc:Choice>
          <mc:Fallback>
            <p:pic>
              <p:nvPicPr>
                <p:cNvPr id="95" name="Freihand 94">
                  <a:extLst>
                    <a:ext uri="{FF2B5EF4-FFF2-40B4-BE49-F238E27FC236}">
                      <a16:creationId xmlns:a16="http://schemas.microsoft.com/office/drawing/2014/main" id="{058A3829-13F8-20F6-5A17-E36CEA22E3E9}"/>
                    </a:ext>
                  </a:extLst>
                </p:cNvPr>
                <p:cNvPicPr/>
                <p:nvPr/>
              </p:nvPicPr>
              <p:blipFill>
                <a:blip r:embed="rId162"/>
                <a:stretch>
                  <a:fillRect/>
                </a:stretch>
              </p:blipFill>
              <p:spPr>
                <a:xfrm>
                  <a:off x="5261989" y="1168102"/>
                  <a:ext cx="373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27F2F1DC-FE8C-CCFC-65AE-D25EF7B91D0A}"/>
                    </a:ext>
                  </a:extLst>
                </p14:cNvPr>
                <p14:cNvContentPartPr/>
                <p14:nvPr/>
              </p14:nvContentPartPr>
              <p14:xfrm>
                <a:off x="5617309" y="1136062"/>
                <a:ext cx="204480" cy="175680"/>
              </p14:xfrm>
            </p:contentPart>
          </mc:Choice>
          <mc:Fallback>
            <p:pic>
              <p:nvPicPr>
                <p:cNvPr id="96" name="Freihand 95">
                  <a:extLst>
                    <a:ext uri="{FF2B5EF4-FFF2-40B4-BE49-F238E27FC236}">
                      <a16:creationId xmlns:a16="http://schemas.microsoft.com/office/drawing/2014/main" id="{27F2F1DC-FE8C-CCFC-65AE-D25EF7B91D0A}"/>
                    </a:ext>
                  </a:extLst>
                </p:cNvPr>
                <p:cNvPicPr/>
                <p:nvPr/>
              </p:nvPicPr>
              <p:blipFill>
                <a:blip r:embed="rId164"/>
                <a:stretch>
                  <a:fillRect/>
                </a:stretch>
              </p:blipFill>
              <p:spPr>
                <a:xfrm>
                  <a:off x="5608309" y="1127422"/>
                  <a:ext cx="222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DA1F508D-5AB1-D427-A587-7DBF7789761A}"/>
                    </a:ext>
                  </a:extLst>
                </p14:cNvPr>
                <p14:cNvContentPartPr/>
                <p14:nvPr/>
              </p14:nvContentPartPr>
              <p14:xfrm>
                <a:off x="5845189" y="1107622"/>
                <a:ext cx="160560" cy="154800"/>
              </p14:xfrm>
            </p:contentPart>
          </mc:Choice>
          <mc:Fallback>
            <p:pic>
              <p:nvPicPr>
                <p:cNvPr id="97" name="Freihand 96">
                  <a:extLst>
                    <a:ext uri="{FF2B5EF4-FFF2-40B4-BE49-F238E27FC236}">
                      <a16:creationId xmlns:a16="http://schemas.microsoft.com/office/drawing/2014/main" id="{DA1F508D-5AB1-D427-A587-7DBF7789761A}"/>
                    </a:ext>
                  </a:extLst>
                </p:cNvPr>
                <p:cNvPicPr/>
                <p:nvPr/>
              </p:nvPicPr>
              <p:blipFill>
                <a:blip r:embed="rId166"/>
                <a:stretch>
                  <a:fillRect/>
                </a:stretch>
              </p:blipFill>
              <p:spPr>
                <a:xfrm>
                  <a:off x="5836189" y="1098622"/>
                  <a:ext cx="178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B8F875AA-0AEE-4900-C78C-8D5DB111CA26}"/>
                    </a:ext>
                  </a:extLst>
                </p14:cNvPr>
                <p14:cNvContentPartPr/>
                <p14:nvPr/>
              </p14:nvContentPartPr>
              <p14:xfrm>
                <a:off x="6075229" y="1137142"/>
                <a:ext cx="13680" cy="157320"/>
              </p14:xfrm>
            </p:contentPart>
          </mc:Choice>
          <mc:Fallback>
            <p:pic>
              <p:nvPicPr>
                <p:cNvPr id="98" name="Freihand 97">
                  <a:extLst>
                    <a:ext uri="{FF2B5EF4-FFF2-40B4-BE49-F238E27FC236}">
                      <a16:creationId xmlns:a16="http://schemas.microsoft.com/office/drawing/2014/main" id="{B8F875AA-0AEE-4900-C78C-8D5DB111CA26}"/>
                    </a:ext>
                  </a:extLst>
                </p:cNvPr>
                <p:cNvPicPr/>
                <p:nvPr/>
              </p:nvPicPr>
              <p:blipFill>
                <a:blip r:embed="rId168"/>
                <a:stretch>
                  <a:fillRect/>
                </a:stretch>
              </p:blipFill>
              <p:spPr>
                <a:xfrm>
                  <a:off x="6066229" y="1128502"/>
                  <a:ext cx="313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0CFFFF70-1290-E37B-B608-4B76212DAD5A}"/>
                    </a:ext>
                  </a:extLst>
                </p14:cNvPr>
                <p14:cNvContentPartPr/>
                <p14:nvPr/>
              </p14:nvContentPartPr>
              <p14:xfrm>
                <a:off x="5983429" y="1132822"/>
                <a:ext cx="555840" cy="162360"/>
              </p14:xfrm>
            </p:contentPart>
          </mc:Choice>
          <mc:Fallback>
            <p:pic>
              <p:nvPicPr>
                <p:cNvPr id="99" name="Freihand 98">
                  <a:extLst>
                    <a:ext uri="{FF2B5EF4-FFF2-40B4-BE49-F238E27FC236}">
                      <a16:creationId xmlns:a16="http://schemas.microsoft.com/office/drawing/2014/main" id="{0CFFFF70-1290-E37B-B608-4B76212DAD5A}"/>
                    </a:ext>
                  </a:extLst>
                </p:cNvPr>
                <p:cNvPicPr/>
                <p:nvPr/>
              </p:nvPicPr>
              <p:blipFill>
                <a:blip r:embed="rId170"/>
                <a:stretch>
                  <a:fillRect/>
                </a:stretch>
              </p:blipFill>
              <p:spPr>
                <a:xfrm>
                  <a:off x="5974429" y="1123822"/>
                  <a:ext cx="5734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DCFB0DAC-5898-483B-7580-61DDDE57F626}"/>
                    </a:ext>
                  </a:extLst>
                </p14:cNvPr>
                <p14:cNvContentPartPr/>
                <p14:nvPr/>
              </p14:nvContentPartPr>
              <p14:xfrm>
                <a:off x="6268189" y="1180702"/>
                <a:ext cx="253080" cy="41040"/>
              </p14:xfrm>
            </p:contentPart>
          </mc:Choice>
          <mc:Fallback>
            <p:pic>
              <p:nvPicPr>
                <p:cNvPr id="100" name="Freihand 99">
                  <a:extLst>
                    <a:ext uri="{FF2B5EF4-FFF2-40B4-BE49-F238E27FC236}">
                      <a16:creationId xmlns:a16="http://schemas.microsoft.com/office/drawing/2014/main" id="{DCFB0DAC-5898-483B-7580-61DDDE57F626}"/>
                    </a:ext>
                  </a:extLst>
                </p:cNvPr>
                <p:cNvPicPr/>
                <p:nvPr/>
              </p:nvPicPr>
              <p:blipFill>
                <a:blip r:embed="rId172"/>
                <a:stretch>
                  <a:fillRect/>
                </a:stretch>
              </p:blipFill>
              <p:spPr>
                <a:xfrm>
                  <a:off x="6259549" y="1171702"/>
                  <a:ext cx="270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CA830725-2DF0-772C-3FB9-BAE5483FFC3F}"/>
                    </a:ext>
                  </a:extLst>
                </p14:cNvPr>
                <p14:cNvContentPartPr/>
                <p14:nvPr/>
              </p14:nvContentPartPr>
              <p14:xfrm>
                <a:off x="135589" y="1793422"/>
                <a:ext cx="138600" cy="12600"/>
              </p14:xfrm>
            </p:contentPart>
          </mc:Choice>
          <mc:Fallback>
            <p:pic>
              <p:nvPicPr>
                <p:cNvPr id="102" name="Freihand 101">
                  <a:extLst>
                    <a:ext uri="{FF2B5EF4-FFF2-40B4-BE49-F238E27FC236}">
                      <a16:creationId xmlns:a16="http://schemas.microsoft.com/office/drawing/2014/main" id="{CA830725-2DF0-772C-3FB9-BAE5483FFC3F}"/>
                    </a:ext>
                  </a:extLst>
                </p:cNvPr>
                <p:cNvPicPr/>
                <p:nvPr/>
              </p:nvPicPr>
              <p:blipFill>
                <a:blip r:embed="rId174"/>
                <a:stretch>
                  <a:fillRect/>
                </a:stretch>
              </p:blipFill>
              <p:spPr>
                <a:xfrm>
                  <a:off x="126949" y="1784782"/>
                  <a:ext cx="156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0B1477DE-C0C3-6743-BB16-3A2C0F7ED51C}"/>
                    </a:ext>
                  </a:extLst>
                </p14:cNvPr>
                <p14:cNvContentPartPr/>
                <p14:nvPr/>
              </p14:nvContentPartPr>
              <p14:xfrm>
                <a:off x="130189" y="1716382"/>
                <a:ext cx="294120" cy="185400"/>
              </p14:xfrm>
            </p:contentPart>
          </mc:Choice>
          <mc:Fallback>
            <p:pic>
              <p:nvPicPr>
                <p:cNvPr id="103" name="Freihand 102">
                  <a:extLst>
                    <a:ext uri="{FF2B5EF4-FFF2-40B4-BE49-F238E27FC236}">
                      <a16:creationId xmlns:a16="http://schemas.microsoft.com/office/drawing/2014/main" id="{0B1477DE-C0C3-6743-BB16-3A2C0F7ED51C}"/>
                    </a:ext>
                  </a:extLst>
                </p:cNvPr>
                <p:cNvPicPr/>
                <p:nvPr/>
              </p:nvPicPr>
              <p:blipFill>
                <a:blip r:embed="rId176"/>
                <a:stretch>
                  <a:fillRect/>
                </a:stretch>
              </p:blipFill>
              <p:spPr>
                <a:xfrm>
                  <a:off x="121189" y="1707382"/>
                  <a:ext cx="311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28CB68C9-101A-ADBA-CB69-089F3A9299CC}"/>
                    </a:ext>
                  </a:extLst>
                </p14:cNvPr>
                <p14:cNvContentPartPr/>
                <p14:nvPr/>
              </p14:nvContentPartPr>
              <p14:xfrm>
                <a:off x="605029" y="1686862"/>
                <a:ext cx="108720" cy="201960"/>
              </p14:xfrm>
            </p:contentPart>
          </mc:Choice>
          <mc:Fallback>
            <p:pic>
              <p:nvPicPr>
                <p:cNvPr id="104" name="Freihand 103">
                  <a:extLst>
                    <a:ext uri="{FF2B5EF4-FFF2-40B4-BE49-F238E27FC236}">
                      <a16:creationId xmlns:a16="http://schemas.microsoft.com/office/drawing/2014/main" id="{28CB68C9-101A-ADBA-CB69-089F3A9299CC}"/>
                    </a:ext>
                  </a:extLst>
                </p:cNvPr>
                <p:cNvPicPr/>
                <p:nvPr/>
              </p:nvPicPr>
              <p:blipFill>
                <a:blip r:embed="rId178"/>
                <a:stretch>
                  <a:fillRect/>
                </a:stretch>
              </p:blipFill>
              <p:spPr>
                <a:xfrm>
                  <a:off x="596389" y="1678222"/>
                  <a:ext cx="1263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3D05CF74-2C6A-2D81-E5C0-2F60550F66F6}"/>
                    </a:ext>
                  </a:extLst>
                </p14:cNvPr>
                <p14:cNvContentPartPr/>
                <p14:nvPr/>
              </p14:nvContentPartPr>
              <p14:xfrm>
                <a:off x="791509" y="1735462"/>
                <a:ext cx="93240" cy="104760"/>
              </p14:xfrm>
            </p:contentPart>
          </mc:Choice>
          <mc:Fallback>
            <p:pic>
              <p:nvPicPr>
                <p:cNvPr id="105" name="Freihand 104">
                  <a:extLst>
                    <a:ext uri="{FF2B5EF4-FFF2-40B4-BE49-F238E27FC236}">
                      <a16:creationId xmlns:a16="http://schemas.microsoft.com/office/drawing/2014/main" id="{3D05CF74-2C6A-2D81-E5C0-2F60550F66F6}"/>
                    </a:ext>
                  </a:extLst>
                </p:cNvPr>
                <p:cNvPicPr/>
                <p:nvPr/>
              </p:nvPicPr>
              <p:blipFill>
                <a:blip r:embed="rId180"/>
                <a:stretch>
                  <a:fillRect/>
                </a:stretch>
              </p:blipFill>
              <p:spPr>
                <a:xfrm>
                  <a:off x="782869" y="1726822"/>
                  <a:ext cx="110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6" name="Freihand 105">
                  <a:extLst>
                    <a:ext uri="{FF2B5EF4-FFF2-40B4-BE49-F238E27FC236}">
                      <a16:creationId xmlns:a16="http://schemas.microsoft.com/office/drawing/2014/main" id="{B71A10BA-3A28-A720-DB71-F6EF1AB09810}"/>
                    </a:ext>
                  </a:extLst>
                </p14:cNvPr>
                <p14:cNvContentPartPr/>
                <p14:nvPr/>
              </p14:nvContentPartPr>
              <p14:xfrm>
                <a:off x="930469" y="1731502"/>
                <a:ext cx="109800" cy="128160"/>
              </p14:xfrm>
            </p:contentPart>
          </mc:Choice>
          <mc:Fallback>
            <p:pic>
              <p:nvPicPr>
                <p:cNvPr id="106" name="Freihand 105">
                  <a:extLst>
                    <a:ext uri="{FF2B5EF4-FFF2-40B4-BE49-F238E27FC236}">
                      <a16:creationId xmlns:a16="http://schemas.microsoft.com/office/drawing/2014/main" id="{B71A10BA-3A28-A720-DB71-F6EF1AB09810}"/>
                    </a:ext>
                  </a:extLst>
                </p:cNvPr>
                <p:cNvPicPr/>
                <p:nvPr/>
              </p:nvPicPr>
              <p:blipFill>
                <a:blip r:embed="rId182"/>
                <a:stretch>
                  <a:fillRect/>
                </a:stretch>
              </p:blipFill>
              <p:spPr>
                <a:xfrm>
                  <a:off x="921829" y="1722862"/>
                  <a:ext cx="127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9" name="Freihand 108">
                  <a:extLst>
                    <a:ext uri="{FF2B5EF4-FFF2-40B4-BE49-F238E27FC236}">
                      <a16:creationId xmlns:a16="http://schemas.microsoft.com/office/drawing/2014/main" id="{CB3EC164-7121-3A1D-CE79-CAE940B9152F}"/>
                    </a:ext>
                  </a:extLst>
                </p14:cNvPr>
                <p14:cNvContentPartPr/>
                <p14:nvPr/>
              </p14:nvContentPartPr>
              <p14:xfrm>
                <a:off x="1162669" y="1668142"/>
                <a:ext cx="19440" cy="173880"/>
              </p14:xfrm>
            </p:contentPart>
          </mc:Choice>
          <mc:Fallback>
            <p:pic>
              <p:nvPicPr>
                <p:cNvPr id="109" name="Freihand 108">
                  <a:extLst>
                    <a:ext uri="{FF2B5EF4-FFF2-40B4-BE49-F238E27FC236}">
                      <a16:creationId xmlns:a16="http://schemas.microsoft.com/office/drawing/2014/main" id="{CB3EC164-7121-3A1D-CE79-CAE940B9152F}"/>
                    </a:ext>
                  </a:extLst>
                </p:cNvPr>
                <p:cNvPicPr/>
                <p:nvPr/>
              </p:nvPicPr>
              <p:blipFill>
                <a:blip r:embed="rId184"/>
                <a:stretch>
                  <a:fillRect/>
                </a:stretch>
              </p:blipFill>
              <p:spPr>
                <a:xfrm>
                  <a:off x="1153669" y="1659502"/>
                  <a:ext cx="37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0" name="Freihand 109">
                  <a:extLst>
                    <a:ext uri="{FF2B5EF4-FFF2-40B4-BE49-F238E27FC236}">
                      <a16:creationId xmlns:a16="http://schemas.microsoft.com/office/drawing/2014/main" id="{048C144C-6E42-CCBA-4AFF-3915D1A17020}"/>
                    </a:ext>
                  </a:extLst>
                </p14:cNvPr>
                <p14:cNvContentPartPr/>
                <p14:nvPr/>
              </p14:nvContentPartPr>
              <p14:xfrm>
                <a:off x="1073749" y="1657702"/>
                <a:ext cx="186120" cy="7200"/>
              </p14:xfrm>
            </p:contentPart>
          </mc:Choice>
          <mc:Fallback>
            <p:pic>
              <p:nvPicPr>
                <p:cNvPr id="110" name="Freihand 109">
                  <a:extLst>
                    <a:ext uri="{FF2B5EF4-FFF2-40B4-BE49-F238E27FC236}">
                      <a16:creationId xmlns:a16="http://schemas.microsoft.com/office/drawing/2014/main" id="{048C144C-6E42-CCBA-4AFF-3915D1A17020}"/>
                    </a:ext>
                  </a:extLst>
                </p:cNvPr>
                <p:cNvPicPr/>
                <p:nvPr/>
              </p:nvPicPr>
              <p:blipFill>
                <a:blip r:embed="rId186"/>
                <a:stretch>
                  <a:fillRect/>
                </a:stretch>
              </p:blipFill>
              <p:spPr>
                <a:xfrm>
                  <a:off x="1065109" y="1649062"/>
                  <a:ext cx="2037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1" name="Freihand 110">
                  <a:extLst>
                    <a:ext uri="{FF2B5EF4-FFF2-40B4-BE49-F238E27FC236}">
                      <a16:creationId xmlns:a16="http://schemas.microsoft.com/office/drawing/2014/main" id="{60FC956E-20D5-0310-6113-99D794FC64B2}"/>
                    </a:ext>
                  </a:extLst>
                </p14:cNvPr>
                <p14:cNvContentPartPr/>
                <p14:nvPr/>
              </p14:nvContentPartPr>
              <p14:xfrm>
                <a:off x="1262029" y="1649062"/>
                <a:ext cx="226440" cy="194040"/>
              </p14:xfrm>
            </p:contentPart>
          </mc:Choice>
          <mc:Fallback>
            <p:pic>
              <p:nvPicPr>
                <p:cNvPr id="111" name="Freihand 110">
                  <a:extLst>
                    <a:ext uri="{FF2B5EF4-FFF2-40B4-BE49-F238E27FC236}">
                      <a16:creationId xmlns:a16="http://schemas.microsoft.com/office/drawing/2014/main" id="{60FC956E-20D5-0310-6113-99D794FC64B2}"/>
                    </a:ext>
                  </a:extLst>
                </p:cNvPr>
                <p:cNvPicPr/>
                <p:nvPr/>
              </p:nvPicPr>
              <p:blipFill>
                <a:blip r:embed="rId188"/>
                <a:stretch>
                  <a:fillRect/>
                </a:stretch>
              </p:blipFill>
              <p:spPr>
                <a:xfrm>
                  <a:off x="1253029" y="1640062"/>
                  <a:ext cx="244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Freihand 111">
                  <a:extLst>
                    <a:ext uri="{FF2B5EF4-FFF2-40B4-BE49-F238E27FC236}">
                      <a16:creationId xmlns:a16="http://schemas.microsoft.com/office/drawing/2014/main" id="{2B6B2A50-7F25-A205-816F-FAC067D9123C}"/>
                    </a:ext>
                  </a:extLst>
                </p14:cNvPr>
                <p14:cNvContentPartPr/>
                <p14:nvPr/>
              </p14:nvContentPartPr>
              <p14:xfrm>
                <a:off x="1400629" y="1674262"/>
                <a:ext cx="189360" cy="159480"/>
              </p14:xfrm>
            </p:contentPart>
          </mc:Choice>
          <mc:Fallback>
            <p:pic>
              <p:nvPicPr>
                <p:cNvPr id="112" name="Freihand 111">
                  <a:extLst>
                    <a:ext uri="{FF2B5EF4-FFF2-40B4-BE49-F238E27FC236}">
                      <a16:creationId xmlns:a16="http://schemas.microsoft.com/office/drawing/2014/main" id="{2B6B2A50-7F25-A205-816F-FAC067D9123C}"/>
                    </a:ext>
                  </a:extLst>
                </p:cNvPr>
                <p:cNvPicPr/>
                <p:nvPr/>
              </p:nvPicPr>
              <p:blipFill>
                <a:blip r:embed="rId190"/>
                <a:stretch>
                  <a:fillRect/>
                </a:stretch>
              </p:blipFill>
              <p:spPr>
                <a:xfrm>
                  <a:off x="1391989" y="1665622"/>
                  <a:ext cx="207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B7C2A131-AF8B-16F3-1770-E15CD90AA5B0}"/>
                    </a:ext>
                  </a:extLst>
                </p14:cNvPr>
                <p14:cNvContentPartPr/>
                <p14:nvPr/>
              </p14:nvContentPartPr>
              <p14:xfrm>
                <a:off x="1615189" y="1695142"/>
                <a:ext cx="238320" cy="108720"/>
              </p14:xfrm>
            </p:contentPart>
          </mc:Choice>
          <mc:Fallback>
            <p:pic>
              <p:nvPicPr>
                <p:cNvPr id="113" name="Freihand 112">
                  <a:extLst>
                    <a:ext uri="{FF2B5EF4-FFF2-40B4-BE49-F238E27FC236}">
                      <a16:creationId xmlns:a16="http://schemas.microsoft.com/office/drawing/2014/main" id="{B7C2A131-AF8B-16F3-1770-E15CD90AA5B0}"/>
                    </a:ext>
                  </a:extLst>
                </p:cNvPr>
                <p:cNvPicPr/>
                <p:nvPr/>
              </p:nvPicPr>
              <p:blipFill>
                <a:blip r:embed="rId192"/>
                <a:stretch>
                  <a:fillRect/>
                </a:stretch>
              </p:blipFill>
              <p:spPr>
                <a:xfrm>
                  <a:off x="1606189" y="1686142"/>
                  <a:ext cx="255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ED91D8C8-A47E-0B80-5A47-52FB99B2EDA2}"/>
                    </a:ext>
                  </a:extLst>
                </p14:cNvPr>
                <p14:cNvContentPartPr/>
                <p14:nvPr/>
              </p14:nvContentPartPr>
              <p14:xfrm>
                <a:off x="1649029" y="1775062"/>
                <a:ext cx="132480" cy="30240"/>
              </p14:xfrm>
            </p:contentPart>
          </mc:Choice>
          <mc:Fallback>
            <p:pic>
              <p:nvPicPr>
                <p:cNvPr id="114" name="Freihand 113">
                  <a:extLst>
                    <a:ext uri="{FF2B5EF4-FFF2-40B4-BE49-F238E27FC236}">
                      <a16:creationId xmlns:a16="http://schemas.microsoft.com/office/drawing/2014/main" id="{ED91D8C8-A47E-0B80-5A47-52FB99B2EDA2}"/>
                    </a:ext>
                  </a:extLst>
                </p:cNvPr>
                <p:cNvPicPr/>
                <p:nvPr/>
              </p:nvPicPr>
              <p:blipFill>
                <a:blip r:embed="rId194"/>
                <a:stretch>
                  <a:fillRect/>
                </a:stretch>
              </p:blipFill>
              <p:spPr>
                <a:xfrm>
                  <a:off x="1640389" y="1766062"/>
                  <a:ext cx="150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36F72762-CF2F-EC24-BECA-EDC4EF164F1E}"/>
                    </a:ext>
                  </a:extLst>
                </p14:cNvPr>
                <p14:cNvContentPartPr/>
                <p14:nvPr/>
              </p14:nvContentPartPr>
              <p14:xfrm>
                <a:off x="2052589" y="1672462"/>
                <a:ext cx="249480" cy="128160"/>
              </p14:xfrm>
            </p:contentPart>
          </mc:Choice>
          <mc:Fallback>
            <p:pic>
              <p:nvPicPr>
                <p:cNvPr id="115" name="Freihand 114">
                  <a:extLst>
                    <a:ext uri="{FF2B5EF4-FFF2-40B4-BE49-F238E27FC236}">
                      <a16:creationId xmlns:a16="http://schemas.microsoft.com/office/drawing/2014/main" id="{36F72762-CF2F-EC24-BECA-EDC4EF164F1E}"/>
                    </a:ext>
                  </a:extLst>
                </p:cNvPr>
                <p:cNvPicPr/>
                <p:nvPr/>
              </p:nvPicPr>
              <p:blipFill>
                <a:blip r:embed="rId196"/>
                <a:stretch>
                  <a:fillRect/>
                </a:stretch>
              </p:blipFill>
              <p:spPr>
                <a:xfrm>
                  <a:off x="2043949" y="1663822"/>
                  <a:ext cx="267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6BBB777C-F610-0D3F-F40D-1D5F4AAC7BB7}"/>
                    </a:ext>
                  </a:extLst>
                </p14:cNvPr>
                <p14:cNvContentPartPr/>
                <p14:nvPr/>
              </p14:nvContentPartPr>
              <p14:xfrm>
                <a:off x="2316469" y="1635022"/>
                <a:ext cx="146160" cy="176400"/>
              </p14:xfrm>
            </p:contentPart>
          </mc:Choice>
          <mc:Fallback>
            <p:pic>
              <p:nvPicPr>
                <p:cNvPr id="116" name="Freihand 115">
                  <a:extLst>
                    <a:ext uri="{FF2B5EF4-FFF2-40B4-BE49-F238E27FC236}">
                      <a16:creationId xmlns:a16="http://schemas.microsoft.com/office/drawing/2014/main" id="{6BBB777C-F610-0D3F-F40D-1D5F4AAC7BB7}"/>
                    </a:ext>
                  </a:extLst>
                </p:cNvPr>
                <p:cNvPicPr/>
                <p:nvPr/>
              </p:nvPicPr>
              <p:blipFill>
                <a:blip r:embed="rId198"/>
                <a:stretch>
                  <a:fillRect/>
                </a:stretch>
              </p:blipFill>
              <p:spPr>
                <a:xfrm>
                  <a:off x="2307469" y="1626382"/>
                  <a:ext cx="163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F514FB2C-4F3E-7863-EB7E-546C6ECCF932}"/>
                    </a:ext>
                  </a:extLst>
                </p14:cNvPr>
                <p14:cNvContentPartPr/>
                <p14:nvPr/>
              </p14:nvContentPartPr>
              <p14:xfrm>
                <a:off x="2437069" y="1680382"/>
                <a:ext cx="111600" cy="110520"/>
              </p14:xfrm>
            </p:contentPart>
          </mc:Choice>
          <mc:Fallback>
            <p:pic>
              <p:nvPicPr>
                <p:cNvPr id="117" name="Freihand 116">
                  <a:extLst>
                    <a:ext uri="{FF2B5EF4-FFF2-40B4-BE49-F238E27FC236}">
                      <a16:creationId xmlns:a16="http://schemas.microsoft.com/office/drawing/2014/main" id="{F514FB2C-4F3E-7863-EB7E-546C6ECCF932}"/>
                    </a:ext>
                  </a:extLst>
                </p:cNvPr>
                <p:cNvPicPr/>
                <p:nvPr/>
              </p:nvPicPr>
              <p:blipFill>
                <a:blip r:embed="rId200"/>
                <a:stretch>
                  <a:fillRect/>
                </a:stretch>
              </p:blipFill>
              <p:spPr>
                <a:xfrm>
                  <a:off x="2428429" y="1671742"/>
                  <a:ext cx="129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EB83A459-BB3F-937B-F3C7-5B08941D919D}"/>
                    </a:ext>
                  </a:extLst>
                </p14:cNvPr>
                <p14:cNvContentPartPr/>
                <p14:nvPr/>
              </p14:nvContentPartPr>
              <p14:xfrm>
                <a:off x="2564149" y="1591462"/>
                <a:ext cx="225000" cy="213840"/>
              </p14:xfrm>
            </p:contentPart>
          </mc:Choice>
          <mc:Fallback>
            <p:pic>
              <p:nvPicPr>
                <p:cNvPr id="118" name="Freihand 117">
                  <a:extLst>
                    <a:ext uri="{FF2B5EF4-FFF2-40B4-BE49-F238E27FC236}">
                      <a16:creationId xmlns:a16="http://schemas.microsoft.com/office/drawing/2014/main" id="{EB83A459-BB3F-937B-F3C7-5B08941D919D}"/>
                    </a:ext>
                  </a:extLst>
                </p:cNvPr>
                <p:cNvPicPr/>
                <p:nvPr/>
              </p:nvPicPr>
              <p:blipFill>
                <a:blip r:embed="rId202"/>
                <a:stretch>
                  <a:fillRect/>
                </a:stretch>
              </p:blipFill>
              <p:spPr>
                <a:xfrm>
                  <a:off x="2555509" y="1582462"/>
                  <a:ext cx="2426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630D9A4A-C620-E17F-6CCA-6FC4389A492C}"/>
                    </a:ext>
                  </a:extLst>
                </p14:cNvPr>
                <p14:cNvContentPartPr/>
                <p14:nvPr/>
              </p14:nvContentPartPr>
              <p14:xfrm>
                <a:off x="2814709" y="1546102"/>
                <a:ext cx="77400" cy="225720"/>
              </p14:xfrm>
            </p:contentPart>
          </mc:Choice>
          <mc:Fallback>
            <p:pic>
              <p:nvPicPr>
                <p:cNvPr id="119" name="Freihand 118">
                  <a:extLst>
                    <a:ext uri="{FF2B5EF4-FFF2-40B4-BE49-F238E27FC236}">
                      <a16:creationId xmlns:a16="http://schemas.microsoft.com/office/drawing/2014/main" id="{630D9A4A-C620-E17F-6CCA-6FC4389A492C}"/>
                    </a:ext>
                  </a:extLst>
                </p:cNvPr>
                <p:cNvPicPr/>
                <p:nvPr/>
              </p:nvPicPr>
              <p:blipFill>
                <a:blip r:embed="rId204"/>
                <a:stretch>
                  <a:fillRect/>
                </a:stretch>
              </p:blipFill>
              <p:spPr>
                <a:xfrm>
                  <a:off x="2805709" y="1537102"/>
                  <a:ext cx="950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070706A8-C910-AB33-C46A-C0CA803AE7A5}"/>
                    </a:ext>
                  </a:extLst>
                </p14:cNvPr>
                <p14:cNvContentPartPr/>
                <p14:nvPr/>
              </p14:nvContentPartPr>
              <p14:xfrm>
                <a:off x="2949349" y="1678942"/>
                <a:ext cx="286200" cy="80640"/>
              </p14:xfrm>
            </p:contentPart>
          </mc:Choice>
          <mc:Fallback>
            <p:pic>
              <p:nvPicPr>
                <p:cNvPr id="120" name="Freihand 119">
                  <a:extLst>
                    <a:ext uri="{FF2B5EF4-FFF2-40B4-BE49-F238E27FC236}">
                      <a16:creationId xmlns:a16="http://schemas.microsoft.com/office/drawing/2014/main" id="{070706A8-C910-AB33-C46A-C0CA803AE7A5}"/>
                    </a:ext>
                  </a:extLst>
                </p:cNvPr>
                <p:cNvPicPr/>
                <p:nvPr/>
              </p:nvPicPr>
              <p:blipFill>
                <a:blip r:embed="rId206"/>
                <a:stretch>
                  <a:fillRect/>
                </a:stretch>
              </p:blipFill>
              <p:spPr>
                <a:xfrm>
                  <a:off x="2940709" y="1670302"/>
                  <a:ext cx="303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D04A7B49-7FB0-46F6-6AE0-2E8FAB085F8C}"/>
                    </a:ext>
                  </a:extLst>
                </p14:cNvPr>
                <p14:cNvContentPartPr/>
                <p14:nvPr/>
              </p14:nvContentPartPr>
              <p14:xfrm>
                <a:off x="3401869" y="1598662"/>
                <a:ext cx="334080" cy="189720"/>
              </p14:xfrm>
            </p:contentPart>
          </mc:Choice>
          <mc:Fallback>
            <p:pic>
              <p:nvPicPr>
                <p:cNvPr id="121" name="Freihand 120">
                  <a:extLst>
                    <a:ext uri="{FF2B5EF4-FFF2-40B4-BE49-F238E27FC236}">
                      <a16:creationId xmlns:a16="http://schemas.microsoft.com/office/drawing/2014/main" id="{D04A7B49-7FB0-46F6-6AE0-2E8FAB085F8C}"/>
                    </a:ext>
                  </a:extLst>
                </p:cNvPr>
                <p:cNvPicPr/>
                <p:nvPr/>
              </p:nvPicPr>
              <p:blipFill>
                <a:blip r:embed="rId208"/>
                <a:stretch>
                  <a:fillRect/>
                </a:stretch>
              </p:blipFill>
              <p:spPr>
                <a:xfrm>
                  <a:off x="3393229" y="1590022"/>
                  <a:ext cx="3517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100C37C0-0AAB-8A74-9158-3D00057109C9}"/>
                    </a:ext>
                  </a:extLst>
                </p14:cNvPr>
                <p14:cNvContentPartPr/>
                <p14:nvPr/>
              </p14:nvContentPartPr>
              <p14:xfrm>
                <a:off x="3758629" y="1663102"/>
                <a:ext cx="111240" cy="96840"/>
              </p14:xfrm>
            </p:contentPart>
          </mc:Choice>
          <mc:Fallback>
            <p:pic>
              <p:nvPicPr>
                <p:cNvPr id="122" name="Freihand 121">
                  <a:extLst>
                    <a:ext uri="{FF2B5EF4-FFF2-40B4-BE49-F238E27FC236}">
                      <a16:creationId xmlns:a16="http://schemas.microsoft.com/office/drawing/2014/main" id="{100C37C0-0AAB-8A74-9158-3D00057109C9}"/>
                    </a:ext>
                  </a:extLst>
                </p:cNvPr>
                <p:cNvPicPr/>
                <p:nvPr/>
              </p:nvPicPr>
              <p:blipFill>
                <a:blip r:embed="rId210"/>
                <a:stretch>
                  <a:fillRect/>
                </a:stretch>
              </p:blipFill>
              <p:spPr>
                <a:xfrm>
                  <a:off x="3749989" y="1654102"/>
                  <a:ext cx="128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5" name="Freihand 124">
                  <a:extLst>
                    <a:ext uri="{FF2B5EF4-FFF2-40B4-BE49-F238E27FC236}">
                      <a16:creationId xmlns:a16="http://schemas.microsoft.com/office/drawing/2014/main" id="{440A77B0-F5CA-3706-E58E-38450FF20F4C}"/>
                    </a:ext>
                  </a:extLst>
                </p14:cNvPr>
                <p14:cNvContentPartPr/>
                <p14:nvPr/>
              </p14:nvContentPartPr>
              <p14:xfrm>
                <a:off x="4060669" y="1596142"/>
                <a:ext cx="222480" cy="190080"/>
              </p14:xfrm>
            </p:contentPart>
          </mc:Choice>
          <mc:Fallback>
            <p:pic>
              <p:nvPicPr>
                <p:cNvPr id="125" name="Freihand 124">
                  <a:extLst>
                    <a:ext uri="{FF2B5EF4-FFF2-40B4-BE49-F238E27FC236}">
                      <a16:creationId xmlns:a16="http://schemas.microsoft.com/office/drawing/2014/main" id="{440A77B0-F5CA-3706-E58E-38450FF20F4C}"/>
                    </a:ext>
                  </a:extLst>
                </p:cNvPr>
                <p:cNvPicPr/>
                <p:nvPr/>
              </p:nvPicPr>
              <p:blipFill>
                <a:blip r:embed="rId212"/>
                <a:stretch>
                  <a:fillRect/>
                </a:stretch>
              </p:blipFill>
              <p:spPr>
                <a:xfrm>
                  <a:off x="4051669" y="1587142"/>
                  <a:ext cx="2401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6" name="Freihand 125">
                  <a:extLst>
                    <a:ext uri="{FF2B5EF4-FFF2-40B4-BE49-F238E27FC236}">
                      <a16:creationId xmlns:a16="http://schemas.microsoft.com/office/drawing/2014/main" id="{E18AAEF7-C698-704F-4E90-27ED96B14237}"/>
                    </a:ext>
                  </a:extLst>
                </p14:cNvPr>
                <p14:cNvContentPartPr/>
                <p14:nvPr/>
              </p14:nvContentPartPr>
              <p14:xfrm>
                <a:off x="4272349" y="1583182"/>
                <a:ext cx="83880" cy="59760"/>
              </p14:xfrm>
            </p:contentPart>
          </mc:Choice>
          <mc:Fallback>
            <p:pic>
              <p:nvPicPr>
                <p:cNvPr id="126" name="Freihand 125">
                  <a:extLst>
                    <a:ext uri="{FF2B5EF4-FFF2-40B4-BE49-F238E27FC236}">
                      <a16:creationId xmlns:a16="http://schemas.microsoft.com/office/drawing/2014/main" id="{E18AAEF7-C698-704F-4E90-27ED96B14237}"/>
                    </a:ext>
                  </a:extLst>
                </p:cNvPr>
                <p:cNvPicPr/>
                <p:nvPr/>
              </p:nvPicPr>
              <p:blipFill>
                <a:blip r:embed="rId214"/>
                <a:stretch>
                  <a:fillRect/>
                </a:stretch>
              </p:blipFill>
              <p:spPr>
                <a:xfrm>
                  <a:off x="4263709" y="1574182"/>
                  <a:ext cx="101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7" name="Freihand 126">
                  <a:extLst>
                    <a:ext uri="{FF2B5EF4-FFF2-40B4-BE49-F238E27FC236}">
                      <a16:creationId xmlns:a16="http://schemas.microsoft.com/office/drawing/2014/main" id="{2B209472-34E0-941F-31F4-F82521B95929}"/>
                    </a:ext>
                  </a:extLst>
                </p14:cNvPr>
                <p14:cNvContentPartPr/>
                <p14:nvPr/>
              </p14:nvContentPartPr>
              <p14:xfrm>
                <a:off x="4373149" y="1530982"/>
                <a:ext cx="189000" cy="171720"/>
              </p14:xfrm>
            </p:contentPart>
          </mc:Choice>
          <mc:Fallback>
            <p:pic>
              <p:nvPicPr>
                <p:cNvPr id="127" name="Freihand 126">
                  <a:extLst>
                    <a:ext uri="{FF2B5EF4-FFF2-40B4-BE49-F238E27FC236}">
                      <a16:creationId xmlns:a16="http://schemas.microsoft.com/office/drawing/2014/main" id="{2B209472-34E0-941F-31F4-F82521B95929}"/>
                    </a:ext>
                  </a:extLst>
                </p:cNvPr>
                <p:cNvPicPr/>
                <p:nvPr/>
              </p:nvPicPr>
              <p:blipFill>
                <a:blip r:embed="rId216"/>
                <a:stretch>
                  <a:fillRect/>
                </a:stretch>
              </p:blipFill>
              <p:spPr>
                <a:xfrm>
                  <a:off x="4364509" y="1522342"/>
                  <a:ext cx="2066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9F062809-C542-725A-8AA0-9FCDBCF1EEE3}"/>
                    </a:ext>
                  </a:extLst>
                </p14:cNvPr>
                <p14:cNvContentPartPr/>
                <p14:nvPr/>
              </p14:nvContentPartPr>
              <p14:xfrm>
                <a:off x="4558549" y="1565182"/>
                <a:ext cx="120240" cy="201960"/>
              </p14:xfrm>
            </p:contentPart>
          </mc:Choice>
          <mc:Fallback>
            <p:pic>
              <p:nvPicPr>
                <p:cNvPr id="128" name="Freihand 127">
                  <a:extLst>
                    <a:ext uri="{FF2B5EF4-FFF2-40B4-BE49-F238E27FC236}">
                      <a16:creationId xmlns:a16="http://schemas.microsoft.com/office/drawing/2014/main" id="{9F062809-C542-725A-8AA0-9FCDBCF1EEE3}"/>
                    </a:ext>
                  </a:extLst>
                </p:cNvPr>
                <p:cNvPicPr/>
                <p:nvPr/>
              </p:nvPicPr>
              <p:blipFill>
                <a:blip r:embed="rId218"/>
                <a:stretch>
                  <a:fillRect/>
                </a:stretch>
              </p:blipFill>
              <p:spPr>
                <a:xfrm>
                  <a:off x="4549909" y="1556542"/>
                  <a:ext cx="137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CEA344F7-5C50-61B0-BCB6-B0FBFB633099}"/>
                    </a:ext>
                  </a:extLst>
                </p14:cNvPr>
                <p14:cNvContentPartPr/>
                <p14:nvPr/>
              </p14:nvContentPartPr>
              <p14:xfrm>
                <a:off x="4783189" y="1635382"/>
                <a:ext cx="355320" cy="78120"/>
              </p14:xfrm>
            </p:contentPart>
          </mc:Choice>
          <mc:Fallback>
            <p:pic>
              <p:nvPicPr>
                <p:cNvPr id="129" name="Freihand 128">
                  <a:extLst>
                    <a:ext uri="{FF2B5EF4-FFF2-40B4-BE49-F238E27FC236}">
                      <a16:creationId xmlns:a16="http://schemas.microsoft.com/office/drawing/2014/main" id="{CEA344F7-5C50-61B0-BCB6-B0FBFB633099}"/>
                    </a:ext>
                  </a:extLst>
                </p:cNvPr>
                <p:cNvPicPr/>
                <p:nvPr/>
              </p:nvPicPr>
              <p:blipFill>
                <a:blip r:embed="rId220"/>
                <a:stretch>
                  <a:fillRect/>
                </a:stretch>
              </p:blipFill>
              <p:spPr>
                <a:xfrm>
                  <a:off x="4774189" y="1626382"/>
                  <a:ext cx="372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7C798F10-87FD-D562-665E-17642353C1AD}"/>
                    </a:ext>
                  </a:extLst>
                </p14:cNvPr>
                <p14:cNvContentPartPr/>
                <p14:nvPr/>
              </p14:nvContentPartPr>
              <p14:xfrm>
                <a:off x="5105029" y="1478422"/>
                <a:ext cx="227520" cy="248760"/>
              </p14:xfrm>
            </p:contentPart>
          </mc:Choice>
          <mc:Fallback>
            <p:pic>
              <p:nvPicPr>
                <p:cNvPr id="130" name="Freihand 129">
                  <a:extLst>
                    <a:ext uri="{FF2B5EF4-FFF2-40B4-BE49-F238E27FC236}">
                      <a16:creationId xmlns:a16="http://schemas.microsoft.com/office/drawing/2014/main" id="{7C798F10-87FD-D562-665E-17642353C1AD}"/>
                    </a:ext>
                  </a:extLst>
                </p:cNvPr>
                <p:cNvPicPr/>
                <p:nvPr/>
              </p:nvPicPr>
              <p:blipFill>
                <a:blip r:embed="rId222"/>
                <a:stretch>
                  <a:fillRect/>
                </a:stretch>
              </p:blipFill>
              <p:spPr>
                <a:xfrm>
                  <a:off x="5096389" y="1469422"/>
                  <a:ext cx="2451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1" name="Freihand 130">
                  <a:extLst>
                    <a:ext uri="{FF2B5EF4-FFF2-40B4-BE49-F238E27FC236}">
                      <a16:creationId xmlns:a16="http://schemas.microsoft.com/office/drawing/2014/main" id="{F995F28F-517F-03AD-8607-E0F4BF37D043}"/>
                    </a:ext>
                  </a:extLst>
                </p14:cNvPr>
                <p14:cNvContentPartPr/>
                <p14:nvPr/>
              </p14:nvContentPartPr>
              <p14:xfrm>
                <a:off x="5353069" y="1612702"/>
                <a:ext cx="471960" cy="221760"/>
              </p14:xfrm>
            </p:contentPart>
          </mc:Choice>
          <mc:Fallback>
            <p:pic>
              <p:nvPicPr>
                <p:cNvPr id="131" name="Freihand 130">
                  <a:extLst>
                    <a:ext uri="{FF2B5EF4-FFF2-40B4-BE49-F238E27FC236}">
                      <a16:creationId xmlns:a16="http://schemas.microsoft.com/office/drawing/2014/main" id="{F995F28F-517F-03AD-8607-E0F4BF37D043}"/>
                    </a:ext>
                  </a:extLst>
                </p:cNvPr>
                <p:cNvPicPr/>
                <p:nvPr/>
              </p:nvPicPr>
              <p:blipFill>
                <a:blip r:embed="rId224"/>
                <a:stretch>
                  <a:fillRect/>
                </a:stretch>
              </p:blipFill>
              <p:spPr>
                <a:xfrm>
                  <a:off x="5344069" y="1603702"/>
                  <a:ext cx="4896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 name="Freihand 131">
                  <a:extLst>
                    <a:ext uri="{FF2B5EF4-FFF2-40B4-BE49-F238E27FC236}">
                      <a16:creationId xmlns:a16="http://schemas.microsoft.com/office/drawing/2014/main" id="{D6F3EA5E-956F-ECE4-5C73-C5E2AC93271C}"/>
                    </a:ext>
                  </a:extLst>
                </p14:cNvPr>
                <p14:cNvContentPartPr/>
                <p14:nvPr/>
              </p14:nvContentPartPr>
              <p14:xfrm>
                <a:off x="6143629" y="1556542"/>
                <a:ext cx="122400" cy="123120"/>
              </p14:xfrm>
            </p:contentPart>
          </mc:Choice>
          <mc:Fallback>
            <p:pic>
              <p:nvPicPr>
                <p:cNvPr id="132" name="Freihand 131">
                  <a:extLst>
                    <a:ext uri="{FF2B5EF4-FFF2-40B4-BE49-F238E27FC236}">
                      <a16:creationId xmlns:a16="http://schemas.microsoft.com/office/drawing/2014/main" id="{D6F3EA5E-956F-ECE4-5C73-C5E2AC93271C}"/>
                    </a:ext>
                  </a:extLst>
                </p:cNvPr>
                <p:cNvPicPr/>
                <p:nvPr/>
              </p:nvPicPr>
              <p:blipFill>
                <a:blip r:embed="rId226"/>
                <a:stretch>
                  <a:fillRect/>
                </a:stretch>
              </p:blipFill>
              <p:spPr>
                <a:xfrm>
                  <a:off x="6134629" y="1547902"/>
                  <a:ext cx="140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3" name="Freihand 132">
                  <a:extLst>
                    <a:ext uri="{FF2B5EF4-FFF2-40B4-BE49-F238E27FC236}">
                      <a16:creationId xmlns:a16="http://schemas.microsoft.com/office/drawing/2014/main" id="{3E91DBDC-1F37-66C3-BEEB-E2908A49A778}"/>
                    </a:ext>
                  </a:extLst>
                </p14:cNvPr>
                <p14:cNvContentPartPr/>
                <p14:nvPr/>
              </p14:nvContentPartPr>
              <p14:xfrm>
                <a:off x="6328309" y="1570222"/>
                <a:ext cx="128160" cy="100800"/>
              </p14:xfrm>
            </p:contentPart>
          </mc:Choice>
          <mc:Fallback>
            <p:pic>
              <p:nvPicPr>
                <p:cNvPr id="133" name="Freihand 132">
                  <a:extLst>
                    <a:ext uri="{FF2B5EF4-FFF2-40B4-BE49-F238E27FC236}">
                      <a16:creationId xmlns:a16="http://schemas.microsoft.com/office/drawing/2014/main" id="{3E91DBDC-1F37-66C3-BEEB-E2908A49A778}"/>
                    </a:ext>
                  </a:extLst>
                </p:cNvPr>
                <p:cNvPicPr/>
                <p:nvPr/>
              </p:nvPicPr>
              <p:blipFill>
                <a:blip r:embed="rId228"/>
                <a:stretch>
                  <a:fillRect/>
                </a:stretch>
              </p:blipFill>
              <p:spPr>
                <a:xfrm>
                  <a:off x="6319669" y="1561222"/>
                  <a:ext cx="145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4" name="Freihand 133">
                  <a:extLst>
                    <a:ext uri="{FF2B5EF4-FFF2-40B4-BE49-F238E27FC236}">
                      <a16:creationId xmlns:a16="http://schemas.microsoft.com/office/drawing/2014/main" id="{FEB6D0E7-1847-3D27-B0DB-8270A9022F17}"/>
                    </a:ext>
                  </a:extLst>
                </p14:cNvPr>
                <p14:cNvContentPartPr/>
                <p14:nvPr/>
              </p14:nvContentPartPr>
              <p14:xfrm>
                <a:off x="6503989" y="1587142"/>
                <a:ext cx="23760" cy="77400"/>
              </p14:xfrm>
            </p:contentPart>
          </mc:Choice>
          <mc:Fallback>
            <p:pic>
              <p:nvPicPr>
                <p:cNvPr id="134" name="Freihand 133">
                  <a:extLst>
                    <a:ext uri="{FF2B5EF4-FFF2-40B4-BE49-F238E27FC236}">
                      <a16:creationId xmlns:a16="http://schemas.microsoft.com/office/drawing/2014/main" id="{FEB6D0E7-1847-3D27-B0DB-8270A9022F17}"/>
                    </a:ext>
                  </a:extLst>
                </p:cNvPr>
                <p:cNvPicPr/>
                <p:nvPr/>
              </p:nvPicPr>
              <p:blipFill>
                <a:blip r:embed="rId230"/>
                <a:stretch>
                  <a:fillRect/>
                </a:stretch>
              </p:blipFill>
              <p:spPr>
                <a:xfrm>
                  <a:off x="6495349" y="1578502"/>
                  <a:ext cx="41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 name="Freihand 134">
                  <a:extLst>
                    <a:ext uri="{FF2B5EF4-FFF2-40B4-BE49-F238E27FC236}">
                      <a16:creationId xmlns:a16="http://schemas.microsoft.com/office/drawing/2014/main" id="{F7AA708D-9AD8-81F3-F161-D25F776AB0CC}"/>
                    </a:ext>
                  </a:extLst>
                </p14:cNvPr>
                <p14:cNvContentPartPr/>
                <p14:nvPr/>
              </p14:nvContentPartPr>
              <p14:xfrm>
                <a:off x="6538549" y="1442782"/>
                <a:ext cx="34560" cy="56520"/>
              </p14:xfrm>
            </p:contentPart>
          </mc:Choice>
          <mc:Fallback>
            <p:pic>
              <p:nvPicPr>
                <p:cNvPr id="135" name="Freihand 134">
                  <a:extLst>
                    <a:ext uri="{FF2B5EF4-FFF2-40B4-BE49-F238E27FC236}">
                      <a16:creationId xmlns:a16="http://schemas.microsoft.com/office/drawing/2014/main" id="{F7AA708D-9AD8-81F3-F161-D25F776AB0CC}"/>
                    </a:ext>
                  </a:extLst>
                </p:cNvPr>
                <p:cNvPicPr/>
                <p:nvPr/>
              </p:nvPicPr>
              <p:blipFill>
                <a:blip r:embed="rId232"/>
                <a:stretch>
                  <a:fillRect/>
                </a:stretch>
              </p:blipFill>
              <p:spPr>
                <a:xfrm>
                  <a:off x="6529909" y="1433782"/>
                  <a:ext cx="52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825E07C3-050B-EEA6-B0D6-709FABCBFF04}"/>
                    </a:ext>
                  </a:extLst>
                </p14:cNvPr>
                <p14:cNvContentPartPr/>
                <p14:nvPr/>
              </p14:nvContentPartPr>
              <p14:xfrm>
                <a:off x="6814669" y="1416862"/>
                <a:ext cx="372600" cy="247680"/>
              </p14:xfrm>
            </p:contentPart>
          </mc:Choice>
          <mc:Fallback>
            <p:pic>
              <p:nvPicPr>
                <p:cNvPr id="136" name="Freihand 135">
                  <a:extLst>
                    <a:ext uri="{FF2B5EF4-FFF2-40B4-BE49-F238E27FC236}">
                      <a16:creationId xmlns:a16="http://schemas.microsoft.com/office/drawing/2014/main" id="{825E07C3-050B-EEA6-B0D6-709FABCBFF04}"/>
                    </a:ext>
                  </a:extLst>
                </p:cNvPr>
                <p:cNvPicPr/>
                <p:nvPr/>
              </p:nvPicPr>
              <p:blipFill>
                <a:blip r:embed="rId234"/>
                <a:stretch>
                  <a:fillRect/>
                </a:stretch>
              </p:blipFill>
              <p:spPr>
                <a:xfrm>
                  <a:off x="6805669" y="1408222"/>
                  <a:ext cx="3902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0B2ED0A7-C52A-E43E-04C2-7131E7796852}"/>
                    </a:ext>
                  </a:extLst>
                </p14:cNvPr>
                <p14:cNvContentPartPr/>
                <p14:nvPr/>
              </p14:nvContentPartPr>
              <p14:xfrm>
                <a:off x="7049389" y="1404982"/>
                <a:ext cx="280800" cy="148320"/>
              </p14:xfrm>
            </p:contentPart>
          </mc:Choice>
          <mc:Fallback>
            <p:pic>
              <p:nvPicPr>
                <p:cNvPr id="137" name="Freihand 136">
                  <a:extLst>
                    <a:ext uri="{FF2B5EF4-FFF2-40B4-BE49-F238E27FC236}">
                      <a16:creationId xmlns:a16="http://schemas.microsoft.com/office/drawing/2014/main" id="{0B2ED0A7-C52A-E43E-04C2-7131E7796852}"/>
                    </a:ext>
                  </a:extLst>
                </p:cNvPr>
                <p:cNvPicPr/>
                <p:nvPr/>
              </p:nvPicPr>
              <p:blipFill>
                <a:blip r:embed="rId236"/>
                <a:stretch>
                  <a:fillRect/>
                </a:stretch>
              </p:blipFill>
              <p:spPr>
                <a:xfrm>
                  <a:off x="7040749" y="1395982"/>
                  <a:ext cx="298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07A131BF-0A9C-CBC7-74C1-DB7A3A3816D4}"/>
                    </a:ext>
                  </a:extLst>
                </p14:cNvPr>
                <p14:cNvContentPartPr/>
                <p14:nvPr/>
              </p14:nvContentPartPr>
              <p14:xfrm>
                <a:off x="7095469" y="1577422"/>
                <a:ext cx="204480" cy="81000"/>
              </p14:xfrm>
            </p:contentPart>
          </mc:Choice>
          <mc:Fallback>
            <p:pic>
              <p:nvPicPr>
                <p:cNvPr id="138" name="Freihand 137">
                  <a:extLst>
                    <a:ext uri="{FF2B5EF4-FFF2-40B4-BE49-F238E27FC236}">
                      <a16:creationId xmlns:a16="http://schemas.microsoft.com/office/drawing/2014/main" id="{07A131BF-0A9C-CBC7-74C1-DB7A3A3816D4}"/>
                    </a:ext>
                  </a:extLst>
                </p:cNvPr>
                <p:cNvPicPr/>
                <p:nvPr/>
              </p:nvPicPr>
              <p:blipFill>
                <a:blip r:embed="rId238"/>
                <a:stretch>
                  <a:fillRect/>
                </a:stretch>
              </p:blipFill>
              <p:spPr>
                <a:xfrm>
                  <a:off x="7086469" y="1568782"/>
                  <a:ext cx="222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957F974E-0E2C-A4A2-781F-5E6886BAB226}"/>
                    </a:ext>
                  </a:extLst>
                </p14:cNvPr>
                <p14:cNvContentPartPr/>
                <p14:nvPr/>
              </p14:nvContentPartPr>
              <p14:xfrm>
                <a:off x="7419469" y="1442782"/>
                <a:ext cx="171000" cy="219960"/>
              </p14:xfrm>
            </p:contentPart>
          </mc:Choice>
          <mc:Fallback>
            <p:pic>
              <p:nvPicPr>
                <p:cNvPr id="139" name="Freihand 138">
                  <a:extLst>
                    <a:ext uri="{FF2B5EF4-FFF2-40B4-BE49-F238E27FC236}">
                      <a16:creationId xmlns:a16="http://schemas.microsoft.com/office/drawing/2014/main" id="{957F974E-0E2C-A4A2-781F-5E6886BAB226}"/>
                    </a:ext>
                  </a:extLst>
                </p:cNvPr>
                <p:cNvPicPr/>
                <p:nvPr/>
              </p:nvPicPr>
              <p:blipFill>
                <a:blip r:embed="rId240"/>
                <a:stretch>
                  <a:fillRect/>
                </a:stretch>
              </p:blipFill>
              <p:spPr>
                <a:xfrm>
                  <a:off x="7410469" y="1433782"/>
                  <a:ext cx="1886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9" name="Freihand 148">
                  <a:extLst>
                    <a:ext uri="{FF2B5EF4-FFF2-40B4-BE49-F238E27FC236}">
                      <a16:creationId xmlns:a16="http://schemas.microsoft.com/office/drawing/2014/main" id="{4B3DC372-89F4-CB24-CE3A-0F1FF851138C}"/>
                    </a:ext>
                  </a:extLst>
                </p14:cNvPr>
                <p14:cNvContentPartPr/>
                <p14:nvPr/>
              </p14:nvContentPartPr>
              <p14:xfrm>
                <a:off x="9887269" y="1408582"/>
                <a:ext cx="1746720" cy="50760"/>
              </p14:xfrm>
            </p:contentPart>
          </mc:Choice>
          <mc:Fallback>
            <p:pic>
              <p:nvPicPr>
                <p:cNvPr id="149" name="Freihand 148">
                  <a:extLst>
                    <a:ext uri="{FF2B5EF4-FFF2-40B4-BE49-F238E27FC236}">
                      <a16:creationId xmlns:a16="http://schemas.microsoft.com/office/drawing/2014/main" id="{4B3DC372-89F4-CB24-CE3A-0F1FF851138C}"/>
                    </a:ext>
                  </a:extLst>
                </p:cNvPr>
                <p:cNvPicPr/>
                <p:nvPr/>
              </p:nvPicPr>
              <p:blipFill>
                <a:blip r:embed="rId242"/>
                <a:stretch>
                  <a:fillRect/>
                </a:stretch>
              </p:blipFill>
              <p:spPr>
                <a:xfrm>
                  <a:off x="9878269" y="1399942"/>
                  <a:ext cx="1764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0" name="Freihand 149">
                  <a:extLst>
                    <a:ext uri="{FF2B5EF4-FFF2-40B4-BE49-F238E27FC236}">
                      <a16:creationId xmlns:a16="http://schemas.microsoft.com/office/drawing/2014/main" id="{8F0CBE22-4220-A386-1CBD-BBCF6E43F50C}"/>
                    </a:ext>
                  </a:extLst>
                </p14:cNvPr>
                <p14:cNvContentPartPr/>
                <p14:nvPr/>
              </p14:nvContentPartPr>
              <p14:xfrm>
                <a:off x="10123789" y="1608742"/>
                <a:ext cx="162000" cy="209160"/>
              </p14:xfrm>
            </p:contentPart>
          </mc:Choice>
          <mc:Fallback>
            <p:pic>
              <p:nvPicPr>
                <p:cNvPr id="150" name="Freihand 149">
                  <a:extLst>
                    <a:ext uri="{FF2B5EF4-FFF2-40B4-BE49-F238E27FC236}">
                      <a16:creationId xmlns:a16="http://schemas.microsoft.com/office/drawing/2014/main" id="{8F0CBE22-4220-A386-1CBD-BBCF6E43F50C}"/>
                    </a:ext>
                  </a:extLst>
                </p:cNvPr>
                <p:cNvPicPr/>
                <p:nvPr/>
              </p:nvPicPr>
              <p:blipFill>
                <a:blip r:embed="rId244"/>
                <a:stretch>
                  <a:fillRect/>
                </a:stretch>
              </p:blipFill>
              <p:spPr>
                <a:xfrm>
                  <a:off x="10114789" y="1600102"/>
                  <a:ext cx="1796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1" name="Freihand 150">
                  <a:extLst>
                    <a:ext uri="{FF2B5EF4-FFF2-40B4-BE49-F238E27FC236}">
                      <a16:creationId xmlns:a16="http://schemas.microsoft.com/office/drawing/2014/main" id="{DBE9A6D4-83E6-2384-4C62-27A2A6CE8815}"/>
                    </a:ext>
                  </a:extLst>
                </p14:cNvPr>
                <p14:cNvContentPartPr/>
                <p14:nvPr/>
              </p14:nvContentPartPr>
              <p14:xfrm>
                <a:off x="10107589" y="1527742"/>
                <a:ext cx="138600" cy="375480"/>
              </p14:xfrm>
            </p:contentPart>
          </mc:Choice>
          <mc:Fallback>
            <p:pic>
              <p:nvPicPr>
                <p:cNvPr id="151" name="Freihand 150">
                  <a:extLst>
                    <a:ext uri="{FF2B5EF4-FFF2-40B4-BE49-F238E27FC236}">
                      <a16:creationId xmlns:a16="http://schemas.microsoft.com/office/drawing/2014/main" id="{DBE9A6D4-83E6-2384-4C62-27A2A6CE8815}"/>
                    </a:ext>
                  </a:extLst>
                </p:cNvPr>
                <p:cNvPicPr/>
                <p:nvPr/>
              </p:nvPicPr>
              <p:blipFill>
                <a:blip r:embed="rId246"/>
                <a:stretch>
                  <a:fillRect/>
                </a:stretch>
              </p:blipFill>
              <p:spPr>
                <a:xfrm>
                  <a:off x="10098949" y="1518742"/>
                  <a:ext cx="15624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2" name="Freihand 151">
                  <a:extLst>
                    <a:ext uri="{FF2B5EF4-FFF2-40B4-BE49-F238E27FC236}">
                      <a16:creationId xmlns:a16="http://schemas.microsoft.com/office/drawing/2014/main" id="{AF4ACE0C-3839-52AE-6BDD-F9BB56D16F32}"/>
                    </a:ext>
                  </a:extLst>
                </p14:cNvPr>
                <p14:cNvContentPartPr/>
                <p14:nvPr/>
              </p14:nvContentPartPr>
              <p14:xfrm>
                <a:off x="10262749" y="1629982"/>
                <a:ext cx="246240" cy="105120"/>
              </p14:xfrm>
            </p:contentPart>
          </mc:Choice>
          <mc:Fallback>
            <p:pic>
              <p:nvPicPr>
                <p:cNvPr id="152" name="Freihand 151">
                  <a:extLst>
                    <a:ext uri="{FF2B5EF4-FFF2-40B4-BE49-F238E27FC236}">
                      <a16:creationId xmlns:a16="http://schemas.microsoft.com/office/drawing/2014/main" id="{AF4ACE0C-3839-52AE-6BDD-F9BB56D16F32}"/>
                    </a:ext>
                  </a:extLst>
                </p:cNvPr>
                <p:cNvPicPr/>
                <p:nvPr/>
              </p:nvPicPr>
              <p:blipFill>
                <a:blip r:embed="rId248"/>
                <a:stretch>
                  <a:fillRect/>
                </a:stretch>
              </p:blipFill>
              <p:spPr>
                <a:xfrm>
                  <a:off x="10253749" y="1620982"/>
                  <a:ext cx="263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3" name="Freihand 152">
                  <a:extLst>
                    <a:ext uri="{FF2B5EF4-FFF2-40B4-BE49-F238E27FC236}">
                      <a16:creationId xmlns:a16="http://schemas.microsoft.com/office/drawing/2014/main" id="{E99EA846-1B28-37DC-7529-C708C2167CFA}"/>
                    </a:ext>
                  </a:extLst>
                </p14:cNvPr>
                <p14:cNvContentPartPr/>
                <p14:nvPr/>
              </p14:nvContentPartPr>
              <p14:xfrm>
                <a:off x="10344469" y="1517662"/>
                <a:ext cx="90000" cy="23400"/>
              </p14:xfrm>
            </p:contentPart>
          </mc:Choice>
          <mc:Fallback>
            <p:pic>
              <p:nvPicPr>
                <p:cNvPr id="153" name="Freihand 152">
                  <a:extLst>
                    <a:ext uri="{FF2B5EF4-FFF2-40B4-BE49-F238E27FC236}">
                      <a16:creationId xmlns:a16="http://schemas.microsoft.com/office/drawing/2014/main" id="{E99EA846-1B28-37DC-7529-C708C2167CFA}"/>
                    </a:ext>
                  </a:extLst>
                </p:cNvPr>
                <p:cNvPicPr/>
                <p:nvPr/>
              </p:nvPicPr>
              <p:blipFill>
                <a:blip r:embed="rId250"/>
                <a:stretch>
                  <a:fillRect/>
                </a:stretch>
              </p:blipFill>
              <p:spPr>
                <a:xfrm>
                  <a:off x="10335469" y="1508662"/>
                  <a:ext cx="107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5" name="Freihand 154">
                  <a:extLst>
                    <a:ext uri="{FF2B5EF4-FFF2-40B4-BE49-F238E27FC236}">
                      <a16:creationId xmlns:a16="http://schemas.microsoft.com/office/drawing/2014/main" id="{A253B249-691E-FF04-DF4B-556AA0D3A9FD}"/>
                    </a:ext>
                  </a:extLst>
                </p14:cNvPr>
                <p14:cNvContentPartPr/>
                <p14:nvPr/>
              </p14:nvContentPartPr>
              <p14:xfrm>
                <a:off x="9585229" y="1552582"/>
                <a:ext cx="345600" cy="324360"/>
              </p14:xfrm>
            </p:contentPart>
          </mc:Choice>
          <mc:Fallback>
            <p:pic>
              <p:nvPicPr>
                <p:cNvPr id="155" name="Freihand 154">
                  <a:extLst>
                    <a:ext uri="{FF2B5EF4-FFF2-40B4-BE49-F238E27FC236}">
                      <a16:creationId xmlns:a16="http://schemas.microsoft.com/office/drawing/2014/main" id="{A253B249-691E-FF04-DF4B-556AA0D3A9FD}"/>
                    </a:ext>
                  </a:extLst>
                </p:cNvPr>
                <p:cNvPicPr/>
                <p:nvPr/>
              </p:nvPicPr>
              <p:blipFill>
                <a:blip r:embed="rId252"/>
                <a:stretch>
                  <a:fillRect/>
                </a:stretch>
              </p:blipFill>
              <p:spPr>
                <a:xfrm>
                  <a:off x="9576589" y="1543582"/>
                  <a:ext cx="3632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6" name="Freihand 155">
                  <a:extLst>
                    <a:ext uri="{FF2B5EF4-FFF2-40B4-BE49-F238E27FC236}">
                      <a16:creationId xmlns:a16="http://schemas.microsoft.com/office/drawing/2014/main" id="{1C30C762-FB07-E07C-9686-3480FB281078}"/>
                    </a:ext>
                  </a:extLst>
                </p14:cNvPr>
                <p14:cNvContentPartPr/>
                <p14:nvPr/>
              </p14:nvContentPartPr>
              <p14:xfrm>
                <a:off x="9832549" y="1453582"/>
                <a:ext cx="26640" cy="6120"/>
              </p14:xfrm>
            </p:contentPart>
          </mc:Choice>
          <mc:Fallback>
            <p:pic>
              <p:nvPicPr>
                <p:cNvPr id="156" name="Freihand 155">
                  <a:extLst>
                    <a:ext uri="{FF2B5EF4-FFF2-40B4-BE49-F238E27FC236}">
                      <a16:creationId xmlns:a16="http://schemas.microsoft.com/office/drawing/2014/main" id="{1C30C762-FB07-E07C-9686-3480FB281078}"/>
                    </a:ext>
                  </a:extLst>
                </p:cNvPr>
                <p:cNvPicPr/>
                <p:nvPr/>
              </p:nvPicPr>
              <p:blipFill>
                <a:blip r:embed="rId254"/>
                <a:stretch>
                  <a:fillRect/>
                </a:stretch>
              </p:blipFill>
              <p:spPr>
                <a:xfrm>
                  <a:off x="9823909" y="1444582"/>
                  <a:ext cx="44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7" name="Freihand 156">
                  <a:extLst>
                    <a:ext uri="{FF2B5EF4-FFF2-40B4-BE49-F238E27FC236}">
                      <a16:creationId xmlns:a16="http://schemas.microsoft.com/office/drawing/2014/main" id="{F6AC313E-FBB7-0EB7-A5EE-25BADD061818}"/>
                    </a:ext>
                  </a:extLst>
                </p14:cNvPr>
                <p14:cNvContentPartPr/>
                <p14:nvPr/>
              </p14:nvContentPartPr>
              <p14:xfrm>
                <a:off x="10721749" y="1618462"/>
                <a:ext cx="163080" cy="87480"/>
              </p14:xfrm>
            </p:contentPart>
          </mc:Choice>
          <mc:Fallback>
            <p:pic>
              <p:nvPicPr>
                <p:cNvPr id="157" name="Freihand 156">
                  <a:extLst>
                    <a:ext uri="{FF2B5EF4-FFF2-40B4-BE49-F238E27FC236}">
                      <a16:creationId xmlns:a16="http://schemas.microsoft.com/office/drawing/2014/main" id="{F6AC313E-FBB7-0EB7-A5EE-25BADD061818}"/>
                    </a:ext>
                  </a:extLst>
                </p:cNvPr>
                <p:cNvPicPr/>
                <p:nvPr/>
              </p:nvPicPr>
              <p:blipFill>
                <a:blip r:embed="rId256"/>
                <a:stretch>
                  <a:fillRect/>
                </a:stretch>
              </p:blipFill>
              <p:spPr>
                <a:xfrm>
                  <a:off x="10712749" y="1609822"/>
                  <a:ext cx="180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8" name="Freihand 157">
                  <a:extLst>
                    <a:ext uri="{FF2B5EF4-FFF2-40B4-BE49-F238E27FC236}">
                      <a16:creationId xmlns:a16="http://schemas.microsoft.com/office/drawing/2014/main" id="{E2997801-324C-CD6B-A220-3F9917BB9445}"/>
                    </a:ext>
                  </a:extLst>
                </p14:cNvPr>
                <p14:cNvContentPartPr/>
                <p14:nvPr/>
              </p14:nvContentPartPr>
              <p14:xfrm>
                <a:off x="10940629" y="1525222"/>
                <a:ext cx="392760" cy="153000"/>
              </p14:xfrm>
            </p:contentPart>
          </mc:Choice>
          <mc:Fallback>
            <p:pic>
              <p:nvPicPr>
                <p:cNvPr id="158" name="Freihand 157">
                  <a:extLst>
                    <a:ext uri="{FF2B5EF4-FFF2-40B4-BE49-F238E27FC236}">
                      <a16:creationId xmlns:a16="http://schemas.microsoft.com/office/drawing/2014/main" id="{E2997801-324C-CD6B-A220-3F9917BB9445}"/>
                    </a:ext>
                  </a:extLst>
                </p:cNvPr>
                <p:cNvPicPr/>
                <p:nvPr/>
              </p:nvPicPr>
              <p:blipFill>
                <a:blip r:embed="rId258"/>
                <a:stretch>
                  <a:fillRect/>
                </a:stretch>
              </p:blipFill>
              <p:spPr>
                <a:xfrm>
                  <a:off x="10931629" y="1516582"/>
                  <a:ext cx="410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9" name="Freihand 158">
                  <a:extLst>
                    <a:ext uri="{FF2B5EF4-FFF2-40B4-BE49-F238E27FC236}">
                      <a16:creationId xmlns:a16="http://schemas.microsoft.com/office/drawing/2014/main" id="{CD387623-AEAA-7BFF-E3AD-C8F93C6D0D4C}"/>
                    </a:ext>
                  </a:extLst>
                </p14:cNvPr>
                <p14:cNvContentPartPr/>
                <p14:nvPr/>
              </p14:nvContentPartPr>
              <p14:xfrm>
                <a:off x="10395589" y="1930222"/>
                <a:ext cx="26280" cy="175320"/>
              </p14:xfrm>
            </p:contentPart>
          </mc:Choice>
          <mc:Fallback>
            <p:pic>
              <p:nvPicPr>
                <p:cNvPr id="159" name="Freihand 158">
                  <a:extLst>
                    <a:ext uri="{FF2B5EF4-FFF2-40B4-BE49-F238E27FC236}">
                      <a16:creationId xmlns:a16="http://schemas.microsoft.com/office/drawing/2014/main" id="{CD387623-AEAA-7BFF-E3AD-C8F93C6D0D4C}"/>
                    </a:ext>
                  </a:extLst>
                </p:cNvPr>
                <p:cNvPicPr/>
                <p:nvPr/>
              </p:nvPicPr>
              <p:blipFill>
                <a:blip r:embed="rId260"/>
                <a:stretch>
                  <a:fillRect/>
                </a:stretch>
              </p:blipFill>
              <p:spPr>
                <a:xfrm>
                  <a:off x="10386589" y="1921582"/>
                  <a:ext cx="43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0" name="Freihand 159">
                  <a:extLst>
                    <a:ext uri="{FF2B5EF4-FFF2-40B4-BE49-F238E27FC236}">
                      <a16:creationId xmlns:a16="http://schemas.microsoft.com/office/drawing/2014/main" id="{58074904-CFD8-828E-176D-6670AF101F29}"/>
                    </a:ext>
                  </a:extLst>
                </p14:cNvPr>
                <p14:cNvContentPartPr/>
                <p14:nvPr/>
              </p14:nvContentPartPr>
              <p14:xfrm>
                <a:off x="10327549" y="1864702"/>
                <a:ext cx="198000" cy="237600"/>
              </p14:xfrm>
            </p:contentPart>
          </mc:Choice>
          <mc:Fallback>
            <p:pic>
              <p:nvPicPr>
                <p:cNvPr id="160" name="Freihand 159">
                  <a:extLst>
                    <a:ext uri="{FF2B5EF4-FFF2-40B4-BE49-F238E27FC236}">
                      <a16:creationId xmlns:a16="http://schemas.microsoft.com/office/drawing/2014/main" id="{58074904-CFD8-828E-176D-6670AF101F29}"/>
                    </a:ext>
                  </a:extLst>
                </p:cNvPr>
                <p:cNvPicPr/>
                <p:nvPr/>
              </p:nvPicPr>
              <p:blipFill>
                <a:blip r:embed="rId262"/>
                <a:stretch>
                  <a:fillRect/>
                </a:stretch>
              </p:blipFill>
              <p:spPr>
                <a:xfrm>
                  <a:off x="10318549" y="1855702"/>
                  <a:ext cx="2156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1" name="Freihand 160">
                  <a:extLst>
                    <a:ext uri="{FF2B5EF4-FFF2-40B4-BE49-F238E27FC236}">
                      <a16:creationId xmlns:a16="http://schemas.microsoft.com/office/drawing/2014/main" id="{A28474CC-5B77-A0EB-167D-FDA00EA25C40}"/>
                    </a:ext>
                  </a:extLst>
                </p14:cNvPr>
                <p14:cNvContentPartPr/>
                <p14:nvPr/>
              </p14:nvContentPartPr>
              <p14:xfrm>
                <a:off x="10556509" y="1975222"/>
                <a:ext cx="321840" cy="96480"/>
              </p14:xfrm>
            </p:contentPart>
          </mc:Choice>
          <mc:Fallback>
            <p:pic>
              <p:nvPicPr>
                <p:cNvPr id="161" name="Freihand 160">
                  <a:extLst>
                    <a:ext uri="{FF2B5EF4-FFF2-40B4-BE49-F238E27FC236}">
                      <a16:creationId xmlns:a16="http://schemas.microsoft.com/office/drawing/2014/main" id="{A28474CC-5B77-A0EB-167D-FDA00EA25C40}"/>
                    </a:ext>
                  </a:extLst>
                </p:cNvPr>
                <p:cNvPicPr/>
                <p:nvPr/>
              </p:nvPicPr>
              <p:blipFill>
                <a:blip r:embed="rId264"/>
                <a:stretch>
                  <a:fillRect/>
                </a:stretch>
              </p:blipFill>
              <p:spPr>
                <a:xfrm>
                  <a:off x="10547869" y="1966582"/>
                  <a:ext cx="339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2" name="Freihand 161">
                  <a:extLst>
                    <a:ext uri="{FF2B5EF4-FFF2-40B4-BE49-F238E27FC236}">
                      <a16:creationId xmlns:a16="http://schemas.microsoft.com/office/drawing/2014/main" id="{B90257F0-27B8-F408-0F80-158B9C8AFD35}"/>
                    </a:ext>
                  </a:extLst>
                </p14:cNvPr>
                <p14:cNvContentPartPr/>
                <p14:nvPr/>
              </p14:nvContentPartPr>
              <p14:xfrm>
                <a:off x="10911109" y="1831222"/>
                <a:ext cx="193320" cy="211320"/>
              </p14:xfrm>
            </p:contentPart>
          </mc:Choice>
          <mc:Fallback>
            <p:pic>
              <p:nvPicPr>
                <p:cNvPr id="162" name="Freihand 161">
                  <a:extLst>
                    <a:ext uri="{FF2B5EF4-FFF2-40B4-BE49-F238E27FC236}">
                      <a16:creationId xmlns:a16="http://schemas.microsoft.com/office/drawing/2014/main" id="{B90257F0-27B8-F408-0F80-158B9C8AFD35}"/>
                    </a:ext>
                  </a:extLst>
                </p:cNvPr>
                <p:cNvPicPr/>
                <p:nvPr/>
              </p:nvPicPr>
              <p:blipFill>
                <a:blip r:embed="rId266"/>
                <a:stretch>
                  <a:fillRect/>
                </a:stretch>
              </p:blipFill>
              <p:spPr>
                <a:xfrm>
                  <a:off x="10902469" y="1822222"/>
                  <a:ext cx="210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3" name="Freihand 162">
                  <a:extLst>
                    <a:ext uri="{FF2B5EF4-FFF2-40B4-BE49-F238E27FC236}">
                      <a16:creationId xmlns:a16="http://schemas.microsoft.com/office/drawing/2014/main" id="{AC0F4609-71A6-E92E-847C-A28E0CEB3CD4}"/>
                    </a:ext>
                  </a:extLst>
                </p14:cNvPr>
                <p14:cNvContentPartPr/>
                <p14:nvPr/>
              </p14:nvContentPartPr>
              <p14:xfrm>
                <a:off x="11106589" y="1941742"/>
                <a:ext cx="319320" cy="97200"/>
              </p14:xfrm>
            </p:contentPart>
          </mc:Choice>
          <mc:Fallback>
            <p:pic>
              <p:nvPicPr>
                <p:cNvPr id="163" name="Freihand 162">
                  <a:extLst>
                    <a:ext uri="{FF2B5EF4-FFF2-40B4-BE49-F238E27FC236}">
                      <a16:creationId xmlns:a16="http://schemas.microsoft.com/office/drawing/2014/main" id="{AC0F4609-71A6-E92E-847C-A28E0CEB3CD4}"/>
                    </a:ext>
                  </a:extLst>
                </p:cNvPr>
                <p:cNvPicPr/>
                <p:nvPr/>
              </p:nvPicPr>
              <p:blipFill>
                <a:blip r:embed="rId268"/>
                <a:stretch>
                  <a:fillRect/>
                </a:stretch>
              </p:blipFill>
              <p:spPr>
                <a:xfrm>
                  <a:off x="11097589" y="1932742"/>
                  <a:ext cx="336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6" name="Freihand 145">
                  <a:extLst>
                    <a:ext uri="{FF2B5EF4-FFF2-40B4-BE49-F238E27FC236}">
                      <a16:creationId xmlns:a16="http://schemas.microsoft.com/office/drawing/2014/main" id="{6ED06E8E-58A8-06B3-DDC8-25A30AFBCADA}"/>
                    </a:ext>
                  </a:extLst>
                </p14:cNvPr>
                <p14:cNvContentPartPr/>
                <p14:nvPr/>
              </p14:nvContentPartPr>
              <p14:xfrm>
                <a:off x="120109" y="2464462"/>
                <a:ext cx="193680" cy="16920"/>
              </p14:xfrm>
            </p:contentPart>
          </mc:Choice>
          <mc:Fallback>
            <p:pic>
              <p:nvPicPr>
                <p:cNvPr id="146" name="Freihand 145">
                  <a:extLst>
                    <a:ext uri="{FF2B5EF4-FFF2-40B4-BE49-F238E27FC236}">
                      <a16:creationId xmlns:a16="http://schemas.microsoft.com/office/drawing/2014/main" id="{6ED06E8E-58A8-06B3-DDC8-25A30AFBCADA}"/>
                    </a:ext>
                  </a:extLst>
                </p:cNvPr>
                <p:cNvPicPr/>
                <p:nvPr/>
              </p:nvPicPr>
              <p:blipFill>
                <a:blip r:embed="rId270"/>
                <a:stretch>
                  <a:fillRect/>
                </a:stretch>
              </p:blipFill>
              <p:spPr>
                <a:xfrm>
                  <a:off x="111469" y="2455462"/>
                  <a:ext cx="211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7" name="Freihand 146">
                  <a:extLst>
                    <a:ext uri="{FF2B5EF4-FFF2-40B4-BE49-F238E27FC236}">
                      <a16:creationId xmlns:a16="http://schemas.microsoft.com/office/drawing/2014/main" id="{B3FCAA06-3F55-BD2D-E26F-B8283A880D23}"/>
                    </a:ext>
                  </a:extLst>
                </p14:cNvPr>
                <p14:cNvContentPartPr/>
                <p14:nvPr/>
              </p14:nvContentPartPr>
              <p14:xfrm>
                <a:off x="112549" y="2535022"/>
                <a:ext cx="232560" cy="12240"/>
              </p14:xfrm>
            </p:contentPart>
          </mc:Choice>
          <mc:Fallback>
            <p:pic>
              <p:nvPicPr>
                <p:cNvPr id="147" name="Freihand 146">
                  <a:extLst>
                    <a:ext uri="{FF2B5EF4-FFF2-40B4-BE49-F238E27FC236}">
                      <a16:creationId xmlns:a16="http://schemas.microsoft.com/office/drawing/2014/main" id="{B3FCAA06-3F55-BD2D-E26F-B8283A880D23}"/>
                    </a:ext>
                  </a:extLst>
                </p:cNvPr>
                <p:cNvPicPr/>
                <p:nvPr/>
              </p:nvPicPr>
              <p:blipFill>
                <a:blip r:embed="rId272"/>
                <a:stretch>
                  <a:fillRect/>
                </a:stretch>
              </p:blipFill>
              <p:spPr>
                <a:xfrm>
                  <a:off x="103549" y="2526022"/>
                  <a:ext cx="2502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5" name="Freihand 164">
                  <a:extLst>
                    <a:ext uri="{FF2B5EF4-FFF2-40B4-BE49-F238E27FC236}">
                      <a16:creationId xmlns:a16="http://schemas.microsoft.com/office/drawing/2014/main" id="{3EA412AE-E8EF-0961-D818-F0D74ADC8A1F}"/>
                    </a:ext>
                  </a:extLst>
                </p14:cNvPr>
                <p14:cNvContentPartPr/>
                <p14:nvPr/>
              </p14:nvContentPartPr>
              <p14:xfrm>
                <a:off x="312709" y="2310742"/>
                <a:ext cx="250920" cy="345960"/>
              </p14:xfrm>
            </p:contentPart>
          </mc:Choice>
          <mc:Fallback>
            <p:pic>
              <p:nvPicPr>
                <p:cNvPr id="165" name="Freihand 164">
                  <a:extLst>
                    <a:ext uri="{FF2B5EF4-FFF2-40B4-BE49-F238E27FC236}">
                      <a16:creationId xmlns:a16="http://schemas.microsoft.com/office/drawing/2014/main" id="{3EA412AE-E8EF-0961-D818-F0D74ADC8A1F}"/>
                    </a:ext>
                  </a:extLst>
                </p:cNvPr>
                <p:cNvPicPr/>
                <p:nvPr/>
              </p:nvPicPr>
              <p:blipFill>
                <a:blip r:embed="rId274"/>
                <a:stretch>
                  <a:fillRect/>
                </a:stretch>
              </p:blipFill>
              <p:spPr>
                <a:xfrm>
                  <a:off x="304069" y="2301742"/>
                  <a:ext cx="26856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7" name="Freihand 166">
                  <a:extLst>
                    <a:ext uri="{FF2B5EF4-FFF2-40B4-BE49-F238E27FC236}">
                      <a16:creationId xmlns:a16="http://schemas.microsoft.com/office/drawing/2014/main" id="{24BBEE44-FFC3-50C0-0898-A466CA67EB9B}"/>
                    </a:ext>
                  </a:extLst>
                </p14:cNvPr>
                <p14:cNvContentPartPr/>
                <p14:nvPr/>
              </p14:nvContentPartPr>
              <p14:xfrm>
                <a:off x="620149" y="2320462"/>
                <a:ext cx="208800" cy="212040"/>
              </p14:xfrm>
            </p:contentPart>
          </mc:Choice>
          <mc:Fallback>
            <p:pic>
              <p:nvPicPr>
                <p:cNvPr id="167" name="Freihand 166">
                  <a:extLst>
                    <a:ext uri="{FF2B5EF4-FFF2-40B4-BE49-F238E27FC236}">
                      <a16:creationId xmlns:a16="http://schemas.microsoft.com/office/drawing/2014/main" id="{24BBEE44-FFC3-50C0-0898-A466CA67EB9B}"/>
                    </a:ext>
                  </a:extLst>
                </p:cNvPr>
                <p:cNvPicPr/>
                <p:nvPr/>
              </p:nvPicPr>
              <p:blipFill>
                <a:blip r:embed="rId276"/>
                <a:stretch>
                  <a:fillRect/>
                </a:stretch>
              </p:blipFill>
              <p:spPr>
                <a:xfrm>
                  <a:off x="611509" y="2311822"/>
                  <a:ext cx="2264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8" name="Freihand 167">
                  <a:extLst>
                    <a:ext uri="{FF2B5EF4-FFF2-40B4-BE49-F238E27FC236}">
                      <a16:creationId xmlns:a16="http://schemas.microsoft.com/office/drawing/2014/main" id="{B646D0E4-3992-777A-2D36-A17D9F714D44}"/>
                    </a:ext>
                  </a:extLst>
                </p14:cNvPr>
                <p14:cNvContentPartPr/>
                <p14:nvPr/>
              </p14:nvContentPartPr>
              <p14:xfrm>
                <a:off x="931909" y="2337022"/>
                <a:ext cx="24120" cy="112320"/>
              </p14:xfrm>
            </p:contentPart>
          </mc:Choice>
          <mc:Fallback>
            <p:pic>
              <p:nvPicPr>
                <p:cNvPr id="168" name="Freihand 167">
                  <a:extLst>
                    <a:ext uri="{FF2B5EF4-FFF2-40B4-BE49-F238E27FC236}">
                      <a16:creationId xmlns:a16="http://schemas.microsoft.com/office/drawing/2014/main" id="{B646D0E4-3992-777A-2D36-A17D9F714D44}"/>
                    </a:ext>
                  </a:extLst>
                </p:cNvPr>
                <p:cNvPicPr/>
                <p:nvPr/>
              </p:nvPicPr>
              <p:blipFill>
                <a:blip r:embed="rId278"/>
                <a:stretch>
                  <a:fillRect/>
                </a:stretch>
              </p:blipFill>
              <p:spPr>
                <a:xfrm>
                  <a:off x="922909" y="2328022"/>
                  <a:ext cx="41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9" name="Freihand 168">
                  <a:extLst>
                    <a:ext uri="{FF2B5EF4-FFF2-40B4-BE49-F238E27FC236}">
                      <a16:creationId xmlns:a16="http://schemas.microsoft.com/office/drawing/2014/main" id="{543AF2E8-FA45-FD6B-F15B-E1028D7EBDB0}"/>
                    </a:ext>
                  </a:extLst>
                </p14:cNvPr>
                <p14:cNvContentPartPr/>
                <p14:nvPr/>
              </p14:nvContentPartPr>
              <p14:xfrm>
                <a:off x="872509" y="2295982"/>
                <a:ext cx="396720" cy="236160"/>
              </p14:xfrm>
            </p:contentPart>
          </mc:Choice>
          <mc:Fallback>
            <p:pic>
              <p:nvPicPr>
                <p:cNvPr id="169" name="Freihand 168">
                  <a:extLst>
                    <a:ext uri="{FF2B5EF4-FFF2-40B4-BE49-F238E27FC236}">
                      <a16:creationId xmlns:a16="http://schemas.microsoft.com/office/drawing/2014/main" id="{543AF2E8-FA45-FD6B-F15B-E1028D7EBDB0}"/>
                    </a:ext>
                  </a:extLst>
                </p:cNvPr>
                <p:cNvPicPr/>
                <p:nvPr/>
              </p:nvPicPr>
              <p:blipFill>
                <a:blip r:embed="rId280"/>
                <a:stretch>
                  <a:fillRect/>
                </a:stretch>
              </p:blipFill>
              <p:spPr>
                <a:xfrm>
                  <a:off x="863869" y="2286982"/>
                  <a:ext cx="4143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 name="Freihand 169">
                  <a:extLst>
                    <a:ext uri="{FF2B5EF4-FFF2-40B4-BE49-F238E27FC236}">
                      <a16:creationId xmlns:a16="http://schemas.microsoft.com/office/drawing/2014/main" id="{0B9CED92-D2B8-569F-B1FE-3574EDCB0FF9}"/>
                    </a:ext>
                  </a:extLst>
                </p14:cNvPr>
                <p14:cNvContentPartPr/>
                <p14:nvPr/>
              </p14:nvContentPartPr>
              <p14:xfrm>
                <a:off x="1456069" y="2312902"/>
                <a:ext cx="333000" cy="128880"/>
              </p14:xfrm>
            </p:contentPart>
          </mc:Choice>
          <mc:Fallback>
            <p:pic>
              <p:nvPicPr>
                <p:cNvPr id="170" name="Freihand 169">
                  <a:extLst>
                    <a:ext uri="{FF2B5EF4-FFF2-40B4-BE49-F238E27FC236}">
                      <a16:creationId xmlns:a16="http://schemas.microsoft.com/office/drawing/2014/main" id="{0B9CED92-D2B8-569F-B1FE-3574EDCB0FF9}"/>
                    </a:ext>
                  </a:extLst>
                </p:cNvPr>
                <p:cNvPicPr/>
                <p:nvPr/>
              </p:nvPicPr>
              <p:blipFill>
                <a:blip r:embed="rId282"/>
                <a:stretch>
                  <a:fillRect/>
                </a:stretch>
              </p:blipFill>
              <p:spPr>
                <a:xfrm>
                  <a:off x="1447429" y="2303902"/>
                  <a:ext cx="350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Freihand 170">
                  <a:extLst>
                    <a:ext uri="{FF2B5EF4-FFF2-40B4-BE49-F238E27FC236}">
                      <a16:creationId xmlns:a16="http://schemas.microsoft.com/office/drawing/2014/main" id="{D0C3A903-0B46-8122-01AD-16BAC78DADE2}"/>
                    </a:ext>
                  </a:extLst>
                </p14:cNvPr>
                <p14:cNvContentPartPr/>
                <p14:nvPr/>
              </p14:nvContentPartPr>
              <p14:xfrm>
                <a:off x="1826509" y="2301022"/>
                <a:ext cx="203760" cy="235440"/>
              </p14:xfrm>
            </p:contentPart>
          </mc:Choice>
          <mc:Fallback>
            <p:pic>
              <p:nvPicPr>
                <p:cNvPr id="171" name="Freihand 170">
                  <a:extLst>
                    <a:ext uri="{FF2B5EF4-FFF2-40B4-BE49-F238E27FC236}">
                      <a16:creationId xmlns:a16="http://schemas.microsoft.com/office/drawing/2014/main" id="{D0C3A903-0B46-8122-01AD-16BAC78DADE2}"/>
                    </a:ext>
                  </a:extLst>
                </p:cNvPr>
                <p:cNvPicPr/>
                <p:nvPr/>
              </p:nvPicPr>
              <p:blipFill>
                <a:blip r:embed="rId284"/>
                <a:stretch>
                  <a:fillRect/>
                </a:stretch>
              </p:blipFill>
              <p:spPr>
                <a:xfrm>
                  <a:off x="1817509" y="2292022"/>
                  <a:ext cx="2214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2" name="Freihand 171">
                  <a:extLst>
                    <a:ext uri="{FF2B5EF4-FFF2-40B4-BE49-F238E27FC236}">
                      <a16:creationId xmlns:a16="http://schemas.microsoft.com/office/drawing/2014/main" id="{54F3FBCD-BD9F-A74D-9A44-FFE79836DE1F}"/>
                    </a:ext>
                  </a:extLst>
                </p14:cNvPr>
                <p14:cNvContentPartPr/>
                <p14:nvPr/>
              </p14:nvContentPartPr>
              <p14:xfrm>
                <a:off x="2069869" y="2181502"/>
                <a:ext cx="101880" cy="209880"/>
              </p14:xfrm>
            </p:contentPart>
          </mc:Choice>
          <mc:Fallback>
            <p:pic>
              <p:nvPicPr>
                <p:cNvPr id="172" name="Freihand 171">
                  <a:extLst>
                    <a:ext uri="{FF2B5EF4-FFF2-40B4-BE49-F238E27FC236}">
                      <a16:creationId xmlns:a16="http://schemas.microsoft.com/office/drawing/2014/main" id="{54F3FBCD-BD9F-A74D-9A44-FFE79836DE1F}"/>
                    </a:ext>
                  </a:extLst>
                </p:cNvPr>
                <p:cNvPicPr/>
                <p:nvPr/>
              </p:nvPicPr>
              <p:blipFill>
                <a:blip r:embed="rId286"/>
                <a:stretch>
                  <a:fillRect/>
                </a:stretch>
              </p:blipFill>
              <p:spPr>
                <a:xfrm>
                  <a:off x="2061229" y="2172862"/>
                  <a:ext cx="119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3" name="Freihand 172">
                  <a:extLst>
                    <a:ext uri="{FF2B5EF4-FFF2-40B4-BE49-F238E27FC236}">
                      <a16:creationId xmlns:a16="http://schemas.microsoft.com/office/drawing/2014/main" id="{F085B16D-30F2-8B86-7E46-BE35C2F8F00B}"/>
                    </a:ext>
                  </a:extLst>
                </p14:cNvPr>
                <p14:cNvContentPartPr/>
                <p14:nvPr/>
              </p14:nvContentPartPr>
              <p14:xfrm>
                <a:off x="2016589" y="2115982"/>
                <a:ext cx="260640" cy="251640"/>
              </p14:xfrm>
            </p:contentPart>
          </mc:Choice>
          <mc:Fallback>
            <p:pic>
              <p:nvPicPr>
                <p:cNvPr id="173" name="Freihand 172">
                  <a:extLst>
                    <a:ext uri="{FF2B5EF4-FFF2-40B4-BE49-F238E27FC236}">
                      <a16:creationId xmlns:a16="http://schemas.microsoft.com/office/drawing/2014/main" id="{F085B16D-30F2-8B86-7E46-BE35C2F8F00B}"/>
                    </a:ext>
                  </a:extLst>
                </p:cNvPr>
                <p:cNvPicPr/>
                <p:nvPr/>
              </p:nvPicPr>
              <p:blipFill>
                <a:blip r:embed="rId288"/>
                <a:stretch>
                  <a:fillRect/>
                </a:stretch>
              </p:blipFill>
              <p:spPr>
                <a:xfrm>
                  <a:off x="2007589" y="2107342"/>
                  <a:ext cx="2782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5" name="Freihand 174">
                  <a:extLst>
                    <a:ext uri="{FF2B5EF4-FFF2-40B4-BE49-F238E27FC236}">
                      <a16:creationId xmlns:a16="http://schemas.microsoft.com/office/drawing/2014/main" id="{45E8FF62-2342-7A31-7FB3-1B0EFC475ECD}"/>
                    </a:ext>
                  </a:extLst>
                </p14:cNvPr>
                <p14:cNvContentPartPr/>
                <p14:nvPr/>
              </p14:nvContentPartPr>
              <p14:xfrm>
                <a:off x="2482789" y="2152702"/>
                <a:ext cx="338400" cy="186120"/>
              </p14:xfrm>
            </p:contentPart>
          </mc:Choice>
          <mc:Fallback>
            <p:pic>
              <p:nvPicPr>
                <p:cNvPr id="175" name="Freihand 174">
                  <a:extLst>
                    <a:ext uri="{FF2B5EF4-FFF2-40B4-BE49-F238E27FC236}">
                      <a16:creationId xmlns:a16="http://schemas.microsoft.com/office/drawing/2014/main" id="{45E8FF62-2342-7A31-7FB3-1B0EFC475ECD}"/>
                    </a:ext>
                  </a:extLst>
                </p:cNvPr>
                <p:cNvPicPr/>
                <p:nvPr/>
              </p:nvPicPr>
              <p:blipFill>
                <a:blip r:embed="rId290"/>
                <a:stretch>
                  <a:fillRect/>
                </a:stretch>
              </p:blipFill>
              <p:spPr>
                <a:xfrm>
                  <a:off x="2474149" y="2144062"/>
                  <a:ext cx="3560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6" name="Freihand 175">
                  <a:extLst>
                    <a:ext uri="{FF2B5EF4-FFF2-40B4-BE49-F238E27FC236}">
                      <a16:creationId xmlns:a16="http://schemas.microsoft.com/office/drawing/2014/main" id="{2F1C54BA-8486-4260-F3EB-3E804F01ECEC}"/>
                    </a:ext>
                  </a:extLst>
                </p14:cNvPr>
                <p14:cNvContentPartPr/>
                <p14:nvPr/>
              </p14:nvContentPartPr>
              <p14:xfrm>
                <a:off x="2871229" y="2166382"/>
                <a:ext cx="262080" cy="150480"/>
              </p14:xfrm>
            </p:contentPart>
          </mc:Choice>
          <mc:Fallback>
            <p:pic>
              <p:nvPicPr>
                <p:cNvPr id="176" name="Freihand 175">
                  <a:extLst>
                    <a:ext uri="{FF2B5EF4-FFF2-40B4-BE49-F238E27FC236}">
                      <a16:creationId xmlns:a16="http://schemas.microsoft.com/office/drawing/2014/main" id="{2F1C54BA-8486-4260-F3EB-3E804F01ECEC}"/>
                    </a:ext>
                  </a:extLst>
                </p:cNvPr>
                <p:cNvPicPr/>
                <p:nvPr/>
              </p:nvPicPr>
              <p:blipFill>
                <a:blip r:embed="rId292"/>
                <a:stretch>
                  <a:fillRect/>
                </a:stretch>
              </p:blipFill>
              <p:spPr>
                <a:xfrm>
                  <a:off x="2862589" y="2157382"/>
                  <a:ext cx="279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7" name="Freihand 176">
                  <a:extLst>
                    <a:ext uri="{FF2B5EF4-FFF2-40B4-BE49-F238E27FC236}">
                      <a16:creationId xmlns:a16="http://schemas.microsoft.com/office/drawing/2014/main" id="{9F4AB171-88FB-9CA0-18D2-72415FA43983}"/>
                    </a:ext>
                  </a:extLst>
                </p14:cNvPr>
                <p14:cNvContentPartPr/>
                <p14:nvPr/>
              </p14:nvContentPartPr>
              <p14:xfrm>
                <a:off x="3144469" y="2120302"/>
                <a:ext cx="204840" cy="204480"/>
              </p14:xfrm>
            </p:contentPart>
          </mc:Choice>
          <mc:Fallback>
            <p:pic>
              <p:nvPicPr>
                <p:cNvPr id="177" name="Freihand 176">
                  <a:extLst>
                    <a:ext uri="{FF2B5EF4-FFF2-40B4-BE49-F238E27FC236}">
                      <a16:creationId xmlns:a16="http://schemas.microsoft.com/office/drawing/2014/main" id="{9F4AB171-88FB-9CA0-18D2-72415FA43983}"/>
                    </a:ext>
                  </a:extLst>
                </p:cNvPr>
                <p:cNvPicPr/>
                <p:nvPr/>
              </p:nvPicPr>
              <p:blipFill>
                <a:blip r:embed="rId294"/>
                <a:stretch>
                  <a:fillRect/>
                </a:stretch>
              </p:blipFill>
              <p:spPr>
                <a:xfrm>
                  <a:off x="3135829" y="2111302"/>
                  <a:ext cx="222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8" name="Freihand 177">
                  <a:extLst>
                    <a:ext uri="{FF2B5EF4-FFF2-40B4-BE49-F238E27FC236}">
                      <a16:creationId xmlns:a16="http://schemas.microsoft.com/office/drawing/2014/main" id="{1F07F9CE-5759-7321-63D4-A9DF5B376F4B}"/>
                    </a:ext>
                  </a:extLst>
                </p14:cNvPr>
                <p14:cNvContentPartPr/>
                <p14:nvPr/>
              </p14:nvContentPartPr>
              <p14:xfrm>
                <a:off x="3105589" y="2060902"/>
                <a:ext cx="15480" cy="14400"/>
              </p14:xfrm>
            </p:contentPart>
          </mc:Choice>
          <mc:Fallback>
            <p:pic>
              <p:nvPicPr>
                <p:cNvPr id="178" name="Freihand 177">
                  <a:extLst>
                    <a:ext uri="{FF2B5EF4-FFF2-40B4-BE49-F238E27FC236}">
                      <a16:creationId xmlns:a16="http://schemas.microsoft.com/office/drawing/2014/main" id="{1F07F9CE-5759-7321-63D4-A9DF5B376F4B}"/>
                    </a:ext>
                  </a:extLst>
                </p:cNvPr>
                <p:cNvPicPr/>
                <p:nvPr/>
              </p:nvPicPr>
              <p:blipFill>
                <a:blip r:embed="rId296"/>
                <a:stretch>
                  <a:fillRect/>
                </a:stretch>
              </p:blipFill>
              <p:spPr>
                <a:xfrm>
                  <a:off x="3096949" y="2051902"/>
                  <a:ext cx="33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9" name="Freihand 178">
                  <a:extLst>
                    <a:ext uri="{FF2B5EF4-FFF2-40B4-BE49-F238E27FC236}">
                      <a16:creationId xmlns:a16="http://schemas.microsoft.com/office/drawing/2014/main" id="{2D7C8BCD-B533-226F-D891-6A26A62AB6E5}"/>
                    </a:ext>
                  </a:extLst>
                </p14:cNvPr>
                <p14:cNvContentPartPr/>
                <p14:nvPr/>
              </p14:nvContentPartPr>
              <p14:xfrm>
                <a:off x="3581869" y="2212462"/>
                <a:ext cx="217440" cy="130680"/>
              </p14:xfrm>
            </p:contentPart>
          </mc:Choice>
          <mc:Fallback>
            <p:pic>
              <p:nvPicPr>
                <p:cNvPr id="179" name="Freihand 178">
                  <a:extLst>
                    <a:ext uri="{FF2B5EF4-FFF2-40B4-BE49-F238E27FC236}">
                      <a16:creationId xmlns:a16="http://schemas.microsoft.com/office/drawing/2014/main" id="{2D7C8BCD-B533-226F-D891-6A26A62AB6E5}"/>
                    </a:ext>
                  </a:extLst>
                </p:cNvPr>
                <p:cNvPicPr/>
                <p:nvPr/>
              </p:nvPicPr>
              <p:blipFill>
                <a:blip r:embed="rId298"/>
                <a:stretch>
                  <a:fillRect/>
                </a:stretch>
              </p:blipFill>
              <p:spPr>
                <a:xfrm>
                  <a:off x="3572869" y="2203822"/>
                  <a:ext cx="235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0" name="Freihand 179">
                  <a:extLst>
                    <a:ext uri="{FF2B5EF4-FFF2-40B4-BE49-F238E27FC236}">
                      <a16:creationId xmlns:a16="http://schemas.microsoft.com/office/drawing/2014/main" id="{782177A8-50DE-27CF-621C-4108CA19305E}"/>
                    </a:ext>
                  </a:extLst>
                </p14:cNvPr>
                <p14:cNvContentPartPr/>
                <p14:nvPr/>
              </p14:nvContentPartPr>
              <p14:xfrm>
                <a:off x="3733789" y="2132902"/>
                <a:ext cx="7560" cy="7200"/>
              </p14:xfrm>
            </p:contentPart>
          </mc:Choice>
          <mc:Fallback>
            <p:pic>
              <p:nvPicPr>
                <p:cNvPr id="180" name="Freihand 179">
                  <a:extLst>
                    <a:ext uri="{FF2B5EF4-FFF2-40B4-BE49-F238E27FC236}">
                      <a16:creationId xmlns:a16="http://schemas.microsoft.com/office/drawing/2014/main" id="{782177A8-50DE-27CF-621C-4108CA19305E}"/>
                    </a:ext>
                  </a:extLst>
                </p:cNvPr>
                <p:cNvPicPr/>
                <p:nvPr/>
              </p:nvPicPr>
              <p:blipFill>
                <a:blip r:embed="rId300"/>
                <a:stretch>
                  <a:fillRect/>
                </a:stretch>
              </p:blipFill>
              <p:spPr>
                <a:xfrm>
                  <a:off x="3724789" y="2124262"/>
                  <a:ext cx="25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1" name="Freihand 180">
                  <a:extLst>
                    <a:ext uri="{FF2B5EF4-FFF2-40B4-BE49-F238E27FC236}">
                      <a16:creationId xmlns:a16="http://schemas.microsoft.com/office/drawing/2014/main" id="{7897091F-CBDC-1E62-20A5-327C2FA9EE78}"/>
                    </a:ext>
                  </a:extLst>
                </p14:cNvPr>
                <p14:cNvContentPartPr/>
                <p14:nvPr/>
              </p14:nvContentPartPr>
              <p14:xfrm>
                <a:off x="4073269" y="2128942"/>
                <a:ext cx="112320" cy="190080"/>
              </p14:xfrm>
            </p:contentPart>
          </mc:Choice>
          <mc:Fallback>
            <p:pic>
              <p:nvPicPr>
                <p:cNvPr id="181" name="Freihand 180">
                  <a:extLst>
                    <a:ext uri="{FF2B5EF4-FFF2-40B4-BE49-F238E27FC236}">
                      <a16:creationId xmlns:a16="http://schemas.microsoft.com/office/drawing/2014/main" id="{7897091F-CBDC-1E62-20A5-327C2FA9EE78}"/>
                    </a:ext>
                  </a:extLst>
                </p:cNvPr>
                <p:cNvPicPr/>
                <p:nvPr/>
              </p:nvPicPr>
              <p:blipFill>
                <a:blip r:embed="rId302"/>
                <a:stretch>
                  <a:fillRect/>
                </a:stretch>
              </p:blipFill>
              <p:spPr>
                <a:xfrm>
                  <a:off x="4064629" y="2119942"/>
                  <a:ext cx="129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4" name="Freihand 183">
                  <a:extLst>
                    <a:ext uri="{FF2B5EF4-FFF2-40B4-BE49-F238E27FC236}">
                      <a16:creationId xmlns:a16="http://schemas.microsoft.com/office/drawing/2014/main" id="{FFACFF36-5628-B397-ACEC-B81FFF7D0EFB}"/>
                    </a:ext>
                  </a:extLst>
                </p14:cNvPr>
                <p14:cNvContentPartPr/>
                <p14:nvPr/>
              </p14:nvContentPartPr>
              <p14:xfrm>
                <a:off x="4227349" y="2105182"/>
                <a:ext cx="241200" cy="185760"/>
              </p14:xfrm>
            </p:contentPart>
          </mc:Choice>
          <mc:Fallback>
            <p:pic>
              <p:nvPicPr>
                <p:cNvPr id="184" name="Freihand 183">
                  <a:extLst>
                    <a:ext uri="{FF2B5EF4-FFF2-40B4-BE49-F238E27FC236}">
                      <a16:creationId xmlns:a16="http://schemas.microsoft.com/office/drawing/2014/main" id="{FFACFF36-5628-B397-ACEC-B81FFF7D0EFB}"/>
                    </a:ext>
                  </a:extLst>
                </p:cNvPr>
                <p:cNvPicPr/>
                <p:nvPr/>
              </p:nvPicPr>
              <p:blipFill>
                <a:blip r:embed="rId304"/>
                <a:stretch>
                  <a:fillRect/>
                </a:stretch>
              </p:blipFill>
              <p:spPr>
                <a:xfrm>
                  <a:off x="4218349" y="2096542"/>
                  <a:ext cx="258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5" name="Freihand 184">
                  <a:extLst>
                    <a:ext uri="{FF2B5EF4-FFF2-40B4-BE49-F238E27FC236}">
                      <a16:creationId xmlns:a16="http://schemas.microsoft.com/office/drawing/2014/main" id="{A871E4DF-BD16-BABB-7AE8-301F5CF9D528}"/>
                    </a:ext>
                  </a:extLst>
                </p14:cNvPr>
                <p14:cNvContentPartPr/>
                <p14:nvPr/>
              </p14:nvContentPartPr>
              <p14:xfrm>
                <a:off x="4244629" y="2049022"/>
                <a:ext cx="401040" cy="243000"/>
              </p14:xfrm>
            </p:contentPart>
          </mc:Choice>
          <mc:Fallback>
            <p:pic>
              <p:nvPicPr>
                <p:cNvPr id="185" name="Freihand 184">
                  <a:extLst>
                    <a:ext uri="{FF2B5EF4-FFF2-40B4-BE49-F238E27FC236}">
                      <a16:creationId xmlns:a16="http://schemas.microsoft.com/office/drawing/2014/main" id="{A871E4DF-BD16-BABB-7AE8-301F5CF9D528}"/>
                    </a:ext>
                  </a:extLst>
                </p:cNvPr>
                <p:cNvPicPr/>
                <p:nvPr/>
              </p:nvPicPr>
              <p:blipFill>
                <a:blip r:embed="rId306"/>
                <a:stretch>
                  <a:fillRect/>
                </a:stretch>
              </p:blipFill>
              <p:spPr>
                <a:xfrm>
                  <a:off x="4235629" y="2040022"/>
                  <a:ext cx="4186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6" name="Freihand 185">
                  <a:extLst>
                    <a:ext uri="{FF2B5EF4-FFF2-40B4-BE49-F238E27FC236}">
                      <a16:creationId xmlns:a16="http://schemas.microsoft.com/office/drawing/2014/main" id="{564F985E-9301-5F33-D6F3-F5D30A85198D}"/>
                    </a:ext>
                  </a:extLst>
                </p14:cNvPr>
                <p14:cNvContentPartPr/>
                <p14:nvPr/>
              </p14:nvContentPartPr>
              <p14:xfrm>
                <a:off x="4879669" y="2142262"/>
                <a:ext cx="218880" cy="154800"/>
              </p14:xfrm>
            </p:contentPart>
          </mc:Choice>
          <mc:Fallback>
            <p:pic>
              <p:nvPicPr>
                <p:cNvPr id="186" name="Freihand 185">
                  <a:extLst>
                    <a:ext uri="{FF2B5EF4-FFF2-40B4-BE49-F238E27FC236}">
                      <a16:creationId xmlns:a16="http://schemas.microsoft.com/office/drawing/2014/main" id="{564F985E-9301-5F33-D6F3-F5D30A85198D}"/>
                    </a:ext>
                  </a:extLst>
                </p:cNvPr>
                <p:cNvPicPr/>
                <p:nvPr/>
              </p:nvPicPr>
              <p:blipFill>
                <a:blip r:embed="rId308"/>
                <a:stretch>
                  <a:fillRect/>
                </a:stretch>
              </p:blipFill>
              <p:spPr>
                <a:xfrm>
                  <a:off x="4871029" y="2133622"/>
                  <a:ext cx="236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7" name="Freihand 186">
                  <a:extLst>
                    <a:ext uri="{FF2B5EF4-FFF2-40B4-BE49-F238E27FC236}">
                      <a16:creationId xmlns:a16="http://schemas.microsoft.com/office/drawing/2014/main" id="{FDF94951-51D8-4232-C3DB-FB3A34564A9F}"/>
                    </a:ext>
                  </a:extLst>
                </p14:cNvPr>
                <p14:cNvContentPartPr/>
                <p14:nvPr/>
              </p14:nvContentPartPr>
              <p14:xfrm>
                <a:off x="5133829" y="2158822"/>
                <a:ext cx="248040" cy="82440"/>
              </p14:xfrm>
            </p:contentPart>
          </mc:Choice>
          <mc:Fallback>
            <p:pic>
              <p:nvPicPr>
                <p:cNvPr id="187" name="Freihand 186">
                  <a:extLst>
                    <a:ext uri="{FF2B5EF4-FFF2-40B4-BE49-F238E27FC236}">
                      <a16:creationId xmlns:a16="http://schemas.microsoft.com/office/drawing/2014/main" id="{FDF94951-51D8-4232-C3DB-FB3A34564A9F}"/>
                    </a:ext>
                  </a:extLst>
                </p:cNvPr>
                <p:cNvPicPr/>
                <p:nvPr/>
              </p:nvPicPr>
              <p:blipFill>
                <a:blip r:embed="rId310"/>
                <a:stretch>
                  <a:fillRect/>
                </a:stretch>
              </p:blipFill>
              <p:spPr>
                <a:xfrm>
                  <a:off x="5125189" y="2149822"/>
                  <a:ext cx="2656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0" name="Freihand 189">
                  <a:extLst>
                    <a:ext uri="{FF2B5EF4-FFF2-40B4-BE49-F238E27FC236}">
                      <a16:creationId xmlns:a16="http://schemas.microsoft.com/office/drawing/2014/main" id="{BB9EAC3A-6283-C775-6677-2BFC97A39F88}"/>
                    </a:ext>
                  </a:extLst>
                </p14:cNvPr>
                <p14:cNvContentPartPr/>
                <p14:nvPr/>
              </p14:nvContentPartPr>
              <p14:xfrm>
                <a:off x="5619109" y="2010142"/>
                <a:ext cx="224280" cy="277920"/>
              </p14:xfrm>
            </p:contentPart>
          </mc:Choice>
          <mc:Fallback>
            <p:pic>
              <p:nvPicPr>
                <p:cNvPr id="190" name="Freihand 189">
                  <a:extLst>
                    <a:ext uri="{FF2B5EF4-FFF2-40B4-BE49-F238E27FC236}">
                      <a16:creationId xmlns:a16="http://schemas.microsoft.com/office/drawing/2014/main" id="{BB9EAC3A-6283-C775-6677-2BFC97A39F88}"/>
                    </a:ext>
                  </a:extLst>
                </p:cNvPr>
                <p:cNvPicPr/>
                <p:nvPr/>
              </p:nvPicPr>
              <p:blipFill>
                <a:blip r:embed="rId312"/>
                <a:stretch>
                  <a:fillRect/>
                </a:stretch>
              </p:blipFill>
              <p:spPr>
                <a:xfrm>
                  <a:off x="5610469" y="2001142"/>
                  <a:ext cx="2419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1" name="Freihand 190">
                  <a:extLst>
                    <a:ext uri="{FF2B5EF4-FFF2-40B4-BE49-F238E27FC236}">
                      <a16:creationId xmlns:a16="http://schemas.microsoft.com/office/drawing/2014/main" id="{568DFDD7-1477-520E-D877-C826BF1A6326}"/>
                    </a:ext>
                  </a:extLst>
                </p14:cNvPr>
                <p14:cNvContentPartPr/>
                <p14:nvPr/>
              </p14:nvContentPartPr>
              <p14:xfrm>
                <a:off x="5847709" y="2053702"/>
                <a:ext cx="239760" cy="182520"/>
              </p14:xfrm>
            </p:contentPart>
          </mc:Choice>
          <mc:Fallback>
            <p:pic>
              <p:nvPicPr>
                <p:cNvPr id="191" name="Freihand 190">
                  <a:extLst>
                    <a:ext uri="{FF2B5EF4-FFF2-40B4-BE49-F238E27FC236}">
                      <a16:creationId xmlns:a16="http://schemas.microsoft.com/office/drawing/2014/main" id="{568DFDD7-1477-520E-D877-C826BF1A6326}"/>
                    </a:ext>
                  </a:extLst>
                </p:cNvPr>
                <p:cNvPicPr/>
                <p:nvPr/>
              </p:nvPicPr>
              <p:blipFill>
                <a:blip r:embed="rId314"/>
                <a:stretch>
                  <a:fillRect/>
                </a:stretch>
              </p:blipFill>
              <p:spPr>
                <a:xfrm>
                  <a:off x="5839069" y="2045062"/>
                  <a:ext cx="257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2" name="Freihand 191">
                  <a:extLst>
                    <a:ext uri="{FF2B5EF4-FFF2-40B4-BE49-F238E27FC236}">
                      <a16:creationId xmlns:a16="http://schemas.microsoft.com/office/drawing/2014/main" id="{22D4837A-2A58-9FDA-C8BB-821E1557C04F}"/>
                    </a:ext>
                  </a:extLst>
                </p14:cNvPr>
                <p14:cNvContentPartPr/>
                <p14:nvPr/>
              </p14:nvContentPartPr>
              <p14:xfrm>
                <a:off x="6159469" y="2047222"/>
                <a:ext cx="144000" cy="154080"/>
              </p14:xfrm>
            </p:contentPart>
          </mc:Choice>
          <mc:Fallback>
            <p:pic>
              <p:nvPicPr>
                <p:cNvPr id="192" name="Freihand 191">
                  <a:extLst>
                    <a:ext uri="{FF2B5EF4-FFF2-40B4-BE49-F238E27FC236}">
                      <a16:creationId xmlns:a16="http://schemas.microsoft.com/office/drawing/2014/main" id="{22D4837A-2A58-9FDA-C8BB-821E1557C04F}"/>
                    </a:ext>
                  </a:extLst>
                </p:cNvPr>
                <p:cNvPicPr/>
                <p:nvPr/>
              </p:nvPicPr>
              <p:blipFill>
                <a:blip r:embed="rId316"/>
                <a:stretch>
                  <a:fillRect/>
                </a:stretch>
              </p:blipFill>
              <p:spPr>
                <a:xfrm>
                  <a:off x="6150829" y="2038582"/>
                  <a:ext cx="1616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3" name="Freihand 192">
                  <a:extLst>
                    <a:ext uri="{FF2B5EF4-FFF2-40B4-BE49-F238E27FC236}">
                      <a16:creationId xmlns:a16="http://schemas.microsoft.com/office/drawing/2014/main" id="{53179828-DF69-EA58-028C-D8340F11C612}"/>
                    </a:ext>
                  </a:extLst>
                </p14:cNvPr>
                <p14:cNvContentPartPr/>
                <p14:nvPr/>
              </p14:nvContentPartPr>
              <p14:xfrm>
                <a:off x="6352789" y="1996462"/>
                <a:ext cx="267480" cy="227160"/>
              </p14:xfrm>
            </p:contentPart>
          </mc:Choice>
          <mc:Fallback>
            <p:pic>
              <p:nvPicPr>
                <p:cNvPr id="193" name="Freihand 192">
                  <a:extLst>
                    <a:ext uri="{FF2B5EF4-FFF2-40B4-BE49-F238E27FC236}">
                      <a16:creationId xmlns:a16="http://schemas.microsoft.com/office/drawing/2014/main" id="{53179828-DF69-EA58-028C-D8340F11C612}"/>
                    </a:ext>
                  </a:extLst>
                </p:cNvPr>
                <p:cNvPicPr/>
                <p:nvPr/>
              </p:nvPicPr>
              <p:blipFill>
                <a:blip r:embed="rId318"/>
                <a:stretch>
                  <a:fillRect/>
                </a:stretch>
              </p:blipFill>
              <p:spPr>
                <a:xfrm>
                  <a:off x="6344149" y="1987462"/>
                  <a:ext cx="2851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4" name="Freihand 193">
                  <a:extLst>
                    <a:ext uri="{FF2B5EF4-FFF2-40B4-BE49-F238E27FC236}">
                      <a16:creationId xmlns:a16="http://schemas.microsoft.com/office/drawing/2014/main" id="{CFDB34FF-648F-F0DC-C263-A2C8B9A11D23}"/>
                    </a:ext>
                  </a:extLst>
                </p14:cNvPr>
                <p14:cNvContentPartPr/>
                <p14:nvPr/>
              </p14:nvContentPartPr>
              <p14:xfrm>
                <a:off x="6602989" y="1943182"/>
                <a:ext cx="165600" cy="226080"/>
              </p14:xfrm>
            </p:contentPart>
          </mc:Choice>
          <mc:Fallback>
            <p:pic>
              <p:nvPicPr>
                <p:cNvPr id="194" name="Freihand 193">
                  <a:extLst>
                    <a:ext uri="{FF2B5EF4-FFF2-40B4-BE49-F238E27FC236}">
                      <a16:creationId xmlns:a16="http://schemas.microsoft.com/office/drawing/2014/main" id="{CFDB34FF-648F-F0DC-C263-A2C8B9A11D23}"/>
                    </a:ext>
                  </a:extLst>
                </p:cNvPr>
                <p:cNvPicPr/>
                <p:nvPr/>
              </p:nvPicPr>
              <p:blipFill>
                <a:blip r:embed="rId320"/>
                <a:stretch>
                  <a:fillRect/>
                </a:stretch>
              </p:blipFill>
              <p:spPr>
                <a:xfrm>
                  <a:off x="6593989" y="1934182"/>
                  <a:ext cx="1832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5" name="Freihand 194">
                  <a:extLst>
                    <a:ext uri="{FF2B5EF4-FFF2-40B4-BE49-F238E27FC236}">
                      <a16:creationId xmlns:a16="http://schemas.microsoft.com/office/drawing/2014/main" id="{D5D35B46-5470-13B8-C1B1-8443508BB24A}"/>
                    </a:ext>
                  </a:extLst>
                </p14:cNvPr>
                <p14:cNvContentPartPr/>
                <p14:nvPr/>
              </p14:nvContentPartPr>
              <p14:xfrm>
                <a:off x="6784069" y="2012302"/>
                <a:ext cx="225360" cy="183600"/>
              </p14:xfrm>
            </p:contentPart>
          </mc:Choice>
          <mc:Fallback>
            <p:pic>
              <p:nvPicPr>
                <p:cNvPr id="195" name="Freihand 194">
                  <a:extLst>
                    <a:ext uri="{FF2B5EF4-FFF2-40B4-BE49-F238E27FC236}">
                      <a16:creationId xmlns:a16="http://schemas.microsoft.com/office/drawing/2014/main" id="{D5D35B46-5470-13B8-C1B1-8443508BB24A}"/>
                    </a:ext>
                  </a:extLst>
                </p:cNvPr>
                <p:cNvPicPr/>
                <p:nvPr/>
              </p:nvPicPr>
              <p:blipFill>
                <a:blip r:embed="rId322"/>
                <a:stretch>
                  <a:fillRect/>
                </a:stretch>
              </p:blipFill>
              <p:spPr>
                <a:xfrm>
                  <a:off x="6775429" y="2003302"/>
                  <a:ext cx="2430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6" name="Freihand 195">
                  <a:extLst>
                    <a:ext uri="{FF2B5EF4-FFF2-40B4-BE49-F238E27FC236}">
                      <a16:creationId xmlns:a16="http://schemas.microsoft.com/office/drawing/2014/main" id="{010A540C-E73D-B7A7-93BD-63873493D30B}"/>
                    </a:ext>
                  </a:extLst>
                </p14:cNvPr>
                <p14:cNvContentPartPr/>
                <p14:nvPr/>
              </p14:nvContentPartPr>
              <p14:xfrm>
                <a:off x="7103029" y="1989982"/>
                <a:ext cx="222480" cy="161640"/>
              </p14:xfrm>
            </p:contentPart>
          </mc:Choice>
          <mc:Fallback>
            <p:pic>
              <p:nvPicPr>
                <p:cNvPr id="196" name="Freihand 195">
                  <a:extLst>
                    <a:ext uri="{FF2B5EF4-FFF2-40B4-BE49-F238E27FC236}">
                      <a16:creationId xmlns:a16="http://schemas.microsoft.com/office/drawing/2014/main" id="{010A540C-E73D-B7A7-93BD-63873493D30B}"/>
                    </a:ext>
                  </a:extLst>
                </p:cNvPr>
                <p:cNvPicPr/>
                <p:nvPr/>
              </p:nvPicPr>
              <p:blipFill>
                <a:blip r:embed="rId324"/>
                <a:stretch>
                  <a:fillRect/>
                </a:stretch>
              </p:blipFill>
              <p:spPr>
                <a:xfrm>
                  <a:off x="7094389" y="1980982"/>
                  <a:ext cx="2401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7" name="Freihand 196">
                  <a:extLst>
                    <a:ext uri="{FF2B5EF4-FFF2-40B4-BE49-F238E27FC236}">
                      <a16:creationId xmlns:a16="http://schemas.microsoft.com/office/drawing/2014/main" id="{4AA1109A-BE6B-DD4B-C327-059C8BFC82D2}"/>
                    </a:ext>
                  </a:extLst>
                </p14:cNvPr>
                <p14:cNvContentPartPr/>
                <p14:nvPr/>
              </p14:nvContentPartPr>
              <p14:xfrm>
                <a:off x="7075669" y="2091142"/>
                <a:ext cx="216720" cy="14400"/>
              </p14:xfrm>
            </p:contentPart>
          </mc:Choice>
          <mc:Fallback>
            <p:pic>
              <p:nvPicPr>
                <p:cNvPr id="197" name="Freihand 196">
                  <a:extLst>
                    <a:ext uri="{FF2B5EF4-FFF2-40B4-BE49-F238E27FC236}">
                      <a16:creationId xmlns:a16="http://schemas.microsoft.com/office/drawing/2014/main" id="{4AA1109A-BE6B-DD4B-C327-059C8BFC82D2}"/>
                    </a:ext>
                  </a:extLst>
                </p:cNvPr>
                <p:cNvPicPr/>
                <p:nvPr/>
              </p:nvPicPr>
              <p:blipFill>
                <a:blip r:embed="rId326"/>
                <a:stretch>
                  <a:fillRect/>
                </a:stretch>
              </p:blipFill>
              <p:spPr>
                <a:xfrm>
                  <a:off x="7067029" y="2082502"/>
                  <a:ext cx="234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8" name="Freihand 197">
                  <a:extLst>
                    <a:ext uri="{FF2B5EF4-FFF2-40B4-BE49-F238E27FC236}">
                      <a16:creationId xmlns:a16="http://schemas.microsoft.com/office/drawing/2014/main" id="{513B0DB3-90FB-BA8A-F894-B416983EB272}"/>
                    </a:ext>
                  </a:extLst>
                </p14:cNvPr>
                <p14:cNvContentPartPr/>
                <p14:nvPr/>
              </p14:nvContentPartPr>
              <p14:xfrm>
                <a:off x="191029" y="2931382"/>
                <a:ext cx="210240" cy="27720"/>
              </p14:xfrm>
            </p:contentPart>
          </mc:Choice>
          <mc:Fallback>
            <p:pic>
              <p:nvPicPr>
                <p:cNvPr id="198" name="Freihand 197">
                  <a:extLst>
                    <a:ext uri="{FF2B5EF4-FFF2-40B4-BE49-F238E27FC236}">
                      <a16:creationId xmlns:a16="http://schemas.microsoft.com/office/drawing/2014/main" id="{513B0DB3-90FB-BA8A-F894-B416983EB272}"/>
                    </a:ext>
                  </a:extLst>
                </p:cNvPr>
                <p:cNvPicPr/>
                <p:nvPr/>
              </p:nvPicPr>
              <p:blipFill>
                <a:blip r:embed="rId328"/>
                <a:stretch>
                  <a:fillRect/>
                </a:stretch>
              </p:blipFill>
              <p:spPr>
                <a:xfrm>
                  <a:off x="182029" y="2922382"/>
                  <a:ext cx="2278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9" name="Freihand 198">
                  <a:extLst>
                    <a:ext uri="{FF2B5EF4-FFF2-40B4-BE49-F238E27FC236}">
                      <a16:creationId xmlns:a16="http://schemas.microsoft.com/office/drawing/2014/main" id="{926BC503-B9E2-B6A2-D866-DF7DFF6446E1}"/>
                    </a:ext>
                  </a:extLst>
                </p14:cNvPr>
                <p14:cNvContentPartPr/>
                <p14:nvPr/>
              </p14:nvContentPartPr>
              <p14:xfrm>
                <a:off x="191029" y="2859382"/>
                <a:ext cx="335880" cy="191880"/>
              </p14:xfrm>
            </p:contentPart>
          </mc:Choice>
          <mc:Fallback>
            <p:pic>
              <p:nvPicPr>
                <p:cNvPr id="199" name="Freihand 198">
                  <a:extLst>
                    <a:ext uri="{FF2B5EF4-FFF2-40B4-BE49-F238E27FC236}">
                      <a16:creationId xmlns:a16="http://schemas.microsoft.com/office/drawing/2014/main" id="{926BC503-B9E2-B6A2-D866-DF7DFF6446E1}"/>
                    </a:ext>
                  </a:extLst>
                </p:cNvPr>
                <p:cNvPicPr/>
                <p:nvPr/>
              </p:nvPicPr>
              <p:blipFill>
                <a:blip r:embed="rId330"/>
                <a:stretch>
                  <a:fillRect/>
                </a:stretch>
              </p:blipFill>
              <p:spPr>
                <a:xfrm>
                  <a:off x="182029" y="2850742"/>
                  <a:ext cx="353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0" name="Freihand 199">
                  <a:extLst>
                    <a:ext uri="{FF2B5EF4-FFF2-40B4-BE49-F238E27FC236}">
                      <a16:creationId xmlns:a16="http://schemas.microsoft.com/office/drawing/2014/main" id="{134C3392-4C67-698D-A935-3C05C4D4928F}"/>
                    </a:ext>
                  </a:extLst>
                </p14:cNvPr>
                <p14:cNvContentPartPr/>
                <p14:nvPr/>
              </p14:nvContentPartPr>
              <p14:xfrm>
                <a:off x="677029" y="2826622"/>
                <a:ext cx="159120" cy="186480"/>
              </p14:xfrm>
            </p:contentPart>
          </mc:Choice>
          <mc:Fallback>
            <p:pic>
              <p:nvPicPr>
                <p:cNvPr id="200" name="Freihand 199">
                  <a:extLst>
                    <a:ext uri="{FF2B5EF4-FFF2-40B4-BE49-F238E27FC236}">
                      <a16:creationId xmlns:a16="http://schemas.microsoft.com/office/drawing/2014/main" id="{134C3392-4C67-698D-A935-3C05C4D4928F}"/>
                    </a:ext>
                  </a:extLst>
                </p:cNvPr>
                <p:cNvPicPr/>
                <p:nvPr/>
              </p:nvPicPr>
              <p:blipFill>
                <a:blip r:embed="rId332"/>
                <a:stretch>
                  <a:fillRect/>
                </a:stretch>
              </p:blipFill>
              <p:spPr>
                <a:xfrm>
                  <a:off x="668029" y="2817982"/>
                  <a:ext cx="176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1" name="Freihand 200">
                  <a:extLst>
                    <a:ext uri="{FF2B5EF4-FFF2-40B4-BE49-F238E27FC236}">
                      <a16:creationId xmlns:a16="http://schemas.microsoft.com/office/drawing/2014/main" id="{127CE077-D295-0876-AEC9-6E4E54D49B88}"/>
                    </a:ext>
                  </a:extLst>
                </p14:cNvPr>
                <p14:cNvContentPartPr/>
                <p14:nvPr/>
              </p14:nvContentPartPr>
              <p14:xfrm>
                <a:off x="961789" y="2843542"/>
                <a:ext cx="45720" cy="158400"/>
              </p14:xfrm>
            </p:contentPart>
          </mc:Choice>
          <mc:Fallback>
            <p:pic>
              <p:nvPicPr>
                <p:cNvPr id="201" name="Freihand 200">
                  <a:extLst>
                    <a:ext uri="{FF2B5EF4-FFF2-40B4-BE49-F238E27FC236}">
                      <a16:creationId xmlns:a16="http://schemas.microsoft.com/office/drawing/2014/main" id="{127CE077-D295-0876-AEC9-6E4E54D49B88}"/>
                    </a:ext>
                  </a:extLst>
                </p:cNvPr>
                <p:cNvPicPr/>
                <p:nvPr/>
              </p:nvPicPr>
              <p:blipFill>
                <a:blip r:embed="rId334"/>
                <a:stretch>
                  <a:fillRect/>
                </a:stretch>
              </p:blipFill>
              <p:spPr>
                <a:xfrm>
                  <a:off x="953149" y="2834542"/>
                  <a:ext cx="63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2" name="Freihand 201">
                  <a:extLst>
                    <a:ext uri="{FF2B5EF4-FFF2-40B4-BE49-F238E27FC236}">
                      <a16:creationId xmlns:a16="http://schemas.microsoft.com/office/drawing/2014/main" id="{E538AFDB-1E81-9B42-6B27-7FF5175C7854}"/>
                    </a:ext>
                  </a:extLst>
                </p14:cNvPr>
                <p14:cNvContentPartPr/>
                <p14:nvPr/>
              </p14:nvContentPartPr>
              <p14:xfrm>
                <a:off x="907789" y="2814742"/>
                <a:ext cx="209520" cy="217440"/>
              </p14:xfrm>
            </p:contentPart>
          </mc:Choice>
          <mc:Fallback>
            <p:pic>
              <p:nvPicPr>
                <p:cNvPr id="202" name="Freihand 201">
                  <a:extLst>
                    <a:ext uri="{FF2B5EF4-FFF2-40B4-BE49-F238E27FC236}">
                      <a16:creationId xmlns:a16="http://schemas.microsoft.com/office/drawing/2014/main" id="{E538AFDB-1E81-9B42-6B27-7FF5175C7854}"/>
                    </a:ext>
                  </a:extLst>
                </p:cNvPr>
                <p:cNvPicPr/>
                <p:nvPr/>
              </p:nvPicPr>
              <p:blipFill>
                <a:blip r:embed="rId336"/>
                <a:stretch>
                  <a:fillRect/>
                </a:stretch>
              </p:blipFill>
              <p:spPr>
                <a:xfrm>
                  <a:off x="898789" y="2805742"/>
                  <a:ext cx="2271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3" name="Freihand 202">
                  <a:extLst>
                    <a:ext uri="{FF2B5EF4-FFF2-40B4-BE49-F238E27FC236}">
                      <a16:creationId xmlns:a16="http://schemas.microsoft.com/office/drawing/2014/main" id="{57616669-C0CF-43E6-E106-EA36A77D78C3}"/>
                    </a:ext>
                  </a:extLst>
                </p14:cNvPr>
                <p14:cNvContentPartPr/>
                <p14:nvPr/>
              </p14:nvContentPartPr>
              <p14:xfrm>
                <a:off x="1234309" y="2823022"/>
                <a:ext cx="155880" cy="201240"/>
              </p14:xfrm>
            </p:contentPart>
          </mc:Choice>
          <mc:Fallback>
            <p:pic>
              <p:nvPicPr>
                <p:cNvPr id="203" name="Freihand 202">
                  <a:extLst>
                    <a:ext uri="{FF2B5EF4-FFF2-40B4-BE49-F238E27FC236}">
                      <a16:creationId xmlns:a16="http://schemas.microsoft.com/office/drawing/2014/main" id="{57616669-C0CF-43E6-E106-EA36A77D78C3}"/>
                    </a:ext>
                  </a:extLst>
                </p:cNvPr>
                <p:cNvPicPr/>
                <p:nvPr/>
              </p:nvPicPr>
              <p:blipFill>
                <a:blip r:embed="rId338"/>
                <a:stretch>
                  <a:fillRect/>
                </a:stretch>
              </p:blipFill>
              <p:spPr>
                <a:xfrm>
                  <a:off x="1225669" y="2814382"/>
                  <a:ext cx="1735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6" name="Freihand 205">
                  <a:extLst>
                    <a:ext uri="{FF2B5EF4-FFF2-40B4-BE49-F238E27FC236}">
                      <a16:creationId xmlns:a16="http://schemas.microsoft.com/office/drawing/2014/main" id="{F85E3D51-56E2-BD10-2101-B53DF06BCADF}"/>
                    </a:ext>
                  </a:extLst>
                </p14:cNvPr>
                <p14:cNvContentPartPr/>
                <p14:nvPr/>
              </p14:nvContentPartPr>
              <p14:xfrm>
                <a:off x="1645069" y="2889982"/>
                <a:ext cx="49320" cy="25920"/>
              </p14:xfrm>
            </p:contentPart>
          </mc:Choice>
          <mc:Fallback>
            <p:pic>
              <p:nvPicPr>
                <p:cNvPr id="206" name="Freihand 205">
                  <a:extLst>
                    <a:ext uri="{FF2B5EF4-FFF2-40B4-BE49-F238E27FC236}">
                      <a16:creationId xmlns:a16="http://schemas.microsoft.com/office/drawing/2014/main" id="{F85E3D51-56E2-BD10-2101-B53DF06BCADF}"/>
                    </a:ext>
                  </a:extLst>
                </p:cNvPr>
                <p:cNvPicPr/>
                <p:nvPr/>
              </p:nvPicPr>
              <p:blipFill>
                <a:blip r:embed="rId340"/>
                <a:stretch>
                  <a:fillRect/>
                </a:stretch>
              </p:blipFill>
              <p:spPr>
                <a:xfrm>
                  <a:off x="1636069" y="2880982"/>
                  <a:ext cx="669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7" name="Freihand 206">
                  <a:extLst>
                    <a:ext uri="{FF2B5EF4-FFF2-40B4-BE49-F238E27FC236}">
                      <a16:creationId xmlns:a16="http://schemas.microsoft.com/office/drawing/2014/main" id="{F674C134-F70A-AD44-D5E1-A1A6FDCFE3BE}"/>
                    </a:ext>
                  </a:extLst>
                </p14:cNvPr>
                <p14:cNvContentPartPr/>
                <p14:nvPr/>
              </p14:nvContentPartPr>
              <p14:xfrm>
                <a:off x="1673509" y="2768662"/>
                <a:ext cx="115560" cy="196560"/>
              </p14:xfrm>
            </p:contentPart>
          </mc:Choice>
          <mc:Fallback>
            <p:pic>
              <p:nvPicPr>
                <p:cNvPr id="207" name="Freihand 206">
                  <a:extLst>
                    <a:ext uri="{FF2B5EF4-FFF2-40B4-BE49-F238E27FC236}">
                      <a16:creationId xmlns:a16="http://schemas.microsoft.com/office/drawing/2014/main" id="{F674C134-F70A-AD44-D5E1-A1A6FDCFE3BE}"/>
                    </a:ext>
                  </a:extLst>
                </p:cNvPr>
                <p:cNvPicPr/>
                <p:nvPr/>
              </p:nvPicPr>
              <p:blipFill>
                <a:blip r:embed="rId342"/>
                <a:stretch>
                  <a:fillRect/>
                </a:stretch>
              </p:blipFill>
              <p:spPr>
                <a:xfrm>
                  <a:off x="1664869" y="2760022"/>
                  <a:ext cx="1332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8" name="Freihand 207">
                  <a:extLst>
                    <a:ext uri="{FF2B5EF4-FFF2-40B4-BE49-F238E27FC236}">
                      <a16:creationId xmlns:a16="http://schemas.microsoft.com/office/drawing/2014/main" id="{CF818A5E-ABAF-C0D1-7C49-3318E1E22CCE}"/>
                    </a:ext>
                  </a:extLst>
                </p14:cNvPr>
                <p14:cNvContentPartPr/>
                <p14:nvPr/>
              </p14:nvContentPartPr>
              <p14:xfrm>
                <a:off x="1812109" y="2770822"/>
                <a:ext cx="235800" cy="188640"/>
              </p14:xfrm>
            </p:contentPart>
          </mc:Choice>
          <mc:Fallback>
            <p:pic>
              <p:nvPicPr>
                <p:cNvPr id="208" name="Freihand 207">
                  <a:extLst>
                    <a:ext uri="{FF2B5EF4-FFF2-40B4-BE49-F238E27FC236}">
                      <a16:creationId xmlns:a16="http://schemas.microsoft.com/office/drawing/2014/main" id="{CF818A5E-ABAF-C0D1-7C49-3318E1E22CCE}"/>
                    </a:ext>
                  </a:extLst>
                </p:cNvPr>
                <p:cNvPicPr/>
                <p:nvPr/>
              </p:nvPicPr>
              <p:blipFill>
                <a:blip r:embed="rId344"/>
                <a:stretch>
                  <a:fillRect/>
                </a:stretch>
              </p:blipFill>
              <p:spPr>
                <a:xfrm>
                  <a:off x="1803109" y="2761822"/>
                  <a:ext cx="253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9" name="Freihand 208">
                  <a:extLst>
                    <a:ext uri="{FF2B5EF4-FFF2-40B4-BE49-F238E27FC236}">
                      <a16:creationId xmlns:a16="http://schemas.microsoft.com/office/drawing/2014/main" id="{F19EA4CC-0BB4-6834-D01F-9C076FF2EA05}"/>
                    </a:ext>
                  </a:extLst>
                </p14:cNvPr>
                <p14:cNvContentPartPr/>
                <p14:nvPr/>
              </p14:nvContentPartPr>
              <p14:xfrm>
                <a:off x="2257429" y="2776942"/>
                <a:ext cx="234720" cy="173880"/>
              </p14:xfrm>
            </p:contentPart>
          </mc:Choice>
          <mc:Fallback>
            <p:pic>
              <p:nvPicPr>
                <p:cNvPr id="209" name="Freihand 208">
                  <a:extLst>
                    <a:ext uri="{FF2B5EF4-FFF2-40B4-BE49-F238E27FC236}">
                      <a16:creationId xmlns:a16="http://schemas.microsoft.com/office/drawing/2014/main" id="{F19EA4CC-0BB4-6834-D01F-9C076FF2EA05}"/>
                    </a:ext>
                  </a:extLst>
                </p:cNvPr>
                <p:cNvPicPr/>
                <p:nvPr/>
              </p:nvPicPr>
              <p:blipFill>
                <a:blip r:embed="rId346"/>
                <a:stretch>
                  <a:fillRect/>
                </a:stretch>
              </p:blipFill>
              <p:spPr>
                <a:xfrm>
                  <a:off x="2248429" y="2767942"/>
                  <a:ext cx="252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0" name="Freihand 209">
                  <a:extLst>
                    <a:ext uri="{FF2B5EF4-FFF2-40B4-BE49-F238E27FC236}">
                      <a16:creationId xmlns:a16="http://schemas.microsoft.com/office/drawing/2014/main" id="{DAC0E511-C097-1671-8865-0C38AF96E910}"/>
                    </a:ext>
                  </a:extLst>
                </p14:cNvPr>
                <p14:cNvContentPartPr/>
                <p14:nvPr/>
              </p14:nvContentPartPr>
              <p14:xfrm>
                <a:off x="2501509" y="2757862"/>
                <a:ext cx="37440" cy="27720"/>
              </p14:xfrm>
            </p:contentPart>
          </mc:Choice>
          <mc:Fallback>
            <p:pic>
              <p:nvPicPr>
                <p:cNvPr id="210" name="Freihand 209">
                  <a:extLst>
                    <a:ext uri="{FF2B5EF4-FFF2-40B4-BE49-F238E27FC236}">
                      <a16:creationId xmlns:a16="http://schemas.microsoft.com/office/drawing/2014/main" id="{DAC0E511-C097-1671-8865-0C38AF96E910}"/>
                    </a:ext>
                  </a:extLst>
                </p:cNvPr>
                <p:cNvPicPr/>
                <p:nvPr/>
              </p:nvPicPr>
              <p:blipFill>
                <a:blip r:embed="rId348"/>
                <a:stretch>
                  <a:fillRect/>
                </a:stretch>
              </p:blipFill>
              <p:spPr>
                <a:xfrm>
                  <a:off x="2492509" y="2749222"/>
                  <a:ext cx="55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1" name="Freihand 210">
                  <a:extLst>
                    <a:ext uri="{FF2B5EF4-FFF2-40B4-BE49-F238E27FC236}">
                      <a16:creationId xmlns:a16="http://schemas.microsoft.com/office/drawing/2014/main" id="{014A9D15-6747-0672-6075-451019717529}"/>
                    </a:ext>
                  </a:extLst>
                </p14:cNvPr>
                <p14:cNvContentPartPr/>
                <p14:nvPr/>
              </p14:nvContentPartPr>
              <p14:xfrm>
                <a:off x="2573509" y="2739862"/>
                <a:ext cx="132120" cy="204840"/>
              </p14:xfrm>
            </p:contentPart>
          </mc:Choice>
          <mc:Fallback>
            <p:pic>
              <p:nvPicPr>
                <p:cNvPr id="211" name="Freihand 210">
                  <a:extLst>
                    <a:ext uri="{FF2B5EF4-FFF2-40B4-BE49-F238E27FC236}">
                      <a16:creationId xmlns:a16="http://schemas.microsoft.com/office/drawing/2014/main" id="{014A9D15-6747-0672-6075-451019717529}"/>
                    </a:ext>
                  </a:extLst>
                </p:cNvPr>
                <p:cNvPicPr/>
                <p:nvPr/>
              </p:nvPicPr>
              <p:blipFill>
                <a:blip r:embed="rId350"/>
                <a:stretch>
                  <a:fillRect/>
                </a:stretch>
              </p:blipFill>
              <p:spPr>
                <a:xfrm>
                  <a:off x="2564509" y="2731222"/>
                  <a:ext cx="1497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2" name="Freihand 211">
                  <a:extLst>
                    <a:ext uri="{FF2B5EF4-FFF2-40B4-BE49-F238E27FC236}">
                      <a16:creationId xmlns:a16="http://schemas.microsoft.com/office/drawing/2014/main" id="{E6525B4D-A68E-EEF3-E3AD-3DACCED8233B}"/>
                    </a:ext>
                  </a:extLst>
                </p14:cNvPr>
                <p14:cNvContentPartPr/>
                <p14:nvPr/>
              </p14:nvContentPartPr>
              <p14:xfrm>
                <a:off x="2776549" y="2703862"/>
                <a:ext cx="446400" cy="246600"/>
              </p14:xfrm>
            </p:contentPart>
          </mc:Choice>
          <mc:Fallback>
            <p:pic>
              <p:nvPicPr>
                <p:cNvPr id="212" name="Freihand 211">
                  <a:extLst>
                    <a:ext uri="{FF2B5EF4-FFF2-40B4-BE49-F238E27FC236}">
                      <a16:creationId xmlns:a16="http://schemas.microsoft.com/office/drawing/2014/main" id="{E6525B4D-A68E-EEF3-E3AD-3DACCED8233B}"/>
                    </a:ext>
                  </a:extLst>
                </p:cNvPr>
                <p:cNvPicPr/>
                <p:nvPr/>
              </p:nvPicPr>
              <p:blipFill>
                <a:blip r:embed="rId352"/>
                <a:stretch>
                  <a:fillRect/>
                </a:stretch>
              </p:blipFill>
              <p:spPr>
                <a:xfrm>
                  <a:off x="2767909" y="2694862"/>
                  <a:ext cx="4640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3" name="Freihand 212">
                  <a:extLst>
                    <a:ext uri="{FF2B5EF4-FFF2-40B4-BE49-F238E27FC236}">
                      <a16:creationId xmlns:a16="http://schemas.microsoft.com/office/drawing/2014/main" id="{1FC2124B-34AD-0EE3-D159-F2B400B765D7}"/>
                    </a:ext>
                  </a:extLst>
                </p14:cNvPr>
                <p14:cNvContentPartPr/>
                <p14:nvPr/>
              </p14:nvContentPartPr>
              <p14:xfrm>
                <a:off x="3161389" y="2649502"/>
                <a:ext cx="200160" cy="218160"/>
              </p14:xfrm>
            </p:contentPart>
          </mc:Choice>
          <mc:Fallback>
            <p:pic>
              <p:nvPicPr>
                <p:cNvPr id="213" name="Freihand 212">
                  <a:extLst>
                    <a:ext uri="{FF2B5EF4-FFF2-40B4-BE49-F238E27FC236}">
                      <a16:creationId xmlns:a16="http://schemas.microsoft.com/office/drawing/2014/main" id="{1FC2124B-34AD-0EE3-D159-F2B400B765D7}"/>
                    </a:ext>
                  </a:extLst>
                </p:cNvPr>
                <p:cNvPicPr/>
                <p:nvPr/>
              </p:nvPicPr>
              <p:blipFill>
                <a:blip r:embed="rId354"/>
                <a:stretch>
                  <a:fillRect/>
                </a:stretch>
              </p:blipFill>
              <p:spPr>
                <a:xfrm>
                  <a:off x="3152749" y="2640862"/>
                  <a:ext cx="217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4" name="Freihand 213">
                  <a:extLst>
                    <a:ext uri="{FF2B5EF4-FFF2-40B4-BE49-F238E27FC236}">
                      <a16:creationId xmlns:a16="http://schemas.microsoft.com/office/drawing/2014/main" id="{5D76B39B-4F7B-7471-561B-FA5560C8F544}"/>
                    </a:ext>
                  </a:extLst>
                </p14:cNvPr>
                <p14:cNvContentPartPr/>
                <p14:nvPr/>
              </p14:nvContentPartPr>
              <p14:xfrm>
                <a:off x="3399349" y="2761462"/>
                <a:ext cx="390960" cy="269280"/>
              </p14:xfrm>
            </p:contentPart>
          </mc:Choice>
          <mc:Fallback>
            <p:pic>
              <p:nvPicPr>
                <p:cNvPr id="214" name="Freihand 213">
                  <a:extLst>
                    <a:ext uri="{FF2B5EF4-FFF2-40B4-BE49-F238E27FC236}">
                      <a16:creationId xmlns:a16="http://schemas.microsoft.com/office/drawing/2014/main" id="{5D76B39B-4F7B-7471-561B-FA5560C8F544}"/>
                    </a:ext>
                  </a:extLst>
                </p:cNvPr>
                <p:cNvPicPr/>
                <p:nvPr/>
              </p:nvPicPr>
              <p:blipFill>
                <a:blip r:embed="rId356"/>
                <a:stretch>
                  <a:fillRect/>
                </a:stretch>
              </p:blipFill>
              <p:spPr>
                <a:xfrm>
                  <a:off x="3390709" y="2752822"/>
                  <a:ext cx="4086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7" name="Freihand 216">
                  <a:extLst>
                    <a:ext uri="{FF2B5EF4-FFF2-40B4-BE49-F238E27FC236}">
                      <a16:creationId xmlns:a16="http://schemas.microsoft.com/office/drawing/2014/main" id="{0C5E84CC-89A0-154A-831E-0A591CF7BDE4}"/>
                    </a:ext>
                  </a:extLst>
                </p14:cNvPr>
                <p14:cNvContentPartPr/>
                <p14:nvPr/>
              </p14:nvContentPartPr>
              <p14:xfrm>
                <a:off x="4008829" y="2743462"/>
                <a:ext cx="163800" cy="79920"/>
              </p14:xfrm>
            </p:contentPart>
          </mc:Choice>
          <mc:Fallback>
            <p:pic>
              <p:nvPicPr>
                <p:cNvPr id="217" name="Freihand 216">
                  <a:extLst>
                    <a:ext uri="{FF2B5EF4-FFF2-40B4-BE49-F238E27FC236}">
                      <a16:creationId xmlns:a16="http://schemas.microsoft.com/office/drawing/2014/main" id="{0C5E84CC-89A0-154A-831E-0A591CF7BDE4}"/>
                    </a:ext>
                  </a:extLst>
                </p:cNvPr>
                <p:cNvPicPr/>
                <p:nvPr/>
              </p:nvPicPr>
              <p:blipFill>
                <a:blip r:embed="rId358"/>
                <a:stretch>
                  <a:fillRect/>
                </a:stretch>
              </p:blipFill>
              <p:spPr>
                <a:xfrm>
                  <a:off x="3999829" y="2734822"/>
                  <a:ext cx="181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8" name="Freihand 217">
                  <a:extLst>
                    <a:ext uri="{FF2B5EF4-FFF2-40B4-BE49-F238E27FC236}">
                      <a16:creationId xmlns:a16="http://schemas.microsoft.com/office/drawing/2014/main" id="{3E4F9BE1-D781-5A77-8AA0-721AD75B9D16}"/>
                    </a:ext>
                  </a:extLst>
                </p14:cNvPr>
                <p14:cNvContentPartPr/>
                <p14:nvPr/>
              </p14:nvContentPartPr>
              <p14:xfrm>
                <a:off x="4210429" y="2744902"/>
                <a:ext cx="207000" cy="57600"/>
              </p14:xfrm>
            </p:contentPart>
          </mc:Choice>
          <mc:Fallback>
            <p:pic>
              <p:nvPicPr>
                <p:cNvPr id="218" name="Freihand 217">
                  <a:extLst>
                    <a:ext uri="{FF2B5EF4-FFF2-40B4-BE49-F238E27FC236}">
                      <a16:creationId xmlns:a16="http://schemas.microsoft.com/office/drawing/2014/main" id="{3E4F9BE1-D781-5A77-8AA0-721AD75B9D16}"/>
                    </a:ext>
                  </a:extLst>
                </p:cNvPr>
                <p:cNvPicPr/>
                <p:nvPr/>
              </p:nvPicPr>
              <p:blipFill>
                <a:blip r:embed="rId360"/>
                <a:stretch>
                  <a:fillRect/>
                </a:stretch>
              </p:blipFill>
              <p:spPr>
                <a:xfrm>
                  <a:off x="4201429" y="2735902"/>
                  <a:ext cx="224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9" name="Freihand 218">
                  <a:extLst>
                    <a:ext uri="{FF2B5EF4-FFF2-40B4-BE49-F238E27FC236}">
                      <a16:creationId xmlns:a16="http://schemas.microsoft.com/office/drawing/2014/main" id="{094EA483-620C-DDA8-C5D1-080B032AEDF9}"/>
                    </a:ext>
                  </a:extLst>
                </p14:cNvPr>
                <p14:cNvContentPartPr/>
                <p14:nvPr/>
              </p14:nvContentPartPr>
              <p14:xfrm>
                <a:off x="4652149" y="2580382"/>
                <a:ext cx="164160" cy="234360"/>
              </p14:xfrm>
            </p:contentPart>
          </mc:Choice>
          <mc:Fallback>
            <p:pic>
              <p:nvPicPr>
                <p:cNvPr id="219" name="Freihand 218">
                  <a:extLst>
                    <a:ext uri="{FF2B5EF4-FFF2-40B4-BE49-F238E27FC236}">
                      <a16:creationId xmlns:a16="http://schemas.microsoft.com/office/drawing/2014/main" id="{094EA483-620C-DDA8-C5D1-080B032AEDF9}"/>
                    </a:ext>
                  </a:extLst>
                </p:cNvPr>
                <p:cNvPicPr/>
                <p:nvPr/>
              </p:nvPicPr>
              <p:blipFill>
                <a:blip r:embed="rId362"/>
                <a:stretch>
                  <a:fillRect/>
                </a:stretch>
              </p:blipFill>
              <p:spPr>
                <a:xfrm>
                  <a:off x="4643509" y="2571382"/>
                  <a:ext cx="1818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0" name="Freihand 219">
                  <a:extLst>
                    <a:ext uri="{FF2B5EF4-FFF2-40B4-BE49-F238E27FC236}">
                      <a16:creationId xmlns:a16="http://schemas.microsoft.com/office/drawing/2014/main" id="{358FAA44-58CC-05E4-0D86-EEA6D14E80BE}"/>
                    </a:ext>
                  </a:extLst>
                </p14:cNvPr>
                <p14:cNvContentPartPr/>
                <p14:nvPr/>
              </p14:nvContentPartPr>
              <p14:xfrm>
                <a:off x="4853389" y="2641222"/>
                <a:ext cx="19080" cy="145440"/>
              </p14:xfrm>
            </p:contentPart>
          </mc:Choice>
          <mc:Fallback>
            <p:pic>
              <p:nvPicPr>
                <p:cNvPr id="220" name="Freihand 219">
                  <a:extLst>
                    <a:ext uri="{FF2B5EF4-FFF2-40B4-BE49-F238E27FC236}">
                      <a16:creationId xmlns:a16="http://schemas.microsoft.com/office/drawing/2014/main" id="{358FAA44-58CC-05E4-0D86-EEA6D14E80BE}"/>
                    </a:ext>
                  </a:extLst>
                </p:cNvPr>
                <p:cNvPicPr/>
                <p:nvPr/>
              </p:nvPicPr>
              <p:blipFill>
                <a:blip r:embed="rId364"/>
                <a:stretch>
                  <a:fillRect/>
                </a:stretch>
              </p:blipFill>
              <p:spPr>
                <a:xfrm>
                  <a:off x="4844389" y="2632582"/>
                  <a:ext cx="36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1" name="Freihand 220">
                  <a:extLst>
                    <a:ext uri="{FF2B5EF4-FFF2-40B4-BE49-F238E27FC236}">
                      <a16:creationId xmlns:a16="http://schemas.microsoft.com/office/drawing/2014/main" id="{A65E6793-B94E-DE37-D6B0-9F256CDFB75B}"/>
                    </a:ext>
                  </a:extLst>
                </p14:cNvPr>
                <p14:cNvContentPartPr/>
                <p14:nvPr/>
              </p14:nvContentPartPr>
              <p14:xfrm>
                <a:off x="4977949" y="2600542"/>
                <a:ext cx="334080" cy="170640"/>
              </p14:xfrm>
            </p:contentPart>
          </mc:Choice>
          <mc:Fallback>
            <p:pic>
              <p:nvPicPr>
                <p:cNvPr id="221" name="Freihand 220">
                  <a:extLst>
                    <a:ext uri="{FF2B5EF4-FFF2-40B4-BE49-F238E27FC236}">
                      <a16:creationId xmlns:a16="http://schemas.microsoft.com/office/drawing/2014/main" id="{A65E6793-B94E-DE37-D6B0-9F256CDFB75B}"/>
                    </a:ext>
                  </a:extLst>
                </p:cNvPr>
                <p:cNvPicPr/>
                <p:nvPr/>
              </p:nvPicPr>
              <p:blipFill>
                <a:blip r:embed="rId366"/>
                <a:stretch>
                  <a:fillRect/>
                </a:stretch>
              </p:blipFill>
              <p:spPr>
                <a:xfrm>
                  <a:off x="4968949" y="2591542"/>
                  <a:ext cx="351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2" name="Freihand 221">
                  <a:extLst>
                    <a:ext uri="{FF2B5EF4-FFF2-40B4-BE49-F238E27FC236}">
                      <a16:creationId xmlns:a16="http://schemas.microsoft.com/office/drawing/2014/main" id="{0ED75536-49E3-571D-0D00-BE4437BD6495}"/>
                    </a:ext>
                  </a:extLst>
                </p14:cNvPr>
                <p14:cNvContentPartPr/>
                <p14:nvPr/>
              </p14:nvContentPartPr>
              <p14:xfrm>
                <a:off x="5192509" y="2568142"/>
                <a:ext cx="309960" cy="176400"/>
              </p14:xfrm>
            </p:contentPart>
          </mc:Choice>
          <mc:Fallback>
            <p:pic>
              <p:nvPicPr>
                <p:cNvPr id="222" name="Freihand 221">
                  <a:extLst>
                    <a:ext uri="{FF2B5EF4-FFF2-40B4-BE49-F238E27FC236}">
                      <a16:creationId xmlns:a16="http://schemas.microsoft.com/office/drawing/2014/main" id="{0ED75536-49E3-571D-0D00-BE4437BD6495}"/>
                    </a:ext>
                  </a:extLst>
                </p:cNvPr>
                <p:cNvPicPr/>
                <p:nvPr/>
              </p:nvPicPr>
              <p:blipFill>
                <a:blip r:embed="rId368"/>
                <a:stretch>
                  <a:fillRect/>
                </a:stretch>
              </p:blipFill>
              <p:spPr>
                <a:xfrm>
                  <a:off x="5183509" y="2559142"/>
                  <a:ext cx="3276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3" name="Freihand 222">
                  <a:extLst>
                    <a:ext uri="{FF2B5EF4-FFF2-40B4-BE49-F238E27FC236}">
                      <a16:creationId xmlns:a16="http://schemas.microsoft.com/office/drawing/2014/main" id="{862076A4-FE14-6FDB-FEAB-A68E7C85DA41}"/>
                    </a:ext>
                  </a:extLst>
                </p14:cNvPr>
                <p14:cNvContentPartPr/>
                <p14:nvPr/>
              </p14:nvContentPartPr>
              <p14:xfrm>
                <a:off x="5623069" y="2621062"/>
                <a:ext cx="16200" cy="150480"/>
              </p14:xfrm>
            </p:contentPart>
          </mc:Choice>
          <mc:Fallback>
            <p:pic>
              <p:nvPicPr>
                <p:cNvPr id="223" name="Freihand 222">
                  <a:extLst>
                    <a:ext uri="{FF2B5EF4-FFF2-40B4-BE49-F238E27FC236}">
                      <a16:creationId xmlns:a16="http://schemas.microsoft.com/office/drawing/2014/main" id="{862076A4-FE14-6FDB-FEAB-A68E7C85DA41}"/>
                    </a:ext>
                  </a:extLst>
                </p:cNvPr>
                <p:cNvPicPr/>
                <p:nvPr/>
              </p:nvPicPr>
              <p:blipFill>
                <a:blip r:embed="rId370"/>
                <a:stretch>
                  <a:fillRect/>
                </a:stretch>
              </p:blipFill>
              <p:spPr>
                <a:xfrm>
                  <a:off x="5614429" y="2612422"/>
                  <a:ext cx="33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4" name="Freihand 223">
                  <a:extLst>
                    <a:ext uri="{FF2B5EF4-FFF2-40B4-BE49-F238E27FC236}">
                      <a16:creationId xmlns:a16="http://schemas.microsoft.com/office/drawing/2014/main" id="{316F695D-696F-AD3E-CE76-1F73787A1424}"/>
                    </a:ext>
                  </a:extLst>
                </p14:cNvPr>
                <p14:cNvContentPartPr/>
                <p14:nvPr/>
              </p14:nvContentPartPr>
              <p14:xfrm>
                <a:off x="5577349" y="2589382"/>
                <a:ext cx="146880" cy="197640"/>
              </p14:xfrm>
            </p:contentPart>
          </mc:Choice>
          <mc:Fallback>
            <p:pic>
              <p:nvPicPr>
                <p:cNvPr id="224" name="Freihand 223">
                  <a:extLst>
                    <a:ext uri="{FF2B5EF4-FFF2-40B4-BE49-F238E27FC236}">
                      <a16:creationId xmlns:a16="http://schemas.microsoft.com/office/drawing/2014/main" id="{316F695D-696F-AD3E-CE76-1F73787A1424}"/>
                    </a:ext>
                  </a:extLst>
                </p:cNvPr>
                <p:cNvPicPr/>
                <p:nvPr/>
              </p:nvPicPr>
              <p:blipFill>
                <a:blip r:embed="rId372"/>
                <a:stretch>
                  <a:fillRect/>
                </a:stretch>
              </p:blipFill>
              <p:spPr>
                <a:xfrm>
                  <a:off x="5568349" y="2580382"/>
                  <a:ext cx="1645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5" name="Freihand 224">
                  <a:extLst>
                    <a:ext uri="{FF2B5EF4-FFF2-40B4-BE49-F238E27FC236}">
                      <a16:creationId xmlns:a16="http://schemas.microsoft.com/office/drawing/2014/main" id="{3816DD3B-C494-3D48-6606-AA1652DFE8C8}"/>
                    </a:ext>
                  </a:extLst>
                </p14:cNvPr>
                <p14:cNvContentPartPr/>
                <p14:nvPr/>
              </p14:nvContentPartPr>
              <p14:xfrm>
                <a:off x="5814229" y="2569942"/>
                <a:ext cx="224640" cy="176040"/>
              </p14:xfrm>
            </p:contentPart>
          </mc:Choice>
          <mc:Fallback>
            <p:pic>
              <p:nvPicPr>
                <p:cNvPr id="225" name="Freihand 224">
                  <a:extLst>
                    <a:ext uri="{FF2B5EF4-FFF2-40B4-BE49-F238E27FC236}">
                      <a16:creationId xmlns:a16="http://schemas.microsoft.com/office/drawing/2014/main" id="{3816DD3B-C494-3D48-6606-AA1652DFE8C8}"/>
                    </a:ext>
                  </a:extLst>
                </p:cNvPr>
                <p:cNvPicPr/>
                <p:nvPr/>
              </p:nvPicPr>
              <p:blipFill>
                <a:blip r:embed="rId374"/>
                <a:stretch>
                  <a:fillRect/>
                </a:stretch>
              </p:blipFill>
              <p:spPr>
                <a:xfrm>
                  <a:off x="5805229" y="2561302"/>
                  <a:ext cx="242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6" name="Freihand 225">
                  <a:extLst>
                    <a:ext uri="{FF2B5EF4-FFF2-40B4-BE49-F238E27FC236}">
                      <a16:creationId xmlns:a16="http://schemas.microsoft.com/office/drawing/2014/main" id="{BC7BA35B-92FF-9D7D-AAEC-69671182F7EB}"/>
                    </a:ext>
                  </a:extLst>
                </p14:cNvPr>
                <p14:cNvContentPartPr/>
                <p14:nvPr/>
              </p14:nvContentPartPr>
              <p14:xfrm>
                <a:off x="4658989" y="2660302"/>
                <a:ext cx="1336680" cy="309960"/>
              </p14:xfrm>
            </p:contentPart>
          </mc:Choice>
          <mc:Fallback>
            <p:pic>
              <p:nvPicPr>
                <p:cNvPr id="226" name="Freihand 225">
                  <a:extLst>
                    <a:ext uri="{FF2B5EF4-FFF2-40B4-BE49-F238E27FC236}">
                      <a16:creationId xmlns:a16="http://schemas.microsoft.com/office/drawing/2014/main" id="{BC7BA35B-92FF-9D7D-AAEC-69671182F7EB}"/>
                    </a:ext>
                  </a:extLst>
                </p:cNvPr>
                <p:cNvPicPr/>
                <p:nvPr/>
              </p:nvPicPr>
              <p:blipFill>
                <a:blip r:embed="rId376"/>
                <a:stretch>
                  <a:fillRect/>
                </a:stretch>
              </p:blipFill>
              <p:spPr>
                <a:xfrm>
                  <a:off x="4649989" y="2651662"/>
                  <a:ext cx="135432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3" name="Freihand 232">
                  <a:extLst>
                    <a:ext uri="{FF2B5EF4-FFF2-40B4-BE49-F238E27FC236}">
                      <a16:creationId xmlns:a16="http://schemas.microsoft.com/office/drawing/2014/main" id="{80914531-8415-149A-3B41-930FE3871CC6}"/>
                    </a:ext>
                  </a:extLst>
                </p14:cNvPr>
                <p14:cNvContentPartPr/>
                <p14:nvPr/>
              </p14:nvContentPartPr>
              <p14:xfrm>
                <a:off x="765589" y="3381022"/>
                <a:ext cx="203400" cy="241920"/>
              </p14:xfrm>
            </p:contentPart>
          </mc:Choice>
          <mc:Fallback>
            <p:pic>
              <p:nvPicPr>
                <p:cNvPr id="233" name="Freihand 232">
                  <a:extLst>
                    <a:ext uri="{FF2B5EF4-FFF2-40B4-BE49-F238E27FC236}">
                      <a16:creationId xmlns:a16="http://schemas.microsoft.com/office/drawing/2014/main" id="{80914531-8415-149A-3B41-930FE3871CC6}"/>
                    </a:ext>
                  </a:extLst>
                </p:cNvPr>
                <p:cNvPicPr/>
                <p:nvPr/>
              </p:nvPicPr>
              <p:blipFill>
                <a:blip r:embed="rId378"/>
                <a:stretch>
                  <a:fillRect/>
                </a:stretch>
              </p:blipFill>
              <p:spPr>
                <a:xfrm>
                  <a:off x="756589" y="3372022"/>
                  <a:ext cx="2210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4" name="Freihand 233">
                  <a:extLst>
                    <a:ext uri="{FF2B5EF4-FFF2-40B4-BE49-F238E27FC236}">
                      <a16:creationId xmlns:a16="http://schemas.microsoft.com/office/drawing/2014/main" id="{A83A2B18-CD94-A030-6580-BC91F1BF26F4}"/>
                    </a:ext>
                  </a:extLst>
                </p14:cNvPr>
                <p14:cNvContentPartPr/>
                <p14:nvPr/>
              </p14:nvContentPartPr>
              <p14:xfrm>
                <a:off x="1040629" y="3436822"/>
                <a:ext cx="20520" cy="154800"/>
              </p14:xfrm>
            </p:contentPart>
          </mc:Choice>
          <mc:Fallback>
            <p:pic>
              <p:nvPicPr>
                <p:cNvPr id="234" name="Freihand 233">
                  <a:extLst>
                    <a:ext uri="{FF2B5EF4-FFF2-40B4-BE49-F238E27FC236}">
                      <a16:creationId xmlns:a16="http://schemas.microsoft.com/office/drawing/2014/main" id="{A83A2B18-CD94-A030-6580-BC91F1BF26F4}"/>
                    </a:ext>
                  </a:extLst>
                </p:cNvPr>
                <p:cNvPicPr/>
                <p:nvPr/>
              </p:nvPicPr>
              <p:blipFill>
                <a:blip r:embed="rId380"/>
                <a:stretch>
                  <a:fillRect/>
                </a:stretch>
              </p:blipFill>
              <p:spPr>
                <a:xfrm>
                  <a:off x="1031989" y="3428182"/>
                  <a:ext cx="38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6" name="Freihand 235">
                  <a:extLst>
                    <a:ext uri="{FF2B5EF4-FFF2-40B4-BE49-F238E27FC236}">
                      <a16:creationId xmlns:a16="http://schemas.microsoft.com/office/drawing/2014/main" id="{5E519153-150B-8D1E-F955-2EFDF01F0069}"/>
                    </a:ext>
                  </a:extLst>
                </p14:cNvPr>
                <p14:cNvContentPartPr/>
                <p14:nvPr/>
              </p14:nvContentPartPr>
              <p14:xfrm>
                <a:off x="982309" y="3434662"/>
                <a:ext cx="178560" cy="245160"/>
              </p14:xfrm>
            </p:contentPart>
          </mc:Choice>
          <mc:Fallback>
            <p:pic>
              <p:nvPicPr>
                <p:cNvPr id="236" name="Freihand 235">
                  <a:extLst>
                    <a:ext uri="{FF2B5EF4-FFF2-40B4-BE49-F238E27FC236}">
                      <a16:creationId xmlns:a16="http://schemas.microsoft.com/office/drawing/2014/main" id="{5E519153-150B-8D1E-F955-2EFDF01F0069}"/>
                    </a:ext>
                  </a:extLst>
                </p:cNvPr>
                <p:cNvPicPr/>
                <p:nvPr/>
              </p:nvPicPr>
              <p:blipFill>
                <a:blip r:embed="rId382"/>
                <a:stretch>
                  <a:fillRect/>
                </a:stretch>
              </p:blipFill>
              <p:spPr>
                <a:xfrm>
                  <a:off x="973669" y="3426022"/>
                  <a:ext cx="1962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7" name="Freihand 236">
                  <a:extLst>
                    <a:ext uri="{FF2B5EF4-FFF2-40B4-BE49-F238E27FC236}">
                      <a16:creationId xmlns:a16="http://schemas.microsoft.com/office/drawing/2014/main" id="{47286213-EEB4-D750-54C1-97E712A4BE6F}"/>
                    </a:ext>
                  </a:extLst>
                </p14:cNvPr>
                <p14:cNvContentPartPr/>
                <p14:nvPr/>
              </p14:nvContentPartPr>
              <p14:xfrm>
                <a:off x="1262029" y="3401902"/>
                <a:ext cx="131400" cy="163080"/>
              </p14:xfrm>
            </p:contentPart>
          </mc:Choice>
          <mc:Fallback>
            <p:pic>
              <p:nvPicPr>
                <p:cNvPr id="237" name="Freihand 236">
                  <a:extLst>
                    <a:ext uri="{FF2B5EF4-FFF2-40B4-BE49-F238E27FC236}">
                      <a16:creationId xmlns:a16="http://schemas.microsoft.com/office/drawing/2014/main" id="{47286213-EEB4-D750-54C1-97E712A4BE6F}"/>
                    </a:ext>
                  </a:extLst>
                </p:cNvPr>
                <p:cNvPicPr/>
                <p:nvPr/>
              </p:nvPicPr>
              <p:blipFill>
                <a:blip r:embed="rId384"/>
                <a:stretch>
                  <a:fillRect/>
                </a:stretch>
              </p:blipFill>
              <p:spPr>
                <a:xfrm>
                  <a:off x="1253389" y="3392902"/>
                  <a:ext cx="149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8" name="Freihand 237">
                  <a:extLst>
                    <a:ext uri="{FF2B5EF4-FFF2-40B4-BE49-F238E27FC236}">
                      <a16:creationId xmlns:a16="http://schemas.microsoft.com/office/drawing/2014/main" id="{9AC410E0-3FAB-1C3E-2D08-D9B52EEC1E6D}"/>
                    </a:ext>
                  </a:extLst>
                </p14:cNvPr>
                <p14:cNvContentPartPr/>
                <p14:nvPr/>
              </p14:nvContentPartPr>
              <p14:xfrm>
                <a:off x="1357429" y="3464902"/>
                <a:ext cx="31680" cy="167400"/>
              </p14:xfrm>
            </p:contentPart>
          </mc:Choice>
          <mc:Fallback>
            <p:pic>
              <p:nvPicPr>
                <p:cNvPr id="238" name="Freihand 237">
                  <a:extLst>
                    <a:ext uri="{FF2B5EF4-FFF2-40B4-BE49-F238E27FC236}">
                      <a16:creationId xmlns:a16="http://schemas.microsoft.com/office/drawing/2014/main" id="{9AC410E0-3FAB-1C3E-2D08-D9B52EEC1E6D}"/>
                    </a:ext>
                  </a:extLst>
                </p:cNvPr>
                <p:cNvPicPr/>
                <p:nvPr/>
              </p:nvPicPr>
              <p:blipFill>
                <a:blip r:embed="rId386"/>
                <a:stretch>
                  <a:fillRect/>
                </a:stretch>
              </p:blipFill>
              <p:spPr>
                <a:xfrm>
                  <a:off x="1348789" y="3455902"/>
                  <a:ext cx="493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0" name="Freihand 239">
                  <a:extLst>
                    <a:ext uri="{FF2B5EF4-FFF2-40B4-BE49-F238E27FC236}">
                      <a16:creationId xmlns:a16="http://schemas.microsoft.com/office/drawing/2014/main" id="{071FBE35-6E42-E940-3F38-C63A1218A428}"/>
                    </a:ext>
                  </a:extLst>
                </p14:cNvPr>
                <p14:cNvContentPartPr/>
                <p14:nvPr/>
              </p14:nvContentPartPr>
              <p14:xfrm>
                <a:off x="2341669" y="3433222"/>
                <a:ext cx="104040" cy="64800"/>
              </p14:xfrm>
            </p:contentPart>
          </mc:Choice>
          <mc:Fallback>
            <p:pic>
              <p:nvPicPr>
                <p:cNvPr id="240" name="Freihand 239">
                  <a:extLst>
                    <a:ext uri="{FF2B5EF4-FFF2-40B4-BE49-F238E27FC236}">
                      <a16:creationId xmlns:a16="http://schemas.microsoft.com/office/drawing/2014/main" id="{071FBE35-6E42-E940-3F38-C63A1218A428}"/>
                    </a:ext>
                  </a:extLst>
                </p:cNvPr>
                <p:cNvPicPr/>
                <p:nvPr/>
              </p:nvPicPr>
              <p:blipFill>
                <a:blip r:embed="rId388"/>
                <a:stretch>
                  <a:fillRect/>
                </a:stretch>
              </p:blipFill>
              <p:spPr>
                <a:xfrm>
                  <a:off x="2332669" y="3424582"/>
                  <a:ext cx="121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1" name="Freihand 240">
                  <a:extLst>
                    <a:ext uri="{FF2B5EF4-FFF2-40B4-BE49-F238E27FC236}">
                      <a16:creationId xmlns:a16="http://schemas.microsoft.com/office/drawing/2014/main" id="{3E8201A6-EE94-8998-E0D4-13185FD1DADC}"/>
                    </a:ext>
                  </a:extLst>
                </p14:cNvPr>
                <p14:cNvContentPartPr/>
                <p14:nvPr/>
              </p14:nvContentPartPr>
              <p14:xfrm>
                <a:off x="4493029" y="3256462"/>
                <a:ext cx="231840" cy="195480"/>
              </p14:xfrm>
            </p:contentPart>
          </mc:Choice>
          <mc:Fallback>
            <p:pic>
              <p:nvPicPr>
                <p:cNvPr id="241" name="Freihand 240">
                  <a:extLst>
                    <a:ext uri="{FF2B5EF4-FFF2-40B4-BE49-F238E27FC236}">
                      <a16:creationId xmlns:a16="http://schemas.microsoft.com/office/drawing/2014/main" id="{3E8201A6-EE94-8998-E0D4-13185FD1DADC}"/>
                    </a:ext>
                  </a:extLst>
                </p:cNvPr>
                <p:cNvPicPr/>
                <p:nvPr/>
              </p:nvPicPr>
              <p:blipFill>
                <a:blip r:embed="rId390"/>
                <a:stretch>
                  <a:fillRect/>
                </a:stretch>
              </p:blipFill>
              <p:spPr>
                <a:xfrm>
                  <a:off x="4484029" y="3247462"/>
                  <a:ext cx="2494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2" name="Freihand 241">
                  <a:extLst>
                    <a:ext uri="{FF2B5EF4-FFF2-40B4-BE49-F238E27FC236}">
                      <a16:creationId xmlns:a16="http://schemas.microsoft.com/office/drawing/2014/main" id="{FDC98C28-5A7D-65A0-2B5A-F216B666BEB6}"/>
                    </a:ext>
                  </a:extLst>
                </p14:cNvPr>
                <p14:cNvContentPartPr/>
                <p14:nvPr/>
              </p14:nvContentPartPr>
              <p14:xfrm>
                <a:off x="4578349" y="3322342"/>
                <a:ext cx="213120" cy="57240"/>
              </p14:xfrm>
            </p:contentPart>
          </mc:Choice>
          <mc:Fallback>
            <p:pic>
              <p:nvPicPr>
                <p:cNvPr id="242" name="Freihand 241">
                  <a:extLst>
                    <a:ext uri="{FF2B5EF4-FFF2-40B4-BE49-F238E27FC236}">
                      <a16:creationId xmlns:a16="http://schemas.microsoft.com/office/drawing/2014/main" id="{FDC98C28-5A7D-65A0-2B5A-F216B666BEB6}"/>
                    </a:ext>
                  </a:extLst>
                </p:cNvPr>
                <p:cNvPicPr/>
                <p:nvPr/>
              </p:nvPicPr>
              <p:blipFill>
                <a:blip r:embed="rId392"/>
                <a:stretch>
                  <a:fillRect/>
                </a:stretch>
              </p:blipFill>
              <p:spPr>
                <a:xfrm>
                  <a:off x="4569349" y="3313342"/>
                  <a:ext cx="230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3" name="Freihand 242">
                  <a:extLst>
                    <a:ext uri="{FF2B5EF4-FFF2-40B4-BE49-F238E27FC236}">
                      <a16:creationId xmlns:a16="http://schemas.microsoft.com/office/drawing/2014/main" id="{F73CE4BD-78AF-FA83-A601-16E1E5A28D95}"/>
                    </a:ext>
                  </a:extLst>
                </p14:cNvPr>
                <p14:cNvContentPartPr/>
                <p14:nvPr/>
              </p14:nvContentPartPr>
              <p14:xfrm>
                <a:off x="4834669" y="3227662"/>
                <a:ext cx="181440" cy="186840"/>
              </p14:xfrm>
            </p:contentPart>
          </mc:Choice>
          <mc:Fallback>
            <p:pic>
              <p:nvPicPr>
                <p:cNvPr id="243" name="Freihand 242">
                  <a:extLst>
                    <a:ext uri="{FF2B5EF4-FFF2-40B4-BE49-F238E27FC236}">
                      <a16:creationId xmlns:a16="http://schemas.microsoft.com/office/drawing/2014/main" id="{F73CE4BD-78AF-FA83-A601-16E1E5A28D95}"/>
                    </a:ext>
                  </a:extLst>
                </p:cNvPr>
                <p:cNvPicPr/>
                <p:nvPr/>
              </p:nvPicPr>
              <p:blipFill>
                <a:blip r:embed="rId394"/>
                <a:stretch>
                  <a:fillRect/>
                </a:stretch>
              </p:blipFill>
              <p:spPr>
                <a:xfrm>
                  <a:off x="4826029" y="3219022"/>
                  <a:ext cx="1990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4" name="Freihand 243">
                  <a:extLst>
                    <a:ext uri="{FF2B5EF4-FFF2-40B4-BE49-F238E27FC236}">
                      <a16:creationId xmlns:a16="http://schemas.microsoft.com/office/drawing/2014/main" id="{10E405DC-29CB-C0C7-095A-BF3D9DD53D0B}"/>
                    </a:ext>
                  </a:extLst>
                </p14:cNvPr>
                <p14:cNvContentPartPr/>
                <p14:nvPr/>
              </p14:nvContentPartPr>
              <p14:xfrm>
                <a:off x="5054629" y="3210022"/>
                <a:ext cx="205920" cy="196560"/>
              </p14:xfrm>
            </p:contentPart>
          </mc:Choice>
          <mc:Fallback>
            <p:pic>
              <p:nvPicPr>
                <p:cNvPr id="244" name="Freihand 243">
                  <a:extLst>
                    <a:ext uri="{FF2B5EF4-FFF2-40B4-BE49-F238E27FC236}">
                      <a16:creationId xmlns:a16="http://schemas.microsoft.com/office/drawing/2014/main" id="{10E405DC-29CB-C0C7-095A-BF3D9DD53D0B}"/>
                    </a:ext>
                  </a:extLst>
                </p:cNvPr>
                <p:cNvPicPr/>
                <p:nvPr/>
              </p:nvPicPr>
              <p:blipFill>
                <a:blip r:embed="rId396"/>
                <a:stretch>
                  <a:fillRect/>
                </a:stretch>
              </p:blipFill>
              <p:spPr>
                <a:xfrm>
                  <a:off x="5045629" y="3201022"/>
                  <a:ext cx="223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5" name="Freihand 244">
                  <a:extLst>
                    <a:ext uri="{FF2B5EF4-FFF2-40B4-BE49-F238E27FC236}">
                      <a16:creationId xmlns:a16="http://schemas.microsoft.com/office/drawing/2014/main" id="{DF9B92B9-48B8-35D1-6E4D-1A538EDCE0EA}"/>
                    </a:ext>
                  </a:extLst>
                </p14:cNvPr>
                <p14:cNvContentPartPr/>
                <p14:nvPr/>
              </p14:nvContentPartPr>
              <p14:xfrm>
                <a:off x="5449189" y="3220102"/>
                <a:ext cx="35280" cy="142920"/>
              </p14:xfrm>
            </p:contentPart>
          </mc:Choice>
          <mc:Fallback>
            <p:pic>
              <p:nvPicPr>
                <p:cNvPr id="245" name="Freihand 244">
                  <a:extLst>
                    <a:ext uri="{FF2B5EF4-FFF2-40B4-BE49-F238E27FC236}">
                      <a16:creationId xmlns:a16="http://schemas.microsoft.com/office/drawing/2014/main" id="{DF9B92B9-48B8-35D1-6E4D-1A538EDCE0EA}"/>
                    </a:ext>
                  </a:extLst>
                </p:cNvPr>
                <p:cNvPicPr/>
                <p:nvPr/>
              </p:nvPicPr>
              <p:blipFill>
                <a:blip r:embed="rId398"/>
                <a:stretch>
                  <a:fillRect/>
                </a:stretch>
              </p:blipFill>
              <p:spPr>
                <a:xfrm>
                  <a:off x="5440549" y="3211462"/>
                  <a:ext cx="52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6" name="Freihand 245">
                  <a:extLst>
                    <a:ext uri="{FF2B5EF4-FFF2-40B4-BE49-F238E27FC236}">
                      <a16:creationId xmlns:a16="http://schemas.microsoft.com/office/drawing/2014/main" id="{D8FD8971-E00F-4824-A3A9-FDDF7EEAE187}"/>
                    </a:ext>
                  </a:extLst>
                </p14:cNvPr>
                <p14:cNvContentPartPr/>
                <p14:nvPr/>
              </p14:nvContentPartPr>
              <p14:xfrm>
                <a:off x="5351629" y="3183022"/>
                <a:ext cx="183600" cy="16200"/>
              </p14:xfrm>
            </p:contentPart>
          </mc:Choice>
          <mc:Fallback>
            <p:pic>
              <p:nvPicPr>
                <p:cNvPr id="246" name="Freihand 245">
                  <a:extLst>
                    <a:ext uri="{FF2B5EF4-FFF2-40B4-BE49-F238E27FC236}">
                      <a16:creationId xmlns:a16="http://schemas.microsoft.com/office/drawing/2014/main" id="{D8FD8971-E00F-4824-A3A9-FDDF7EEAE187}"/>
                    </a:ext>
                  </a:extLst>
                </p:cNvPr>
                <p:cNvPicPr/>
                <p:nvPr/>
              </p:nvPicPr>
              <p:blipFill>
                <a:blip r:embed="rId400"/>
                <a:stretch>
                  <a:fillRect/>
                </a:stretch>
              </p:blipFill>
              <p:spPr>
                <a:xfrm>
                  <a:off x="5342989" y="3174022"/>
                  <a:ext cx="201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7" name="Freihand 246">
                  <a:extLst>
                    <a:ext uri="{FF2B5EF4-FFF2-40B4-BE49-F238E27FC236}">
                      <a16:creationId xmlns:a16="http://schemas.microsoft.com/office/drawing/2014/main" id="{484E9E16-7105-7051-CA72-6E26AD5115C0}"/>
                    </a:ext>
                  </a:extLst>
                </p14:cNvPr>
                <p14:cNvContentPartPr/>
                <p14:nvPr/>
              </p14:nvContentPartPr>
              <p14:xfrm>
                <a:off x="5543149" y="3118222"/>
                <a:ext cx="161640" cy="198720"/>
              </p14:xfrm>
            </p:contentPart>
          </mc:Choice>
          <mc:Fallback>
            <p:pic>
              <p:nvPicPr>
                <p:cNvPr id="247" name="Freihand 246">
                  <a:extLst>
                    <a:ext uri="{FF2B5EF4-FFF2-40B4-BE49-F238E27FC236}">
                      <a16:creationId xmlns:a16="http://schemas.microsoft.com/office/drawing/2014/main" id="{484E9E16-7105-7051-CA72-6E26AD5115C0}"/>
                    </a:ext>
                  </a:extLst>
                </p:cNvPr>
                <p:cNvPicPr/>
                <p:nvPr/>
              </p:nvPicPr>
              <p:blipFill>
                <a:blip r:embed="rId402"/>
                <a:stretch>
                  <a:fillRect/>
                </a:stretch>
              </p:blipFill>
              <p:spPr>
                <a:xfrm>
                  <a:off x="5534149" y="3109222"/>
                  <a:ext cx="1792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8" name="Freihand 247">
                  <a:extLst>
                    <a:ext uri="{FF2B5EF4-FFF2-40B4-BE49-F238E27FC236}">
                      <a16:creationId xmlns:a16="http://schemas.microsoft.com/office/drawing/2014/main" id="{73B3A1CE-9F61-9198-C46E-6B1AF5477ED2}"/>
                    </a:ext>
                  </a:extLst>
                </p14:cNvPr>
                <p14:cNvContentPartPr/>
                <p14:nvPr/>
              </p14:nvContentPartPr>
              <p14:xfrm>
                <a:off x="5611189" y="3114622"/>
                <a:ext cx="459720" cy="173880"/>
              </p14:xfrm>
            </p:contentPart>
          </mc:Choice>
          <mc:Fallback>
            <p:pic>
              <p:nvPicPr>
                <p:cNvPr id="248" name="Freihand 247">
                  <a:extLst>
                    <a:ext uri="{FF2B5EF4-FFF2-40B4-BE49-F238E27FC236}">
                      <a16:creationId xmlns:a16="http://schemas.microsoft.com/office/drawing/2014/main" id="{73B3A1CE-9F61-9198-C46E-6B1AF5477ED2}"/>
                    </a:ext>
                  </a:extLst>
                </p:cNvPr>
                <p:cNvPicPr/>
                <p:nvPr/>
              </p:nvPicPr>
              <p:blipFill>
                <a:blip r:embed="rId404"/>
                <a:stretch>
                  <a:fillRect/>
                </a:stretch>
              </p:blipFill>
              <p:spPr>
                <a:xfrm>
                  <a:off x="5602189" y="3105982"/>
                  <a:ext cx="477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9" name="Freihand 248">
                  <a:extLst>
                    <a:ext uri="{FF2B5EF4-FFF2-40B4-BE49-F238E27FC236}">
                      <a16:creationId xmlns:a16="http://schemas.microsoft.com/office/drawing/2014/main" id="{A51A917E-DB1C-318D-85D5-BE2AC262E460}"/>
                    </a:ext>
                  </a:extLst>
                </p14:cNvPr>
                <p14:cNvContentPartPr/>
                <p14:nvPr/>
              </p14:nvContentPartPr>
              <p14:xfrm>
                <a:off x="5861749" y="3219742"/>
                <a:ext cx="173880" cy="34560"/>
              </p14:xfrm>
            </p:contentPart>
          </mc:Choice>
          <mc:Fallback>
            <p:pic>
              <p:nvPicPr>
                <p:cNvPr id="249" name="Freihand 248">
                  <a:extLst>
                    <a:ext uri="{FF2B5EF4-FFF2-40B4-BE49-F238E27FC236}">
                      <a16:creationId xmlns:a16="http://schemas.microsoft.com/office/drawing/2014/main" id="{A51A917E-DB1C-318D-85D5-BE2AC262E460}"/>
                    </a:ext>
                  </a:extLst>
                </p:cNvPr>
                <p:cNvPicPr/>
                <p:nvPr/>
              </p:nvPicPr>
              <p:blipFill>
                <a:blip r:embed="rId406"/>
                <a:stretch>
                  <a:fillRect/>
                </a:stretch>
              </p:blipFill>
              <p:spPr>
                <a:xfrm>
                  <a:off x="5852749" y="3210742"/>
                  <a:ext cx="191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1" name="Freihand 250">
                  <a:extLst>
                    <a:ext uri="{FF2B5EF4-FFF2-40B4-BE49-F238E27FC236}">
                      <a16:creationId xmlns:a16="http://schemas.microsoft.com/office/drawing/2014/main" id="{8DD82D77-254D-9684-B316-00A2218F6486}"/>
                    </a:ext>
                  </a:extLst>
                </p14:cNvPr>
                <p14:cNvContentPartPr/>
                <p14:nvPr/>
              </p14:nvContentPartPr>
              <p14:xfrm>
                <a:off x="843709" y="3882502"/>
                <a:ext cx="7560" cy="30960"/>
              </p14:xfrm>
            </p:contentPart>
          </mc:Choice>
          <mc:Fallback>
            <p:pic>
              <p:nvPicPr>
                <p:cNvPr id="251" name="Freihand 250">
                  <a:extLst>
                    <a:ext uri="{FF2B5EF4-FFF2-40B4-BE49-F238E27FC236}">
                      <a16:creationId xmlns:a16="http://schemas.microsoft.com/office/drawing/2014/main" id="{8DD82D77-254D-9684-B316-00A2218F6486}"/>
                    </a:ext>
                  </a:extLst>
                </p:cNvPr>
                <p:cNvPicPr/>
                <p:nvPr/>
              </p:nvPicPr>
              <p:blipFill>
                <a:blip r:embed="rId408"/>
                <a:stretch>
                  <a:fillRect/>
                </a:stretch>
              </p:blipFill>
              <p:spPr>
                <a:xfrm>
                  <a:off x="834709" y="3873862"/>
                  <a:ext cx="25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2" name="Freihand 251">
                  <a:extLst>
                    <a:ext uri="{FF2B5EF4-FFF2-40B4-BE49-F238E27FC236}">
                      <a16:creationId xmlns:a16="http://schemas.microsoft.com/office/drawing/2014/main" id="{BBDACC9E-FF5E-4ABE-4BCE-BF2878B24B9E}"/>
                    </a:ext>
                  </a:extLst>
                </p14:cNvPr>
                <p14:cNvContentPartPr/>
                <p14:nvPr/>
              </p14:nvContentPartPr>
              <p14:xfrm>
                <a:off x="849469" y="4021822"/>
                <a:ext cx="28800" cy="287640"/>
              </p14:xfrm>
            </p:contentPart>
          </mc:Choice>
          <mc:Fallback>
            <p:pic>
              <p:nvPicPr>
                <p:cNvPr id="252" name="Freihand 251">
                  <a:extLst>
                    <a:ext uri="{FF2B5EF4-FFF2-40B4-BE49-F238E27FC236}">
                      <a16:creationId xmlns:a16="http://schemas.microsoft.com/office/drawing/2014/main" id="{BBDACC9E-FF5E-4ABE-4BCE-BF2878B24B9E}"/>
                    </a:ext>
                  </a:extLst>
                </p:cNvPr>
                <p:cNvPicPr/>
                <p:nvPr/>
              </p:nvPicPr>
              <p:blipFill>
                <a:blip r:embed="rId410"/>
                <a:stretch>
                  <a:fillRect/>
                </a:stretch>
              </p:blipFill>
              <p:spPr>
                <a:xfrm>
                  <a:off x="840469" y="4013182"/>
                  <a:ext cx="464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3" name="Freihand 252">
                  <a:extLst>
                    <a:ext uri="{FF2B5EF4-FFF2-40B4-BE49-F238E27FC236}">
                      <a16:creationId xmlns:a16="http://schemas.microsoft.com/office/drawing/2014/main" id="{5B0557C1-5CDE-0631-51EA-0EBCD2DA2C73}"/>
                    </a:ext>
                  </a:extLst>
                </p14:cNvPr>
                <p14:cNvContentPartPr/>
                <p14:nvPr/>
              </p14:nvContentPartPr>
              <p14:xfrm>
                <a:off x="175909" y="4694302"/>
                <a:ext cx="146880" cy="206640"/>
              </p14:xfrm>
            </p:contentPart>
          </mc:Choice>
          <mc:Fallback>
            <p:pic>
              <p:nvPicPr>
                <p:cNvPr id="253" name="Freihand 252">
                  <a:extLst>
                    <a:ext uri="{FF2B5EF4-FFF2-40B4-BE49-F238E27FC236}">
                      <a16:creationId xmlns:a16="http://schemas.microsoft.com/office/drawing/2014/main" id="{5B0557C1-5CDE-0631-51EA-0EBCD2DA2C73}"/>
                    </a:ext>
                  </a:extLst>
                </p:cNvPr>
                <p:cNvPicPr/>
                <p:nvPr/>
              </p:nvPicPr>
              <p:blipFill>
                <a:blip r:embed="rId412"/>
                <a:stretch>
                  <a:fillRect/>
                </a:stretch>
              </p:blipFill>
              <p:spPr>
                <a:xfrm>
                  <a:off x="166909" y="4685662"/>
                  <a:ext cx="1645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4" name="Freihand 253">
                  <a:extLst>
                    <a:ext uri="{FF2B5EF4-FFF2-40B4-BE49-F238E27FC236}">
                      <a16:creationId xmlns:a16="http://schemas.microsoft.com/office/drawing/2014/main" id="{B0B1B96A-BBDB-E691-AD70-EB396BA6EDCE}"/>
                    </a:ext>
                  </a:extLst>
                </p14:cNvPr>
                <p14:cNvContentPartPr/>
                <p14:nvPr/>
              </p14:nvContentPartPr>
              <p14:xfrm>
                <a:off x="473629" y="4689262"/>
                <a:ext cx="210600" cy="179280"/>
              </p14:xfrm>
            </p:contentPart>
          </mc:Choice>
          <mc:Fallback>
            <p:pic>
              <p:nvPicPr>
                <p:cNvPr id="254" name="Freihand 253">
                  <a:extLst>
                    <a:ext uri="{FF2B5EF4-FFF2-40B4-BE49-F238E27FC236}">
                      <a16:creationId xmlns:a16="http://schemas.microsoft.com/office/drawing/2014/main" id="{B0B1B96A-BBDB-E691-AD70-EB396BA6EDCE}"/>
                    </a:ext>
                  </a:extLst>
                </p:cNvPr>
                <p:cNvPicPr/>
                <p:nvPr/>
              </p:nvPicPr>
              <p:blipFill>
                <a:blip r:embed="rId414"/>
                <a:stretch>
                  <a:fillRect/>
                </a:stretch>
              </p:blipFill>
              <p:spPr>
                <a:xfrm>
                  <a:off x="464629" y="4680262"/>
                  <a:ext cx="228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5" name="Freihand 254">
                  <a:extLst>
                    <a:ext uri="{FF2B5EF4-FFF2-40B4-BE49-F238E27FC236}">
                      <a16:creationId xmlns:a16="http://schemas.microsoft.com/office/drawing/2014/main" id="{32ED7F36-B236-48D1-6908-27BAA3E01B0C}"/>
                    </a:ext>
                  </a:extLst>
                </p14:cNvPr>
                <p14:cNvContentPartPr/>
                <p14:nvPr/>
              </p14:nvContentPartPr>
              <p14:xfrm>
                <a:off x="717709" y="4696462"/>
                <a:ext cx="7560" cy="9000"/>
              </p14:xfrm>
            </p:contentPart>
          </mc:Choice>
          <mc:Fallback>
            <p:pic>
              <p:nvPicPr>
                <p:cNvPr id="255" name="Freihand 254">
                  <a:extLst>
                    <a:ext uri="{FF2B5EF4-FFF2-40B4-BE49-F238E27FC236}">
                      <a16:creationId xmlns:a16="http://schemas.microsoft.com/office/drawing/2014/main" id="{32ED7F36-B236-48D1-6908-27BAA3E01B0C}"/>
                    </a:ext>
                  </a:extLst>
                </p:cNvPr>
                <p:cNvPicPr/>
                <p:nvPr/>
              </p:nvPicPr>
              <p:blipFill>
                <a:blip r:embed="rId416"/>
                <a:stretch>
                  <a:fillRect/>
                </a:stretch>
              </p:blipFill>
              <p:spPr>
                <a:xfrm>
                  <a:off x="709069" y="4687462"/>
                  <a:ext cx="25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6" name="Freihand 255">
                  <a:extLst>
                    <a:ext uri="{FF2B5EF4-FFF2-40B4-BE49-F238E27FC236}">
                      <a16:creationId xmlns:a16="http://schemas.microsoft.com/office/drawing/2014/main" id="{B131C10D-9976-2373-C660-9D7A960D82F0}"/>
                    </a:ext>
                  </a:extLst>
                </p14:cNvPr>
                <p14:cNvContentPartPr/>
                <p14:nvPr/>
              </p14:nvContentPartPr>
              <p14:xfrm>
                <a:off x="764869" y="4671982"/>
                <a:ext cx="366120" cy="156240"/>
              </p14:xfrm>
            </p:contentPart>
          </mc:Choice>
          <mc:Fallback>
            <p:pic>
              <p:nvPicPr>
                <p:cNvPr id="256" name="Freihand 255">
                  <a:extLst>
                    <a:ext uri="{FF2B5EF4-FFF2-40B4-BE49-F238E27FC236}">
                      <a16:creationId xmlns:a16="http://schemas.microsoft.com/office/drawing/2014/main" id="{B131C10D-9976-2373-C660-9D7A960D82F0}"/>
                    </a:ext>
                  </a:extLst>
                </p:cNvPr>
                <p:cNvPicPr/>
                <p:nvPr/>
              </p:nvPicPr>
              <p:blipFill>
                <a:blip r:embed="rId418"/>
                <a:stretch>
                  <a:fillRect/>
                </a:stretch>
              </p:blipFill>
              <p:spPr>
                <a:xfrm>
                  <a:off x="756229" y="4663342"/>
                  <a:ext cx="383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7" name="Freihand 256">
                  <a:extLst>
                    <a:ext uri="{FF2B5EF4-FFF2-40B4-BE49-F238E27FC236}">
                      <a16:creationId xmlns:a16="http://schemas.microsoft.com/office/drawing/2014/main" id="{6C32E8C8-C1E7-2503-08BA-0131D0495258}"/>
                    </a:ext>
                  </a:extLst>
                </p14:cNvPr>
                <p14:cNvContentPartPr/>
                <p14:nvPr/>
              </p14:nvContentPartPr>
              <p14:xfrm>
                <a:off x="977989" y="4743982"/>
                <a:ext cx="121680" cy="30960"/>
              </p14:xfrm>
            </p:contentPart>
          </mc:Choice>
          <mc:Fallback>
            <p:pic>
              <p:nvPicPr>
                <p:cNvPr id="257" name="Freihand 256">
                  <a:extLst>
                    <a:ext uri="{FF2B5EF4-FFF2-40B4-BE49-F238E27FC236}">
                      <a16:creationId xmlns:a16="http://schemas.microsoft.com/office/drawing/2014/main" id="{6C32E8C8-C1E7-2503-08BA-0131D0495258}"/>
                    </a:ext>
                  </a:extLst>
                </p:cNvPr>
                <p:cNvPicPr/>
                <p:nvPr/>
              </p:nvPicPr>
              <p:blipFill>
                <a:blip r:embed="rId420"/>
                <a:stretch>
                  <a:fillRect/>
                </a:stretch>
              </p:blipFill>
              <p:spPr>
                <a:xfrm>
                  <a:off x="968989" y="4734982"/>
                  <a:ext cx="139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83" name="Freihand 282">
                  <a:extLst>
                    <a:ext uri="{FF2B5EF4-FFF2-40B4-BE49-F238E27FC236}">
                      <a16:creationId xmlns:a16="http://schemas.microsoft.com/office/drawing/2014/main" id="{585E1EC4-043F-2B8E-7ECB-B9270A149937}"/>
                    </a:ext>
                  </a:extLst>
                </p14:cNvPr>
                <p14:cNvContentPartPr/>
                <p14:nvPr/>
              </p14:nvContentPartPr>
              <p14:xfrm>
                <a:off x="6498229" y="4502782"/>
                <a:ext cx="1181520" cy="87120"/>
              </p14:xfrm>
            </p:contentPart>
          </mc:Choice>
          <mc:Fallback>
            <p:pic>
              <p:nvPicPr>
                <p:cNvPr id="283" name="Freihand 282">
                  <a:extLst>
                    <a:ext uri="{FF2B5EF4-FFF2-40B4-BE49-F238E27FC236}">
                      <a16:creationId xmlns:a16="http://schemas.microsoft.com/office/drawing/2014/main" id="{585E1EC4-043F-2B8E-7ECB-B9270A149937}"/>
                    </a:ext>
                  </a:extLst>
                </p:cNvPr>
                <p:cNvPicPr/>
                <p:nvPr/>
              </p:nvPicPr>
              <p:blipFill>
                <a:blip r:embed="rId422"/>
                <a:stretch>
                  <a:fillRect/>
                </a:stretch>
              </p:blipFill>
              <p:spPr>
                <a:xfrm>
                  <a:off x="6489589" y="4494142"/>
                  <a:ext cx="1199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6" name="Freihand 285">
                  <a:extLst>
                    <a:ext uri="{FF2B5EF4-FFF2-40B4-BE49-F238E27FC236}">
                      <a16:creationId xmlns:a16="http://schemas.microsoft.com/office/drawing/2014/main" id="{291E281A-2626-320E-1076-F359483E1E34}"/>
                    </a:ext>
                  </a:extLst>
                </p14:cNvPr>
                <p14:cNvContentPartPr/>
                <p14:nvPr/>
              </p14:nvContentPartPr>
              <p14:xfrm>
                <a:off x="7830949" y="3854062"/>
                <a:ext cx="324000" cy="420120"/>
              </p14:xfrm>
            </p:contentPart>
          </mc:Choice>
          <mc:Fallback>
            <p:pic>
              <p:nvPicPr>
                <p:cNvPr id="286" name="Freihand 285">
                  <a:extLst>
                    <a:ext uri="{FF2B5EF4-FFF2-40B4-BE49-F238E27FC236}">
                      <a16:creationId xmlns:a16="http://schemas.microsoft.com/office/drawing/2014/main" id="{291E281A-2626-320E-1076-F359483E1E34}"/>
                    </a:ext>
                  </a:extLst>
                </p:cNvPr>
                <p:cNvPicPr/>
                <p:nvPr/>
              </p:nvPicPr>
              <p:blipFill>
                <a:blip r:embed="rId424"/>
                <a:stretch>
                  <a:fillRect/>
                </a:stretch>
              </p:blipFill>
              <p:spPr>
                <a:xfrm>
                  <a:off x="7822309" y="3845422"/>
                  <a:ext cx="34164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7" name="Freihand 286">
                  <a:extLst>
                    <a:ext uri="{FF2B5EF4-FFF2-40B4-BE49-F238E27FC236}">
                      <a16:creationId xmlns:a16="http://schemas.microsoft.com/office/drawing/2014/main" id="{622828D4-863F-0855-C378-DFACA481AE76}"/>
                    </a:ext>
                  </a:extLst>
                </p14:cNvPr>
                <p14:cNvContentPartPr/>
                <p14:nvPr/>
              </p14:nvContentPartPr>
              <p14:xfrm>
                <a:off x="7730869" y="4087342"/>
                <a:ext cx="327600" cy="282960"/>
              </p14:xfrm>
            </p:contentPart>
          </mc:Choice>
          <mc:Fallback>
            <p:pic>
              <p:nvPicPr>
                <p:cNvPr id="287" name="Freihand 286">
                  <a:extLst>
                    <a:ext uri="{FF2B5EF4-FFF2-40B4-BE49-F238E27FC236}">
                      <a16:creationId xmlns:a16="http://schemas.microsoft.com/office/drawing/2014/main" id="{622828D4-863F-0855-C378-DFACA481AE76}"/>
                    </a:ext>
                  </a:extLst>
                </p:cNvPr>
                <p:cNvPicPr/>
                <p:nvPr/>
              </p:nvPicPr>
              <p:blipFill>
                <a:blip r:embed="rId426"/>
                <a:stretch>
                  <a:fillRect/>
                </a:stretch>
              </p:blipFill>
              <p:spPr>
                <a:xfrm>
                  <a:off x="7721869" y="4078702"/>
                  <a:ext cx="3452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8" name="Freihand 257">
                  <a:extLst>
                    <a:ext uri="{FF2B5EF4-FFF2-40B4-BE49-F238E27FC236}">
                      <a16:creationId xmlns:a16="http://schemas.microsoft.com/office/drawing/2014/main" id="{506D9F90-4711-4509-59A4-F2F61D6C4934}"/>
                    </a:ext>
                  </a:extLst>
                </p14:cNvPr>
                <p14:cNvContentPartPr/>
                <p14:nvPr/>
              </p14:nvContentPartPr>
              <p14:xfrm>
                <a:off x="1366789" y="4700422"/>
                <a:ext cx="95400" cy="140040"/>
              </p14:xfrm>
            </p:contentPart>
          </mc:Choice>
          <mc:Fallback>
            <p:pic>
              <p:nvPicPr>
                <p:cNvPr id="258" name="Freihand 257">
                  <a:extLst>
                    <a:ext uri="{FF2B5EF4-FFF2-40B4-BE49-F238E27FC236}">
                      <a16:creationId xmlns:a16="http://schemas.microsoft.com/office/drawing/2014/main" id="{506D9F90-4711-4509-59A4-F2F61D6C4934}"/>
                    </a:ext>
                  </a:extLst>
                </p:cNvPr>
                <p:cNvPicPr/>
                <p:nvPr/>
              </p:nvPicPr>
              <p:blipFill>
                <a:blip r:embed="rId428"/>
                <a:stretch>
                  <a:fillRect/>
                </a:stretch>
              </p:blipFill>
              <p:spPr>
                <a:xfrm>
                  <a:off x="1358149" y="4691782"/>
                  <a:ext cx="113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9" name="Freihand 258">
                  <a:extLst>
                    <a:ext uri="{FF2B5EF4-FFF2-40B4-BE49-F238E27FC236}">
                      <a16:creationId xmlns:a16="http://schemas.microsoft.com/office/drawing/2014/main" id="{EBB3AEC2-E4E4-5D48-93FE-A9FE8EE39695}"/>
                    </a:ext>
                  </a:extLst>
                </p14:cNvPr>
                <p14:cNvContentPartPr/>
                <p14:nvPr/>
              </p14:nvContentPartPr>
              <p14:xfrm>
                <a:off x="1581709" y="4630222"/>
                <a:ext cx="280440" cy="147240"/>
              </p14:xfrm>
            </p:contentPart>
          </mc:Choice>
          <mc:Fallback>
            <p:pic>
              <p:nvPicPr>
                <p:cNvPr id="259" name="Freihand 258">
                  <a:extLst>
                    <a:ext uri="{FF2B5EF4-FFF2-40B4-BE49-F238E27FC236}">
                      <a16:creationId xmlns:a16="http://schemas.microsoft.com/office/drawing/2014/main" id="{EBB3AEC2-E4E4-5D48-93FE-A9FE8EE39695}"/>
                    </a:ext>
                  </a:extLst>
                </p:cNvPr>
                <p:cNvPicPr/>
                <p:nvPr/>
              </p:nvPicPr>
              <p:blipFill>
                <a:blip r:embed="rId430"/>
                <a:stretch>
                  <a:fillRect/>
                </a:stretch>
              </p:blipFill>
              <p:spPr>
                <a:xfrm>
                  <a:off x="1572709" y="4621582"/>
                  <a:ext cx="298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0" name="Freihand 259">
                  <a:extLst>
                    <a:ext uri="{FF2B5EF4-FFF2-40B4-BE49-F238E27FC236}">
                      <a16:creationId xmlns:a16="http://schemas.microsoft.com/office/drawing/2014/main" id="{3201443E-2661-ADC7-CC11-2852924BC7E3}"/>
                    </a:ext>
                  </a:extLst>
                </p14:cNvPr>
                <p14:cNvContentPartPr/>
                <p14:nvPr/>
              </p14:nvContentPartPr>
              <p14:xfrm>
                <a:off x="1935949" y="4606102"/>
                <a:ext cx="106920" cy="139680"/>
              </p14:xfrm>
            </p:contentPart>
          </mc:Choice>
          <mc:Fallback>
            <p:pic>
              <p:nvPicPr>
                <p:cNvPr id="260" name="Freihand 259">
                  <a:extLst>
                    <a:ext uri="{FF2B5EF4-FFF2-40B4-BE49-F238E27FC236}">
                      <a16:creationId xmlns:a16="http://schemas.microsoft.com/office/drawing/2014/main" id="{3201443E-2661-ADC7-CC11-2852924BC7E3}"/>
                    </a:ext>
                  </a:extLst>
                </p:cNvPr>
                <p:cNvPicPr/>
                <p:nvPr/>
              </p:nvPicPr>
              <p:blipFill>
                <a:blip r:embed="rId432"/>
                <a:stretch>
                  <a:fillRect/>
                </a:stretch>
              </p:blipFill>
              <p:spPr>
                <a:xfrm>
                  <a:off x="1926949" y="4597462"/>
                  <a:ext cx="124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1" name="Freihand 260">
                  <a:extLst>
                    <a:ext uri="{FF2B5EF4-FFF2-40B4-BE49-F238E27FC236}">
                      <a16:creationId xmlns:a16="http://schemas.microsoft.com/office/drawing/2014/main" id="{A4B2EF41-1798-D947-38E5-DC24B57F3F5D}"/>
                    </a:ext>
                  </a:extLst>
                </p14:cNvPr>
                <p14:cNvContentPartPr/>
                <p14:nvPr/>
              </p14:nvContentPartPr>
              <p14:xfrm>
                <a:off x="2184709" y="4613302"/>
                <a:ext cx="15480" cy="145800"/>
              </p14:xfrm>
            </p:contentPart>
          </mc:Choice>
          <mc:Fallback>
            <p:pic>
              <p:nvPicPr>
                <p:cNvPr id="261" name="Freihand 260">
                  <a:extLst>
                    <a:ext uri="{FF2B5EF4-FFF2-40B4-BE49-F238E27FC236}">
                      <a16:creationId xmlns:a16="http://schemas.microsoft.com/office/drawing/2014/main" id="{A4B2EF41-1798-D947-38E5-DC24B57F3F5D}"/>
                    </a:ext>
                  </a:extLst>
                </p:cNvPr>
                <p:cNvPicPr/>
                <p:nvPr/>
              </p:nvPicPr>
              <p:blipFill>
                <a:blip r:embed="rId434"/>
                <a:stretch>
                  <a:fillRect/>
                </a:stretch>
              </p:blipFill>
              <p:spPr>
                <a:xfrm>
                  <a:off x="2175709" y="4604302"/>
                  <a:ext cx="33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2" name="Freihand 261">
                  <a:extLst>
                    <a:ext uri="{FF2B5EF4-FFF2-40B4-BE49-F238E27FC236}">
                      <a16:creationId xmlns:a16="http://schemas.microsoft.com/office/drawing/2014/main" id="{C82E9762-9F6D-05B2-6ACB-1858D095BB00}"/>
                    </a:ext>
                  </a:extLst>
                </p14:cNvPr>
                <p14:cNvContentPartPr/>
                <p14:nvPr/>
              </p14:nvContentPartPr>
              <p14:xfrm>
                <a:off x="2128909" y="4574422"/>
                <a:ext cx="224280" cy="135000"/>
              </p14:xfrm>
            </p:contentPart>
          </mc:Choice>
          <mc:Fallback>
            <p:pic>
              <p:nvPicPr>
                <p:cNvPr id="262" name="Freihand 261">
                  <a:extLst>
                    <a:ext uri="{FF2B5EF4-FFF2-40B4-BE49-F238E27FC236}">
                      <a16:creationId xmlns:a16="http://schemas.microsoft.com/office/drawing/2014/main" id="{C82E9762-9F6D-05B2-6ACB-1858D095BB00}"/>
                    </a:ext>
                  </a:extLst>
                </p:cNvPr>
                <p:cNvPicPr/>
                <p:nvPr/>
              </p:nvPicPr>
              <p:blipFill>
                <a:blip r:embed="rId436"/>
                <a:stretch>
                  <a:fillRect/>
                </a:stretch>
              </p:blipFill>
              <p:spPr>
                <a:xfrm>
                  <a:off x="2120269" y="4565782"/>
                  <a:ext cx="241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3" name="Freihand 262">
                  <a:extLst>
                    <a:ext uri="{FF2B5EF4-FFF2-40B4-BE49-F238E27FC236}">
                      <a16:creationId xmlns:a16="http://schemas.microsoft.com/office/drawing/2014/main" id="{1B3865B8-5482-62B3-EE75-0AC5548BDF13}"/>
                    </a:ext>
                  </a:extLst>
                </p14:cNvPr>
                <p14:cNvContentPartPr/>
                <p14:nvPr/>
              </p14:nvContentPartPr>
              <p14:xfrm>
                <a:off x="2364349" y="4572982"/>
                <a:ext cx="100080" cy="136080"/>
              </p14:xfrm>
            </p:contentPart>
          </mc:Choice>
          <mc:Fallback>
            <p:pic>
              <p:nvPicPr>
                <p:cNvPr id="263" name="Freihand 262">
                  <a:extLst>
                    <a:ext uri="{FF2B5EF4-FFF2-40B4-BE49-F238E27FC236}">
                      <a16:creationId xmlns:a16="http://schemas.microsoft.com/office/drawing/2014/main" id="{1B3865B8-5482-62B3-EE75-0AC5548BDF13}"/>
                    </a:ext>
                  </a:extLst>
                </p:cNvPr>
                <p:cNvPicPr/>
                <p:nvPr/>
              </p:nvPicPr>
              <p:blipFill>
                <a:blip r:embed="rId438"/>
                <a:stretch>
                  <a:fillRect/>
                </a:stretch>
              </p:blipFill>
              <p:spPr>
                <a:xfrm>
                  <a:off x="2355349" y="4564342"/>
                  <a:ext cx="117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4" name="Freihand 263">
                  <a:extLst>
                    <a:ext uri="{FF2B5EF4-FFF2-40B4-BE49-F238E27FC236}">
                      <a16:creationId xmlns:a16="http://schemas.microsoft.com/office/drawing/2014/main" id="{4A42DB30-4EF7-D0E8-9024-5CCAC960E693}"/>
                    </a:ext>
                  </a:extLst>
                </p14:cNvPr>
                <p14:cNvContentPartPr/>
                <p14:nvPr/>
              </p14:nvContentPartPr>
              <p14:xfrm>
                <a:off x="2526349" y="4573702"/>
                <a:ext cx="144000" cy="100080"/>
              </p14:xfrm>
            </p:contentPart>
          </mc:Choice>
          <mc:Fallback>
            <p:pic>
              <p:nvPicPr>
                <p:cNvPr id="264" name="Freihand 263">
                  <a:extLst>
                    <a:ext uri="{FF2B5EF4-FFF2-40B4-BE49-F238E27FC236}">
                      <a16:creationId xmlns:a16="http://schemas.microsoft.com/office/drawing/2014/main" id="{4A42DB30-4EF7-D0E8-9024-5CCAC960E693}"/>
                    </a:ext>
                  </a:extLst>
                </p:cNvPr>
                <p:cNvPicPr/>
                <p:nvPr/>
              </p:nvPicPr>
              <p:blipFill>
                <a:blip r:embed="rId440"/>
                <a:stretch>
                  <a:fillRect/>
                </a:stretch>
              </p:blipFill>
              <p:spPr>
                <a:xfrm>
                  <a:off x="2517349" y="4564702"/>
                  <a:ext cx="161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5" name="Freihand 264">
                  <a:extLst>
                    <a:ext uri="{FF2B5EF4-FFF2-40B4-BE49-F238E27FC236}">
                      <a16:creationId xmlns:a16="http://schemas.microsoft.com/office/drawing/2014/main" id="{070FC9D2-90D8-CC8A-66F2-17A9C3F90EED}"/>
                    </a:ext>
                  </a:extLst>
                </p14:cNvPr>
                <p14:cNvContentPartPr/>
                <p14:nvPr/>
              </p14:nvContentPartPr>
              <p14:xfrm>
                <a:off x="2523109" y="4603582"/>
                <a:ext cx="367200" cy="106200"/>
              </p14:xfrm>
            </p:contentPart>
          </mc:Choice>
          <mc:Fallback>
            <p:pic>
              <p:nvPicPr>
                <p:cNvPr id="265" name="Freihand 264">
                  <a:extLst>
                    <a:ext uri="{FF2B5EF4-FFF2-40B4-BE49-F238E27FC236}">
                      <a16:creationId xmlns:a16="http://schemas.microsoft.com/office/drawing/2014/main" id="{070FC9D2-90D8-CC8A-66F2-17A9C3F90EED}"/>
                    </a:ext>
                  </a:extLst>
                </p:cNvPr>
                <p:cNvPicPr/>
                <p:nvPr/>
              </p:nvPicPr>
              <p:blipFill>
                <a:blip r:embed="rId442"/>
                <a:stretch>
                  <a:fillRect/>
                </a:stretch>
              </p:blipFill>
              <p:spPr>
                <a:xfrm>
                  <a:off x="2514469" y="4594582"/>
                  <a:ext cx="384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6" name="Freihand 265">
                  <a:extLst>
                    <a:ext uri="{FF2B5EF4-FFF2-40B4-BE49-F238E27FC236}">
                      <a16:creationId xmlns:a16="http://schemas.microsoft.com/office/drawing/2014/main" id="{B17618BE-9B57-15E5-CE16-45B6DC1DBD10}"/>
                    </a:ext>
                  </a:extLst>
                </p14:cNvPr>
                <p14:cNvContentPartPr/>
                <p14:nvPr/>
              </p14:nvContentPartPr>
              <p14:xfrm>
                <a:off x="2813269" y="4638142"/>
                <a:ext cx="151200" cy="21600"/>
              </p14:xfrm>
            </p:contentPart>
          </mc:Choice>
          <mc:Fallback>
            <p:pic>
              <p:nvPicPr>
                <p:cNvPr id="266" name="Freihand 265">
                  <a:extLst>
                    <a:ext uri="{FF2B5EF4-FFF2-40B4-BE49-F238E27FC236}">
                      <a16:creationId xmlns:a16="http://schemas.microsoft.com/office/drawing/2014/main" id="{B17618BE-9B57-15E5-CE16-45B6DC1DBD10}"/>
                    </a:ext>
                  </a:extLst>
                </p:cNvPr>
                <p:cNvPicPr/>
                <p:nvPr/>
              </p:nvPicPr>
              <p:blipFill>
                <a:blip r:embed="rId444"/>
                <a:stretch>
                  <a:fillRect/>
                </a:stretch>
              </p:blipFill>
              <p:spPr>
                <a:xfrm>
                  <a:off x="2804269" y="4629142"/>
                  <a:ext cx="168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7" name="Freihand 266">
                  <a:extLst>
                    <a:ext uri="{FF2B5EF4-FFF2-40B4-BE49-F238E27FC236}">
                      <a16:creationId xmlns:a16="http://schemas.microsoft.com/office/drawing/2014/main" id="{7AC9B798-7E19-20E9-1086-41C9A6D1D7B1}"/>
                    </a:ext>
                  </a:extLst>
                </p14:cNvPr>
                <p14:cNvContentPartPr/>
                <p14:nvPr/>
              </p14:nvContentPartPr>
              <p14:xfrm>
                <a:off x="3097669" y="4501342"/>
                <a:ext cx="198000" cy="190080"/>
              </p14:xfrm>
            </p:contentPart>
          </mc:Choice>
          <mc:Fallback>
            <p:pic>
              <p:nvPicPr>
                <p:cNvPr id="267" name="Freihand 266">
                  <a:extLst>
                    <a:ext uri="{FF2B5EF4-FFF2-40B4-BE49-F238E27FC236}">
                      <a16:creationId xmlns:a16="http://schemas.microsoft.com/office/drawing/2014/main" id="{7AC9B798-7E19-20E9-1086-41C9A6D1D7B1}"/>
                    </a:ext>
                  </a:extLst>
                </p:cNvPr>
                <p:cNvPicPr/>
                <p:nvPr/>
              </p:nvPicPr>
              <p:blipFill>
                <a:blip r:embed="rId446"/>
                <a:stretch>
                  <a:fillRect/>
                </a:stretch>
              </p:blipFill>
              <p:spPr>
                <a:xfrm>
                  <a:off x="3089029" y="4492342"/>
                  <a:ext cx="215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8" name="Freihand 267">
                  <a:extLst>
                    <a:ext uri="{FF2B5EF4-FFF2-40B4-BE49-F238E27FC236}">
                      <a16:creationId xmlns:a16="http://schemas.microsoft.com/office/drawing/2014/main" id="{C97A31D8-FDFF-7A27-AA83-140B4A6D37DB}"/>
                    </a:ext>
                  </a:extLst>
                </p14:cNvPr>
                <p14:cNvContentPartPr/>
                <p14:nvPr/>
              </p14:nvContentPartPr>
              <p14:xfrm>
                <a:off x="3294589" y="4534102"/>
                <a:ext cx="244800" cy="121320"/>
              </p14:xfrm>
            </p:contentPart>
          </mc:Choice>
          <mc:Fallback>
            <p:pic>
              <p:nvPicPr>
                <p:cNvPr id="268" name="Freihand 267">
                  <a:extLst>
                    <a:ext uri="{FF2B5EF4-FFF2-40B4-BE49-F238E27FC236}">
                      <a16:creationId xmlns:a16="http://schemas.microsoft.com/office/drawing/2014/main" id="{C97A31D8-FDFF-7A27-AA83-140B4A6D37DB}"/>
                    </a:ext>
                  </a:extLst>
                </p:cNvPr>
                <p:cNvPicPr/>
                <p:nvPr/>
              </p:nvPicPr>
              <p:blipFill>
                <a:blip r:embed="rId448"/>
                <a:stretch>
                  <a:fillRect/>
                </a:stretch>
              </p:blipFill>
              <p:spPr>
                <a:xfrm>
                  <a:off x="3285589" y="4525102"/>
                  <a:ext cx="262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9" name="Freihand 268">
                  <a:extLst>
                    <a:ext uri="{FF2B5EF4-FFF2-40B4-BE49-F238E27FC236}">
                      <a16:creationId xmlns:a16="http://schemas.microsoft.com/office/drawing/2014/main" id="{19DE7B94-D496-7F7E-1221-E46E59E43F0D}"/>
                    </a:ext>
                  </a:extLst>
                </p14:cNvPr>
                <p14:cNvContentPartPr/>
                <p14:nvPr/>
              </p14:nvContentPartPr>
              <p14:xfrm>
                <a:off x="3615349" y="4512502"/>
                <a:ext cx="140760" cy="130320"/>
              </p14:xfrm>
            </p:contentPart>
          </mc:Choice>
          <mc:Fallback>
            <p:pic>
              <p:nvPicPr>
                <p:cNvPr id="269" name="Freihand 268">
                  <a:extLst>
                    <a:ext uri="{FF2B5EF4-FFF2-40B4-BE49-F238E27FC236}">
                      <a16:creationId xmlns:a16="http://schemas.microsoft.com/office/drawing/2014/main" id="{19DE7B94-D496-7F7E-1221-E46E59E43F0D}"/>
                    </a:ext>
                  </a:extLst>
                </p:cNvPr>
                <p:cNvPicPr/>
                <p:nvPr/>
              </p:nvPicPr>
              <p:blipFill>
                <a:blip r:embed="rId450"/>
                <a:stretch>
                  <a:fillRect/>
                </a:stretch>
              </p:blipFill>
              <p:spPr>
                <a:xfrm>
                  <a:off x="3606709" y="4503862"/>
                  <a:ext cx="158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0" name="Freihand 269">
                  <a:extLst>
                    <a:ext uri="{FF2B5EF4-FFF2-40B4-BE49-F238E27FC236}">
                      <a16:creationId xmlns:a16="http://schemas.microsoft.com/office/drawing/2014/main" id="{7DAE9B4C-55FC-0A4B-54A7-21BBBC5C9EF8}"/>
                    </a:ext>
                  </a:extLst>
                </p14:cNvPr>
                <p14:cNvContentPartPr/>
                <p14:nvPr/>
              </p14:nvContentPartPr>
              <p14:xfrm>
                <a:off x="3749269" y="4463182"/>
                <a:ext cx="180720" cy="163440"/>
              </p14:xfrm>
            </p:contentPart>
          </mc:Choice>
          <mc:Fallback>
            <p:pic>
              <p:nvPicPr>
                <p:cNvPr id="270" name="Freihand 269">
                  <a:extLst>
                    <a:ext uri="{FF2B5EF4-FFF2-40B4-BE49-F238E27FC236}">
                      <a16:creationId xmlns:a16="http://schemas.microsoft.com/office/drawing/2014/main" id="{7DAE9B4C-55FC-0A4B-54A7-21BBBC5C9EF8}"/>
                    </a:ext>
                  </a:extLst>
                </p:cNvPr>
                <p:cNvPicPr/>
                <p:nvPr/>
              </p:nvPicPr>
              <p:blipFill>
                <a:blip r:embed="rId452"/>
                <a:stretch>
                  <a:fillRect/>
                </a:stretch>
              </p:blipFill>
              <p:spPr>
                <a:xfrm>
                  <a:off x="3740629" y="4454182"/>
                  <a:ext cx="1983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1" name="Freihand 270">
                  <a:extLst>
                    <a:ext uri="{FF2B5EF4-FFF2-40B4-BE49-F238E27FC236}">
                      <a16:creationId xmlns:a16="http://schemas.microsoft.com/office/drawing/2014/main" id="{BA05E574-B085-458F-346A-8234DDC096BD}"/>
                    </a:ext>
                  </a:extLst>
                </p14:cNvPr>
                <p14:cNvContentPartPr/>
                <p14:nvPr/>
              </p14:nvContentPartPr>
              <p14:xfrm>
                <a:off x="3846829" y="4459942"/>
                <a:ext cx="339840" cy="161280"/>
              </p14:xfrm>
            </p:contentPart>
          </mc:Choice>
          <mc:Fallback>
            <p:pic>
              <p:nvPicPr>
                <p:cNvPr id="271" name="Freihand 270">
                  <a:extLst>
                    <a:ext uri="{FF2B5EF4-FFF2-40B4-BE49-F238E27FC236}">
                      <a16:creationId xmlns:a16="http://schemas.microsoft.com/office/drawing/2014/main" id="{BA05E574-B085-458F-346A-8234DDC096BD}"/>
                    </a:ext>
                  </a:extLst>
                </p:cNvPr>
                <p:cNvPicPr/>
                <p:nvPr/>
              </p:nvPicPr>
              <p:blipFill>
                <a:blip r:embed="rId454"/>
                <a:stretch>
                  <a:fillRect/>
                </a:stretch>
              </p:blipFill>
              <p:spPr>
                <a:xfrm>
                  <a:off x="3837829" y="4451302"/>
                  <a:ext cx="357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2" name="Freihand 271">
                  <a:extLst>
                    <a:ext uri="{FF2B5EF4-FFF2-40B4-BE49-F238E27FC236}">
                      <a16:creationId xmlns:a16="http://schemas.microsoft.com/office/drawing/2014/main" id="{14C0214D-871E-C1F6-AAB3-0E8470325BCF}"/>
                    </a:ext>
                  </a:extLst>
                </p14:cNvPr>
                <p14:cNvContentPartPr/>
                <p14:nvPr/>
              </p14:nvContentPartPr>
              <p14:xfrm>
                <a:off x="3981469" y="4566862"/>
                <a:ext cx="168480" cy="29880"/>
              </p14:xfrm>
            </p:contentPart>
          </mc:Choice>
          <mc:Fallback>
            <p:pic>
              <p:nvPicPr>
                <p:cNvPr id="272" name="Freihand 271">
                  <a:extLst>
                    <a:ext uri="{FF2B5EF4-FFF2-40B4-BE49-F238E27FC236}">
                      <a16:creationId xmlns:a16="http://schemas.microsoft.com/office/drawing/2014/main" id="{14C0214D-871E-C1F6-AAB3-0E8470325BCF}"/>
                    </a:ext>
                  </a:extLst>
                </p:cNvPr>
                <p:cNvPicPr/>
                <p:nvPr/>
              </p:nvPicPr>
              <p:blipFill>
                <a:blip r:embed="rId456"/>
                <a:stretch>
                  <a:fillRect/>
                </a:stretch>
              </p:blipFill>
              <p:spPr>
                <a:xfrm>
                  <a:off x="3972469" y="4557862"/>
                  <a:ext cx="186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3" name="Freihand 272">
                  <a:extLst>
                    <a:ext uri="{FF2B5EF4-FFF2-40B4-BE49-F238E27FC236}">
                      <a16:creationId xmlns:a16="http://schemas.microsoft.com/office/drawing/2014/main" id="{0CB9F141-E1B9-29E4-D969-15297181DA2B}"/>
                    </a:ext>
                  </a:extLst>
                </p14:cNvPr>
                <p14:cNvContentPartPr/>
                <p14:nvPr/>
              </p14:nvContentPartPr>
              <p14:xfrm>
                <a:off x="4235629" y="4501342"/>
                <a:ext cx="149400" cy="131760"/>
              </p14:xfrm>
            </p:contentPart>
          </mc:Choice>
          <mc:Fallback>
            <p:pic>
              <p:nvPicPr>
                <p:cNvPr id="273" name="Freihand 272">
                  <a:extLst>
                    <a:ext uri="{FF2B5EF4-FFF2-40B4-BE49-F238E27FC236}">
                      <a16:creationId xmlns:a16="http://schemas.microsoft.com/office/drawing/2014/main" id="{0CB9F141-E1B9-29E4-D969-15297181DA2B}"/>
                    </a:ext>
                  </a:extLst>
                </p:cNvPr>
                <p:cNvPicPr/>
                <p:nvPr/>
              </p:nvPicPr>
              <p:blipFill>
                <a:blip r:embed="rId458"/>
                <a:stretch>
                  <a:fillRect/>
                </a:stretch>
              </p:blipFill>
              <p:spPr>
                <a:xfrm>
                  <a:off x="4226989" y="4492342"/>
                  <a:ext cx="167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4" name="Freihand 273">
                  <a:extLst>
                    <a:ext uri="{FF2B5EF4-FFF2-40B4-BE49-F238E27FC236}">
                      <a16:creationId xmlns:a16="http://schemas.microsoft.com/office/drawing/2014/main" id="{46299121-5975-04D3-8538-9D1A93292237}"/>
                    </a:ext>
                  </a:extLst>
                </p14:cNvPr>
                <p14:cNvContentPartPr/>
                <p14:nvPr/>
              </p14:nvContentPartPr>
              <p14:xfrm>
                <a:off x="4437949" y="4423582"/>
                <a:ext cx="171000" cy="193680"/>
              </p14:xfrm>
            </p:contentPart>
          </mc:Choice>
          <mc:Fallback>
            <p:pic>
              <p:nvPicPr>
                <p:cNvPr id="274" name="Freihand 273">
                  <a:extLst>
                    <a:ext uri="{FF2B5EF4-FFF2-40B4-BE49-F238E27FC236}">
                      <a16:creationId xmlns:a16="http://schemas.microsoft.com/office/drawing/2014/main" id="{46299121-5975-04D3-8538-9D1A93292237}"/>
                    </a:ext>
                  </a:extLst>
                </p:cNvPr>
                <p:cNvPicPr/>
                <p:nvPr/>
              </p:nvPicPr>
              <p:blipFill>
                <a:blip r:embed="rId460"/>
                <a:stretch>
                  <a:fillRect/>
                </a:stretch>
              </p:blipFill>
              <p:spPr>
                <a:xfrm>
                  <a:off x="4429309" y="4414582"/>
                  <a:ext cx="188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5" name="Freihand 274">
                  <a:extLst>
                    <a:ext uri="{FF2B5EF4-FFF2-40B4-BE49-F238E27FC236}">
                      <a16:creationId xmlns:a16="http://schemas.microsoft.com/office/drawing/2014/main" id="{680A670D-5BAD-AAC0-B780-FEFA0DC96C07}"/>
                    </a:ext>
                  </a:extLst>
                </p14:cNvPr>
                <p14:cNvContentPartPr/>
                <p14:nvPr/>
              </p14:nvContentPartPr>
              <p14:xfrm>
                <a:off x="4669789" y="4428982"/>
                <a:ext cx="111240" cy="159840"/>
              </p14:xfrm>
            </p:contentPart>
          </mc:Choice>
          <mc:Fallback>
            <p:pic>
              <p:nvPicPr>
                <p:cNvPr id="275" name="Freihand 274">
                  <a:extLst>
                    <a:ext uri="{FF2B5EF4-FFF2-40B4-BE49-F238E27FC236}">
                      <a16:creationId xmlns:a16="http://schemas.microsoft.com/office/drawing/2014/main" id="{680A670D-5BAD-AAC0-B780-FEFA0DC96C07}"/>
                    </a:ext>
                  </a:extLst>
                </p:cNvPr>
                <p:cNvPicPr/>
                <p:nvPr/>
              </p:nvPicPr>
              <p:blipFill>
                <a:blip r:embed="rId462"/>
                <a:stretch>
                  <a:fillRect/>
                </a:stretch>
              </p:blipFill>
              <p:spPr>
                <a:xfrm>
                  <a:off x="4660789" y="4420342"/>
                  <a:ext cx="128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6" name="Freihand 275">
                  <a:extLst>
                    <a:ext uri="{FF2B5EF4-FFF2-40B4-BE49-F238E27FC236}">
                      <a16:creationId xmlns:a16="http://schemas.microsoft.com/office/drawing/2014/main" id="{100B4A1F-B462-EA03-B597-A7D138CEAF7B}"/>
                    </a:ext>
                  </a:extLst>
                </p14:cNvPr>
                <p14:cNvContentPartPr/>
                <p14:nvPr/>
              </p14:nvContentPartPr>
              <p14:xfrm>
                <a:off x="4838989" y="4412782"/>
                <a:ext cx="112680" cy="178560"/>
              </p14:xfrm>
            </p:contentPart>
          </mc:Choice>
          <mc:Fallback>
            <p:pic>
              <p:nvPicPr>
                <p:cNvPr id="276" name="Freihand 275">
                  <a:extLst>
                    <a:ext uri="{FF2B5EF4-FFF2-40B4-BE49-F238E27FC236}">
                      <a16:creationId xmlns:a16="http://schemas.microsoft.com/office/drawing/2014/main" id="{100B4A1F-B462-EA03-B597-A7D138CEAF7B}"/>
                    </a:ext>
                  </a:extLst>
                </p:cNvPr>
                <p:cNvPicPr/>
                <p:nvPr/>
              </p:nvPicPr>
              <p:blipFill>
                <a:blip r:embed="rId464"/>
                <a:stretch>
                  <a:fillRect/>
                </a:stretch>
              </p:blipFill>
              <p:spPr>
                <a:xfrm>
                  <a:off x="4830349" y="4403782"/>
                  <a:ext cx="1303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7" name="Freihand 276">
                  <a:extLst>
                    <a:ext uri="{FF2B5EF4-FFF2-40B4-BE49-F238E27FC236}">
                      <a16:creationId xmlns:a16="http://schemas.microsoft.com/office/drawing/2014/main" id="{1CAF9215-394E-835F-8716-8B0C6E4B7B7B}"/>
                    </a:ext>
                  </a:extLst>
                </p14:cNvPr>
                <p14:cNvContentPartPr/>
                <p14:nvPr/>
              </p14:nvContentPartPr>
              <p14:xfrm>
                <a:off x="5020429" y="4405222"/>
                <a:ext cx="140040" cy="151920"/>
              </p14:xfrm>
            </p:contentPart>
          </mc:Choice>
          <mc:Fallback>
            <p:pic>
              <p:nvPicPr>
                <p:cNvPr id="277" name="Freihand 276">
                  <a:extLst>
                    <a:ext uri="{FF2B5EF4-FFF2-40B4-BE49-F238E27FC236}">
                      <a16:creationId xmlns:a16="http://schemas.microsoft.com/office/drawing/2014/main" id="{1CAF9215-394E-835F-8716-8B0C6E4B7B7B}"/>
                    </a:ext>
                  </a:extLst>
                </p:cNvPr>
                <p:cNvPicPr/>
                <p:nvPr/>
              </p:nvPicPr>
              <p:blipFill>
                <a:blip r:embed="rId466"/>
                <a:stretch>
                  <a:fillRect/>
                </a:stretch>
              </p:blipFill>
              <p:spPr>
                <a:xfrm>
                  <a:off x="5011789" y="4396582"/>
                  <a:ext cx="157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78" name="Freihand 277">
                  <a:extLst>
                    <a:ext uri="{FF2B5EF4-FFF2-40B4-BE49-F238E27FC236}">
                      <a16:creationId xmlns:a16="http://schemas.microsoft.com/office/drawing/2014/main" id="{F730333D-2449-33DD-A12D-0D2F25D72EA1}"/>
                    </a:ext>
                  </a:extLst>
                </p14:cNvPr>
                <p14:cNvContentPartPr/>
                <p14:nvPr/>
              </p14:nvContentPartPr>
              <p14:xfrm>
                <a:off x="5140669" y="4399822"/>
                <a:ext cx="149400" cy="146520"/>
              </p14:xfrm>
            </p:contentPart>
          </mc:Choice>
          <mc:Fallback>
            <p:pic>
              <p:nvPicPr>
                <p:cNvPr id="278" name="Freihand 277">
                  <a:extLst>
                    <a:ext uri="{FF2B5EF4-FFF2-40B4-BE49-F238E27FC236}">
                      <a16:creationId xmlns:a16="http://schemas.microsoft.com/office/drawing/2014/main" id="{F730333D-2449-33DD-A12D-0D2F25D72EA1}"/>
                    </a:ext>
                  </a:extLst>
                </p:cNvPr>
                <p:cNvPicPr/>
                <p:nvPr/>
              </p:nvPicPr>
              <p:blipFill>
                <a:blip r:embed="rId468"/>
                <a:stretch>
                  <a:fillRect/>
                </a:stretch>
              </p:blipFill>
              <p:spPr>
                <a:xfrm>
                  <a:off x="5131669" y="4390822"/>
                  <a:ext cx="167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9" name="Freihand 278">
                  <a:extLst>
                    <a:ext uri="{FF2B5EF4-FFF2-40B4-BE49-F238E27FC236}">
                      <a16:creationId xmlns:a16="http://schemas.microsoft.com/office/drawing/2014/main" id="{68FA93E2-2993-E0DE-B31F-05907A8878E0}"/>
                    </a:ext>
                  </a:extLst>
                </p14:cNvPr>
                <p14:cNvContentPartPr/>
                <p14:nvPr/>
              </p14:nvContentPartPr>
              <p14:xfrm>
                <a:off x="5325349" y="4406302"/>
                <a:ext cx="36000" cy="122040"/>
              </p14:xfrm>
            </p:contentPart>
          </mc:Choice>
          <mc:Fallback>
            <p:pic>
              <p:nvPicPr>
                <p:cNvPr id="279" name="Freihand 278">
                  <a:extLst>
                    <a:ext uri="{FF2B5EF4-FFF2-40B4-BE49-F238E27FC236}">
                      <a16:creationId xmlns:a16="http://schemas.microsoft.com/office/drawing/2014/main" id="{68FA93E2-2993-E0DE-B31F-05907A8878E0}"/>
                    </a:ext>
                  </a:extLst>
                </p:cNvPr>
                <p:cNvPicPr/>
                <p:nvPr/>
              </p:nvPicPr>
              <p:blipFill>
                <a:blip r:embed="rId470"/>
                <a:stretch>
                  <a:fillRect/>
                </a:stretch>
              </p:blipFill>
              <p:spPr>
                <a:xfrm>
                  <a:off x="5316709" y="4397662"/>
                  <a:ext cx="53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0" name="Freihand 279">
                  <a:extLst>
                    <a:ext uri="{FF2B5EF4-FFF2-40B4-BE49-F238E27FC236}">
                      <a16:creationId xmlns:a16="http://schemas.microsoft.com/office/drawing/2014/main" id="{A92BBAE2-9045-C9BD-E2B9-CAECAFBF5A94}"/>
                    </a:ext>
                  </a:extLst>
                </p14:cNvPr>
                <p14:cNvContentPartPr/>
                <p14:nvPr/>
              </p14:nvContentPartPr>
              <p14:xfrm>
                <a:off x="5303389" y="4390822"/>
                <a:ext cx="362880" cy="141840"/>
              </p14:xfrm>
            </p:contentPart>
          </mc:Choice>
          <mc:Fallback>
            <p:pic>
              <p:nvPicPr>
                <p:cNvPr id="280" name="Freihand 279">
                  <a:extLst>
                    <a:ext uri="{FF2B5EF4-FFF2-40B4-BE49-F238E27FC236}">
                      <a16:creationId xmlns:a16="http://schemas.microsoft.com/office/drawing/2014/main" id="{A92BBAE2-9045-C9BD-E2B9-CAECAFBF5A94}"/>
                    </a:ext>
                  </a:extLst>
                </p:cNvPr>
                <p:cNvPicPr/>
                <p:nvPr/>
              </p:nvPicPr>
              <p:blipFill>
                <a:blip r:embed="rId472"/>
                <a:stretch>
                  <a:fillRect/>
                </a:stretch>
              </p:blipFill>
              <p:spPr>
                <a:xfrm>
                  <a:off x="5294389" y="4381822"/>
                  <a:ext cx="380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1" name="Freihand 280">
                  <a:extLst>
                    <a:ext uri="{FF2B5EF4-FFF2-40B4-BE49-F238E27FC236}">
                      <a16:creationId xmlns:a16="http://schemas.microsoft.com/office/drawing/2014/main" id="{AB47834D-D187-AA1B-95EA-8B47C407B9B5}"/>
                    </a:ext>
                  </a:extLst>
                </p14:cNvPr>
                <p14:cNvContentPartPr/>
                <p14:nvPr/>
              </p14:nvContentPartPr>
              <p14:xfrm>
                <a:off x="5495269" y="4464622"/>
                <a:ext cx="146880" cy="43200"/>
              </p14:xfrm>
            </p:contentPart>
          </mc:Choice>
          <mc:Fallback>
            <p:pic>
              <p:nvPicPr>
                <p:cNvPr id="281" name="Freihand 280">
                  <a:extLst>
                    <a:ext uri="{FF2B5EF4-FFF2-40B4-BE49-F238E27FC236}">
                      <a16:creationId xmlns:a16="http://schemas.microsoft.com/office/drawing/2014/main" id="{AB47834D-D187-AA1B-95EA-8B47C407B9B5}"/>
                    </a:ext>
                  </a:extLst>
                </p:cNvPr>
                <p:cNvPicPr/>
                <p:nvPr/>
              </p:nvPicPr>
              <p:blipFill>
                <a:blip r:embed="rId474"/>
                <a:stretch>
                  <a:fillRect/>
                </a:stretch>
              </p:blipFill>
              <p:spPr>
                <a:xfrm>
                  <a:off x="5486269" y="4455982"/>
                  <a:ext cx="164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2" name="Freihand 281">
                  <a:extLst>
                    <a:ext uri="{FF2B5EF4-FFF2-40B4-BE49-F238E27FC236}">
                      <a16:creationId xmlns:a16="http://schemas.microsoft.com/office/drawing/2014/main" id="{29F1A2CE-E0E8-A815-53C4-6A6F9AAB32A5}"/>
                    </a:ext>
                  </a:extLst>
                </p14:cNvPr>
                <p14:cNvContentPartPr/>
                <p14:nvPr/>
              </p14:nvContentPartPr>
              <p14:xfrm>
                <a:off x="5817109" y="4415662"/>
                <a:ext cx="412560" cy="147960"/>
              </p14:xfrm>
            </p:contentPart>
          </mc:Choice>
          <mc:Fallback>
            <p:pic>
              <p:nvPicPr>
                <p:cNvPr id="282" name="Freihand 281">
                  <a:extLst>
                    <a:ext uri="{FF2B5EF4-FFF2-40B4-BE49-F238E27FC236}">
                      <a16:creationId xmlns:a16="http://schemas.microsoft.com/office/drawing/2014/main" id="{29F1A2CE-E0E8-A815-53C4-6A6F9AAB32A5}"/>
                    </a:ext>
                  </a:extLst>
                </p:cNvPr>
                <p:cNvPicPr/>
                <p:nvPr/>
              </p:nvPicPr>
              <p:blipFill>
                <a:blip r:embed="rId476"/>
                <a:stretch>
                  <a:fillRect/>
                </a:stretch>
              </p:blipFill>
              <p:spPr>
                <a:xfrm>
                  <a:off x="5808469" y="4406662"/>
                  <a:ext cx="430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8" name="Freihand 297">
                  <a:extLst>
                    <a:ext uri="{FF2B5EF4-FFF2-40B4-BE49-F238E27FC236}">
                      <a16:creationId xmlns:a16="http://schemas.microsoft.com/office/drawing/2014/main" id="{993AFB3F-6885-467C-754B-3C3BF94DF804}"/>
                    </a:ext>
                  </a:extLst>
                </p14:cNvPr>
                <p14:cNvContentPartPr/>
                <p14:nvPr/>
              </p14:nvContentPartPr>
              <p14:xfrm>
                <a:off x="1539229" y="4415662"/>
                <a:ext cx="672120" cy="116280"/>
              </p14:xfrm>
            </p:contentPart>
          </mc:Choice>
          <mc:Fallback>
            <p:pic>
              <p:nvPicPr>
                <p:cNvPr id="298" name="Freihand 297">
                  <a:extLst>
                    <a:ext uri="{FF2B5EF4-FFF2-40B4-BE49-F238E27FC236}">
                      <a16:creationId xmlns:a16="http://schemas.microsoft.com/office/drawing/2014/main" id="{993AFB3F-6885-467C-754B-3C3BF94DF804}"/>
                    </a:ext>
                  </a:extLst>
                </p:cNvPr>
                <p:cNvPicPr/>
                <p:nvPr/>
              </p:nvPicPr>
              <p:blipFill>
                <a:blip r:embed="rId478"/>
                <a:stretch>
                  <a:fillRect/>
                </a:stretch>
              </p:blipFill>
              <p:spPr>
                <a:xfrm>
                  <a:off x="1530229" y="4407022"/>
                  <a:ext cx="689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9" name="Freihand 298">
                  <a:extLst>
                    <a:ext uri="{FF2B5EF4-FFF2-40B4-BE49-F238E27FC236}">
                      <a16:creationId xmlns:a16="http://schemas.microsoft.com/office/drawing/2014/main" id="{BE950BF8-47EA-148F-7941-F96555E7B3B2}"/>
                    </a:ext>
                  </a:extLst>
                </p14:cNvPr>
                <p14:cNvContentPartPr/>
                <p14:nvPr/>
              </p14:nvContentPartPr>
              <p14:xfrm>
                <a:off x="1562629" y="4181302"/>
                <a:ext cx="159840" cy="126000"/>
              </p14:xfrm>
            </p:contentPart>
          </mc:Choice>
          <mc:Fallback>
            <p:pic>
              <p:nvPicPr>
                <p:cNvPr id="299" name="Freihand 298">
                  <a:extLst>
                    <a:ext uri="{FF2B5EF4-FFF2-40B4-BE49-F238E27FC236}">
                      <a16:creationId xmlns:a16="http://schemas.microsoft.com/office/drawing/2014/main" id="{BE950BF8-47EA-148F-7941-F96555E7B3B2}"/>
                    </a:ext>
                  </a:extLst>
                </p:cNvPr>
                <p:cNvPicPr/>
                <p:nvPr/>
              </p:nvPicPr>
              <p:blipFill>
                <a:blip r:embed="rId480"/>
                <a:stretch>
                  <a:fillRect/>
                </a:stretch>
              </p:blipFill>
              <p:spPr>
                <a:xfrm>
                  <a:off x="1553629" y="4172662"/>
                  <a:ext cx="177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0" name="Freihand 299">
                  <a:extLst>
                    <a:ext uri="{FF2B5EF4-FFF2-40B4-BE49-F238E27FC236}">
                      <a16:creationId xmlns:a16="http://schemas.microsoft.com/office/drawing/2014/main" id="{B6C4A432-AACD-59F2-DAD7-9C0A7C889FA7}"/>
                    </a:ext>
                  </a:extLst>
                </p14:cNvPr>
                <p14:cNvContentPartPr/>
                <p14:nvPr/>
              </p14:nvContentPartPr>
              <p14:xfrm>
                <a:off x="1727149" y="4253302"/>
                <a:ext cx="21960" cy="106560"/>
              </p14:xfrm>
            </p:contentPart>
          </mc:Choice>
          <mc:Fallback>
            <p:pic>
              <p:nvPicPr>
                <p:cNvPr id="300" name="Freihand 299">
                  <a:extLst>
                    <a:ext uri="{FF2B5EF4-FFF2-40B4-BE49-F238E27FC236}">
                      <a16:creationId xmlns:a16="http://schemas.microsoft.com/office/drawing/2014/main" id="{B6C4A432-AACD-59F2-DAD7-9C0A7C889FA7}"/>
                    </a:ext>
                  </a:extLst>
                </p:cNvPr>
                <p:cNvPicPr/>
                <p:nvPr/>
              </p:nvPicPr>
              <p:blipFill>
                <a:blip r:embed="rId482"/>
                <a:stretch>
                  <a:fillRect/>
                </a:stretch>
              </p:blipFill>
              <p:spPr>
                <a:xfrm>
                  <a:off x="1718149" y="4244302"/>
                  <a:ext cx="396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1" name="Freihand 300">
                  <a:extLst>
                    <a:ext uri="{FF2B5EF4-FFF2-40B4-BE49-F238E27FC236}">
                      <a16:creationId xmlns:a16="http://schemas.microsoft.com/office/drawing/2014/main" id="{4961CA26-4A7D-B0DE-ABEF-9A34EE2FEB08}"/>
                    </a:ext>
                  </a:extLst>
                </p14:cNvPr>
                <p14:cNvContentPartPr/>
                <p14:nvPr/>
              </p14:nvContentPartPr>
              <p14:xfrm>
                <a:off x="1812829" y="4123702"/>
                <a:ext cx="165240" cy="208440"/>
              </p14:xfrm>
            </p:contentPart>
          </mc:Choice>
          <mc:Fallback>
            <p:pic>
              <p:nvPicPr>
                <p:cNvPr id="301" name="Freihand 300">
                  <a:extLst>
                    <a:ext uri="{FF2B5EF4-FFF2-40B4-BE49-F238E27FC236}">
                      <a16:creationId xmlns:a16="http://schemas.microsoft.com/office/drawing/2014/main" id="{4961CA26-4A7D-B0DE-ABEF-9A34EE2FEB08}"/>
                    </a:ext>
                  </a:extLst>
                </p:cNvPr>
                <p:cNvPicPr/>
                <p:nvPr/>
              </p:nvPicPr>
              <p:blipFill>
                <a:blip r:embed="rId484"/>
                <a:stretch>
                  <a:fillRect/>
                </a:stretch>
              </p:blipFill>
              <p:spPr>
                <a:xfrm>
                  <a:off x="1804189" y="4115062"/>
                  <a:ext cx="182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2" name="Freihand 301">
                  <a:extLst>
                    <a:ext uri="{FF2B5EF4-FFF2-40B4-BE49-F238E27FC236}">
                      <a16:creationId xmlns:a16="http://schemas.microsoft.com/office/drawing/2014/main" id="{904C47E5-BBE9-A223-2525-5D014CFF962D}"/>
                    </a:ext>
                  </a:extLst>
                </p14:cNvPr>
                <p14:cNvContentPartPr/>
                <p14:nvPr/>
              </p14:nvContentPartPr>
              <p14:xfrm>
                <a:off x="2016589" y="4191742"/>
                <a:ext cx="19800" cy="25560"/>
              </p14:xfrm>
            </p:contentPart>
          </mc:Choice>
          <mc:Fallback>
            <p:pic>
              <p:nvPicPr>
                <p:cNvPr id="302" name="Freihand 301">
                  <a:extLst>
                    <a:ext uri="{FF2B5EF4-FFF2-40B4-BE49-F238E27FC236}">
                      <a16:creationId xmlns:a16="http://schemas.microsoft.com/office/drawing/2014/main" id="{904C47E5-BBE9-A223-2525-5D014CFF962D}"/>
                    </a:ext>
                  </a:extLst>
                </p:cNvPr>
                <p:cNvPicPr/>
                <p:nvPr/>
              </p:nvPicPr>
              <p:blipFill>
                <a:blip r:embed="rId486"/>
                <a:stretch>
                  <a:fillRect/>
                </a:stretch>
              </p:blipFill>
              <p:spPr>
                <a:xfrm>
                  <a:off x="2007589" y="4182742"/>
                  <a:ext cx="37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3" name="Freihand 302">
                  <a:extLst>
                    <a:ext uri="{FF2B5EF4-FFF2-40B4-BE49-F238E27FC236}">
                      <a16:creationId xmlns:a16="http://schemas.microsoft.com/office/drawing/2014/main" id="{B31F2B44-4D9B-A620-C136-827B018E0E46}"/>
                    </a:ext>
                  </a:extLst>
                </p14:cNvPr>
                <p14:cNvContentPartPr/>
                <p14:nvPr/>
              </p14:nvContentPartPr>
              <p14:xfrm>
                <a:off x="2119909" y="4099222"/>
                <a:ext cx="187200" cy="183240"/>
              </p14:xfrm>
            </p:contentPart>
          </mc:Choice>
          <mc:Fallback>
            <p:pic>
              <p:nvPicPr>
                <p:cNvPr id="303" name="Freihand 302">
                  <a:extLst>
                    <a:ext uri="{FF2B5EF4-FFF2-40B4-BE49-F238E27FC236}">
                      <a16:creationId xmlns:a16="http://schemas.microsoft.com/office/drawing/2014/main" id="{B31F2B44-4D9B-A620-C136-827B018E0E46}"/>
                    </a:ext>
                  </a:extLst>
                </p:cNvPr>
                <p:cNvPicPr/>
                <p:nvPr/>
              </p:nvPicPr>
              <p:blipFill>
                <a:blip r:embed="rId488"/>
                <a:stretch>
                  <a:fillRect/>
                </a:stretch>
              </p:blipFill>
              <p:spPr>
                <a:xfrm>
                  <a:off x="2110909" y="4090582"/>
                  <a:ext cx="204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4" name="Freihand 303">
                  <a:extLst>
                    <a:ext uri="{FF2B5EF4-FFF2-40B4-BE49-F238E27FC236}">
                      <a16:creationId xmlns:a16="http://schemas.microsoft.com/office/drawing/2014/main" id="{345B40A5-48EA-E4FD-34DD-C122B50A128A}"/>
                    </a:ext>
                  </a:extLst>
                </p14:cNvPr>
                <p14:cNvContentPartPr/>
                <p14:nvPr/>
              </p14:nvContentPartPr>
              <p14:xfrm>
                <a:off x="1820389" y="4130542"/>
                <a:ext cx="162360" cy="251640"/>
              </p14:xfrm>
            </p:contentPart>
          </mc:Choice>
          <mc:Fallback>
            <p:pic>
              <p:nvPicPr>
                <p:cNvPr id="304" name="Freihand 303">
                  <a:extLst>
                    <a:ext uri="{FF2B5EF4-FFF2-40B4-BE49-F238E27FC236}">
                      <a16:creationId xmlns:a16="http://schemas.microsoft.com/office/drawing/2014/main" id="{345B40A5-48EA-E4FD-34DD-C122B50A128A}"/>
                    </a:ext>
                  </a:extLst>
                </p:cNvPr>
                <p:cNvPicPr/>
                <p:nvPr/>
              </p:nvPicPr>
              <p:blipFill>
                <a:blip r:embed="rId490"/>
                <a:stretch>
                  <a:fillRect/>
                </a:stretch>
              </p:blipFill>
              <p:spPr>
                <a:xfrm>
                  <a:off x="1811389" y="4121902"/>
                  <a:ext cx="1800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6" name="Freihand 305">
                  <a:extLst>
                    <a:ext uri="{FF2B5EF4-FFF2-40B4-BE49-F238E27FC236}">
                      <a16:creationId xmlns:a16="http://schemas.microsoft.com/office/drawing/2014/main" id="{A89C8A8F-8B48-AEEC-6A24-FE122D70EBA0}"/>
                    </a:ext>
                  </a:extLst>
                </p14:cNvPr>
                <p14:cNvContentPartPr/>
                <p14:nvPr/>
              </p14:nvContentPartPr>
              <p14:xfrm>
                <a:off x="2397469" y="4097422"/>
                <a:ext cx="153000" cy="142920"/>
              </p14:xfrm>
            </p:contentPart>
          </mc:Choice>
          <mc:Fallback>
            <p:pic>
              <p:nvPicPr>
                <p:cNvPr id="306" name="Freihand 305">
                  <a:extLst>
                    <a:ext uri="{FF2B5EF4-FFF2-40B4-BE49-F238E27FC236}">
                      <a16:creationId xmlns:a16="http://schemas.microsoft.com/office/drawing/2014/main" id="{A89C8A8F-8B48-AEEC-6A24-FE122D70EBA0}"/>
                    </a:ext>
                  </a:extLst>
                </p:cNvPr>
                <p:cNvPicPr/>
                <p:nvPr/>
              </p:nvPicPr>
              <p:blipFill>
                <a:blip r:embed="rId492"/>
                <a:stretch>
                  <a:fillRect/>
                </a:stretch>
              </p:blipFill>
              <p:spPr>
                <a:xfrm>
                  <a:off x="2388469" y="4088782"/>
                  <a:ext cx="170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7" name="Freihand 306">
                  <a:extLst>
                    <a:ext uri="{FF2B5EF4-FFF2-40B4-BE49-F238E27FC236}">
                      <a16:creationId xmlns:a16="http://schemas.microsoft.com/office/drawing/2014/main" id="{8E1852ED-FDC8-71CE-CC33-3949099CDBF9}"/>
                    </a:ext>
                  </a:extLst>
                </p14:cNvPr>
                <p14:cNvContentPartPr/>
                <p14:nvPr/>
              </p14:nvContentPartPr>
              <p14:xfrm>
                <a:off x="2588269" y="4050262"/>
                <a:ext cx="45360" cy="187560"/>
              </p14:xfrm>
            </p:contentPart>
          </mc:Choice>
          <mc:Fallback>
            <p:pic>
              <p:nvPicPr>
                <p:cNvPr id="307" name="Freihand 306">
                  <a:extLst>
                    <a:ext uri="{FF2B5EF4-FFF2-40B4-BE49-F238E27FC236}">
                      <a16:creationId xmlns:a16="http://schemas.microsoft.com/office/drawing/2014/main" id="{8E1852ED-FDC8-71CE-CC33-3949099CDBF9}"/>
                    </a:ext>
                  </a:extLst>
                </p:cNvPr>
                <p:cNvPicPr/>
                <p:nvPr/>
              </p:nvPicPr>
              <p:blipFill>
                <a:blip r:embed="rId494"/>
                <a:stretch>
                  <a:fillRect/>
                </a:stretch>
              </p:blipFill>
              <p:spPr>
                <a:xfrm>
                  <a:off x="2579269" y="4041622"/>
                  <a:ext cx="63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8" name="Freihand 307">
                  <a:extLst>
                    <a:ext uri="{FF2B5EF4-FFF2-40B4-BE49-F238E27FC236}">
                      <a16:creationId xmlns:a16="http://schemas.microsoft.com/office/drawing/2014/main" id="{EBAE04CE-C9B5-BA9A-676D-C69B2A8FB7BA}"/>
                    </a:ext>
                  </a:extLst>
                </p14:cNvPr>
                <p14:cNvContentPartPr/>
                <p14:nvPr/>
              </p14:nvContentPartPr>
              <p14:xfrm>
                <a:off x="2656309" y="4163662"/>
                <a:ext cx="114840" cy="79200"/>
              </p14:xfrm>
            </p:contentPart>
          </mc:Choice>
          <mc:Fallback>
            <p:pic>
              <p:nvPicPr>
                <p:cNvPr id="308" name="Freihand 307">
                  <a:extLst>
                    <a:ext uri="{FF2B5EF4-FFF2-40B4-BE49-F238E27FC236}">
                      <a16:creationId xmlns:a16="http://schemas.microsoft.com/office/drawing/2014/main" id="{EBAE04CE-C9B5-BA9A-676D-C69B2A8FB7BA}"/>
                    </a:ext>
                  </a:extLst>
                </p:cNvPr>
                <p:cNvPicPr/>
                <p:nvPr/>
              </p:nvPicPr>
              <p:blipFill>
                <a:blip r:embed="rId496"/>
                <a:stretch>
                  <a:fillRect/>
                </a:stretch>
              </p:blipFill>
              <p:spPr>
                <a:xfrm>
                  <a:off x="2647309" y="4154662"/>
                  <a:ext cx="132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0" name="Freihand 309">
                  <a:extLst>
                    <a:ext uri="{FF2B5EF4-FFF2-40B4-BE49-F238E27FC236}">
                      <a16:creationId xmlns:a16="http://schemas.microsoft.com/office/drawing/2014/main" id="{24879C2A-DB09-B688-E149-FE8B085A2CBD}"/>
                    </a:ext>
                  </a:extLst>
                </p14:cNvPr>
                <p14:cNvContentPartPr/>
                <p14:nvPr/>
              </p14:nvContentPartPr>
              <p14:xfrm>
                <a:off x="3159949" y="4070062"/>
                <a:ext cx="147960" cy="127080"/>
              </p14:xfrm>
            </p:contentPart>
          </mc:Choice>
          <mc:Fallback>
            <p:pic>
              <p:nvPicPr>
                <p:cNvPr id="310" name="Freihand 309">
                  <a:extLst>
                    <a:ext uri="{FF2B5EF4-FFF2-40B4-BE49-F238E27FC236}">
                      <a16:creationId xmlns:a16="http://schemas.microsoft.com/office/drawing/2014/main" id="{24879C2A-DB09-B688-E149-FE8B085A2CBD}"/>
                    </a:ext>
                  </a:extLst>
                </p:cNvPr>
                <p:cNvPicPr/>
                <p:nvPr/>
              </p:nvPicPr>
              <p:blipFill>
                <a:blip r:embed="rId498"/>
                <a:stretch>
                  <a:fillRect/>
                </a:stretch>
              </p:blipFill>
              <p:spPr>
                <a:xfrm>
                  <a:off x="3150949" y="4061422"/>
                  <a:ext cx="165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1" name="Freihand 310">
                  <a:extLst>
                    <a:ext uri="{FF2B5EF4-FFF2-40B4-BE49-F238E27FC236}">
                      <a16:creationId xmlns:a16="http://schemas.microsoft.com/office/drawing/2014/main" id="{0721C968-8BF4-FDC5-D942-6AA6CF27B9DD}"/>
                    </a:ext>
                  </a:extLst>
                </p14:cNvPr>
                <p14:cNvContentPartPr/>
                <p14:nvPr/>
              </p14:nvContentPartPr>
              <p14:xfrm>
                <a:off x="3294229" y="4203982"/>
                <a:ext cx="21960" cy="143280"/>
              </p14:xfrm>
            </p:contentPart>
          </mc:Choice>
          <mc:Fallback>
            <p:pic>
              <p:nvPicPr>
                <p:cNvPr id="311" name="Freihand 310">
                  <a:extLst>
                    <a:ext uri="{FF2B5EF4-FFF2-40B4-BE49-F238E27FC236}">
                      <a16:creationId xmlns:a16="http://schemas.microsoft.com/office/drawing/2014/main" id="{0721C968-8BF4-FDC5-D942-6AA6CF27B9DD}"/>
                    </a:ext>
                  </a:extLst>
                </p:cNvPr>
                <p:cNvPicPr/>
                <p:nvPr/>
              </p:nvPicPr>
              <p:blipFill>
                <a:blip r:embed="rId500"/>
                <a:stretch>
                  <a:fillRect/>
                </a:stretch>
              </p:blipFill>
              <p:spPr>
                <a:xfrm>
                  <a:off x="3285229" y="4195342"/>
                  <a:ext cx="39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2" name="Freihand 311">
                  <a:extLst>
                    <a:ext uri="{FF2B5EF4-FFF2-40B4-BE49-F238E27FC236}">
                      <a16:creationId xmlns:a16="http://schemas.microsoft.com/office/drawing/2014/main" id="{94BB1160-CACC-49F7-5D9E-A1840A907404}"/>
                    </a:ext>
                  </a:extLst>
                </p14:cNvPr>
                <p14:cNvContentPartPr/>
                <p14:nvPr/>
              </p14:nvContentPartPr>
              <p14:xfrm>
                <a:off x="3386389" y="4086982"/>
                <a:ext cx="128160" cy="165600"/>
              </p14:xfrm>
            </p:contentPart>
          </mc:Choice>
          <mc:Fallback>
            <p:pic>
              <p:nvPicPr>
                <p:cNvPr id="312" name="Freihand 311">
                  <a:extLst>
                    <a:ext uri="{FF2B5EF4-FFF2-40B4-BE49-F238E27FC236}">
                      <a16:creationId xmlns:a16="http://schemas.microsoft.com/office/drawing/2014/main" id="{94BB1160-CACC-49F7-5D9E-A1840A907404}"/>
                    </a:ext>
                  </a:extLst>
                </p:cNvPr>
                <p:cNvPicPr/>
                <p:nvPr/>
              </p:nvPicPr>
              <p:blipFill>
                <a:blip r:embed="rId502"/>
                <a:stretch>
                  <a:fillRect/>
                </a:stretch>
              </p:blipFill>
              <p:spPr>
                <a:xfrm>
                  <a:off x="3377749" y="4077982"/>
                  <a:ext cx="1458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3" name="Freihand 312">
                  <a:extLst>
                    <a:ext uri="{FF2B5EF4-FFF2-40B4-BE49-F238E27FC236}">
                      <a16:creationId xmlns:a16="http://schemas.microsoft.com/office/drawing/2014/main" id="{EBF4A324-DFD0-1627-CACC-F6CEBFF90792}"/>
                    </a:ext>
                  </a:extLst>
                </p14:cNvPr>
                <p14:cNvContentPartPr/>
                <p14:nvPr/>
              </p14:nvContentPartPr>
              <p14:xfrm>
                <a:off x="3532549" y="3927502"/>
                <a:ext cx="166680" cy="184320"/>
              </p14:xfrm>
            </p:contentPart>
          </mc:Choice>
          <mc:Fallback>
            <p:pic>
              <p:nvPicPr>
                <p:cNvPr id="313" name="Freihand 312">
                  <a:extLst>
                    <a:ext uri="{FF2B5EF4-FFF2-40B4-BE49-F238E27FC236}">
                      <a16:creationId xmlns:a16="http://schemas.microsoft.com/office/drawing/2014/main" id="{EBF4A324-DFD0-1627-CACC-F6CEBFF90792}"/>
                    </a:ext>
                  </a:extLst>
                </p:cNvPr>
                <p:cNvPicPr/>
                <p:nvPr/>
              </p:nvPicPr>
              <p:blipFill>
                <a:blip r:embed="rId504"/>
                <a:stretch>
                  <a:fillRect/>
                </a:stretch>
              </p:blipFill>
              <p:spPr>
                <a:xfrm>
                  <a:off x="3523549" y="3918862"/>
                  <a:ext cx="184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4" name="Freihand 313">
                  <a:extLst>
                    <a:ext uri="{FF2B5EF4-FFF2-40B4-BE49-F238E27FC236}">
                      <a16:creationId xmlns:a16="http://schemas.microsoft.com/office/drawing/2014/main" id="{5BEE5F11-8732-6CBF-9C01-88C7D56C9DF6}"/>
                    </a:ext>
                  </a:extLst>
                </p14:cNvPr>
                <p14:cNvContentPartPr/>
                <p14:nvPr/>
              </p14:nvContentPartPr>
              <p14:xfrm>
                <a:off x="3711829" y="4197502"/>
                <a:ext cx="34560" cy="18000"/>
              </p14:xfrm>
            </p:contentPart>
          </mc:Choice>
          <mc:Fallback>
            <p:pic>
              <p:nvPicPr>
                <p:cNvPr id="314" name="Freihand 313">
                  <a:extLst>
                    <a:ext uri="{FF2B5EF4-FFF2-40B4-BE49-F238E27FC236}">
                      <a16:creationId xmlns:a16="http://schemas.microsoft.com/office/drawing/2014/main" id="{5BEE5F11-8732-6CBF-9C01-88C7D56C9DF6}"/>
                    </a:ext>
                  </a:extLst>
                </p:cNvPr>
                <p:cNvPicPr/>
                <p:nvPr/>
              </p:nvPicPr>
              <p:blipFill>
                <a:blip r:embed="rId506"/>
                <a:stretch>
                  <a:fillRect/>
                </a:stretch>
              </p:blipFill>
              <p:spPr>
                <a:xfrm>
                  <a:off x="3703189" y="4188502"/>
                  <a:ext cx="522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5" name="Freihand 314">
                  <a:extLst>
                    <a:ext uri="{FF2B5EF4-FFF2-40B4-BE49-F238E27FC236}">
                      <a16:creationId xmlns:a16="http://schemas.microsoft.com/office/drawing/2014/main" id="{F1F83C29-69EF-7F4A-3EB4-0ECFE5BE94B7}"/>
                    </a:ext>
                  </a:extLst>
                </p14:cNvPr>
                <p14:cNvContentPartPr/>
                <p14:nvPr/>
              </p14:nvContentPartPr>
              <p14:xfrm>
                <a:off x="3843589" y="4044142"/>
                <a:ext cx="145800" cy="189000"/>
              </p14:xfrm>
            </p:contentPart>
          </mc:Choice>
          <mc:Fallback>
            <p:pic>
              <p:nvPicPr>
                <p:cNvPr id="315" name="Freihand 314">
                  <a:extLst>
                    <a:ext uri="{FF2B5EF4-FFF2-40B4-BE49-F238E27FC236}">
                      <a16:creationId xmlns:a16="http://schemas.microsoft.com/office/drawing/2014/main" id="{F1F83C29-69EF-7F4A-3EB4-0ECFE5BE94B7}"/>
                    </a:ext>
                  </a:extLst>
                </p:cNvPr>
                <p:cNvPicPr/>
                <p:nvPr/>
              </p:nvPicPr>
              <p:blipFill>
                <a:blip r:embed="rId508"/>
                <a:stretch>
                  <a:fillRect/>
                </a:stretch>
              </p:blipFill>
              <p:spPr>
                <a:xfrm>
                  <a:off x="3834589" y="4035142"/>
                  <a:ext cx="1634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6" name="Freihand 315">
                  <a:extLst>
                    <a:ext uri="{FF2B5EF4-FFF2-40B4-BE49-F238E27FC236}">
                      <a16:creationId xmlns:a16="http://schemas.microsoft.com/office/drawing/2014/main" id="{894C6430-1EA3-3E46-EC14-F28CB2D99C96}"/>
                    </a:ext>
                  </a:extLst>
                </p14:cNvPr>
                <p14:cNvContentPartPr/>
                <p14:nvPr/>
              </p14:nvContentPartPr>
              <p14:xfrm>
                <a:off x="4008109" y="4057102"/>
                <a:ext cx="178560" cy="147240"/>
              </p14:xfrm>
            </p:contentPart>
          </mc:Choice>
          <mc:Fallback>
            <p:pic>
              <p:nvPicPr>
                <p:cNvPr id="316" name="Freihand 315">
                  <a:extLst>
                    <a:ext uri="{FF2B5EF4-FFF2-40B4-BE49-F238E27FC236}">
                      <a16:creationId xmlns:a16="http://schemas.microsoft.com/office/drawing/2014/main" id="{894C6430-1EA3-3E46-EC14-F28CB2D99C96}"/>
                    </a:ext>
                  </a:extLst>
                </p:cNvPr>
                <p:cNvPicPr/>
                <p:nvPr/>
              </p:nvPicPr>
              <p:blipFill>
                <a:blip r:embed="rId510"/>
                <a:stretch>
                  <a:fillRect/>
                </a:stretch>
              </p:blipFill>
              <p:spPr>
                <a:xfrm>
                  <a:off x="3999109" y="4048102"/>
                  <a:ext cx="196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7" name="Freihand 316">
                  <a:extLst>
                    <a:ext uri="{FF2B5EF4-FFF2-40B4-BE49-F238E27FC236}">
                      <a16:creationId xmlns:a16="http://schemas.microsoft.com/office/drawing/2014/main" id="{6841B577-1CF6-0959-F4B3-E855B89E0F50}"/>
                    </a:ext>
                  </a:extLst>
                </p14:cNvPr>
                <p14:cNvContentPartPr/>
                <p14:nvPr/>
              </p14:nvContentPartPr>
              <p14:xfrm>
                <a:off x="4218349" y="4034782"/>
                <a:ext cx="52560" cy="141840"/>
              </p14:xfrm>
            </p:contentPart>
          </mc:Choice>
          <mc:Fallback>
            <p:pic>
              <p:nvPicPr>
                <p:cNvPr id="317" name="Freihand 316">
                  <a:extLst>
                    <a:ext uri="{FF2B5EF4-FFF2-40B4-BE49-F238E27FC236}">
                      <a16:creationId xmlns:a16="http://schemas.microsoft.com/office/drawing/2014/main" id="{6841B577-1CF6-0959-F4B3-E855B89E0F50}"/>
                    </a:ext>
                  </a:extLst>
                </p:cNvPr>
                <p:cNvPicPr/>
                <p:nvPr/>
              </p:nvPicPr>
              <p:blipFill>
                <a:blip r:embed="rId512"/>
                <a:stretch>
                  <a:fillRect/>
                </a:stretch>
              </p:blipFill>
              <p:spPr>
                <a:xfrm>
                  <a:off x="4209349" y="4026142"/>
                  <a:ext cx="70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8" name="Freihand 317">
                  <a:extLst>
                    <a:ext uri="{FF2B5EF4-FFF2-40B4-BE49-F238E27FC236}">
                      <a16:creationId xmlns:a16="http://schemas.microsoft.com/office/drawing/2014/main" id="{80CB4510-0A14-2AD2-B5CA-F7F6D6066B5F}"/>
                    </a:ext>
                  </a:extLst>
                </p14:cNvPr>
                <p14:cNvContentPartPr/>
                <p14:nvPr/>
              </p14:nvContentPartPr>
              <p14:xfrm>
                <a:off x="4295389" y="4109302"/>
                <a:ext cx="126720" cy="98280"/>
              </p14:xfrm>
            </p:contentPart>
          </mc:Choice>
          <mc:Fallback>
            <p:pic>
              <p:nvPicPr>
                <p:cNvPr id="318" name="Freihand 317">
                  <a:extLst>
                    <a:ext uri="{FF2B5EF4-FFF2-40B4-BE49-F238E27FC236}">
                      <a16:creationId xmlns:a16="http://schemas.microsoft.com/office/drawing/2014/main" id="{80CB4510-0A14-2AD2-B5CA-F7F6D6066B5F}"/>
                    </a:ext>
                  </a:extLst>
                </p:cNvPr>
                <p:cNvPicPr/>
                <p:nvPr/>
              </p:nvPicPr>
              <p:blipFill>
                <a:blip r:embed="rId514"/>
                <a:stretch>
                  <a:fillRect/>
                </a:stretch>
              </p:blipFill>
              <p:spPr>
                <a:xfrm>
                  <a:off x="4286389" y="4100302"/>
                  <a:ext cx="144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6" name="Freihand 325">
                  <a:extLst>
                    <a:ext uri="{FF2B5EF4-FFF2-40B4-BE49-F238E27FC236}">
                      <a16:creationId xmlns:a16="http://schemas.microsoft.com/office/drawing/2014/main" id="{60773418-62E4-8BE2-9221-685F56507261}"/>
                    </a:ext>
                  </a:extLst>
                </p14:cNvPr>
                <p14:cNvContentPartPr/>
                <p14:nvPr/>
              </p14:nvContentPartPr>
              <p14:xfrm>
                <a:off x="4630549" y="4076902"/>
                <a:ext cx="105840" cy="93600"/>
              </p14:xfrm>
            </p:contentPart>
          </mc:Choice>
          <mc:Fallback>
            <p:pic>
              <p:nvPicPr>
                <p:cNvPr id="326" name="Freihand 325">
                  <a:extLst>
                    <a:ext uri="{FF2B5EF4-FFF2-40B4-BE49-F238E27FC236}">
                      <a16:creationId xmlns:a16="http://schemas.microsoft.com/office/drawing/2014/main" id="{60773418-62E4-8BE2-9221-685F56507261}"/>
                    </a:ext>
                  </a:extLst>
                </p:cNvPr>
                <p:cNvPicPr/>
                <p:nvPr/>
              </p:nvPicPr>
              <p:blipFill>
                <a:blip r:embed="rId516"/>
                <a:stretch>
                  <a:fillRect/>
                </a:stretch>
              </p:blipFill>
              <p:spPr>
                <a:xfrm>
                  <a:off x="4621909" y="4067902"/>
                  <a:ext cx="123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7" name="Freihand 326">
                  <a:extLst>
                    <a:ext uri="{FF2B5EF4-FFF2-40B4-BE49-F238E27FC236}">
                      <a16:creationId xmlns:a16="http://schemas.microsoft.com/office/drawing/2014/main" id="{584B0080-F64B-12E2-9A36-68B93584BFC2}"/>
                    </a:ext>
                  </a:extLst>
                </p14:cNvPr>
                <p14:cNvContentPartPr/>
                <p14:nvPr/>
              </p14:nvContentPartPr>
              <p14:xfrm>
                <a:off x="4743949" y="4177342"/>
                <a:ext cx="31320" cy="87120"/>
              </p14:xfrm>
            </p:contentPart>
          </mc:Choice>
          <mc:Fallback>
            <p:pic>
              <p:nvPicPr>
                <p:cNvPr id="327" name="Freihand 326">
                  <a:extLst>
                    <a:ext uri="{FF2B5EF4-FFF2-40B4-BE49-F238E27FC236}">
                      <a16:creationId xmlns:a16="http://schemas.microsoft.com/office/drawing/2014/main" id="{584B0080-F64B-12E2-9A36-68B93584BFC2}"/>
                    </a:ext>
                  </a:extLst>
                </p:cNvPr>
                <p:cNvPicPr/>
                <p:nvPr/>
              </p:nvPicPr>
              <p:blipFill>
                <a:blip r:embed="rId518"/>
                <a:stretch>
                  <a:fillRect/>
                </a:stretch>
              </p:blipFill>
              <p:spPr>
                <a:xfrm>
                  <a:off x="4735309" y="4168342"/>
                  <a:ext cx="48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8" name="Freihand 327">
                  <a:extLst>
                    <a:ext uri="{FF2B5EF4-FFF2-40B4-BE49-F238E27FC236}">
                      <a16:creationId xmlns:a16="http://schemas.microsoft.com/office/drawing/2014/main" id="{64046068-0343-64C7-9368-57B9CF640F31}"/>
                    </a:ext>
                  </a:extLst>
                </p14:cNvPr>
                <p14:cNvContentPartPr/>
                <p14:nvPr/>
              </p14:nvContentPartPr>
              <p14:xfrm>
                <a:off x="4860949" y="4018222"/>
                <a:ext cx="101880" cy="186840"/>
              </p14:xfrm>
            </p:contentPart>
          </mc:Choice>
          <mc:Fallback>
            <p:pic>
              <p:nvPicPr>
                <p:cNvPr id="328" name="Freihand 327">
                  <a:extLst>
                    <a:ext uri="{FF2B5EF4-FFF2-40B4-BE49-F238E27FC236}">
                      <a16:creationId xmlns:a16="http://schemas.microsoft.com/office/drawing/2014/main" id="{64046068-0343-64C7-9368-57B9CF640F31}"/>
                    </a:ext>
                  </a:extLst>
                </p:cNvPr>
                <p:cNvPicPr/>
                <p:nvPr/>
              </p:nvPicPr>
              <p:blipFill>
                <a:blip r:embed="rId520"/>
                <a:stretch>
                  <a:fillRect/>
                </a:stretch>
              </p:blipFill>
              <p:spPr>
                <a:xfrm>
                  <a:off x="4851949" y="4009222"/>
                  <a:ext cx="1195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9" name="Freihand 328">
                  <a:extLst>
                    <a:ext uri="{FF2B5EF4-FFF2-40B4-BE49-F238E27FC236}">
                      <a16:creationId xmlns:a16="http://schemas.microsoft.com/office/drawing/2014/main" id="{C99130BA-0D01-81BF-0F58-80778D207113}"/>
                    </a:ext>
                  </a:extLst>
                </p14:cNvPr>
                <p14:cNvContentPartPr/>
                <p14:nvPr/>
              </p14:nvContentPartPr>
              <p14:xfrm>
                <a:off x="4971109" y="3807262"/>
                <a:ext cx="155520" cy="179280"/>
              </p14:xfrm>
            </p:contentPart>
          </mc:Choice>
          <mc:Fallback>
            <p:pic>
              <p:nvPicPr>
                <p:cNvPr id="329" name="Freihand 328">
                  <a:extLst>
                    <a:ext uri="{FF2B5EF4-FFF2-40B4-BE49-F238E27FC236}">
                      <a16:creationId xmlns:a16="http://schemas.microsoft.com/office/drawing/2014/main" id="{C99130BA-0D01-81BF-0F58-80778D207113}"/>
                    </a:ext>
                  </a:extLst>
                </p:cNvPr>
                <p:cNvPicPr/>
                <p:nvPr/>
              </p:nvPicPr>
              <p:blipFill>
                <a:blip r:embed="rId522"/>
                <a:stretch>
                  <a:fillRect/>
                </a:stretch>
              </p:blipFill>
              <p:spPr>
                <a:xfrm>
                  <a:off x="4962109" y="3798262"/>
                  <a:ext cx="173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1" name="Freihand 330">
                  <a:extLst>
                    <a:ext uri="{FF2B5EF4-FFF2-40B4-BE49-F238E27FC236}">
                      <a16:creationId xmlns:a16="http://schemas.microsoft.com/office/drawing/2014/main" id="{0D29F3AF-A6DE-CE0C-DB0C-C5B41642B24E}"/>
                    </a:ext>
                  </a:extLst>
                </p14:cNvPr>
                <p14:cNvContentPartPr/>
                <p14:nvPr/>
              </p14:nvContentPartPr>
              <p14:xfrm>
                <a:off x="5148949" y="4139542"/>
                <a:ext cx="41760" cy="26280"/>
              </p14:xfrm>
            </p:contentPart>
          </mc:Choice>
          <mc:Fallback>
            <p:pic>
              <p:nvPicPr>
                <p:cNvPr id="331" name="Freihand 330">
                  <a:extLst>
                    <a:ext uri="{FF2B5EF4-FFF2-40B4-BE49-F238E27FC236}">
                      <a16:creationId xmlns:a16="http://schemas.microsoft.com/office/drawing/2014/main" id="{0D29F3AF-A6DE-CE0C-DB0C-C5B41642B24E}"/>
                    </a:ext>
                  </a:extLst>
                </p:cNvPr>
                <p:cNvPicPr/>
                <p:nvPr/>
              </p:nvPicPr>
              <p:blipFill>
                <a:blip r:embed="rId524"/>
                <a:stretch>
                  <a:fillRect/>
                </a:stretch>
              </p:blipFill>
              <p:spPr>
                <a:xfrm>
                  <a:off x="5140309" y="4130902"/>
                  <a:ext cx="59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2" name="Freihand 331">
                  <a:extLst>
                    <a:ext uri="{FF2B5EF4-FFF2-40B4-BE49-F238E27FC236}">
                      <a16:creationId xmlns:a16="http://schemas.microsoft.com/office/drawing/2014/main" id="{E914B77C-4D7A-F9DE-90D3-30C59B86E9D3}"/>
                    </a:ext>
                  </a:extLst>
                </p14:cNvPr>
                <p14:cNvContentPartPr/>
                <p14:nvPr/>
              </p14:nvContentPartPr>
              <p14:xfrm>
                <a:off x="5278909" y="3997342"/>
                <a:ext cx="149400" cy="202320"/>
              </p14:xfrm>
            </p:contentPart>
          </mc:Choice>
          <mc:Fallback>
            <p:pic>
              <p:nvPicPr>
                <p:cNvPr id="332" name="Freihand 331">
                  <a:extLst>
                    <a:ext uri="{FF2B5EF4-FFF2-40B4-BE49-F238E27FC236}">
                      <a16:creationId xmlns:a16="http://schemas.microsoft.com/office/drawing/2014/main" id="{E914B77C-4D7A-F9DE-90D3-30C59B86E9D3}"/>
                    </a:ext>
                  </a:extLst>
                </p:cNvPr>
                <p:cNvPicPr/>
                <p:nvPr/>
              </p:nvPicPr>
              <p:blipFill>
                <a:blip r:embed="rId526"/>
                <a:stretch>
                  <a:fillRect/>
                </a:stretch>
              </p:blipFill>
              <p:spPr>
                <a:xfrm>
                  <a:off x="5269909" y="3988702"/>
                  <a:ext cx="167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3" name="Freihand 332">
                  <a:extLst>
                    <a:ext uri="{FF2B5EF4-FFF2-40B4-BE49-F238E27FC236}">
                      <a16:creationId xmlns:a16="http://schemas.microsoft.com/office/drawing/2014/main" id="{70D3005F-F59F-B2BF-F5FC-25B7BE7BF268}"/>
                    </a:ext>
                  </a:extLst>
                </p14:cNvPr>
                <p14:cNvContentPartPr/>
                <p14:nvPr/>
              </p14:nvContentPartPr>
              <p14:xfrm>
                <a:off x="5483029" y="3989782"/>
                <a:ext cx="138600" cy="179280"/>
              </p14:xfrm>
            </p:contentPart>
          </mc:Choice>
          <mc:Fallback>
            <p:pic>
              <p:nvPicPr>
                <p:cNvPr id="333" name="Freihand 332">
                  <a:extLst>
                    <a:ext uri="{FF2B5EF4-FFF2-40B4-BE49-F238E27FC236}">
                      <a16:creationId xmlns:a16="http://schemas.microsoft.com/office/drawing/2014/main" id="{70D3005F-F59F-B2BF-F5FC-25B7BE7BF268}"/>
                    </a:ext>
                  </a:extLst>
                </p:cNvPr>
                <p:cNvPicPr/>
                <p:nvPr/>
              </p:nvPicPr>
              <p:blipFill>
                <a:blip r:embed="rId528"/>
                <a:stretch>
                  <a:fillRect/>
                </a:stretch>
              </p:blipFill>
              <p:spPr>
                <a:xfrm>
                  <a:off x="5474389" y="3981142"/>
                  <a:ext cx="156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4" name="Freihand 333">
                  <a:extLst>
                    <a:ext uri="{FF2B5EF4-FFF2-40B4-BE49-F238E27FC236}">
                      <a16:creationId xmlns:a16="http://schemas.microsoft.com/office/drawing/2014/main" id="{A7BFF0CF-7CB7-E92D-2F5B-D701498ECDD6}"/>
                    </a:ext>
                  </a:extLst>
                </p14:cNvPr>
                <p14:cNvContentPartPr/>
                <p14:nvPr/>
              </p14:nvContentPartPr>
              <p14:xfrm>
                <a:off x="5622349" y="3981862"/>
                <a:ext cx="50400" cy="221040"/>
              </p14:xfrm>
            </p:contentPart>
          </mc:Choice>
          <mc:Fallback>
            <p:pic>
              <p:nvPicPr>
                <p:cNvPr id="334" name="Freihand 333">
                  <a:extLst>
                    <a:ext uri="{FF2B5EF4-FFF2-40B4-BE49-F238E27FC236}">
                      <a16:creationId xmlns:a16="http://schemas.microsoft.com/office/drawing/2014/main" id="{A7BFF0CF-7CB7-E92D-2F5B-D701498ECDD6}"/>
                    </a:ext>
                  </a:extLst>
                </p:cNvPr>
                <p:cNvPicPr/>
                <p:nvPr/>
              </p:nvPicPr>
              <p:blipFill>
                <a:blip r:embed="rId530"/>
                <a:stretch>
                  <a:fillRect/>
                </a:stretch>
              </p:blipFill>
              <p:spPr>
                <a:xfrm>
                  <a:off x="5613349" y="3972862"/>
                  <a:ext cx="680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5" name="Freihand 334">
                  <a:extLst>
                    <a:ext uri="{FF2B5EF4-FFF2-40B4-BE49-F238E27FC236}">
                      <a16:creationId xmlns:a16="http://schemas.microsoft.com/office/drawing/2014/main" id="{3E24CA48-602B-8034-7678-F2A024F04C9B}"/>
                    </a:ext>
                  </a:extLst>
                </p14:cNvPr>
                <p14:cNvContentPartPr/>
                <p14:nvPr/>
              </p14:nvContentPartPr>
              <p14:xfrm>
                <a:off x="5705149" y="4087342"/>
                <a:ext cx="126360" cy="109080"/>
              </p14:xfrm>
            </p:contentPart>
          </mc:Choice>
          <mc:Fallback>
            <p:pic>
              <p:nvPicPr>
                <p:cNvPr id="335" name="Freihand 334">
                  <a:extLst>
                    <a:ext uri="{FF2B5EF4-FFF2-40B4-BE49-F238E27FC236}">
                      <a16:creationId xmlns:a16="http://schemas.microsoft.com/office/drawing/2014/main" id="{3E24CA48-602B-8034-7678-F2A024F04C9B}"/>
                    </a:ext>
                  </a:extLst>
                </p:cNvPr>
                <p:cNvPicPr/>
                <p:nvPr/>
              </p:nvPicPr>
              <p:blipFill>
                <a:blip r:embed="rId532"/>
                <a:stretch>
                  <a:fillRect/>
                </a:stretch>
              </p:blipFill>
              <p:spPr>
                <a:xfrm>
                  <a:off x="5696149" y="4078342"/>
                  <a:ext cx="144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7" name="Freihand 336">
                  <a:extLst>
                    <a:ext uri="{FF2B5EF4-FFF2-40B4-BE49-F238E27FC236}">
                      <a16:creationId xmlns:a16="http://schemas.microsoft.com/office/drawing/2014/main" id="{8F8B177C-C4BA-E1C0-B010-9270267EBCF1}"/>
                    </a:ext>
                  </a:extLst>
                </p14:cNvPr>
                <p14:cNvContentPartPr/>
                <p14:nvPr/>
              </p14:nvContentPartPr>
              <p14:xfrm>
                <a:off x="5294749" y="3851902"/>
                <a:ext cx="536040" cy="466200"/>
              </p14:xfrm>
            </p:contentPart>
          </mc:Choice>
          <mc:Fallback>
            <p:pic>
              <p:nvPicPr>
                <p:cNvPr id="337" name="Freihand 336">
                  <a:extLst>
                    <a:ext uri="{FF2B5EF4-FFF2-40B4-BE49-F238E27FC236}">
                      <a16:creationId xmlns:a16="http://schemas.microsoft.com/office/drawing/2014/main" id="{8F8B177C-C4BA-E1C0-B010-9270267EBCF1}"/>
                    </a:ext>
                  </a:extLst>
                </p:cNvPr>
                <p:cNvPicPr/>
                <p:nvPr/>
              </p:nvPicPr>
              <p:blipFill>
                <a:blip r:embed="rId534"/>
                <a:stretch>
                  <a:fillRect/>
                </a:stretch>
              </p:blipFill>
              <p:spPr>
                <a:xfrm>
                  <a:off x="5285749" y="3843262"/>
                  <a:ext cx="55368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8" name="Freihand 337">
                  <a:extLst>
                    <a:ext uri="{FF2B5EF4-FFF2-40B4-BE49-F238E27FC236}">
                      <a16:creationId xmlns:a16="http://schemas.microsoft.com/office/drawing/2014/main" id="{DE12AF78-B975-711A-2C8B-72B9F8EE10B4}"/>
                    </a:ext>
                  </a:extLst>
                </p14:cNvPr>
                <p14:cNvContentPartPr/>
                <p14:nvPr/>
              </p14:nvContentPartPr>
              <p14:xfrm>
                <a:off x="3838549" y="3895102"/>
                <a:ext cx="529920" cy="411120"/>
              </p14:xfrm>
            </p:contentPart>
          </mc:Choice>
          <mc:Fallback>
            <p:pic>
              <p:nvPicPr>
                <p:cNvPr id="338" name="Freihand 337">
                  <a:extLst>
                    <a:ext uri="{FF2B5EF4-FFF2-40B4-BE49-F238E27FC236}">
                      <a16:creationId xmlns:a16="http://schemas.microsoft.com/office/drawing/2014/main" id="{DE12AF78-B975-711A-2C8B-72B9F8EE10B4}"/>
                    </a:ext>
                  </a:extLst>
                </p:cNvPr>
                <p:cNvPicPr/>
                <p:nvPr/>
              </p:nvPicPr>
              <p:blipFill>
                <a:blip r:embed="rId536"/>
                <a:stretch>
                  <a:fillRect/>
                </a:stretch>
              </p:blipFill>
              <p:spPr>
                <a:xfrm>
                  <a:off x="3829549" y="3886102"/>
                  <a:ext cx="54756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9" name="Freihand 338">
                  <a:extLst>
                    <a:ext uri="{FF2B5EF4-FFF2-40B4-BE49-F238E27FC236}">
                      <a16:creationId xmlns:a16="http://schemas.microsoft.com/office/drawing/2014/main" id="{211087F7-FB4F-C312-0733-6737EC5752CF}"/>
                    </a:ext>
                  </a:extLst>
                </p14:cNvPr>
                <p14:cNvContentPartPr/>
                <p14:nvPr/>
              </p14:nvContentPartPr>
              <p14:xfrm>
                <a:off x="2174989" y="3944062"/>
                <a:ext cx="572040" cy="430920"/>
              </p14:xfrm>
            </p:contentPart>
          </mc:Choice>
          <mc:Fallback>
            <p:pic>
              <p:nvPicPr>
                <p:cNvPr id="339" name="Freihand 338">
                  <a:extLst>
                    <a:ext uri="{FF2B5EF4-FFF2-40B4-BE49-F238E27FC236}">
                      <a16:creationId xmlns:a16="http://schemas.microsoft.com/office/drawing/2014/main" id="{211087F7-FB4F-C312-0733-6737EC5752CF}"/>
                    </a:ext>
                  </a:extLst>
                </p:cNvPr>
                <p:cNvPicPr/>
                <p:nvPr/>
              </p:nvPicPr>
              <p:blipFill>
                <a:blip r:embed="rId538"/>
                <a:stretch>
                  <a:fillRect/>
                </a:stretch>
              </p:blipFill>
              <p:spPr>
                <a:xfrm>
                  <a:off x="2165989" y="3935422"/>
                  <a:ext cx="58968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0" name="Freihand 339">
                  <a:extLst>
                    <a:ext uri="{FF2B5EF4-FFF2-40B4-BE49-F238E27FC236}">
                      <a16:creationId xmlns:a16="http://schemas.microsoft.com/office/drawing/2014/main" id="{AF7EC638-5C08-EBF6-5D37-80F365D374FF}"/>
                    </a:ext>
                  </a:extLst>
                </p14:cNvPr>
                <p14:cNvContentPartPr/>
                <p14:nvPr/>
              </p14:nvContentPartPr>
              <p14:xfrm>
                <a:off x="503869" y="4144582"/>
                <a:ext cx="456840" cy="411480"/>
              </p14:xfrm>
            </p:contentPart>
          </mc:Choice>
          <mc:Fallback>
            <p:pic>
              <p:nvPicPr>
                <p:cNvPr id="340" name="Freihand 339">
                  <a:extLst>
                    <a:ext uri="{FF2B5EF4-FFF2-40B4-BE49-F238E27FC236}">
                      <a16:creationId xmlns:a16="http://schemas.microsoft.com/office/drawing/2014/main" id="{AF7EC638-5C08-EBF6-5D37-80F365D374FF}"/>
                    </a:ext>
                  </a:extLst>
                </p:cNvPr>
                <p:cNvPicPr/>
                <p:nvPr/>
              </p:nvPicPr>
              <p:blipFill>
                <a:blip r:embed="rId540"/>
                <a:stretch>
                  <a:fillRect/>
                </a:stretch>
              </p:blipFill>
              <p:spPr>
                <a:xfrm>
                  <a:off x="494869" y="4135582"/>
                  <a:ext cx="4744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3" name="Freihand 342">
                  <a:extLst>
                    <a:ext uri="{FF2B5EF4-FFF2-40B4-BE49-F238E27FC236}">
                      <a16:creationId xmlns:a16="http://schemas.microsoft.com/office/drawing/2014/main" id="{B8B4C9A2-3ED2-956A-84BB-418CF081EF2C}"/>
                    </a:ext>
                  </a:extLst>
                </p14:cNvPr>
                <p14:cNvContentPartPr/>
                <p14:nvPr/>
              </p14:nvContentPartPr>
              <p14:xfrm>
                <a:off x="104269" y="5427982"/>
                <a:ext cx="168480" cy="198720"/>
              </p14:xfrm>
            </p:contentPart>
          </mc:Choice>
          <mc:Fallback>
            <p:pic>
              <p:nvPicPr>
                <p:cNvPr id="343" name="Freihand 342">
                  <a:extLst>
                    <a:ext uri="{FF2B5EF4-FFF2-40B4-BE49-F238E27FC236}">
                      <a16:creationId xmlns:a16="http://schemas.microsoft.com/office/drawing/2014/main" id="{B8B4C9A2-3ED2-956A-84BB-418CF081EF2C}"/>
                    </a:ext>
                  </a:extLst>
                </p:cNvPr>
                <p:cNvPicPr/>
                <p:nvPr/>
              </p:nvPicPr>
              <p:blipFill>
                <a:blip r:embed="rId542"/>
                <a:stretch>
                  <a:fillRect/>
                </a:stretch>
              </p:blipFill>
              <p:spPr>
                <a:xfrm>
                  <a:off x="95629" y="5419342"/>
                  <a:ext cx="186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4" name="Freihand 343">
                  <a:extLst>
                    <a:ext uri="{FF2B5EF4-FFF2-40B4-BE49-F238E27FC236}">
                      <a16:creationId xmlns:a16="http://schemas.microsoft.com/office/drawing/2014/main" id="{021C955A-1857-8170-5DF0-15BAA35B87EF}"/>
                    </a:ext>
                  </a:extLst>
                </p14:cNvPr>
                <p14:cNvContentPartPr/>
                <p14:nvPr/>
              </p14:nvContentPartPr>
              <p14:xfrm>
                <a:off x="396229" y="5382622"/>
                <a:ext cx="180720" cy="195120"/>
              </p14:xfrm>
            </p:contentPart>
          </mc:Choice>
          <mc:Fallback>
            <p:pic>
              <p:nvPicPr>
                <p:cNvPr id="344" name="Freihand 343">
                  <a:extLst>
                    <a:ext uri="{FF2B5EF4-FFF2-40B4-BE49-F238E27FC236}">
                      <a16:creationId xmlns:a16="http://schemas.microsoft.com/office/drawing/2014/main" id="{021C955A-1857-8170-5DF0-15BAA35B87EF}"/>
                    </a:ext>
                  </a:extLst>
                </p:cNvPr>
                <p:cNvPicPr/>
                <p:nvPr/>
              </p:nvPicPr>
              <p:blipFill>
                <a:blip r:embed="rId544"/>
                <a:stretch>
                  <a:fillRect/>
                </a:stretch>
              </p:blipFill>
              <p:spPr>
                <a:xfrm>
                  <a:off x="387589" y="5373622"/>
                  <a:ext cx="198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5" name="Freihand 344">
                  <a:extLst>
                    <a:ext uri="{FF2B5EF4-FFF2-40B4-BE49-F238E27FC236}">
                      <a16:creationId xmlns:a16="http://schemas.microsoft.com/office/drawing/2014/main" id="{CEF3B0F3-BA56-9E7A-11DC-2CC1245B8911}"/>
                    </a:ext>
                  </a:extLst>
                </p14:cNvPr>
                <p14:cNvContentPartPr/>
                <p14:nvPr/>
              </p14:nvContentPartPr>
              <p14:xfrm>
                <a:off x="650029" y="5353822"/>
                <a:ext cx="43200" cy="206280"/>
              </p14:xfrm>
            </p:contentPart>
          </mc:Choice>
          <mc:Fallback>
            <p:pic>
              <p:nvPicPr>
                <p:cNvPr id="345" name="Freihand 344">
                  <a:extLst>
                    <a:ext uri="{FF2B5EF4-FFF2-40B4-BE49-F238E27FC236}">
                      <a16:creationId xmlns:a16="http://schemas.microsoft.com/office/drawing/2014/main" id="{CEF3B0F3-BA56-9E7A-11DC-2CC1245B8911}"/>
                    </a:ext>
                  </a:extLst>
                </p:cNvPr>
                <p:cNvPicPr/>
                <p:nvPr/>
              </p:nvPicPr>
              <p:blipFill>
                <a:blip r:embed="rId546"/>
                <a:stretch>
                  <a:fillRect/>
                </a:stretch>
              </p:blipFill>
              <p:spPr>
                <a:xfrm>
                  <a:off x="641389" y="5344822"/>
                  <a:ext cx="608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6" name="Freihand 345">
                  <a:extLst>
                    <a:ext uri="{FF2B5EF4-FFF2-40B4-BE49-F238E27FC236}">
                      <a16:creationId xmlns:a16="http://schemas.microsoft.com/office/drawing/2014/main" id="{AE984ED9-8618-19FE-92F1-8413184E3B12}"/>
                    </a:ext>
                  </a:extLst>
                </p14:cNvPr>
                <p14:cNvContentPartPr/>
                <p14:nvPr/>
              </p14:nvContentPartPr>
              <p14:xfrm>
                <a:off x="769909" y="5461102"/>
                <a:ext cx="85320" cy="99360"/>
              </p14:xfrm>
            </p:contentPart>
          </mc:Choice>
          <mc:Fallback>
            <p:pic>
              <p:nvPicPr>
                <p:cNvPr id="346" name="Freihand 345">
                  <a:extLst>
                    <a:ext uri="{FF2B5EF4-FFF2-40B4-BE49-F238E27FC236}">
                      <a16:creationId xmlns:a16="http://schemas.microsoft.com/office/drawing/2014/main" id="{AE984ED9-8618-19FE-92F1-8413184E3B12}"/>
                    </a:ext>
                  </a:extLst>
                </p:cNvPr>
                <p:cNvPicPr/>
                <p:nvPr/>
              </p:nvPicPr>
              <p:blipFill>
                <a:blip r:embed="rId548"/>
                <a:stretch>
                  <a:fillRect/>
                </a:stretch>
              </p:blipFill>
              <p:spPr>
                <a:xfrm>
                  <a:off x="760909" y="5452462"/>
                  <a:ext cx="102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8" name="Freihand 347">
                  <a:extLst>
                    <a:ext uri="{FF2B5EF4-FFF2-40B4-BE49-F238E27FC236}">
                      <a16:creationId xmlns:a16="http://schemas.microsoft.com/office/drawing/2014/main" id="{A4AFFEFF-A933-270F-C11D-02EED7406938}"/>
                    </a:ext>
                  </a:extLst>
                </p14:cNvPr>
                <p14:cNvContentPartPr/>
                <p14:nvPr/>
              </p14:nvContentPartPr>
              <p14:xfrm>
                <a:off x="1002469" y="5269222"/>
                <a:ext cx="120240" cy="415800"/>
              </p14:xfrm>
            </p:contentPart>
          </mc:Choice>
          <mc:Fallback>
            <p:pic>
              <p:nvPicPr>
                <p:cNvPr id="348" name="Freihand 347">
                  <a:extLst>
                    <a:ext uri="{FF2B5EF4-FFF2-40B4-BE49-F238E27FC236}">
                      <a16:creationId xmlns:a16="http://schemas.microsoft.com/office/drawing/2014/main" id="{A4AFFEFF-A933-270F-C11D-02EED7406938}"/>
                    </a:ext>
                  </a:extLst>
                </p:cNvPr>
                <p:cNvPicPr/>
                <p:nvPr/>
              </p:nvPicPr>
              <p:blipFill>
                <a:blip r:embed="rId550"/>
                <a:stretch>
                  <a:fillRect/>
                </a:stretch>
              </p:blipFill>
              <p:spPr>
                <a:xfrm>
                  <a:off x="993469" y="5260222"/>
                  <a:ext cx="13788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0" name="Freihand 319">
                  <a:extLst>
                    <a:ext uri="{FF2B5EF4-FFF2-40B4-BE49-F238E27FC236}">
                      <a16:creationId xmlns:a16="http://schemas.microsoft.com/office/drawing/2014/main" id="{F0A34278-827C-C1C4-3735-CE229481470A}"/>
                    </a:ext>
                  </a:extLst>
                </p14:cNvPr>
                <p14:cNvContentPartPr/>
                <p14:nvPr/>
              </p14:nvContentPartPr>
              <p14:xfrm>
                <a:off x="146389" y="4354822"/>
                <a:ext cx="150840" cy="140040"/>
              </p14:xfrm>
            </p:contentPart>
          </mc:Choice>
          <mc:Fallback>
            <p:pic>
              <p:nvPicPr>
                <p:cNvPr id="320" name="Freihand 319">
                  <a:extLst>
                    <a:ext uri="{FF2B5EF4-FFF2-40B4-BE49-F238E27FC236}">
                      <a16:creationId xmlns:a16="http://schemas.microsoft.com/office/drawing/2014/main" id="{F0A34278-827C-C1C4-3735-CE229481470A}"/>
                    </a:ext>
                  </a:extLst>
                </p:cNvPr>
                <p:cNvPicPr/>
                <p:nvPr/>
              </p:nvPicPr>
              <p:blipFill>
                <a:blip r:embed="rId552"/>
                <a:stretch>
                  <a:fillRect/>
                </a:stretch>
              </p:blipFill>
              <p:spPr>
                <a:xfrm>
                  <a:off x="137749" y="4346182"/>
                  <a:ext cx="168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21" name="Freihand 320">
                  <a:extLst>
                    <a:ext uri="{FF2B5EF4-FFF2-40B4-BE49-F238E27FC236}">
                      <a16:creationId xmlns:a16="http://schemas.microsoft.com/office/drawing/2014/main" id="{D3BF1E7A-5AC9-7479-64E2-910D2820FF67}"/>
                    </a:ext>
                  </a:extLst>
                </p14:cNvPr>
                <p14:cNvContentPartPr/>
                <p14:nvPr/>
              </p14:nvContentPartPr>
              <p14:xfrm>
                <a:off x="367429" y="4411702"/>
                <a:ext cx="7560" cy="7560"/>
              </p14:xfrm>
            </p:contentPart>
          </mc:Choice>
          <mc:Fallback>
            <p:pic>
              <p:nvPicPr>
                <p:cNvPr id="321" name="Freihand 320">
                  <a:extLst>
                    <a:ext uri="{FF2B5EF4-FFF2-40B4-BE49-F238E27FC236}">
                      <a16:creationId xmlns:a16="http://schemas.microsoft.com/office/drawing/2014/main" id="{D3BF1E7A-5AC9-7479-64E2-910D2820FF67}"/>
                    </a:ext>
                  </a:extLst>
                </p:cNvPr>
                <p:cNvPicPr/>
                <p:nvPr/>
              </p:nvPicPr>
              <p:blipFill>
                <a:blip r:embed="rId554"/>
                <a:stretch>
                  <a:fillRect/>
                </a:stretch>
              </p:blipFill>
              <p:spPr>
                <a:xfrm>
                  <a:off x="358429" y="4402702"/>
                  <a:ext cx="25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22" name="Freihand 321">
                  <a:extLst>
                    <a:ext uri="{FF2B5EF4-FFF2-40B4-BE49-F238E27FC236}">
                      <a16:creationId xmlns:a16="http://schemas.microsoft.com/office/drawing/2014/main" id="{425F6ED1-06D2-7A9F-E8B4-552B8495A2BC}"/>
                    </a:ext>
                  </a:extLst>
                </p14:cNvPr>
                <p14:cNvContentPartPr/>
                <p14:nvPr/>
              </p14:nvContentPartPr>
              <p14:xfrm>
                <a:off x="513949" y="4300822"/>
                <a:ext cx="148680" cy="146880"/>
              </p14:xfrm>
            </p:contentPart>
          </mc:Choice>
          <mc:Fallback>
            <p:pic>
              <p:nvPicPr>
                <p:cNvPr id="322" name="Freihand 321">
                  <a:extLst>
                    <a:ext uri="{FF2B5EF4-FFF2-40B4-BE49-F238E27FC236}">
                      <a16:creationId xmlns:a16="http://schemas.microsoft.com/office/drawing/2014/main" id="{425F6ED1-06D2-7A9F-E8B4-552B8495A2BC}"/>
                    </a:ext>
                  </a:extLst>
                </p:cNvPr>
                <p:cNvPicPr/>
                <p:nvPr/>
              </p:nvPicPr>
              <p:blipFill>
                <a:blip r:embed="rId556"/>
                <a:stretch>
                  <a:fillRect/>
                </a:stretch>
              </p:blipFill>
              <p:spPr>
                <a:xfrm>
                  <a:off x="505309" y="4292182"/>
                  <a:ext cx="166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23" name="Freihand 322">
                  <a:extLst>
                    <a:ext uri="{FF2B5EF4-FFF2-40B4-BE49-F238E27FC236}">
                      <a16:creationId xmlns:a16="http://schemas.microsoft.com/office/drawing/2014/main" id="{4E14D24C-E69B-7399-F022-D66ED4E884F8}"/>
                    </a:ext>
                  </a:extLst>
                </p14:cNvPr>
                <p14:cNvContentPartPr/>
                <p14:nvPr/>
              </p14:nvContentPartPr>
              <p14:xfrm>
                <a:off x="724909" y="4270222"/>
                <a:ext cx="35280" cy="163440"/>
              </p14:xfrm>
            </p:contentPart>
          </mc:Choice>
          <mc:Fallback>
            <p:pic>
              <p:nvPicPr>
                <p:cNvPr id="323" name="Freihand 322">
                  <a:extLst>
                    <a:ext uri="{FF2B5EF4-FFF2-40B4-BE49-F238E27FC236}">
                      <a16:creationId xmlns:a16="http://schemas.microsoft.com/office/drawing/2014/main" id="{4E14D24C-E69B-7399-F022-D66ED4E884F8}"/>
                    </a:ext>
                  </a:extLst>
                </p:cNvPr>
                <p:cNvPicPr/>
                <p:nvPr/>
              </p:nvPicPr>
              <p:blipFill>
                <a:blip r:embed="rId558"/>
                <a:stretch>
                  <a:fillRect/>
                </a:stretch>
              </p:blipFill>
              <p:spPr>
                <a:xfrm>
                  <a:off x="716269" y="4261222"/>
                  <a:ext cx="52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24" name="Freihand 323">
                  <a:extLst>
                    <a:ext uri="{FF2B5EF4-FFF2-40B4-BE49-F238E27FC236}">
                      <a16:creationId xmlns:a16="http://schemas.microsoft.com/office/drawing/2014/main" id="{127A5EB0-EDB7-F202-71F1-D6BD67EAA4A3}"/>
                    </a:ext>
                  </a:extLst>
                </p14:cNvPr>
                <p14:cNvContentPartPr/>
                <p14:nvPr/>
              </p14:nvContentPartPr>
              <p14:xfrm>
                <a:off x="826069" y="4372102"/>
                <a:ext cx="70560" cy="88560"/>
              </p14:xfrm>
            </p:contentPart>
          </mc:Choice>
          <mc:Fallback>
            <p:pic>
              <p:nvPicPr>
                <p:cNvPr id="324" name="Freihand 323">
                  <a:extLst>
                    <a:ext uri="{FF2B5EF4-FFF2-40B4-BE49-F238E27FC236}">
                      <a16:creationId xmlns:a16="http://schemas.microsoft.com/office/drawing/2014/main" id="{127A5EB0-EDB7-F202-71F1-D6BD67EAA4A3}"/>
                    </a:ext>
                  </a:extLst>
                </p:cNvPr>
                <p:cNvPicPr/>
                <p:nvPr/>
              </p:nvPicPr>
              <p:blipFill>
                <a:blip r:embed="rId560"/>
                <a:stretch>
                  <a:fillRect/>
                </a:stretch>
              </p:blipFill>
              <p:spPr>
                <a:xfrm>
                  <a:off x="817069" y="4363462"/>
                  <a:ext cx="88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50" name="Freihand 349">
                  <a:extLst>
                    <a:ext uri="{FF2B5EF4-FFF2-40B4-BE49-F238E27FC236}">
                      <a16:creationId xmlns:a16="http://schemas.microsoft.com/office/drawing/2014/main" id="{B547D5E8-5BB4-9CE5-DBED-7555BD7E40BB}"/>
                    </a:ext>
                  </a:extLst>
                </p14:cNvPr>
                <p14:cNvContentPartPr/>
                <p14:nvPr/>
              </p14:nvContentPartPr>
              <p14:xfrm>
                <a:off x="263029" y="4072222"/>
                <a:ext cx="25200" cy="148680"/>
              </p14:xfrm>
            </p:contentPart>
          </mc:Choice>
          <mc:Fallback>
            <p:pic>
              <p:nvPicPr>
                <p:cNvPr id="350" name="Freihand 349">
                  <a:extLst>
                    <a:ext uri="{FF2B5EF4-FFF2-40B4-BE49-F238E27FC236}">
                      <a16:creationId xmlns:a16="http://schemas.microsoft.com/office/drawing/2014/main" id="{B547D5E8-5BB4-9CE5-DBED-7555BD7E40BB}"/>
                    </a:ext>
                  </a:extLst>
                </p:cNvPr>
                <p:cNvPicPr/>
                <p:nvPr/>
              </p:nvPicPr>
              <p:blipFill>
                <a:blip r:embed="rId562"/>
                <a:stretch>
                  <a:fillRect/>
                </a:stretch>
              </p:blipFill>
              <p:spPr>
                <a:xfrm>
                  <a:off x="254029" y="4063222"/>
                  <a:ext cx="42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1" name="Freihand 350">
                  <a:extLst>
                    <a:ext uri="{FF2B5EF4-FFF2-40B4-BE49-F238E27FC236}">
                      <a16:creationId xmlns:a16="http://schemas.microsoft.com/office/drawing/2014/main" id="{46723CAB-3D24-F84E-8CB2-F974E379F2AE}"/>
                    </a:ext>
                  </a:extLst>
                </p14:cNvPr>
                <p14:cNvContentPartPr/>
                <p14:nvPr/>
              </p14:nvContentPartPr>
              <p14:xfrm>
                <a:off x="159709" y="4143142"/>
                <a:ext cx="217800" cy="172800"/>
              </p14:xfrm>
            </p:contentPart>
          </mc:Choice>
          <mc:Fallback>
            <p:pic>
              <p:nvPicPr>
                <p:cNvPr id="351" name="Freihand 350">
                  <a:extLst>
                    <a:ext uri="{FF2B5EF4-FFF2-40B4-BE49-F238E27FC236}">
                      <a16:creationId xmlns:a16="http://schemas.microsoft.com/office/drawing/2014/main" id="{46723CAB-3D24-F84E-8CB2-F974E379F2AE}"/>
                    </a:ext>
                  </a:extLst>
                </p:cNvPr>
                <p:cNvPicPr/>
                <p:nvPr/>
              </p:nvPicPr>
              <p:blipFill>
                <a:blip r:embed="rId564"/>
                <a:stretch>
                  <a:fillRect/>
                </a:stretch>
              </p:blipFill>
              <p:spPr>
                <a:xfrm>
                  <a:off x="151069" y="4134502"/>
                  <a:ext cx="235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29" name="Freihand 228">
                  <a:extLst>
                    <a:ext uri="{FF2B5EF4-FFF2-40B4-BE49-F238E27FC236}">
                      <a16:creationId xmlns:a16="http://schemas.microsoft.com/office/drawing/2014/main" id="{86AEB1AE-64CB-DFDB-5443-2725BFC6192B}"/>
                    </a:ext>
                  </a:extLst>
                </p14:cNvPr>
                <p14:cNvContentPartPr/>
                <p14:nvPr/>
              </p14:nvContentPartPr>
              <p14:xfrm>
                <a:off x="251149" y="3523942"/>
                <a:ext cx="191880" cy="19080"/>
              </p14:xfrm>
            </p:contentPart>
          </mc:Choice>
          <mc:Fallback>
            <p:pic>
              <p:nvPicPr>
                <p:cNvPr id="229" name="Freihand 228">
                  <a:extLst>
                    <a:ext uri="{FF2B5EF4-FFF2-40B4-BE49-F238E27FC236}">
                      <a16:creationId xmlns:a16="http://schemas.microsoft.com/office/drawing/2014/main" id="{86AEB1AE-64CB-DFDB-5443-2725BFC6192B}"/>
                    </a:ext>
                  </a:extLst>
                </p:cNvPr>
                <p:cNvPicPr/>
                <p:nvPr/>
              </p:nvPicPr>
              <p:blipFill>
                <a:blip r:embed="rId566"/>
                <a:stretch>
                  <a:fillRect/>
                </a:stretch>
              </p:blipFill>
              <p:spPr>
                <a:xfrm>
                  <a:off x="242509" y="3515302"/>
                  <a:ext cx="209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30" name="Freihand 229">
                  <a:extLst>
                    <a:ext uri="{FF2B5EF4-FFF2-40B4-BE49-F238E27FC236}">
                      <a16:creationId xmlns:a16="http://schemas.microsoft.com/office/drawing/2014/main" id="{906F3BDA-A7C6-78E5-8BAD-B12AA5B880A6}"/>
                    </a:ext>
                  </a:extLst>
                </p14:cNvPr>
                <p14:cNvContentPartPr/>
                <p14:nvPr/>
              </p14:nvContentPartPr>
              <p14:xfrm>
                <a:off x="188509" y="3620062"/>
                <a:ext cx="205200" cy="37080"/>
              </p14:xfrm>
            </p:contentPart>
          </mc:Choice>
          <mc:Fallback>
            <p:pic>
              <p:nvPicPr>
                <p:cNvPr id="230" name="Freihand 229">
                  <a:extLst>
                    <a:ext uri="{FF2B5EF4-FFF2-40B4-BE49-F238E27FC236}">
                      <a16:creationId xmlns:a16="http://schemas.microsoft.com/office/drawing/2014/main" id="{906F3BDA-A7C6-78E5-8BAD-B12AA5B880A6}"/>
                    </a:ext>
                  </a:extLst>
                </p:cNvPr>
                <p:cNvPicPr/>
                <p:nvPr/>
              </p:nvPicPr>
              <p:blipFill>
                <a:blip r:embed="rId568"/>
                <a:stretch>
                  <a:fillRect/>
                </a:stretch>
              </p:blipFill>
              <p:spPr>
                <a:xfrm>
                  <a:off x="179509" y="3611062"/>
                  <a:ext cx="222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31" name="Freihand 230">
                  <a:extLst>
                    <a:ext uri="{FF2B5EF4-FFF2-40B4-BE49-F238E27FC236}">
                      <a16:creationId xmlns:a16="http://schemas.microsoft.com/office/drawing/2014/main" id="{49A58E07-6E4C-B3C7-8B1D-D74332A2CFB4}"/>
                    </a:ext>
                  </a:extLst>
                </p14:cNvPr>
                <p14:cNvContentPartPr/>
                <p14:nvPr/>
              </p14:nvContentPartPr>
              <p14:xfrm>
                <a:off x="401269" y="3463822"/>
                <a:ext cx="189000" cy="246960"/>
              </p14:xfrm>
            </p:contentPart>
          </mc:Choice>
          <mc:Fallback>
            <p:pic>
              <p:nvPicPr>
                <p:cNvPr id="231" name="Freihand 230">
                  <a:extLst>
                    <a:ext uri="{FF2B5EF4-FFF2-40B4-BE49-F238E27FC236}">
                      <a16:creationId xmlns:a16="http://schemas.microsoft.com/office/drawing/2014/main" id="{49A58E07-6E4C-B3C7-8B1D-D74332A2CFB4}"/>
                    </a:ext>
                  </a:extLst>
                </p:cNvPr>
                <p:cNvPicPr/>
                <p:nvPr/>
              </p:nvPicPr>
              <p:blipFill>
                <a:blip r:embed="rId570"/>
                <a:stretch>
                  <a:fillRect/>
                </a:stretch>
              </p:blipFill>
              <p:spPr>
                <a:xfrm>
                  <a:off x="392629" y="3454822"/>
                  <a:ext cx="2066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3" name="Freihand 352">
                  <a:extLst>
                    <a:ext uri="{FF2B5EF4-FFF2-40B4-BE49-F238E27FC236}">
                      <a16:creationId xmlns:a16="http://schemas.microsoft.com/office/drawing/2014/main" id="{040CBD42-DC49-C31E-01A6-B5947C9D6FAC}"/>
                    </a:ext>
                  </a:extLst>
                </p14:cNvPr>
                <p14:cNvContentPartPr/>
                <p14:nvPr/>
              </p14:nvContentPartPr>
              <p14:xfrm>
                <a:off x="125149" y="3831022"/>
                <a:ext cx="98280" cy="102240"/>
              </p14:xfrm>
            </p:contentPart>
          </mc:Choice>
          <mc:Fallback>
            <p:pic>
              <p:nvPicPr>
                <p:cNvPr id="353" name="Freihand 352">
                  <a:extLst>
                    <a:ext uri="{FF2B5EF4-FFF2-40B4-BE49-F238E27FC236}">
                      <a16:creationId xmlns:a16="http://schemas.microsoft.com/office/drawing/2014/main" id="{040CBD42-DC49-C31E-01A6-B5947C9D6FAC}"/>
                    </a:ext>
                  </a:extLst>
                </p:cNvPr>
                <p:cNvPicPr/>
                <p:nvPr/>
              </p:nvPicPr>
              <p:blipFill>
                <a:blip r:embed="rId572"/>
                <a:stretch>
                  <a:fillRect/>
                </a:stretch>
              </p:blipFill>
              <p:spPr>
                <a:xfrm>
                  <a:off x="116149" y="3822382"/>
                  <a:ext cx="115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4" name="Freihand 353">
                  <a:extLst>
                    <a:ext uri="{FF2B5EF4-FFF2-40B4-BE49-F238E27FC236}">
                      <a16:creationId xmlns:a16="http://schemas.microsoft.com/office/drawing/2014/main" id="{3AF161CF-A107-C683-4A32-E6CC030ABFAF}"/>
                    </a:ext>
                  </a:extLst>
                </p14:cNvPr>
                <p14:cNvContentPartPr/>
                <p14:nvPr/>
              </p14:nvContentPartPr>
              <p14:xfrm>
                <a:off x="203269" y="3935422"/>
                <a:ext cx="12600" cy="106200"/>
              </p14:xfrm>
            </p:contentPart>
          </mc:Choice>
          <mc:Fallback>
            <p:pic>
              <p:nvPicPr>
                <p:cNvPr id="354" name="Freihand 353">
                  <a:extLst>
                    <a:ext uri="{FF2B5EF4-FFF2-40B4-BE49-F238E27FC236}">
                      <a16:creationId xmlns:a16="http://schemas.microsoft.com/office/drawing/2014/main" id="{3AF161CF-A107-C683-4A32-E6CC030ABFAF}"/>
                    </a:ext>
                  </a:extLst>
                </p:cNvPr>
                <p:cNvPicPr/>
                <p:nvPr/>
              </p:nvPicPr>
              <p:blipFill>
                <a:blip r:embed="rId574"/>
                <a:stretch>
                  <a:fillRect/>
                </a:stretch>
              </p:blipFill>
              <p:spPr>
                <a:xfrm>
                  <a:off x="194629" y="3926422"/>
                  <a:ext cx="30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5" name="Freihand 354">
                  <a:extLst>
                    <a:ext uri="{FF2B5EF4-FFF2-40B4-BE49-F238E27FC236}">
                      <a16:creationId xmlns:a16="http://schemas.microsoft.com/office/drawing/2014/main" id="{A90EC2B9-9514-4028-2E9A-63DBCC0304A4}"/>
                    </a:ext>
                  </a:extLst>
                </p14:cNvPr>
                <p14:cNvContentPartPr/>
                <p14:nvPr/>
              </p14:nvContentPartPr>
              <p14:xfrm>
                <a:off x="285349" y="3823462"/>
                <a:ext cx="156600" cy="165240"/>
              </p14:xfrm>
            </p:contentPart>
          </mc:Choice>
          <mc:Fallback>
            <p:pic>
              <p:nvPicPr>
                <p:cNvPr id="355" name="Freihand 354">
                  <a:extLst>
                    <a:ext uri="{FF2B5EF4-FFF2-40B4-BE49-F238E27FC236}">
                      <a16:creationId xmlns:a16="http://schemas.microsoft.com/office/drawing/2014/main" id="{A90EC2B9-9514-4028-2E9A-63DBCC0304A4}"/>
                    </a:ext>
                  </a:extLst>
                </p:cNvPr>
                <p:cNvPicPr/>
                <p:nvPr/>
              </p:nvPicPr>
              <p:blipFill>
                <a:blip r:embed="rId576"/>
                <a:stretch>
                  <a:fillRect/>
                </a:stretch>
              </p:blipFill>
              <p:spPr>
                <a:xfrm>
                  <a:off x="276349" y="3814462"/>
                  <a:ext cx="174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6" name="Freihand 355">
                  <a:extLst>
                    <a:ext uri="{FF2B5EF4-FFF2-40B4-BE49-F238E27FC236}">
                      <a16:creationId xmlns:a16="http://schemas.microsoft.com/office/drawing/2014/main" id="{D61C5150-06CE-67EE-33B5-704DEB83F730}"/>
                    </a:ext>
                  </a:extLst>
                </p14:cNvPr>
                <p14:cNvContentPartPr/>
                <p14:nvPr/>
              </p14:nvContentPartPr>
              <p14:xfrm>
                <a:off x="460309" y="3729142"/>
                <a:ext cx="138960" cy="82800"/>
              </p14:xfrm>
            </p:contentPart>
          </mc:Choice>
          <mc:Fallback>
            <p:pic>
              <p:nvPicPr>
                <p:cNvPr id="356" name="Freihand 355">
                  <a:extLst>
                    <a:ext uri="{FF2B5EF4-FFF2-40B4-BE49-F238E27FC236}">
                      <a16:creationId xmlns:a16="http://schemas.microsoft.com/office/drawing/2014/main" id="{D61C5150-06CE-67EE-33B5-704DEB83F730}"/>
                    </a:ext>
                  </a:extLst>
                </p:cNvPr>
                <p:cNvPicPr/>
                <p:nvPr/>
              </p:nvPicPr>
              <p:blipFill>
                <a:blip r:embed="rId578"/>
                <a:stretch>
                  <a:fillRect/>
                </a:stretch>
              </p:blipFill>
              <p:spPr>
                <a:xfrm>
                  <a:off x="451309" y="3720502"/>
                  <a:ext cx="156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8" name="Freihand 357">
                  <a:extLst>
                    <a:ext uri="{FF2B5EF4-FFF2-40B4-BE49-F238E27FC236}">
                      <a16:creationId xmlns:a16="http://schemas.microsoft.com/office/drawing/2014/main" id="{F06F2DF7-4F0F-866F-10B0-CE066F9AA84D}"/>
                    </a:ext>
                  </a:extLst>
                </p14:cNvPr>
                <p14:cNvContentPartPr/>
                <p14:nvPr/>
              </p14:nvContentPartPr>
              <p14:xfrm>
                <a:off x="1235029" y="5359582"/>
                <a:ext cx="124200" cy="136440"/>
              </p14:xfrm>
            </p:contentPart>
          </mc:Choice>
          <mc:Fallback>
            <p:pic>
              <p:nvPicPr>
                <p:cNvPr id="358" name="Freihand 357">
                  <a:extLst>
                    <a:ext uri="{FF2B5EF4-FFF2-40B4-BE49-F238E27FC236}">
                      <a16:creationId xmlns:a16="http://schemas.microsoft.com/office/drawing/2014/main" id="{F06F2DF7-4F0F-866F-10B0-CE066F9AA84D}"/>
                    </a:ext>
                  </a:extLst>
                </p:cNvPr>
                <p:cNvPicPr/>
                <p:nvPr/>
              </p:nvPicPr>
              <p:blipFill>
                <a:blip r:embed="rId580"/>
                <a:stretch>
                  <a:fillRect/>
                </a:stretch>
              </p:blipFill>
              <p:spPr>
                <a:xfrm>
                  <a:off x="1226389" y="5350942"/>
                  <a:ext cx="141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9" name="Freihand 358">
                  <a:extLst>
                    <a:ext uri="{FF2B5EF4-FFF2-40B4-BE49-F238E27FC236}">
                      <a16:creationId xmlns:a16="http://schemas.microsoft.com/office/drawing/2014/main" id="{EB2FAAC0-8A05-F7E3-EC3C-90CF907BFE08}"/>
                    </a:ext>
                  </a:extLst>
                </p14:cNvPr>
                <p14:cNvContentPartPr/>
                <p14:nvPr/>
              </p14:nvContentPartPr>
              <p14:xfrm>
                <a:off x="1447429" y="5474062"/>
                <a:ext cx="20520" cy="100440"/>
              </p14:xfrm>
            </p:contentPart>
          </mc:Choice>
          <mc:Fallback>
            <p:pic>
              <p:nvPicPr>
                <p:cNvPr id="359" name="Freihand 358">
                  <a:extLst>
                    <a:ext uri="{FF2B5EF4-FFF2-40B4-BE49-F238E27FC236}">
                      <a16:creationId xmlns:a16="http://schemas.microsoft.com/office/drawing/2014/main" id="{EB2FAAC0-8A05-F7E3-EC3C-90CF907BFE08}"/>
                    </a:ext>
                  </a:extLst>
                </p:cNvPr>
                <p:cNvPicPr/>
                <p:nvPr/>
              </p:nvPicPr>
              <p:blipFill>
                <a:blip r:embed="rId582"/>
                <a:stretch>
                  <a:fillRect/>
                </a:stretch>
              </p:blipFill>
              <p:spPr>
                <a:xfrm>
                  <a:off x="1438429" y="5465062"/>
                  <a:ext cx="38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0" name="Freihand 359">
                  <a:extLst>
                    <a:ext uri="{FF2B5EF4-FFF2-40B4-BE49-F238E27FC236}">
                      <a16:creationId xmlns:a16="http://schemas.microsoft.com/office/drawing/2014/main" id="{CDF0FB7B-8F1C-F695-C262-C2F4B135BA99}"/>
                    </a:ext>
                  </a:extLst>
                </p14:cNvPr>
                <p14:cNvContentPartPr/>
                <p14:nvPr/>
              </p14:nvContentPartPr>
              <p14:xfrm>
                <a:off x="1506109" y="5347702"/>
                <a:ext cx="153000" cy="169920"/>
              </p14:xfrm>
            </p:contentPart>
          </mc:Choice>
          <mc:Fallback>
            <p:pic>
              <p:nvPicPr>
                <p:cNvPr id="360" name="Freihand 359">
                  <a:extLst>
                    <a:ext uri="{FF2B5EF4-FFF2-40B4-BE49-F238E27FC236}">
                      <a16:creationId xmlns:a16="http://schemas.microsoft.com/office/drawing/2014/main" id="{CDF0FB7B-8F1C-F695-C262-C2F4B135BA99}"/>
                    </a:ext>
                  </a:extLst>
                </p:cNvPr>
                <p:cNvPicPr/>
                <p:nvPr/>
              </p:nvPicPr>
              <p:blipFill>
                <a:blip r:embed="rId584"/>
                <a:stretch>
                  <a:fillRect/>
                </a:stretch>
              </p:blipFill>
              <p:spPr>
                <a:xfrm>
                  <a:off x="1497109" y="5339062"/>
                  <a:ext cx="170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1" name="Freihand 360">
                  <a:extLst>
                    <a:ext uri="{FF2B5EF4-FFF2-40B4-BE49-F238E27FC236}">
                      <a16:creationId xmlns:a16="http://schemas.microsoft.com/office/drawing/2014/main" id="{FB9DEF70-F356-4FCC-7736-9016FA99405F}"/>
                    </a:ext>
                  </a:extLst>
                </p14:cNvPr>
                <p14:cNvContentPartPr/>
                <p14:nvPr/>
              </p14:nvContentPartPr>
              <p14:xfrm>
                <a:off x="1703389" y="5205862"/>
                <a:ext cx="116280" cy="110520"/>
              </p14:xfrm>
            </p:contentPart>
          </mc:Choice>
          <mc:Fallback>
            <p:pic>
              <p:nvPicPr>
                <p:cNvPr id="361" name="Freihand 360">
                  <a:extLst>
                    <a:ext uri="{FF2B5EF4-FFF2-40B4-BE49-F238E27FC236}">
                      <a16:creationId xmlns:a16="http://schemas.microsoft.com/office/drawing/2014/main" id="{FB9DEF70-F356-4FCC-7736-9016FA99405F}"/>
                    </a:ext>
                  </a:extLst>
                </p:cNvPr>
                <p:cNvPicPr/>
                <p:nvPr/>
              </p:nvPicPr>
              <p:blipFill>
                <a:blip r:embed="rId586"/>
                <a:stretch>
                  <a:fillRect/>
                </a:stretch>
              </p:blipFill>
              <p:spPr>
                <a:xfrm>
                  <a:off x="1694749" y="5197222"/>
                  <a:ext cx="133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2" name="Freihand 361">
                  <a:extLst>
                    <a:ext uri="{FF2B5EF4-FFF2-40B4-BE49-F238E27FC236}">
                      <a16:creationId xmlns:a16="http://schemas.microsoft.com/office/drawing/2014/main" id="{5203D10B-A121-AB51-F84C-D37B1C595ECE}"/>
                    </a:ext>
                  </a:extLst>
                </p14:cNvPr>
                <p14:cNvContentPartPr/>
                <p14:nvPr/>
              </p14:nvContentPartPr>
              <p14:xfrm>
                <a:off x="1965829" y="5343382"/>
                <a:ext cx="136800" cy="180720"/>
              </p14:xfrm>
            </p:contentPart>
          </mc:Choice>
          <mc:Fallback>
            <p:pic>
              <p:nvPicPr>
                <p:cNvPr id="362" name="Freihand 361">
                  <a:extLst>
                    <a:ext uri="{FF2B5EF4-FFF2-40B4-BE49-F238E27FC236}">
                      <a16:creationId xmlns:a16="http://schemas.microsoft.com/office/drawing/2014/main" id="{5203D10B-A121-AB51-F84C-D37B1C595ECE}"/>
                    </a:ext>
                  </a:extLst>
                </p:cNvPr>
                <p:cNvPicPr/>
                <p:nvPr/>
              </p:nvPicPr>
              <p:blipFill>
                <a:blip r:embed="rId588"/>
                <a:stretch>
                  <a:fillRect/>
                </a:stretch>
              </p:blipFill>
              <p:spPr>
                <a:xfrm>
                  <a:off x="1956829" y="5334382"/>
                  <a:ext cx="154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3" name="Freihand 362">
                  <a:extLst>
                    <a:ext uri="{FF2B5EF4-FFF2-40B4-BE49-F238E27FC236}">
                      <a16:creationId xmlns:a16="http://schemas.microsoft.com/office/drawing/2014/main" id="{ACE6FF8A-727F-6A3D-CEF3-58418BC77C15}"/>
                    </a:ext>
                  </a:extLst>
                </p14:cNvPr>
                <p14:cNvContentPartPr/>
                <p14:nvPr/>
              </p14:nvContentPartPr>
              <p14:xfrm>
                <a:off x="2291629" y="5315302"/>
                <a:ext cx="162720" cy="200880"/>
              </p14:xfrm>
            </p:contentPart>
          </mc:Choice>
          <mc:Fallback>
            <p:pic>
              <p:nvPicPr>
                <p:cNvPr id="363" name="Freihand 362">
                  <a:extLst>
                    <a:ext uri="{FF2B5EF4-FFF2-40B4-BE49-F238E27FC236}">
                      <a16:creationId xmlns:a16="http://schemas.microsoft.com/office/drawing/2014/main" id="{ACE6FF8A-727F-6A3D-CEF3-58418BC77C15}"/>
                    </a:ext>
                  </a:extLst>
                </p:cNvPr>
                <p:cNvPicPr/>
                <p:nvPr/>
              </p:nvPicPr>
              <p:blipFill>
                <a:blip r:embed="rId590"/>
                <a:stretch>
                  <a:fillRect/>
                </a:stretch>
              </p:blipFill>
              <p:spPr>
                <a:xfrm>
                  <a:off x="2282989" y="5306662"/>
                  <a:ext cx="1803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4" name="Freihand 363">
                  <a:extLst>
                    <a:ext uri="{FF2B5EF4-FFF2-40B4-BE49-F238E27FC236}">
                      <a16:creationId xmlns:a16="http://schemas.microsoft.com/office/drawing/2014/main" id="{66CFF65D-E042-A54D-4069-78C6C5DD1D8D}"/>
                    </a:ext>
                  </a:extLst>
                </p14:cNvPr>
                <p14:cNvContentPartPr/>
                <p14:nvPr/>
              </p14:nvContentPartPr>
              <p14:xfrm>
                <a:off x="2552989" y="5469742"/>
                <a:ext cx="22680" cy="115920"/>
              </p14:xfrm>
            </p:contentPart>
          </mc:Choice>
          <mc:Fallback>
            <p:pic>
              <p:nvPicPr>
                <p:cNvPr id="364" name="Freihand 363">
                  <a:extLst>
                    <a:ext uri="{FF2B5EF4-FFF2-40B4-BE49-F238E27FC236}">
                      <a16:creationId xmlns:a16="http://schemas.microsoft.com/office/drawing/2014/main" id="{66CFF65D-E042-A54D-4069-78C6C5DD1D8D}"/>
                    </a:ext>
                  </a:extLst>
                </p:cNvPr>
                <p:cNvPicPr/>
                <p:nvPr/>
              </p:nvPicPr>
              <p:blipFill>
                <a:blip r:embed="rId592"/>
                <a:stretch>
                  <a:fillRect/>
                </a:stretch>
              </p:blipFill>
              <p:spPr>
                <a:xfrm>
                  <a:off x="2544349" y="5461102"/>
                  <a:ext cx="40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5" name="Freihand 364">
                  <a:extLst>
                    <a:ext uri="{FF2B5EF4-FFF2-40B4-BE49-F238E27FC236}">
                      <a16:creationId xmlns:a16="http://schemas.microsoft.com/office/drawing/2014/main" id="{176C2DEC-F669-CB25-344B-67D140241D88}"/>
                    </a:ext>
                  </a:extLst>
                </p14:cNvPr>
                <p14:cNvContentPartPr/>
                <p14:nvPr/>
              </p14:nvContentPartPr>
              <p14:xfrm>
                <a:off x="2650909" y="5284702"/>
                <a:ext cx="189360" cy="236880"/>
              </p14:xfrm>
            </p:contentPart>
          </mc:Choice>
          <mc:Fallback>
            <p:pic>
              <p:nvPicPr>
                <p:cNvPr id="365" name="Freihand 364">
                  <a:extLst>
                    <a:ext uri="{FF2B5EF4-FFF2-40B4-BE49-F238E27FC236}">
                      <a16:creationId xmlns:a16="http://schemas.microsoft.com/office/drawing/2014/main" id="{176C2DEC-F669-CB25-344B-67D140241D88}"/>
                    </a:ext>
                  </a:extLst>
                </p:cNvPr>
                <p:cNvPicPr/>
                <p:nvPr/>
              </p:nvPicPr>
              <p:blipFill>
                <a:blip r:embed="rId594"/>
                <a:stretch>
                  <a:fillRect/>
                </a:stretch>
              </p:blipFill>
              <p:spPr>
                <a:xfrm>
                  <a:off x="2641909" y="5276062"/>
                  <a:ext cx="2070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8" name="Freihand 367">
                  <a:extLst>
                    <a:ext uri="{FF2B5EF4-FFF2-40B4-BE49-F238E27FC236}">
                      <a16:creationId xmlns:a16="http://schemas.microsoft.com/office/drawing/2014/main" id="{1EBEC056-ABAC-ABF0-2BA7-129160A14404}"/>
                    </a:ext>
                  </a:extLst>
                </p14:cNvPr>
                <p14:cNvContentPartPr/>
                <p14:nvPr/>
              </p14:nvContentPartPr>
              <p14:xfrm>
                <a:off x="2903629" y="5087422"/>
                <a:ext cx="142200" cy="180720"/>
              </p14:xfrm>
            </p:contentPart>
          </mc:Choice>
          <mc:Fallback>
            <p:pic>
              <p:nvPicPr>
                <p:cNvPr id="368" name="Freihand 367">
                  <a:extLst>
                    <a:ext uri="{FF2B5EF4-FFF2-40B4-BE49-F238E27FC236}">
                      <a16:creationId xmlns:a16="http://schemas.microsoft.com/office/drawing/2014/main" id="{1EBEC056-ABAC-ABF0-2BA7-129160A14404}"/>
                    </a:ext>
                  </a:extLst>
                </p:cNvPr>
                <p:cNvPicPr/>
                <p:nvPr/>
              </p:nvPicPr>
              <p:blipFill>
                <a:blip r:embed="rId596"/>
                <a:stretch>
                  <a:fillRect/>
                </a:stretch>
              </p:blipFill>
              <p:spPr>
                <a:xfrm>
                  <a:off x="2894629" y="5078422"/>
                  <a:ext cx="159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9" name="Freihand 368">
                  <a:extLst>
                    <a:ext uri="{FF2B5EF4-FFF2-40B4-BE49-F238E27FC236}">
                      <a16:creationId xmlns:a16="http://schemas.microsoft.com/office/drawing/2014/main" id="{24157153-7303-4928-3CAD-197CB29773A5}"/>
                    </a:ext>
                  </a:extLst>
                </p14:cNvPr>
                <p14:cNvContentPartPr/>
                <p14:nvPr/>
              </p14:nvContentPartPr>
              <p14:xfrm>
                <a:off x="3240949" y="5316742"/>
                <a:ext cx="18720" cy="190080"/>
              </p14:xfrm>
            </p:contentPart>
          </mc:Choice>
          <mc:Fallback>
            <p:pic>
              <p:nvPicPr>
                <p:cNvPr id="369" name="Freihand 368">
                  <a:extLst>
                    <a:ext uri="{FF2B5EF4-FFF2-40B4-BE49-F238E27FC236}">
                      <a16:creationId xmlns:a16="http://schemas.microsoft.com/office/drawing/2014/main" id="{24157153-7303-4928-3CAD-197CB29773A5}"/>
                    </a:ext>
                  </a:extLst>
                </p:cNvPr>
                <p:cNvPicPr/>
                <p:nvPr/>
              </p:nvPicPr>
              <p:blipFill>
                <a:blip r:embed="rId598"/>
                <a:stretch>
                  <a:fillRect/>
                </a:stretch>
              </p:blipFill>
              <p:spPr>
                <a:xfrm>
                  <a:off x="3232309" y="5307742"/>
                  <a:ext cx="363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0" name="Freihand 369">
                  <a:extLst>
                    <a:ext uri="{FF2B5EF4-FFF2-40B4-BE49-F238E27FC236}">
                      <a16:creationId xmlns:a16="http://schemas.microsoft.com/office/drawing/2014/main" id="{FE3202DE-EFFB-442C-74AB-4918EC059F88}"/>
                    </a:ext>
                  </a:extLst>
                </p14:cNvPr>
                <p14:cNvContentPartPr/>
                <p14:nvPr/>
              </p14:nvContentPartPr>
              <p14:xfrm>
                <a:off x="3179389" y="5376502"/>
                <a:ext cx="131760" cy="19800"/>
              </p14:xfrm>
            </p:contentPart>
          </mc:Choice>
          <mc:Fallback>
            <p:pic>
              <p:nvPicPr>
                <p:cNvPr id="370" name="Freihand 369">
                  <a:extLst>
                    <a:ext uri="{FF2B5EF4-FFF2-40B4-BE49-F238E27FC236}">
                      <a16:creationId xmlns:a16="http://schemas.microsoft.com/office/drawing/2014/main" id="{FE3202DE-EFFB-442C-74AB-4918EC059F88}"/>
                    </a:ext>
                  </a:extLst>
                </p:cNvPr>
                <p:cNvPicPr/>
                <p:nvPr/>
              </p:nvPicPr>
              <p:blipFill>
                <a:blip r:embed="rId600"/>
                <a:stretch>
                  <a:fillRect/>
                </a:stretch>
              </p:blipFill>
              <p:spPr>
                <a:xfrm>
                  <a:off x="3170749" y="5367502"/>
                  <a:ext cx="149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1" name="Freihand 370">
                  <a:extLst>
                    <a:ext uri="{FF2B5EF4-FFF2-40B4-BE49-F238E27FC236}">
                      <a16:creationId xmlns:a16="http://schemas.microsoft.com/office/drawing/2014/main" id="{CCDD008E-D03F-D7E9-FD67-E3094D10DC6D}"/>
                    </a:ext>
                  </a:extLst>
                </p14:cNvPr>
                <p14:cNvContentPartPr/>
                <p14:nvPr/>
              </p14:nvContentPartPr>
              <p14:xfrm>
                <a:off x="3531469" y="5236822"/>
                <a:ext cx="272160" cy="278280"/>
              </p14:xfrm>
            </p:contentPart>
          </mc:Choice>
          <mc:Fallback>
            <p:pic>
              <p:nvPicPr>
                <p:cNvPr id="371" name="Freihand 370">
                  <a:extLst>
                    <a:ext uri="{FF2B5EF4-FFF2-40B4-BE49-F238E27FC236}">
                      <a16:creationId xmlns:a16="http://schemas.microsoft.com/office/drawing/2014/main" id="{CCDD008E-D03F-D7E9-FD67-E3094D10DC6D}"/>
                    </a:ext>
                  </a:extLst>
                </p:cNvPr>
                <p:cNvPicPr/>
                <p:nvPr/>
              </p:nvPicPr>
              <p:blipFill>
                <a:blip r:embed="rId602"/>
                <a:stretch>
                  <a:fillRect/>
                </a:stretch>
              </p:blipFill>
              <p:spPr>
                <a:xfrm>
                  <a:off x="3522829" y="5227822"/>
                  <a:ext cx="2898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2" name="Freihand 371">
                  <a:extLst>
                    <a:ext uri="{FF2B5EF4-FFF2-40B4-BE49-F238E27FC236}">
                      <a16:creationId xmlns:a16="http://schemas.microsoft.com/office/drawing/2014/main" id="{8630D4E6-D81A-5DD7-0FB9-48E31A57DDD4}"/>
                    </a:ext>
                  </a:extLst>
                </p14:cNvPr>
                <p14:cNvContentPartPr/>
                <p14:nvPr/>
              </p14:nvContentPartPr>
              <p14:xfrm>
                <a:off x="3905149" y="5208742"/>
                <a:ext cx="167040" cy="177480"/>
              </p14:xfrm>
            </p:contentPart>
          </mc:Choice>
          <mc:Fallback>
            <p:pic>
              <p:nvPicPr>
                <p:cNvPr id="372" name="Freihand 371">
                  <a:extLst>
                    <a:ext uri="{FF2B5EF4-FFF2-40B4-BE49-F238E27FC236}">
                      <a16:creationId xmlns:a16="http://schemas.microsoft.com/office/drawing/2014/main" id="{8630D4E6-D81A-5DD7-0FB9-48E31A57DDD4}"/>
                    </a:ext>
                  </a:extLst>
                </p:cNvPr>
                <p:cNvPicPr/>
                <p:nvPr/>
              </p:nvPicPr>
              <p:blipFill>
                <a:blip r:embed="rId604"/>
                <a:stretch>
                  <a:fillRect/>
                </a:stretch>
              </p:blipFill>
              <p:spPr>
                <a:xfrm>
                  <a:off x="3896149" y="5199742"/>
                  <a:ext cx="184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3" name="Freihand 372">
                  <a:extLst>
                    <a:ext uri="{FF2B5EF4-FFF2-40B4-BE49-F238E27FC236}">
                      <a16:creationId xmlns:a16="http://schemas.microsoft.com/office/drawing/2014/main" id="{421E2C70-7125-3A94-8943-3BB7B80D177C}"/>
                    </a:ext>
                  </a:extLst>
                </p14:cNvPr>
                <p14:cNvContentPartPr/>
                <p14:nvPr/>
              </p14:nvContentPartPr>
              <p14:xfrm>
                <a:off x="4152829" y="5006062"/>
                <a:ext cx="150120" cy="196200"/>
              </p14:xfrm>
            </p:contentPart>
          </mc:Choice>
          <mc:Fallback>
            <p:pic>
              <p:nvPicPr>
                <p:cNvPr id="373" name="Freihand 372">
                  <a:extLst>
                    <a:ext uri="{FF2B5EF4-FFF2-40B4-BE49-F238E27FC236}">
                      <a16:creationId xmlns:a16="http://schemas.microsoft.com/office/drawing/2014/main" id="{421E2C70-7125-3A94-8943-3BB7B80D177C}"/>
                    </a:ext>
                  </a:extLst>
                </p:cNvPr>
                <p:cNvPicPr/>
                <p:nvPr/>
              </p:nvPicPr>
              <p:blipFill>
                <a:blip r:embed="rId606"/>
                <a:stretch>
                  <a:fillRect/>
                </a:stretch>
              </p:blipFill>
              <p:spPr>
                <a:xfrm>
                  <a:off x="4143829" y="4997422"/>
                  <a:ext cx="167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4" name="Freihand 373">
                  <a:extLst>
                    <a:ext uri="{FF2B5EF4-FFF2-40B4-BE49-F238E27FC236}">
                      <a16:creationId xmlns:a16="http://schemas.microsoft.com/office/drawing/2014/main" id="{31F85AF3-13B1-2217-27A4-2099C1E07F91}"/>
                    </a:ext>
                  </a:extLst>
                </p14:cNvPr>
                <p14:cNvContentPartPr/>
                <p14:nvPr/>
              </p14:nvContentPartPr>
              <p14:xfrm>
                <a:off x="4437589" y="5257702"/>
                <a:ext cx="11160" cy="167040"/>
              </p14:xfrm>
            </p:contentPart>
          </mc:Choice>
          <mc:Fallback>
            <p:pic>
              <p:nvPicPr>
                <p:cNvPr id="374" name="Freihand 373">
                  <a:extLst>
                    <a:ext uri="{FF2B5EF4-FFF2-40B4-BE49-F238E27FC236}">
                      <a16:creationId xmlns:a16="http://schemas.microsoft.com/office/drawing/2014/main" id="{31F85AF3-13B1-2217-27A4-2099C1E07F91}"/>
                    </a:ext>
                  </a:extLst>
                </p:cNvPr>
                <p:cNvPicPr/>
                <p:nvPr/>
              </p:nvPicPr>
              <p:blipFill>
                <a:blip r:embed="rId608"/>
                <a:stretch>
                  <a:fillRect/>
                </a:stretch>
              </p:blipFill>
              <p:spPr>
                <a:xfrm>
                  <a:off x="4428589" y="5249062"/>
                  <a:ext cx="288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5" name="Freihand 374">
                  <a:extLst>
                    <a:ext uri="{FF2B5EF4-FFF2-40B4-BE49-F238E27FC236}">
                      <a16:creationId xmlns:a16="http://schemas.microsoft.com/office/drawing/2014/main" id="{4ECE27DC-5D01-3BC5-EF9C-A98C24515AE1}"/>
                    </a:ext>
                  </a:extLst>
                </p14:cNvPr>
                <p14:cNvContentPartPr/>
                <p14:nvPr/>
              </p14:nvContentPartPr>
              <p14:xfrm>
                <a:off x="4374589" y="5313862"/>
                <a:ext cx="150480" cy="14760"/>
              </p14:xfrm>
            </p:contentPart>
          </mc:Choice>
          <mc:Fallback>
            <p:pic>
              <p:nvPicPr>
                <p:cNvPr id="375" name="Freihand 374">
                  <a:extLst>
                    <a:ext uri="{FF2B5EF4-FFF2-40B4-BE49-F238E27FC236}">
                      <a16:creationId xmlns:a16="http://schemas.microsoft.com/office/drawing/2014/main" id="{4ECE27DC-5D01-3BC5-EF9C-A98C24515AE1}"/>
                    </a:ext>
                  </a:extLst>
                </p:cNvPr>
                <p:cNvPicPr/>
                <p:nvPr/>
              </p:nvPicPr>
              <p:blipFill>
                <a:blip r:embed="rId610"/>
                <a:stretch>
                  <a:fillRect/>
                </a:stretch>
              </p:blipFill>
              <p:spPr>
                <a:xfrm>
                  <a:off x="4365589" y="5305222"/>
                  <a:ext cx="168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6" name="Freihand 375">
                  <a:extLst>
                    <a:ext uri="{FF2B5EF4-FFF2-40B4-BE49-F238E27FC236}">
                      <a16:creationId xmlns:a16="http://schemas.microsoft.com/office/drawing/2014/main" id="{07F0E183-9922-3403-B171-C93F3E87B664}"/>
                    </a:ext>
                  </a:extLst>
                </p14:cNvPr>
                <p14:cNvContentPartPr/>
                <p14:nvPr/>
              </p14:nvContentPartPr>
              <p14:xfrm>
                <a:off x="4694989" y="5191822"/>
                <a:ext cx="256680" cy="272880"/>
              </p14:xfrm>
            </p:contentPart>
          </mc:Choice>
          <mc:Fallback>
            <p:pic>
              <p:nvPicPr>
                <p:cNvPr id="376" name="Freihand 375">
                  <a:extLst>
                    <a:ext uri="{FF2B5EF4-FFF2-40B4-BE49-F238E27FC236}">
                      <a16:creationId xmlns:a16="http://schemas.microsoft.com/office/drawing/2014/main" id="{07F0E183-9922-3403-B171-C93F3E87B664}"/>
                    </a:ext>
                  </a:extLst>
                </p:cNvPr>
                <p:cNvPicPr/>
                <p:nvPr/>
              </p:nvPicPr>
              <p:blipFill>
                <a:blip r:embed="rId612"/>
                <a:stretch>
                  <a:fillRect/>
                </a:stretch>
              </p:blipFill>
              <p:spPr>
                <a:xfrm>
                  <a:off x="4685989" y="5182822"/>
                  <a:ext cx="2743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7" name="Freihand 376">
                  <a:extLst>
                    <a:ext uri="{FF2B5EF4-FFF2-40B4-BE49-F238E27FC236}">
                      <a16:creationId xmlns:a16="http://schemas.microsoft.com/office/drawing/2014/main" id="{D3E42CB6-331E-DF82-1101-4EB6B8FFD608}"/>
                    </a:ext>
                  </a:extLst>
                </p14:cNvPr>
                <p14:cNvContentPartPr/>
                <p14:nvPr/>
              </p14:nvContentPartPr>
              <p14:xfrm>
                <a:off x="5081269" y="5131342"/>
                <a:ext cx="171720" cy="216360"/>
              </p14:xfrm>
            </p:contentPart>
          </mc:Choice>
          <mc:Fallback>
            <p:pic>
              <p:nvPicPr>
                <p:cNvPr id="377" name="Freihand 376">
                  <a:extLst>
                    <a:ext uri="{FF2B5EF4-FFF2-40B4-BE49-F238E27FC236}">
                      <a16:creationId xmlns:a16="http://schemas.microsoft.com/office/drawing/2014/main" id="{D3E42CB6-331E-DF82-1101-4EB6B8FFD608}"/>
                    </a:ext>
                  </a:extLst>
                </p:cNvPr>
                <p:cNvPicPr/>
                <p:nvPr/>
              </p:nvPicPr>
              <p:blipFill>
                <a:blip r:embed="rId614"/>
                <a:stretch>
                  <a:fillRect/>
                </a:stretch>
              </p:blipFill>
              <p:spPr>
                <a:xfrm>
                  <a:off x="5072269" y="5122342"/>
                  <a:ext cx="1893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8" name="Freihand 377">
                  <a:extLst>
                    <a:ext uri="{FF2B5EF4-FFF2-40B4-BE49-F238E27FC236}">
                      <a16:creationId xmlns:a16="http://schemas.microsoft.com/office/drawing/2014/main" id="{1AE6A3A5-7BF3-7540-9488-29DB2AA4A088}"/>
                    </a:ext>
                  </a:extLst>
                </p14:cNvPr>
                <p14:cNvContentPartPr/>
                <p14:nvPr/>
              </p14:nvContentPartPr>
              <p14:xfrm>
                <a:off x="5328589" y="4960342"/>
                <a:ext cx="163080" cy="174240"/>
              </p14:xfrm>
            </p:contentPart>
          </mc:Choice>
          <mc:Fallback>
            <p:pic>
              <p:nvPicPr>
                <p:cNvPr id="378" name="Freihand 377">
                  <a:extLst>
                    <a:ext uri="{FF2B5EF4-FFF2-40B4-BE49-F238E27FC236}">
                      <a16:creationId xmlns:a16="http://schemas.microsoft.com/office/drawing/2014/main" id="{1AE6A3A5-7BF3-7540-9488-29DB2AA4A088}"/>
                    </a:ext>
                  </a:extLst>
                </p:cNvPr>
                <p:cNvPicPr/>
                <p:nvPr/>
              </p:nvPicPr>
              <p:blipFill>
                <a:blip r:embed="rId616"/>
                <a:stretch>
                  <a:fillRect/>
                </a:stretch>
              </p:blipFill>
              <p:spPr>
                <a:xfrm>
                  <a:off x="5319589" y="4951702"/>
                  <a:ext cx="180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9" name="Freihand 378">
                  <a:extLst>
                    <a:ext uri="{FF2B5EF4-FFF2-40B4-BE49-F238E27FC236}">
                      <a16:creationId xmlns:a16="http://schemas.microsoft.com/office/drawing/2014/main" id="{A708B204-7FA9-C410-A79B-9D87CCE0BBEA}"/>
                    </a:ext>
                  </a:extLst>
                </p14:cNvPr>
                <p14:cNvContentPartPr/>
                <p14:nvPr/>
              </p14:nvContentPartPr>
              <p14:xfrm>
                <a:off x="5628469" y="5192182"/>
                <a:ext cx="19440" cy="170640"/>
              </p14:xfrm>
            </p:contentPart>
          </mc:Choice>
          <mc:Fallback>
            <p:pic>
              <p:nvPicPr>
                <p:cNvPr id="379" name="Freihand 378">
                  <a:extLst>
                    <a:ext uri="{FF2B5EF4-FFF2-40B4-BE49-F238E27FC236}">
                      <a16:creationId xmlns:a16="http://schemas.microsoft.com/office/drawing/2014/main" id="{A708B204-7FA9-C410-A79B-9D87CCE0BBEA}"/>
                    </a:ext>
                  </a:extLst>
                </p:cNvPr>
                <p:cNvPicPr/>
                <p:nvPr/>
              </p:nvPicPr>
              <p:blipFill>
                <a:blip r:embed="rId618"/>
                <a:stretch>
                  <a:fillRect/>
                </a:stretch>
              </p:blipFill>
              <p:spPr>
                <a:xfrm>
                  <a:off x="5619469" y="5183182"/>
                  <a:ext cx="37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0" name="Freihand 379">
                  <a:extLst>
                    <a:ext uri="{FF2B5EF4-FFF2-40B4-BE49-F238E27FC236}">
                      <a16:creationId xmlns:a16="http://schemas.microsoft.com/office/drawing/2014/main" id="{F3D23712-8C90-36AE-8A7E-C2A8A70B47C9}"/>
                    </a:ext>
                  </a:extLst>
                </p14:cNvPr>
                <p14:cNvContentPartPr/>
                <p14:nvPr/>
              </p14:nvContentPartPr>
              <p14:xfrm>
                <a:off x="5577709" y="5284702"/>
                <a:ext cx="154800" cy="7200"/>
              </p14:xfrm>
            </p:contentPart>
          </mc:Choice>
          <mc:Fallback>
            <p:pic>
              <p:nvPicPr>
                <p:cNvPr id="380" name="Freihand 379">
                  <a:extLst>
                    <a:ext uri="{FF2B5EF4-FFF2-40B4-BE49-F238E27FC236}">
                      <a16:creationId xmlns:a16="http://schemas.microsoft.com/office/drawing/2014/main" id="{F3D23712-8C90-36AE-8A7E-C2A8A70B47C9}"/>
                    </a:ext>
                  </a:extLst>
                </p:cNvPr>
                <p:cNvPicPr/>
                <p:nvPr/>
              </p:nvPicPr>
              <p:blipFill>
                <a:blip r:embed="rId620"/>
                <a:stretch>
                  <a:fillRect/>
                </a:stretch>
              </p:blipFill>
              <p:spPr>
                <a:xfrm>
                  <a:off x="5569069" y="5275702"/>
                  <a:ext cx="172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1" name="Freihand 380">
                  <a:extLst>
                    <a:ext uri="{FF2B5EF4-FFF2-40B4-BE49-F238E27FC236}">
                      <a16:creationId xmlns:a16="http://schemas.microsoft.com/office/drawing/2014/main" id="{475442A6-DD1E-5037-535A-F45325EED1FC}"/>
                    </a:ext>
                  </a:extLst>
                </p14:cNvPr>
                <p14:cNvContentPartPr/>
                <p14:nvPr/>
              </p14:nvContentPartPr>
              <p14:xfrm>
                <a:off x="5943109" y="5308102"/>
                <a:ext cx="1013400" cy="48960"/>
              </p14:xfrm>
            </p:contentPart>
          </mc:Choice>
          <mc:Fallback>
            <p:pic>
              <p:nvPicPr>
                <p:cNvPr id="381" name="Freihand 380">
                  <a:extLst>
                    <a:ext uri="{FF2B5EF4-FFF2-40B4-BE49-F238E27FC236}">
                      <a16:creationId xmlns:a16="http://schemas.microsoft.com/office/drawing/2014/main" id="{475442A6-DD1E-5037-535A-F45325EED1FC}"/>
                    </a:ext>
                  </a:extLst>
                </p:cNvPr>
                <p:cNvPicPr/>
                <p:nvPr/>
              </p:nvPicPr>
              <p:blipFill>
                <a:blip r:embed="rId622"/>
                <a:stretch>
                  <a:fillRect/>
                </a:stretch>
              </p:blipFill>
              <p:spPr>
                <a:xfrm>
                  <a:off x="5934469" y="5299462"/>
                  <a:ext cx="1031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2" name="Freihand 381">
                  <a:extLst>
                    <a:ext uri="{FF2B5EF4-FFF2-40B4-BE49-F238E27FC236}">
                      <a16:creationId xmlns:a16="http://schemas.microsoft.com/office/drawing/2014/main" id="{8B3D7A07-5644-C3BD-6073-A8D833CD1B6B}"/>
                    </a:ext>
                  </a:extLst>
                </p14:cNvPr>
                <p14:cNvContentPartPr/>
                <p14:nvPr/>
              </p14:nvContentPartPr>
              <p14:xfrm>
                <a:off x="7261429" y="4994542"/>
                <a:ext cx="180360" cy="420480"/>
              </p14:xfrm>
            </p:contentPart>
          </mc:Choice>
          <mc:Fallback>
            <p:pic>
              <p:nvPicPr>
                <p:cNvPr id="382" name="Freihand 381">
                  <a:extLst>
                    <a:ext uri="{FF2B5EF4-FFF2-40B4-BE49-F238E27FC236}">
                      <a16:creationId xmlns:a16="http://schemas.microsoft.com/office/drawing/2014/main" id="{8B3D7A07-5644-C3BD-6073-A8D833CD1B6B}"/>
                    </a:ext>
                  </a:extLst>
                </p:cNvPr>
                <p:cNvPicPr/>
                <p:nvPr/>
              </p:nvPicPr>
              <p:blipFill>
                <a:blip r:embed="rId624"/>
                <a:stretch>
                  <a:fillRect/>
                </a:stretch>
              </p:blipFill>
              <p:spPr>
                <a:xfrm>
                  <a:off x="7252789" y="4985902"/>
                  <a:ext cx="19800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5" name="Freihand 384">
                  <a:extLst>
                    <a:ext uri="{FF2B5EF4-FFF2-40B4-BE49-F238E27FC236}">
                      <a16:creationId xmlns:a16="http://schemas.microsoft.com/office/drawing/2014/main" id="{91757EA7-AD69-11BF-BA5B-3C42AAEA30A0}"/>
                    </a:ext>
                  </a:extLst>
                </p14:cNvPr>
                <p14:cNvContentPartPr/>
                <p14:nvPr/>
              </p14:nvContentPartPr>
              <p14:xfrm>
                <a:off x="1163029" y="5679262"/>
                <a:ext cx="3065760" cy="222840"/>
              </p14:xfrm>
            </p:contentPart>
          </mc:Choice>
          <mc:Fallback>
            <p:pic>
              <p:nvPicPr>
                <p:cNvPr id="385" name="Freihand 384">
                  <a:extLst>
                    <a:ext uri="{FF2B5EF4-FFF2-40B4-BE49-F238E27FC236}">
                      <a16:creationId xmlns:a16="http://schemas.microsoft.com/office/drawing/2014/main" id="{91757EA7-AD69-11BF-BA5B-3C42AAEA30A0}"/>
                    </a:ext>
                  </a:extLst>
                </p:cNvPr>
                <p:cNvPicPr/>
                <p:nvPr/>
              </p:nvPicPr>
              <p:blipFill>
                <a:blip r:embed="rId626"/>
                <a:stretch>
                  <a:fillRect/>
                </a:stretch>
              </p:blipFill>
              <p:spPr>
                <a:xfrm>
                  <a:off x="1154389" y="5670262"/>
                  <a:ext cx="30834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6" name="Freihand 385">
                  <a:extLst>
                    <a:ext uri="{FF2B5EF4-FFF2-40B4-BE49-F238E27FC236}">
                      <a16:creationId xmlns:a16="http://schemas.microsoft.com/office/drawing/2014/main" id="{485656C9-FB5F-990D-CB87-D136176D901A}"/>
                    </a:ext>
                  </a:extLst>
                </p14:cNvPr>
                <p14:cNvContentPartPr/>
                <p14:nvPr/>
              </p14:nvContentPartPr>
              <p14:xfrm>
                <a:off x="4224109" y="5647942"/>
                <a:ext cx="3204720" cy="237240"/>
              </p14:xfrm>
            </p:contentPart>
          </mc:Choice>
          <mc:Fallback>
            <p:pic>
              <p:nvPicPr>
                <p:cNvPr id="386" name="Freihand 385">
                  <a:extLst>
                    <a:ext uri="{FF2B5EF4-FFF2-40B4-BE49-F238E27FC236}">
                      <a16:creationId xmlns:a16="http://schemas.microsoft.com/office/drawing/2014/main" id="{485656C9-FB5F-990D-CB87-D136176D901A}"/>
                    </a:ext>
                  </a:extLst>
                </p:cNvPr>
                <p:cNvPicPr/>
                <p:nvPr/>
              </p:nvPicPr>
              <p:blipFill>
                <a:blip r:embed="rId628"/>
                <a:stretch>
                  <a:fillRect/>
                </a:stretch>
              </p:blipFill>
              <p:spPr>
                <a:xfrm>
                  <a:off x="4215109" y="5639302"/>
                  <a:ext cx="32223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8" name="Freihand 387">
                  <a:extLst>
                    <a:ext uri="{FF2B5EF4-FFF2-40B4-BE49-F238E27FC236}">
                      <a16:creationId xmlns:a16="http://schemas.microsoft.com/office/drawing/2014/main" id="{50DAB0A8-5676-E551-43BB-AAA63E7575E3}"/>
                    </a:ext>
                  </a:extLst>
                </p14:cNvPr>
                <p14:cNvContentPartPr/>
                <p14:nvPr/>
              </p14:nvContentPartPr>
              <p14:xfrm>
                <a:off x="3679429" y="6006502"/>
                <a:ext cx="108000" cy="285120"/>
              </p14:xfrm>
            </p:contentPart>
          </mc:Choice>
          <mc:Fallback>
            <p:pic>
              <p:nvPicPr>
                <p:cNvPr id="388" name="Freihand 387">
                  <a:extLst>
                    <a:ext uri="{FF2B5EF4-FFF2-40B4-BE49-F238E27FC236}">
                      <a16:creationId xmlns:a16="http://schemas.microsoft.com/office/drawing/2014/main" id="{50DAB0A8-5676-E551-43BB-AAA63E7575E3}"/>
                    </a:ext>
                  </a:extLst>
                </p:cNvPr>
                <p:cNvPicPr/>
                <p:nvPr/>
              </p:nvPicPr>
              <p:blipFill>
                <a:blip r:embed="rId630"/>
                <a:stretch>
                  <a:fillRect/>
                </a:stretch>
              </p:blipFill>
              <p:spPr>
                <a:xfrm>
                  <a:off x="3670429" y="5997862"/>
                  <a:ext cx="1256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9" name="Freihand 388">
                  <a:extLst>
                    <a:ext uri="{FF2B5EF4-FFF2-40B4-BE49-F238E27FC236}">
                      <a16:creationId xmlns:a16="http://schemas.microsoft.com/office/drawing/2014/main" id="{05C10DB6-7324-4990-B7D9-2883C6D070AC}"/>
                    </a:ext>
                  </a:extLst>
                </p14:cNvPr>
                <p14:cNvContentPartPr/>
                <p14:nvPr/>
              </p14:nvContentPartPr>
              <p14:xfrm>
                <a:off x="3822709" y="6017662"/>
                <a:ext cx="129600" cy="121680"/>
              </p14:xfrm>
            </p:contentPart>
          </mc:Choice>
          <mc:Fallback>
            <p:pic>
              <p:nvPicPr>
                <p:cNvPr id="389" name="Freihand 388">
                  <a:extLst>
                    <a:ext uri="{FF2B5EF4-FFF2-40B4-BE49-F238E27FC236}">
                      <a16:creationId xmlns:a16="http://schemas.microsoft.com/office/drawing/2014/main" id="{05C10DB6-7324-4990-B7D9-2883C6D070AC}"/>
                    </a:ext>
                  </a:extLst>
                </p:cNvPr>
                <p:cNvPicPr/>
                <p:nvPr/>
              </p:nvPicPr>
              <p:blipFill>
                <a:blip r:embed="rId632"/>
                <a:stretch>
                  <a:fillRect/>
                </a:stretch>
              </p:blipFill>
              <p:spPr>
                <a:xfrm>
                  <a:off x="3813709" y="6009022"/>
                  <a:ext cx="147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90" name="Freihand 389">
                  <a:extLst>
                    <a:ext uri="{FF2B5EF4-FFF2-40B4-BE49-F238E27FC236}">
                      <a16:creationId xmlns:a16="http://schemas.microsoft.com/office/drawing/2014/main" id="{2F3E0A06-BF51-E6B6-0428-A6CFCA6CFA0A}"/>
                    </a:ext>
                  </a:extLst>
                </p14:cNvPr>
                <p14:cNvContentPartPr/>
                <p14:nvPr/>
              </p14:nvContentPartPr>
              <p14:xfrm>
                <a:off x="3994789" y="5974822"/>
                <a:ext cx="352080" cy="118800"/>
              </p14:xfrm>
            </p:contentPart>
          </mc:Choice>
          <mc:Fallback>
            <p:pic>
              <p:nvPicPr>
                <p:cNvPr id="390" name="Freihand 389">
                  <a:extLst>
                    <a:ext uri="{FF2B5EF4-FFF2-40B4-BE49-F238E27FC236}">
                      <a16:creationId xmlns:a16="http://schemas.microsoft.com/office/drawing/2014/main" id="{2F3E0A06-BF51-E6B6-0428-A6CFCA6CFA0A}"/>
                    </a:ext>
                  </a:extLst>
                </p:cNvPr>
                <p:cNvPicPr/>
                <p:nvPr/>
              </p:nvPicPr>
              <p:blipFill>
                <a:blip r:embed="rId634"/>
                <a:stretch>
                  <a:fillRect/>
                </a:stretch>
              </p:blipFill>
              <p:spPr>
                <a:xfrm>
                  <a:off x="3986149" y="5965822"/>
                  <a:ext cx="369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1" name="Freihand 390">
                  <a:extLst>
                    <a:ext uri="{FF2B5EF4-FFF2-40B4-BE49-F238E27FC236}">
                      <a16:creationId xmlns:a16="http://schemas.microsoft.com/office/drawing/2014/main" id="{320CADE0-C0E8-298A-90FB-EFE16E65D558}"/>
                    </a:ext>
                  </a:extLst>
                </p14:cNvPr>
                <p14:cNvContentPartPr/>
                <p14:nvPr/>
              </p14:nvContentPartPr>
              <p14:xfrm>
                <a:off x="4453069" y="5930902"/>
                <a:ext cx="147240" cy="105120"/>
              </p14:xfrm>
            </p:contentPart>
          </mc:Choice>
          <mc:Fallback>
            <p:pic>
              <p:nvPicPr>
                <p:cNvPr id="391" name="Freihand 390">
                  <a:extLst>
                    <a:ext uri="{FF2B5EF4-FFF2-40B4-BE49-F238E27FC236}">
                      <a16:creationId xmlns:a16="http://schemas.microsoft.com/office/drawing/2014/main" id="{320CADE0-C0E8-298A-90FB-EFE16E65D558}"/>
                    </a:ext>
                  </a:extLst>
                </p:cNvPr>
                <p:cNvPicPr/>
                <p:nvPr/>
              </p:nvPicPr>
              <p:blipFill>
                <a:blip r:embed="rId636"/>
                <a:stretch>
                  <a:fillRect/>
                </a:stretch>
              </p:blipFill>
              <p:spPr>
                <a:xfrm>
                  <a:off x="4444429" y="5921902"/>
                  <a:ext cx="164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2" name="Freihand 391">
                  <a:extLst>
                    <a:ext uri="{FF2B5EF4-FFF2-40B4-BE49-F238E27FC236}">
                      <a16:creationId xmlns:a16="http://schemas.microsoft.com/office/drawing/2014/main" id="{1652C0F1-C377-F0D9-A423-5CA8811FB75B}"/>
                    </a:ext>
                  </a:extLst>
                </p14:cNvPr>
                <p14:cNvContentPartPr/>
                <p14:nvPr/>
              </p14:nvContentPartPr>
              <p14:xfrm>
                <a:off x="4595989" y="5827942"/>
                <a:ext cx="219240" cy="173160"/>
              </p14:xfrm>
            </p:contentPart>
          </mc:Choice>
          <mc:Fallback>
            <p:pic>
              <p:nvPicPr>
                <p:cNvPr id="392" name="Freihand 391">
                  <a:extLst>
                    <a:ext uri="{FF2B5EF4-FFF2-40B4-BE49-F238E27FC236}">
                      <a16:creationId xmlns:a16="http://schemas.microsoft.com/office/drawing/2014/main" id="{1652C0F1-C377-F0D9-A423-5CA8811FB75B}"/>
                    </a:ext>
                  </a:extLst>
                </p:cNvPr>
                <p:cNvPicPr/>
                <p:nvPr/>
              </p:nvPicPr>
              <p:blipFill>
                <a:blip r:embed="rId638"/>
                <a:stretch>
                  <a:fillRect/>
                </a:stretch>
              </p:blipFill>
              <p:spPr>
                <a:xfrm>
                  <a:off x="4586989" y="5818942"/>
                  <a:ext cx="236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93" name="Freihand 392">
                  <a:extLst>
                    <a:ext uri="{FF2B5EF4-FFF2-40B4-BE49-F238E27FC236}">
                      <a16:creationId xmlns:a16="http://schemas.microsoft.com/office/drawing/2014/main" id="{F4AB35AE-D91B-E2C1-E3EF-1314440CE377}"/>
                    </a:ext>
                  </a:extLst>
                </p14:cNvPr>
                <p14:cNvContentPartPr/>
                <p14:nvPr/>
              </p14:nvContentPartPr>
              <p14:xfrm>
                <a:off x="4783549" y="5767462"/>
                <a:ext cx="168840" cy="210600"/>
              </p14:xfrm>
            </p:contentPart>
          </mc:Choice>
          <mc:Fallback>
            <p:pic>
              <p:nvPicPr>
                <p:cNvPr id="393" name="Freihand 392">
                  <a:extLst>
                    <a:ext uri="{FF2B5EF4-FFF2-40B4-BE49-F238E27FC236}">
                      <a16:creationId xmlns:a16="http://schemas.microsoft.com/office/drawing/2014/main" id="{F4AB35AE-D91B-E2C1-E3EF-1314440CE377}"/>
                    </a:ext>
                  </a:extLst>
                </p:cNvPr>
                <p:cNvPicPr/>
                <p:nvPr/>
              </p:nvPicPr>
              <p:blipFill>
                <a:blip r:embed="rId640"/>
                <a:stretch>
                  <a:fillRect/>
                </a:stretch>
              </p:blipFill>
              <p:spPr>
                <a:xfrm>
                  <a:off x="4774909" y="5758822"/>
                  <a:ext cx="1864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94" name="Freihand 393">
                  <a:extLst>
                    <a:ext uri="{FF2B5EF4-FFF2-40B4-BE49-F238E27FC236}">
                      <a16:creationId xmlns:a16="http://schemas.microsoft.com/office/drawing/2014/main" id="{DC7926A5-4A5D-6C84-5514-DB9D3406553E}"/>
                    </a:ext>
                  </a:extLst>
                </p14:cNvPr>
                <p14:cNvContentPartPr/>
                <p14:nvPr/>
              </p14:nvContentPartPr>
              <p14:xfrm>
                <a:off x="4991989" y="5743342"/>
                <a:ext cx="370800" cy="219600"/>
              </p14:xfrm>
            </p:contentPart>
          </mc:Choice>
          <mc:Fallback>
            <p:pic>
              <p:nvPicPr>
                <p:cNvPr id="394" name="Freihand 393">
                  <a:extLst>
                    <a:ext uri="{FF2B5EF4-FFF2-40B4-BE49-F238E27FC236}">
                      <a16:creationId xmlns:a16="http://schemas.microsoft.com/office/drawing/2014/main" id="{DC7926A5-4A5D-6C84-5514-DB9D3406553E}"/>
                    </a:ext>
                  </a:extLst>
                </p:cNvPr>
                <p:cNvPicPr/>
                <p:nvPr/>
              </p:nvPicPr>
              <p:blipFill>
                <a:blip r:embed="rId642"/>
                <a:stretch>
                  <a:fillRect/>
                </a:stretch>
              </p:blipFill>
              <p:spPr>
                <a:xfrm>
                  <a:off x="4983349" y="5734702"/>
                  <a:ext cx="3884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95" name="Freihand 394">
                  <a:extLst>
                    <a:ext uri="{FF2B5EF4-FFF2-40B4-BE49-F238E27FC236}">
                      <a16:creationId xmlns:a16="http://schemas.microsoft.com/office/drawing/2014/main" id="{2ED5EA5B-04A3-F6C2-AA1E-AF3F6F4A43EE}"/>
                    </a:ext>
                  </a:extLst>
                </p14:cNvPr>
                <p14:cNvContentPartPr/>
                <p14:nvPr/>
              </p14:nvContentPartPr>
              <p14:xfrm>
                <a:off x="5396629" y="5769982"/>
                <a:ext cx="247320" cy="217800"/>
              </p14:xfrm>
            </p:contentPart>
          </mc:Choice>
          <mc:Fallback>
            <p:pic>
              <p:nvPicPr>
                <p:cNvPr id="395" name="Freihand 394">
                  <a:extLst>
                    <a:ext uri="{FF2B5EF4-FFF2-40B4-BE49-F238E27FC236}">
                      <a16:creationId xmlns:a16="http://schemas.microsoft.com/office/drawing/2014/main" id="{2ED5EA5B-04A3-F6C2-AA1E-AF3F6F4A43EE}"/>
                    </a:ext>
                  </a:extLst>
                </p:cNvPr>
                <p:cNvPicPr/>
                <p:nvPr/>
              </p:nvPicPr>
              <p:blipFill>
                <a:blip r:embed="rId644"/>
                <a:stretch>
                  <a:fillRect/>
                </a:stretch>
              </p:blipFill>
              <p:spPr>
                <a:xfrm>
                  <a:off x="5387629" y="5760982"/>
                  <a:ext cx="2649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6" name="Freihand 395">
                  <a:extLst>
                    <a:ext uri="{FF2B5EF4-FFF2-40B4-BE49-F238E27FC236}">
                      <a16:creationId xmlns:a16="http://schemas.microsoft.com/office/drawing/2014/main" id="{DA9F0BC9-DC75-C1F5-07BB-9CF16BADA19B}"/>
                    </a:ext>
                  </a:extLst>
                </p14:cNvPr>
                <p14:cNvContentPartPr/>
                <p14:nvPr/>
              </p14:nvContentPartPr>
              <p14:xfrm>
                <a:off x="5670229" y="5843782"/>
                <a:ext cx="189360" cy="141120"/>
              </p14:xfrm>
            </p:contentPart>
          </mc:Choice>
          <mc:Fallback>
            <p:pic>
              <p:nvPicPr>
                <p:cNvPr id="396" name="Freihand 395">
                  <a:extLst>
                    <a:ext uri="{FF2B5EF4-FFF2-40B4-BE49-F238E27FC236}">
                      <a16:creationId xmlns:a16="http://schemas.microsoft.com/office/drawing/2014/main" id="{DA9F0BC9-DC75-C1F5-07BB-9CF16BADA19B}"/>
                    </a:ext>
                  </a:extLst>
                </p:cNvPr>
                <p:cNvPicPr/>
                <p:nvPr/>
              </p:nvPicPr>
              <p:blipFill>
                <a:blip r:embed="rId646"/>
                <a:stretch>
                  <a:fillRect/>
                </a:stretch>
              </p:blipFill>
              <p:spPr>
                <a:xfrm>
                  <a:off x="5661589" y="5834782"/>
                  <a:ext cx="207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7" name="Freihand 396">
                  <a:extLst>
                    <a:ext uri="{FF2B5EF4-FFF2-40B4-BE49-F238E27FC236}">
                      <a16:creationId xmlns:a16="http://schemas.microsoft.com/office/drawing/2014/main" id="{B44309F4-C9DB-D4DA-4900-9D7EC033551B}"/>
                    </a:ext>
                  </a:extLst>
                </p14:cNvPr>
                <p14:cNvContentPartPr/>
                <p14:nvPr/>
              </p14:nvContentPartPr>
              <p14:xfrm>
                <a:off x="5803789" y="5722462"/>
                <a:ext cx="11880" cy="62280"/>
              </p14:xfrm>
            </p:contentPart>
          </mc:Choice>
          <mc:Fallback>
            <p:pic>
              <p:nvPicPr>
                <p:cNvPr id="397" name="Freihand 396">
                  <a:extLst>
                    <a:ext uri="{FF2B5EF4-FFF2-40B4-BE49-F238E27FC236}">
                      <a16:creationId xmlns:a16="http://schemas.microsoft.com/office/drawing/2014/main" id="{B44309F4-C9DB-D4DA-4900-9D7EC033551B}"/>
                    </a:ext>
                  </a:extLst>
                </p:cNvPr>
                <p:cNvPicPr/>
                <p:nvPr/>
              </p:nvPicPr>
              <p:blipFill>
                <a:blip r:embed="rId648"/>
                <a:stretch>
                  <a:fillRect/>
                </a:stretch>
              </p:blipFill>
              <p:spPr>
                <a:xfrm>
                  <a:off x="5795149" y="5713822"/>
                  <a:ext cx="29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98" name="Freihand 397">
                  <a:extLst>
                    <a:ext uri="{FF2B5EF4-FFF2-40B4-BE49-F238E27FC236}">
                      <a16:creationId xmlns:a16="http://schemas.microsoft.com/office/drawing/2014/main" id="{AE1D4C23-0D34-B2CE-5DC1-3D9B8C99F205}"/>
                    </a:ext>
                  </a:extLst>
                </p14:cNvPr>
                <p14:cNvContentPartPr/>
                <p14:nvPr/>
              </p14:nvContentPartPr>
              <p14:xfrm>
                <a:off x="5885509" y="5731822"/>
                <a:ext cx="406080" cy="195840"/>
              </p14:xfrm>
            </p:contentPart>
          </mc:Choice>
          <mc:Fallback>
            <p:pic>
              <p:nvPicPr>
                <p:cNvPr id="398" name="Freihand 397">
                  <a:extLst>
                    <a:ext uri="{FF2B5EF4-FFF2-40B4-BE49-F238E27FC236}">
                      <a16:creationId xmlns:a16="http://schemas.microsoft.com/office/drawing/2014/main" id="{AE1D4C23-0D34-B2CE-5DC1-3D9B8C99F205}"/>
                    </a:ext>
                  </a:extLst>
                </p:cNvPr>
                <p:cNvPicPr/>
                <p:nvPr/>
              </p:nvPicPr>
              <p:blipFill>
                <a:blip r:embed="rId650"/>
                <a:stretch>
                  <a:fillRect/>
                </a:stretch>
              </p:blipFill>
              <p:spPr>
                <a:xfrm>
                  <a:off x="5876509" y="5722822"/>
                  <a:ext cx="4237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00" name="Freihand 399">
                  <a:extLst>
                    <a:ext uri="{FF2B5EF4-FFF2-40B4-BE49-F238E27FC236}">
                      <a16:creationId xmlns:a16="http://schemas.microsoft.com/office/drawing/2014/main" id="{8D93C1D3-142B-670C-1622-198CE33B3401}"/>
                    </a:ext>
                  </a:extLst>
                </p14:cNvPr>
                <p14:cNvContentPartPr/>
                <p14:nvPr/>
              </p14:nvContentPartPr>
              <p14:xfrm>
                <a:off x="4264789" y="6289462"/>
                <a:ext cx="192600" cy="34560"/>
              </p14:xfrm>
            </p:contentPart>
          </mc:Choice>
          <mc:Fallback>
            <p:pic>
              <p:nvPicPr>
                <p:cNvPr id="400" name="Freihand 399">
                  <a:extLst>
                    <a:ext uri="{FF2B5EF4-FFF2-40B4-BE49-F238E27FC236}">
                      <a16:creationId xmlns:a16="http://schemas.microsoft.com/office/drawing/2014/main" id="{8D93C1D3-142B-670C-1622-198CE33B3401}"/>
                    </a:ext>
                  </a:extLst>
                </p:cNvPr>
                <p:cNvPicPr/>
                <p:nvPr/>
              </p:nvPicPr>
              <p:blipFill>
                <a:blip r:embed="rId652"/>
                <a:stretch>
                  <a:fillRect/>
                </a:stretch>
              </p:blipFill>
              <p:spPr>
                <a:xfrm>
                  <a:off x="4255789" y="6280822"/>
                  <a:ext cx="2102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01" name="Freihand 400">
                  <a:extLst>
                    <a:ext uri="{FF2B5EF4-FFF2-40B4-BE49-F238E27FC236}">
                      <a16:creationId xmlns:a16="http://schemas.microsoft.com/office/drawing/2014/main" id="{23693027-FCBB-735E-1AFE-9DC89045882D}"/>
                    </a:ext>
                  </a:extLst>
                </p14:cNvPr>
                <p14:cNvContentPartPr/>
                <p14:nvPr/>
              </p14:nvContentPartPr>
              <p14:xfrm>
                <a:off x="4239229" y="6389902"/>
                <a:ext cx="220680" cy="32040"/>
              </p14:xfrm>
            </p:contentPart>
          </mc:Choice>
          <mc:Fallback>
            <p:pic>
              <p:nvPicPr>
                <p:cNvPr id="401" name="Freihand 400">
                  <a:extLst>
                    <a:ext uri="{FF2B5EF4-FFF2-40B4-BE49-F238E27FC236}">
                      <a16:creationId xmlns:a16="http://schemas.microsoft.com/office/drawing/2014/main" id="{23693027-FCBB-735E-1AFE-9DC89045882D}"/>
                    </a:ext>
                  </a:extLst>
                </p:cNvPr>
                <p:cNvPicPr/>
                <p:nvPr/>
              </p:nvPicPr>
              <p:blipFill>
                <a:blip r:embed="rId654"/>
                <a:stretch>
                  <a:fillRect/>
                </a:stretch>
              </p:blipFill>
              <p:spPr>
                <a:xfrm>
                  <a:off x="4230589" y="6380902"/>
                  <a:ext cx="238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03" name="Freihand 402">
                  <a:extLst>
                    <a:ext uri="{FF2B5EF4-FFF2-40B4-BE49-F238E27FC236}">
                      <a16:creationId xmlns:a16="http://schemas.microsoft.com/office/drawing/2014/main" id="{98CA60E3-CB9B-BBDC-87AD-BC64510725DF}"/>
                    </a:ext>
                  </a:extLst>
                </p14:cNvPr>
                <p14:cNvContentPartPr/>
                <p14:nvPr/>
              </p14:nvContentPartPr>
              <p14:xfrm>
                <a:off x="4688869" y="6230782"/>
                <a:ext cx="153000" cy="211680"/>
              </p14:xfrm>
            </p:contentPart>
          </mc:Choice>
          <mc:Fallback>
            <p:pic>
              <p:nvPicPr>
                <p:cNvPr id="403" name="Freihand 402">
                  <a:extLst>
                    <a:ext uri="{FF2B5EF4-FFF2-40B4-BE49-F238E27FC236}">
                      <a16:creationId xmlns:a16="http://schemas.microsoft.com/office/drawing/2014/main" id="{98CA60E3-CB9B-BBDC-87AD-BC64510725DF}"/>
                    </a:ext>
                  </a:extLst>
                </p:cNvPr>
                <p:cNvPicPr/>
                <p:nvPr/>
              </p:nvPicPr>
              <p:blipFill>
                <a:blip r:embed="rId656"/>
                <a:stretch>
                  <a:fillRect/>
                </a:stretch>
              </p:blipFill>
              <p:spPr>
                <a:xfrm>
                  <a:off x="4680229" y="6222142"/>
                  <a:ext cx="170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04" name="Freihand 403">
                  <a:extLst>
                    <a:ext uri="{FF2B5EF4-FFF2-40B4-BE49-F238E27FC236}">
                      <a16:creationId xmlns:a16="http://schemas.microsoft.com/office/drawing/2014/main" id="{58094A5D-E65A-D0ED-A17B-F8155A81A96D}"/>
                    </a:ext>
                  </a:extLst>
                </p14:cNvPr>
                <p14:cNvContentPartPr/>
                <p14:nvPr/>
              </p14:nvContentPartPr>
              <p14:xfrm>
                <a:off x="4904869" y="6372262"/>
                <a:ext cx="9720" cy="43200"/>
              </p14:xfrm>
            </p:contentPart>
          </mc:Choice>
          <mc:Fallback>
            <p:pic>
              <p:nvPicPr>
                <p:cNvPr id="404" name="Freihand 403">
                  <a:extLst>
                    <a:ext uri="{FF2B5EF4-FFF2-40B4-BE49-F238E27FC236}">
                      <a16:creationId xmlns:a16="http://schemas.microsoft.com/office/drawing/2014/main" id="{58094A5D-E65A-D0ED-A17B-F8155A81A96D}"/>
                    </a:ext>
                  </a:extLst>
                </p:cNvPr>
                <p:cNvPicPr/>
                <p:nvPr/>
              </p:nvPicPr>
              <p:blipFill>
                <a:blip r:embed="rId658"/>
                <a:stretch>
                  <a:fillRect/>
                </a:stretch>
              </p:blipFill>
              <p:spPr>
                <a:xfrm>
                  <a:off x="4896229" y="6363262"/>
                  <a:ext cx="273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05" name="Freihand 404">
                  <a:extLst>
                    <a:ext uri="{FF2B5EF4-FFF2-40B4-BE49-F238E27FC236}">
                      <a16:creationId xmlns:a16="http://schemas.microsoft.com/office/drawing/2014/main" id="{D1EE29BF-DB36-41EA-B442-4DF1D8EC5CE2}"/>
                    </a:ext>
                  </a:extLst>
                </p14:cNvPr>
                <p14:cNvContentPartPr/>
                <p14:nvPr/>
              </p14:nvContentPartPr>
              <p14:xfrm>
                <a:off x="5000989" y="6186502"/>
                <a:ext cx="131040" cy="203040"/>
              </p14:xfrm>
            </p:contentPart>
          </mc:Choice>
          <mc:Fallback>
            <p:pic>
              <p:nvPicPr>
                <p:cNvPr id="405" name="Freihand 404">
                  <a:extLst>
                    <a:ext uri="{FF2B5EF4-FFF2-40B4-BE49-F238E27FC236}">
                      <a16:creationId xmlns:a16="http://schemas.microsoft.com/office/drawing/2014/main" id="{D1EE29BF-DB36-41EA-B442-4DF1D8EC5CE2}"/>
                    </a:ext>
                  </a:extLst>
                </p:cNvPr>
                <p:cNvPicPr/>
                <p:nvPr/>
              </p:nvPicPr>
              <p:blipFill>
                <a:blip r:embed="rId660"/>
                <a:stretch>
                  <a:fillRect/>
                </a:stretch>
              </p:blipFill>
              <p:spPr>
                <a:xfrm>
                  <a:off x="4991989" y="6177862"/>
                  <a:ext cx="1486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6" name="Freihand 405">
                  <a:extLst>
                    <a:ext uri="{FF2B5EF4-FFF2-40B4-BE49-F238E27FC236}">
                      <a16:creationId xmlns:a16="http://schemas.microsoft.com/office/drawing/2014/main" id="{663A9B3B-BD85-B182-17F9-C0342F4FBB50}"/>
                    </a:ext>
                  </a:extLst>
                </p14:cNvPr>
                <p14:cNvContentPartPr/>
                <p14:nvPr/>
              </p14:nvContentPartPr>
              <p14:xfrm>
                <a:off x="5196469" y="6176062"/>
                <a:ext cx="38520" cy="188640"/>
              </p14:xfrm>
            </p:contentPart>
          </mc:Choice>
          <mc:Fallback>
            <p:pic>
              <p:nvPicPr>
                <p:cNvPr id="406" name="Freihand 405">
                  <a:extLst>
                    <a:ext uri="{FF2B5EF4-FFF2-40B4-BE49-F238E27FC236}">
                      <a16:creationId xmlns:a16="http://schemas.microsoft.com/office/drawing/2014/main" id="{663A9B3B-BD85-B182-17F9-C0342F4FBB50}"/>
                    </a:ext>
                  </a:extLst>
                </p:cNvPr>
                <p:cNvPicPr/>
                <p:nvPr/>
              </p:nvPicPr>
              <p:blipFill>
                <a:blip r:embed="rId662"/>
                <a:stretch>
                  <a:fillRect/>
                </a:stretch>
              </p:blipFill>
              <p:spPr>
                <a:xfrm>
                  <a:off x="5187829" y="6167422"/>
                  <a:ext cx="561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7" name="Freihand 406">
                  <a:extLst>
                    <a:ext uri="{FF2B5EF4-FFF2-40B4-BE49-F238E27FC236}">
                      <a16:creationId xmlns:a16="http://schemas.microsoft.com/office/drawing/2014/main" id="{C8F8D71D-ECDA-F7AD-1731-4230D6C30D27}"/>
                    </a:ext>
                  </a:extLst>
                </p14:cNvPr>
                <p14:cNvContentPartPr/>
                <p14:nvPr/>
              </p14:nvContentPartPr>
              <p14:xfrm>
                <a:off x="5309869" y="6262102"/>
                <a:ext cx="70560" cy="115560"/>
              </p14:xfrm>
            </p:contentPart>
          </mc:Choice>
          <mc:Fallback>
            <p:pic>
              <p:nvPicPr>
                <p:cNvPr id="407" name="Freihand 406">
                  <a:extLst>
                    <a:ext uri="{FF2B5EF4-FFF2-40B4-BE49-F238E27FC236}">
                      <a16:creationId xmlns:a16="http://schemas.microsoft.com/office/drawing/2014/main" id="{C8F8D71D-ECDA-F7AD-1731-4230D6C30D27}"/>
                    </a:ext>
                  </a:extLst>
                </p:cNvPr>
                <p:cNvPicPr/>
                <p:nvPr/>
              </p:nvPicPr>
              <p:blipFill>
                <a:blip r:embed="rId664"/>
                <a:stretch>
                  <a:fillRect/>
                </a:stretch>
              </p:blipFill>
              <p:spPr>
                <a:xfrm>
                  <a:off x="5300869" y="6253462"/>
                  <a:ext cx="88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08" name="Freihand 407">
                  <a:extLst>
                    <a:ext uri="{FF2B5EF4-FFF2-40B4-BE49-F238E27FC236}">
                      <a16:creationId xmlns:a16="http://schemas.microsoft.com/office/drawing/2014/main" id="{0A3B3DD5-A71B-CA3B-C322-D5AB93747229}"/>
                    </a:ext>
                  </a:extLst>
                </p14:cNvPr>
                <p14:cNvContentPartPr/>
                <p14:nvPr/>
              </p14:nvContentPartPr>
              <p14:xfrm>
                <a:off x="5564749" y="6262462"/>
                <a:ext cx="25200" cy="39240"/>
              </p14:xfrm>
            </p:contentPart>
          </mc:Choice>
          <mc:Fallback>
            <p:pic>
              <p:nvPicPr>
                <p:cNvPr id="408" name="Freihand 407">
                  <a:extLst>
                    <a:ext uri="{FF2B5EF4-FFF2-40B4-BE49-F238E27FC236}">
                      <a16:creationId xmlns:a16="http://schemas.microsoft.com/office/drawing/2014/main" id="{0A3B3DD5-A71B-CA3B-C322-D5AB93747229}"/>
                    </a:ext>
                  </a:extLst>
                </p:cNvPr>
                <p:cNvPicPr/>
                <p:nvPr/>
              </p:nvPicPr>
              <p:blipFill>
                <a:blip r:embed="rId666"/>
                <a:stretch>
                  <a:fillRect/>
                </a:stretch>
              </p:blipFill>
              <p:spPr>
                <a:xfrm>
                  <a:off x="5556109" y="6253822"/>
                  <a:ext cx="428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09" name="Freihand 408">
                  <a:extLst>
                    <a:ext uri="{FF2B5EF4-FFF2-40B4-BE49-F238E27FC236}">
                      <a16:creationId xmlns:a16="http://schemas.microsoft.com/office/drawing/2014/main" id="{11ACB8ED-AE3B-53ED-A517-3EC88FF4D8EF}"/>
                    </a:ext>
                  </a:extLst>
                </p14:cNvPr>
                <p14:cNvContentPartPr/>
                <p14:nvPr/>
              </p14:nvContentPartPr>
              <p14:xfrm>
                <a:off x="5848069" y="6007222"/>
                <a:ext cx="213480" cy="223560"/>
              </p14:xfrm>
            </p:contentPart>
          </mc:Choice>
          <mc:Fallback>
            <p:pic>
              <p:nvPicPr>
                <p:cNvPr id="409" name="Freihand 408">
                  <a:extLst>
                    <a:ext uri="{FF2B5EF4-FFF2-40B4-BE49-F238E27FC236}">
                      <a16:creationId xmlns:a16="http://schemas.microsoft.com/office/drawing/2014/main" id="{11ACB8ED-AE3B-53ED-A517-3EC88FF4D8EF}"/>
                    </a:ext>
                  </a:extLst>
                </p:cNvPr>
                <p:cNvPicPr/>
                <p:nvPr/>
              </p:nvPicPr>
              <p:blipFill>
                <a:blip r:embed="rId668"/>
                <a:stretch>
                  <a:fillRect/>
                </a:stretch>
              </p:blipFill>
              <p:spPr>
                <a:xfrm>
                  <a:off x="5839429" y="5998222"/>
                  <a:ext cx="2311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10" name="Freihand 409">
                  <a:extLst>
                    <a:ext uri="{FF2B5EF4-FFF2-40B4-BE49-F238E27FC236}">
                      <a16:creationId xmlns:a16="http://schemas.microsoft.com/office/drawing/2014/main" id="{9BFE3F65-528E-3101-D36B-BB58F660D843}"/>
                    </a:ext>
                  </a:extLst>
                </p14:cNvPr>
                <p14:cNvContentPartPr/>
                <p14:nvPr/>
              </p14:nvContentPartPr>
              <p14:xfrm>
                <a:off x="5787229" y="6289102"/>
                <a:ext cx="553680" cy="51480"/>
              </p14:xfrm>
            </p:contentPart>
          </mc:Choice>
          <mc:Fallback>
            <p:pic>
              <p:nvPicPr>
                <p:cNvPr id="410" name="Freihand 409">
                  <a:extLst>
                    <a:ext uri="{FF2B5EF4-FFF2-40B4-BE49-F238E27FC236}">
                      <a16:creationId xmlns:a16="http://schemas.microsoft.com/office/drawing/2014/main" id="{9BFE3F65-528E-3101-D36B-BB58F660D843}"/>
                    </a:ext>
                  </a:extLst>
                </p:cNvPr>
                <p:cNvPicPr/>
                <p:nvPr/>
              </p:nvPicPr>
              <p:blipFill>
                <a:blip r:embed="rId670"/>
                <a:stretch>
                  <a:fillRect/>
                </a:stretch>
              </p:blipFill>
              <p:spPr>
                <a:xfrm>
                  <a:off x="5778229" y="6280462"/>
                  <a:ext cx="571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11" name="Freihand 410">
                  <a:extLst>
                    <a:ext uri="{FF2B5EF4-FFF2-40B4-BE49-F238E27FC236}">
                      <a16:creationId xmlns:a16="http://schemas.microsoft.com/office/drawing/2014/main" id="{9200A1B0-AFED-0ACF-E845-09BB9751698C}"/>
                    </a:ext>
                  </a:extLst>
                </p14:cNvPr>
                <p14:cNvContentPartPr/>
                <p14:nvPr/>
              </p14:nvContentPartPr>
              <p14:xfrm>
                <a:off x="5652589" y="6486382"/>
                <a:ext cx="162360" cy="172800"/>
              </p14:xfrm>
            </p:contentPart>
          </mc:Choice>
          <mc:Fallback>
            <p:pic>
              <p:nvPicPr>
                <p:cNvPr id="411" name="Freihand 410">
                  <a:extLst>
                    <a:ext uri="{FF2B5EF4-FFF2-40B4-BE49-F238E27FC236}">
                      <a16:creationId xmlns:a16="http://schemas.microsoft.com/office/drawing/2014/main" id="{9200A1B0-AFED-0ACF-E845-09BB9751698C}"/>
                    </a:ext>
                  </a:extLst>
                </p:cNvPr>
                <p:cNvPicPr/>
                <p:nvPr/>
              </p:nvPicPr>
              <p:blipFill>
                <a:blip r:embed="rId672"/>
                <a:stretch>
                  <a:fillRect/>
                </a:stretch>
              </p:blipFill>
              <p:spPr>
                <a:xfrm>
                  <a:off x="5643949" y="6477742"/>
                  <a:ext cx="1800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12" name="Freihand 411">
                  <a:extLst>
                    <a:ext uri="{FF2B5EF4-FFF2-40B4-BE49-F238E27FC236}">
                      <a16:creationId xmlns:a16="http://schemas.microsoft.com/office/drawing/2014/main" id="{1BEA5E00-4031-5BF6-4AE3-2B279EFA80A9}"/>
                    </a:ext>
                  </a:extLst>
                </p14:cNvPr>
                <p14:cNvContentPartPr/>
                <p14:nvPr/>
              </p14:nvContentPartPr>
              <p14:xfrm>
                <a:off x="5921869" y="6555502"/>
                <a:ext cx="115920" cy="38880"/>
              </p14:xfrm>
            </p:contentPart>
          </mc:Choice>
          <mc:Fallback>
            <p:pic>
              <p:nvPicPr>
                <p:cNvPr id="412" name="Freihand 411">
                  <a:extLst>
                    <a:ext uri="{FF2B5EF4-FFF2-40B4-BE49-F238E27FC236}">
                      <a16:creationId xmlns:a16="http://schemas.microsoft.com/office/drawing/2014/main" id="{1BEA5E00-4031-5BF6-4AE3-2B279EFA80A9}"/>
                    </a:ext>
                  </a:extLst>
                </p:cNvPr>
                <p:cNvPicPr/>
                <p:nvPr/>
              </p:nvPicPr>
              <p:blipFill>
                <a:blip r:embed="rId674"/>
                <a:stretch>
                  <a:fillRect/>
                </a:stretch>
              </p:blipFill>
              <p:spPr>
                <a:xfrm>
                  <a:off x="5913229" y="6546502"/>
                  <a:ext cx="133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13" name="Freihand 412">
                  <a:extLst>
                    <a:ext uri="{FF2B5EF4-FFF2-40B4-BE49-F238E27FC236}">
                      <a16:creationId xmlns:a16="http://schemas.microsoft.com/office/drawing/2014/main" id="{A72328D9-83CA-B500-B3DF-6AD1B8741ECF}"/>
                    </a:ext>
                  </a:extLst>
                </p14:cNvPr>
                <p14:cNvContentPartPr/>
                <p14:nvPr/>
              </p14:nvContentPartPr>
              <p14:xfrm>
                <a:off x="6112669" y="6462262"/>
                <a:ext cx="107280" cy="147600"/>
              </p14:xfrm>
            </p:contentPart>
          </mc:Choice>
          <mc:Fallback>
            <p:pic>
              <p:nvPicPr>
                <p:cNvPr id="413" name="Freihand 412">
                  <a:extLst>
                    <a:ext uri="{FF2B5EF4-FFF2-40B4-BE49-F238E27FC236}">
                      <a16:creationId xmlns:a16="http://schemas.microsoft.com/office/drawing/2014/main" id="{A72328D9-83CA-B500-B3DF-6AD1B8741ECF}"/>
                    </a:ext>
                  </a:extLst>
                </p:cNvPr>
                <p:cNvPicPr/>
                <p:nvPr/>
              </p:nvPicPr>
              <p:blipFill>
                <a:blip r:embed="rId676"/>
                <a:stretch>
                  <a:fillRect/>
                </a:stretch>
              </p:blipFill>
              <p:spPr>
                <a:xfrm>
                  <a:off x="6103669" y="6453262"/>
                  <a:ext cx="124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14" name="Freihand 413">
                  <a:extLst>
                    <a:ext uri="{FF2B5EF4-FFF2-40B4-BE49-F238E27FC236}">
                      <a16:creationId xmlns:a16="http://schemas.microsoft.com/office/drawing/2014/main" id="{D860EA22-52CD-EA08-2956-8DFB5AC5A028}"/>
                    </a:ext>
                  </a:extLst>
                </p14:cNvPr>
                <p14:cNvContentPartPr/>
                <p14:nvPr/>
              </p14:nvContentPartPr>
              <p14:xfrm>
                <a:off x="6269629" y="6585382"/>
                <a:ext cx="15480" cy="94680"/>
              </p14:xfrm>
            </p:contentPart>
          </mc:Choice>
          <mc:Fallback>
            <p:pic>
              <p:nvPicPr>
                <p:cNvPr id="414" name="Freihand 413">
                  <a:extLst>
                    <a:ext uri="{FF2B5EF4-FFF2-40B4-BE49-F238E27FC236}">
                      <a16:creationId xmlns:a16="http://schemas.microsoft.com/office/drawing/2014/main" id="{D860EA22-52CD-EA08-2956-8DFB5AC5A028}"/>
                    </a:ext>
                  </a:extLst>
                </p:cNvPr>
                <p:cNvPicPr/>
                <p:nvPr/>
              </p:nvPicPr>
              <p:blipFill>
                <a:blip r:embed="rId678"/>
                <a:stretch>
                  <a:fillRect/>
                </a:stretch>
              </p:blipFill>
              <p:spPr>
                <a:xfrm>
                  <a:off x="6260989" y="6576382"/>
                  <a:ext cx="33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15" name="Freihand 414">
                  <a:extLst>
                    <a:ext uri="{FF2B5EF4-FFF2-40B4-BE49-F238E27FC236}">
                      <a16:creationId xmlns:a16="http://schemas.microsoft.com/office/drawing/2014/main" id="{B739C86C-1FAB-7564-3DBB-B3217F7FD5C5}"/>
                    </a:ext>
                  </a:extLst>
                </p14:cNvPr>
                <p14:cNvContentPartPr/>
                <p14:nvPr/>
              </p14:nvContentPartPr>
              <p14:xfrm>
                <a:off x="6299149" y="6431662"/>
                <a:ext cx="159480" cy="216360"/>
              </p14:xfrm>
            </p:contentPart>
          </mc:Choice>
          <mc:Fallback>
            <p:pic>
              <p:nvPicPr>
                <p:cNvPr id="415" name="Freihand 414">
                  <a:extLst>
                    <a:ext uri="{FF2B5EF4-FFF2-40B4-BE49-F238E27FC236}">
                      <a16:creationId xmlns:a16="http://schemas.microsoft.com/office/drawing/2014/main" id="{B739C86C-1FAB-7564-3DBB-B3217F7FD5C5}"/>
                    </a:ext>
                  </a:extLst>
                </p:cNvPr>
                <p:cNvPicPr/>
                <p:nvPr/>
              </p:nvPicPr>
              <p:blipFill>
                <a:blip r:embed="rId680"/>
                <a:stretch>
                  <a:fillRect/>
                </a:stretch>
              </p:blipFill>
              <p:spPr>
                <a:xfrm>
                  <a:off x="6290509" y="6423022"/>
                  <a:ext cx="1771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18" name="Freihand 417">
                  <a:extLst>
                    <a:ext uri="{FF2B5EF4-FFF2-40B4-BE49-F238E27FC236}">
                      <a16:creationId xmlns:a16="http://schemas.microsoft.com/office/drawing/2014/main" id="{3E3F6C9A-96F9-E742-8D2C-16FABB50B327}"/>
                    </a:ext>
                  </a:extLst>
                </p14:cNvPr>
                <p14:cNvContentPartPr/>
                <p14:nvPr/>
              </p14:nvContentPartPr>
              <p14:xfrm>
                <a:off x="190309" y="6195142"/>
                <a:ext cx="179280" cy="17640"/>
              </p14:xfrm>
            </p:contentPart>
          </mc:Choice>
          <mc:Fallback>
            <p:pic>
              <p:nvPicPr>
                <p:cNvPr id="418" name="Freihand 417">
                  <a:extLst>
                    <a:ext uri="{FF2B5EF4-FFF2-40B4-BE49-F238E27FC236}">
                      <a16:creationId xmlns:a16="http://schemas.microsoft.com/office/drawing/2014/main" id="{3E3F6C9A-96F9-E742-8D2C-16FABB50B327}"/>
                    </a:ext>
                  </a:extLst>
                </p:cNvPr>
                <p:cNvPicPr/>
                <p:nvPr/>
              </p:nvPicPr>
              <p:blipFill>
                <a:blip r:embed="rId682"/>
                <a:stretch>
                  <a:fillRect/>
                </a:stretch>
              </p:blipFill>
              <p:spPr>
                <a:xfrm>
                  <a:off x="181309" y="6186502"/>
                  <a:ext cx="196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19" name="Freihand 418">
                  <a:extLst>
                    <a:ext uri="{FF2B5EF4-FFF2-40B4-BE49-F238E27FC236}">
                      <a16:creationId xmlns:a16="http://schemas.microsoft.com/office/drawing/2014/main" id="{D2BBE2FB-995D-0474-59D6-E2B562FEB4B7}"/>
                    </a:ext>
                  </a:extLst>
                </p14:cNvPr>
                <p14:cNvContentPartPr/>
                <p14:nvPr/>
              </p14:nvContentPartPr>
              <p14:xfrm>
                <a:off x="145669" y="6224662"/>
                <a:ext cx="203040" cy="238680"/>
              </p14:xfrm>
            </p:contentPart>
          </mc:Choice>
          <mc:Fallback>
            <p:pic>
              <p:nvPicPr>
                <p:cNvPr id="419" name="Freihand 418">
                  <a:extLst>
                    <a:ext uri="{FF2B5EF4-FFF2-40B4-BE49-F238E27FC236}">
                      <a16:creationId xmlns:a16="http://schemas.microsoft.com/office/drawing/2014/main" id="{D2BBE2FB-995D-0474-59D6-E2B562FEB4B7}"/>
                    </a:ext>
                  </a:extLst>
                </p:cNvPr>
                <p:cNvPicPr/>
                <p:nvPr/>
              </p:nvPicPr>
              <p:blipFill>
                <a:blip r:embed="rId684"/>
                <a:stretch>
                  <a:fillRect/>
                </a:stretch>
              </p:blipFill>
              <p:spPr>
                <a:xfrm>
                  <a:off x="137029" y="6215662"/>
                  <a:ext cx="2206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20" name="Freihand 419">
                  <a:extLst>
                    <a:ext uri="{FF2B5EF4-FFF2-40B4-BE49-F238E27FC236}">
                      <a16:creationId xmlns:a16="http://schemas.microsoft.com/office/drawing/2014/main" id="{EFC99398-2769-129C-E0D1-D7E288659188}"/>
                    </a:ext>
                  </a:extLst>
                </p14:cNvPr>
                <p14:cNvContentPartPr/>
                <p14:nvPr/>
              </p14:nvContentPartPr>
              <p14:xfrm>
                <a:off x="518629" y="6270742"/>
                <a:ext cx="77400" cy="230400"/>
              </p14:xfrm>
            </p:contentPart>
          </mc:Choice>
          <mc:Fallback>
            <p:pic>
              <p:nvPicPr>
                <p:cNvPr id="420" name="Freihand 419">
                  <a:extLst>
                    <a:ext uri="{FF2B5EF4-FFF2-40B4-BE49-F238E27FC236}">
                      <a16:creationId xmlns:a16="http://schemas.microsoft.com/office/drawing/2014/main" id="{EFC99398-2769-129C-E0D1-D7E288659188}"/>
                    </a:ext>
                  </a:extLst>
                </p:cNvPr>
                <p:cNvPicPr/>
                <p:nvPr/>
              </p:nvPicPr>
              <p:blipFill>
                <a:blip r:embed="rId686"/>
                <a:stretch>
                  <a:fillRect/>
                </a:stretch>
              </p:blipFill>
              <p:spPr>
                <a:xfrm>
                  <a:off x="509629" y="6262102"/>
                  <a:ext cx="950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22" name="Freihand 421">
                  <a:extLst>
                    <a:ext uri="{FF2B5EF4-FFF2-40B4-BE49-F238E27FC236}">
                      <a16:creationId xmlns:a16="http://schemas.microsoft.com/office/drawing/2014/main" id="{002F4AB3-D6BB-03C7-8ADB-BCA6E09885A2}"/>
                    </a:ext>
                  </a:extLst>
                </p14:cNvPr>
                <p14:cNvContentPartPr/>
                <p14:nvPr/>
              </p14:nvContentPartPr>
              <p14:xfrm>
                <a:off x="678469" y="6165622"/>
                <a:ext cx="99720" cy="117360"/>
              </p14:xfrm>
            </p:contentPart>
          </mc:Choice>
          <mc:Fallback>
            <p:pic>
              <p:nvPicPr>
                <p:cNvPr id="422" name="Freihand 421">
                  <a:extLst>
                    <a:ext uri="{FF2B5EF4-FFF2-40B4-BE49-F238E27FC236}">
                      <a16:creationId xmlns:a16="http://schemas.microsoft.com/office/drawing/2014/main" id="{002F4AB3-D6BB-03C7-8ADB-BCA6E09885A2}"/>
                    </a:ext>
                  </a:extLst>
                </p:cNvPr>
                <p:cNvPicPr/>
                <p:nvPr/>
              </p:nvPicPr>
              <p:blipFill>
                <a:blip r:embed="rId688"/>
                <a:stretch>
                  <a:fillRect/>
                </a:stretch>
              </p:blipFill>
              <p:spPr>
                <a:xfrm>
                  <a:off x="669469" y="6156622"/>
                  <a:ext cx="117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23" name="Freihand 422">
                  <a:extLst>
                    <a:ext uri="{FF2B5EF4-FFF2-40B4-BE49-F238E27FC236}">
                      <a16:creationId xmlns:a16="http://schemas.microsoft.com/office/drawing/2014/main" id="{6961CB30-81AC-09B6-B650-0D0CE05F0532}"/>
                    </a:ext>
                  </a:extLst>
                </p14:cNvPr>
                <p14:cNvContentPartPr/>
                <p14:nvPr/>
              </p14:nvContentPartPr>
              <p14:xfrm>
                <a:off x="106429" y="6546142"/>
                <a:ext cx="66600" cy="131400"/>
              </p14:xfrm>
            </p:contentPart>
          </mc:Choice>
          <mc:Fallback>
            <p:pic>
              <p:nvPicPr>
                <p:cNvPr id="423" name="Freihand 422">
                  <a:extLst>
                    <a:ext uri="{FF2B5EF4-FFF2-40B4-BE49-F238E27FC236}">
                      <a16:creationId xmlns:a16="http://schemas.microsoft.com/office/drawing/2014/main" id="{6961CB30-81AC-09B6-B650-0D0CE05F0532}"/>
                    </a:ext>
                  </a:extLst>
                </p:cNvPr>
                <p:cNvPicPr/>
                <p:nvPr/>
              </p:nvPicPr>
              <p:blipFill>
                <a:blip r:embed="rId690"/>
                <a:stretch>
                  <a:fillRect/>
                </a:stretch>
              </p:blipFill>
              <p:spPr>
                <a:xfrm>
                  <a:off x="97429" y="6537502"/>
                  <a:ext cx="84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24" name="Freihand 423">
                  <a:extLst>
                    <a:ext uri="{FF2B5EF4-FFF2-40B4-BE49-F238E27FC236}">
                      <a16:creationId xmlns:a16="http://schemas.microsoft.com/office/drawing/2014/main" id="{C8901B5C-50F0-1D5E-7279-A96D77E6A907}"/>
                    </a:ext>
                  </a:extLst>
                </p14:cNvPr>
                <p14:cNvContentPartPr/>
                <p14:nvPr/>
              </p14:nvContentPartPr>
              <p14:xfrm>
                <a:off x="210109" y="6590422"/>
                <a:ext cx="93960" cy="36720"/>
              </p14:xfrm>
            </p:contentPart>
          </mc:Choice>
          <mc:Fallback>
            <p:pic>
              <p:nvPicPr>
                <p:cNvPr id="424" name="Freihand 423">
                  <a:extLst>
                    <a:ext uri="{FF2B5EF4-FFF2-40B4-BE49-F238E27FC236}">
                      <a16:creationId xmlns:a16="http://schemas.microsoft.com/office/drawing/2014/main" id="{C8901B5C-50F0-1D5E-7279-A96D77E6A907}"/>
                    </a:ext>
                  </a:extLst>
                </p:cNvPr>
                <p:cNvPicPr/>
                <p:nvPr/>
              </p:nvPicPr>
              <p:blipFill>
                <a:blip r:embed="rId692"/>
                <a:stretch>
                  <a:fillRect/>
                </a:stretch>
              </p:blipFill>
              <p:spPr>
                <a:xfrm>
                  <a:off x="201109" y="6581782"/>
                  <a:ext cx="111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25" name="Freihand 424">
                  <a:extLst>
                    <a:ext uri="{FF2B5EF4-FFF2-40B4-BE49-F238E27FC236}">
                      <a16:creationId xmlns:a16="http://schemas.microsoft.com/office/drawing/2014/main" id="{D9CEC5C9-4762-F1E4-CB26-5862BF69941D}"/>
                    </a:ext>
                  </a:extLst>
                </p14:cNvPr>
                <p14:cNvContentPartPr/>
                <p14:nvPr/>
              </p14:nvContentPartPr>
              <p14:xfrm>
                <a:off x="210109" y="6628222"/>
                <a:ext cx="105480" cy="9000"/>
              </p14:xfrm>
            </p:contentPart>
          </mc:Choice>
          <mc:Fallback>
            <p:pic>
              <p:nvPicPr>
                <p:cNvPr id="425" name="Freihand 424">
                  <a:extLst>
                    <a:ext uri="{FF2B5EF4-FFF2-40B4-BE49-F238E27FC236}">
                      <a16:creationId xmlns:a16="http://schemas.microsoft.com/office/drawing/2014/main" id="{D9CEC5C9-4762-F1E4-CB26-5862BF69941D}"/>
                    </a:ext>
                  </a:extLst>
                </p:cNvPr>
                <p:cNvPicPr/>
                <p:nvPr/>
              </p:nvPicPr>
              <p:blipFill>
                <a:blip r:embed="rId694"/>
                <a:stretch>
                  <a:fillRect/>
                </a:stretch>
              </p:blipFill>
              <p:spPr>
                <a:xfrm>
                  <a:off x="201109" y="6619222"/>
                  <a:ext cx="123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26" name="Freihand 425">
                  <a:extLst>
                    <a:ext uri="{FF2B5EF4-FFF2-40B4-BE49-F238E27FC236}">
                      <a16:creationId xmlns:a16="http://schemas.microsoft.com/office/drawing/2014/main" id="{FCA9993A-2C8B-0B27-95D7-DA29D82A9C28}"/>
                    </a:ext>
                  </a:extLst>
                </p14:cNvPr>
                <p14:cNvContentPartPr/>
                <p14:nvPr/>
              </p14:nvContentPartPr>
              <p14:xfrm>
                <a:off x="347269" y="6549022"/>
                <a:ext cx="66960" cy="105840"/>
              </p14:xfrm>
            </p:contentPart>
          </mc:Choice>
          <mc:Fallback>
            <p:pic>
              <p:nvPicPr>
                <p:cNvPr id="426" name="Freihand 425">
                  <a:extLst>
                    <a:ext uri="{FF2B5EF4-FFF2-40B4-BE49-F238E27FC236}">
                      <a16:creationId xmlns:a16="http://schemas.microsoft.com/office/drawing/2014/main" id="{FCA9993A-2C8B-0B27-95D7-DA29D82A9C28}"/>
                    </a:ext>
                  </a:extLst>
                </p:cNvPr>
                <p:cNvPicPr/>
                <p:nvPr/>
              </p:nvPicPr>
              <p:blipFill>
                <a:blip r:embed="rId696"/>
                <a:stretch>
                  <a:fillRect/>
                </a:stretch>
              </p:blipFill>
              <p:spPr>
                <a:xfrm>
                  <a:off x="338269" y="6540382"/>
                  <a:ext cx="84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27" name="Freihand 426">
                  <a:extLst>
                    <a:ext uri="{FF2B5EF4-FFF2-40B4-BE49-F238E27FC236}">
                      <a16:creationId xmlns:a16="http://schemas.microsoft.com/office/drawing/2014/main" id="{CDB4644E-661D-BF3C-C5C3-8E730383A711}"/>
                    </a:ext>
                  </a:extLst>
                </p14:cNvPr>
                <p14:cNvContentPartPr/>
                <p14:nvPr/>
              </p14:nvContentPartPr>
              <p14:xfrm>
                <a:off x="172309" y="5999662"/>
                <a:ext cx="95040" cy="87480"/>
              </p14:xfrm>
            </p:contentPart>
          </mc:Choice>
          <mc:Fallback>
            <p:pic>
              <p:nvPicPr>
                <p:cNvPr id="427" name="Freihand 426">
                  <a:extLst>
                    <a:ext uri="{FF2B5EF4-FFF2-40B4-BE49-F238E27FC236}">
                      <a16:creationId xmlns:a16="http://schemas.microsoft.com/office/drawing/2014/main" id="{CDB4644E-661D-BF3C-C5C3-8E730383A711}"/>
                    </a:ext>
                  </a:extLst>
                </p:cNvPr>
                <p:cNvPicPr/>
                <p:nvPr/>
              </p:nvPicPr>
              <p:blipFill>
                <a:blip r:embed="rId698"/>
                <a:stretch>
                  <a:fillRect/>
                </a:stretch>
              </p:blipFill>
              <p:spPr>
                <a:xfrm>
                  <a:off x="163309" y="5991022"/>
                  <a:ext cx="112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28" name="Freihand 427">
                  <a:extLst>
                    <a:ext uri="{FF2B5EF4-FFF2-40B4-BE49-F238E27FC236}">
                      <a16:creationId xmlns:a16="http://schemas.microsoft.com/office/drawing/2014/main" id="{6D8B022C-8F4F-7D4C-A4D9-731E27D87657}"/>
                    </a:ext>
                  </a:extLst>
                </p14:cNvPr>
                <p14:cNvContentPartPr/>
                <p14:nvPr/>
              </p14:nvContentPartPr>
              <p14:xfrm>
                <a:off x="268429" y="5996782"/>
                <a:ext cx="100440" cy="120600"/>
              </p14:xfrm>
            </p:contentPart>
          </mc:Choice>
          <mc:Fallback>
            <p:pic>
              <p:nvPicPr>
                <p:cNvPr id="428" name="Freihand 427">
                  <a:extLst>
                    <a:ext uri="{FF2B5EF4-FFF2-40B4-BE49-F238E27FC236}">
                      <a16:creationId xmlns:a16="http://schemas.microsoft.com/office/drawing/2014/main" id="{6D8B022C-8F4F-7D4C-A4D9-731E27D87657}"/>
                    </a:ext>
                  </a:extLst>
                </p:cNvPr>
                <p:cNvPicPr/>
                <p:nvPr/>
              </p:nvPicPr>
              <p:blipFill>
                <a:blip r:embed="rId700"/>
                <a:stretch>
                  <a:fillRect/>
                </a:stretch>
              </p:blipFill>
              <p:spPr>
                <a:xfrm>
                  <a:off x="259429" y="5987782"/>
                  <a:ext cx="118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29" name="Freihand 428">
                  <a:extLst>
                    <a:ext uri="{FF2B5EF4-FFF2-40B4-BE49-F238E27FC236}">
                      <a16:creationId xmlns:a16="http://schemas.microsoft.com/office/drawing/2014/main" id="{7A690863-4C6E-FB22-85C2-DCDF737C7514}"/>
                    </a:ext>
                  </a:extLst>
                </p14:cNvPr>
                <p14:cNvContentPartPr/>
                <p14:nvPr/>
              </p14:nvContentPartPr>
              <p14:xfrm>
                <a:off x="912829" y="6330862"/>
                <a:ext cx="148320" cy="14760"/>
              </p14:xfrm>
            </p:contentPart>
          </mc:Choice>
          <mc:Fallback>
            <p:pic>
              <p:nvPicPr>
                <p:cNvPr id="429" name="Freihand 428">
                  <a:extLst>
                    <a:ext uri="{FF2B5EF4-FFF2-40B4-BE49-F238E27FC236}">
                      <a16:creationId xmlns:a16="http://schemas.microsoft.com/office/drawing/2014/main" id="{7A690863-4C6E-FB22-85C2-DCDF737C7514}"/>
                    </a:ext>
                  </a:extLst>
                </p:cNvPr>
                <p:cNvPicPr/>
                <p:nvPr/>
              </p:nvPicPr>
              <p:blipFill>
                <a:blip r:embed="rId702"/>
                <a:stretch>
                  <a:fillRect/>
                </a:stretch>
              </p:blipFill>
              <p:spPr>
                <a:xfrm>
                  <a:off x="903829" y="6322222"/>
                  <a:ext cx="165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30" name="Freihand 429">
                  <a:extLst>
                    <a:ext uri="{FF2B5EF4-FFF2-40B4-BE49-F238E27FC236}">
                      <a16:creationId xmlns:a16="http://schemas.microsoft.com/office/drawing/2014/main" id="{F6502DA0-9549-F29D-796A-EED22B976DA3}"/>
                    </a:ext>
                  </a:extLst>
                </p14:cNvPr>
                <p14:cNvContentPartPr/>
                <p14:nvPr/>
              </p14:nvContentPartPr>
              <p14:xfrm>
                <a:off x="941269" y="6378382"/>
                <a:ext cx="143640" cy="27720"/>
              </p14:xfrm>
            </p:contentPart>
          </mc:Choice>
          <mc:Fallback>
            <p:pic>
              <p:nvPicPr>
                <p:cNvPr id="430" name="Freihand 429">
                  <a:extLst>
                    <a:ext uri="{FF2B5EF4-FFF2-40B4-BE49-F238E27FC236}">
                      <a16:creationId xmlns:a16="http://schemas.microsoft.com/office/drawing/2014/main" id="{F6502DA0-9549-F29D-796A-EED22B976DA3}"/>
                    </a:ext>
                  </a:extLst>
                </p:cNvPr>
                <p:cNvPicPr/>
                <p:nvPr/>
              </p:nvPicPr>
              <p:blipFill>
                <a:blip r:embed="rId704"/>
                <a:stretch>
                  <a:fillRect/>
                </a:stretch>
              </p:blipFill>
              <p:spPr>
                <a:xfrm>
                  <a:off x="932269" y="6369382"/>
                  <a:ext cx="161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31" name="Freihand 430">
                  <a:extLst>
                    <a:ext uri="{FF2B5EF4-FFF2-40B4-BE49-F238E27FC236}">
                      <a16:creationId xmlns:a16="http://schemas.microsoft.com/office/drawing/2014/main" id="{DB786312-27F9-78E1-433C-4A32AB6DCCCD}"/>
                    </a:ext>
                  </a:extLst>
                </p14:cNvPr>
                <p14:cNvContentPartPr/>
                <p14:nvPr/>
              </p14:nvContentPartPr>
              <p14:xfrm>
                <a:off x="1482709" y="5934862"/>
                <a:ext cx="210240" cy="273240"/>
              </p14:xfrm>
            </p:contentPart>
          </mc:Choice>
          <mc:Fallback>
            <p:pic>
              <p:nvPicPr>
                <p:cNvPr id="431" name="Freihand 430">
                  <a:extLst>
                    <a:ext uri="{FF2B5EF4-FFF2-40B4-BE49-F238E27FC236}">
                      <a16:creationId xmlns:a16="http://schemas.microsoft.com/office/drawing/2014/main" id="{DB786312-27F9-78E1-433C-4A32AB6DCCCD}"/>
                    </a:ext>
                  </a:extLst>
                </p:cNvPr>
                <p:cNvPicPr/>
                <p:nvPr/>
              </p:nvPicPr>
              <p:blipFill>
                <a:blip r:embed="rId706"/>
                <a:stretch>
                  <a:fillRect/>
                </a:stretch>
              </p:blipFill>
              <p:spPr>
                <a:xfrm>
                  <a:off x="1473709" y="5925862"/>
                  <a:ext cx="2278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32" name="Freihand 431">
                  <a:extLst>
                    <a:ext uri="{FF2B5EF4-FFF2-40B4-BE49-F238E27FC236}">
                      <a16:creationId xmlns:a16="http://schemas.microsoft.com/office/drawing/2014/main" id="{E8D3233E-2194-A724-7FBB-E2BEFB688978}"/>
                    </a:ext>
                  </a:extLst>
                </p14:cNvPr>
                <p14:cNvContentPartPr/>
                <p14:nvPr/>
              </p14:nvContentPartPr>
              <p14:xfrm>
                <a:off x="1386949" y="6242302"/>
                <a:ext cx="605160" cy="32040"/>
              </p14:xfrm>
            </p:contentPart>
          </mc:Choice>
          <mc:Fallback>
            <p:pic>
              <p:nvPicPr>
                <p:cNvPr id="432" name="Freihand 431">
                  <a:extLst>
                    <a:ext uri="{FF2B5EF4-FFF2-40B4-BE49-F238E27FC236}">
                      <a16:creationId xmlns:a16="http://schemas.microsoft.com/office/drawing/2014/main" id="{E8D3233E-2194-A724-7FBB-E2BEFB688978}"/>
                    </a:ext>
                  </a:extLst>
                </p:cNvPr>
                <p:cNvPicPr/>
                <p:nvPr/>
              </p:nvPicPr>
              <p:blipFill>
                <a:blip r:embed="rId708"/>
                <a:stretch>
                  <a:fillRect/>
                </a:stretch>
              </p:blipFill>
              <p:spPr>
                <a:xfrm>
                  <a:off x="1378309" y="6233302"/>
                  <a:ext cx="622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33" name="Freihand 432">
                  <a:extLst>
                    <a:ext uri="{FF2B5EF4-FFF2-40B4-BE49-F238E27FC236}">
                      <a16:creationId xmlns:a16="http://schemas.microsoft.com/office/drawing/2014/main" id="{5E2ACE46-98F1-66F3-AAAF-30FA854F8B50}"/>
                    </a:ext>
                  </a:extLst>
                </p14:cNvPr>
                <p14:cNvContentPartPr/>
                <p14:nvPr/>
              </p14:nvContentPartPr>
              <p14:xfrm>
                <a:off x="1322509" y="6455062"/>
                <a:ext cx="161280" cy="177840"/>
              </p14:xfrm>
            </p:contentPart>
          </mc:Choice>
          <mc:Fallback>
            <p:pic>
              <p:nvPicPr>
                <p:cNvPr id="433" name="Freihand 432">
                  <a:extLst>
                    <a:ext uri="{FF2B5EF4-FFF2-40B4-BE49-F238E27FC236}">
                      <a16:creationId xmlns:a16="http://schemas.microsoft.com/office/drawing/2014/main" id="{5E2ACE46-98F1-66F3-AAAF-30FA854F8B50}"/>
                    </a:ext>
                  </a:extLst>
                </p:cNvPr>
                <p:cNvPicPr/>
                <p:nvPr/>
              </p:nvPicPr>
              <p:blipFill>
                <a:blip r:embed="rId710"/>
                <a:stretch>
                  <a:fillRect/>
                </a:stretch>
              </p:blipFill>
              <p:spPr>
                <a:xfrm>
                  <a:off x="1313509" y="6446062"/>
                  <a:ext cx="178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34" name="Freihand 433">
                  <a:extLst>
                    <a:ext uri="{FF2B5EF4-FFF2-40B4-BE49-F238E27FC236}">
                      <a16:creationId xmlns:a16="http://schemas.microsoft.com/office/drawing/2014/main" id="{1A099348-F4BF-1BA1-9B81-DE3392214F0F}"/>
                    </a:ext>
                  </a:extLst>
                </p14:cNvPr>
                <p14:cNvContentPartPr/>
                <p14:nvPr/>
              </p14:nvContentPartPr>
              <p14:xfrm>
                <a:off x="1577389" y="6522382"/>
                <a:ext cx="142200" cy="25200"/>
              </p14:xfrm>
            </p:contentPart>
          </mc:Choice>
          <mc:Fallback>
            <p:pic>
              <p:nvPicPr>
                <p:cNvPr id="434" name="Freihand 433">
                  <a:extLst>
                    <a:ext uri="{FF2B5EF4-FFF2-40B4-BE49-F238E27FC236}">
                      <a16:creationId xmlns:a16="http://schemas.microsoft.com/office/drawing/2014/main" id="{1A099348-F4BF-1BA1-9B81-DE3392214F0F}"/>
                    </a:ext>
                  </a:extLst>
                </p:cNvPr>
                <p:cNvPicPr/>
                <p:nvPr/>
              </p:nvPicPr>
              <p:blipFill>
                <a:blip r:embed="rId712"/>
                <a:stretch>
                  <a:fillRect/>
                </a:stretch>
              </p:blipFill>
              <p:spPr>
                <a:xfrm>
                  <a:off x="1568389" y="6513382"/>
                  <a:ext cx="159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35" name="Freihand 434">
                  <a:extLst>
                    <a:ext uri="{FF2B5EF4-FFF2-40B4-BE49-F238E27FC236}">
                      <a16:creationId xmlns:a16="http://schemas.microsoft.com/office/drawing/2014/main" id="{B52CEC1B-9C82-1EEB-31A2-C93BB27537B8}"/>
                    </a:ext>
                  </a:extLst>
                </p14:cNvPr>
                <p14:cNvContentPartPr/>
                <p14:nvPr/>
              </p14:nvContentPartPr>
              <p14:xfrm>
                <a:off x="1795549" y="6456862"/>
                <a:ext cx="142560" cy="240840"/>
              </p14:xfrm>
            </p:contentPart>
          </mc:Choice>
          <mc:Fallback>
            <p:pic>
              <p:nvPicPr>
                <p:cNvPr id="435" name="Freihand 434">
                  <a:extLst>
                    <a:ext uri="{FF2B5EF4-FFF2-40B4-BE49-F238E27FC236}">
                      <a16:creationId xmlns:a16="http://schemas.microsoft.com/office/drawing/2014/main" id="{B52CEC1B-9C82-1EEB-31A2-C93BB27537B8}"/>
                    </a:ext>
                  </a:extLst>
                </p:cNvPr>
                <p:cNvPicPr/>
                <p:nvPr/>
              </p:nvPicPr>
              <p:blipFill>
                <a:blip r:embed="rId714"/>
                <a:stretch>
                  <a:fillRect/>
                </a:stretch>
              </p:blipFill>
              <p:spPr>
                <a:xfrm>
                  <a:off x="1786549" y="6447862"/>
                  <a:ext cx="1602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41" name="Freihand 440">
                  <a:extLst>
                    <a:ext uri="{FF2B5EF4-FFF2-40B4-BE49-F238E27FC236}">
                      <a16:creationId xmlns:a16="http://schemas.microsoft.com/office/drawing/2014/main" id="{E46C623C-D172-93FA-B7CD-FE7EBC77BD79}"/>
                    </a:ext>
                  </a:extLst>
                </p14:cNvPr>
                <p14:cNvContentPartPr/>
                <p14:nvPr/>
              </p14:nvContentPartPr>
              <p14:xfrm>
                <a:off x="2268589" y="5879422"/>
                <a:ext cx="23760" cy="296280"/>
              </p14:xfrm>
            </p:contentPart>
          </mc:Choice>
          <mc:Fallback>
            <p:pic>
              <p:nvPicPr>
                <p:cNvPr id="441" name="Freihand 440">
                  <a:extLst>
                    <a:ext uri="{FF2B5EF4-FFF2-40B4-BE49-F238E27FC236}">
                      <a16:creationId xmlns:a16="http://schemas.microsoft.com/office/drawing/2014/main" id="{E46C623C-D172-93FA-B7CD-FE7EBC77BD79}"/>
                    </a:ext>
                  </a:extLst>
                </p:cNvPr>
                <p:cNvPicPr/>
                <p:nvPr/>
              </p:nvPicPr>
              <p:blipFill>
                <a:blip r:embed="rId716"/>
                <a:stretch>
                  <a:fillRect/>
                </a:stretch>
              </p:blipFill>
              <p:spPr>
                <a:xfrm>
                  <a:off x="2259949" y="5870782"/>
                  <a:ext cx="4140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42" name="Freihand 441">
                  <a:extLst>
                    <a:ext uri="{FF2B5EF4-FFF2-40B4-BE49-F238E27FC236}">
                      <a16:creationId xmlns:a16="http://schemas.microsoft.com/office/drawing/2014/main" id="{6DCE02DA-A57E-A628-AA76-8DEBF474C0CD}"/>
                    </a:ext>
                  </a:extLst>
                </p14:cNvPr>
                <p14:cNvContentPartPr/>
                <p14:nvPr/>
              </p14:nvContentPartPr>
              <p14:xfrm>
                <a:off x="2401069" y="5956102"/>
                <a:ext cx="76680" cy="171000"/>
              </p14:xfrm>
            </p:contentPart>
          </mc:Choice>
          <mc:Fallback>
            <p:pic>
              <p:nvPicPr>
                <p:cNvPr id="442" name="Freihand 441">
                  <a:extLst>
                    <a:ext uri="{FF2B5EF4-FFF2-40B4-BE49-F238E27FC236}">
                      <a16:creationId xmlns:a16="http://schemas.microsoft.com/office/drawing/2014/main" id="{6DCE02DA-A57E-A628-AA76-8DEBF474C0CD}"/>
                    </a:ext>
                  </a:extLst>
                </p:cNvPr>
                <p:cNvPicPr/>
                <p:nvPr/>
              </p:nvPicPr>
              <p:blipFill>
                <a:blip r:embed="rId718"/>
                <a:stretch>
                  <a:fillRect/>
                </a:stretch>
              </p:blipFill>
              <p:spPr>
                <a:xfrm>
                  <a:off x="2392069" y="5947462"/>
                  <a:ext cx="94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43" name="Freihand 442">
                  <a:extLst>
                    <a:ext uri="{FF2B5EF4-FFF2-40B4-BE49-F238E27FC236}">
                      <a16:creationId xmlns:a16="http://schemas.microsoft.com/office/drawing/2014/main" id="{10087BED-4265-F219-38AB-E46E2E89ACBE}"/>
                    </a:ext>
                  </a:extLst>
                </p14:cNvPr>
                <p14:cNvContentPartPr/>
                <p14:nvPr/>
              </p14:nvContentPartPr>
              <p14:xfrm>
                <a:off x="2524909" y="5892382"/>
                <a:ext cx="21600" cy="240480"/>
              </p14:xfrm>
            </p:contentPart>
          </mc:Choice>
          <mc:Fallback>
            <p:pic>
              <p:nvPicPr>
                <p:cNvPr id="443" name="Freihand 442">
                  <a:extLst>
                    <a:ext uri="{FF2B5EF4-FFF2-40B4-BE49-F238E27FC236}">
                      <a16:creationId xmlns:a16="http://schemas.microsoft.com/office/drawing/2014/main" id="{10087BED-4265-F219-38AB-E46E2E89ACBE}"/>
                    </a:ext>
                  </a:extLst>
                </p:cNvPr>
                <p:cNvPicPr/>
                <p:nvPr/>
              </p:nvPicPr>
              <p:blipFill>
                <a:blip r:embed="rId720"/>
                <a:stretch>
                  <a:fillRect/>
                </a:stretch>
              </p:blipFill>
              <p:spPr>
                <a:xfrm>
                  <a:off x="2516269" y="5883382"/>
                  <a:ext cx="392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44" name="Freihand 443">
                  <a:extLst>
                    <a:ext uri="{FF2B5EF4-FFF2-40B4-BE49-F238E27FC236}">
                      <a16:creationId xmlns:a16="http://schemas.microsoft.com/office/drawing/2014/main" id="{651BD507-058C-55B4-E405-367E1A0101C9}"/>
                    </a:ext>
                  </a:extLst>
                </p14:cNvPr>
                <p14:cNvContentPartPr/>
                <p14:nvPr/>
              </p14:nvContentPartPr>
              <p14:xfrm>
                <a:off x="2600149" y="5933062"/>
                <a:ext cx="171000" cy="111960"/>
              </p14:xfrm>
            </p:contentPart>
          </mc:Choice>
          <mc:Fallback>
            <p:pic>
              <p:nvPicPr>
                <p:cNvPr id="444" name="Freihand 443">
                  <a:extLst>
                    <a:ext uri="{FF2B5EF4-FFF2-40B4-BE49-F238E27FC236}">
                      <a16:creationId xmlns:a16="http://schemas.microsoft.com/office/drawing/2014/main" id="{651BD507-058C-55B4-E405-367E1A0101C9}"/>
                    </a:ext>
                  </a:extLst>
                </p:cNvPr>
                <p:cNvPicPr/>
                <p:nvPr/>
              </p:nvPicPr>
              <p:blipFill>
                <a:blip r:embed="rId722"/>
                <a:stretch>
                  <a:fillRect/>
                </a:stretch>
              </p:blipFill>
              <p:spPr>
                <a:xfrm>
                  <a:off x="2591149" y="5924422"/>
                  <a:ext cx="188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45" name="Freihand 444">
                  <a:extLst>
                    <a:ext uri="{FF2B5EF4-FFF2-40B4-BE49-F238E27FC236}">
                      <a16:creationId xmlns:a16="http://schemas.microsoft.com/office/drawing/2014/main" id="{CB0EC6B6-A6B6-9ED5-14F1-29343EF9E3E2}"/>
                    </a:ext>
                  </a:extLst>
                </p14:cNvPr>
                <p14:cNvContentPartPr/>
                <p14:nvPr/>
              </p14:nvContentPartPr>
              <p14:xfrm>
                <a:off x="2826949" y="5853142"/>
                <a:ext cx="104040" cy="204120"/>
              </p14:xfrm>
            </p:contentPart>
          </mc:Choice>
          <mc:Fallback>
            <p:pic>
              <p:nvPicPr>
                <p:cNvPr id="445" name="Freihand 444">
                  <a:extLst>
                    <a:ext uri="{FF2B5EF4-FFF2-40B4-BE49-F238E27FC236}">
                      <a16:creationId xmlns:a16="http://schemas.microsoft.com/office/drawing/2014/main" id="{CB0EC6B6-A6B6-9ED5-14F1-29343EF9E3E2}"/>
                    </a:ext>
                  </a:extLst>
                </p:cNvPr>
                <p:cNvPicPr/>
                <p:nvPr/>
              </p:nvPicPr>
              <p:blipFill>
                <a:blip r:embed="rId724"/>
                <a:stretch>
                  <a:fillRect/>
                </a:stretch>
              </p:blipFill>
              <p:spPr>
                <a:xfrm>
                  <a:off x="2818309" y="5844142"/>
                  <a:ext cx="121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47" name="Freihand 446">
                  <a:extLst>
                    <a:ext uri="{FF2B5EF4-FFF2-40B4-BE49-F238E27FC236}">
                      <a16:creationId xmlns:a16="http://schemas.microsoft.com/office/drawing/2014/main" id="{1F4F522B-F665-2E4C-E7DE-4B8191EE3784}"/>
                    </a:ext>
                  </a:extLst>
                </p14:cNvPr>
                <p14:cNvContentPartPr/>
                <p14:nvPr/>
              </p14:nvContentPartPr>
              <p14:xfrm>
                <a:off x="6609829" y="6255262"/>
                <a:ext cx="269280" cy="42480"/>
              </p14:xfrm>
            </p:contentPart>
          </mc:Choice>
          <mc:Fallback>
            <p:pic>
              <p:nvPicPr>
                <p:cNvPr id="447" name="Freihand 446">
                  <a:extLst>
                    <a:ext uri="{FF2B5EF4-FFF2-40B4-BE49-F238E27FC236}">
                      <a16:creationId xmlns:a16="http://schemas.microsoft.com/office/drawing/2014/main" id="{1F4F522B-F665-2E4C-E7DE-4B8191EE3784}"/>
                    </a:ext>
                  </a:extLst>
                </p:cNvPr>
                <p:cNvPicPr/>
                <p:nvPr/>
              </p:nvPicPr>
              <p:blipFill>
                <a:blip r:embed="rId726"/>
                <a:stretch>
                  <a:fillRect/>
                </a:stretch>
              </p:blipFill>
              <p:spPr>
                <a:xfrm>
                  <a:off x="6601189" y="6246622"/>
                  <a:ext cx="286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48" name="Freihand 447">
                  <a:extLst>
                    <a:ext uri="{FF2B5EF4-FFF2-40B4-BE49-F238E27FC236}">
                      <a16:creationId xmlns:a16="http://schemas.microsoft.com/office/drawing/2014/main" id="{3D078BE3-2036-C521-B553-D16FE36F0FCC}"/>
                    </a:ext>
                  </a:extLst>
                </p14:cNvPr>
                <p14:cNvContentPartPr/>
                <p14:nvPr/>
              </p14:nvContentPartPr>
              <p14:xfrm>
                <a:off x="6675349" y="6348502"/>
                <a:ext cx="179280" cy="32400"/>
              </p14:xfrm>
            </p:contentPart>
          </mc:Choice>
          <mc:Fallback>
            <p:pic>
              <p:nvPicPr>
                <p:cNvPr id="448" name="Freihand 447">
                  <a:extLst>
                    <a:ext uri="{FF2B5EF4-FFF2-40B4-BE49-F238E27FC236}">
                      <a16:creationId xmlns:a16="http://schemas.microsoft.com/office/drawing/2014/main" id="{3D078BE3-2036-C521-B553-D16FE36F0FCC}"/>
                    </a:ext>
                  </a:extLst>
                </p:cNvPr>
                <p:cNvPicPr/>
                <p:nvPr/>
              </p:nvPicPr>
              <p:blipFill>
                <a:blip r:embed="rId728"/>
                <a:stretch>
                  <a:fillRect/>
                </a:stretch>
              </p:blipFill>
              <p:spPr>
                <a:xfrm>
                  <a:off x="6666349" y="6339502"/>
                  <a:ext cx="1969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50" name="Freihand 449">
                  <a:extLst>
                    <a:ext uri="{FF2B5EF4-FFF2-40B4-BE49-F238E27FC236}">
                      <a16:creationId xmlns:a16="http://schemas.microsoft.com/office/drawing/2014/main" id="{32A49343-76D7-6D1E-7B27-A6A0B77D8722}"/>
                    </a:ext>
                  </a:extLst>
                </p14:cNvPr>
                <p14:cNvContentPartPr/>
                <p14:nvPr/>
              </p14:nvContentPartPr>
              <p14:xfrm>
                <a:off x="6959749" y="6106222"/>
                <a:ext cx="79920" cy="216360"/>
              </p14:xfrm>
            </p:contentPart>
          </mc:Choice>
          <mc:Fallback>
            <p:pic>
              <p:nvPicPr>
                <p:cNvPr id="450" name="Freihand 449">
                  <a:extLst>
                    <a:ext uri="{FF2B5EF4-FFF2-40B4-BE49-F238E27FC236}">
                      <a16:creationId xmlns:a16="http://schemas.microsoft.com/office/drawing/2014/main" id="{32A49343-76D7-6D1E-7B27-A6A0B77D8722}"/>
                    </a:ext>
                  </a:extLst>
                </p:cNvPr>
                <p:cNvPicPr/>
                <p:nvPr/>
              </p:nvPicPr>
              <p:blipFill>
                <a:blip r:embed="rId730"/>
                <a:stretch>
                  <a:fillRect/>
                </a:stretch>
              </p:blipFill>
              <p:spPr>
                <a:xfrm>
                  <a:off x="6950749" y="6097222"/>
                  <a:ext cx="975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51" name="Freihand 450">
                  <a:extLst>
                    <a:ext uri="{FF2B5EF4-FFF2-40B4-BE49-F238E27FC236}">
                      <a16:creationId xmlns:a16="http://schemas.microsoft.com/office/drawing/2014/main" id="{2541A819-84E1-CD34-ADFF-7771461AD05D}"/>
                    </a:ext>
                  </a:extLst>
                </p14:cNvPr>
                <p14:cNvContentPartPr/>
                <p14:nvPr/>
              </p14:nvContentPartPr>
              <p14:xfrm>
                <a:off x="7136509" y="6226822"/>
                <a:ext cx="10080" cy="55440"/>
              </p14:xfrm>
            </p:contentPart>
          </mc:Choice>
          <mc:Fallback>
            <p:pic>
              <p:nvPicPr>
                <p:cNvPr id="451" name="Freihand 450">
                  <a:extLst>
                    <a:ext uri="{FF2B5EF4-FFF2-40B4-BE49-F238E27FC236}">
                      <a16:creationId xmlns:a16="http://schemas.microsoft.com/office/drawing/2014/main" id="{2541A819-84E1-CD34-ADFF-7771461AD05D}"/>
                    </a:ext>
                  </a:extLst>
                </p:cNvPr>
                <p:cNvPicPr/>
                <p:nvPr/>
              </p:nvPicPr>
              <p:blipFill>
                <a:blip r:embed="rId732"/>
                <a:stretch>
                  <a:fillRect/>
                </a:stretch>
              </p:blipFill>
              <p:spPr>
                <a:xfrm>
                  <a:off x="7127869" y="6217822"/>
                  <a:ext cx="27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53" name="Freihand 452">
                  <a:extLst>
                    <a:ext uri="{FF2B5EF4-FFF2-40B4-BE49-F238E27FC236}">
                      <a16:creationId xmlns:a16="http://schemas.microsoft.com/office/drawing/2014/main" id="{762FFE6F-9214-B2FE-6920-7ADDF2650E8A}"/>
                    </a:ext>
                  </a:extLst>
                </p14:cNvPr>
                <p14:cNvContentPartPr/>
                <p14:nvPr/>
              </p14:nvContentPartPr>
              <p14:xfrm>
                <a:off x="7127149" y="6035662"/>
                <a:ext cx="128520" cy="240120"/>
              </p14:xfrm>
            </p:contentPart>
          </mc:Choice>
          <mc:Fallback>
            <p:pic>
              <p:nvPicPr>
                <p:cNvPr id="453" name="Freihand 452">
                  <a:extLst>
                    <a:ext uri="{FF2B5EF4-FFF2-40B4-BE49-F238E27FC236}">
                      <a16:creationId xmlns:a16="http://schemas.microsoft.com/office/drawing/2014/main" id="{762FFE6F-9214-B2FE-6920-7ADDF2650E8A}"/>
                    </a:ext>
                  </a:extLst>
                </p:cNvPr>
                <p:cNvPicPr/>
                <p:nvPr/>
              </p:nvPicPr>
              <p:blipFill>
                <a:blip r:embed="rId734"/>
                <a:stretch>
                  <a:fillRect/>
                </a:stretch>
              </p:blipFill>
              <p:spPr>
                <a:xfrm>
                  <a:off x="7118149" y="6026662"/>
                  <a:ext cx="1461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54" name="Freihand 453">
                  <a:extLst>
                    <a:ext uri="{FF2B5EF4-FFF2-40B4-BE49-F238E27FC236}">
                      <a16:creationId xmlns:a16="http://schemas.microsoft.com/office/drawing/2014/main" id="{484A3266-DA6E-C0B8-CCFD-6FFA7435EE85}"/>
                    </a:ext>
                  </a:extLst>
                </p14:cNvPr>
                <p14:cNvContentPartPr/>
                <p14:nvPr/>
              </p14:nvContentPartPr>
              <p14:xfrm>
                <a:off x="7299589" y="6025582"/>
                <a:ext cx="34920" cy="212760"/>
              </p14:xfrm>
            </p:contentPart>
          </mc:Choice>
          <mc:Fallback>
            <p:pic>
              <p:nvPicPr>
                <p:cNvPr id="454" name="Freihand 453">
                  <a:extLst>
                    <a:ext uri="{FF2B5EF4-FFF2-40B4-BE49-F238E27FC236}">
                      <a16:creationId xmlns:a16="http://schemas.microsoft.com/office/drawing/2014/main" id="{484A3266-DA6E-C0B8-CCFD-6FFA7435EE85}"/>
                    </a:ext>
                  </a:extLst>
                </p:cNvPr>
                <p:cNvPicPr/>
                <p:nvPr/>
              </p:nvPicPr>
              <p:blipFill>
                <a:blip r:embed="rId736"/>
                <a:stretch>
                  <a:fillRect/>
                </a:stretch>
              </p:blipFill>
              <p:spPr>
                <a:xfrm>
                  <a:off x="7290949" y="6016582"/>
                  <a:ext cx="525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55" name="Freihand 454">
                  <a:extLst>
                    <a:ext uri="{FF2B5EF4-FFF2-40B4-BE49-F238E27FC236}">
                      <a16:creationId xmlns:a16="http://schemas.microsoft.com/office/drawing/2014/main" id="{E79B4403-D07B-9EBA-21EF-B8F31B36FAED}"/>
                    </a:ext>
                  </a:extLst>
                </p14:cNvPr>
                <p14:cNvContentPartPr/>
                <p14:nvPr/>
              </p14:nvContentPartPr>
              <p14:xfrm>
                <a:off x="7363309" y="6104782"/>
                <a:ext cx="55440" cy="115560"/>
              </p14:xfrm>
            </p:contentPart>
          </mc:Choice>
          <mc:Fallback>
            <p:pic>
              <p:nvPicPr>
                <p:cNvPr id="455" name="Freihand 454">
                  <a:extLst>
                    <a:ext uri="{FF2B5EF4-FFF2-40B4-BE49-F238E27FC236}">
                      <a16:creationId xmlns:a16="http://schemas.microsoft.com/office/drawing/2014/main" id="{E79B4403-D07B-9EBA-21EF-B8F31B36FAED}"/>
                    </a:ext>
                  </a:extLst>
                </p:cNvPr>
                <p:cNvPicPr/>
                <p:nvPr/>
              </p:nvPicPr>
              <p:blipFill>
                <a:blip r:embed="rId738"/>
                <a:stretch>
                  <a:fillRect/>
                </a:stretch>
              </p:blipFill>
              <p:spPr>
                <a:xfrm>
                  <a:off x="7354309" y="6095782"/>
                  <a:ext cx="73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56" name="Freihand 455">
                  <a:extLst>
                    <a:ext uri="{FF2B5EF4-FFF2-40B4-BE49-F238E27FC236}">
                      <a16:creationId xmlns:a16="http://schemas.microsoft.com/office/drawing/2014/main" id="{F637B7C8-D351-1075-65F7-EBB4FD72D636}"/>
                    </a:ext>
                  </a:extLst>
                </p14:cNvPr>
                <p14:cNvContentPartPr/>
                <p14:nvPr/>
              </p14:nvContentPartPr>
              <p14:xfrm>
                <a:off x="7546549" y="6068062"/>
                <a:ext cx="33120" cy="56520"/>
              </p14:xfrm>
            </p:contentPart>
          </mc:Choice>
          <mc:Fallback>
            <p:pic>
              <p:nvPicPr>
                <p:cNvPr id="456" name="Freihand 455">
                  <a:extLst>
                    <a:ext uri="{FF2B5EF4-FFF2-40B4-BE49-F238E27FC236}">
                      <a16:creationId xmlns:a16="http://schemas.microsoft.com/office/drawing/2014/main" id="{F637B7C8-D351-1075-65F7-EBB4FD72D636}"/>
                    </a:ext>
                  </a:extLst>
                </p:cNvPr>
                <p:cNvPicPr/>
                <p:nvPr/>
              </p:nvPicPr>
              <p:blipFill>
                <a:blip r:embed="rId740"/>
                <a:stretch>
                  <a:fillRect/>
                </a:stretch>
              </p:blipFill>
              <p:spPr>
                <a:xfrm>
                  <a:off x="7537549" y="6059062"/>
                  <a:ext cx="50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57" name="Freihand 456">
                  <a:extLst>
                    <a:ext uri="{FF2B5EF4-FFF2-40B4-BE49-F238E27FC236}">
                      <a16:creationId xmlns:a16="http://schemas.microsoft.com/office/drawing/2014/main" id="{670ACCAC-A70A-E5CC-0B4F-C5F48E7E3BF4}"/>
                    </a:ext>
                  </a:extLst>
                </p14:cNvPr>
                <p14:cNvContentPartPr/>
                <p14:nvPr/>
              </p14:nvContentPartPr>
              <p14:xfrm>
                <a:off x="7675069" y="5625262"/>
                <a:ext cx="227880" cy="334440"/>
              </p14:xfrm>
            </p:contentPart>
          </mc:Choice>
          <mc:Fallback>
            <p:pic>
              <p:nvPicPr>
                <p:cNvPr id="457" name="Freihand 456">
                  <a:extLst>
                    <a:ext uri="{FF2B5EF4-FFF2-40B4-BE49-F238E27FC236}">
                      <a16:creationId xmlns:a16="http://schemas.microsoft.com/office/drawing/2014/main" id="{670ACCAC-A70A-E5CC-0B4F-C5F48E7E3BF4}"/>
                    </a:ext>
                  </a:extLst>
                </p:cNvPr>
                <p:cNvPicPr/>
                <p:nvPr/>
              </p:nvPicPr>
              <p:blipFill>
                <a:blip r:embed="rId742"/>
                <a:stretch>
                  <a:fillRect/>
                </a:stretch>
              </p:blipFill>
              <p:spPr>
                <a:xfrm>
                  <a:off x="7666429" y="5616262"/>
                  <a:ext cx="24552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58" name="Freihand 457">
                  <a:extLst>
                    <a:ext uri="{FF2B5EF4-FFF2-40B4-BE49-F238E27FC236}">
                      <a16:creationId xmlns:a16="http://schemas.microsoft.com/office/drawing/2014/main" id="{E58B70F3-39AD-5C8B-9229-F56828B4E616}"/>
                    </a:ext>
                  </a:extLst>
                </p14:cNvPr>
                <p14:cNvContentPartPr/>
                <p14:nvPr/>
              </p14:nvContentPartPr>
              <p14:xfrm>
                <a:off x="7682629" y="5902102"/>
                <a:ext cx="428760" cy="178920"/>
              </p14:xfrm>
            </p:contentPart>
          </mc:Choice>
          <mc:Fallback>
            <p:pic>
              <p:nvPicPr>
                <p:cNvPr id="458" name="Freihand 457">
                  <a:extLst>
                    <a:ext uri="{FF2B5EF4-FFF2-40B4-BE49-F238E27FC236}">
                      <a16:creationId xmlns:a16="http://schemas.microsoft.com/office/drawing/2014/main" id="{E58B70F3-39AD-5C8B-9229-F56828B4E616}"/>
                    </a:ext>
                  </a:extLst>
                </p:cNvPr>
                <p:cNvPicPr/>
                <p:nvPr/>
              </p:nvPicPr>
              <p:blipFill>
                <a:blip r:embed="rId744"/>
                <a:stretch>
                  <a:fillRect/>
                </a:stretch>
              </p:blipFill>
              <p:spPr>
                <a:xfrm>
                  <a:off x="7673629" y="5893462"/>
                  <a:ext cx="4464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59" name="Freihand 458">
                  <a:extLst>
                    <a:ext uri="{FF2B5EF4-FFF2-40B4-BE49-F238E27FC236}">
                      <a16:creationId xmlns:a16="http://schemas.microsoft.com/office/drawing/2014/main" id="{D8F25BF3-D316-D6C2-1712-F07C9C1C1429}"/>
                    </a:ext>
                  </a:extLst>
                </p14:cNvPr>
                <p14:cNvContentPartPr/>
                <p14:nvPr/>
              </p14:nvContentPartPr>
              <p14:xfrm>
                <a:off x="7547269" y="6276862"/>
                <a:ext cx="123120" cy="221040"/>
              </p14:xfrm>
            </p:contentPart>
          </mc:Choice>
          <mc:Fallback>
            <p:pic>
              <p:nvPicPr>
                <p:cNvPr id="459" name="Freihand 458">
                  <a:extLst>
                    <a:ext uri="{FF2B5EF4-FFF2-40B4-BE49-F238E27FC236}">
                      <a16:creationId xmlns:a16="http://schemas.microsoft.com/office/drawing/2014/main" id="{D8F25BF3-D316-D6C2-1712-F07C9C1C1429}"/>
                    </a:ext>
                  </a:extLst>
                </p:cNvPr>
                <p:cNvPicPr/>
                <p:nvPr/>
              </p:nvPicPr>
              <p:blipFill>
                <a:blip r:embed="rId746"/>
                <a:stretch>
                  <a:fillRect/>
                </a:stretch>
              </p:blipFill>
              <p:spPr>
                <a:xfrm>
                  <a:off x="7538629" y="6268222"/>
                  <a:ext cx="1407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60" name="Freihand 459">
                  <a:extLst>
                    <a:ext uri="{FF2B5EF4-FFF2-40B4-BE49-F238E27FC236}">
                      <a16:creationId xmlns:a16="http://schemas.microsoft.com/office/drawing/2014/main" id="{E691464F-63BC-B272-6B80-860A355E9692}"/>
                    </a:ext>
                  </a:extLst>
                </p14:cNvPr>
                <p14:cNvContentPartPr/>
                <p14:nvPr/>
              </p14:nvContentPartPr>
              <p14:xfrm>
                <a:off x="7713949" y="6314302"/>
                <a:ext cx="119880" cy="50760"/>
              </p14:xfrm>
            </p:contentPart>
          </mc:Choice>
          <mc:Fallback>
            <p:pic>
              <p:nvPicPr>
                <p:cNvPr id="460" name="Freihand 459">
                  <a:extLst>
                    <a:ext uri="{FF2B5EF4-FFF2-40B4-BE49-F238E27FC236}">
                      <a16:creationId xmlns:a16="http://schemas.microsoft.com/office/drawing/2014/main" id="{E691464F-63BC-B272-6B80-860A355E9692}"/>
                    </a:ext>
                  </a:extLst>
                </p:cNvPr>
                <p:cNvPicPr/>
                <p:nvPr/>
              </p:nvPicPr>
              <p:blipFill>
                <a:blip r:embed="rId748"/>
                <a:stretch>
                  <a:fillRect/>
                </a:stretch>
              </p:blipFill>
              <p:spPr>
                <a:xfrm>
                  <a:off x="7705309" y="6305662"/>
                  <a:ext cx="137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62" name="Freihand 461">
                  <a:extLst>
                    <a:ext uri="{FF2B5EF4-FFF2-40B4-BE49-F238E27FC236}">
                      <a16:creationId xmlns:a16="http://schemas.microsoft.com/office/drawing/2014/main" id="{0605F97B-5C05-8E1C-4EBC-9850CB9D73E5}"/>
                    </a:ext>
                  </a:extLst>
                </p14:cNvPr>
                <p14:cNvContentPartPr/>
                <p14:nvPr/>
              </p14:nvContentPartPr>
              <p14:xfrm>
                <a:off x="7874869" y="6081022"/>
                <a:ext cx="129240" cy="311040"/>
              </p14:xfrm>
            </p:contentPart>
          </mc:Choice>
          <mc:Fallback>
            <p:pic>
              <p:nvPicPr>
                <p:cNvPr id="462" name="Freihand 461">
                  <a:extLst>
                    <a:ext uri="{FF2B5EF4-FFF2-40B4-BE49-F238E27FC236}">
                      <a16:creationId xmlns:a16="http://schemas.microsoft.com/office/drawing/2014/main" id="{0605F97B-5C05-8E1C-4EBC-9850CB9D73E5}"/>
                    </a:ext>
                  </a:extLst>
                </p:cNvPr>
                <p:cNvPicPr/>
                <p:nvPr/>
              </p:nvPicPr>
              <p:blipFill>
                <a:blip r:embed="rId750"/>
                <a:stretch>
                  <a:fillRect/>
                </a:stretch>
              </p:blipFill>
              <p:spPr>
                <a:xfrm>
                  <a:off x="7865869" y="6072382"/>
                  <a:ext cx="14688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63" name="Freihand 462">
                  <a:extLst>
                    <a:ext uri="{FF2B5EF4-FFF2-40B4-BE49-F238E27FC236}">
                      <a16:creationId xmlns:a16="http://schemas.microsoft.com/office/drawing/2014/main" id="{F2491D47-5290-BD1C-5151-CCD5B3C9F908}"/>
                    </a:ext>
                  </a:extLst>
                </p14:cNvPr>
                <p14:cNvContentPartPr/>
                <p14:nvPr/>
              </p14:nvContentPartPr>
              <p14:xfrm>
                <a:off x="7979989" y="6141142"/>
                <a:ext cx="79200" cy="140400"/>
              </p14:xfrm>
            </p:contentPart>
          </mc:Choice>
          <mc:Fallback>
            <p:pic>
              <p:nvPicPr>
                <p:cNvPr id="463" name="Freihand 462">
                  <a:extLst>
                    <a:ext uri="{FF2B5EF4-FFF2-40B4-BE49-F238E27FC236}">
                      <a16:creationId xmlns:a16="http://schemas.microsoft.com/office/drawing/2014/main" id="{F2491D47-5290-BD1C-5151-CCD5B3C9F908}"/>
                    </a:ext>
                  </a:extLst>
                </p:cNvPr>
                <p:cNvPicPr/>
                <p:nvPr/>
              </p:nvPicPr>
              <p:blipFill>
                <a:blip r:embed="rId752"/>
                <a:stretch>
                  <a:fillRect/>
                </a:stretch>
              </p:blipFill>
              <p:spPr>
                <a:xfrm>
                  <a:off x="7970989" y="6132142"/>
                  <a:ext cx="96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64" name="Freihand 463">
                  <a:extLst>
                    <a:ext uri="{FF2B5EF4-FFF2-40B4-BE49-F238E27FC236}">
                      <a16:creationId xmlns:a16="http://schemas.microsoft.com/office/drawing/2014/main" id="{63B06984-DFD1-7641-66D4-A8C79180C721}"/>
                    </a:ext>
                  </a:extLst>
                </p14:cNvPr>
                <p14:cNvContentPartPr/>
                <p14:nvPr/>
              </p14:nvContentPartPr>
              <p14:xfrm>
                <a:off x="8070349" y="6126742"/>
                <a:ext cx="84960" cy="64080"/>
              </p14:xfrm>
            </p:contentPart>
          </mc:Choice>
          <mc:Fallback>
            <p:pic>
              <p:nvPicPr>
                <p:cNvPr id="464" name="Freihand 463">
                  <a:extLst>
                    <a:ext uri="{FF2B5EF4-FFF2-40B4-BE49-F238E27FC236}">
                      <a16:creationId xmlns:a16="http://schemas.microsoft.com/office/drawing/2014/main" id="{63B06984-DFD1-7641-66D4-A8C79180C721}"/>
                    </a:ext>
                  </a:extLst>
                </p:cNvPr>
                <p:cNvPicPr/>
                <p:nvPr/>
              </p:nvPicPr>
              <p:blipFill>
                <a:blip r:embed="rId754"/>
                <a:stretch>
                  <a:fillRect/>
                </a:stretch>
              </p:blipFill>
              <p:spPr>
                <a:xfrm>
                  <a:off x="8061709" y="6117742"/>
                  <a:ext cx="102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66" name="Freihand 465">
                  <a:extLst>
                    <a:ext uri="{FF2B5EF4-FFF2-40B4-BE49-F238E27FC236}">
                      <a16:creationId xmlns:a16="http://schemas.microsoft.com/office/drawing/2014/main" id="{8461D50F-6777-299E-C0A8-3927B7369031}"/>
                    </a:ext>
                  </a:extLst>
                </p14:cNvPr>
                <p14:cNvContentPartPr/>
                <p14:nvPr/>
              </p14:nvContentPartPr>
              <p14:xfrm>
                <a:off x="8217589" y="6020542"/>
                <a:ext cx="50040" cy="122040"/>
              </p14:xfrm>
            </p:contentPart>
          </mc:Choice>
          <mc:Fallback>
            <p:pic>
              <p:nvPicPr>
                <p:cNvPr id="466" name="Freihand 465">
                  <a:extLst>
                    <a:ext uri="{FF2B5EF4-FFF2-40B4-BE49-F238E27FC236}">
                      <a16:creationId xmlns:a16="http://schemas.microsoft.com/office/drawing/2014/main" id="{8461D50F-6777-299E-C0A8-3927B7369031}"/>
                    </a:ext>
                  </a:extLst>
                </p:cNvPr>
                <p:cNvPicPr/>
                <p:nvPr/>
              </p:nvPicPr>
              <p:blipFill>
                <a:blip r:embed="rId756"/>
                <a:stretch>
                  <a:fillRect/>
                </a:stretch>
              </p:blipFill>
              <p:spPr>
                <a:xfrm>
                  <a:off x="8208949" y="6011542"/>
                  <a:ext cx="67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67" name="Freihand 466">
                  <a:extLst>
                    <a:ext uri="{FF2B5EF4-FFF2-40B4-BE49-F238E27FC236}">
                      <a16:creationId xmlns:a16="http://schemas.microsoft.com/office/drawing/2014/main" id="{FA35CB6B-AD49-B621-05AB-F9F0654EB96A}"/>
                    </a:ext>
                  </a:extLst>
                </p14:cNvPr>
                <p14:cNvContentPartPr/>
                <p14:nvPr/>
              </p14:nvContentPartPr>
              <p14:xfrm>
                <a:off x="8318749" y="6077062"/>
                <a:ext cx="40680" cy="87480"/>
              </p14:xfrm>
            </p:contentPart>
          </mc:Choice>
          <mc:Fallback>
            <p:pic>
              <p:nvPicPr>
                <p:cNvPr id="467" name="Freihand 466">
                  <a:extLst>
                    <a:ext uri="{FF2B5EF4-FFF2-40B4-BE49-F238E27FC236}">
                      <a16:creationId xmlns:a16="http://schemas.microsoft.com/office/drawing/2014/main" id="{FA35CB6B-AD49-B621-05AB-F9F0654EB96A}"/>
                    </a:ext>
                  </a:extLst>
                </p:cNvPr>
                <p:cNvPicPr/>
                <p:nvPr/>
              </p:nvPicPr>
              <p:blipFill>
                <a:blip r:embed="rId758"/>
                <a:stretch>
                  <a:fillRect/>
                </a:stretch>
              </p:blipFill>
              <p:spPr>
                <a:xfrm>
                  <a:off x="8309749" y="6068062"/>
                  <a:ext cx="58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68" name="Freihand 467">
                  <a:extLst>
                    <a:ext uri="{FF2B5EF4-FFF2-40B4-BE49-F238E27FC236}">
                      <a16:creationId xmlns:a16="http://schemas.microsoft.com/office/drawing/2014/main" id="{A9EA241F-0F38-BC8D-3679-4A15C56A50E1}"/>
                    </a:ext>
                  </a:extLst>
                </p14:cNvPr>
                <p14:cNvContentPartPr/>
                <p14:nvPr/>
              </p14:nvContentPartPr>
              <p14:xfrm>
                <a:off x="8343589" y="5867182"/>
                <a:ext cx="155520" cy="338400"/>
              </p14:xfrm>
            </p:contentPart>
          </mc:Choice>
          <mc:Fallback>
            <p:pic>
              <p:nvPicPr>
                <p:cNvPr id="468" name="Freihand 467">
                  <a:extLst>
                    <a:ext uri="{FF2B5EF4-FFF2-40B4-BE49-F238E27FC236}">
                      <a16:creationId xmlns:a16="http://schemas.microsoft.com/office/drawing/2014/main" id="{A9EA241F-0F38-BC8D-3679-4A15C56A50E1}"/>
                    </a:ext>
                  </a:extLst>
                </p:cNvPr>
                <p:cNvPicPr/>
                <p:nvPr/>
              </p:nvPicPr>
              <p:blipFill>
                <a:blip r:embed="rId760"/>
                <a:stretch>
                  <a:fillRect/>
                </a:stretch>
              </p:blipFill>
              <p:spPr>
                <a:xfrm>
                  <a:off x="8334589" y="5858182"/>
                  <a:ext cx="17316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70" name="Freihand 469">
                  <a:extLst>
                    <a:ext uri="{FF2B5EF4-FFF2-40B4-BE49-F238E27FC236}">
                      <a16:creationId xmlns:a16="http://schemas.microsoft.com/office/drawing/2014/main" id="{CC47A895-5D2B-13F4-6CC1-FD2FF5F2887B}"/>
                    </a:ext>
                  </a:extLst>
                </p14:cNvPr>
                <p14:cNvContentPartPr/>
                <p14:nvPr/>
              </p14:nvContentPartPr>
              <p14:xfrm>
                <a:off x="6928789" y="3217942"/>
                <a:ext cx="1413360" cy="2515680"/>
              </p14:xfrm>
            </p:contentPart>
          </mc:Choice>
          <mc:Fallback>
            <p:pic>
              <p:nvPicPr>
                <p:cNvPr id="470" name="Freihand 469">
                  <a:extLst>
                    <a:ext uri="{FF2B5EF4-FFF2-40B4-BE49-F238E27FC236}">
                      <a16:creationId xmlns:a16="http://schemas.microsoft.com/office/drawing/2014/main" id="{CC47A895-5D2B-13F4-6CC1-FD2FF5F2887B}"/>
                    </a:ext>
                  </a:extLst>
                </p:cNvPr>
                <p:cNvPicPr/>
                <p:nvPr/>
              </p:nvPicPr>
              <p:blipFill>
                <a:blip r:embed="rId762"/>
                <a:stretch>
                  <a:fillRect/>
                </a:stretch>
              </p:blipFill>
              <p:spPr>
                <a:xfrm>
                  <a:off x="6920149" y="3209302"/>
                  <a:ext cx="1431000" cy="25333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71" name="Freihand 470">
                  <a:extLst>
                    <a:ext uri="{FF2B5EF4-FFF2-40B4-BE49-F238E27FC236}">
                      <a16:creationId xmlns:a16="http://schemas.microsoft.com/office/drawing/2014/main" id="{0CEF5D12-BBE4-E464-A615-AF6CA2189158}"/>
                    </a:ext>
                  </a:extLst>
                </p14:cNvPr>
                <p14:cNvContentPartPr/>
                <p14:nvPr/>
              </p14:nvContentPartPr>
              <p14:xfrm>
                <a:off x="7219309" y="3047662"/>
                <a:ext cx="171000" cy="273240"/>
              </p14:xfrm>
            </p:contentPart>
          </mc:Choice>
          <mc:Fallback>
            <p:pic>
              <p:nvPicPr>
                <p:cNvPr id="471" name="Freihand 470">
                  <a:extLst>
                    <a:ext uri="{FF2B5EF4-FFF2-40B4-BE49-F238E27FC236}">
                      <a16:creationId xmlns:a16="http://schemas.microsoft.com/office/drawing/2014/main" id="{0CEF5D12-BBE4-E464-A615-AF6CA2189158}"/>
                    </a:ext>
                  </a:extLst>
                </p:cNvPr>
                <p:cNvPicPr/>
                <p:nvPr/>
              </p:nvPicPr>
              <p:blipFill>
                <a:blip r:embed="rId764"/>
                <a:stretch>
                  <a:fillRect/>
                </a:stretch>
              </p:blipFill>
              <p:spPr>
                <a:xfrm>
                  <a:off x="7210309" y="3038662"/>
                  <a:ext cx="1886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73" name="Freihand 472">
                  <a:extLst>
                    <a:ext uri="{FF2B5EF4-FFF2-40B4-BE49-F238E27FC236}">
                      <a16:creationId xmlns:a16="http://schemas.microsoft.com/office/drawing/2014/main" id="{4E272AB6-3746-C845-9E3B-99ACF5949BFF}"/>
                    </a:ext>
                  </a:extLst>
                </p14:cNvPr>
                <p14:cNvContentPartPr/>
                <p14:nvPr/>
              </p14:nvContentPartPr>
              <p14:xfrm>
                <a:off x="7556629" y="2870542"/>
                <a:ext cx="94680" cy="251640"/>
              </p14:xfrm>
            </p:contentPart>
          </mc:Choice>
          <mc:Fallback>
            <p:pic>
              <p:nvPicPr>
                <p:cNvPr id="473" name="Freihand 472">
                  <a:extLst>
                    <a:ext uri="{FF2B5EF4-FFF2-40B4-BE49-F238E27FC236}">
                      <a16:creationId xmlns:a16="http://schemas.microsoft.com/office/drawing/2014/main" id="{4E272AB6-3746-C845-9E3B-99ACF5949BFF}"/>
                    </a:ext>
                  </a:extLst>
                </p:cNvPr>
                <p:cNvPicPr/>
                <p:nvPr/>
              </p:nvPicPr>
              <p:blipFill>
                <a:blip r:embed="rId766"/>
                <a:stretch>
                  <a:fillRect/>
                </a:stretch>
              </p:blipFill>
              <p:spPr>
                <a:xfrm>
                  <a:off x="7547629" y="2861542"/>
                  <a:ext cx="1123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74" name="Freihand 473">
                  <a:extLst>
                    <a:ext uri="{FF2B5EF4-FFF2-40B4-BE49-F238E27FC236}">
                      <a16:creationId xmlns:a16="http://schemas.microsoft.com/office/drawing/2014/main" id="{7C655AE9-9D1E-3846-2CDD-30A508FE33F4}"/>
                    </a:ext>
                  </a:extLst>
                </p14:cNvPr>
                <p14:cNvContentPartPr/>
                <p14:nvPr/>
              </p14:nvContentPartPr>
              <p14:xfrm>
                <a:off x="7685869" y="2757142"/>
                <a:ext cx="173880" cy="271800"/>
              </p14:xfrm>
            </p:contentPart>
          </mc:Choice>
          <mc:Fallback>
            <p:pic>
              <p:nvPicPr>
                <p:cNvPr id="474" name="Freihand 473">
                  <a:extLst>
                    <a:ext uri="{FF2B5EF4-FFF2-40B4-BE49-F238E27FC236}">
                      <a16:creationId xmlns:a16="http://schemas.microsoft.com/office/drawing/2014/main" id="{7C655AE9-9D1E-3846-2CDD-30A508FE33F4}"/>
                    </a:ext>
                  </a:extLst>
                </p:cNvPr>
                <p:cNvPicPr/>
                <p:nvPr/>
              </p:nvPicPr>
              <p:blipFill>
                <a:blip r:embed="rId768"/>
                <a:stretch>
                  <a:fillRect/>
                </a:stretch>
              </p:blipFill>
              <p:spPr>
                <a:xfrm>
                  <a:off x="7677229" y="2748142"/>
                  <a:ext cx="1915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75" name="Freihand 474">
                  <a:extLst>
                    <a:ext uri="{FF2B5EF4-FFF2-40B4-BE49-F238E27FC236}">
                      <a16:creationId xmlns:a16="http://schemas.microsoft.com/office/drawing/2014/main" id="{6648D3C1-830C-0C7F-419D-8941CF821D72}"/>
                    </a:ext>
                  </a:extLst>
                </p14:cNvPr>
                <p14:cNvContentPartPr/>
                <p14:nvPr/>
              </p14:nvContentPartPr>
              <p14:xfrm>
                <a:off x="7893949" y="2740942"/>
                <a:ext cx="23040" cy="232200"/>
              </p14:xfrm>
            </p:contentPart>
          </mc:Choice>
          <mc:Fallback>
            <p:pic>
              <p:nvPicPr>
                <p:cNvPr id="475" name="Freihand 474">
                  <a:extLst>
                    <a:ext uri="{FF2B5EF4-FFF2-40B4-BE49-F238E27FC236}">
                      <a16:creationId xmlns:a16="http://schemas.microsoft.com/office/drawing/2014/main" id="{6648D3C1-830C-0C7F-419D-8941CF821D72}"/>
                    </a:ext>
                  </a:extLst>
                </p:cNvPr>
                <p:cNvPicPr/>
                <p:nvPr/>
              </p:nvPicPr>
              <p:blipFill>
                <a:blip r:embed="rId770"/>
                <a:stretch>
                  <a:fillRect/>
                </a:stretch>
              </p:blipFill>
              <p:spPr>
                <a:xfrm>
                  <a:off x="7885309" y="2731942"/>
                  <a:ext cx="406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76" name="Freihand 475">
                  <a:extLst>
                    <a:ext uri="{FF2B5EF4-FFF2-40B4-BE49-F238E27FC236}">
                      <a16:creationId xmlns:a16="http://schemas.microsoft.com/office/drawing/2014/main" id="{8AAC7874-B663-2F1B-AF18-C689A9E1139D}"/>
                    </a:ext>
                  </a:extLst>
                </p14:cNvPr>
                <p14:cNvContentPartPr/>
                <p14:nvPr/>
              </p14:nvContentPartPr>
              <p14:xfrm>
                <a:off x="8016709" y="2817262"/>
                <a:ext cx="60120" cy="120960"/>
              </p14:xfrm>
            </p:contentPart>
          </mc:Choice>
          <mc:Fallback>
            <p:pic>
              <p:nvPicPr>
                <p:cNvPr id="476" name="Freihand 475">
                  <a:extLst>
                    <a:ext uri="{FF2B5EF4-FFF2-40B4-BE49-F238E27FC236}">
                      <a16:creationId xmlns:a16="http://schemas.microsoft.com/office/drawing/2014/main" id="{8AAC7874-B663-2F1B-AF18-C689A9E1139D}"/>
                    </a:ext>
                  </a:extLst>
                </p:cNvPr>
                <p:cNvPicPr/>
                <p:nvPr/>
              </p:nvPicPr>
              <p:blipFill>
                <a:blip r:embed="rId772"/>
                <a:stretch>
                  <a:fillRect/>
                </a:stretch>
              </p:blipFill>
              <p:spPr>
                <a:xfrm>
                  <a:off x="8008069" y="2808262"/>
                  <a:ext cx="77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288" name="Freihand 287">
                  <a:extLst>
                    <a:ext uri="{FF2B5EF4-FFF2-40B4-BE49-F238E27FC236}">
                      <a16:creationId xmlns:a16="http://schemas.microsoft.com/office/drawing/2014/main" id="{37D921CD-A8BA-1355-D8EF-A611D99C0DD2}"/>
                    </a:ext>
                  </a:extLst>
                </p14:cNvPr>
                <p14:cNvContentPartPr/>
                <p14:nvPr/>
              </p14:nvContentPartPr>
              <p14:xfrm>
                <a:off x="8470309" y="3475702"/>
                <a:ext cx="148320" cy="235080"/>
              </p14:xfrm>
            </p:contentPart>
          </mc:Choice>
          <mc:Fallback>
            <p:pic>
              <p:nvPicPr>
                <p:cNvPr id="288" name="Freihand 287">
                  <a:extLst>
                    <a:ext uri="{FF2B5EF4-FFF2-40B4-BE49-F238E27FC236}">
                      <a16:creationId xmlns:a16="http://schemas.microsoft.com/office/drawing/2014/main" id="{37D921CD-A8BA-1355-D8EF-A611D99C0DD2}"/>
                    </a:ext>
                  </a:extLst>
                </p:cNvPr>
                <p:cNvPicPr/>
                <p:nvPr/>
              </p:nvPicPr>
              <p:blipFill>
                <a:blip r:embed="rId774"/>
                <a:stretch>
                  <a:fillRect/>
                </a:stretch>
              </p:blipFill>
              <p:spPr>
                <a:xfrm>
                  <a:off x="8461669" y="3466702"/>
                  <a:ext cx="1659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289" name="Freihand 288">
                  <a:extLst>
                    <a:ext uri="{FF2B5EF4-FFF2-40B4-BE49-F238E27FC236}">
                      <a16:creationId xmlns:a16="http://schemas.microsoft.com/office/drawing/2014/main" id="{E9BA2585-2F91-57EC-5ABB-AB38FF60987E}"/>
                    </a:ext>
                  </a:extLst>
                </p14:cNvPr>
                <p14:cNvContentPartPr/>
                <p14:nvPr/>
              </p14:nvContentPartPr>
              <p14:xfrm>
                <a:off x="8714029" y="3473542"/>
                <a:ext cx="21960" cy="196560"/>
              </p14:xfrm>
            </p:contentPart>
          </mc:Choice>
          <mc:Fallback>
            <p:pic>
              <p:nvPicPr>
                <p:cNvPr id="289" name="Freihand 288">
                  <a:extLst>
                    <a:ext uri="{FF2B5EF4-FFF2-40B4-BE49-F238E27FC236}">
                      <a16:creationId xmlns:a16="http://schemas.microsoft.com/office/drawing/2014/main" id="{E9BA2585-2F91-57EC-5ABB-AB38FF60987E}"/>
                    </a:ext>
                  </a:extLst>
                </p:cNvPr>
                <p:cNvPicPr/>
                <p:nvPr/>
              </p:nvPicPr>
              <p:blipFill>
                <a:blip r:embed="rId776"/>
                <a:stretch>
                  <a:fillRect/>
                </a:stretch>
              </p:blipFill>
              <p:spPr>
                <a:xfrm>
                  <a:off x="8705029" y="3464542"/>
                  <a:ext cx="396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290" name="Freihand 289">
                  <a:extLst>
                    <a:ext uri="{FF2B5EF4-FFF2-40B4-BE49-F238E27FC236}">
                      <a16:creationId xmlns:a16="http://schemas.microsoft.com/office/drawing/2014/main" id="{3299C453-812E-80FE-9F66-7968434BB5F6}"/>
                    </a:ext>
                  </a:extLst>
                </p14:cNvPr>
                <p14:cNvContentPartPr/>
                <p14:nvPr/>
              </p14:nvContentPartPr>
              <p14:xfrm>
                <a:off x="8778469" y="3513142"/>
                <a:ext cx="156960" cy="128160"/>
              </p14:xfrm>
            </p:contentPart>
          </mc:Choice>
          <mc:Fallback>
            <p:pic>
              <p:nvPicPr>
                <p:cNvPr id="290" name="Freihand 289">
                  <a:extLst>
                    <a:ext uri="{FF2B5EF4-FFF2-40B4-BE49-F238E27FC236}">
                      <a16:creationId xmlns:a16="http://schemas.microsoft.com/office/drawing/2014/main" id="{3299C453-812E-80FE-9F66-7968434BB5F6}"/>
                    </a:ext>
                  </a:extLst>
                </p:cNvPr>
                <p:cNvPicPr/>
                <p:nvPr/>
              </p:nvPicPr>
              <p:blipFill>
                <a:blip r:embed="rId778"/>
                <a:stretch>
                  <a:fillRect/>
                </a:stretch>
              </p:blipFill>
              <p:spPr>
                <a:xfrm>
                  <a:off x="8769829" y="3504502"/>
                  <a:ext cx="174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291" name="Freihand 290">
                  <a:extLst>
                    <a:ext uri="{FF2B5EF4-FFF2-40B4-BE49-F238E27FC236}">
                      <a16:creationId xmlns:a16="http://schemas.microsoft.com/office/drawing/2014/main" id="{227A215A-29AA-B925-FB08-BE7AC4A9DF6A}"/>
                    </a:ext>
                  </a:extLst>
                </p14:cNvPr>
                <p14:cNvContentPartPr/>
                <p14:nvPr/>
              </p14:nvContentPartPr>
              <p14:xfrm>
                <a:off x="9118309" y="3470302"/>
                <a:ext cx="290160" cy="100800"/>
              </p14:xfrm>
            </p:contentPart>
          </mc:Choice>
          <mc:Fallback>
            <p:pic>
              <p:nvPicPr>
                <p:cNvPr id="291" name="Freihand 290">
                  <a:extLst>
                    <a:ext uri="{FF2B5EF4-FFF2-40B4-BE49-F238E27FC236}">
                      <a16:creationId xmlns:a16="http://schemas.microsoft.com/office/drawing/2014/main" id="{227A215A-29AA-B925-FB08-BE7AC4A9DF6A}"/>
                    </a:ext>
                  </a:extLst>
                </p:cNvPr>
                <p:cNvPicPr/>
                <p:nvPr/>
              </p:nvPicPr>
              <p:blipFill>
                <a:blip r:embed="rId780"/>
                <a:stretch>
                  <a:fillRect/>
                </a:stretch>
              </p:blipFill>
              <p:spPr>
                <a:xfrm>
                  <a:off x="9109309" y="3461302"/>
                  <a:ext cx="307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292" name="Freihand 291">
                  <a:extLst>
                    <a:ext uri="{FF2B5EF4-FFF2-40B4-BE49-F238E27FC236}">
                      <a16:creationId xmlns:a16="http://schemas.microsoft.com/office/drawing/2014/main" id="{357E215E-31AB-2108-30CF-A9D6F0D3521A}"/>
                    </a:ext>
                  </a:extLst>
                </p14:cNvPr>
                <p14:cNvContentPartPr/>
                <p14:nvPr/>
              </p14:nvContentPartPr>
              <p14:xfrm>
                <a:off x="9459229" y="3411982"/>
                <a:ext cx="237600" cy="96480"/>
              </p14:xfrm>
            </p:contentPart>
          </mc:Choice>
          <mc:Fallback>
            <p:pic>
              <p:nvPicPr>
                <p:cNvPr id="292" name="Freihand 291">
                  <a:extLst>
                    <a:ext uri="{FF2B5EF4-FFF2-40B4-BE49-F238E27FC236}">
                      <a16:creationId xmlns:a16="http://schemas.microsoft.com/office/drawing/2014/main" id="{357E215E-31AB-2108-30CF-A9D6F0D3521A}"/>
                    </a:ext>
                  </a:extLst>
                </p:cNvPr>
                <p:cNvPicPr/>
                <p:nvPr/>
              </p:nvPicPr>
              <p:blipFill>
                <a:blip r:embed="rId782"/>
                <a:stretch>
                  <a:fillRect/>
                </a:stretch>
              </p:blipFill>
              <p:spPr>
                <a:xfrm>
                  <a:off x="9450229" y="3402982"/>
                  <a:ext cx="255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293" name="Freihand 292">
                  <a:extLst>
                    <a:ext uri="{FF2B5EF4-FFF2-40B4-BE49-F238E27FC236}">
                      <a16:creationId xmlns:a16="http://schemas.microsoft.com/office/drawing/2014/main" id="{FBC43757-7AAE-6A05-D337-069B71B019FD}"/>
                    </a:ext>
                  </a:extLst>
                </p14:cNvPr>
                <p14:cNvContentPartPr/>
                <p14:nvPr/>
              </p14:nvContentPartPr>
              <p14:xfrm>
                <a:off x="9784309" y="3238462"/>
                <a:ext cx="447840" cy="219240"/>
              </p14:xfrm>
            </p:contentPart>
          </mc:Choice>
          <mc:Fallback>
            <p:pic>
              <p:nvPicPr>
                <p:cNvPr id="293" name="Freihand 292">
                  <a:extLst>
                    <a:ext uri="{FF2B5EF4-FFF2-40B4-BE49-F238E27FC236}">
                      <a16:creationId xmlns:a16="http://schemas.microsoft.com/office/drawing/2014/main" id="{FBC43757-7AAE-6A05-D337-069B71B019FD}"/>
                    </a:ext>
                  </a:extLst>
                </p:cNvPr>
                <p:cNvPicPr/>
                <p:nvPr/>
              </p:nvPicPr>
              <p:blipFill>
                <a:blip r:embed="rId784"/>
                <a:stretch>
                  <a:fillRect/>
                </a:stretch>
              </p:blipFill>
              <p:spPr>
                <a:xfrm>
                  <a:off x="9775669" y="3229822"/>
                  <a:ext cx="465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294" name="Freihand 293">
                  <a:extLst>
                    <a:ext uri="{FF2B5EF4-FFF2-40B4-BE49-F238E27FC236}">
                      <a16:creationId xmlns:a16="http://schemas.microsoft.com/office/drawing/2014/main" id="{B4F96621-93A2-52B0-A974-2ABE2F88343C}"/>
                    </a:ext>
                  </a:extLst>
                </p14:cNvPr>
                <p14:cNvContentPartPr/>
                <p14:nvPr/>
              </p14:nvContentPartPr>
              <p14:xfrm>
                <a:off x="10235749" y="3188782"/>
                <a:ext cx="16920" cy="30240"/>
              </p14:xfrm>
            </p:contentPart>
          </mc:Choice>
          <mc:Fallback>
            <p:pic>
              <p:nvPicPr>
                <p:cNvPr id="294" name="Freihand 293">
                  <a:extLst>
                    <a:ext uri="{FF2B5EF4-FFF2-40B4-BE49-F238E27FC236}">
                      <a16:creationId xmlns:a16="http://schemas.microsoft.com/office/drawing/2014/main" id="{B4F96621-93A2-52B0-A974-2ABE2F88343C}"/>
                    </a:ext>
                  </a:extLst>
                </p:cNvPr>
                <p:cNvPicPr/>
                <p:nvPr/>
              </p:nvPicPr>
              <p:blipFill>
                <a:blip r:embed="rId786"/>
                <a:stretch>
                  <a:fillRect/>
                </a:stretch>
              </p:blipFill>
              <p:spPr>
                <a:xfrm>
                  <a:off x="10226749" y="3179782"/>
                  <a:ext cx="345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295" name="Freihand 294">
                  <a:extLst>
                    <a:ext uri="{FF2B5EF4-FFF2-40B4-BE49-F238E27FC236}">
                      <a16:creationId xmlns:a16="http://schemas.microsoft.com/office/drawing/2014/main" id="{8049A645-B052-15D9-9ED0-56F52C80FC6F}"/>
                    </a:ext>
                  </a:extLst>
                </p14:cNvPr>
                <p14:cNvContentPartPr/>
                <p14:nvPr/>
              </p14:nvContentPartPr>
              <p14:xfrm>
                <a:off x="10248349" y="3075742"/>
                <a:ext cx="274320" cy="288000"/>
              </p14:xfrm>
            </p:contentPart>
          </mc:Choice>
          <mc:Fallback>
            <p:pic>
              <p:nvPicPr>
                <p:cNvPr id="295" name="Freihand 294">
                  <a:extLst>
                    <a:ext uri="{FF2B5EF4-FFF2-40B4-BE49-F238E27FC236}">
                      <a16:creationId xmlns:a16="http://schemas.microsoft.com/office/drawing/2014/main" id="{8049A645-B052-15D9-9ED0-56F52C80FC6F}"/>
                    </a:ext>
                  </a:extLst>
                </p:cNvPr>
                <p:cNvPicPr/>
                <p:nvPr/>
              </p:nvPicPr>
              <p:blipFill>
                <a:blip r:embed="rId788"/>
                <a:stretch>
                  <a:fillRect/>
                </a:stretch>
              </p:blipFill>
              <p:spPr>
                <a:xfrm>
                  <a:off x="10239349" y="3066742"/>
                  <a:ext cx="2919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78" name="Freihand 477">
                  <a:extLst>
                    <a:ext uri="{FF2B5EF4-FFF2-40B4-BE49-F238E27FC236}">
                      <a16:creationId xmlns:a16="http://schemas.microsoft.com/office/drawing/2014/main" id="{94628495-360D-E013-18F1-14A5F650E897}"/>
                    </a:ext>
                  </a:extLst>
                </p14:cNvPr>
                <p14:cNvContentPartPr/>
                <p14:nvPr/>
              </p14:nvContentPartPr>
              <p14:xfrm>
                <a:off x="8229109" y="2805022"/>
                <a:ext cx="35280" cy="34200"/>
              </p14:xfrm>
            </p:contentPart>
          </mc:Choice>
          <mc:Fallback>
            <p:pic>
              <p:nvPicPr>
                <p:cNvPr id="478" name="Freihand 477">
                  <a:extLst>
                    <a:ext uri="{FF2B5EF4-FFF2-40B4-BE49-F238E27FC236}">
                      <a16:creationId xmlns:a16="http://schemas.microsoft.com/office/drawing/2014/main" id="{94628495-360D-E013-18F1-14A5F650E897}"/>
                    </a:ext>
                  </a:extLst>
                </p:cNvPr>
                <p:cNvPicPr/>
                <p:nvPr/>
              </p:nvPicPr>
              <p:blipFill>
                <a:blip r:embed="rId790"/>
                <a:stretch>
                  <a:fillRect/>
                </a:stretch>
              </p:blipFill>
              <p:spPr>
                <a:xfrm>
                  <a:off x="8220469" y="2796022"/>
                  <a:ext cx="529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79" name="Freihand 478">
                  <a:extLst>
                    <a:ext uri="{FF2B5EF4-FFF2-40B4-BE49-F238E27FC236}">
                      <a16:creationId xmlns:a16="http://schemas.microsoft.com/office/drawing/2014/main" id="{C8810829-01CC-EC03-EB70-24BE5B70A81A}"/>
                    </a:ext>
                  </a:extLst>
                </p14:cNvPr>
                <p14:cNvContentPartPr/>
                <p14:nvPr/>
              </p14:nvContentPartPr>
              <p14:xfrm>
                <a:off x="8331709" y="2457262"/>
                <a:ext cx="154800" cy="282600"/>
              </p14:xfrm>
            </p:contentPart>
          </mc:Choice>
          <mc:Fallback>
            <p:pic>
              <p:nvPicPr>
                <p:cNvPr id="479" name="Freihand 478">
                  <a:extLst>
                    <a:ext uri="{FF2B5EF4-FFF2-40B4-BE49-F238E27FC236}">
                      <a16:creationId xmlns:a16="http://schemas.microsoft.com/office/drawing/2014/main" id="{C8810829-01CC-EC03-EB70-24BE5B70A81A}"/>
                    </a:ext>
                  </a:extLst>
                </p:cNvPr>
                <p:cNvPicPr/>
                <p:nvPr/>
              </p:nvPicPr>
              <p:blipFill>
                <a:blip r:embed="rId792"/>
                <a:stretch>
                  <a:fillRect/>
                </a:stretch>
              </p:blipFill>
              <p:spPr>
                <a:xfrm>
                  <a:off x="8323069" y="2448622"/>
                  <a:ext cx="1724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80" name="Freihand 479">
                  <a:extLst>
                    <a:ext uri="{FF2B5EF4-FFF2-40B4-BE49-F238E27FC236}">
                      <a16:creationId xmlns:a16="http://schemas.microsoft.com/office/drawing/2014/main" id="{3FA83409-CF46-26B5-A7DB-78852E1682D3}"/>
                    </a:ext>
                  </a:extLst>
                </p14:cNvPr>
                <p14:cNvContentPartPr/>
                <p14:nvPr/>
              </p14:nvContentPartPr>
              <p14:xfrm>
                <a:off x="8295709" y="2662102"/>
                <a:ext cx="466560" cy="187920"/>
              </p14:xfrm>
            </p:contentPart>
          </mc:Choice>
          <mc:Fallback>
            <p:pic>
              <p:nvPicPr>
                <p:cNvPr id="480" name="Freihand 479">
                  <a:extLst>
                    <a:ext uri="{FF2B5EF4-FFF2-40B4-BE49-F238E27FC236}">
                      <a16:creationId xmlns:a16="http://schemas.microsoft.com/office/drawing/2014/main" id="{3FA83409-CF46-26B5-A7DB-78852E1682D3}"/>
                    </a:ext>
                  </a:extLst>
                </p:cNvPr>
                <p:cNvPicPr/>
                <p:nvPr/>
              </p:nvPicPr>
              <p:blipFill>
                <a:blip r:embed="rId794"/>
                <a:stretch>
                  <a:fillRect/>
                </a:stretch>
              </p:blipFill>
              <p:spPr>
                <a:xfrm>
                  <a:off x="8286709" y="2653102"/>
                  <a:ext cx="484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87" name="Freihand 486">
                  <a:extLst>
                    <a:ext uri="{FF2B5EF4-FFF2-40B4-BE49-F238E27FC236}">
                      <a16:creationId xmlns:a16="http://schemas.microsoft.com/office/drawing/2014/main" id="{563DC460-8F6D-D281-BD72-799CC8DF92A4}"/>
                    </a:ext>
                  </a:extLst>
                </p14:cNvPr>
                <p14:cNvContentPartPr/>
                <p14:nvPr/>
              </p14:nvContentPartPr>
              <p14:xfrm>
                <a:off x="8373109" y="2922022"/>
                <a:ext cx="100440" cy="171360"/>
              </p14:xfrm>
            </p:contentPart>
          </mc:Choice>
          <mc:Fallback>
            <p:pic>
              <p:nvPicPr>
                <p:cNvPr id="487" name="Freihand 486">
                  <a:extLst>
                    <a:ext uri="{FF2B5EF4-FFF2-40B4-BE49-F238E27FC236}">
                      <a16:creationId xmlns:a16="http://schemas.microsoft.com/office/drawing/2014/main" id="{563DC460-8F6D-D281-BD72-799CC8DF92A4}"/>
                    </a:ext>
                  </a:extLst>
                </p:cNvPr>
                <p:cNvPicPr/>
                <p:nvPr/>
              </p:nvPicPr>
              <p:blipFill>
                <a:blip r:embed="rId796"/>
                <a:stretch>
                  <a:fillRect/>
                </a:stretch>
              </p:blipFill>
              <p:spPr>
                <a:xfrm>
                  <a:off x="8364109" y="2913022"/>
                  <a:ext cx="118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88" name="Freihand 487">
                  <a:extLst>
                    <a:ext uri="{FF2B5EF4-FFF2-40B4-BE49-F238E27FC236}">
                      <a16:creationId xmlns:a16="http://schemas.microsoft.com/office/drawing/2014/main" id="{BAAA30E3-5F88-CBCD-1596-6251980C4893}"/>
                    </a:ext>
                  </a:extLst>
                </p14:cNvPr>
                <p14:cNvContentPartPr/>
                <p14:nvPr/>
              </p14:nvContentPartPr>
              <p14:xfrm>
                <a:off x="8545189" y="3009502"/>
                <a:ext cx="31680" cy="133920"/>
              </p14:xfrm>
            </p:contentPart>
          </mc:Choice>
          <mc:Fallback>
            <p:pic>
              <p:nvPicPr>
                <p:cNvPr id="488" name="Freihand 487">
                  <a:extLst>
                    <a:ext uri="{FF2B5EF4-FFF2-40B4-BE49-F238E27FC236}">
                      <a16:creationId xmlns:a16="http://schemas.microsoft.com/office/drawing/2014/main" id="{BAAA30E3-5F88-CBCD-1596-6251980C4893}"/>
                    </a:ext>
                  </a:extLst>
                </p:cNvPr>
                <p:cNvPicPr/>
                <p:nvPr/>
              </p:nvPicPr>
              <p:blipFill>
                <a:blip r:embed="rId798"/>
                <a:stretch>
                  <a:fillRect/>
                </a:stretch>
              </p:blipFill>
              <p:spPr>
                <a:xfrm>
                  <a:off x="8536549" y="3000862"/>
                  <a:ext cx="49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89" name="Freihand 488">
                  <a:extLst>
                    <a:ext uri="{FF2B5EF4-FFF2-40B4-BE49-F238E27FC236}">
                      <a16:creationId xmlns:a16="http://schemas.microsoft.com/office/drawing/2014/main" id="{26D6083D-D7BB-FA8F-4306-093DEA48221A}"/>
                    </a:ext>
                  </a:extLst>
                </p14:cNvPr>
                <p14:cNvContentPartPr/>
                <p14:nvPr/>
              </p14:nvContentPartPr>
              <p14:xfrm>
                <a:off x="8636629" y="2809342"/>
                <a:ext cx="98280" cy="213480"/>
              </p14:xfrm>
            </p:contentPart>
          </mc:Choice>
          <mc:Fallback>
            <p:pic>
              <p:nvPicPr>
                <p:cNvPr id="489" name="Freihand 488">
                  <a:extLst>
                    <a:ext uri="{FF2B5EF4-FFF2-40B4-BE49-F238E27FC236}">
                      <a16:creationId xmlns:a16="http://schemas.microsoft.com/office/drawing/2014/main" id="{26D6083D-D7BB-FA8F-4306-093DEA48221A}"/>
                    </a:ext>
                  </a:extLst>
                </p:cNvPr>
                <p:cNvPicPr/>
                <p:nvPr/>
              </p:nvPicPr>
              <p:blipFill>
                <a:blip r:embed="rId800"/>
                <a:stretch>
                  <a:fillRect/>
                </a:stretch>
              </p:blipFill>
              <p:spPr>
                <a:xfrm>
                  <a:off x="8627629" y="2800342"/>
                  <a:ext cx="1159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91" name="Freihand 490">
                  <a:extLst>
                    <a:ext uri="{FF2B5EF4-FFF2-40B4-BE49-F238E27FC236}">
                      <a16:creationId xmlns:a16="http://schemas.microsoft.com/office/drawing/2014/main" id="{C740B5EB-5C83-CC56-98BD-F2828BE198E0}"/>
                    </a:ext>
                  </a:extLst>
                </p14:cNvPr>
                <p14:cNvContentPartPr/>
                <p14:nvPr/>
              </p14:nvContentPartPr>
              <p14:xfrm>
                <a:off x="8968549" y="2599462"/>
                <a:ext cx="330840" cy="30600"/>
              </p14:xfrm>
            </p:contentPart>
          </mc:Choice>
          <mc:Fallback>
            <p:pic>
              <p:nvPicPr>
                <p:cNvPr id="491" name="Freihand 490">
                  <a:extLst>
                    <a:ext uri="{FF2B5EF4-FFF2-40B4-BE49-F238E27FC236}">
                      <a16:creationId xmlns:a16="http://schemas.microsoft.com/office/drawing/2014/main" id="{C740B5EB-5C83-CC56-98BD-F2828BE198E0}"/>
                    </a:ext>
                  </a:extLst>
                </p:cNvPr>
                <p:cNvPicPr/>
                <p:nvPr/>
              </p:nvPicPr>
              <p:blipFill>
                <a:blip r:embed="rId802"/>
                <a:stretch>
                  <a:fillRect/>
                </a:stretch>
              </p:blipFill>
              <p:spPr>
                <a:xfrm>
                  <a:off x="8959909" y="2590822"/>
                  <a:ext cx="348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92" name="Freihand 491">
                  <a:extLst>
                    <a:ext uri="{FF2B5EF4-FFF2-40B4-BE49-F238E27FC236}">
                      <a16:creationId xmlns:a16="http://schemas.microsoft.com/office/drawing/2014/main" id="{260E9977-9A43-3413-E306-B039B9E4284A}"/>
                    </a:ext>
                  </a:extLst>
                </p14:cNvPr>
                <p14:cNvContentPartPr/>
                <p14:nvPr/>
              </p14:nvContentPartPr>
              <p14:xfrm>
                <a:off x="9022909" y="2709982"/>
                <a:ext cx="256320" cy="30960"/>
              </p14:xfrm>
            </p:contentPart>
          </mc:Choice>
          <mc:Fallback>
            <p:pic>
              <p:nvPicPr>
                <p:cNvPr id="492" name="Freihand 491">
                  <a:extLst>
                    <a:ext uri="{FF2B5EF4-FFF2-40B4-BE49-F238E27FC236}">
                      <a16:creationId xmlns:a16="http://schemas.microsoft.com/office/drawing/2014/main" id="{260E9977-9A43-3413-E306-B039B9E4284A}"/>
                    </a:ext>
                  </a:extLst>
                </p:cNvPr>
                <p:cNvPicPr/>
                <p:nvPr/>
              </p:nvPicPr>
              <p:blipFill>
                <a:blip r:embed="rId804"/>
                <a:stretch>
                  <a:fillRect/>
                </a:stretch>
              </p:blipFill>
              <p:spPr>
                <a:xfrm>
                  <a:off x="9014269" y="2700982"/>
                  <a:ext cx="273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93" name="Freihand 492">
                  <a:extLst>
                    <a:ext uri="{FF2B5EF4-FFF2-40B4-BE49-F238E27FC236}">
                      <a16:creationId xmlns:a16="http://schemas.microsoft.com/office/drawing/2014/main" id="{96F5F3F6-11E5-C4D0-4697-1D657C6F8C63}"/>
                    </a:ext>
                  </a:extLst>
                </p14:cNvPr>
                <p14:cNvContentPartPr/>
                <p14:nvPr/>
              </p14:nvContentPartPr>
              <p14:xfrm>
                <a:off x="8310829" y="2771902"/>
                <a:ext cx="465480" cy="461520"/>
              </p14:xfrm>
            </p:contentPart>
          </mc:Choice>
          <mc:Fallback>
            <p:pic>
              <p:nvPicPr>
                <p:cNvPr id="493" name="Freihand 492">
                  <a:extLst>
                    <a:ext uri="{FF2B5EF4-FFF2-40B4-BE49-F238E27FC236}">
                      <a16:creationId xmlns:a16="http://schemas.microsoft.com/office/drawing/2014/main" id="{96F5F3F6-11E5-C4D0-4697-1D657C6F8C63}"/>
                    </a:ext>
                  </a:extLst>
                </p:cNvPr>
                <p:cNvPicPr/>
                <p:nvPr/>
              </p:nvPicPr>
              <p:blipFill>
                <a:blip r:embed="rId806"/>
                <a:stretch>
                  <a:fillRect/>
                </a:stretch>
              </p:blipFill>
              <p:spPr>
                <a:xfrm>
                  <a:off x="8301829" y="2762902"/>
                  <a:ext cx="48312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94" name="Freihand 493">
                  <a:extLst>
                    <a:ext uri="{FF2B5EF4-FFF2-40B4-BE49-F238E27FC236}">
                      <a16:creationId xmlns:a16="http://schemas.microsoft.com/office/drawing/2014/main" id="{F6E4A18B-0A22-98A4-6FAC-AD68768AF930}"/>
                    </a:ext>
                  </a:extLst>
                </p14:cNvPr>
                <p14:cNvContentPartPr/>
                <p14:nvPr/>
              </p14:nvContentPartPr>
              <p14:xfrm>
                <a:off x="8727349" y="3041542"/>
                <a:ext cx="249840" cy="237600"/>
              </p14:xfrm>
            </p:contentPart>
          </mc:Choice>
          <mc:Fallback>
            <p:pic>
              <p:nvPicPr>
                <p:cNvPr id="494" name="Freihand 493">
                  <a:extLst>
                    <a:ext uri="{FF2B5EF4-FFF2-40B4-BE49-F238E27FC236}">
                      <a16:creationId xmlns:a16="http://schemas.microsoft.com/office/drawing/2014/main" id="{F6E4A18B-0A22-98A4-6FAC-AD68768AF930}"/>
                    </a:ext>
                  </a:extLst>
                </p:cNvPr>
                <p:cNvPicPr/>
                <p:nvPr/>
              </p:nvPicPr>
              <p:blipFill>
                <a:blip r:embed="rId808"/>
                <a:stretch>
                  <a:fillRect/>
                </a:stretch>
              </p:blipFill>
              <p:spPr>
                <a:xfrm>
                  <a:off x="8718709" y="3032542"/>
                  <a:ext cx="2674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96" name="Freihand 495">
                  <a:extLst>
                    <a:ext uri="{FF2B5EF4-FFF2-40B4-BE49-F238E27FC236}">
                      <a16:creationId xmlns:a16="http://schemas.microsoft.com/office/drawing/2014/main" id="{ABF87BA0-6975-C856-33C7-C5CBB480B54D}"/>
                    </a:ext>
                  </a:extLst>
                </p14:cNvPr>
                <p14:cNvContentPartPr/>
                <p14:nvPr/>
              </p14:nvContentPartPr>
              <p14:xfrm>
                <a:off x="9488389" y="2343862"/>
                <a:ext cx="151920" cy="226080"/>
              </p14:xfrm>
            </p:contentPart>
          </mc:Choice>
          <mc:Fallback>
            <p:pic>
              <p:nvPicPr>
                <p:cNvPr id="496" name="Freihand 495">
                  <a:extLst>
                    <a:ext uri="{FF2B5EF4-FFF2-40B4-BE49-F238E27FC236}">
                      <a16:creationId xmlns:a16="http://schemas.microsoft.com/office/drawing/2014/main" id="{ABF87BA0-6975-C856-33C7-C5CBB480B54D}"/>
                    </a:ext>
                  </a:extLst>
                </p:cNvPr>
                <p:cNvPicPr/>
                <p:nvPr/>
              </p:nvPicPr>
              <p:blipFill>
                <a:blip r:embed="rId810"/>
                <a:stretch>
                  <a:fillRect/>
                </a:stretch>
              </p:blipFill>
              <p:spPr>
                <a:xfrm>
                  <a:off x="9479749" y="2334862"/>
                  <a:ext cx="1695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97" name="Freihand 496">
                  <a:extLst>
                    <a:ext uri="{FF2B5EF4-FFF2-40B4-BE49-F238E27FC236}">
                      <a16:creationId xmlns:a16="http://schemas.microsoft.com/office/drawing/2014/main" id="{9CCFE3B6-3A12-E4DB-A71C-209165A2E1FB}"/>
                    </a:ext>
                  </a:extLst>
                </p14:cNvPr>
                <p14:cNvContentPartPr/>
                <p14:nvPr/>
              </p14:nvContentPartPr>
              <p14:xfrm>
                <a:off x="9734629" y="2325142"/>
                <a:ext cx="141840" cy="195480"/>
              </p14:xfrm>
            </p:contentPart>
          </mc:Choice>
          <mc:Fallback>
            <p:pic>
              <p:nvPicPr>
                <p:cNvPr id="497" name="Freihand 496">
                  <a:extLst>
                    <a:ext uri="{FF2B5EF4-FFF2-40B4-BE49-F238E27FC236}">
                      <a16:creationId xmlns:a16="http://schemas.microsoft.com/office/drawing/2014/main" id="{9CCFE3B6-3A12-E4DB-A71C-209165A2E1FB}"/>
                    </a:ext>
                  </a:extLst>
                </p:cNvPr>
                <p:cNvPicPr/>
                <p:nvPr/>
              </p:nvPicPr>
              <p:blipFill>
                <a:blip r:embed="rId812"/>
                <a:stretch>
                  <a:fillRect/>
                </a:stretch>
              </p:blipFill>
              <p:spPr>
                <a:xfrm>
                  <a:off x="9725629" y="2316502"/>
                  <a:ext cx="1594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98" name="Freihand 497">
                  <a:extLst>
                    <a:ext uri="{FF2B5EF4-FFF2-40B4-BE49-F238E27FC236}">
                      <a16:creationId xmlns:a16="http://schemas.microsoft.com/office/drawing/2014/main" id="{A86B0221-268F-458D-8427-00BB1A999787}"/>
                    </a:ext>
                  </a:extLst>
                </p14:cNvPr>
                <p14:cNvContentPartPr/>
                <p14:nvPr/>
              </p14:nvContentPartPr>
              <p14:xfrm>
                <a:off x="9945229" y="2334142"/>
                <a:ext cx="21600" cy="157320"/>
              </p14:xfrm>
            </p:contentPart>
          </mc:Choice>
          <mc:Fallback>
            <p:pic>
              <p:nvPicPr>
                <p:cNvPr id="498" name="Freihand 497">
                  <a:extLst>
                    <a:ext uri="{FF2B5EF4-FFF2-40B4-BE49-F238E27FC236}">
                      <a16:creationId xmlns:a16="http://schemas.microsoft.com/office/drawing/2014/main" id="{A86B0221-268F-458D-8427-00BB1A999787}"/>
                    </a:ext>
                  </a:extLst>
                </p:cNvPr>
                <p:cNvPicPr/>
                <p:nvPr/>
              </p:nvPicPr>
              <p:blipFill>
                <a:blip r:embed="rId814"/>
                <a:stretch>
                  <a:fillRect/>
                </a:stretch>
              </p:blipFill>
              <p:spPr>
                <a:xfrm>
                  <a:off x="9936229" y="2325502"/>
                  <a:ext cx="39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99" name="Freihand 498">
                  <a:extLst>
                    <a:ext uri="{FF2B5EF4-FFF2-40B4-BE49-F238E27FC236}">
                      <a16:creationId xmlns:a16="http://schemas.microsoft.com/office/drawing/2014/main" id="{7018B0EE-F566-C4D7-22BF-4E14245A75E9}"/>
                    </a:ext>
                  </a:extLst>
                </p14:cNvPr>
                <p14:cNvContentPartPr/>
                <p14:nvPr/>
              </p14:nvContentPartPr>
              <p14:xfrm>
                <a:off x="9451309" y="2404342"/>
                <a:ext cx="853920" cy="308880"/>
              </p14:xfrm>
            </p:contentPart>
          </mc:Choice>
          <mc:Fallback>
            <p:pic>
              <p:nvPicPr>
                <p:cNvPr id="499" name="Freihand 498">
                  <a:extLst>
                    <a:ext uri="{FF2B5EF4-FFF2-40B4-BE49-F238E27FC236}">
                      <a16:creationId xmlns:a16="http://schemas.microsoft.com/office/drawing/2014/main" id="{7018B0EE-F566-C4D7-22BF-4E14245A75E9}"/>
                    </a:ext>
                  </a:extLst>
                </p:cNvPr>
                <p:cNvPicPr/>
                <p:nvPr/>
              </p:nvPicPr>
              <p:blipFill>
                <a:blip r:embed="rId816"/>
                <a:stretch>
                  <a:fillRect/>
                </a:stretch>
              </p:blipFill>
              <p:spPr>
                <a:xfrm>
                  <a:off x="9442309" y="2395702"/>
                  <a:ext cx="87156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01" name="Freihand 500">
                  <a:extLst>
                    <a:ext uri="{FF2B5EF4-FFF2-40B4-BE49-F238E27FC236}">
                      <a16:creationId xmlns:a16="http://schemas.microsoft.com/office/drawing/2014/main" id="{B8CBB756-ECC6-400F-42CD-E74B7F04C4BE}"/>
                    </a:ext>
                  </a:extLst>
                </p14:cNvPr>
                <p14:cNvContentPartPr/>
                <p14:nvPr/>
              </p14:nvContentPartPr>
              <p14:xfrm>
                <a:off x="9763069" y="2780182"/>
                <a:ext cx="41760" cy="204120"/>
              </p14:xfrm>
            </p:contentPart>
          </mc:Choice>
          <mc:Fallback>
            <p:pic>
              <p:nvPicPr>
                <p:cNvPr id="501" name="Freihand 500">
                  <a:extLst>
                    <a:ext uri="{FF2B5EF4-FFF2-40B4-BE49-F238E27FC236}">
                      <a16:creationId xmlns:a16="http://schemas.microsoft.com/office/drawing/2014/main" id="{B8CBB756-ECC6-400F-42CD-E74B7F04C4BE}"/>
                    </a:ext>
                  </a:extLst>
                </p:cNvPr>
                <p:cNvPicPr/>
                <p:nvPr/>
              </p:nvPicPr>
              <p:blipFill>
                <a:blip r:embed="rId818"/>
                <a:stretch>
                  <a:fillRect/>
                </a:stretch>
              </p:blipFill>
              <p:spPr>
                <a:xfrm>
                  <a:off x="9754069" y="2771182"/>
                  <a:ext cx="594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02" name="Freihand 501">
                  <a:extLst>
                    <a:ext uri="{FF2B5EF4-FFF2-40B4-BE49-F238E27FC236}">
                      <a16:creationId xmlns:a16="http://schemas.microsoft.com/office/drawing/2014/main" id="{1E780BCC-3C76-8E20-BFD0-2C767E0D7863}"/>
                    </a:ext>
                  </a:extLst>
                </p14:cNvPr>
                <p14:cNvContentPartPr/>
                <p14:nvPr/>
              </p14:nvContentPartPr>
              <p14:xfrm>
                <a:off x="9691069" y="2750302"/>
                <a:ext cx="250200" cy="242640"/>
              </p14:xfrm>
            </p:contentPart>
          </mc:Choice>
          <mc:Fallback>
            <p:pic>
              <p:nvPicPr>
                <p:cNvPr id="502" name="Freihand 501">
                  <a:extLst>
                    <a:ext uri="{FF2B5EF4-FFF2-40B4-BE49-F238E27FC236}">
                      <a16:creationId xmlns:a16="http://schemas.microsoft.com/office/drawing/2014/main" id="{1E780BCC-3C76-8E20-BFD0-2C767E0D7863}"/>
                    </a:ext>
                  </a:extLst>
                </p:cNvPr>
                <p:cNvPicPr/>
                <p:nvPr/>
              </p:nvPicPr>
              <p:blipFill>
                <a:blip r:embed="rId820"/>
                <a:stretch>
                  <a:fillRect/>
                </a:stretch>
              </p:blipFill>
              <p:spPr>
                <a:xfrm>
                  <a:off x="9682429" y="2741662"/>
                  <a:ext cx="2678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04" name="Freihand 503">
                  <a:extLst>
                    <a:ext uri="{FF2B5EF4-FFF2-40B4-BE49-F238E27FC236}">
                      <a16:creationId xmlns:a16="http://schemas.microsoft.com/office/drawing/2014/main" id="{FD58E270-4A96-E575-8B5D-05A38E4E71FA}"/>
                    </a:ext>
                  </a:extLst>
                </p14:cNvPr>
                <p14:cNvContentPartPr/>
                <p14:nvPr/>
              </p14:nvContentPartPr>
              <p14:xfrm>
                <a:off x="10496029" y="2554462"/>
                <a:ext cx="189360" cy="9000"/>
              </p14:xfrm>
            </p:contentPart>
          </mc:Choice>
          <mc:Fallback>
            <p:pic>
              <p:nvPicPr>
                <p:cNvPr id="504" name="Freihand 503">
                  <a:extLst>
                    <a:ext uri="{FF2B5EF4-FFF2-40B4-BE49-F238E27FC236}">
                      <a16:creationId xmlns:a16="http://schemas.microsoft.com/office/drawing/2014/main" id="{FD58E270-4A96-E575-8B5D-05A38E4E71FA}"/>
                    </a:ext>
                  </a:extLst>
                </p:cNvPr>
                <p:cNvPicPr/>
                <p:nvPr/>
              </p:nvPicPr>
              <p:blipFill>
                <a:blip r:embed="rId822"/>
                <a:stretch>
                  <a:fillRect/>
                </a:stretch>
              </p:blipFill>
              <p:spPr>
                <a:xfrm>
                  <a:off x="10487389" y="2545822"/>
                  <a:ext cx="207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05" name="Freihand 504">
                  <a:extLst>
                    <a:ext uri="{FF2B5EF4-FFF2-40B4-BE49-F238E27FC236}">
                      <a16:creationId xmlns:a16="http://schemas.microsoft.com/office/drawing/2014/main" id="{D1EE607A-83CF-ED12-5D5A-5866FBAE59FD}"/>
                    </a:ext>
                  </a:extLst>
                </p14:cNvPr>
                <p14:cNvContentPartPr/>
                <p14:nvPr/>
              </p14:nvContentPartPr>
              <p14:xfrm>
                <a:off x="10475149" y="2612422"/>
                <a:ext cx="182160" cy="36360"/>
              </p14:xfrm>
            </p:contentPart>
          </mc:Choice>
          <mc:Fallback>
            <p:pic>
              <p:nvPicPr>
                <p:cNvPr id="505" name="Freihand 504">
                  <a:extLst>
                    <a:ext uri="{FF2B5EF4-FFF2-40B4-BE49-F238E27FC236}">
                      <a16:creationId xmlns:a16="http://schemas.microsoft.com/office/drawing/2014/main" id="{D1EE607A-83CF-ED12-5D5A-5866FBAE59FD}"/>
                    </a:ext>
                  </a:extLst>
                </p:cNvPr>
                <p:cNvPicPr/>
                <p:nvPr/>
              </p:nvPicPr>
              <p:blipFill>
                <a:blip r:embed="rId824"/>
                <a:stretch>
                  <a:fillRect/>
                </a:stretch>
              </p:blipFill>
              <p:spPr>
                <a:xfrm>
                  <a:off x="10466149" y="2603422"/>
                  <a:ext cx="199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06" name="Freihand 505">
                  <a:extLst>
                    <a:ext uri="{FF2B5EF4-FFF2-40B4-BE49-F238E27FC236}">
                      <a16:creationId xmlns:a16="http://schemas.microsoft.com/office/drawing/2014/main" id="{FE7984F7-3959-D002-3B7D-20D4B8B59C7A}"/>
                    </a:ext>
                  </a:extLst>
                </p14:cNvPr>
                <p14:cNvContentPartPr/>
                <p14:nvPr/>
              </p14:nvContentPartPr>
              <p14:xfrm>
                <a:off x="10676389" y="2440702"/>
                <a:ext cx="249120" cy="275760"/>
              </p14:xfrm>
            </p:contentPart>
          </mc:Choice>
          <mc:Fallback>
            <p:pic>
              <p:nvPicPr>
                <p:cNvPr id="506" name="Freihand 505">
                  <a:extLst>
                    <a:ext uri="{FF2B5EF4-FFF2-40B4-BE49-F238E27FC236}">
                      <a16:creationId xmlns:a16="http://schemas.microsoft.com/office/drawing/2014/main" id="{FE7984F7-3959-D002-3B7D-20D4B8B59C7A}"/>
                    </a:ext>
                  </a:extLst>
                </p:cNvPr>
                <p:cNvPicPr/>
                <p:nvPr/>
              </p:nvPicPr>
              <p:blipFill>
                <a:blip r:embed="rId826"/>
                <a:stretch>
                  <a:fillRect/>
                </a:stretch>
              </p:blipFill>
              <p:spPr>
                <a:xfrm>
                  <a:off x="10667389" y="2431702"/>
                  <a:ext cx="2667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07" name="Freihand 506">
                  <a:extLst>
                    <a:ext uri="{FF2B5EF4-FFF2-40B4-BE49-F238E27FC236}">
                      <a16:creationId xmlns:a16="http://schemas.microsoft.com/office/drawing/2014/main" id="{C1EE72D6-16A3-3479-78D1-E7D5C2AA8F7D}"/>
                    </a:ext>
                  </a:extLst>
                </p14:cNvPr>
                <p14:cNvContentPartPr/>
                <p14:nvPr/>
              </p14:nvContentPartPr>
              <p14:xfrm>
                <a:off x="10724989" y="2774782"/>
                <a:ext cx="227520" cy="332640"/>
              </p14:xfrm>
            </p:contentPart>
          </mc:Choice>
          <mc:Fallback>
            <p:pic>
              <p:nvPicPr>
                <p:cNvPr id="507" name="Freihand 506">
                  <a:extLst>
                    <a:ext uri="{FF2B5EF4-FFF2-40B4-BE49-F238E27FC236}">
                      <a16:creationId xmlns:a16="http://schemas.microsoft.com/office/drawing/2014/main" id="{C1EE72D6-16A3-3479-78D1-E7D5C2AA8F7D}"/>
                    </a:ext>
                  </a:extLst>
                </p:cNvPr>
                <p:cNvPicPr/>
                <p:nvPr/>
              </p:nvPicPr>
              <p:blipFill>
                <a:blip r:embed="rId828"/>
                <a:stretch>
                  <a:fillRect/>
                </a:stretch>
              </p:blipFill>
              <p:spPr>
                <a:xfrm>
                  <a:off x="10715989" y="2765782"/>
                  <a:ext cx="24516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08" name="Freihand 507">
                  <a:extLst>
                    <a:ext uri="{FF2B5EF4-FFF2-40B4-BE49-F238E27FC236}">
                      <a16:creationId xmlns:a16="http://schemas.microsoft.com/office/drawing/2014/main" id="{E6134CF6-E44F-4901-79CA-578C21E2AF3D}"/>
                    </a:ext>
                  </a:extLst>
                </p14:cNvPr>
                <p14:cNvContentPartPr/>
                <p14:nvPr/>
              </p14:nvContentPartPr>
              <p14:xfrm>
                <a:off x="10582069" y="3108862"/>
                <a:ext cx="712080" cy="179640"/>
              </p14:xfrm>
            </p:contentPart>
          </mc:Choice>
          <mc:Fallback>
            <p:pic>
              <p:nvPicPr>
                <p:cNvPr id="508" name="Freihand 507">
                  <a:extLst>
                    <a:ext uri="{FF2B5EF4-FFF2-40B4-BE49-F238E27FC236}">
                      <a16:creationId xmlns:a16="http://schemas.microsoft.com/office/drawing/2014/main" id="{E6134CF6-E44F-4901-79CA-578C21E2AF3D}"/>
                    </a:ext>
                  </a:extLst>
                </p:cNvPr>
                <p:cNvPicPr/>
                <p:nvPr/>
              </p:nvPicPr>
              <p:blipFill>
                <a:blip r:embed="rId830"/>
                <a:stretch>
                  <a:fillRect/>
                </a:stretch>
              </p:blipFill>
              <p:spPr>
                <a:xfrm>
                  <a:off x="10573429" y="3100222"/>
                  <a:ext cx="729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9" name="Freihand 508">
                  <a:extLst>
                    <a:ext uri="{FF2B5EF4-FFF2-40B4-BE49-F238E27FC236}">
                      <a16:creationId xmlns:a16="http://schemas.microsoft.com/office/drawing/2014/main" id="{7EA93442-BE03-BA84-33D9-F24349A23916}"/>
                    </a:ext>
                  </a:extLst>
                </p14:cNvPr>
                <p14:cNvContentPartPr/>
                <p14:nvPr/>
              </p14:nvContentPartPr>
              <p14:xfrm>
                <a:off x="10736869" y="3275182"/>
                <a:ext cx="310680" cy="352800"/>
              </p14:xfrm>
            </p:contentPart>
          </mc:Choice>
          <mc:Fallback>
            <p:pic>
              <p:nvPicPr>
                <p:cNvPr id="509" name="Freihand 508">
                  <a:extLst>
                    <a:ext uri="{FF2B5EF4-FFF2-40B4-BE49-F238E27FC236}">
                      <a16:creationId xmlns:a16="http://schemas.microsoft.com/office/drawing/2014/main" id="{7EA93442-BE03-BA84-33D9-F24349A23916}"/>
                    </a:ext>
                  </a:extLst>
                </p:cNvPr>
                <p:cNvPicPr/>
                <p:nvPr/>
              </p:nvPicPr>
              <p:blipFill>
                <a:blip r:embed="rId832"/>
                <a:stretch>
                  <a:fillRect/>
                </a:stretch>
              </p:blipFill>
              <p:spPr>
                <a:xfrm>
                  <a:off x="10728229" y="3266542"/>
                  <a:ext cx="32832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11" name="Freihand 510">
                  <a:extLst>
                    <a:ext uri="{FF2B5EF4-FFF2-40B4-BE49-F238E27FC236}">
                      <a16:creationId xmlns:a16="http://schemas.microsoft.com/office/drawing/2014/main" id="{71D70239-C17A-2521-E4BA-0ABFA15BF9E0}"/>
                    </a:ext>
                  </a:extLst>
                </p14:cNvPr>
                <p14:cNvContentPartPr/>
                <p14:nvPr/>
              </p14:nvContentPartPr>
              <p14:xfrm>
                <a:off x="7922749" y="2173222"/>
                <a:ext cx="198720" cy="297360"/>
              </p14:xfrm>
            </p:contentPart>
          </mc:Choice>
          <mc:Fallback>
            <p:pic>
              <p:nvPicPr>
                <p:cNvPr id="511" name="Freihand 510">
                  <a:extLst>
                    <a:ext uri="{FF2B5EF4-FFF2-40B4-BE49-F238E27FC236}">
                      <a16:creationId xmlns:a16="http://schemas.microsoft.com/office/drawing/2014/main" id="{71D70239-C17A-2521-E4BA-0ABFA15BF9E0}"/>
                    </a:ext>
                  </a:extLst>
                </p:cNvPr>
                <p:cNvPicPr/>
                <p:nvPr/>
              </p:nvPicPr>
              <p:blipFill>
                <a:blip r:embed="rId834"/>
                <a:stretch>
                  <a:fillRect/>
                </a:stretch>
              </p:blipFill>
              <p:spPr>
                <a:xfrm>
                  <a:off x="7913749" y="2164222"/>
                  <a:ext cx="21636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12" name="Freihand 511">
                  <a:extLst>
                    <a:ext uri="{FF2B5EF4-FFF2-40B4-BE49-F238E27FC236}">
                      <a16:creationId xmlns:a16="http://schemas.microsoft.com/office/drawing/2014/main" id="{EC07CB88-0D75-DED3-28BD-ACE05C9258A3}"/>
                    </a:ext>
                  </a:extLst>
                </p14:cNvPr>
                <p14:cNvContentPartPr/>
                <p14:nvPr/>
              </p14:nvContentPartPr>
              <p14:xfrm>
                <a:off x="8026069" y="2275462"/>
                <a:ext cx="140040" cy="214560"/>
              </p14:xfrm>
            </p:contentPart>
          </mc:Choice>
          <mc:Fallback>
            <p:pic>
              <p:nvPicPr>
                <p:cNvPr id="512" name="Freihand 511">
                  <a:extLst>
                    <a:ext uri="{FF2B5EF4-FFF2-40B4-BE49-F238E27FC236}">
                      <a16:creationId xmlns:a16="http://schemas.microsoft.com/office/drawing/2014/main" id="{EC07CB88-0D75-DED3-28BD-ACE05C9258A3}"/>
                    </a:ext>
                  </a:extLst>
                </p:cNvPr>
                <p:cNvPicPr/>
                <p:nvPr/>
              </p:nvPicPr>
              <p:blipFill>
                <a:blip r:embed="rId836"/>
                <a:stretch>
                  <a:fillRect/>
                </a:stretch>
              </p:blipFill>
              <p:spPr>
                <a:xfrm>
                  <a:off x="8017429" y="2266462"/>
                  <a:ext cx="1576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13" name="Freihand 512">
                  <a:extLst>
                    <a:ext uri="{FF2B5EF4-FFF2-40B4-BE49-F238E27FC236}">
                      <a16:creationId xmlns:a16="http://schemas.microsoft.com/office/drawing/2014/main" id="{9F182D65-5D34-17FB-589F-6D30C01FF0E8}"/>
                    </a:ext>
                  </a:extLst>
                </p14:cNvPr>
                <p14:cNvContentPartPr/>
                <p14:nvPr/>
              </p14:nvContentPartPr>
              <p14:xfrm>
                <a:off x="8217949" y="1664542"/>
                <a:ext cx="109800" cy="400320"/>
              </p14:xfrm>
            </p:contentPart>
          </mc:Choice>
          <mc:Fallback>
            <p:pic>
              <p:nvPicPr>
                <p:cNvPr id="513" name="Freihand 512">
                  <a:extLst>
                    <a:ext uri="{FF2B5EF4-FFF2-40B4-BE49-F238E27FC236}">
                      <a16:creationId xmlns:a16="http://schemas.microsoft.com/office/drawing/2014/main" id="{9F182D65-5D34-17FB-589F-6D30C01FF0E8}"/>
                    </a:ext>
                  </a:extLst>
                </p:cNvPr>
                <p:cNvPicPr/>
                <p:nvPr/>
              </p:nvPicPr>
              <p:blipFill>
                <a:blip r:embed="rId838"/>
                <a:stretch>
                  <a:fillRect/>
                </a:stretch>
              </p:blipFill>
              <p:spPr>
                <a:xfrm>
                  <a:off x="8209309" y="1655542"/>
                  <a:ext cx="12744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14" name="Freihand 513">
                  <a:extLst>
                    <a:ext uri="{FF2B5EF4-FFF2-40B4-BE49-F238E27FC236}">
                      <a16:creationId xmlns:a16="http://schemas.microsoft.com/office/drawing/2014/main" id="{30829578-E168-EFA7-143C-83BCF359DFFF}"/>
                    </a:ext>
                  </a:extLst>
                </p14:cNvPr>
                <p14:cNvContentPartPr/>
                <p14:nvPr/>
              </p14:nvContentPartPr>
              <p14:xfrm>
                <a:off x="8347909" y="1629982"/>
                <a:ext cx="147240" cy="256680"/>
              </p14:xfrm>
            </p:contentPart>
          </mc:Choice>
          <mc:Fallback>
            <p:pic>
              <p:nvPicPr>
                <p:cNvPr id="514" name="Freihand 513">
                  <a:extLst>
                    <a:ext uri="{FF2B5EF4-FFF2-40B4-BE49-F238E27FC236}">
                      <a16:creationId xmlns:a16="http://schemas.microsoft.com/office/drawing/2014/main" id="{30829578-E168-EFA7-143C-83BCF359DFFF}"/>
                    </a:ext>
                  </a:extLst>
                </p:cNvPr>
                <p:cNvPicPr/>
                <p:nvPr/>
              </p:nvPicPr>
              <p:blipFill>
                <a:blip r:embed="rId840"/>
                <a:stretch>
                  <a:fillRect/>
                </a:stretch>
              </p:blipFill>
              <p:spPr>
                <a:xfrm>
                  <a:off x="8338909" y="1620982"/>
                  <a:ext cx="1648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15" name="Freihand 514">
                  <a:extLst>
                    <a:ext uri="{FF2B5EF4-FFF2-40B4-BE49-F238E27FC236}">
                      <a16:creationId xmlns:a16="http://schemas.microsoft.com/office/drawing/2014/main" id="{D8A5AFE9-F31D-8A4C-322E-4BF1F6F26DD0}"/>
                    </a:ext>
                  </a:extLst>
                </p14:cNvPr>
                <p14:cNvContentPartPr/>
                <p14:nvPr/>
              </p14:nvContentPartPr>
              <p14:xfrm>
                <a:off x="8485069" y="1458622"/>
                <a:ext cx="263880" cy="323640"/>
              </p14:xfrm>
            </p:contentPart>
          </mc:Choice>
          <mc:Fallback>
            <p:pic>
              <p:nvPicPr>
                <p:cNvPr id="515" name="Freihand 514">
                  <a:extLst>
                    <a:ext uri="{FF2B5EF4-FFF2-40B4-BE49-F238E27FC236}">
                      <a16:creationId xmlns:a16="http://schemas.microsoft.com/office/drawing/2014/main" id="{D8A5AFE9-F31D-8A4C-322E-4BF1F6F26DD0}"/>
                    </a:ext>
                  </a:extLst>
                </p:cNvPr>
                <p:cNvPicPr/>
                <p:nvPr/>
              </p:nvPicPr>
              <p:blipFill>
                <a:blip r:embed="rId842"/>
                <a:stretch>
                  <a:fillRect/>
                </a:stretch>
              </p:blipFill>
              <p:spPr>
                <a:xfrm>
                  <a:off x="8476429" y="1449982"/>
                  <a:ext cx="28152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6" name="Freihand 515">
                  <a:extLst>
                    <a:ext uri="{FF2B5EF4-FFF2-40B4-BE49-F238E27FC236}">
                      <a16:creationId xmlns:a16="http://schemas.microsoft.com/office/drawing/2014/main" id="{D32E4836-FCCB-C403-67C8-5CEB70762BE4}"/>
                    </a:ext>
                  </a:extLst>
                </p14:cNvPr>
                <p14:cNvContentPartPr/>
                <p14:nvPr/>
              </p14:nvContentPartPr>
              <p14:xfrm>
                <a:off x="8732389" y="1434502"/>
                <a:ext cx="195120" cy="158760"/>
              </p14:xfrm>
            </p:contentPart>
          </mc:Choice>
          <mc:Fallback>
            <p:pic>
              <p:nvPicPr>
                <p:cNvPr id="516" name="Freihand 515">
                  <a:extLst>
                    <a:ext uri="{FF2B5EF4-FFF2-40B4-BE49-F238E27FC236}">
                      <a16:creationId xmlns:a16="http://schemas.microsoft.com/office/drawing/2014/main" id="{D32E4836-FCCB-C403-67C8-5CEB70762BE4}"/>
                    </a:ext>
                  </a:extLst>
                </p:cNvPr>
                <p:cNvPicPr/>
                <p:nvPr/>
              </p:nvPicPr>
              <p:blipFill>
                <a:blip r:embed="rId844"/>
                <a:stretch>
                  <a:fillRect/>
                </a:stretch>
              </p:blipFill>
              <p:spPr>
                <a:xfrm>
                  <a:off x="8723749" y="1425502"/>
                  <a:ext cx="212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17" name="Freihand 516">
                  <a:extLst>
                    <a:ext uri="{FF2B5EF4-FFF2-40B4-BE49-F238E27FC236}">
                      <a16:creationId xmlns:a16="http://schemas.microsoft.com/office/drawing/2014/main" id="{F2ED13EB-6D18-42D6-0EDD-92CA052D20E4}"/>
                    </a:ext>
                  </a:extLst>
                </p14:cNvPr>
                <p14:cNvContentPartPr/>
                <p14:nvPr/>
              </p14:nvContentPartPr>
              <p14:xfrm>
                <a:off x="8957029" y="1261702"/>
                <a:ext cx="191160" cy="178920"/>
              </p14:xfrm>
            </p:contentPart>
          </mc:Choice>
          <mc:Fallback>
            <p:pic>
              <p:nvPicPr>
                <p:cNvPr id="517" name="Freihand 516">
                  <a:extLst>
                    <a:ext uri="{FF2B5EF4-FFF2-40B4-BE49-F238E27FC236}">
                      <a16:creationId xmlns:a16="http://schemas.microsoft.com/office/drawing/2014/main" id="{F2ED13EB-6D18-42D6-0EDD-92CA052D20E4}"/>
                    </a:ext>
                  </a:extLst>
                </p:cNvPr>
                <p:cNvPicPr/>
                <p:nvPr/>
              </p:nvPicPr>
              <p:blipFill>
                <a:blip r:embed="rId846"/>
                <a:stretch>
                  <a:fillRect/>
                </a:stretch>
              </p:blipFill>
              <p:spPr>
                <a:xfrm>
                  <a:off x="8948029" y="1253062"/>
                  <a:ext cx="208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18" name="Freihand 517">
                  <a:extLst>
                    <a:ext uri="{FF2B5EF4-FFF2-40B4-BE49-F238E27FC236}">
                      <a16:creationId xmlns:a16="http://schemas.microsoft.com/office/drawing/2014/main" id="{550A9D8F-FAFC-038C-06E4-F1BD45D96A63}"/>
                    </a:ext>
                  </a:extLst>
                </p14:cNvPr>
                <p14:cNvContentPartPr/>
                <p14:nvPr/>
              </p14:nvContentPartPr>
              <p14:xfrm>
                <a:off x="8937229" y="1349902"/>
                <a:ext cx="173160" cy="101880"/>
              </p14:xfrm>
            </p:contentPart>
          </mc:Choice>
          <mc:Fallback>
            <p:pic>
              <p:nvPicPr>
                <p:cNvPr id="518" name="Freihand 517">
                  <a:extLst>
                    <a:ext uri="{FF2B5EF4-FFF2-40B4-BE49-F238E27FC236}">
                      <a16:creationId xmlns:a16="http://schemas.microsoft.com/office/drawing/2014/main" id="{550A9D8F-FAFC-038C-06E4-F1BD45D96A63}"/>
                    </a:ext>
                  </a:extLst>
                </p:cNvPr>
                <p:cNvPicPr/>
                <p:nvPr/>
              </p:nvPicPr>
              <p:blipFill>
                <a:blip r:embed="rId848"/>
                <a:stretch>
                  <a:fillRect/>
                </a:stretch>
              </p:blipFill>
              <p:spPr>
                <a:xfrm>
                  <a:off x="8928589" y="1340902"/>
                  <a:ext cx="190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21" name="Freihand 520">
                  <a:extLst>
                    <a:ext uri="{FF2B5EF4-FFF2-40B4-BE49-F238E27FC236}">
                      <a16:creationId xmlns:a16="http://schemas.microsoft.com/office/drawing/2014/main" id="{C33064F7-06DF-D599-A531-3EE623FD0C0B}"/>
                    </a:ext>
                  </a:extLst>
                </p14:cNvPr>
                <p14:cNvContentPartPr/>
                <p14:nvPr/>
              </p14:nvContentPartPr>
              <p14:xfrm>
                <a:off x="10529149" y="2577142"/>
                <a:ext cx="869040" cy="1067400"/>
              </p14:xfrm>
            </p:contentPart>
          </mc:Choice>
          <mc:Fallback>
            <p:pic>
              <p:nvPicPr>
                <p:cNvPr id="521" name="Freihand 520">
                  <a:extLst>
                    <a:ext uri="{FF2B5EF4-FFF2-40B4-BE49-F238E27FC236}">
                      <a16:creationId xmlns:a16="http://schemas.microsoft.com/office/drawing/2014/main" id="{C33064F7-06DF-D599-A531-3EE623FD0C0B}"/>
                    </a:ext>
                  </a:extLst>
                </p:cNvPr>
                <p:cNvPicPr/>
                <p:nvPr/>
              </p:nvPicPr>
              <p:blipFill>
                <a:blip r:embed="rId850"/>
                <a:stretch>
                  <a:fillRect/>
                </a:stretch>
              </p:blipFill>
              <p:spPr>
                <a:xfrm>
                  <a:off x="10520509" y="2568502"/>
                  <a:ext cx="886680" cy="10850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22" name="Freihand 521">
                  <a:extLst>
                    <a:ext uri="{FF2B5EF4-FFF2-40B4-BE49-F238E27FC236}">
                      <a16:creationId xmlns:a16="http://schemas.microsoft.com/office/drawing/2014/main" id="{44AD60E1-B93C-0343-E14A-886C26C2495E}"/>
                    </a:ext>
                  </a:extLst>
                </p14:cNvPr>
                <p14:cNvContentPartPr/>
                <p14:nvPr/>
              </p14:nvContentPartPr>
              <p14:xfrm>
                <a:off x="10177069" y="3504502"/>
                <a:ext cx="328680" cy="239040"/>
              </p14:xfrm>
            </p:contentPart>
          </mc:Choice>
          <mc:Fallback>
            <p:pic>
              <p:nvPicPr>
                <p:cNvPr id="522" name="Freihand 521">
                  <a:extLst>
                    <a:ext uri="{FF2B5EF4-FFF2-40B4-BE49-F238E27FC236}">
                      <a16:creationId xmlns:a16="http://schemas.microsoft.com/office/drawing/2014/main" id="{44AD60E1-B93C-0343-E14A-886C26C2495E}"/>
                    </a:ext>
                  </a:extLst>
                </p:cNvPr>
                <p:cNvPicPr/>
                <p:nvPr/>
              </p:nvPicPr>
              <p:blipFill>
                <a:blip r:embed="rId852"/>
                <a:stretch>
                  <a:fillRect/>
                </a:stretch>
              </p:blipFill>
              <p:spPr>
                <a:xfrm>
                  <a:off x="10168069" y="3495862"/>
                  <a:ext cx="3463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23" name="Freihand 522">
                  <a:extLst>
                    <a:ext uri="{FF2B5EF4-FFF2-40B4-BE49-F238E27FC236}">
                      <a16:creationId xmlns:a16="http://schemas.microsoft.com/office/drawing/2014/main" id="{AAA02C5C-B235-5E1D-5E92-52848AE89B36}"/>
                    </a:ext>
                  </a:extLst>
                </p14:cNvPr>
                <p14:cNvContentPartPr/>
                <p14:nvPr/>
              </p14:nvContentPartPr>
              <p14:xfrm>
                <a:off x="10263829" y="3428182"/>
                <a:ext cx="347760" cy="253800"/>
              </p14:xfrm>
            </p:contentPart>
          </mc:Choice>
          <mc:Fallback>
            <p:pic>
              <p:nvPicPr>
                <p:cNvPr id="523" name="Freihand 522">
                  <a:extLst>
                    <a:ext uri="{FF2B5EF4-FFF2-40B4-BE49-F238E27FC236}">
                      <a16:creationId xmlns:a16="http://schemas.microsoft.com/office/drawing/2014/main" id="{AAA02C5C-B235-5E1D-5E92-52848AE89B36}"/>
                    </a:ext>
                  </a:extLst>
                </p:cNvPr>
                <p:cNvPicPr/>
                <p:nvPr/>
              </p:nvPicPr>
              <p:blipFill>
                <a:blip r:embed="rId854"/>
                <a:stretch>
                  <a:fillRect/>
                </a:stretch>
              </p:blipFill>
              <p:spPr>
                <a:xfrm>
                  <a:off x="10255189" y="3419182"/>
                  <a:ext cx="3654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25" name="Freihand 524">
                  <a:extLst>
                    <a:ext uri="{FF2B5EF4-FFF2-40B4-BE49-F238E27FC236}">
                      <a16:creationId xmlns:a16="http://schemas.microsoft.com/office/drawing/2014/main" id="{05F17236-3656-0776-C78D-A0064759B9AC}"/>
                    </a:ext>
                  </a:extLst>
                </p14:cNvPr>
                <p14:cNvContentPartPr/>
                <p14:nvPr/>
              </p14:nvContentPartPr>
              <p14:xfrm>
                <a:off x="8571109" y="3806902"/>
                <a:ext cx="297360" cy="320760"/>
              </p14:xfrm>
            </p:contentPart>
          </mc:Choice>
          <mc:Fallback>
            <p:pic>
              <p:nvPicPr>
                <p:cNvPr id="525" name="Freihand 524">
                  <a:extLst>
                    <a:ext uri="{FF2B5EF4-FFF2-40B4-BE49-F238E27FC236}">
                      <a16:creationId xmlns:a16="http://schemas.microsoft.com/office/drawing/2014/main" id="{05F17236-3656-0776-C78D-A0064759B9AC}"/>
                    </a:ext>
                  </a:extLst>
                </p:cNvPr>
                <p:cNvPicPr/>
                <p:nvPr/>
              </p:nvPicPr>
              <p:blipFill>
                <a:blip r:embed="rId856"/>
                <a:stretch>
                  <a:fillRect/>
                </a:stretch>
              </p:blipFill>
              <p:spPr>
                <a:xfrm>
                  <a:off x="8562109" y="3798262"/>
                  <a:ext cx="31500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26" name="Freihand 525">
                  <a:extLst>
                    <a:ext uri="{FF2B5EF4-FFF2-40B4-BE49-F238E27FC236}">
                      <a16:creationId xmlns:a16="http://schemas.microsoft.com/office/drawing/2014/main" id="{9CD0BD9E-74E4-5AF3-F15B-4D9531BCED66}"/>
                    </a:ext>
                  </a:extLst>
                </p14:cNvPr>
                <p14:cNvContentPartPr/>
                <p14:nvPr/>
              </p14:nvContentPartPr>
              <p14:xfrm>
                <a:off x="8929309" y="3734182"/>
                <a:ext cx="257040" cy="331200"/>
              </p14:xfrm>
            </p:contentPart>
          </mc:Choice>
          <mc:Fallback>
            <p:pic>
              <p:nvPicPr>
                <p:cNvPr id="526" name="Freihand 525">
                  <a:extLst>
                    <a:ext uri="{FF2B5EF4-FFF2-40B4-BE49-F238E27FC236}">
                      <a16:creationId xmlns:a16="http://schemas.microsoft.com/office/drawing/2014/main" id="{9CD0BD9E-74E4-5AF3-F15B-4D9531BCED66}"/>
                    </a:ext>
                  </a:extLst>
                </p:cNvPr>
                <p:cNvPicPr/>
                <p:nvPr/>
              </p:nvPicPr>
              <p:blipFill>
                <a:blip r:embed="rId858"/>
                <a:stretch>
                  <a:fillRect/>
                </a:stretch>
              </p:blipFill>
              <p:spPr>
                <a:xfrm>
                  <a:off x="8920669" y="3725182"/>
                  <a:ext cx="27468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27" name="Freihand 526">
                  <a:extLst>
                    <a:ext uri="{FF2B5EF4-FFF2-40B4-BE49-F238E27FC236}">
                      <a16:creationId xmlns:a16="http://schemas.microsoft.com/office/drawing/2014/main" id="{7FBE03D2-6909-24C4-D508-EF712DE5F1BE}"/>
                    </a:ext>
                  </a:extLst>
                </p14:cNvPr>
                <p14:cNvContentPartPr/>
                <p14:nvPr/>
              </p14:nvContentPartPr>
              <p14:xfrm>
                <a:off x="9157189" y="3789622"/>
                <a:ext cx="226080" cy="259560"/>
              </p14:xfrm>
            </p:contentPart>
          </mc:Choice>
          <mc:Fallback>
            <p:pic>
              <p:nvPicPr>
                <p:cNvPr id="527" name="Freihand 526">
                  <a:extLst>
                    <a:ext uri="{FF2B5EF4-FFF2-40B4-BE49-F238E27FC236}">
                      <a16:creationId xmlns:a16="http://schemas.microsoft.com/office/drawing/2014/main" id="{7FBE03D2-6909-24C4-D508-EF712DE5F1BE}"/>
                    </a:ext>
                  </a:extLst>
                </p:cNvPr>
                <p:cNvPicPr/>
                <p:nvPr/>
              </p:nvPicPr>
              <p:blipFill>
                <a:blip r:embed="rId860"/>
                <a:stretch>
                  <a:fillRect/>
                </a:stretch>
              </p:blipFill>
              <p:spPr>
                <a:xfrm>
                  <a:off x="9148189" y="3780622"/>
                  <a:ext cx="2437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28" name="Freihand 527">
                  <a:extLst>
                    <a:ext uri="{FF2B5EF4-FFF2-40B4-BE49-F238E27FC236}">
                      <a16:creationId xmlns:a16="http://schemas.microsoft.com/office/drawing/2014/main" id="{84361F92-54E8-1A9D-26BB-680D36D1758F}"/>
                    </a:ext>
                  </a:extLst>
                </p14:cNvPr>
                <p14:cNvContentPartPr/>
                <p14:nvPr/>
              </p14:nvContentPartPr>
              <p14:xfrm>
                <a:off x="9387589" y="3927142"/>
                <a:ext cx="244080" cy="124560"/>
              </p14:xfrm>
            </p:contentPart>
          </mc:Choice>
          <mc:Fallback>
            <p:pic>
              <p:nvPicPr>
                <p:cNvPr id="528" name="Freihand 527">
                  <a:extLst>
                    <a:ext uri="{FF2B5EF4-FFF2-40B4-BE49-F238E27FC236}">
                      <a16:creationId xmlns:a16="http://schemas.microsoft.com/office/drawing/2014/main" id="{84361F92-54E8-1A9D-26BB-680D36D1758F}"/>
                    </a:ext>
                  </a:extLst>
                </p:cNvPr>
                <p:cNvPicPr/>
                <p:nvPr/>
              </p:nvPicPr>
              <p:blipFill>
                <a:blip r:embed="rId862"/>
                <a:stretch>
                  <a:fillRect/>
                </a:stretch>
              </p:blipFill>
              <p:spPr>
                <a:xfrm>
                  <a:off x="9378949" y="3918142"/>
                  <a:ext cx="261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29" name="Freihand 528">
                  <a:extLst>
                    <a:ext uri="{FF2B5EF4-FFF2-40B4-BE49-F238E27FC236}">
                      <a16:creationId xmlns:a16="http://schemas.microsoft.com/office/drawing/2014/main" id="{4EF506D8-F674-61F9-7780-B521F278B1C4}"/>
                    </a:ext>
                  </a:extLst>
                </p14:cNvPr>
                <p14:cNvContentPartPr/>
                <p14:nvPr/>
              </p14:nvContentPartPr>
              <p14:xfrm>
                <a:off x="9682429" y="3903382"/>
                <a:ext cx="300240" cy="103320"/>
              </p14:xfrm>
            </p:contentPart>
          </mc:Choice>
          <mc:Fallback>
            <p:pic>
              <p:nvPicPr>
                <p:cNvPr id="529" name="Freihand 528">
                  <a:extLst>
                    <a:ext uri="{FF2B5EF4-FFF2-40B4-BE49-F238E27FC236}">
                      <a16:creationId xmlns:a16="http://schemas.microsoft.com/office/drawing/2014/main" id="{4EF506D8-F674-61F9-7780-B521F278B1C4}"/>
                    </a:ext>
                  </a:extLst>
                </p:cNvPr>
                <p:cNvPicPr/>
                <p:nvPr/>
              </p:nvPicPr>
              <p:blipFill>
                <a:blip r:embed="rId864"/>
                <a:stretch>
                  <a:fillRect/>
                </a:stretch>
              </p:blipFill>
              <p:spPr>
                <a:xfrm>
                  <a:off x="9673789" y="3894382"/>
                  <a:ext cx="317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30" name="Freihand 529">
                  <a:extLst>
                    <a:ext uri="{FF2B5EF4-FFF2-40B4-BE49-F238E27FC236}">
                      <a16:creationId xmlns:a16="http://schemas.microsoft.com/office/drawing/2014/main" id="{D6FEC25B-AA2C-0D59-A293-D6C219884F30}"/>
                    </a:ext>
                  </a:extLst>
                </p14:cNvPr>
                <p14:cNvContentPartPr/>
                <p14:nvPr/>
              </p14:nvContentPartPr>
              <p14:xfrm>
                <a:off x="10060429" y="3879262"/>
                <a:ext cx="309600" cy="282600"/>
              </p14:xfrm>
            </p:contentPart>
          </mc:Choice>
          <mc:Fallback>
            <p:pic>
              <p:nvPicPr>
                <p:cNvPr id="530" name="Freihand 529">
                  <a:extLst>
                    <a:ext uri="{FF2B5EF4-FFF2-40B4-BE49-F238E27FC236}">
                      <a16:creationId xmlns:a16="http://schemas.microsoft.com/office/drawing/2014/main" id="{D6FEC25B-AA2C-0D59-A293-D6C219884F30}"/>
                    </a:ext>
                  </a:extLst>
                </p:cNvPr>
                <p:cNvPicPr/>
                <p:nvPr/>
              </p:nvPicPr>
              <p:blipFill>
                <a:blip r:embed="rId866"/>
                <a:stretch>
                  <a:fillRect/>
                </a:stretch>
              </p:blipFill>
              <p:spPr>
                <a:xfrm>
                  <a:off x="10051789" y="3870262"/>
                  <a:ext cx="3272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32" name="Freihand 531">
                  <a:extLst>
                    <a:ext uri="{FF2B5EF4-FFF2-40B4-BE49-F238E27FC236}">
                      <a16:creationId xmlns:a16="http://schemas.microsoft.com/office/drawing/2014/main" id="{24D5243F-4A71-958D-F3FD-179D1443089F}"/>
                    </a:ext>
                  </a:extLst>
                </p14:cNvPr>
                <p14:cNvContentPartPr/>
                <p14:nvPr/>
              </p14:nvContentPartPr>
              <p14:xfrm>
                <a:off x="10507189" y="3674782"/>
                <a:ext cx="716760" cy="316440"/>
              </p14:xfrm>
            </p:contentPart>
          </mc:Choice>
          <mc:Fallback>
            <p:pic>
              <p:nvPicPr>
                <p:cNvPr id="532" name="Freihand 531">
                  <a:extLst>
                    <a:ext uri="{FF2B5EF4-FFF2-40B4-BE49-F238E27FC236}">
                      <a16:creationId xmlns:a16="http://schemas.microsoft.com/office/drawing/2014/main" id="{24D5243F-4A71-958D-F3FD-179D1443089F}"/>
                    </a:ext>
                  </a:extLst>
                </p:cNvPr>
                <p:cNvPicPr/>
                <p:nvPr/>
              </p:nvPicPr>
              <p:blipFill>
                <a:blip r:embed="rId868"/>
                <a:stretch>
                  <a:fillRect/>
                </a:stretch>
              </p:blipFill>
              <p:spPr>
                <a:xfrm>
                  <a:off x="10498549" y="3665782"/>
                  <a:ext cx="73440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33" name="Freihand 532">
                  <a:extLst>
                    <a:ext uri="{FF2B5EF4-FFF2-40B4-BE49-F238E27FC236}">
                      <a16:creationId xmlns:a16="http://schemas.microsoft.com/office/drawing/2014/main" id="{4DB486FA-7566-6B9F-0961-AA6A7B9ED7E9}"/>
                    </a:ext>
                  </a:extLst>
                </p14:cNvPr>
                <p14:cNvContentPartPr/>
                <p14:nvPr/>
              </p14:nvContentPartPr>
              <p14:xfrm>
                <a:off x="11252029" y="3669022"/>
                <a:ext cx="156960" cy="420120"/>
              </p14:xfrm>
            </p:contentPart>
          </mc:Choice>
          <mc:Fallback>
            <p:pic>
              <p:nvPicPr>
                <p:cNvPr id="533" name="Freihand 532">
                  <a:extLst>
                    <a:ext uri="{FF2B5EF4-FFF2-40B4-BE49-F238E27FC236}">
                      <a16:creationId xmlns:a16="http://schemas.microsoft.com/office/drawing/2014/main" id="{4DB486FA-7566-6B9F-0961-AA6A7B9ED7E9}"/>
                    </a:ext>
                  </a:extLst>
                </p:cNvPr>
                <p:cNvPicPr/>
                <p:nvPr/>
              </p:nvPicPr>
              <p:blipFill>
                <a:blip r:embed="rId870"/>
                <a:stretch>
                  <a:fillRect/>
                </a:stretch>
              </p:blipFill>
              <p:spPr>
                <a:xfrm>
                  <a:off x="11243389" y="3660382"/>
                  <a:ext cx="17460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34" name="Freihand 533">
                  <a:extLst>
                    <a:ext uri="{FF2B5EF4-FFF2-40B4-BE49-F238E27FC236}">
                      <a16:creationId xmlns:a16="http://schemas.microsoft.com/office/drawing/2014/main" id="{CAB6A3C2-F93B-F8FE-0632-7B1B9F06AA65}"/>
                    </a:ext>
                  </a:extLst>
                </p14:cNvPr>
                <p14:cNvContentPartPr/>
                <p14:nvPr/>
              </p14:nvContentPartPr>
              <p14:xfrm>
                <a:off x="11434189" y="3559222"/>
                <a:ext cx="133200" cy="297360"/>
              </p14:xfrm>
            </p:contentPart>
          </mc:Choice>
          <mc:Fallback>
            <p:pic>
              <p:nvPicPr>
                <p:cNvPr id="534" name="Freihand 533">
                  <a:extLst>
                    <a:ext uri="{FF2B5EF4-FFF2-40B4-BE49-F238E27FC236}">
                      <a16:creationId xmlns:a16="http://schemas.microsoft.com/office/drawing/2014/main" id="{CAB6A3C2-F93B-F8FE-0632-7B1B9F06AA65}"/>
                    </a:ext>
                  </a:extLst>
                </p:cNvPr>
                <p:cNvPicPr/>
                <p:nvPr/>
              </p:nvPicPr>
              <p:blipFill>
                <a:blip r:embed="rId872"/>
                <a:stretch>
                  <a:fillRect/>
                </a:stretch>
              </p:blipFill>
              <p:spPr>
                <a:xfrm>
                  <a:off x="11425549" y="3550222"/>
                  <a:ext cx="1508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35" name="Freihand 534">
                  <a:extLst>
                    <a:ext uri="{FF2B5EF4-FFF2-40B4-BE49-F238E27FC236}">
                      <a16:creationId xmlns:a16="http://schemas.microsoft.com/office/drawing/2014/main" id="{C027559A-7FCA-7372-267D-337649385DD7}"/>
                    </a:ext>
                  </a:extLst>
                </p14:cNvPr>
                <p14:cNvContentPartPr/>
                <p14:nvPr/>
              </p14:nvContentPartPr>
              <p14:xfrm>
                <a:off x="11599429" y="3508462"/>
                <a:ext cx="164880" cy="326160"/>
              </p14:xfrm>
            </p:contentPart>
          </mc:Choice>
          <mc:Fallback>
            <p:pic>
              <p:nvPicPr>
                <p:cNvPr id="535" name="Freihand 534">
                  <a:extLst>
                    <a:ext uri="{FF2B5EF4-FFF2-40B4-BE49-F238E27FC236}">
                      <a16:creationId xmlns:a16="http://schemas.microsoft.com/office/drawing/2014/main" id="{C027559A-7FCA-7372-267D-337649385DD7}"/>
                    </a:ext>
                  </a:extLst>
                </p:cNvPr>
                <p:cNvPicPr/>
                <p:nvPr/>
              </p:nvPicPr>
              <p:blipFill>
                <a:blip r:embed="rId874"/>
                <a:stretch>
                  <a:fillRect/>
                </a:stretch>
              </p:blipFill>
              <p:spPr>
                <a:xfrm>
                  <a:off x="11590789" y="3499822"/>
                  <a:ext cx="18252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36" name="Freihand 535">
                  <a:extLst>
                    <a:ext uri="{FF2B5EF4-FFF2-40B4-BE49-F238E27FC236}">
                      <a16:creationId xmlns:a16="http://schemas.microsoft.com/office/drawing/2014/main" id="{5E57DD05-EAEB-B351-6CFA-19A0C83DFD66}"/>
                    </a:ext>
                  </a:extLst>
                </p14:cNvPr>
                <p14:cNvContentPartPr/>
                <p14:nvPr/>
              </p14:nvContentPartPr>
              <p14:xfrm>
                <a:off x="11753149" y="3482902"/>
                <a:ext cx="204120" cy="342360"/>
              </p14:xfrm>
            </p:contentPart>
          </mc:Choice>
          <mc:Fallback>
            <p:pic>
              <p:nvPicPr>
                <p:cNvPr id="536" name="Freihand 535">
                  <a:extLst>
                    <a:ext uri="{FF2B5EF4-FFF2-40B4-BE49-F238E27FC236}">
                      <a16:creationId xmlns:a16="http://schemas.microsoft.com/office/drawing/2014/main" id="{5E57DD05-EAEB-B351-6CFA-19A0C83DFD66}"/>
                    </a:ext>
                  </a:extLst>
                </p:cNvPr>
                <p:cNvPicPr/>
                <p:nvPr/>
              </p:nvPicPr>
              <p:blipFill>
                <a:blip r:embed="rId876"/>
                <a:stretch>
                  <a:fillRect/>
                </a:stretch>
              </p:blipFill>
              <p:spPr>
                <a:xfrm>
                  <a:off x="11744149" y="3473902"/>
                  <a:ext cx="22176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37" name="Freihand 536">
                  <a:extLst>
                    <a:ext uri="{FF2B5EF4-FFF2-40B4-BE49-F238E27FC236}">
                      <a16:creationId xmlns:a16="http://schemas.microsoft.com/office/drawing/2014/main" id="{20C7D868-92C4-CFAB-D3F2-E1D61D8958C7}"/>
                    </a:ext>
                  </a:extLst>
                </p14:cNvPr>
                <p14:cNvContentPartPr/>
                <p14:nvPr/>
              </p14:nvContentPartPr>
              <p14:xfrm>
                <a:off x="11924869" y="3625462"/>
                <a:ext cx="188640" cy="130680"/>
              </p14:xfrm>
            </p:contentPart>
          </mc:Choice>
          <mc:Fallback>
            <p:pic>
              <p:nvPicPr>
                <p:cNvPr id="537" name="Freihand 536">
                  <a:extLst>
                    <a:ext uri="{FF2B5EF4-FFF2-40B4-BE49-F238E27FC236}">
                      <a16:creationId xmlns:a16="http://schemas.microsoft.com/office/drawing/2014/main" id="{20C7D868-92C4-CFAB-D3F2-E1D61D8958C7}"/>
                    </a:ext>
                  </a:extLst>
                </p:cNvPr>
                <p:cNvPicPr/>
                <p:nvPr/>
              </p:nvPicPr>
              <p:blipFill>
                <a:blip r:embed="rId878"/>
                <a:stretch>
                  <a:fillRect/>
                </a:stretch>
              </p:blipFill>
              <p:spPr>
                <a:xfrm>
                  <a:off x="11916229" y="3616462"/>
                  <a:ext cx="206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39" name="Freihand 538">
                  <a:extLst>
                    <a:ext uri="{FF2B5EF4-FFF2-40B4-BE49-F238E27FC236}">
                      <a16:creationId xmlns:a16="http://schemas.microsoft.com/office/drawing/2014/main" id="{F623D9A7-46F6-4E59-A1F4-1FD208533DF9}"/>
                    </a:ext>
                  </a:extLst>
                </p14:cNvPr>
                <p14:cNvContentPartPr/>
                <p14:nvPr/>
              </p14:nvContentPartPr>
              <p14:xfrm>
                <a:off x="8508829" y="3925342"/>
                <a:ext cx="3609360" cy="219240"/>
              </p14:xfrm>
            </p:contentPart>
          </mc:Choice>
          <mc:Fallback>
            <p:pic>
              <p:nvPicPr>
                <p:cNvPr id="539" name="Freihand 538">
                  <a:extLst>
                    <a:ext uri="{FF2B5EF4-FFF2-40B4-BE49-F238E27FC236}">
                      <a16:creationId xmlns:a16="http://schemas.microsoft.com/office/drawing/2014/main" id="{F623D9A7-46F6-4E59-A1F4-1FD208533DF9}"/>
                    </a:ext>
                  </a:extLst>
                </p:cNvPr>
                <p:cNvPicPr/>
                <p:nvPr/>
              </p:nvPicPr>
              <p:blipFill>
                <a:blip r:embed="rId880"/>
                <a:stretch>
                  <a:fillRect/>
                </a:stretch>
              </p:blipFill>
              <p:spPr>
                <a:xfrm>
                  <a:off x="8500189" y="3916702"/>
                  <a:ext cx="3627000" cy="236880"/>
                </a:xfrm>
                <a:prstGeom prst="rect">
                  <a:avLst/>
                </a:prstGeom>
              </p:spPr>
            </p:pic>
          </mc:Fallback>
        </mc:AlternateContent>
      </p:grpSp>
    </p:spTree>
    <p:extLst>
      <p:ext uri="{BB962C8B-B14F-4D97-AF65-F5344CB8AC3E}">
        <p14:creationId xmlns:p14="http://schemas.microsoft.com/office/powerpoint/2010/main" val="814184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15150F5-2A23-533C-3865-A563B65FEBD6}"/>
                  </a:ext>
                </a:extLst>
              </p14:cNvPr>
              <p14:cNvContentPartPr/>
              <p14:nvPr/>
            </p14:nvContentPartPr>
            <p14:xfrm>
              <a:off x="8386789" y="1199422"/>
              <a:ext cx="556560" cy="311400"/>
            </p14:xfrm>
          </p:contentPart>
        </mc:Choice>
        <mc:Fallback>
          <p:pic>
            <p:nvPicPr>
              <p:cNvPr id="2" name="Freihand 1">
                <a:extLst>
                  <a:ext uri="{FF2B5EF4-FFF2-40B4-BE49-F238E27FC236}">
                    <a16:creationId xmlns:a16="http://schemas.microsoft.com/office/drawing/2014/main" id="{D15150F5-2A23-533C-3865-A563B65FEBD6}"/>
                  </a:ext>
                </a:extLst>
              </p:cNvPr>
              <p:cNvPicPr/>
              <p:nvPr/>
            </p:nvPicPr>
            <p:blipFill>
              <a:blip r:embed="rId4"/>
              <a:stretch>
                <a:fillRect/>
              </a:stretch>
            </p:blipFill>
            <p:spPr>
              <a:xfrm>
                <a:off x="8377789" y="1190422"/>
                <a:ext cx="57420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ED54711F-E08E-A3D2-6CC7-66F24F07B003}"/>
                  </a:ext>
                </a:extLst>
              </p14:cNvPr>
              <p14:cNvContentPartPr/>
              <p14:nvPr/>
            </p14:nvContentPartPr>
            <p14:xfrm>
              <a:off x="1370389" y="5144302"/>
              <a:ext cx="6000120" cy="934560"/>
            </p14:xfrm>
          </p:contentPart>
        </mc:Choice>
        <mc:Fallback>
          <p:pic>
            <p:nvPicPr>
              <p:cNvPr id="5" name="Freihand 4">
                <a:extLst>
                  <a:ext uri="{FF2B5EF4-FFF2-40B4-BE49-F238E27FC236}">
                    <a16:creationId xmlns:a16="http://schemas.microsoft.com/office/drawing/2014/main" id="{ED54711F-E08E-A3D2-6CC7-66F24F07B003}"/>
                  </a:ext>
                </a:extLst>
              </p:cNvPr>
              <p:cNvPicPr/>
              <p:nvPr/>
            </p:nvPicPr>
            <p:blipFill>
              <a:blip r:embed="rId6"/>
              <a:stretch>
                <a:fillRect/>
              </a:stretch>
            </p:blipFill>
            <p:spPr>
              <a:xfrm>
                <a:off x="1361389" y="5135302"/>
                <a:ext cx="6017760" cy="95220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540" dirty="0">
                <a:solidFill>
                  <a:srgbClr val="000000"/>
                </a:solidFill>
              </a:rPr>
              <a:t>Der EZB-Rat sieht Preisstabilität bei einem Anstieg des Harmonisierten Verbraucherpreisindex (HVPI) gegenüber dem Vorjahr bei nahe aber unter 2%.</a:t>
            </a:r>
          </a:p>
          <a:p>
            <a:r>
              <a:rPr lang="de-DE" sz="2540" dirty="0">
                <a:solidFill>
                  <a:srgbClr val="000000"/>
                </a:solidFill>
              </a:rPr>
              <a:t>Ziel ist es, dieses Niveau mittelfristig zu erreichen.</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160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B84D56B-ACB3-0657-B7A2-327C8E52F8A4}"/>
                  </a:ext>
                </a:extLst>
              </p14:cNvPr>
              <p14:cNvContentPartPr/>
              <p14:nvPr/>
            </p14:nvContentPartPr>
            <p14:xfrm>
              <a:off x="228109" y="777142"/>
              <a:ext cx="1816560" cy="117720"/>
            </p14:xfrm>
          </p:contentPart>
        </mc:Choice>
        <mc:Fallback xmlns="">
          <p:pic>
            <p:nvPicPr>
              <p:cNvPr id="2" name="Freihand 1">
                <a:extLst>
                  <a:ext uri="{FF2B5EF4-FFF2-40B4-BE49-F238E27FC236}">
                    <a16:creationId xmlns:a16="http://schemas.microsoft.com/office/drawing/2014/main" id="{4B84D56B-ACB3-0657-B7A2-327C8E52F8A4}"/>
                  </a:ext>
                </a:extLst>
              </p:cNvPr>
              <p:cNvPicPr/>
              <p:nvPr/>
            </p:nvPicPr>
            <p:blipFill>
              <a:blip r:embed="rId4"/>
              <a:stretch>
                <a:fillRect/>
              </a:stretch>
            </p:blipFill>
            <p:spPr>
              <a:xfrm>
                <a:off x="219469" y="768502"/>
                <a:ext cx="1834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1012F7B-8BEC-FDF6-5A51-EDB5E3E7BD8E}"/>
                  </a:ext>
                </a:extLst>
              </p14:cNvPr>
              <p14:cNvContentPartPr/>
              <p14:nvPr/>
            </p14:nvContentPartPr>
            <p14:xfrm>
              <a:off x="2176069" y="751222"/>
              <a:ext cx="5279760" cy="133560"/>
            </p14:xfrm>
          </p:contentPart>
        </mc:Choice>
        <mc:Fallback xmlns="">
          <p:pic>
            <p:nvPicPr>
              <p:cNvPr id="3" name="Freihand 2">
                <a:extLst>
                  <a:ext uri="{FF2B5EF4-FFF2-40B4-BE49-F238E27FC236}">
                    <a16:creationId xmlns:a16="http://schemas.microsoft.com/office/drawing/2014/main" id="{D1012F7B-8BEC-FDF6-5A51-EDB5E3E7BD8E}"/>
                  </a:ext>
                </a:extLst>
              </p:cNvPr>
              <p:cNvPicPr/>
              <p:nvPr/>
            </p:nvPicPr>
            <p:blipFill>
              <a:blip r:embed="rId6"/>
              <a:stretch>
                <a:fillRect/>
              </a:stretch>
            </p:blipFill>
            <p:spPr>
              <a:xfrm>
                <a:off x="2167069" y="742582"/>
                <a:ext cx="5297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F353286-FA88-18E2-0031-EB0346C9434C}"/>
                  </a:ext>
                </a:extLst>
              </p14:cNvPr>
              <p14:cNvContentPartPr/>
              <p14:nvPr/>
            </p14:nvContentPartPr>
            <p14:xfrm>
              <a:off x="4959589" y="445222"/>
              <a:ext cx="2660040" cy="399960"/>
            </p14:xfrm>
          </p:contentPart>
        </mc:Choice>
        <mc:Fallback xmlns="">
          <p:pic>
            <p:nvPicPr>
              <p:cNvPr id="4" name="Freihand 3">
                <a:extLst>
                  <a:ext uri="{FF2B5EF4-FFF2-40B4-BE49-F238E27FC236}">
                    <a16:creationId xmlns:a16="http://schemas.microsoft.com/office/drawing/2014/main" id="{0F353286-FA88-18E2-0031-EB0346C9434C}"/>
                  </a:ext>
                </a:extLst>
              </p:cNvPr>
              <p:cNvPicPr/>
              <p:nvPr/>
            </p:nvPicPr>
            <p:blipFill>
              <a:blip r:embed="rId8"/>
              <a:stretch>
                <a:fillRect/>
              </a:stretch>
            </p:blipFill>
            <p:spPr>
              <a:xfrm>
                <a:off x="4950949" y="436222"/>
                <a:ext cx="267768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36BE2FB-6F35-176D-A74F-F3933328738A}"/>
                  </a:ext>
                </a:extLst>
              </p14:cNvPr>
              <p14:cNvContentPartPr/>
              <p14:nvPr/>
            </p14:nvContentPartPr>
            <p14:xfrm>
              <a:off x="2029549" y="1149742"/>
              <a:ext cx="5893560" cy="75600"/>
            </p14:xfrm>
          </p:contentPart>
        </mc:Choice>
        <mc:Fallback xmlns="">
          <p:pic>
            <p:nvPicPr>
              <p:cNvPr id="5" name="Freihand 4">
                <a:extLst>
                  <a:ext uri="{FF2B5EF4-FFF2-40B4-BE49-F238E27FC236}">
                    <a16:creationId xmlns:a16="http://schemas.microsoft.com/office/drawing/2014/main" id="{C36BE2FB-6F35-176D-A74F-F3933328738A}"/>
                  </a:ext>
                </a:extLst>
              </p:cNvPr>
              <p:cNvPicPr/>
              <p:nvPr/>
            </p:nvPicPr>
            <p:blipFill>
              <a:blip r:embed="rId10"/>
              <a:stretch>
                <a:fillRect/>
              </a:stretch>
            </p:blipFill>
            <p:spPr>
              <a:xfrm>
                <a:off x="2020549" y="1141102"/>
                <a:ext cx="5911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0DDAE90E-8FF3-A3FE-FB39-C6FE3E3855F9}"/>
                  </a:ext>
                </a:extLst>
              </p14:cNvPr>
              <p14:cNvContentPartPr/>
              <p14:nvPr/>
            </p14:nvContentPartPr>
            <p14:xfrm>
              <a:off x="2176429" y="1100782"/>
              <a:ext cx="5400720" cy="165960"/>
            </p14:xfrm>
          </p:contentPart>
        </mc:Choice>
        <mc:Fallback xmlns="">
          <p:pic>
            <p:nvPicPr>
              <p:cNvPr id="10" name="Freihand 9">
                <a:extLst>
                  <a:ext uri="{FF2B5EF4-FFF2-40B4-BE49-F238E27FC236}">
                    <a16:creationId xmlns:a16="http://schemas.microsoft.com/office/drawing/2014/main" id="{0DDAE90E-8FF3-A3FE-FB39-C6FE3E3855F9}"/>
                  </a:ext>
                </a:extLst>
              </p:cNvPr>
              <p:cNvPicPr/>
              <p:nvPr/>
            </p:nvPicPr>
            <p:blipFill>
              <a:blip r:embed="rId12"/>
              <a:stretch>
                <a:fillRect/>
              </a:stretch>
            </p:blipFill>
            <p:spPr>
              <a:xfrm>
                <a:off x="2167789" y="1092142"/>
                <a:ext cx="5418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5DF9B29-07C1-B301-5F51-43C824B2FBE9}"/>
                  </a:ext>
                </a:extLst>
              </p14:cNvPr>
              <p14:cNvContentPartPr/>
              <p14:nvPr/>
            </p14:nvContentPartPr>
            <p14:xfrm>
              <a:off x="2072749" y="1506862"/>
              <a:ext cx="2861280" cy="50760"/>
            </p14:xfrm>
          </p:contentPart>
        </mc:Choice>
        <mc:Fallback xmlns="">
          <p:pic>
            <p:nvPicPr>
              <p:cNvPr id="11" name="Freihand 10">
                <a:extLst>
                  <a:ext uri="{FF2B5EF4-FFF2-40B4-BE49-F238E27FC236}">
                    <a16:creationId xmlns:a16="http://schemas.microsoft.com/office/drawing/2014/main" id="{C5DF9B29-07C1-B301-5F51-43C824B2FBE9}"/>
                  </a:ext>
                </a:extLst>
              </p:cNvPr>
              <p:cNvPicPr/>
              <p:nvPr/>
            </p:nvPicPr>
            <p:blipFill>
              <a:blip r:embed="rId14"/>
              <a:stretch>
                <a:fillRect/>
              </a:stretch>
            </p:blipFill>
            <p:spPr>
              <a:xfrm>
                <a:off x="2063749" y="1497862"/>
                <a:ext cx="2878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Freihand 48">
                <a:extLst>
                  <a:ext uri="{FF2B5EF4-FFF2-40B4-BE49-F238E27FC236}">
                    <a16:creationId xmlns:a16="http://schemas.microsoft.com/office/drawing/2014/main" id="{3ED1AA05-3548-0801-D7FD-AC749EF62DE5}"/>
                  </a:ext>
                </a:extLst>
              </p14:cNvPr>
              <p14:cNvContentPartPr/>
              <p14:nvPr/>
            </p14:nvContentPartPr>
            <p14:xfrm>
              <a:off x="11539669" y="1713862"/>
              <a:ext cx="450720" cy="400320"/>
            </p14:xfrm>
          </p:contentPart>
        </mc:Choice>
        <mc:Fallback xmlns="">
          <p:pic>
            <p:nvPicPr>
              <p:cNvPr id="49" name="Freihand 48">
                <a:extLst>
                  <a:ext uri="{FF2B5EF4-FFF2-40B4-BE49-F238E27FC236}">
                    <a16:creationId xmlns:a16="http://schemas.microsoft.com/office/drawing/2014/main" id="{3ED1AA05-3548-0801-D7FD-AC749EF62DE5}"/>
                  </a:ext>
                </a:extLst>
              </p:cNvPr>
              <p:cNvPicPr/>
              <p:nvPr/>
            </p:nvPicPr>
            <p:blipFill>
              <a:blip r:embed="rId16"/>
              <a:stretch>
                <a:fillRect/>
              </a:stretch>
            </p:blipFill>
            <p:spPr>
              <a:xfrm>
                <a:off x="11531029" y="1704862"/>
                <a:ext cx="46836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5717" name="Freihand 115716">
                <a:extLst>
                  <a:ext uri="{FF2B5EF4-FFF2-40B4-BE49-F238E27FC236}">
                    <a16:creationId xmlns:a16="http://schemas.microsoft.com/office/drawing/2014/main" id="{32C035E5-F5CF-762F-3219-125116D639E8}"/>
                  </a:ext>
                </a:extLst>
              </p14:cNvPr>
              <p14:cNvContentPartPr/>
              <p14:nvPr/>
            </p14:nvContentPartPr>
            <p14:xfrm>
              <a:off x="5333269" y="1440262"/>
              <a:ext cx="3431880" cy="268920"/>
            </p14:xfrm>
          </p:contentPart>
        </mc:Choice>
        <mc:Fallback xmlns="">
          <p:pic>
            <p:nvPicPr>
              <p:cNvPr id="115717" name="Freihand 115716">
                <a:extLst>
                  <a:ext uri="{FF2B5EF4-FFF2-40B4-BE49-F238E27FC236}">
                    <a16:creationId xmlns:a16="http://schemas.microsoft.com/office/drawing/2014/main" id="{32C035E5-F5CF-762F-3219-125116D639E8}"/>
                  </a:ext>
                </a:extLst>
              </p:cNvPr>
              <p:cNvPicPr/>
              <p:nvPr/>
            </p:nvPicPr>
            <p:blipFill>
              <a:blip r:embed="rId18"/>
              <a:stretch>
                <a:fillRect/>
              </a:stretch>
            </p:blipFill>
            <p:spPr>
              <a:xfrm>
                <a:off x="5324629" y="1431622"/>
                <a:ext cx="34495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5718" name="Freihand 115717">
                <a:extLst>
                  <a:ext uri="{FF2B5EF4-FFF2-40B4-BE49-F238E27FC236}">
                    <a16:creationId xmlns:a16="http://schemas.microsoft.com/office/drawing/2014/main" id="{4933548D-10FD-AE38-FBCC-342B9CBEF57A}"/>
                  </a:ext>
                </a:extLst>
              </p14:cNvPr>
              <p14:cNvContentPartPr/>
              <p14:nvPr/>
            </p14:nvContentPartPr>
            <p14:xfrm>
              <a:off x="2117749" y="2115982"/>
              <a:ext cx="7066440" cy="99000"/>
            </p14:xfrm>
          </p:contentPart>
        </mc:Choice>
        <mc:Fallback xmlns="">
          <p:pic>
            <p:nvPicPr>
              <p:cNvPr id="115718" name="Freihand 115717">
                <a:extLst>
                  <a:ext uri="{FF2B5EF4-FFF2-40B4-BE49-F238E27FC236}">
                    <a16:creationId xmlns:a16="http://schemas.microsoft.com/office/drawing/2014/main" id="{4933548D-10FD-AE38-FBCC-342B9CBEF57A}"/>
                  </a:ext>
                </a:extLst>
              </p:cNvPr>
              <p:cNvPicPr/>
              <p:nvPr/>
            </p:nvPicPr>
            <p:blipFill>
              <a:blip r:embed="rId20"/>
              <a:stretch>
                <a:fillRect/>
              </a:stretch>
            </p:blipFill>
            <p:spPr>
              <a:xfrm>
                <a:off x="2109109" y="2107342"/>
                <a:ext cx="7084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5720" name="Freihand 115719">
                <a:extLst>
                  <a:ext uri="{FF2B5EF4-FFF2-40B4-BE49-F238E27FC236}">
                    <a16:creationId xmlns:a16="http://schemas.microsoft.com/office/drawing/2014/main" id="{D38B4B54-7759-9CB2-52AC-134EAAF74A5E}"/>
                  </a:ext>
                </a:extLst>
              </p14:cNvPr>
              <p14:cNvContentPartPr/>
              <p14:nvPr/>
            </p14:nvContentPartPr>
            <p14:xfrm>
              <a:off x="2105149" y="2366902"/>
              <a:ext cx="2950200" cy="140760"/>
            </p14:xfrm>
          </p:contentPart>
        </mc:Choice>
        <mc:Fallback xmlns="">
          <p:pic>
            <p:nvPicPr>
              <p:cNvPr id="115720" name="Freihand 115719">
                <a:extLst>
                  <a:ext uri="{FF2B5EF4-FFF2-40B4-BE49-F238E27FC236}">
                    <a16:creationId xmlns:a16="http://schemas.microsoft.com/office/drawing/2014/main" id="{D38B4B54-7759-9CB2-52AC-134EAAF74A5E}"/>
                  </a:ext>
                </a:extLst>
              </p:cNvPr>
              <p:cNvPicPr/>
              <p:nvPr/>
            </p:nvPicPr>
            <p:blipFill>
              <a:blip r:embed="rId22"/>
              <a:stretch>
                <a:fillRect/>
              </a:stretch>
            </p:blipFill>
            <p:spPr>
              <a:xfrm>
                <a:off x="2096509" y="2357902"/>
                <a:ext cx="29678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5721" name="Freihand 115720">
                <a:extLst>
                  <a:ext uri="{FF2B5EF4-FFF2-40B4-BE49-F238E27FC236}">
                    <a16:creationId xmlns:a16="http://schemas.microsoft.com/office/drawing/2014/main" id="{C7F7CC0A-A0F7-D763-20FD-8CFBB6EBB292}"/>
                  </a:ext>
                </a:extLst>
              </p14:cNvPr>
              <p14:cNvContentPartPr/>
              <p14:nvPr/>
            </p14:nvContentPartPr>
            <p14:xfrm>
              <a:off x="3255709" y="1588942"/>
              <a:ext cx="2335320" cy="677880"/>
            </p14:xfrm>
          </p:contentPart>
        </mc:Choice>
        <mc:Fallback xmlns="">
          <p:pic>
            <p:nvPicPr>
              <p:cNvPr id="115721" name="Freihand 115720">
                <a:extLst>
                  <a:ext uri="{FF2B5EF4-FFF2-40B4-BE49-F238E27FC236}">
                    <a16:creationId xmlns:a16="http://schemas.microsoft.com/office/drawing/2014/main" id="{C7F7CC0A-A0F7-D763-20FD-8CFBB6EBB292}"/>
                  </a:ext>
                </a:extLst>
              </p:cNvPr>
              <p:cNvPicPr/>
              <p:nvPr/>
            </p:nvPicPr>
            <p:blipFill>
              <a:blip r:embed="rId24"/>
              <a:stretch>
                <a:fillRect/>
              </a:stretch>
            </p:blipFill>
            <p:spPr>
              <a:xfrm>
                <a:off x="3247069" y="1580302"/>
                <a:ext cx="235296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5722" name="Freihand 115721">
                <a:extLst>
                  <a:ext uri="{FF2B5EF4-FFF2-40B4-BE49-F238E27FC236}">
                    <a16:creationId xmlns:a16="http://schemas.microsoft.com/office/drawing/2014/main" id="{D41C9086-AC63-99C9-2DAE-F0DADD258C4C}"/>
                  </a:ext>
                </a:extLst>
              </p14:cNvPr>
              <p14:cNvContentPartPr/>
              <p14:nvPr/>
            </p14:nvContentPartPr>
            <p14:xfrm>
              <a:off x="5349109" y="2406502"/>
              <a:ext cx="2044440" cy="188640"/>
            </p14:xfrm>
          </p:contentPart>
        </mc:Choice>
        <mc:Fallback xmlns="">
          <p:pic>
            <p:nvPicPr>
              <p:cNvPr id="115722" name="Freihand 115721">
                <a:extLst>
                  <a:ext uri="{FF2B5EF4-FFF2-40B4-BE49-F238E27FC236}">
                    <a16:creationId xmlns:a16="http://schemas.microsoft.com/office/drawing/2014/main" id="{D41C9086-AC63-99C9-2DAE-F0DADD258C4C}"/>
                  </a:ext>
                </a:extLst>
              </p:cNvPr>
              <p:cNvPicPr/>
              <p:nvPr/>
            </p:nvPicPr>
            <p:blipFill>
              <a:blip r:embed="rId26"/>
              <a:stretch>
                <a:fillRect/>
              </a:stretch>
            </p:blipFill>
            <p:spPr>
              <a:xfrm>
                <a:off x="5340469" y="2397502"/>
                <a:ext cx="2062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5723" name="Freihand 115722">
                <a:extLst>
                  <a:ext uri="{FF2B5EF4-FFF2-40B4-BE49-F238E27FC236}">
                    <a16:creationId xmlns:a16="http://schemas.microsoft.com/office/drawing/2014/main" id="{7BAC965A-285B-3B77-6939-CD25DD41EBA3}"/>
                  </a:ext>
                </a:extLst>
              </p14:cNvPr>
              <p14:cNvContentPartPr/>
              <p14:nvPr/>
            </p14:nvContentPartPr>
            <p14:xfrm>
              <a:off x="10103629" y="108982"/>
              <a:ext cx="1817640" cy="1290600"/>
            </p14:xfrm>
          </p:contentPart>
        </mc:Choice>
        <mc:Fallback xmlns="">
          <p:pic>
            <p:nvPicPr>
              <p:cNvPr id="115723" name="Freihand 115722">
                <a:extLst>
                  <a:ext uri="{FF2B5EF4-FFF2-40B4-BE49-F238E27FC236}">
                    <a16:creationId xmlns:a16="http://schemas.microsoft.com/office/drawing/2014/main" id="{7BAC965A-285B-3B77-6939-CD25DD41EBA3}"/>
                  </a:ext>
                </a:extLst>
              </p:cNvPr>
              <p:cNvPicPr/>
              <p:nvPr/>
            </p:nvPicPr>
            <p:blipFill>
              <a:blip r:embed="rId28"/>
              <a:stretch>
                <a:fillRect/>
              </a:stretch>
            </p:blipFill>
            <p:spPr>
              <a:xfrm>
                <a:off x="10094989" y="99982"/>
                <a:ext cx="1835280" cy="130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5725" name="Freihand 115724">
                <a:extLst>
                  <a:ext uri="{FF2B5EF4-FFF2-40B4-BE49-F238E27FC236}">
                    <a16:creationId xmlns:a16="http://schemas.microsoft.com/office/drawing/2014/main" id="{0D5CFA31-95C8-5AA6-7F8D-37A028CE6599}"/>
                  </a:ext>
                </a:extLst>
              </p14:cNvPr>
              <p14:cNvContentPartPr/>
              <p14:nvPr/>
            </p14:nvContentPartPr>
            <p14:xfrm>
              <a:off x="7269709" y="2528182"/>
              <a:ext cx="658080" cy="57600"/>
            </p14:xfrm>
          </p:contentPart>
        </mc:Choice>
        <mc:Fallback xmlns="">
          <p:pic>
            <p:nvPicPr>
              <p:cNvPr id="115725" name="Freihand 115724">
                <a:extLst>
                  <a:ext uri="{FF2B5EF4-FFF2-40B4-BE49-F238E27FC236}">
                    <a16:creationId xmlns:a16="http://schemas.microsoft.com/office/drawing/2014/main" id="{0D5CFA31-95C8-5AA6-7F8D-37A028CE6599}"/>
                  </a:ext>
                </a:extLst>
              </p:cNvPr>
              <p:cNvPicPr/>
              <p:nvPr/>
            </p:nvPicPr>
            <p:blipFill>
              <a:blip r:embed="rId30"/>
              <a:stretch>
                <a:fillRect/>
              </a:stretch>
            </p:blipFill>
            <p:spPr>
              <a:xfrm>
                <a:off x="7261069" y="2519542"/>
                <a:ext cx="675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5726" name="Freihand 115725">
                <a:extLst>
                  <a:ext uri="{FF2B5EF4-FFF2-40B4-BE49-F238E27FC236}">
                    <a16:creationId xmlns:a16="http://schemas.microsoft.com/office/drawing/2014/main" id="{4C331A26-34E6-6FEE-BA0F-D5E098AABEE6}"/>
                  </a:ext>
                </a:extLst>
              </p14:cNvPr>
              <p14:cNvContentPartPr/>
              <p14:nvPr/>
            </p14:nvContentPartPr>
            <p14:xfrm>
              <a:off x="1749109" y="2780182"/>
              <a:ext cx="1540080" cy="101160"/>
            </p14:xfrm>
          </p:contentPart>
        </mc:Choice>
        <mc:Fallback xmlns="">
          <p:pic>
            <p:nvPicPr>
              <p:cNvPr id="115726" name="Freihand 115725">
                <a:extLst>
                  <a:ext uri="{FF2B5EF4-FFF2-40B4-BE49-F238E27FC236}">
                    <a16:creationId xmlns:a16="http://schemas.microsoft.com/office/drawing/2014/main" id="{4C331A26-34E6-6FEE-BA0F-D5E098AABEE6}"/>
                  </a:ext>
                </a:extLst>
              </p:cNvPr>
              <p:cNvPicPr/>
              <p:nvPr/>
            </p:nvPicPr>
            <p:blipFill>
              <a:blip r:embed="rId32"/>
              <a:stretch>
                <a:fillRect/>
              </a:stretch>
            </p:blipFill>
            <p:spPr>
              <a:xfrm>
                <a:off x="1740469" y="2771182"/>
                <a:ext cx="1557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5727" name="Freihand 115726">
                <a:extLst>
                  <a:ext uri="{FF2B5EF4-FFF2-40B4-BE49-F238E27FC236}">
                    <a16:creationId xmlns:a16="http://schemas.microsoft.com/office/drawing/2014/main" id="{36A79B28-D610-8745-E447-6F35A2FB8878}"/>
                  </a:ext>
                </a:extLst>
              </p14:cNvPr>
              <p14:cNvContentPartPr/>
              <p14:nvPr/>
            </p14:nvContentPartPr>
            <p14:xfrm>
              <a:off x="1884829" y="1640782"/>
              <a:ext cx="3617640" cy="650160"/>
            </p14:xfrm>
          </p:contentPart>
        </mc:Choice>
        <mc:Fallback xmlns="">
          <p:pic>
            <p:nvPicPr>
              <p:cNvPr id="115727" name="Freihand 115726">
                <a:extLst>
                  <a:ext uri="{FF2B5EF4-FFF2-40B4-BE49-F238E27FC236}">
                    <a16:creationId xmlns:a16="http://schemas.microsoft.com/office/drawing/2014/main" id="{36A79B28-D610-8745-E447-6F35A2FB8878}"/>
                  </a:ext>
                </a:extLst>
              </p:cNvPr>
              <p:cNvPicPr/>
              <p:nvPr/>
            </p:nvPicPr>
            <p:blipFill>
              <a:blip r:embed="rId34"/>
              <a:stretch>
                <a:fillRect/>
              </a:stretch>
            </p:blipFill>
            <p:spPr>
              <a:xfrm>
                <a:off x="1875829" y="1632142"/>
                <a:ext cx="363528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Freihand 11">
                <a:extLst>
                  <a:ext uri="{FF2B5EF4-FFF2-40B4-BE49-F238E27FC236}">
                    <a16:creationId xmlns:a16="http://schemas.microsoft.com/office/drawing/2014/main" id="{D23B3606-B507-A2B2-E22A-916F021310B3}"/>
                  </a:ext>
                </a:extLst>
              </p14:cNvPr>
              <p14:cNvContentPartPr/>
              <p14:nvPr/>
            </p14:nvContentPartPr>
            <p14:xfrm>
              <a:off x="9981229" y="291142"/>
              <a:ext cx="185760" cy="1209960"/>
            </p14:xfrm>
          </p:contentPart>
        </mc:Choice>
        <mc:Fallback xmlns="">
          <p:pic>
            <p:nvPicPr>
              <p:cNvPr id="12" name="Freihand 11">
                <a:extLst>
                  <a:ext uri="{FF2B5EF4-FFF2-40B4-BE49-F238E27FC236}">
                    <a16:creationId xmlns:a16="http://schemas.microsoft.com/office/drawing/2014/main" id="{D23B3606-B507-A2B2-E22A-916F021310B3}"/>
                  </a:ext>
                </a:extLst>
              </p:cNvPr>
              <p:cNvPicPr/>
              <p:nvPr/>
            </p:nvPicPr>
            <p:blipFill>
              <a:blip r:embed="rId36"/>
              <a:stretch>
                <a:fillRect/>
              </a:stretch>
            </p:blipFill>
            <p:spPr>
              <a:xfrm>
                <a:off x="9972229" y="282142"/>
                <a:ext cx="203400" cy="1227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 name="Freihand 12">
                <a:extLst>
                  <a:ext uri="{FF2B5EF4-FFF2-40B4-BE49-F238E27FC236}">
                    <a16:creationId xmlns:a16="http://schemas.microsoft.com/office/drawing/2014/main" id="{75E8F9BD-8815-1BFE-45EF-0EC96BF1DA9D}"/>
                  </a:ext>
                </a:extLst>
              </p14:cNvPr>
              <p14:cNvContentPartPr/>
              <p14:nvPr/>
            </p14:nvContentPartPr>
            <p14:xfrm>
              <a:off x="9938389" y="1343062"/>
              <a:ext cx="1726920" cy="137160"/>
            </p14:xfrm>
          </p:contentPart>
        </mc:Choice>
        <mc:Fallback xmlns="">
          <p:pic>
            <p:nvPicPr>
              <p:cNvPr id="13" name="Freihand 12">
                <a:extLst>
                  <a:ext uri="{FF2B5EF4-FFF2-40B4-BE49-F238E27FC236}">
                    <a16:creationId xmlns:a16="http://schemas.microsoft.com/office/drawing/2014/main" id="{75E8F9BD-8815-1BFE-45EF-0EC96BF1DA9D}"/>
                  </a:ext>
                </a:extLst>
              </p:cNvPr>
              <p:cNvPicPr/>
              <p:nvPr/>
            </p:nvPicPr>
            <p:blipFill>
              <a:blip r:embed="rId38"/>
              <a:stretch>
                <a:fillRect/>
              </a:stretch>
            </p:blipFill>
            <p:spPr>
              <a:xfrm>
                <a:off x="9929389" y="1334422"/>
                <a:ext cx="1744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 name="Freihand 13">
                <a:extLst>
                  <a:ext uri="{FF2B5EF4-FFF2-40B4-BE49-F238E27FC236}">
                    <a16:creationId xmlns:a16="http://schemas.microsoft.com/office/drawing/2014/main" id="{1DFDB1D6-F0C3-9C94-A5FF-C5CD35572B55}"/>
                  </a:ext>
                </a:extLst>
              </p14:cNvPr>
              <p14:cNvContentPartPr/>
              <p14:nvPr/>
            </p14:nvContentPartPr>
            <p14:xfrm>
              <a:off x="11596909" y="1283662"/>
              <a:ext cx="179280" cy="174600"/>
            </p14:xfrm>
          </p:contentPart>
        </mc:Choice>
        <mc:Fallback xmlns="">
          <p:pic>
            <p:nvPicPr>
              <p:cNvPr id="14" name="Freihand 13">
                <a:extLst>
                  <a:ext uri="{FF2B5EF4-FFF2-40B4-BE49-F238E27FC236}">
                    <a16:creationId xmlns:a16="http://schemas.microsoft.com/office/drawing/2014/main" id="{1DFDB1D6-F0C3-9C94-A5FF-C5CD35572B55}"/>
                  </a:ext>
                </a:extLst>
              </p:cNvPr>
              <p:cNvPicPr/>
              <p:nvPr/>
            </p:nvPicPr>
            <p:blipFill>
              <a:blip r:embed="rId40"/>
              <a:stretch>
                <a:fillRect/>
              </a:stretch>
            </p:blipFill>
            <p:spPr>
              <a:xfrm>
                <a:off x="11587909" y="1274662"/>
                <a:ext cx="1969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 name="Freihand 14">
                <a:extLst>
                  <a:ext uri="{FF2B5EF4-FFF2-40B4-BE49-F238E27FC236}">
                    <a16:creationId xmlns:a16="http://schemas.microsoft.com/office/drawing/2014/main" id="{E015BB71-6F6E-EABD-736C-E837D56997E1}"/>
                  </a:ext>
                </a:extLst>
              </p14:cNvPr>
              <p14:cNvContentPartPr/>
              <p14:nvPr/>
            </p14:nvContentPartPr>
            <p14:xfrm>
              <a:off x="9769189" y="142462"/>
              <a:ext cx="361440" cy="239400"/>
            </p14:xfrm>
          </p:contentPart>
        </mc:Choice>
        <mc:Fallback xmlns="">
          <p:pic>
            <p:nvPicPr>
              <p:cNvPr id="15" name="Freihand 14">
                <a:extLst>
                  <a:ext uri="{FF2B5EF4-FFF2-40B4-BE49-F238E27FC236}">
                    <a16:creationId xmlns:a16="http://schemas.microsoft.com/office/drawing/2014/main" id="{E015BB71-6F6E-EABD-736C-E837D56997E1}"/>
                  </a:ext>
                </a:extLst>
              </p:cNvPr>
              <p:cNvPicPr/>
              <p:nvPr/>
            </p:nvPicPr>
            <p:blipFill>
              <a:blip r:embed="rId42"/>
              <a:stretch>
                <a:fillRect/>
              </a:stretch>
            </p:blipFill>
            <p:spPr>
              <a:xfrm>
                <a:off x="9760189" y="133822"/>
                <a:ext cx="3790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 name="Freihand 15">
                <a:extLst>
                  <a:ext uri="{FF2B5EF4-FFF2-40B4-BE49-F238E27FC236}">
                    <a16:creationId xmlns:a16="http://schemas.microsoft.com/office/drawing/2014/main" id="{FD09A84F-9255-1D27-A573-F309C3109B15}"/>
                  </a:ext>
                </a:extLst>
              </p14:cNvPr>
              <p14:cNvContentPartPr/>
              <p14:nvPr/>
            </p14:nvContentPartPr>
            <p14:xfrm>
              <a:off x="9616909" y="135622"/>
              <a:ext cx="96480" cy="288000"/>
            </p14:xfrm>
          </p:contentPart>
        </mc:Choice>
        <mc:Fallback xmlns="">
          <p:pic>
            <p:nvPicPr>
              <p:cNvPr id="16" name="Freihand 15">
                <a:extLst>
                  <a:ext uri="{FF2B5EF4-FFF2-40B4-BE49-F238E27FC236}">
                    <a16:creationId xmlns:a16="http://schemas.microsoft.com/office/drawing/2014/main" id="{FD09A84F-9255-1D27-A573-F309C3109B15}"/>
                  </a:ext>
                </a:extLst>
              </p:cNvPr>
              <p:cNvPicPr/>
              <p:nvPr/>
            </p:nvPicPr>
            <p:blipFill>
              <a:blip r:embed="rId44"/>
              <a:stretch>
                <a:fillRect/>
              </a:stretch>
            </p:blipFill>
            <p:spPr>
              <a:xfrm>
                <a:off x="9608269" y="126982"/>
                <a:ext cx="1141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 name="Freihand 16">
                <a:extLst>
                  <a:ext uri="{FF2B5EF4-FFF2-40B4-BE49-F238E27FC236}">
                    <a16:creationId xmlns:a16="http://schemas.microsoft.com/office/drawing/2014/main" id="{25550DCF-3782-B2A7-EAE9-21F7D94EF56A}"/>
                  </a:ext>
                </a:extLst>
              </p14:cNvPr>
              <p14:cNvContentPartPr/>
              <p14:nvPr/>
            </p14:nvContentPartPr>
            <p14:xfrm>
              <a:off x="11601589" y="1592542"/>
              <a:ext cx="167760" cy="168120"/>
            </p14:xfrm>
          </p:contentPart>
        </mc:Choice>
        <mc:Fallback xmlns="">
          <p:pic>
            <p:nvPicPr>
              <p:cNvPr id="17" name="Freihand 16">
                <a:extLst>
                  <a:ext uri="{FF2B5EF4-FFF2-40B4-BE49-F238E27FC236}">
                    <a16:creationId xmlns:a16="http://schemas.microsoft.com/office/drawing/2014/main" id="{25550DCF-3782-B2A7-EAE9-21F7D94EF56A}"/>
                  </a:ext>
                </a:extLst>
              </p:cNvPr>
              <p:cNvPicPr/>
              <p:nvPr/>
            </p:nvPicPr>
            <p:blipFill>
              <a:blip r:embed="rId46"/>
              <a:stretch>
                <a:fillRect/>
              </a:stretch>
            </p:blipFill>
            <p:spPr>
              <a:xfrm>
                <a:off x="11592949" y="1583542"/>
                <a:ext cx="185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8" name="Freihand 17">
                <a:extLst>
                  <a:ext uri="{FF2B5EF4-FFF2-40B4-BE49-F238E27FC236}">
                    <a16:creationId xmlns:a16="http://schemas.microsoft.com/office/drawing/2014/main" id="{47552417-AEFF-89F0-5843-29F1B9BDB196}"/>
                  </a:ext>
                </a:extLst>
              </p14:cNvPr>
              <p14:cNvContentPartPr/>
              <p14:nvPr/>
            </p14:nvContentPartPr>
            <p14:xfrm>
              <a:off x="10387669" y="263062"/>
              <a:ext cx="1105920" cy="966240"/>
            </p14:xfrm>
          </p:contentPart>
        </mc:Choice>
        <mc:Fallback xmlns="">
          <p:pic>
            <p:nvPicPr>
              <p:cNvPr id="18" name="Freihand 17">
                <a:extLst>
                  <a:ext uri="{FF2B5EF4-FFF2-40B4-BE49-F238E27FC236}">
                    <a16:creationId xmlns:a16="http://schemas.microsoft.com/office/drawing/2014/main" id="{47552417-AEFF-89F0-5843-29F1B9BDB196}"/>
                  </a:ext>
                </a:extLst>
              </p:cNvPr>
              <p:cNvPicPr/>
              <p:nvPr/>
            </p:nvPicPr>
            <p:blipFill>
              <a:blip r:embed="rId48"/>
              <a:stretch>
                <a:fillRect/>
              </a:stretch>
            </p:blipFill>
            <p:spPr>
              <a:xfrm>
                <a:off x="10379029" y="254422"/>
                <a:ext cx="1123560" cy="983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9" name="Freihand 18">
                <a:extLst>
                  <a:ext uri="{FF2B5EF4-FFF2-40B4-BE49-F238E27FC236}">
                    <a16:creationId xmlns:a16="http://schemas.microsoft.com/office/drawing/2014/main" id="{A4F2918D-19F5-1BE5-80EA-5B9CBF91DBD6}"/>
                  </a:ext>
                </a:extLst>
              </p14:cNvPr>
              <p14:cNvContentPartPr/>
              <p14:nvPr/>
            </p14:nvContentPartPr>
            <p14:xfrm>
              <a:off x="10475509" y="278182"/>
              <a:ext cx="1042560" cy="831960"/>
            </p14:xfrm>
          </p:contentPart>
        </mc:Choice>
        <mc:Fallback xmlns="">
          <p:pic>
            <p:nvPicPr>
              <p:cNvPr id="19" name="Freihand 18">
                <a:extLst>
                  <a:ext uri="{FF2B5EF4-FFF2-40B4-BE49-F238E27FC236}">
                    <a16:creationId xmlns:a16="http://schemas.microsoft.com/office/drawing/2014/main" id="{A4F2918D-19F5-1BE5-80EA-5B9CBF91DBD6}"/>
                  </a:ext>
                </a:extLst>
              </p:cNvPr>
              <p:cNvPicPr/>
              <p:nvPr/>
            </p:nvPicPr>
            <p:blipFill>
              <a:blip r:embed="rId50"/>
              <a:stretch>
                <a:fillRect/>
              </a:stretch>
            </p:blipFill>
            <p:spPr>
              <a:xfrm>
                <a:off x="10466869" y="269182"/>
                <a:ext cx="106020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D021A6E4-B36C-D324-A18F-612BD452E692}"/>
                  </a:ext>
                </a:extLst>
              </p14:cNvPr>
              <p14:cNvContentPartPr/>
              <p14:nvPr/>
            </p14:nvContentPartPr>
            <p14:xfrm>
              <a:off x="11681149" y="122302"/>
              <a:ext cx="133920" cy="196920"/>
            </p14:xfrm>
          </p:contentPart>
        </mc:Choice>
        <mc:Fallback xmlns="">
          <p:pic>
            <p:nvPicPr>
              <p:cNvPr id="21" name="Freihand 20">
                <a:extLst>
                  <a:ext uri="{FF2B5EF4-FFF2-40B4-BE49-F238E27FC236}">
                    <a16:creationId xmlns:a16="http://schemas.microsoft.com/office/drawing/2014/main" id="{D021A6E4-B36C-D324-A18F-612BD452E692}"/>
                  </a:ext>
                </a:extLst>
              </p:cNvPr>
              <p:cNvPicPr/>
              <p:nvPr/>
            </p:nvPicPr>
            <p:blipFill>
              <a:blip r:embed="rId52"/>
              <a:stretch>
                <a:fillRect/>
              </a:stretch>
            </p:blipFill>
            <p:spPr>
              <a:xfrm>
                <a:off x="11672149" y="113662"/>
                <a:ext cx="151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473B6610-6932-1EF0-559C-EDA64334F71A}"/>
                  </a:ext>
                </a:extLst>
              </p14:cNvPr>
              <p14:cNvContentPartPr/>
              <p14:nvPr/>
            </p14:nvContentPartPr>
            <p14:xfrm>
              <a:off x="11758909" y="197182"/>
              <a:ext cx="64800" cy="154800"/>
            </p14:xfrm>
          </p:contentPart>
        </mc:Choice>
        <mc:Fallback xmlns="">
          <p:pic>
            <p:nvPicPr>
              <p:cNvPr id="22" name="Freihand 21">
                <a:extLst>
                  <a:ext uri="{FF2B5EF4-FFF2-40B4-BE49-F238E27FC236}">
                    <a16:creationId xmlns:a16="http://schemas.microsoft.com/office/drawing/2014/main" id="{473B6610-6932-1EF0-559C-EDA64334F71A}"/>
                  </a:ext>
                </a:extLst>
              </p:cNvPr>
              <p:cNvPicPr/>
              <p:nvPr/>
            </p:nvPicPr>
            <p:blipFill>
              <a:blip r:embed="rId54"/>
              <a:stretch>
                <a:fillRect/>
              </a:stretch>
            </p:blipFill>
            <p:spPr>
              <a:xfrm>
                <a:off x="11750269" y="188182"/>
                <a:ext cx="82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5AF2F842-258C-2789-97E2-70EBAEA4412F}"/>
                  </a:ext>
                </a:extLst>
              </p14:cNvPr>
              <p14:cNvContentPartPr/>
              <p14:nvPr/>
            </p14:nvContentPartPr>
            <p14:xfrm>
              <a:off x="11778349" y="984502"/>
              <a:ext cx="20520" cy="135720"/>
            </p14:xfrm>
          </p:contentPart>
        </mc:Choice>
        <mc:Fallback xmlns="">
          <p:pic>
            <p:nvPicPr>
              <p:cNvPr id="24" name="Freihand 23">
                <a:extLst>
                  <a:ext uri="{FF2B5EF4-FFF2-40B4-BE49-F238E27FC236}">
                    <a16:creationId xmlns:a16="http://schemas.microsoft.com/office/drawing/2014/main" id="{5AF2F842-258C-2789-97E2-70EBAEA4412F}"/>
                  </a:ext>
                </a:extLst>
              </p:cNvPr>
              <p:cNvPicPr/>
              <p:nvPr/>
            </p:nvPicPr>
            <p:blipFill>
              <a:blip r:embed="rId56"/>
              <a:stretch>
                <a:fillRect/>
              </a:stretch>
            </p:blipFill>
            <p:spPr>
              <a:xfrm>
                <a:off x="11769709" y="975862"/>
                <a:ext cx="38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Freihand 24">
                <a:extLst>
                  <a:ext uri="{FF2B5EF4-FFF2-40B4-BE49-F238E27FC236}">
                    <a16:creationId xmlns:a16="http://schemas.microsoft.com/office/drawing/2014/main" id="{C3056457-85EF-F4F5-FA0D-F3FF267F5C4D}"/>
                  </a:ext>
                </a:extLst>
              </p14:cNvPr>
              <p14:cNvContentPartPr/>
              <p14:nvPr/>
            </p14:nvContentPartPr>
            <p14:xfrm>
              <a:off x="11806429" y="940222"/>
              <a:ext cx="149400" cy="193320"/>
            </p14:xfrm>
          </p:contentPart>
        </mc:Choice>
        <mc:Fallback xmlns="">
          <p:pic>
            <p:nvPicPr>
              <p:cNvPr id="25" name="Freihand 24">
                <a:extLst>
                  <a:ext uri="{FF2B5EF4-FFF2-40B4-BE49-F238E27FC236}">
                    <a16:creationId xmlns:a16="http://schemas.microsoft.com/office/drawing/2014/main" id="{C3056457-85EF-F4F5-FA0D-F3FF267F5C4D}"/>
                  </a:ext>
                </a:extLst>
              </p:cNvPr>
              <p:cNvPicPr/>
              <p:nvPr/>
            </p:nvPicPr>
            <p:blipFill>
              <a:blip r:embed="rId58"/>
              <a:stretch>
                <a:fillRect/>
              </a:stretch>
            </p:blipFill>
            <p:spPr>
              <a:xfrm>
                <a:off x="11797429" y="931222"/>
                <a:ext cx="167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Freihand 26">
                <a:extLst>
                  <a:ext uri="{FF2B5EF4-FFF2-40B4-BE49-F238E27FC236}">
                    <a16:creationId xmlns:a16="http://schemas.microsoft.com/office/drawing/2014/main" id="{10D0BF18-A1D7-0F79-4BE3-2DA4D992A029}"/>
                  </a:ext>
                </a:extLst>
              </p14:cNvPr>
              <p14:cNvContentPartPr/>
              <p14:nvPr/>
            </p14:nvContentPartPr>
            <p14:xfrm>
              <a:off x="10915069" y="324982"/>
              <a:ext cx="113760" cy="170640"/>
            </p14:xfrm>
          </p:contentPart>
        </mc:Choice>
        <mc:Fallback xmlns="">
          <p:pic>
            <p:nvPicPr>
              <p:cNvPr id="27" name="Freihand 26">
                <a:extLst>
                  <a:ext uri="{FF2B5EF4-FFF2-40B4-BE49-F238E27FC236}">
                    <a16:creationId xmlns:a16="http://schemas.microsoft.com/office/drawing/2014/main" id="{10D0BF18-A1D7-0F79-4BE3-2DA4D992A029}"/>
                  </a:ext>
                </a:extLst>
              </p:cNvPr>
              <p:cNvPicPr/>
              <p:nvPr/>
            </p:nvPicPr>
            <p:blipFill>
              <a:blip r:embed="rId60"/>
              <a:stretch>
                <a:fillRect/>
              </a:stretch>
            </p:blipFill>
            <p:spPr>
              <a:xfrm>
                <a:off x="10906429" y="316342"/>
                <a:ext cx="131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D34BEA3B-ECA8-1642-5059-A442FC8DB4F3}"/>
                  </a:ext>
                </a:extLst>
              </p14:cNvPr>
              <p14:cNvContentPartPr/>
              <p14:nvPr/>
            </p14:nvContentPartPr>
            <p14:xfrm>
              <a:off x="10989949" y="204382"/>
              <a:ext cx="167040" cy="141480"/>
            </p14:xfrm>
          </p:contentPart>
        </mc:Choice>
        <mc:Fallback xmlns="">
          <p:pic>
            <p:nvPicPr>
              <p:cNvPr id="28" name="Freihand 27">
                <a:extLst>
                  <a:ext uri="{FF2B5EF4-FFF2-40B4-BE49-F238E27FC236}">
                    <a16:creationId xmlns:a16="http://schemas.microsoft.com/office/drawing/2014/main" id="{D34BEA3B-ECA8-1642-5059-A442FC8DB4F3}"/>
                  </a:ext>
                </a:extLst>
              </p:cNvPr>
              <p:cNvPicPr/>
              <p:nvPr/>
            </p:nvPicPr>
            <p:blipFill>
              <a:blip r:embed="rId62"/>
              <a:stretch>
                <a:fillRect/>
              </a:stretch>
            </p:blipFill>
            <p:spPr>
              <a:xfrm>
                <a:off x="10981309" y="195382"/>
                <a:ext cx="184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9C05FA52-50E0-F033-D5BC-B56D33D6C25F}"/>
                  </a:ext>
                </a:extLst>
              </p14:cNvPr>
              <p14:cNvContentPartPr/>
              <p14:nvPr/>
            </p14:nvContentPartPr>
            <p14:xfrm>
              <a:off x="11047189" y="21502"/>
              <a:ext cx="929160" cy="873360"/>
            </p14:xfrm>
          </p:contentPart>
        </mc:Choice>
        <mc:Fallback xmlns="">
          <p:pic>
            <p:nvPicPr>
              <p:cNvPr id="51" name="Freihand 50">
                <a:extLst>
                  <a:ext uri="{FF2B5EF4-FFF2-40B4-BE49-F238E27FC236}">
                    <a16:creationId xmlns:a16="http://schemas.microsoft.com/office/drawing/2014/main" id="{9C05FA52-50E0-F033-D5BC-B56D33D6C25F}"/>
                  </a:ext>
                </a:extLst>
              </p:cNvPr>
              <p:cNvPicPr/>
              <p:nvPr/>
            </p:nvPicPr>
            <p:blipFill>
              <a:blip r:embed="rId64"/>
              <a:stretch>
                <a:fillRect/>
              </a:stretch>
            </p:blipFill>
            <p:spPr>
              <a:xfrm>
                <a:off x="11038189" y="12862"/>
                <a:ext cx="946800" cy="891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Freihand 51">
                <a:extLst>
                  <a:ext uri="{FF2B5EF4-FFF2-40B4-BE49-F238E27FC236}">
                    <a16:creationId xmlns:a16="http://schemas.microsoft.com/office/drawing/2014/main" id="{357A92C2-3790-1E0C-D936-70B0CE6250F3}"/>
                  </a:ext>
                </a:extLst>
              </p14:cNvPr>
              <p14:cNvContentPartPr/>
              <p14:nvPr/>
            </p14:nvContentPartPr>
            <p14:xfrm>
              <a:off x="11918029" y="489142"/>
              <a:ext cx="114480" cy="223560"/>
            </p14:xfrm>
          </p:contentPart>
        </mc:Choice>
        <mc:Fallback xmlns="">
          <p:pic>
            <p:nvPicPr>
              <p:cNvPr id="52" name="Freihand 51">
                <a:extLst>
                  <a:ext uri="{FF2B5EF4-FFF2-40B4-BE49-F238E27FC236}">
                    <a16:creationId xmlns:a16="http://schemas.microsoft.com/office/drawing/2014/main" id="{357A92C2-3790-1E0C-D936-70B0CE6250F3}"/>
                  </a:ext>
                </a:extLst>
              </p:cNvPr>
              <p:cNvPicPr/>
              <p:nvPr/>
            </p:nvPicPr>
            <p:blipFill>
              <a:blip r:embed="rId66"/>
              <a:stretch>
                <a:fillRect/>
              </a:stretch>
            </p:blipFill>
            <p:spPr>
              <a:xfrm>
                <a:off x="11909029" y="480502"/>
                <a:ext cx="132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B1787860-79BE-ED49-6A24-3E4F691D1AF1}"/>
                  </a:ext>
                </a:extLst>
              </p14:cNvPr>
              <p14:cNvContentPartPr/>
              <p14:nvPr/>
            </p14:nvContentPartPr>
            <p14:xfrm>
              <a:off x="12041149" y="386542"/>
              <a:ext cx="94680" cy="134640"/>
            </p14:xfrm>
          </p:contentPart>
        </mc:Choice>
        <mc:Fallback xmlns="">
          <p:pic>
            <p:nvPicPr>
              <p:cNvPr id="53" name="Freihand 52">
                <a:extLst>
                  <a:ext uri="{FF2B5EF4-FFF2-40B4-BE49-F238E27FC236}">
                    <a16:creationId xmlns:a16="http://schemas.microsoft.com/office/drawing/2014/main" id="{B1787860-79BE-ED49-6A24-3E4F691D1AF1}"/>
                  </a:ext>
                </a:extLst>
              </p:cNvPr>
              <p:cNvPicPr/>
              <p:nvPr/>
            </p:nvPicPr>
            <p:blipFill>
              <a:blip r:embed="rId68"/>
              <a:stretch>
                <a:fillRect/>
              </a:stretch>
            </p:blipFill>
            <p:spPr>
              <a:xfrm>
                <a:off x="12032149" y="377542"/>
                <a:ext cx="112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5" name="Freihand 54">
                <a:extLst>
                  <a:ext uri="{FF2B5EF4-FFF2-40B4-BE49-F238E27FC236}">
                    <a16:creationId xmlns:a16="http://schemas.microsoft.com/office/drawing/2014/main" id="{AD4A3A4B-A79E-FDC1-E007-29EED8751A6A}"/>
                  </a:ext>
                </a:extLst>
              </p14:cNvPr>
              <p14:cNvContentPartPr/>
              <p14:nvPr/>
            </p14:nvContentPartPr>
            <p14:xfrm>
              <a:off x="11351029" y="462502"/>
              <a:ext cx="54000" cy="263880"/>
            </p14:xfrm>
          </p:contentPart>
        </mc:Choice>
        <mc:Fallback xmlns="">
          <p:pic>
            <p:nvPicPr>
              <p:cNvPr id="55" name="Freihand 54">
                <a:extLst>
                  <a:ext uri="{FF2B5EF4-FFF2-40B4-BE49-F238E27FC236}">
                    <a16:creationId xmlns:a16="http://schemas.microsoft.com/office/drawing/2014/main" id="{AD4A3A4B-A79E-FDC1-E007-29EED8751A6A}"/>
                  </a:ext>
                </a:extLst>
              </p:cNvPr>
              <p:cNvPicPr/>
              <p:nvPr/>
            </p:nvPicPr>
            <p:blipFill>
              <a:blip r:embed="rId70"/>
              <a:stretch>
                <a:fillRect/>
              </a:stretch>
            </p:blipFill>
            <p:spPr>
              <a:xfrm>
                <a:off x="11342389" y="453502"/>
                <a:ext cx="716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Freihand 55">
                <a:extLst>
                  <a:ext uri="{FF2B5EF4-FFF2-40B4-BE49-F238E27FC236}">
                    <a16:creationId xmlns:a16="http://schemas.microsoft.com/office/drawing/2014/main" id="{87F79D9C-913D-5C1B-346E-6B996ACCA1DF}"/>
                  </a:ext>
                </a:extLst>
              </p14:cNvPr>
              <p14:cNvContentPartPr/>
              <p14:nvPr/>
            </p14:nvContentPartPr>
            <p14:xfrm>
              <a:off x="11410069" y="1114462"/>
              <a:ext cx="31320" cy="386280"/>
            </p14:xfrm>
          </p:contentPart>
        </mc:Choice>
        <mc:Fallback xmlns="">
          <p:pic>
            <p:nvPicPr>
              <p:cNvPr id="56" name="Freihand 55">
                <a:extLst>
                  <a:ext uri="{FF2B5EF4-FFF2-40B4-BE49-F238E27FC236}">
                    <a16:creationId xmlns:a16="http://schemas.microsoft.com/office/drawing/2014/main" id="{87F79D9C-913D-5C1B-346E-6B996ACCA1DF}"/>
                  </a:ext>
                </a:extLst>
              </p:cNvPr>
              <p:cNvPicPr/>
              <p:nvPr/>
            </p:nvPicPr>
            <p:blipFill>
              <a:blip r:embed="rId72"/>
              <a:stretch>
                <a:fillRect/>
              </a:stretch>
            </p:blipFill>
            <p:spPr>
              <a:xfrm>
                <a:off x="11401069" y="1105822"/>
                <a:ext cx="4896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Freihand 56">
                <a:extLst>
                  <a:ext uri="{FF2B5EF4-FFF2-40B4-BE49-F238E27FC236}">
                    <a16:creationId xmlns:a16="http://schemas.microsoft.com/office/drawing/2014/main" id="{70AD5B85-ABEB-236D-0453-B31E5B9018EF}"/>
                  </a:ext>
                </a:extLst>
              </p14:cNvPr>
              <p14:cNvContentPartPr/>
              <p14:nvPr/>
            </p14:nvContentPartPr>
            <p14:xfrm>
              <a:off x="11017309" y="377902"/>
              <a:ext cx="401400" cy="51840"/>
            </p14:xfrm>
          </p:contentPart>
        </mc:Choice>
        <mc:Fallback xmlns="">
          <p:pic>
            <p:nvPicPr>
              <p:cNvPr id="57" name="Freihand 56">
                <a:extLst>
                  <a:ext uri="{FF2B5EF4-FFF2-40B4-BE49-F238E27FC236}">
                    <a16:creationId xmlns:a16="http://schemas.microsoft.com/office/drawing/2014/main" id="{70AD5B85-ABEB-236D-0453-B31E5B9018EF}"/>
                  </a:ext>
                </a:extLst>
              </p:cNvPr>
              <p:cNvPicPr/>
              <p:nvPr/>
            </p:nvPicPr>
            <p:blipFill>
              <a:blip r:embed="rId74"/>
              <a:stretch>
                <a:fillRect/>
              </a:stretch>
            </p:blipFill>
            <p:spPr>
              <a:xfrm>
                <a:off x="11008669" y="368902"/>
                <a:ext cx="419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Freihand 57">
                <a:extLst>
                  <a:ext uri="{FF2B5EF4-FFF2-40B4-BE49-F238E27FC236}">
                    <a16:creationId xmlns:a16="http://schemas.microsoft.com/office/drawing/2014/main" id="{D554E662-E486-D507-48E5-573D523D1717}"/>
                  </a:ext>
                </a:extLst>
              </p14:cNvPr>
              <p14:cNvContentPartPr/>
              <p14:nvPr/>
            </p14:nvContentPartPr>
            <p14:xfrm>
              <a:off x="10031629" y="444862"/>
              <a:ext cx="187200" cy="19800"/>
            </p14:xfrm>
          </p:contentPart>
        </mc:Choice>
        <mc:Fallback xmlns="">
          <p:pic>
            <p:nvPicPr>
              <p:cNvPr id="58" name="Freihand 57">
                <a:extLst>
                  <a:ext uri="{FF2B5EF4-FFF2-40B4-BE49-F238E27FC236}">
                    <a16:creationId xmlns:a16="http://schemas.microsoft.com/office/drawing/2014/main" id="{D554E662-E486-D507-48E5-573D523D1717}"/>
                  </a:ext>
                </a:extLst>
              </p:cNvPr>
              <p:cNvPicPr/>
              <p:nvPr/>
            </p:nvPicPr>
            <p:blipFill>
              <a:blip r:embed="rId76"/>
              <a:stretch>
                <a:fillRect/>
              </a:stretch>
            </p:blipFill>
            <p:spPr>
              <a:xfrm>
                <a:off x="10022989" y="435862"/>
                <a:ext cx="204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9" name="Freihand 58">
                <a:extLst>
                  <a:ext uri="{FF2B5EF4-FFF2-40B4-BE49-F238E27FC236}">
                    <a16:creationId xmlns:a16="http://schemas.microsoft.com/office/drawing/2014/main" id="{6473E643-E101-E79D-6D17-C1BA5764EFCD}"/>
                  </a:ext>
                </a:extLst>
              </p14:cNvPr>
              <p14:cNvContentPartPr/>
              <p14:nvPr/>
            </p14:nvContentPartPr>
            <p14:xfrm>
              <a:off x="10060069" y="669862"/>
              <a:ext cx="873360" cy="110880"/>
            </p14:xfrm>
          </p:contentPart>
        </mc:Choice>
        <mc:Fallback xmlns="">
          <p:pic>
            <p:nvPicPr>
              <p:cNvPr id="59" name="Freihand 58">
                <a:extLst>
                  <a:ext uri="{FF2B5EF4-FFF2-40B4-BE49-F238E27FC236}">
                    <a16:creationId xmlns:a16="http://schemas.microsoft.com/office/drawing/2014/main" id="{6473E643-E101-E79D-6D17-C1BA5764EFCD}"/>
                  </a:ext>
                </a:extLst>
              </p:cNvPr>
              <p:cNvPicPr/>
              <p:nvPr/>
            </p:nvPicPr>
            <p:blipFill>
              <a:blip r:embed="rId78"/>
              <a:stretch>
                <a:fillRect/>
              </a:stretch>
            </p:blipFill>
            <p:spPr>
              <a:xfrm>
                <a:off x="10051429" y="660862"/>
                <a:ext cx="891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0" name="Freihand 59">
                <a:extLst>
                  <a:ext uri="{FF2B5EF4-FFF2-40B4-BE49-F238E27FC236}">
                    <a16:creationId xmlns:a16="http://schemas.microsoft.com/office/drawing/2014/main" id="{169D144D-894A-1D4D-2DF9-0BBD0FB91DE6}"/>
                  </a:ext>
                </a:extLst>
              </p14:cNvPr>
              <p14:cNvContentPartPr/>
              <p14:nvPr/>
            </p14:nvContentPartPr>
            <p14:xfrm>
              <a:off x="9665869" y="804862"/>
              <a:ext cx="137160" cy="199800"/>
            </p14:xfrm>
          </p:contentPart>
        </mc:Choice>
        <mc:Fallback xmlns="">
          <p:pic>
            <p:nvPicPr>
              <p:cNvPr id="60" name="Freihand 59">
                <a:extLst>
                  <a:ext uri="{FF2B5EF4-FFF2-40B4-BE49-F238E27FC236}">
                    <a16:creationId xmlns:a16="http://schemas.microsoft.com/office/drawing/2014/main" id="{169D144D-894A-1D4D-2DF9-0BBD0FB91DE6}"/>
                  </a:ext>
                </a:extLst>
              </p:cNvPr>
              <p:cNvPicPr/>
              <p:nvPr/>
            </p:nvPicPr>
            <p:blipFill>
              <a:blip r:embed="rId80"/>
              <a:stretch>
                <a:fillRect/>
              </a:stretch>
            </p:blipFill>
            <p:spPr>
              <a:xfrm>
                <a:off x="9657229" y="795862"/>
                <a:ext cx="154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Freihand 60">
                <a:extLst>
                  <a:ext uri="{FF2B5EF4-FFF2-40B4-BE49-F238E27FC236}">
                    <a16:creationId xmlns:a16="http://schemas.microsoft.com/office/drawing/2014/main" id="{B643F22E-0D38-BF41-BA1D-518DDFCA2E1D}"/>
                  </a:ext>
                </a:extLst>
              </p14:cNvPr>
              <p14:cNvContentPartPr/>
              <p14:nvPr/>
            </p14:nvContentPartPr>
            <p14:xfrm>
              <a:off x="9863509" y="883702"/>
              <a:ext cx="43560" cy="107280"/>
            </p14:xfrm>
          </p:contentPart>
        </mc:Choice>
        <mc:Fallback xmlns="">
          <p:pic>
            <p:nvPicPr>
              <p:cNvPr id="61" name="Freihand 60">
                <a:extLst>
                  <a:ext uri="{FF2B5EF4-FFF2-40B4-BE49-F238E27FC236}">
                    <a16:creationId xmlns:a16="http://schemas.microsoft.com/office/drawing/2014/main" id="{B643F22E-0D38-BF41-BA1D-518DDFCA2E1D}"/>
                  </a:ext>
                </a:extLst>
              </p:cNvPr>
              <p:cNvPicPr/>
              <p:nvPr/>
            </p:nvPicPr>
            <p:blipFill>
              <a:blip r:embed="rId82"/>
              <a:stretch>
                <a:fillRect/>
              </a:stretch>
            </p:blipFill>
            <p:spPr>
              <a:xfrm>
                <a:off x="9854869" y="875062"/>
                <a:ext cx="61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A47C61E2-84B1-15ED-990C-6934586E3F66}"/>
                  </a:ext>
                </a:extLst>
              </p14:cNvPr>
              <p14:cNvContentPartPr/>
              <p14:nvPr/>
            </p14:nvContentPartPr>
            <p14:xfrm>
              <a:off x="9687109" y="488422"/>
              <a:ext cx="128520" cy="177840"/>
            </p14:xfrm>
          </p:contentPart>
        </mc:Choice>
        <mc:Fallback xmlns="">
          <p:pic>
            <p:nvPicPr>
              <p:cNvPr id="62" name="Freihand 61">
                <a:extLst>
                  <a:ext uri="{FF2B5EF4-FFF2-40B4-BE49-F238E27FC236}">
                    <a16:creationId xmlns:a16="http://schemas.microsoft.com/office/drawing/2014/main" id="{A47C61E2-84B1-15ED-990C-6934586E3F66}"/>
                  </a:ext>
                </a:extLst>
              </p:cNvPr>
              <p:cNvPicPr/>
              <p:nvPr/>
            </p:nvPicPr>
            <p:blipFill>
              <a:blip r:embed="rId84"/>
              <a:stretch>
                <a:fillRect/>
              </a:stretch>
            </p:blipFill>
            <p:spPr>
              <a:xfrm>
                <a:off x="9678469" y="479782"/>
                <a:ext cx="146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89EB818B-A0B2-DB9B-374C-8C10FEF69EB5}"/>
                  </a:ext>
                </a:extLst>
              </p14:cNvPr>
              <p14:cNvContentPartPr/>
              <p14:nvPr/>
            </p14:nvContentPartPr>
            <p14:xfrm>
              <a:off x="9873229" y="506062"/>
              <a:ext cx="76320" cy="123480"/>
            </p14:xfrm>
          </p:contentPart>
        </mc:Choice>
        <mc:Fallback xmlns="">
          <p:pic>
            <p:nvPicPr>
              <p:cNvPr id="63" name="Freihand 62">
                <a:extLst>
                  <a:ext uri="{FF2B5EF4-FFF2-40B4-BE49-F238E27FC236}">
                    <a16:creationId xmlns:a16="http://schemas.microsoft.com/office/drawing/2014/main" id="{89EB818B-A0B2-DB9B-374C-8C10FEF69EB5}"/>
                  </a:ext>
                </a:extLst>
              </p:cNvPr>
              <p:cNvPicPr/>
              <p:nvPr/>
            </p:nvPicPr>
            <p:blipFill>
              <a:blip r:embed="rId86"/>
              <a:stretch>
                <a:fillRect/>
              </a:stretch>
            </p:blipFill>
            <p:spPr>
              <a:xfrm>
                <a:off x="9864589" y="497422"/>
                <a:ext cx="93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5712" name="Freihand 115711">
                <a:extLst>
                  <a:ext uri="{FF2B5EF4-FFF2-40B4-BE49-F238E27FC236}">
                    <a16:creationId xmlns:a16="http://schemas.microsoft.com/office/drawing/2014/main" id="{E6B34C6E-8C43-7EE7-2BA8-246E12A601F0}"/>
                  </a:ext>
                </a:extLst>
              </p14:cNvPr>
              <p14:cNvContentPartPr/>
              <p14:nvPr/>
            </p14:nvContentPartPr>
            <p14:xfrm>
              <a:off x="9433669" y="740062"/>
              <a:ext cx="19440" cy="251280"/>
            </p14:xfrm>
          </p:contentPart>
        </mc:Choice>
        <mc:Fallback xmlns="">
          <p:pic>
            <p:nvPicPr>
              <p:cNvPr id="115712" name="Freihand 115711">
                <a:extLst>
                  <a:ext uri="{FF2B5EF4-FFF2-40B4-BE49-F238E27FC236}">
                    <a16:creationId xmlns:a16="http://schemas.microsoft.com/office/drawing/2014/main" id="{E6B34C6E-8C43-7EE7-2BA8-246E12A601F0}"/>
                  </a:ext>
                </a:extLst>
              </p:cNvPr>
              <p:cNvPicPr/>
              <p:nvPr/>
            </p:nvPicPr>
            <p:blipFill>
              <a:blip r:embed="rId88"/>
              <a:stretch>
                <a:fillRect/>
              </a:stretch>
            </p:blipFill>
            <p:spPr>
              <a:xfrm>
                <a:off x="9425029" y="731062"/>
                <a:ext cx="370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5713" name="Freihand 115712">
                <a:extLst>
                  <a:ext uri="{FF2B5EF4-FFF2-40B4-BE49-F238E27FC236}">
                    <a16:creationId xmlns:a16="http://schemas.microsoft.com/office/drawing/2014/main" id="{0CEBD44A-9F3F-2FDB-6B88-5FC1B1756D1D}"/>
                  </a:ext>
                </a:extLst>
              </p14:cNvPr>
              <p14:cNvContentPartPr/>
              <p14:nvPr/>
            </p14:nvContentPartPr>
            <p14:xfrm>
              <a:off x="9374269" y="544222"/>
              <a:ext cx="242280" cy="350640"/>
            </p14:xfrm>
          </p:contentPart>
        </mc:Choice>
        <mc:Fallback xmlns="">
          <p:pic>
            <p:nvPicPr>
              <p:cNvPr id="115713" name="Freihand 115712">
                <a:extLst>
                  <a:ext uri="{FF2B5EF4-FFF2-40B4-BE49-F238E27FC236}">
                    <a16:creationId xmlns:a16="http://schemas.microsoft.com/office/drawing/2014/main" id="{0CEBD44A-9F3F-2FDB-6B88-5FC1B1756D1D}"/>
                  </a:ext>
                </a:extLst>
              </p:cNvPr>
              <p:cNvPicPr/>
              <p:nvPr/>
            </p:nvPicPr>
            <p:blipFill>
              <a:blip r:embed="rId90"/>
              <a:stretch>
                <a:fillRect/>
              </a:stretch>
            </p:blipFill>
            <p:spPr>
              <a:xfrm>
                <a:off x="9365629" y="535222"/>
                <a:ext cx="2599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5728" name="Freihand 115727">
                <a:extLst>
                  <a:ext uri="{FF2B5EF4-FFF2-40B4-BE49-F238E27FC236}">
                    <a16:creationId xmlns:a16="http://schemas.microsoft.com/office/drawing/2014/main" id="{4E686DAD-0779-D399-AEB8-ABC60339E9E5}"/>
                  </a:ext>
                </a:extLst>
              </p14:cNvPr>
              <p14:cNvContentPartPr/>
              <p14:nvPr/>
            </p14:nvContentPartPr>
            <p14:xfrm>
              <a:off x="9670549" y="1551142"/>
              <a:ext cx="631440" cy="808920"/>
            </p14:xfrm>
          </p:contentPart>
        </mc:Choice>
        <mc:Fallback xmlns="">
          <p:pic>
            <p:nvPicPr>
              <p:cNvPr id="115728" name="Freihand 115727">
                <a:extLst>
                  <a:ext uri="{FF2B5EF4-FFF2-40B4-BE49-F238E27FC236}">
                    <a16:creationId xmlns:a16="http://schemas.microsoft.com/office/drawing/2014/main" id="{4E686DAD-0779-D399-AEB8-ABC60339E9E5}"/>
                  </a:ext>
                </a:extLst>
              </p:cNvPr>
              <p:cNvPicPr/>
              <p:nvPr/>
            </p:nvPicPr>
            <p:blipFill>
              <a:blip r:embed="rId92"/>
              <a:stretch>
                <a:fillRect/>
              </a:stretch>
            </p:blipFill>
            <p:spPr>
              <a:xfrm>
                <a:off x="9661909" y="1542502"/>
                <a:ext cx="649080" cy="826560"/>
              </a:xfrm>
              <a:prstGeom prst="rect">
                <a:avLst/>
              </a:prstGeom>
            </p:spPr>
          </p:pic>
        </mc:Fallback>
      </mc:AlternateContent>
      <p:grpSp>
        <p:nvGrpSpPr>
          <p:cNvPr id="115731" name="Gruppieren 115730">
            <a:extLst>
              <a:ext uri="{FF2B5EF4-FFF2-40B4-BE49-F238E27FC236}">
                <a16:creationId xmlns:a16="http://schemas.microsoft.com/office/drawing/2014/main" id="{04A606D9-AFA4-F67D-881D-BB7C3B7C7BD3}"/>
              </a:ext>
            </a:extLst>
          </p:cNvPr>
          <p:cNvGrpSpPr/>
          <p:nvPr/>
        </p:nvGrpSpPr>
        <p:grpSpPr>
          <a:xfrm>
            <a:off x="9766309" y="1668142"/>
            <a:ext cx="2189160" cy="618840"/>
            <a:chOff x="9766309" y="1668142"/>
            <a:chExt cx="2189160" cy="618840"/>
          </a:xfrm>
        </p:grpSpPr>
        <mc:AlternateContent xmlns:mc="http://schemas.openxmlformats.org/markup-compatibility/2006" xmlns:p14="http://schemas.microsoft.com/office/powerpoint/2010/main">
          <mc:Choice Requires="p14">
            <p:contentPart p14:bwMode="auto" r:id="rId93">
              <p14:nvContentPartPr>
                <p14:cNvPr id="30" name="Freihand 29">
                  <a:extLst>
                    <a:ext uri="{FF2B5EF4-FFF2-40B4-BE49-F238E27FC236}">
                      <a16:creationId xmlns:a16="http://schemas.microsoft.com/office/drawing/2014/main" id="{FC57DB56-C38D-C8DC-FFC2-E621F2F54AB4}"/>
                    </a:ext>
                  </a:extLst>
                </p14:cNvPr>
                <p14:cNvContentPartPr/>
                <p14:nvPr/>
              </p14:nvContentPartPr>
              <p14:xfrm>
                <a:off x="9766309" y="1858582"/>
                <a:ext cx="265320" cy="243000"/>
              </p14:xfrm>
            </p:contentPart>
          </mc:Choice>
          <mc:Fallback xmlns="">
            <p:pic>
              <p:nvPicPr>
                <p:cNvPr id="30" name="Freihand 29">
                  <a:extLst>
                    <a:ext uri="{FF2B5EF4-FFF2-40B4-BE49-F238E27FC236}">
                      <a16:creationId xmlns:a16="http://schemas.microsoft.com/office/drawing/2014/main" id="{FC57DB56-C38D-C8DC-FFC2-E621F2F54AB4}"/>
                    </a:ext>
                  </a:extLst>
                </p:cNvPr>
                <p:cNvPicPr/>
                <p:nvPr/>
              </p:nvPicPr>
              <p:blipFill>
                <a:blip r:embed="rId94"/>
                <a:stretch>
                  <a:fillRect/>
                </a:stretch>
              </p:blipFill>
              <p:spPr>
                <a:xfrm>
                  <a:off x="9757309" y="1849582"/>
                  <a:ext cx="2829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1" name="Freihand 30">
                  <a:extLst>
                    <a:ext uri="{FF2B5EF4-FFF2-40B4-BE49-F238E27FC236}">
                      <a16:creationId xmlns:a16="http://schemas.microsoft.com/office/drawing/2014/main" id="{4894A0BE-CF9B-D25C-97F5-FA62B48DA62C}"/>
                    </a:ext>
                  </a:extLst>
                </p14:cNvPr>
                <p14:cNvContentPartPr/>
                <p14:nvPr/>
              </p14:nvContentPartPr>
              <p14:xfrm>
                <a:off x="9822829" y="1898902"/>
                <a:ext cx="183240" cy="181080"/>
              </p14:xfrm>
            </p:contentPart>
          </mc:Choice>
          <mc:Fallback xmlns="">
            <p:pic>
              <p:nvPicPr>
                <p:cNvPr id="31" name="Freihand 30">
                  <a:extLst>
                    <a:ext uri="{FF2B5EF4-FFF2-40B4-BE49-F238E27FC236}">
                      <a16:creationId xmlns:a16="http://schemas.microsoft.com/office/drawing/2014/main" id="{4894A0BE-CF9B-D25C-97F5-FA62B48DA62C}"/>
                    </a:ext>
                  </a:extLst>
                </p:cNvPr>
                <p:cNvPicPr/>
                <p:nvPr/>
              </p:nvPicPr>
              <p:blipFill>
                <a:blip r:embed="rId96"/>
                <a:stretch>
                  <a:fillRect/>
                </a:stretch>
              </p:blipFill>
              <p:spPr>
                <a:xfrm>
                  <a:off x="9813829" y="1889902"/>
                  <a:ext cx="200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2" name="Freihand 31">
                  <a:extLst>
                    <a:ext uri="{FF2B5EF4-FFF2-40B4-BE49-F238E27FC236}">
                      <a16:creationId xmlns:a16="http://schemas.microsoft.com/office/drawing/2014/main" id="{292CD3EA-EAAB-DAB3-57AC-A3CAC8E6D629}"/>
                    </a:ext>
                  </a:extLst>
                </p14:cNvPr>
                <p14:cNvContentPartPr/>
                <p14:nvPr/>
              </p14:nvContentPartPr>
              <p14:xfrm>
                <a:off x="10161229" y="1689382"/>
                <a:ext cx="98640" cy="433440"/>
              </p14:xfrm>
            </p:contentPart>
          </mc:Choice>
          <mc:Fallback xmlns="">
            <p:pic>
              <p:nvPicPr>
                <p:cNvPr id="32" name="Freihand 31">
                  <a:extLst>
                    <a:ext uri="{FF2B5EF4-FFF2-40B4-BE49-F238E27FC236}">
                      <a16:creationId xmlns:a16="http://schemas.microsoft.com/office/drawing/2014/main" id="{292CD3EA-EAAB-DAB3-57AC-A3CAC8E6D629}"/>
                    </a:ext>
                  </a:extLst>
                </p:cNvPr>
                <p:cNvPicPr/>
                <p:nvPr/>
              </p:nvPicPr>
              <p:blipFill>
                <a:blip r:embed="rId98"/>
                <a:stretch>
                  <a:fillRect/>
                </a:stretch>
              </p:blipFill>
              <p:spPr>
                <a:xfrm>
                  <a:off x="10152229" y="1680382"/>
                  <a:ext cx="11628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4" name="Freihand 33">
                  <a:extLst>
                    <a:ext uri="{FF2B5EF4-FFF2-40B4-BE49-F238E27FC236}">
                      <a16:creationId xmlns:a16="http://schemas.microsoft.com/office/drawing/2014/main" id="{4ACCFB2B-A54D-B5F1-C5AD-6AD23B085F2E}"/>
                    </a:ext>
                  </a:extLst>
                </p14:cNvPr>
                <p14:cNvContentPartPr/>
                <p14:nvPr/>
              </p14:nvContentPartPr>
              <p14:xfrm>
                <a:off x="9970429" y="2081782"/>
                <a:ext cx="115560" cy="111960"/>
              </p14:xfrm>
            </p:contentPart>
          </mc:Choice>
          <mc:Fallback xmlns="">
            <p:pic>
              <p:nvPicPr>
                <p:cNvPr id="34" name="Freihand 33">
                  <a:extLst>
                    <a:ext uri="{FF2B5EF4-FFF2-40B4-BE49-F238E27FC236}">
                      <a16:creationId xmlns:a16="http://schemas.microsoft.com/office/drawing/2014/main" id="{4ACCFB2B-A54D-B5F1-C5AD-6AD23B085F2E}"/>
                    </a:ext>
                  </a:extLst>
                </p:cNvPr>
                <p:cNvPicPr/>
                <p:nvPr/>
              </p:nvPicPr>
              <p:blipFill>
                <a:blip r:embed="rId100"/>
                <a:stretch>
                  <a:fillRect/>
                </a:stretch>
              </p:blipFill>
              <p:spPr>
                <a:xfrm>
                  <a:off x="9961789" y="2073142"/>
                  <a:ext cx="133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5" name="Freihand 34">
                  <a:extLst>
                    <a:ext uri="{FF2B5EF4-FFF2-40B4-BE49-F238E27FC236}">
                      <a16:creationId xmlns:a16="http://schemas.microsoft.com/office/drawing/2014/main" id="{57F3A8EF-CCBD-5DB8-48D7-D71752902EC0}"/>
                    </a:ext>
                  </a:extLst>
                </p14:cNvPr>
                <p14:cNvContentPartPr/>
                <p14:nvPr/>
              </p14:nvContentPartPr>
              <p14:xfrm>
                <a:off x="10352029" y="1875862"/>
                <a:ext cx="155520" cy="282960"/>
              </p14:xfrm>
            </p:contentPart>
          </mc:Choice>
          <mc:Fallback xmlns="">
            <p:pic>
              <p:nvPicPr>
                <p:cNvPr id="35" name="Freihand 34">
                  <a:extLst>
                    <a:ext uri="{FF2B5EF4-FFF2-40B4-BE49-F238E27FC236}">
                      <a16:creationId xmlns:a16="http://schemas.microsoft.com/office/drawing/2014/main" id="{57F3A8EF-CCBD-5DB8-48D7-D71752902EC0}"/>
                    </a:ext>
                  </a:extLst>
                </p:cNvPr>
                <p:cNvPicPr/>
                <p:nvPr/>
              </p:nvPicPr>
              <p:blipFill>
                <a:blip r:embed="rId102"/>
                <a:stretch>
                  <a:fillRect/>
                </a:stretch>
              </p:blipFill>
              <p:spPr>
                <a:xfrm>
                  <a:off x="10343029" y="1867222"/>
                  <a:ext cx="1731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6" name="Freihand 35">
                  <a:extLst>
                    <a:ext uri="{FF2B5EF4-FFF2-40B4-BE49-F238E27FC236}">
                      <a16:creationId xmlns:a16="http://schemas.microsoft.com/office/drawing/2014/main" id="{B2FC8E9F-DE37-A0C3-0716-F84A5EB41209}"/>
                    </a:ext>
                  </a:extLst>
                </p14:cNvPr>
                <p14:cNvContentPartPr/>
                <p14:nvPr/>
              </p14:nvContentPartPr>
              <p14:xfrm>
                <a:off x="10506469" y="1953622"/>
                <a:ext cx="100800" cy="173520"/>
              </p14:xfrm>
            </p:contentPart>
          </mc:Choice>
          <mc:Fallback xmlns="">
            <p:pic>
              <p:nvPicPr>
                <p:cNvPr id="36" name="Freihand 35">
                  <a:extLst>
                    <a:ext uri="{FF2B5EF4-FFF2-40B4-BE49-F238E27FC236}">
                      <a16:creationId xmlns:a16="http://schemas.microsoft.com/office/drawing/2014/main" id="{B2FC8E9F-DE37-A0C3-0716-F84A5EB41209}"/>
                    </a:ext>
                  </a:extLst>
                </p:cNvPr>
                <p:cNvPicPr/>
                <p:nvPr/>
              </p:nvPicPr>
              <p:blipFill>
                <a:blip r:embed="rId104"/>
                <a:stretch>
                  <a:fillRect/>
                </a:stretch>
              </p:blipFill>
              <p:spPr>
                <a:xfrm>
                  <a:off x="10497829" y="1944622"/>
                  <a:ext cx="118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 name="Freihand 37">
                  <a:extLst>
                    <a:ext uri="{FF2B5EF4-FFF2-40B4-BE49-F238E27FC236}">
                      <a16:creationId xmlns:a16="http://schemas.microsoft.com/office/drawing/2014/main" id="{2DC89E14-54D8-65EA-B847-310646DB64CD}"/>
                    </a:ext>
                  </a:extLst>
                </p14:cNvPr>
                <p14:cNvContentPartPr/>
                <p14:nvPr/>
              </p14:nvContentPartPr>
              <p14:xfrm>
                <a:off x="10824349" y="1858942"/>
                <a:ext cx="4320" cy="26640"/>
              </p14:xfrm>
            </p:contentPart>
          </mc:Choice>
          <mc:Fallback xmlns="">
            <p:pic>
              <p:nvPicPr>
                <p:cNvPr id="38" name="Freihand 37">
                  <a:extLst>
                    <a:ext uri="{FF2B5EF4-FFF2-40B4-BE49-F238E27FC236}">
                      <a16:creationId xmlns:a16="http://schemas.microsoft.com/office/drawing/2014/main" id="{2DC89E14-54D8-65EA-B847-310646DB64CD}"/>
                    </a:ext>
                  </a:extLst>
                </p:cNvPr>
                <p:cNvPicPr/>
                <p:nvPr/>
              </p:nvPicPr>
              <p:blipFill>
                <a:blip r:embed="rId106"/>
                <a:stretch>
                  <a:fillRect/>
                </a:stretch>
              </p:blipFill>
              <p:spPr>
                <a:xfrm>
                  <a:off x="10815349" y="1850302"/>
                  <a:ext cx="21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9" name="Freihand 38">
                  <a:extLst>
                    <a:ext uri="{FF2B5EF4-FFF2-40B4-BE49-F238E27FC236}">
                      <a16:creationId xmlns:a16="http://schemas.microsoft.com/office/drawing/2014/main" id="{E9E7705E-9EE4-95E0-C866-B0F7E61E2723}"/>
                    </a:ext>
                  </a:extLst>
                </p14:cNvPr>
                <p14:cNvContentPartPr/>
                <p14:nvPr/>
              </p14:nvContentPartPr>
              <p14:xfrm>
                <a:off x="10792309" y="2038582"/>
                <a:ext cx="19440" cy="33840"/>
              </p14:xfrm>
            </p:contentPart>
          </mc:Choice>
          <mc:Fallback xmlns="">
            <p:pic>
              <p:nvPicPr>
                <p:cNvPr id="39" name="Freihand 38">
                  <a:extLst>
                    <a:ext uri="{FF2B5EF4-FFF2-40B4-BE49-F238E27FC236}">
                      <a16:creationId xmlns:a16="http://schemas.microsoft.com/office/drawing/2014/main" id="{E9E7705E-9EE4-95E0-C866-B0F7E61E2723}"/>
                    </a:ext>
                  </a:extLst>
                </p:cNvPr>
                <p:cNvPicPr/>
                <p:nvPr/>
              </p:nvPicPr>
              <p:blipFill>
                <a:blip r:embed="rId108"/>
                <a:stretch>
                  <a:fillRect/>
                </a:stretch>
              </p:blipFill>
              <p:spPr>
                <a:xfrm>
                  <a:off x="10783669" y="2029942"/>
                  <a:ext cx="37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1" name="Freihand 40">
                  <a:extLst>
                    <a:ext uri="{FF2B5EF4-FFF2-40B4-BE49-F238E27FC236}">
                      <a16:creationId xmlns:a16="http://schemas.microsoft.com/office/drawing/2014/main" id="{1787046E-ECD4-B637-9D63-204A8CC75917}"/>
                    </a:ext>
                  </a:extLst>
                </p14:cNvPr>
                <p14:cNvContentPartPr/>
                <p14:nvPr/>
              </p14:nvContentPartPr>
              <p14:xfrm>
                <a:off x="10992829" y="1793422"/>
                <a:ext cx="147600" cy="361440"/>
              </p14:xfrm>
            </p:contentPart>
          </mc:Choice>
          <mc:Fallback xmlns="">
            <p:pic>
              <p:nvPicPr>
                <p:cNvPr id="41" name="Freihand 40">
                  <a:extLst>
                    <a:ext uri="{FF2B5EF4-FFF2-40B4-BE49-F238E27FC236}">
                      <a16:creationId xmlns:a16="http://schemas.microsoft.com/office/drawing/2014/main" id="{1787046E-ECD4-B637-9D63-204A8CC75917}"/>
                    </a:ext>
                  </a:extLst>
                </p:cNvPr>
                <p:cNvPicPr/>
                <p:nvPr/>
              </p:nvPicPr>
              <p:blipFill>
                <a:blip r:embed="rId110"/>
                <a:stretch>
                  <a:fillRect/>
                </a:stretch>
              </p:blipFill>
              <p:spPr>
                <a:xfrm>
                  <a:off x="10984189" y="1784782"/>
                  <a:ext cx="1652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2" name="Freihand 41">
                  <a:extLst>
                    <a:ext uri="{FF2B5EF4-FFF2-40B4-BE49-F238E27FC236}">
                      <a16:creationId xmlns:a16="http://schemas.microsoft.com/office/drawing/2014/main" id="{D27ED3F3-F745-A9AE-6258-695EC014DCF3}"/>
                    </a:ext>
                  </a:extLst>
                </p14:cNvPr>
                <p14:cNvContentPartPr/>
                <p14:nvPr/>
              </p14:nvContentPartPr>
              <p14:xfrm>
                <a:off x="11176789" y="1953622"/>
                <a:ext cx="103320" cy="138960"/>
              </p14:xfrm>
            </p:contentPart>
          </mc:Choice>
          <mc:Fallback xmlns="">
            <p:pic>
              <p:nvPicPr>
                <p:cNvPr id="42" name="Freihand 41">
                  <a:extLst>
                    <a:ext uri="{FF2B5EF4-FFF2-40B4-BE49-F238E27FC236}">
                      <a16:creationId xmlns:a16="http://schemas.microsoft.com/office/drawing/2014/main" id="{D27ED3F3-F745-A9AE-6258-695EC014DCF3}"/>
                    </a:ext>
                  </a:extLst>
                </p:cNvPr>
                <p:cNvPicPr/>
                <p:nvPr/>
              </p:nvPicPr>
              <p:blipFill>
                <a:blip r:embed="rId112"/>
                <a:stretch>
                  <a:fillRect/>
                </a:stretch>
              </p:blipFill>
              <p:spPr>
                <a:xfrm>
                  <a:off x="11168149" y="1944982"/>
                  <a:ext cx="120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4" name="Freihand 43">
                  <a:extLst>
                    <a:ext uri="{FF2B5EF4-FFF2-40B4-BE49-F238E27FC236}">
                      <a16:creationId xmlns:a16="http://schemas.microsoft.com/office/drawing/2014/main" id="{853E23A6-1D88-F70E-F2F8-C9F09F4FA6AD}"/>
                    </a:ext>
                  </a:extLst>
                </p14:cNvPr>
                <p14:cNvContentPartPr/>
                <p14:nvPr/>
              </p14:nvContentPartPr>
              <p14:xfrm>
                <a:off x="11418349" y="1958662"/>
                <a:ext cx="38520" cy="158400"/>
              </p14:xfrm>
            </p:contentPart>
          </mc:Choice>
          <mc:Fallback xmlns="">
            <p:pic>
              <p:nvPicPr>
                <p:cNvPr id="44" name="Freihand 43">
                  <a:extLst>
                    <a:ext uri="{FF2B5EF4-FFF2-40B4-BE49-F238E27FC236}">
                      <a16:creationId xmlns:a16="http://schemas.microsoft.com/office/drawing/2014/main" id="{853E23A6-1D88-F70E-F2F8-C9F09F4FA6AD}"/>
                    </a:ext>
                  </a:extLst>
                </p:cNvPr>
                <p:cNvPicPr/>
                <p:nvPr/>
              </p:nvPicPr>
              <p:blipFill>
                <a:blip r:embed="rId114"/>
                <a:stretch>
                  <a:fillRect/>
                </a:stretch>
              </p:blipFill>
              <p:spPr>
                <a:xfrm>
                  <a:off x="11409349" y="1949662"/>
                  <a:ext cx="56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6" name="Freihand 45">
                  <a:extLst>
                    <a:ext uri="{FF2B5EF4-FFF2-40B4-BE49-F238E27FC236}">
                      <a16:creationId xmlns:a16="http://schemas.microsoft.com/office/drawing/2014/main" id="{C9EFBE31-56EB-26B3-A9D9-FC156B877ED6}"/>
                    </a:ext>
                  </a:extLst>
                </p14:cNvPr>
                <p14:cNvContentPartPr/>
                <p14:nvPr/>
              </p14:nvContentPartPr>
              <p14:xfrm>
                <a:off x="11591509" y="1851742"/>
                <a:ext cx="286560" cy="98280"/>
              </p14:xfrm>
            </p:contentPart>
          </mc:Choice>
          <mc:Fallback xmlns="">
            <p:pic>
              <p:nvPicPr>
                <p:cNvPr id="46" name="Freihand 45">
                  <a:extLst>
                    <a:ext uri="{FF2B5EF4-FFF2-40B4-BE49-F238E27FC236}">
                      <a16:creationId xmlns:a16="http://schemas.microsoft.com/office/drawing/2014/main" id="{C9EFBE31-56EB-26B3-A9D9-FC156B877ED6}"/>
                    </a:ext>
                  </a:extLst>
                </p:cNvPr>
                <p:cNvPicPr/>
                <p:nvPr/>
              </p:nvPicPr>
              <p:blipFill>
                <a:blip r:embed="rId116"/>
                <a:stretch>
                  <a:fillRect/>
                </a:stretch>
              </p:blipFill>
              <p:spPr>
                <a:xfrm>
                  <a:off x="11582869" y="1843102"/>
                  <a:ext cx="304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7" name="Freihand 46">
                  <a:extLst>
                    <a:ext uri="{FF2B5EF4-FFF2-40B4-BE49-F238E27FC236}">
                      <a16:creationId xmlns:a16="http://schemas.microsoft.com/office/drawing/2014/main" id="{5441B870-1B9B-C3CE-7C42-D020C8CDDCA0}"/>
                    </a:ext>
                  </a:extLst>
                </p14:cNvPr>
                <p14:cNvContentPartPr/>
                <p14:nvPr/>
              </p14:nvContentPartPr>
              <p14:xfrm>
                <a:off x="11784469" y="1702702"/>
                <a:ext cx="171000" cy="431640"/>
              </p14:xfrm>
            </p:contentPart>
          </mc:Choice>
          <mc:Fallback xmlns="">
            <p:pic>
              <p:nvPicPr>
                <p:cNvPr id="47" name="Freihand 46">
                  <a:extLst>
                    <a:ext uri="{FF2B5EF4-FFF2-40B4-BE49-F238E27FC236}">
                      <a16:creationId xmlns:a16="http://schemas.microsoft.com/office/drawing/2014/main" id="{5441B870-1B9B-C3CE-7C42-D020C8CDDCA0}"/>
                    </a:ext>
                  </a:extLst>
                </p:cNvPr>
                <p:cNvPicPr/>
                <p:nvPr/>
              </p:nvPicPr>
              <p:blipFill>
                <a:blip r:embed="rId118"/>
                <a:stretch>
                  <a:fillRect/>
                </a:stretch>
              </p:blipFill>
              <p:spPr>
                <a:xfrm>
                  <a:off x="11775829" y="1694062"/>
                  <a:ext cx="18864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730" name="Freihand 115729">
                  <a:extLst>
                    <a:ext uri="{FF2B5EF4-FFF2-40B4-BE49-F238E27FC236}">
                      <a16:creationId xmlns:a16="http://schemas.microsoft.com/office/drawing/2014/main" id="{D4E691AE-CD0A-8BCA-ACBC-0FB9F1FA1A8E}"/>
                    </a:ext>
                  </a:extLst>
                </p14:cNvPr>
                <p14:cNvContentPartPr/>
                <p14:nvPr/>
              </p14:nvContentPartPr>
              <p14:xfrm>
                <a:off x="10305949" y="1668142"/>
                <a:ext cx="414720" cy="618840"/>
              </p14:xfrm>
            </p:contentPart>
          </mc:Choice>
          <mc:Fallback xmlns="">
            <p:pic>
              <p:nvPicPr>
                <p:cNvPr id="115730" name="Freihand 115729">
                  <a:extLst>
                    <a:ext uri="{FF2B5EF4-FFF2-40B4-BE49-F238E27FC236}">
                      <a16:creationId xmlns:a16="http://schemas.microsoft.com/office/drawing/2014/main" id="{D4E691AE-CD0A-8BCA-ACBC-0FB9F1FA1A8E}"/>
                    </a:ext>
                  </a:extLst>
                </p:cNvPr>
                <p:cNvPicPr/>
                <p:nvPr/>
              </p:nvPicPr>
              <p:blipFill>
                <a:blip r:embed="rId120"/>
                <a:stretch>
                  <a:fillRect/>
                </a:stretch>
              </p:blipFill>
              <p:spPr>
                <a:xfrm>
                  <a:off x="10297309" y="1659502"/>
                  <a:ext cx="432360" cy="63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115732" name="Freihand 115731">
                <a:extLst>
                  <a:ext uri="{FF2B5EF4-FFF2-40B4-BE49-F238E27FC236}">
                    <a16:creationId xmlns:a16="http://schemas.microsoft.com/office/drawing/2014/main" id="{9D553D2F-7A4F-E42A-06B3-7A3E620816D2}"/>
                  </a:ext>
                </a:extLst>
              </p14:cNvPr>
              <p14:cNvContentPartPr/>
              <p14:nvPr/>
            </p14:nvContentPartPr>
            <p14:xfrm>
              <a:off x="3062749" y="2815822"/>
              <a:ext cx="3324960" cy="107640"/>
            </p14:xfrm>
          </p:contentPart>
        </mc:Choice>
        <mc:Fallback xmlns="">
          <p:pic>
            <p:nvPicPr>
              <p:cNvPr id="115732" name="Freihand 115731">
                <a:extLst>
                  <a:ext uri="{FF2B5EF4-FFF2-40B4-BE49-F238E27FC236}">
                    <a16:creationId xmlns:a16="http://schemas.microsoft.com/office/drawing/2014/main" id="{9D553D2F-7A4F-E42A-06B3-7A3E620816D2}"/>
                  </a:ext>
                </a:extLst>
              </p:cNvPr>
              <p:cNvPicPr/>
              <p:nvPr/>
            </p:nvPicPr>
            <p:blipFill>
              <a:blip r:embed="rId122"/>
              <a:stretch>
                <a:fillRect/>
              </a:stretch>
            </p:blipFill>
            <p:spPr>
              <a:xfrm>
                <a:off x="3054109" y="2806822"/>
                <a:ext cx="3342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5733" name="Freihand 115732">
                <a:extLst>
                  <a:ext uri="{FF2B5EF4-FFF2-40B4-BE49-F238E27FC236}">
                    <a16:creationId xmlns:a16="http://schemas.microsoft.com/office/drawing/2014/main" id="{EF418423-B8CB-C4BF-65B5-72E0D1AB06DF}"/>
                  </a:ext>
                </a:extLst>
              </p14:cNvPr>
              <p14:cNvContentPartPr/>
              <p14:nvPr/>
            </p14:nvContentPartPr>
            <p14:xfrm>
              <a:off x="6009709" y="2852902"/>
              <a:ext cx="3014640" cy="120240"/>
            </p14:xfrm>
          </p:contentPart>
        </mc:Choice>
        <mc:Fallback xmlns="">
          <p:pic>
            <p:nvPicPr>
              <p:cNvPr id="115733" name="Freihand 115732">
                <a:extLst>
                  <a:ext uri="{FF2B5EF4-FFF2-40B4-BE49-F238E27FC236}">
                    <a16:creationId xmlns:a16="http://schemas.microsoft.com/office/drawing/2014/main" id="{EF418423-B8CB-C4BF-65B5-72E0D1AB06DF}"/>
                  </a:ext>
                </a:extLst>
              </p:cNvPr>
              <p:cNvPicPr/>
              <p:nvPr/>
            </p:nvPicPr>
            <p:blipFill>
              <a:blip r:embed="rId124"/>
              <a:stretch>
                <a:fillRect/>
              </a:stretch>
            </p:blipFill>
            <p:spPr>
              <a:xfrm>
                <a:off x="6000709" y="2843902"/>
                <a:ext cx="3032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5734" name="Freihand 115733">
                <a:extLst>
                  <a:ext uri="{FF2B5EF4-FFF2-40B4-BE49-F238E27FC236}">
                    <a16:creationId xmlns:a16="http://schemas.microsoft.com/office/drawing/2014/main" id="{F4C0B399-667B-2CB4-E6CF-A8742542F71B}"/>
                  </a:ext>
                </a:extLst>
              </p14:cNvPr>
              <p14:cNvContentPartPr/>
              <p14:nvPr/>
            </p14:nvContentPartPr>
            <p14:xfrm>
              <a:off x="1908589" y="3221182"/>
              <a:ext cx="4753080" cy="146160"/>
            </p14:xfrm>
          </p:contentPart>
        </mc:Choice>
        <mc:Fallback xmlns="">
          <p:pic>
            <p:nvPicPr>
              <p:cNvPr id="115734" name="Freihand 115733">
                <a:extLst>
                  <a:ext uri="{FF2B5EF4-FFF2-40B4-BE49-F238E27FC236}">
                    <a16:creationId xmlns:a16="http://schemas.microsoft.com/office/drawing/2014/main" id="{F4C0B399-667B-2CB4-E6CF-A8742542F71B}"/>
                  </a:ext>
                </a:extLst>
              </p:cNvPr>
              <p:cNvPicPr/>
              <p:nvPr/>
            </p:nvPicPr>
            <p:blipFill>
              <a:blip r:embed="rId126"/>
              <a:stretch>
                <a:fillRect/>
              </a:stretch>
            </p:blipFill>
            <p:spPr>
              <a:xfrm>
                <a:off x="1899949" y="3212542"/>
                <a:ext cx="4770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5735" name="Freihand 115734">
                <a:extLst>
                  <a:ext uri="{FF2B5EF4-FFF2-40B4-BE49-F238E27FC236}">
                    <a16:creationId xmlns:a16="http://schemas.microsoft.com/office/drawing/2014/main" id="{5B69DA1E-6357-2ADC-2E5E-48C2438383E5}"/>
                  </a:ext>
                </a:extLst>
              </p14:cNvPr>
              <p14:cNvContentPartPr/>
              <p14:nvPr/>
            </p14:nvContentPartPr>
            <p14:xfrm>
              <a:off x="347989" y="3945142"/>
              <a:ext cx="1971720" cy="51840"/>
            </p14:xfrm>
          </p:contentPart>
        </mc:Choice>
        <mc:Fallback xmlns="">
          <p:pic>
            <p:nvPicPr>
              <p:cNvPr id="115735" name="Freihand 115734">
                <a:extLst>
                  <a:ext uri="{FF2B5EF4-FFF2-40B4-BE49-F238E27FC236}">
                    <a16:creationId xmlns:a16="http://schemas.microsoft.com/office/drawing/2014/main" id="{5B69DA1E-6357-2ADC-2E5E-48C2438383E5}"/>
                  </a:ext>
                </a:extLst>
              </p:cNvPr>
              <p:cNvPicPr/>
              <p:nvPr/>
            </p:nvPicPr>
            <p:blipFill>
              <a:blip r:embed="rId128"/>
              <a:stretch>
                <a:fillRect/>
              </a:stretch>
            </p:blipFill>
            <p:spPr>
              <a:xfrm>
                <a:off x="339349" y="3936142"/>
                <a:ext cx="1989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5736" name="Freihand 115735">
                <a:extLst>
                  <a:ext uri="{FF2B5EF4-FFF2-40B4-BE49-F238E27FC236}">
                    <a16:creationId xmlns:a16="http://schemas.microsoft.com/office/drawing/2014/main" id="{2A025AB3-E2EE-617E-255A-2E9427DBFEA0}"/>
                  </a:ext>
                </a:extLst>
              </p14:cNvPr>
              <p14:cNvContentPartPr/>
              <p14:nvPr/>
            </p14:nvContentPartPr>
            <p14:xfrm>
              <a:off x="5354509" y="3832822"/>
              <a:ext cx="4410720" cy="60840"/>
            </p14:xfrm>
          </p:contentPart>
        </mc:Choice>
        <mc:Fallback xmlns="">
          <p:pic>
            <p:nvPicPr>
              <p:cNvPr id="115736" name="Freihand 115735">
                <a:extLst>
                  <a:ext uri="{FF2B5EF4-FFF2-40B4-BE49-F238E27FC236}">
                    <a16:creationId xmlns:a16="http://schemas.microsoft.com/office/drawing/2014/main" id="{2A025AB3-E2EE-617E-255A-2E9427DBFEA0}"/>
                  </a:ext>
                </a:extLst>
              </p:cNvPr>
              <p:cNvPicPr/>
              <p:nvPr/>
            </p:nvPicPr>
            <p:blipFill>
              <a:blip r:embed="rId130"/>
              <a:stretch>
                <a:fillRect/>
              </a:stretch>
            </p:blipFill>
            <p:spPr>
              <a:xfrm>
                <a:off x="5345509" y="3823822"/>
                <a:ext cx="4428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5737" name="Freihand 115736">
                <a:extLst>
                  <a:ext uri="{FF2B5EF4-FFF2-40B4-BE49-F238E27FC236}">
                    <a16:creationId xmlns:a16="http://schemas.microsoft.com/office/drawing/2014/main" id="{5583AC7E-70B3-6AAB-2AF3-641EAA90C6C3}"/>
                  </a:ext>
                </a:extLst>
              </p14:cNvPr>
              <p14:cNvContentPartPr/>
              <p14:nvPr/>
            </p14:nvContentPartPr>
            <p14:xfrm>
              <a:off x="1965469" y="4145662"/>
              <a:ext cx="2951640" cy="68760"/>
            </p14:xfrm>
          </p:contentPart>
        </mc:Choice>
        <mc:Fallback xmlns="">
          <p:pic>
            <p:nvPicPr>
              <p:cNvPr id="115737" name="Freihand 115736">
                <a:extLst>
                  <a:ext uri="{FF2B5EF4-FFF2-40B4-BE49-F238E27FC236}">
                    <a16:creationId xmlns:a16="http://schemas.microsoft.com/office/drawing/2014/main" id="{5583AC7E-70B3-6AAB-2AF3-641EAA90C6C3}"/>
                  </a:ext>
                </a:extLst>
              </p:cNvPr>
              <p:cNvPicPr/>
              <p:nvPr/>
            </p:nvPicPr>
            <p:blipFill>
              <a:blip r:embed="rId132"/>
              <a:stretch>
                <a:fillRect/>
              </a:stretch>
            </p:blipFill>
            <p:spPr>
              <a:xfrm>
                <a:off x="1956469" y="4137022"/>
                <a:ext cx="2969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5738" name="Freihand 115737">
                <a:extLst>
                  <a:ext uri="{FF2B5EF4-FFF2-40B4-BE49-F238E27FC236}">
                    <a16:creationId xmlns:a16="http://schemas.microsoft.com/office/drawing/2014/main" id="{9C421855-8B98-9A13-5C30-D171D120CD2E}"/>
                  </a:ext>
                </a:extLst>
              </p14:cNvPr>
              <p14:cNvContentPartPr/>
              <p14:nvPr/>
            </p14:nvContentPartPr>
            <p14:xfrm>
              <a:off x="5537029" y="4076902"/>
              <a:ext cx="3893400" cy="232920"/>
            </p14:xfrm>
          </p:contentPart>
        </mc:Choice>
        <mc:Fallback xmlns="">
          <p:pic>
            <p:nvPicPr>
              <p:cNvPr id="115738" name="Freihand 115737">
                <a:extLst>
                  <a:ext uri="{FF2B5EF4-FFF2-40B4-BE49-F238E27FC236}">
                    <a16:creationId xmlns:a16="http://schemas.microsoft.com/office/drawing/2014/main" id="{9C421855-8B98-9A13-5C30-D171D120CD2E}"/>
                  </a:ext>
                </a:extLst>
              </p:cNvPr>
              <p:cNvPicPr/>
              <p:nvPr/>
            </p:nvPicPr>
            <p:blipFill>
              <a:blip r:embed="rId134"/>
              <a:stretch>
                <a:fillRect/>
              </a:stretch>
            </p:blipFill>
            <p:spPr>
              <a:xfrm>
                <a:off x="5528389" y="4067902"/>
                <a:ext cx="39110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5739" name="Freihand 115738">
                <a:extLst>
                  <a:ext uri="{FF2B5EF4-FFF2-40B4-BE49-F238E27FC236}">
                    <a16:creationId xmlns:a16="http://schemas.microsoft.com/office/drawing/2014/main" id="{B7189262-A611-DCE5-579D-5D3935193D13}"/>
                  </a:ext>
                </a:extLst>
              </p14:cNvPr>
              <p14:cNvContentPartPr/>
              <p14:nvPr/>
            </p14:nvContentPartPr>
            <p14:xfrm>
              <a:off x="324949" y="4947742"/>
              <a:ext cx="827280" cy="54360"/>
            </p14:xfrm>
          </p:contentPart>
        </mc:Choice>
        <mc:Fallback xmlns="">
          <p:pic>
            <p:nvPicPr>
              <p:cNvPr id="115739" name="Freihand 115738">
                <a:extLst>
                  <a:ext uri="{FF2B5EF4-FFF2-40B4-BE49-F238E27FC236}">
                    <a16:creationId xmlns:a16="http://schemas.microsoft.com/office/drawing/2014/main" id="{B7189262-A611-DCE5-579D-5D3935193D13}"/>
                  </a:ext>
                </a:extLst>
              </p:cNvPr>
              <p:cNvPicPr/>
              <p:nvPr/>
            </p:nvPicPr>
            <p:blipFill>
              <a:blip r:embed="rId136"/>
              <a:stretch>
                <a:fillRect/>
              </a:stretch>
            </p:blipFill>
            <p:spPr>
              <a:xfrm>
                <a:off x="315949" y="4938742"/>
                <a:ext cx="844920" cy="72000"/>
              </a:xfrm>
              <a:prstGeom prst="rect">
                <a:avLst/>
              </a:prstGeom>
            </p:spPr>
          </p:pic>
        </mc:Fallback>
      </mc:AlternateContent>
      <p:grpSp>
        <p:nvGrpSpPr>
          <p:cNvPr id="115743" name="Gruppieren 115742">
            <a:extLst>
              <a:ext uri="{FF2B5EF4-FFF2-40B4-BE49-F238E27FC236}">
                <a16:creationId xmlns:a16="http://schemas.microsoft.com/office/drawing/2014/main" id="{DC6E40E9-1506-C399-9F6A-AA1D4436321C}"/>
              </a:ext>
            </a:extLst>
          </p:cNvPr>
          <p:cNvGrpSpPr/>
          <p:nvPr/>
        </p:nvGrpSpPr>
        <p:grpSpPr>
          <a:xfrm>
            <a:off x="2083549" y="4763422"/>
            <a:ext cx="5035680" cy="766800"/>
            <a:chOff x="2083549" y="4763422"/>
            <a:chExt cx="5035680" cy="766800"/>
          </a:xfrm>
        </p:grpSpPr>
        <mc:AlternateContent xmlns:mc="http://schemas.openxmlformats.org/markup-compatibility/2006" xmlns:p14="http://schemas.microsoft.com/office/powerpoint/2010/main">
          <mc:Choice Requires="p14">
            <p:contentPart p14:bwMode="auto" r:id="rId137">
              <p14:nvContentPartPr>
                <p14:cNvPr id="115740" name="Freihand 115739">
                  <a:extLst>
                    <a:ext uri="{FF2B5EF4-FFF2-40B4-BE49-F238E27FC236}">
                      <a16:creationId xmlns:a16="http://schemas.microsoft.com/office/drawing/2014/main" id="{954EB067-138E-2B5F-F4BB-A20831988866}"/>
                    </a:ext>
                  </a:extLst>
                </p14:cNvPr>
                <p14:cNvContentPartPr/>
                <p14:nvPr/>
              </p14:nvContentPartPr>
              <p14:xfrm>
                <a:off x="2311789" y="4814902"/>
                <a:ext cx="4807440" cy="111600"/>
              </p14:xfrm>
            </p:contentPart>
          </mc:Choice>
          <mc:Fallback xmlns="">
            <p:pic>
              <p:nvPicPr>
                <p:cNvPr id="115740" name="Freihand 115739">
                  <a:extLst>
                    <a:ext uri="{FF2B5EF4-FFF2-40B4-BE49-F238E27FC236}">
                      <a16:creationId xmlns:a16="http://schemas.microsoft.com/office/drawing/2014/main" id="{954EB067-138E-2B5F-F4BB-A20831988866}"/>
                    </a:ext>
                  </a:extLst>
                </p:cNvPr>
                <p:cNvPicPr/>
                <p:nvPr/>
              </p:nvPicPr>
              <p:blipFill>
                <a:blip r:embed="rId138"/>
                <a:stretch>
                  <a:fillRect/>
                </a:stretch>
              </p:blipFill>
              <p:spPr>
                <a:xfrm>
                  <a:off x="2302789" y="4806262"/>
                  <a:ext cx="4825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5741" name="Freihand 115740">
                  <a:extLst>
                    <a:ext uri="{FF2B5EF4-FFF2-40B4-BE49-F238E27FC236}">
                      <a16:creationId xmlns:a16="http://schemas.microsoft.com/office/drawing/2014/main" id="{24256647-51F0-1E86-2C50-97814E5E93D6}"/>
                    </a:ext>
                  </a:extLst>
                </p14:cNvPr>
                <p14:cNvContentPartPr/>
                <p14:nvPr/>
              </p14:nvContentPartPr>
              <p14:xfrm>
                <a:off x="2083549" y="5164822"/>
                <a:ext cx="1963800" cy="135720"/>
              </p14:xfrm>
            </p:contentPart>
          </mc:Choice>
          <mc:Fallback xmlns="">
            <p:pic>
              <p:nvPicPr>
                <p:cNvPr id="115741" name="Freihand 115740">
                  <a:extLst>
                    <a:ext uri="{FF2B5EF4-FFF2-40B4-BE49-F238E27FC236}">
                      <a16:creationId xmlns:a16="http://schemas.microsoft.com/office/drawing/2014/main" id="{24256647-51F0-1E86-2C50-97814E5E93D6}"/>
                    </a:ext>
                  </a:extLst>
                </p:cNvPr>
                <p:cNvPicPr/>
                <p:nvPr/>
              </p:nvPicPr>
              <p:blipFill>
                <a:blip r:embed="rId140"/>
                <a:stretch>
                  <a:fillRect/>
                </a:stretch>
              </p:blipFill>
              <p:spPr>
                <a:xfrm>
                  <a:off x="2074909" y="5156182"/>
                  <a:ext cx="1981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5742" name="Freihand 115741">
                  <a:extLst>
                    <a:ext uri="{FF2B5EF4-FFF2-40B4-BE49-F238E27FC236}">
                      <a16:creationId xmlns:a16="http://schemas.microsoft.com/office/drawing/2014/main" id="{05C2E2B6-3270-223C-356C-E1E21796A52F}"/>
                    </a:ext>
                  </a:extLst>
                </p14:cNvPr>
                <p14:cNvContentPartPr/>
                <p14:nvPr/>
              </p14:nvContentPartPr>
              <p14:xfrm>
                <a:off x="4339669" y="4763422"/>
                <a:ext cx="2669400" cy="766800"/>
              </p14:xfrm>
            </p:contentPart>
          </mc:Choice>
          <mc:Fallback xmlns="">
            <p:pic>
              <p:nvPicPr>
                <p:cNvPr id="115742" name="Freihand 115741">
                  <a:extLst>
                    <a:ext uri="{FF2B5EF4-FFF2-40B4-BE49-F238E27FC236}">
                      <a16:creationId xmlns:a16="http://schemas.microsoft.com/office/drawing/2014/main" id="{05C2E2B6-3270-223C-356C-E1E21796A52F}"/>
                    </a:ext>
                  </a:extLst>
                </p:cNvPr>
                <p:cNvPicPr/>
                <p:nvPr/>
              </p:nvPicPr>
              <p:blipFill>
                <a:blip r:embed="rId142"/>
                <a:stretch>
                  <a:fillRect/>
                </a:stretch>
              </p:blipFill>
              <p:spPr>
                <a:xfrm>
                  <a:off x="4331029" y="4754422"/>
                  <a:ext cx="2687040" cy="784440"/>
                </a:xfrm>
                <a:prstGeom prst="rect">
                  <a:avLst/>
                </a:prstGeom>
              </p:spPr>
            </p:pic>
          </mc:Fallback>
        </mc:AlternateContent>
      </p:gr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79A7E8E4-FA75-C651-49EA-418361C753EA}"/>
              </a:ext>
            </a:extLst>
          </p:cNvPr>
          <p:cNvPicPr>
            <a:picLocks noChangeAspect="1"/>
          </p:cNvPicPr>
          <p:nvPr/>
        </p:nvPicPr>
        <p:blipFill>
          <a:blip r:embed="rId3"/>
          <a:stretch>
            <a:fillRect/>
          </a:stretch>
        </p:blipFill>
        <p:spPr>
          <a:xfrm>
            <a:off x="0" y="1368097"/>
            <a:ext cx="7228114" cy="4421453"/>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294659" cy="593674"/>
          </a:xfrm>
          <a:prstGeom prst="rect">
            <a:avLst/>
          </a:prstGeom>
          <a:noFill/>
          <a:ln>
            <a:noFill/>
          </a:ln>
        </p:spPr>
        <p:txBody>
          <a:bodyPr vert="horz" wrap="none" lIns="81646" tIns="40823" rIns="81646" bIns="40823" anchorCtr="0" compatLnSpc="0">
            <a:spAutoFit/>
          </a:bodyPr>
          <a:lstStyle/>
          <a:p>
            <a:r>
              <a:rPr lang="de-DE" sz="3266" b="1"/>
              <a:t>Stressindikatoren auf den Finanzmärkten</a:t>
            </a:r>
            <a:endParaRPr lang="de-DE" sz="3266" dirty="0"/>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359857" y="4974886"/>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4C08782E-FE75-0B78-C33F-65AA3D9B95D2}"/>
              </a:ext>
            </a:extLst>
          </p:cNvPr>
          <p:cNvPicPr>
            <a:picLocks noChangeAspect="1"/>
          </p:cNvPicPr>
          <p:nvPr/>
        </p:nvPicPr>
        <p:blipFill>
          <a:blip r:embed="rId3"/>
          <a:stretch>
            <a:fillRect/>
          </a:stretch>
        </p:blipFill>
        <p:spPr>
          <a:xfrm>
            <a:off x="359857" y="778323"/>
            <a:ext cx="8052853" cy="4044048"/>
          </a:xfrm>
          <a:prstGeom prst="rect">
            <a:avLst/>
          </a:prstGeom>
        </p:spPr>
      </p:pic>
    </p:spTree>
    <p:extLst>
      <p:ext uri="{BB962C8B-B14F-4D97-AF65-F5344CB8AC3E}">
        <p14:creationId xmlns:p14="http://schemas.microsoft.com/office/powerpoint/2010/main" val="774047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von Corona</a:t>
            </a:r>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FA67E1D-8D3D-18A7-6661-779385F3468A}"/>
              </a:ext>
            </a:extLst>
          </p:cNvPr>
          <p:cNvPicPr>
            <a:picLocks noChangeAspect="1"/>
          </p:cNvPicPr>
          <p:nvPr/>
        </p:nvPicPr>
        <p:blipFill>
          <a:blip r:embed="rId3"/>
          <a:stretch>
            <a:fillRect/>
          </a:stretch>
        </p:blipFill>
        <p:spPr>
          <a:xfrm>
            <a:off x="0" y="720000"/>
            <a:ext cx="6921127" cy="504000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CC6EEE9-1357-1D7C-F8B7-D0EB06273B4D}"/>
              </a:ext>
            </a:extLst>
          </p:cNvPr>
          <p:cNvPicPr>
            <a:picLocks noChangeAspect="1"/>
          </p:cNvPicPr>
          <p:nvPr/>
        </p:nvPicPr>
        <p:blipFill>
          <a:blip r:embed="rId4"/>
          <a:stretch>
            <a:fillRect/>
          </a:stretch>
        </p:blipFill>
        <p:spPr>
          <a:xfrm>
            <a:off x="845311" y="728386"/>
            <a:ext cx="7169379" cy="5326647"/>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39F0878-7F37-CDE5-7DF6-B55E463A4008}"/>
                  </a:ext>
                </a:extLst>
              </p14:cNvPr>
              <p14:cNvContentPartPr/>
              <p14:nvPr/>
            </p14:nvContentPartPr>
            <p14:xfrm>
              <a:off x="3310429" y="1415062"/>
              <a:ext cx="2961720" cy="696240"/>
            </p14:xfrm>
          </p:contentPart>
        </mc:Choice>
        <mc:Fallback xmlns="">
          <p:pic>
            <p:nvPicPr>
              <p:cNvPr id="2" name="Freihand 1">
                <a:extLst>
                  <a:ext uri="{FF2B5EF4-FFF2-40B4-BE49-F238E27FC236}">
                    <a16:creationId xmlns:a16="http://schemas.microsoft.com/office/drawing/2014/main" id="{B39F0878-7F37-CDE5-7DF6-B55E463A4008}"/>
                  </a:ext>
                </a:extLst>
              </p:cNvPr>
              <p:cNvPicPr/>
              <p:nvPr/>
            </p:nvPicPr>
            <p:blipFill>
              <a:blip r:embed="rId4"/>
              <a:stretch>
                <a:fillRect/>
              </a:stretch>
            </p:blipFill>
            <p:spPr>
              <a:xfrm>
                <a:off x="3301429" y="1406422"/>
                <a:ext cx="2979360" cy="713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A327B28-6D67-9F4E-4C11-DF09D611371C}"/>
                  </a:ext>
                </a:extLst>
              </p14:cNvPr>
              <p14:cNvContentPartPr/>
              <p14:nvPr/>
            </p14:nvContentPartPr>
            <p14:xfrm>
              <a:off x="178069" y="2100142"/>
              <a:ext cx="6940800" cy="1040760"/>
            </p14:xfrm>
          </p:contentPart>
        </mc:Choice>
        <mc:Fallback xmlns="">
          <p:pic>
            <p:nvPicPr>
              <p:cNvPr id="3" name="Freihand 2">
                <a:extLst>
                  <a:ext uri="{FF2B5EF4-FFF2-40B4-BE49-F238E27FC236}">
                    <a16:creationId xmlns:a16="http://schemas.microsoft.com/office/drawing/2014/main" id="{2A327B28-6D67-9F4E-4C11-DF09D611371C}"/>
                  </a:ext>
                </a:extLst>
              </p:cNvPr>
              <p:cNvPicPr/>
              <p:nvPr/>
            </p:nvPicPr>
            <p:blipFill>
              <a:blip r:embed="rId6"/>
              <a:stretch>
                <a:fillRect/>
              </a:stretch>
            </p:blipFill>
            <p:spPr>
              <a:xfrm>
                <a:off x="169429" y="2091142"/>
                <a:ext cx="6958440" cy="105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07F1687-710C-EDF0-B331-99E8CF6590FA}"/>
                  </a:ext>
                </a:extLst>
              </p14:cNvPr>
              <p14:cNvContentPartPr/>
              <p14:nvPr/>
            </p14:nvContentPartPr>
            <p14:xfrm>
              <a:off x="279589" y="5354542"/>
              <a:ext cx="3002040" cy="131040"/>
            </p14:xfrm>
          </p:contentPart>
        </mc:Choice>
        <mc:Fallback xmlns="">
          <p:pic>
            <p:nvPicPr>
              <p:cNvPr id="4" name="Freihand 3">
                <a:extLst>
                  <a:ext uri="{FF2B5EF4-FFF2-40B4-BE49-F238E27FC236}">
                    <a16:creationId xmlns:a16="http://schemas.microsoft.com/office/drawing/2014/main" id="{D07F1687-710C-EDF0-B331-99E8CF6590FA}"/>
                  </a:ext>
                </a:extLst>
              </p:cNvPr>
              <p:cNvPicPr/>
              <p:nvPr/>
            </p:nvPicPr>
            <p:blipFill>
              <a:blip r:embed="rId8"/>
              <a:stretch>
                <a:fillRect/>
              </a:stretch>
            </p:blipFill>
            <p:spPr>
              <a:xfrm>
                <a:off x="270949" y="5345902"/>
                <a:ext cx="3019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B8E85F9-3121-46FB-9404-CF3F1C67353A}"/>
                  </a:ext>
                </a:extLst>
              </p14:cNvPr>
              <p14:cNvContentPartPr/>
              <p14:nvPr/>
            </p14:nvContentPartPr>
            <p14:xfrm>
              <a:off x="105349" y="4390822"/>
              <a:ext cx="7158960" cy="1662840"/>
            </p14:xfrm>
          </p:contentPart>
        </mc:Choice>
        <mc:Fallback xmlns="">
          <p:pic>
            <p:nvPicPr>
              <p:cNvPr id="5" name="Freihand 4">
                <a:extLst>
                  <a:ext uri="{FF2B5EF4-FFF2-40B4-BE49-F238E27FC236}">
                    <a16:creationId xmlns:a16="http://schemas.microsoft.com/office/drawing/2014/main" id="{BB8E85F9-3121-46FB-9404-CF3F1C67353A}"/>
                  </a:ext>
                </a:extLst>
              </p:cNvPr>
              <p:cNvPicPr/>
              <p:nvPr/>
            </p:nvPicPr>
            <p:blipFill>
              <a:blip r:embed="rId10"/>
              <a:stretch>
                <a:fillRect/>
              </a:stretch>
            </p:blipFill>
            <p:spPr>
              <a:xfrm>
                <a:off x="96709" y="4381822"/>
                <a:ext cx="7176600" cy="1680480"/>
              </a:xfrm>
              <a:prstGeom prst="rect">
                <a:avLst/>
              </a:prstGeom>
            </p:spPr>
          </p:pic>
        </mc:Fallback>
      </mc:AlternateContent>
      <p:grpSp>
        <p:nvGrpSpPr>
          <p:cNvPr id="24" name="Gruppieren 23">
            <a:extLst>
              <a:ext uri="{FF2B5EF4-FFF2-40B4-BE49-F238E27FC236}">
                <a16:creationId xmlns:a16="http://schemas.microsoft.com/office/drawing/2014/main" id="{25236A2D-7DA2-00E8-DE9F-500A8340481C}"/>
              </a:ext>
            </a:extLst>
          </p:cNvPr>
          <p:cNvGrpSpPr/>
          <p:nvPr/>
        </p:nvGrpSpPr>
        <p:grpSpPr>
          <a:xfrm>
            <a:off x="8197789" y="1025542"/>
            <a:ext cx="3331080" cy="2768760"/>
            <a:chOff x="8197789" y="1025542"/>
            <a:chExt cx="3331080" cy="276876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D3EDA22-243B-D373-0330-2E3533A7EDC6}"/>
                    </a:ext>
                  </a:extLst>
                </p14:cNvPr>
                <p14:cNvContentPartPr/>
                <p14:nvPr/>
              </p14:nvContentPartPr>
              <p14:xfrm>
                <a:off x="8983669" y="1425142"/>
                <a:ext cx="59760" cy="1929960"/>
              </p14:xfrm>
            </p:contentPart>
          </mc:Choice>
          <mc:Fallback xmlns="">
            <p:pic>
              <p:nvPicPr>
                <p:cNvPr id="6" name="Freihand 5">
                  <a:extLst>
                    <a:ext uri="{FF2B5EF4-FFF2-40B4-BE49-F238E27FC236}">
                      <a16:creationId xmlns:a16="http://schemas.microsoft.com/office/drawing/2014/main" id="{CD3EDA22-243B-D373-0330-2E3533A7EDC6}"/>
                    </a:ext>
                  </a:extLst>
                </p:cNvPr>
                <p:cNvPicPr/>
                <p:nvPr/>
              </p:nvPicPr>
              <p:blipFill>
                <a:blip r:embed="rId12"/>
                <a:stretch>
                  <a:fillRect/>
                </a:stretch>
              </p:blipFill>
              <p:spPr>
                <a:xfrm>
                  <a:off x="8975029" y="1416142"/>
                  <a:ext cx="77400" cy="194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9F7255D6-8C32-9F98-4C4A-73520C4F8834}"/>
                    </a:ext>
                  </a:extLst>
                </p14:cNvPr>
                <p14:cNvContentPartPr/>
                <p14:nvPr/>
              </p14:nvContentPartPr>
              <p14:xfrm>
                <a:off x="8902309" y="3256822"/>
                <a:ext cx="2505960" cy="47160"/>
              </p14:xfrm>
            </p:contentPart>
          </mc:Choice>
          <mc:Fallback xmlns="">
            <p:pic>
              <p:nvPicPr>
                <p:cNvPr id="8" name="Freihand 7">
                  <a:extLst>
                    <a:ext uri="{FF2B5EF4-FFF2-40B4-BE49-F238E27FC236}">
                      <a16:creationId xmlns:a16="http://schemas.microsoft.com/office/drawing/2014/main" id="{9F7255D6-8C32-9F98-4C4A-73520C4F8834}"/>
                    </a:ext>
                  </a:extLst>
                </p:cNvPr>
                <p:cNvPicPr/>
                <p:nvPr/>
              </p:nvPicPr>
              <p:blipFill>
                <a:blip r:embed="rId14"/>
                <a:stretch>
                  <a:fillRect/>
                </a:stretch>
              </p:blipFill>
              <p:spPr>
                <a:xfrm>
                  <a:off x="8893309" y="3247822"/>
                  <a:ext cx="2523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CE840BAF-A297-8750-4DB7-DF4B626DADA1}"/>
                    </a:ext>
                  </a:extLst>
                </p14:cNvPr>
                <p14:cNvContentPartPr/>
                <p14:nvPr/>
              </p14:nvContentPartPr>
              <p14:xfrm>
                <a:off x="10974109" y="3050902"/>
                <a:ext cx="554760" cy="411120"/>
              </p14:xfrm>
            </p:contentPart>
          </mc:Choice>
          <mc:Fallback xmlns="">
            <p:pic>
              <p:nvPicPr>
                <p:cNvPr id="9" name="Freihand 8">
                  <a:extLst>
                    <a:ext uri="{FF2B5EF4-FFF2-40B4-BE49-F238E27FC236}">
                      <a16:creationId xmlns:a16="http://schemas.microsoft.com/office/drawing/2014/main" id="{CE840BAF-A297-8750-4DB7-DF4B626DADA1}"/>
                    </a:ext>
                  </a:extLst>
                </p:cNvPr>
                <p:cNvPicPr/>
                <p:nvPr/>
              </p:nvPicPr>
              <p:blipFill>
                <a:blip r:embed="rId16"/>
                <a:stretch>
                  <a:fillRect/>
                </a:stretch>
              </p:blipFill>
              <p:spPr>
                <a:xfrm>
                  <a:off x="10965109" y="3042262"/>
                  <a:ext cx="57240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E72517CB-CCDF-1361-BE50-71AB6D849CCE}"/>
                    </a:ext>
                  </a:extLst>
                </p14:cNvPr>
                <p14:cNvContentPartPr/>
                <p14:nvPr/>
              </p14:nvContentPartPr>
              <p14:xfrm>
                <a:off x="8456989" y="1182862"/>
                <a:ext cx="691200" cy="442440"/>
              </p14:xfrm>
            </p:contentPart>
          </mc:Choice>
          <mc:Fallback xmlns="">
            <p:pic>
              <p:nvPicPr>
                <p:cNvPr id="10" name="Freihand 9">
                  <a:extLst>
                    <a:ext uri="{FF2B5EF4-FFF2-40B4-BE49-F238E27FC236}">
                      <a16:creationId xmlns:a16="http://schemas.microsoft.com/office/drawing/2014/main" id="{E72517CB-CCDF-1361-BE50-71AB6D849CCE}"/>
                    </a:ext>
                  </a:extLst>
                </p:cNvPr>
                <p:cNvPicPr/>
                <p:nvPr/>
              </p:nvPicPr>
              <p:blipFill>
                <a:blip r:embed="rId18"/>
                <a:stretch>
                  <a:fillRect/>
                </a:stretch>
              </p:blipFill>
              <p:spPr>
                <a:xfrm>
                  <a:off x="8448349" y="1174222"/>
                  <a:ext cx="7088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E2007760-6C9B-42E3-EDC5-CF1FA9BB7088}"/>
                    </a:ext>
                  </a:extLst>
                </p14:cNvPr>
                <p14:cNvContentPartPr/>
                <p14:nvPr/>
              </p14:nvContentPartPr>
              <p14:xfrm>
                <a:off x="8251069" y="1100422"/>
                <a:ext cx="70560" cy="355680"/>
              </p14:xfrm>
            </p:contentPart>
          </mc:Choice>
          <mc:Fallback xmlns="">
            <p:pic>
              <p:nvPicPr>
                <p:cNvPr id="11" name="Freihand 10">
                  <a:extLst>
                    <a:ext uri="{FF2B5EF4-FFF2-40B4-BE49-F238E27FC236}">
                      <a16:creationId xmlns:a16="http://schemas.microsoft.com/office/drawing/2014/main" id="{E2007760-6C9B-42E3-EDC5-CF1FA9BB7088}"/>
                    </a:ext>
                  </a:extLst>
                </p:cNvPr>
                <p:cNvPicPr/>
                <p:nvPr/>
              </p:nvPicPr>
              <p:blipFill>
                <a:blip r:embed="rId20"/>
                <a:stretch>
                  <a:fillRect/>
                </a:stretch>
              </p:blipFill>
              <p:spPr>
                <a:xfrm>
                  <a:off x="8242429" y="1091782"/>
                  <a:ext cx="882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03D698EA-7B4D-9988-B87F-18146AFCA04B}"/>
                    </a:ext>
                  </a:extLst>
                </p14:cNvPr>
                <p14:cNvContentPartPr/>
                <p14:nvPr/>
              </p14:nvContentPartPr>
              <p14:xfrm>
                <a:off x="8197789" y="1087102"/>
                <a:ext cx="206280" cy="356760"/>
              </p14:xfrm>
            </p:contentPart>
          </mc:Choice>
          <mc:Fallback xmlns="">
            <p:pic>
              <p:nvPicPr>
                <p:cNvPr id="12" name="Freihand 11">
                  <a:extLst>
                    <a:ext uri="{FF2B5EF4-FFF2-40B4-BE49-F238E27FC236}">
                      <a16:creationId xmlns:a16="http://schemas.microsoft.com/office/drawing/2014/main" id="{03D698EA-7B4D-9988-B87F-18146AFCA04B}"/>
                    </a:ext>
                  </a:extLst>
                </p:cNvPr>
                <p:cNvPicPr/>
                <p:nvPr/>
              </p:nvPicPr>
              <p:blipFill>
                <a:blip r:embed="rId22"/>
                <a:stretch>
                  <a:fillRect/>
                </a:stretch>
              </p:blipFill>
              <p:spPr>
                <a:xfrm>
                  <a:off x="8188789" y="1078102"/>
                  <a:ext cx="2239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1A4DEF5E-C627-AA60-70BE-432BC7195022}"/>
                    </a:ext>
                  </a:extLst>
                </p14:cNvPr>
                <p14:cNvContentPartPr/>
                <p14:nvPr/>
              </p14:nvContentPartPr>
              <p14:xfrm>
                <a:off x="8515309" y="1127782"/>
                <a:ext cx="217440" cy="274680"/>
              </p14:xfrm>
            </p:contentPart>
          </mc:Choice>
          <mc:Fallback xmlns="">
            <p:pic>
              <p:nvPicPr>
                <p:cNvPr id="13" name="Freihand 12">
                  <a:extLst>
                    <a:ext uri="{FF2B5EF4-FFF2-40B4-BE49-F238E27FC236}">
                      <a16:creationId xmlns:a16="http://schemas.microsoft.com/office/drawing/2014/main" id="{1A4DEF5E-C627-AA60-70BE-432BC7195022}"/>
                    </a:ext>
                  </a:extLst>
                </p:cNvPr>
                <p:cNvPicPr/>
                <p:nvPr/>
              </p:nvPicPr>
              <p:blipFill>
                <a:blip r:embed="rId24"/>
                <a:stretch>
                  <a:fillRect/>
                </a:stretch>
              </p:blipFill>
              <p:spPr>
                <a:xfrm>
                  <a:off x="8506309" y="1119142"/>
                  <a:ext cx="2350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C10DD644-5078-DD47-72BF-41A29D8C7076}"/>
                    </a:ext>
                  </a:extLst>
                </p14:cNvPr>
                <p14:cNvContentPartPr/>
                <p14:nvPr/>
              </p14:nvContentPartPr>
              <p14:xfrm>
                <a:off x="8658229" y="1025542"/>
                <a:ext cx="190800" cy="168840"/>
              </p14:xfrm>
            </p:contentPart>
          </mc:Choice>
          <mc:Fallback xmlns="">
            <p:pic>
              <p:nvPicPr>
                <p:cNvPr id="14" name="Freihand 13">
                  <a:extLst>
                    <a:ext uri="{FF2B5EF4-FFF2-40B4-BE49-F238E27FC236}">
                      <a16:creationId xmlns:a16="http://schemas.microsoft.com/office/drawing/2014/main" id="{C10DD644-5078-DD47-72BF-41A29D8C7076}"/>
                    </a:ext>
                  </a:extLst>
                </p:cNvPr>
                <p:cNvPicPr/>
                <p:nvPr/>
              </p:nvPicPr>
              <p:blipFill>
                <a:blip r:embed="rId26"/>
                <a:stretch>
                  <a:fillRect/>
                </a:stretch>
              </p:blipFill>
              <p:spPr>
                <a:xfrm>
                  <a:off x="8649589" y="1016542"/>
                  <a:ext cx="208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E74AFF48-0B97-2477-FFC3-806CFD349BC7}"/>
                    </a:ext>
                  </a:extLst>
                </p14:cNvPr>
                <p14:cNvContentPartPr/>
                <p14:nvPr/>
              </p14:nvContentPartPr>
              <p14:xfrm>
                <a:off x="11205229" y="3426742"/>
                <a:ext cx="214920" cy="367560"/>
              </p14:xfrm>
            </p:contentPart>
          </mc:Choice>
          <mc:Fallback xmlns="">
            <p:pic>
              <p:nvPicPr>
                <p:cNvPr id="15" name="Freihand 14">
                  <a:extLst>
                    <a:ext uri="{FF2B5EF4-FFF2-40B4-BE49-F238E27FC236}">
                      <a16:creationId xmlns:a16="http://schemas.microsoft.com/office/drawing/2014/main" id="{E74AFF48-0B97-2477-FFC3-806CFD349BC7}"/>
                    </a:ext>
                  </a:extLst>
                </p:cNvPr>
                <p:cNvPicPr/>
                <p:nvPr/>
              </p:nvPicPr>
              <p:blipFill>
                <a:blip r:embed="rId28"/>
                <a:stretch>
                  <a:fillRect/>
                </a:stretch>
              </p:blipFill>
              <p:spPr>
                <a:xfrm>
                  <a:off x="11196589" y="3418102"/>
                  <a:ext cx="23256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5A647ABF-51E7-3A4B-B823-1D9BB4FE8786}"/>
                    </a:ext>
                  </a:extLst>
                </p14:cNvPr>
                <p14:cNvContentPartPr/>
                <p14:nvPr/>
              </p14:nvContentPartPr>
              <p14:xfrm>
                <a:off x="11178229" y="3546262"/>
                <a:ext cx="272160" cy="129240"/>
              </p14:xfrm>
            </p:contentPart>
          </mc:Choice>
          <mc:Fallback xmlns="">
            <p:pic>
              <p:nvPicPr>
                <p:cNvPr id="16" name="Freihand 15">
                  <a:extLst>
                    <a:ext uri="{FF2B5EF4-FFF2-40B4-BE49-F238E27FC236}">
                      <a16:creationId xmlns:a16="http://schemas.microsoft.com/office/drawing/2014/main" id="{5A647ABF-51E7-3A4B-B823-1D9BB4FE8786}"/>
                    </a:ext>
                  </a:extLst>
                </p:cNvPr>
                <p:cNvPicPr/>
                <p:nvPr/>
              </p:nvPicPr>
              <p:blipFill>
                <a:blip r:embed="rId30"/>
                <a:stretch>
                  <a:fillRect/>
                </a:stretch>
              </p:blipFill>
              <p:spPr>
                <a:xfrm>
                  <a:off x="11169589" y="3537262"/>
                  <a:ext cx="289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D85CA1C2-E9DB-E612-074E-60E2696B6FCD}"/>
                    </a:ext>
                  </a:extLst>
                </p14:cNvPr>
                <p14:cNvContentPartPr/>
                <p14:nvPr/>
              </p14:nvContentPartPr>
              <p14:xfrm>
                <a:off x="9272749" y="1787662"/>
                <a:ext cx="1968840" cy="1245240"/>
              </p14:xfrm>
            </p:contentPart>
          </mc:Choice>
          <mc:Fallback xmlns="">
            <p:pic>
              <p:nvPicPr>
                <p:cNvPr id="17" name="Freihand 16">
                  <a:extLst>
                    <a:ext uri="{FF2B5EF4-FFF2-40B4-BE49-F238E27FC236}">
                      <a16:creationId xmlns:a16="http://schemas.microsoft.com/office/drawing/2014/main" id="{D85CA1C2-E9DB-E612-074E-60E2696B6FCD}"/>
                    </a:ext>
                  </a:extLst>
                </p:cNvPr>
                <p:cNvPicPr/>
                <p:nvPr/>
              </p:nvPicPr>
              <p:blipFill>
                <a:blip r:embed="rId32"/>
                <a:stretch>
                  <a:fillRect/>
                </a:stretch>
              </p:blipFill>
              <p:spPr>
                <a:xfrm>
                  <a:off x="9264109" y="1778662"/>
                  <a:ext cx="1986480" cy="1262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047FF8F8-F1AC-FB0F-2CFC-C14F3A4F299E}"/>
                    </a:ext>
                  </a:extLst>
                </p14:cNvPr>
                <p14:cNvContentPartPr/>
                <p14:nvPr/>
              </p14:nvContentPartPr>
              <p14:xfrm>
                <a:off x="10551469" y="1690822"/>
                <a:ext cx="86040" cy="585000"/>
              </p14:xfrm>
            </p:contentPart>
          </mc:Choice>
          <mc:Fallback xmlns="">
            <p:pic>
              <p:nvPicPr>
                <p:cNvPr id="18" name="Freihand 17">
                  <a:extLst>
                    <a:ext uri="{FF2B5EF4-FFF2-40B4-BE49-F238E27FC236}">
                      <a16:creationId xmlns:a16="http://schemas.microsoft.com/office/drawing/2014/main" id="{047FF8F8-F1AC-FB0F-2CFC-C14F3A4F299E}"/>
                    </a:ext>
                  </a:extLst>
                </p:cNvPr>
                <p:cNvPicPr/>
                <p:nvPr/>
              </p:nvPicPr>
              <p:blipFill>
                <a:blip r:embed="rId34"/>
                <a:stretch>
                  <a:fillRect/>
                </a:stretch>
              </p:blipFill>
              <p:spPr>
                <a:xfrm>
                  <a:off x="10542469" y="1681822"/>
                  <a:ext cx="10368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C1ACB2C7-254E-88B6-28C3-4D2789327E62}"/>
                    </a:ext>
                  </a:extLst>
                </p14:cNvPr>
                <p14:cNvContentPartPr/>
                <p14:nvPr/>
              </p14:nvContentPartPr>
              <p14:xfrm>
                <a:off x="10403509" y="1586062"/>
                <a:ext cx="290880" cy="237600"/>
              </p14:xfrm>
            </p:contentPart>
          </mc:Choice>
          <mc:Fallback xmlns="">
            <p:pic>
              <p:nvPicPr>
                <p:cNvPr id="19" name="Freihand 18">
                  <a:extLst>
                    <a:ext uri="{FF2B5EF4-FFF2-40B4-BE49-F238E27FC236}">
                      <a16:creationId xmlns:a16="http://schemas.microsoft.com/office/drawing/2014/main" id="{C1ACB2C7-254E-88B6-28C3-4D2789327E62}"/>
                    </a:ext>
                  </a:extLst>
                </p:cNvPr>
                <p:cNvPicPr/>
                <p:nvPr/>
              </p:nvPicPr>
              <p:blipFill>
                <a:blip r:embed="rId36"/>
                <a:stretch>
                  <a:fillRect/>
                </a:stretch>
              </p:blipFill>
              <p:spPr>
                <a:xfrm>
                  <a:off x="10394509" y="1577062"/>
                  <a:ext cx="308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7016217D-E613-566D-C9F2-7FD20B29D21F}"/>
                    </a:ext>
                  </a:extLst>
                </p14:cNvPr>
                <p14:cNvContentPartPr/>
                <p14:nvPr/>
              </p14:nvContentPartPr>
              <p14:xfrm>
                <a:off x="9380029" y="2758222"/>
                <a:ext cx="79200" cy="71640"/>
              </p14:xfrm>
            </p:contentPart>
          </mc:Choice>
          <mc:Fallback xmlns="">
            <p:pic>
              <p:nvPicPr>
                <p:cNvPr id="21" name="Freihand 20">
                  <a:extLst>
                    <a:ext uri="{FF2B5EF4-FFF2-40B4-BE49-F238E27FC236}">
                      <a16:creationId xmlns:a16="http://schemas.microsoft.com/office/drawing/2014/main" id="{7016217D-E613-566D-C9F2-7FD20B29D21F}"/>
                    </a:ext>
                  </a:extLst>
                </p:cNvPr>
                <p:cNvPicPr/>
                <p:nvPr/>
              </p:nvPicPr>
              <p:blipFill>
                <a:blip r:embed="rId38"/>
                <a:stretch>
                  <a:fillRect/>
                </a:stretch>
              </p:blipFill>
              <p:spPr>
                <a:xfrm>
                  <a:off x="9371389" y="2749582"/>
                  <a:ext cx="96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CD29D3B3-2FD2-C228-9EAE-01343A6F96A5}"/>
                    </a:ext>
                  </a:extLst>
                </p14:cNvPr>
                <p14:cNvContentPartPr/>
                <p14:nvPr/>
              </p14:nvContentPartPr>
              <p14:xfrm>
                <a:off x="9629149" y="2347822"/>
                <a:ext cx="350640" cy="281520"/>
              </p14:xfrm>
            </p:contentPart>
          </mc:Choice>
          <mc:Fallback xmlns="">
            <p:pic>
              <p:nvPicPr>
                <p:cNvPr id="22" name="Freihand 21">
                  <a:extLst>
                    <a:ext uri="{FF2B5EF4-FFF2-40B4-BE49-F238E27FC236}">
                      <a16:creationId xmlns:a16="http://schemas.microsoft.com/office/drawing/2014/main" id="{CD29D3B3-2FD2-C228-9EAE-01343A6F96A5}"/>
                    </a:ext>
                  </a:extLst>
                </p:cNvPr>
                <p:cNvPicPr/>
                <p:nvPr/>
              </p:nvPicPr>
              <p:blipFill>
                <a:blip r:embed="rId40"/>
                <a:stretch>
                  <a:fillRect/>
                </a:stretch>
              </p:blipFill>
              <p:spPr>
                <a:xfrm>
                  <a:off x="9620509" y="2338822"/>
                  <a:ext cx="3682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74A65C19-F309-B4AA-7D1B-6559FF66E55D}"/>
                    </a:ext>
                  </a:extLst>
                </p14:cNvPr>
                <p14:cNvContentPartPr/>
                <p14:nvPr/>
              </p14:nvContentPartPr>
              <p14:xfrm>
                <a:off x="10138189" y="1605142"/>
                <a:ext cx="621000" cy="648000"/>
              </p14:xfrm>
            </p:contentPart>
          </mc:Choice>
          <mc:Fallback xmlns="">
            <p:pic>
              <p:nvPicPr>
                <p:cNvPr id="23" name="Freihand 22">
                  <a:extLst>
                    <a:ext uri="{FF2B5EF4-FFF2-40B4-BE49-F238E27FC236}">
                      <a16:creationId xmlns:a16="http://schemas.microsoft.com/office/drawing/2014/main" id="{74A65C19-F309-B4AA-7D1B-6559FF66E55D}"/>
                    </a:ext>
                  </a:extLst>
                </p:cNvPr>
                <p:cNvPicPr/>
                <p:nvPr/>
              </p:nvPicPr>
              <p:blipFill>
                <a:blip r:embed="rId42"/>
                <a:stretch>
                  <a:fillRect/>
                </a:stretch>
              </p:blipFill>
              <p:spPr>
                <a:xfrm>
                  <a:off x="10129189" y="1596502"/>
                  <a:ext cx="638640" cy="66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F51AD21A-1B17-021E-8CCD-2BFA34F7FC99}"/>
                  </a:ext>
                </a:extLst>
              </p14:cNvPr>
              <p14:cNvContentPartPr/>
              <p14:nvPr/>
            </p14:nvContentPartPr>
            <p14:xfrm>
              <a:off x="209029" y="4494502"/>
              <a:ext cx="7719480" cy="1468080"/>
            </p14:xfrm>
          </p:contentPart>
        </mc:Choice>
        <mc:Fallback xmlns="">
          <p:pic>
            <p:nvPicPr>
              <p:cNvPr id="25" name="Freihand 24">
                <a:extLst>
                  <a:ext uri="{FF2B5EF4-FFF2-40B4-BE49-F238E27FC236}">
                    <a16:creationId xmlns:a16="http://schemas.microsoft.com/office/drawing/2014/main" id="{F51AD21A-1B17-021E-8CCD-2BFA34F7FC99}"/>
                  </a:ext>
                </a:extLst>
              </p:cNvPr>
              <p:cNvPicPr/>
              <p:nvPr/>
            </p:nvPicPr>
            <p:blipFill>
              <a:blip r:embed="rId44"/>
              <a:stretch>
                <a:fillRect/>
              </a:stretch>
            </p:blipFill>
            <p:spPr>
              <a:xfrm>
                <a:off x="200029" y="4485862"/>
                <a:ext cx="7737120" cy="1485720"/>
              </a:xfrm>
              <a:prstGeom prst="rect">
                <a:avLst/>
              </a:prstGeom>
            </p:spPr>
          </p:pic>
        </mc:Fallback>
      </mc:AlternateContent>
    </p:spTree>
    <p:extLst>
      <p:ext uri="{BB962C8B-B14F-4D97-AF65-F5344CB8AC3E}">
        <p14:creationId xmlns:p14="http://schemas.microsoft.com/office/powerpoint/2010/main" val="319866670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FB78D3D-D8B1-492F-F9A1-65D3BD11E011}"/>
              </a:ext>
            </a:extLst>
          </p:cNvPr>
          <p:cNvPicPr>
            <a:picLocks noChangeAspect="1"/>
          </p:cNvPicPr>
          <p:nvPr/>
        </p:nvPicPr>
        <p:blipFill>
          <a:blip r:embed="rId3"/>
          <a:stretch>
            <a:fillRect/>
          </a:stretch>
        </p:blipFill>
        <p:spPr>
          <a:xfrm>
            <a:off x="0" y="720000"/>
            <a:ext cx="6309474" cy="432000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6A2BA95-B7DB-112B-C1F1-ACD60B82DF18}"/>
              </a:ext>
            </a:extLst>
          </p:cNvPr>
          <p:cNvPicPr>
            <a:picLocks noChangeAspect="1"/>
          </p:cNvPicPr>
          <p:nvPr/>
        </p:nvPicPr>
        <p:blipFill>
          <a:blip r:embed="rId3"/>
          <a:stretch>
            <a:fillRect/>
          </a:stretch>
        </p:blipFill>
        <p:spPr>
          <a:xfrm>
            <a:off x="0" y="720000"/>
            <a:ext cx="7407407" cy="4320000"/>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827FB2B-596E-A6DB-11DD-B6E55BF79404}"/>
              </a:ext>
            </a:extLst>
          </p:cNvPr>
          <p:cNvPicPr>
            <a:picLocks noChangeAspect="1"/>
          </p:cNvPicPr>
          <p:nvPr/>
        </p:nvPicPr>
        <p:blipFill>
          <a:blip r:embed="rId3"/>
          <a:stretch>
            <a:fillRect/>
          </a:stretch>
        </p:blipFill>
        <p:spPr>
          <a:xfrm>
            <a:off x="0" y="733417"/>
            <a:ext cx="7650782" cy="4680000"/>
          </a:xfrm>
          <a:prstGeom prst="rect">
            <a:avLst/>
          </a:prstGeom>
        </p:spPr>
      </p:pic>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1A89DBB9-CA4E-47F0-9F7E-56C712DF8C8B}"/>
              </a:ext>
            </a:extLst>
          </p:cNvPr>
          <p:cNvSpPr/>
          <p:nvPr/>
        </p:nvSpPr>
        <p:spPr>
          <a:xfrm>
            <a:off x="972642" y="1822976"/>
            <a:ext cx="6552229" cy="2245473"/>
          </a:xfrm>
          <a:custGeom>
            <a:avLst/>
            <a:gdLst>
              <a:gd name="connsiteX0" fmla="*/ 0 w 6552229"/>
              <a:gd name="connsiteY0" fmla="*/ 0 h 2245473"/>
              <a:gd name="connsiteX1" fmla="*/ 506706 w 6552229"/>
              <a:gd name="connsiteY1" fmla="*/ 1706492 h 2245473"/>
              <a:gd name="connsiteX2" fmla="*/ 867806 w 6552229"/>
              <a:gd name="connsiteY2" fmla="*/ 1881218 h 2245473"/>
              <a:gd name="connsiteX3" fmla="*/ 1386161 w 6552229"/>
              <a:gd name="connsiteY3" fmla="*/ 1071653 h 2245473"/>
              <a:gd name="connsiteX4" fmla="*/ 1747261 w 6552229"/>
              <a:gd name="connsiteY4" fmla="*/ 151429 h 2245473"/>
              <a:gd name="connsiteX5" fmla="*/ 1916163 w 6552229"/>
              <a:gd name="connsiteY5" fmla="*/ 163078 h 2245473"/>
              <a:gd name="connsiteX6" fmla="*/ 2242319 w 6552229"/>
              <a:gd name="connsiteY6" fmla="*/ 1269676 h 2245473"/>
              <a:gd name="connsiteX7" fmla="*/ 2527704 w 6552229"/>
              <a:gd name="connsiteY7" fmla="*/ 1380336 h 2245473"/>
              <a:gd name="connsiteX8" fmla="*/ 3145070 w 6552229"/>
              <a:gd name="connsiteY8" fmla="*/ 629014 h 2245473"/>
              <a:gd name="connsiteX9" fmla="*/ 3308148 w 6552229"/>
              <a:gd name="connsiteY9" fmla="*/ 518354 h 2245473"/>
              <a:gd name="connsiteX10" fmla="*/ 3622655 w 6552229"/>
              <a:gd name="connsiteY10" fmla="*/ 1339567 h 2245473"/>
              <a:gd name="connsiteX11" fmla="*/ 3797381 w 6552229"/>
              <a:gd name="connsiteY11" fmla="*/ 1543414 h 2245473"/>
              <a:gd name="connsiteX12" fmla="*/ 4344856 w 6552229"/>
              <a:gd name="connsiteY12" fmla="*/ 110660 h 2245473"/>
              <a:gd name="connsiteX13" fmla="*/ 4577824 w 6552229"/>
              <a:gd name="connsiteY13" fmla="*/ 2189900 h 2245473"/>
              <a:gd name="connsiteX14" fmla="*/ 4898155 w 6552229"/>
              <a:gd name="connsiteY14" fmla="*/ 623190 h 2245473"/>
              <a:gd name="connsiteX15" fmla="*/ 5195190 w 6552229"/>
              <a:gd name="connsiteY15" fmla="*/ 1258028 h 2245473"/>
              <a:gd name="connsiteX16" fmla="*/ 5929040 w 6552229"/>
              <a:gd name="connsiteY16" fmla="*/ 675607 h 2245473"/>
              <a:gd name="connsiteX17" fmla="*/ 6290140 w 6552229"/>
              <a:gd name="connsiteY17" fmla="*/ 2224846 h 2245473"/>
              <a:gd name="connsiteX18" fmla="*/ 6552229 w 6552229"/>
              <a:gd name="connsiteY18" fmla="*/ 1607480 h 2245473"/>
              <a:gd name="connsiteX19" fmla="*/ 6552229 w 6552229"/>
              <a:gd name="connsiteY19" fmla="*/ 1607480 h 224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52229" h="2245473">
                <a:moveTo>
                  <a:pt x="0" y="0"/>
                </a:moveTo>
                <a:cubicBezTo>
                  <a:pt x="181036" y="696478"/>
                  <a:pt x="362072" y="1392956"/>
                  <a:pt x="506706" y="1706492"/>
                </a:cubicBezTo>
                <a:cubicBezTo>
                  <a:pt x="651340" y="2020028"/>
                  <a:pt x="721230" y="1987024"/>
                  <a:pt x="867806" y="1881218"/>
                </a:cubicBezTo>
                <a:cubicBezTo>
                  <a:pt x="1014382" y="1775412"/>
                  <a:pt x="1239585" y="1359951"/>
                  <a:pt x="1386161" y="1071653"/>
                </a:cubicBezTo>
                <a:cubicBezTo>
                  <a:pt x="1532737" y="783355"/>
                  <a:pt x="1658927" y="302858"/>
                  <a:pt x="1747261" y="151429"/>
                </a:cubicBezTo>
                <a:cubicBezTo>
                  <a:pt x="1835595" y="0"/>
                  <a:pt x="1833653" y="-23296"/>
                  <a:pt x="1916163" y="163078"/>
                </a:cubicBezTo>
                <a:cubicBezTo>
                  <a:pt x="1998673" y="349452"/>
                  <a:pt x="2140395" y="1066800"/>
                  <a:pt x="2242319" y="1269676"/>
                </a:cubicBezTo>
                <a:cubicBezTo>
                  <a:pt x="2344243" y="1472552"/>
                  <a:pt x="2377246" y="1487113"/>
                  <a:pt x="2527704" y="1380336"/>
                </a:cubicBezTo>
                <a:cubicBezTo>
                  <a:pt x="2678162" y="1273559"/>
                  <a:pt x="3014996" y="772678"/>
                  <a:pt x="3145070" y="629014"/>
                </a:cubicBezTo>
                <a:cubicBezTo>
                  <a:pt x="3275144" y="485350"/>
                  <a:pt x="3228551" y="399929"/>
                  <a:pt x="3308148" y="518354"/>
                </a:cubicBezTo>
                <a:cubicBezTo>
                  <a:pt x="3387745" y="636779"/>
                  <a:pt x="3541116" y="1168724"/>
                  <a:pt x="3622655" y="1339567"/>
                </a:cubicBezTo>
                <a:cubicBezTo>
                  <a:pt x="3704194" y="1510410"/>
                  <a:pt x="3677014" y="1748232"/>
                  <a:pt x="3797381" y="1543414"/>
                </a:cubicBezTo>
                <a:cubicBezTo>
                  <a:pt x="3917748" y="1338596"/>
                  <a:pt x="4214782" y="2912"/>
                  <a:pt x="4344856" y="110660"/>
                </a:cubicBezTo>
                <a:cubicBezTo>
                  <a:pt x="4474930" y="218408"/>
                  <a:pt x="4485608" y="2104478"/>
                  <a:pt x="4577824" y="2189900"/>
                </a:cubicBezTo>
                <a:cubicBezTo>
                  <a:pt x="4670040" y="2275322"/>
                  <a:pt x="4795261" y="778502"/>
                  <a:pt x="4898155" y="623190"/>
                </a:cubicBezTo>
                <a:cubicBezTo>
                  <a:pt x="5001049" y="467878"/>
                  <a:pt x="5023376" y="1249292"/>
                  <a:pt x="5195190" y="1258028"/>
                </a:cubicBezTo>
                <a:cubicBezTo>
                  <a:pt x="5367004" y="1266764"/>
                  <a:pt x="5746548" y="514471"/>
                  <a:pt x="5929040" y="675607"/>
                </a:cubicBezTo>
                <a:cubicBezTo>
                  <a:pt x="6111532" y="836743"/>
                  <a:pt x="6186275" y="2069534"/>
                  <a:pt x="6290140" y="2224846"/>
                </a:cubicBezTo>
                <a:cubicBezTo>
                  <a:pt x="6394005" y="2380158"/>
                  <a:pt x="6552229" y="1607480"/>
                  <a:pt x="6552229" y="1607480"/>
                </a:cubicBezTo>
                <a:lnTo>
                  <a:pt x="6552229" y="1607480"/>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80E39CF-01E0-EB29-8EF6-68DE46E27F75}"/>
                  </a:ext>
                </a:extLst>
              </p14:cNvPr>
              <p14:cNvContentPartPr/>
              <p14:nvPr/>
            </p14:nvContentPartPr>
            <p14:xfrm>
              <a:off x="464989" y="6486316"/>
              <a:ext cx="1266480" cy="150120"/>
            </p14:xfrm>
          </p:contentPart>
        </mc:Choice>
        <mc:Fallback xmlns="">
          <p:pic>
            <p:nvPicPr>
              <p:cNvPr id="2" name="Freihand 1">
                <a:extLst>
                  <a:ext uri="{FF2B5EF4-FFF2-40B4-BE49-F238E27FC236}">
                    <a16:creationId xmlns:a16="http://schemas.microsoft.com/office/drawing/2014/main" id="{580E39CF-01E0-EB29-8EF6-68DE46E27F75}"/>
                  </a:ext>
                </a:extLst>
              </p:cNvPr>
              <p:cNvPicPr/>
              <p:nvPr/>
            </p:nvPicPr>
            <p:blipFill>
              <a:blip r:embed="rId5"/>
              <a:stretch>
                <a:fillRect/>
              </a:stretch>
            </p:blipFill>
            <p:spPr>
              <a:xfrm>
                <a:off x="455989" y="6477676"/>
                <a:ext cx="1284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83D27C54-0BA4-4B46-9B4F-BD00F1A97152}"/>
                  </a:ext>
                </a:extLst>
              </p14:cNvPr>
              <p14:cNvContentPartPr/>
              <p14:nvPr/>
            </p14:nvContentPartPr>
            <p14:xfrm>
              <a:off x="366349" y="5894116"/>
              <a:ext cx="2111400" cy="166320"/>
            </p14:xfrm>
          </p:contentPart>
        </mc:Choice>
        <mc:Fallback xmlns="">
          <p:pic>
            <p:nvPicPr>
              <p:cNvPr id="5" name="Freihand 4">
                <a:extLst>
                  <a:ext uri="{FF2B5EF4-FFF2-40B4-BE49-F238E27FC236}">
                    <a16:creationId xmlns:a16="http://schemas.microsoft.com/office/drawing/2014/main" id="{83D27C54-0BA4-4B46-9B4F-BD00F1A97152}"/>
                  </a:ext>
                </a:extLst>
              </p:cNvPr>
              <p:cNvPicPr/>
              <p:nvPr/>
            </p:nvPicPr>
            <p:blipFill>
              <a:blip r:embed="rId7"/>
              <a:stretch>
                <a:fillRect/>
              </a:stretch>
            </p:blipFill>
            <p:spPr>
              <a:xfrm>
                <a:off x="357709" y="5885476"/>
                <a:ext cx="2129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42F26AA2-4251-6B3B-4422-9081CE83737F}"/>
                  </a:ext>
                </a:extLst>
              </p14:cNvPr>
              <p14:cNvContentPartPr/>
              <p14:nvPr/>
            </p14:nvContentPartPr>
            <p14:xfrm>
              <a:off x="2441749" y="5945956"/>
              <a:ext cx="3251520" cy="90720"/>
            </p14:xfrm>
          </p:contentPart>
        </mc:Choice>
        <mc:Fallback xmlns="">
          <p:pic>
            <p:nvPicPr>
              <p:cNvPr id="6" name="Freihand 5">
                <a:extLst>
                  <a:ext uri="{FF2B5EF4-FFF2-40B4-BE49-F238E27FC236}">
                    <a16:creationId xmlns:a16="http://schemas.microsoft.com/office/drawing/2014/main" id="{42F26AA2-4251-6B3B-4422-9081CE83737F}"/>
                  </a:ext>
                </a:extLst>
              </p:cNvPr>
              <p:cNvPicPr/>
              <p:nvPr/>
            </p:nvPicPr>
            <p:blipFill>
              <a:blip r:embed="rId9"/>
              <a:stretch>
                <a:fillRect/>
              </a:stretch>
            </p:blipFill>
            <p:spPr>
              <a:xfrm>
                <a:off x="2432749" y="5936956"/>
                <a:ext cx="3269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3558CE89-88DD-04AB-F3C8-B4A2558AB4DB}"/>
                  </a:ext>
                </a:extLst>
              </p14:cNvPr>
              <p14:cNvContentPartPr/>
              <p14:nvPr/>
            </p14:nvContentPartPr>
            <p14:xfrm>
              <a:off x="219829" y="2787676"/>
              <a:ext cx="492120" cy="916200"/>
            </p14:xfrm>
          </p:contentPart>
        </mc:Choice>
        <mc:Fallback xmlns="">
          <p:pic>
            <p:nvPicPr>
              <p:cNvPr id="7" name="Freihand 6">
                <a:extLst>
                  <a:ext uri="{FF2B5EF4-FFF2-40B4-BE49-F238E27FC236}">
                    <a16:creationId xmlns:a16="http://schemas.microsoft.com/office/drawing/2014/main" id="{3558CE89-88DD-04AB-F3C8-B4A2558AB4DB}"/>
                  </a:ext>
                </a:extLst>
              </p:cNvPr>
              <p:cNvPicPr/>
              <p:nvPr/>
            </p:nvPicPr>
            <p:blipFill>
              <a:blip r:embed="rId11"/>
              <a:stretch>
                <a:fillRect/>
              </a:stretch>
            </p:blipFill>
            <p:spPr>
              <a:xfrm>
                <a:off x="210829" y="2779036"/>
                <a:ext cx="50976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9B54E535-4E7E-AFEC-5930-382A869A40BC}"/>
                  </a:ext>
                </a:extLst>
              </p14:cNvPr>
              <p14:cNvContentPartPr/>
              <p14:nvPr/>
            </p14:nvContentPartPr>
            <p14:xfrm>
              <a:off x="5810629" y="6023356"/>
              <a:ext cx="2489400" cy="187560"/>
            </p14:xfrm>
          </p:contentPart>
        </mc:Choice>
        <mc:Fallback xmlns="">
          <p:pic>
            <p:nvPicPr>
              <p:cNvPr id="9" name="Freihand 8">
                <a:extLst>
                  <a:ext uri="{FF2B5EF4-FFF2-40B4-BE49-F238E27FC236}">
                    <a16:creationId xmlns:a16="http://schemas.microsoft.com/office/drawing/2014/main" id="{9B54E535-4E7E-AFEC-5930-382A869A40BC}"/>
                  </a:ext>
                </a:extLst>
              </p:cNvPr>
              <p:cNvPicPr/>
              <p:nvPr/>
            </p:nvPicPr>
            <p:blipFill>
              <a:blip r:embed="rId13"/>
              <a:stretch>
                <a:fillRect/>
              </a:stretch>
            </p:blipFill>
            <p:spPr>
              <a:xfrm>
                <a:off x="5801629" y="6014716"/>
                <a:ext cx="2507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739C52E1-9105-C716-17D2-14F790BB9BEF}"/>
                  </a:ext>
                </a:extLst>
              </p14:cNvPr>
              <p14:cNvContentPartPr/>
              <p14:nvPr/>
            </p14:nvContentPartPr>
            <p14:xfrm>
              <a:off x="1156189" y="2547556"/>
              <a:ext cx="57600" cy="677880"/>
            </p14:xfrm>
          </p:contentPart>
        </mc:Choice>
        <mc:Fallback xmlns="">
          <p:pic>
            <p:nvPicPr>
              <p:cNvPr id="11" name="Freihand 10">
                <a:extLst>
                  <a:ext uri="{FF2B5EF4-FFF2-40B4-BE49-F238E27FC236}">
                    <a16:creationId xmlns:a16="http://schemas.microsoft.com/office/drawing/2014/main" id="{739C52E1-9105-C716-17D2-14F790BB9BEF}"/>
                  </a:ext>
                </a:extLst>
              </p:cNvPr>
              <p:cNvPicPr/>
              <p:nvPr/>
            </p:nvPicPr>
            <p:blipFill>
              <a:blip r:embed="rId15"/>
              <a:stretch>
                <a:fillRect/>
              </a:stretch>
            </p:blipFill>
            <p:spPr>
              <a:xfrm>
                <a:off x="1147549" y="2538916"/>
                <a:ext cx="7524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39A681DC-3861-ED0D-D209-11950B6AC37C}"/>
                  </a:ext>
                </a:extLst>
              </p14:cNvPr>
              <p14:cNvContentPartPr/>
              <p14:nvPr/>
            </p14:nvContentPartPr>
            <p14:xfrm>
              <a:off x="2715709" y="2486356"/>
              <a:ext cx="45720" cy="711000"/>
            </p14:xfrm>
          </p:contentPart>
        </mc:Choice>
        <mc:Fallback xmlns="">
          <p:pic>
            <p:nvPicPr>
              <p:cNvPr id="12" name="Freihand 11">
                <a:extLst>
                  <a:ext uri="{FF2B5EF4-FFF2-40B4-BE49-F238E27FC236}">
                    <a16:creationId xmlns:a16="http://schemas.microsoft.com/office/drawing/2014/main" id="{39A681DC-3861-ED0D-D209-11950B6AC37C}"/>
                  </a:ext>
                </a:extLst>
              </p:cNvPr>
              <p:cNvPicPr/>
              <p:nvPr/>
            </p:nvPicPr>
            <p:blipFill>
              <a:blip r:embed="rId17"/>
              <a:stretch>
                <a:fillRect/>
              </a:stretch>
            </p:blipFill>
            <p:spPr>
              <a:xfrm>
                <a:off x="2707069" y="2477356"/>
                <a:ext cx="63360" cy="728640"/>
              </a:xfrm>
              <a:prstGeom prst="rect">
                <a:avLst/>
              </a:prstGeom>
            </p:spPr>
          </p:pic>
        </mc:Fallback>
      </mc:AlternateContent>
      <p:grpSp>
        <p:nvGrpSpPr>
          <p:cNvPr id="15" name="Gruppieren 14">
            <a:extLst>
              <a:ext uri="{FF2B5EF4-FFF2-40B4-BE49-F238E27FC236}">
                <a16:creationId xmlns:a16="http://schemas.microsoft.com/office/drawing/2014/main" id="{A4FC6987-A279-55C4-0AC4-21BCE9BEA741}"/>
              </a:ext>
            </a:extLst>
          </p:cNvPr>
          <p:cNvGrpSpPr/>
          <p:nvPr/>
        </p:nvGrpSpPr>
        <p:grpSpPr>
          <a:xfrm>
            <a:off x="4242109" y="2554036"/>
            <a:ext cx="1036800" cy="617400"/>
            <a:chOff x="4242109" y="2554036"/>
            <a:chExt cx="1036800" cy="617400"/>
          </a:xfrm>
        </p:grpSpPr>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A7456A30-7AB7-3F55-3464-741C392ECBDA}"/>
                    </a:ext>
                  </a:extLst>
                </p14:cNvPr>
                <p14:cNvContentPartPr/>
                <p14:nvPr/>
              </p14:nvContentPartPr>
              <p14:xfrm>
                <a:off x="4242109" y="2554036"/>
                <a:ext cx="25920" cy="617400"/>
              </p14:xfrm>
            </p:contentPart>
          </mc:Choice>
          <mc:Fallback xmlns="">
            <p:pic>
              <p:nvPicPr>
                <p:cNvPr id="13" name="Freihand 12">
                  <a:extLst>
                    <a:ext uri="{FF2B5EF4-FFF2-40B4-BE49-F238E27FC236}">
                      <a16:creationId xmlns:a16="http://schemas.microsoft.com/office/drawing/2014/main" id="{A7456A30-7AB7-3F55-3464-741C392ECBDA}"/>
                    </a:ext>
                  </a:extLst>
                </p:cNvPr>
                <p:cNvPicPr/>
                <p:nvPr/>
              </p:nvPicPr>
              <p:blipFill>
                <a:blip r:embed="rId19"/>
                <a:stretch>
                  <a:fillRect/>
                </a:stretch>
              </p:blipFill>
              <p:spPr>
                <a:xfrm>
                  <a:off x="4233109" y="2545396"/>
                  <a:ext cx="4356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2D0F6E81-850D-0006-E1CD-DDC0D90E92D0}"/>
                    </a:ext>
                  </a:extLst>
                </p14:cNvPr>
                <p14:cNvContentPartPr/>
                <p14:nvPr/>
              </p14:nvContentPartPr>
              <p14:xfrm>
                <a:off x="5251549" y="2585356"/>
                <a:ext cx="27360" cy="519120"/>
              </p14:xfrm>
            </p:contentPart>
          </mc:Choice>
          <mc:Fallback xmlns="">
            <p:pic>
              <p:nvPicPr>
                <p:cNvPr id="14" name="Freihand 13">
                  <a:extLst>
                    <a:ext uri="{FF2B5EF4-FFF2-40B4-BE49-F238E27FC236}">
                      <a16:creationId xmlns:a16="http://schemas.microsoft.com/office/drawing/2014/main" id="{2D0F6E81-850D-0006-E1CD-DDC0D90E92D0}"/>
                    </a:ext>
                  </a:extLst>
                </p:cNvPr>
                <p:cNvPicPr/>
                <p:nvPr/>
              </p:nvPicPr>
              <p:blipFill>
                <a:blip r:embed="rId21"/>
                <a:stretch>
                  <a:fillRect/>
                </a:stretch>
              </p:blipFill>
              <p:spPr>
                <a:xfrm>
                  <a:off x="5242909" y="2576356"/>
                  <a:ext cx="45000" cy="53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E3F55F2B-CF4E-F6DA-3480-1EF643C2930A}"/>
                  </a:ext>
                </a:extLst>
              </p14:cNvPr>
              <p14:cNvContentPartPr/>
              <p14:nvPr/>
            </p14:nvContentPartPr>
            <p14:xfrm>
              <a:off x="7333789" y="2806036"/>
              <a:ext cx="572760" cy="833400"/>
            </p14:xfrm>
          </p:contentPart>
        </mc:Choice>
        <mc:Fallback xmlns="">
          <p:pic>
            <p:nvPicPr>
              <p:cNvPr id="16" name="Freihand 15">
                <a:extLst>
                  <a:ext uri="{FF2B5EF4-FFF2-40B4-BE49-F238E27FC236}">
                    <a16:creationId xmlns:a16="http://schemas.microsoft.com/office/drawing/2014/main" id="{E3F55F2B-CF4E-F6DA-3480-1EF643C2930A}"/>
                  </a:ext>
                </a:extLst>
              </p:cNvPr>
              <p:cNvPicPr/>
              <p:nvPr/>
            </p:nvPicPr>
            <p:blipFill>
              <a:blip r:embed="rId23"/>
              <a:stretch>
                <a:fillRect/>
              </a:stretch>
            </p:blipFill>
            <p:spPr>
              <a:xfrm>
                <a:off x="7325149" y="2797036"/>
                <a:ext cx="590400" cy="851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1119E026-AB9B-4744-EAFA-33C0CC0BD261}"/>
                  </a:ext>
                </a:extLst>
              </p14:cNvPr>
              <p14:cNvContentPartPr/>
              <p14:nvPr/>
            </p14:nvContentPartPr>
            <p14:xfrm>
              <a:off x="7574629" y="2841316"/>
              <a:ext cx="396360" cy="654480"/>
            </p14:xfrm>
          </p:contentPart>
        </mc:Choice>
        <mc:Fallback xmlns="">
          <p:pic>
            <p:nvPicPr>
              <p:cNvPr id="17" name="Freihand 16">
                <a:extLst>
                  <a:ext uri="{FF2B5EF4-FFF2-40B4-BE49-F238E27FC236}">
                    <a16:creationId xmlns:a16="http://schemas.microsoft.com/office/drawing/2014/main" id="{1119E026-AB9B-4744-EAFA-33C0CC0BD261}"/>
                  </a:ext>
                </a:extLst>
              </p:cNvPr>
              <p:cNvPicPr/>
              <p:nvPr/>
            </p:nvPicPr>
            <p:blipFill>
              <a:blip r:embed="rId25"/>
              <a:stretch>
                <a:fillRect/>
              </a:stretch>
            </p:blipFill>
            <p:spPr>
              <a:xfrm>
                <a:off x="7565989" y="2832316"/>
                <a:ext cx="41400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6B18BF9B-3683-4A4D-2B4D-48645F2CFC0E}"/>
                  </a:ext>
                </a:extLst>
              </p14:cNvPr>
              <p14:cNvContentPartPr/>
              <p14:nvPr/>
            </p14:nvContentPartPr>
            <p14:xfrm>
              <a:off x="8357989" y="3027076"/>
              <a:ext cx="42120" cy="30960"/>
            </p14:xfrm>
          </p:contentPart>
        </mc:Choice>
        <mc:Fallback xmlns="">
          <p:pic>
            <p:nvPicPr>
              <p:cNvPr id="19" name="Freihand 18">
                <a:extLst>
                  <a:ext uri="{FF2B5EF4-FFF2-40B4-BE49-F238E27FC236}">
                    <a16:creationId xmlns:a16="http://schemas.microsoft.com/office/drawing/2014/main" id="{6B18BF9B-3683-4A4D-2B4D-48645F2CFC0E}"/>
                  </a:ext>
                </a:extLst>
              </p:cNvPr>
              <p:cNvPicPr/>
              <p:nvPr/>
            </p:nvPicPr>
            <p:blipFill>
              <a:blip r:embed="rId27"/>
              <a:stretch>
                <a:fillRect/>
              </a:stretch>
            </p:blipFill>
            <p:spPr>
              <a:xfrm>
                <a:off x="8348989" y="3018436"/>
                <a:ext cx="59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CFD434B3-424E-D88B-49F9-DD95D5B0CFEE}"/>
                  </a:ext>
                </a:extLst>
              </p14:cNvPr>
              <p14:cNvContentPartPr/>
              <p14:nvPr/>
            </p14:nvContentPartPr>
            <p14:xfrm>
              <a:off x="8116429" y="2335516"/>
              <a:ext cx="492480" cy="427680"/>
            </p14:xfrm>
          </p:contentPart>
        </mc:Choice>
        <mc:Fallback xmlns="">
          <p:pic>
            <p:nvPicPr>
              <p:cNvPr id="18" name="Freihand 17">
                <a:extLst>
                  <a:ext uri="{FF2B5EF4-FFF2-40B4-BE49-F238E27FC236}">
                    <a16:creationId xmlns:a16="http://schemas.microsoft.com/office/drawing/2014/main" id="{CFD434B3-424E-D88B-49F9-DD95D5B0CFEE}"/>
                  </a:ext>
                </a:extLst>
              </p:cNvPr>
              <p:cNvPicPr/>
              <p:nvPr/>
            </p:nvPicPr>
            <p:blipFill>
              <a:blip r:embed="rId29"/>
              <a:stretch>
                <a:fillRect/>
              </a:stretch>
            </p:blipFill>
            <p:spPr>
              <a:xfrm>
                <a:off x="8107789" y="2326876"/>
                <a:ext cx="510120" cy="445320"/>
              </a:xfrm>
              <a:prstGeom prst="rect">
                <a:avLst/>
              </a:prstGeom>
            </p:spPr>
          </p:pic>
        </mc:Fallback>
      </mc:AlternateContent>
      <p:grpSp>
        <p:nvGrpSpPr>
          <p:cNvPr id="117762" name="Gruppieren 117761">
            <a:extLst>
              <a:ext uri="{FF2B5EF4-FFF2-40B4-BE49-F238E27FC236}">
                <a16:creationId xmlns:a16="http://schemas.microsoft.com/office/drawing/2014/main" id="{C9C71A5E-0BAF-9445-17D3-FA54311A59D1}"/>
              </a:ext>
            </a:extLst>
          </p:cNvPr>
          <p:cNvGrpSpPr/>
          <p:nvPr/>
        </p:nvGrpSpPr>
        <p:grpSpPr>
          <a:xfrm>
            <a:off x="9908509" y="2007196"/>
            <a:ext cx="1938600" cy="293760"/>
            <a:chOff x="9908509" y="2007196"/>
            <a:chExt cx="1938600" cy="293760"/>
          </a:xfrm>
        </p:grpSpPr>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6BB43D65-6CC3-AEE3-DCF5-97AC3EC745ED}"/>
                    </a:ext>
                  </a:extLst>
                </p14:cNvPr>
                <p14:cNvContentPartPr/>
                <p14:nvPr/>
              </p14:nvContentPartPr>
              <p14:xfrm>
                <a:off x="9908509" y="2007196"/>
                <a:ext cx="11160" cy="19080"/>
              </p14:xfrm>
            </p:contentPart>
          </mc:Choice>
          <mc:Fallback xmlns="">
            <p:pic>
              <p:nvPicPr>
                <p:cNvPr id="25" name="Freihand 24">
                  <a:extLst>
                    <a:ext uri="{FF2B5EF4-FFF2-40B4-BE49-F238E27FC236}">
                      <a16:creationId xmlns:a16="http://schemas.microsoft.com/office/drawing/2014/main" id="{6BB43D65-6CC3-AEE3-DCF5-97AC3EC745ED}"/>
                    </a:ext>
                  </a:extLst>
                </p:cNvPr>
                <p:cNvPicPr/>
                <p:nvPr/>
              </p:nvPicPr>
              <p:blipFill>
                <a:blip r:embed="rId31"/>
                <a:stretch>
                  <a:fillRect/>
                </a:stretch>
              </p:blipFill>
              <p:spPr>
                <a:xfrm>
                  <a:off x="9899509" y="1998196"/>
                  <a:ext cx="28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 name="Freihand 45">
                  <a:extLst>
                    <a:ext uri="{FF2B5EF4-FFF2-40B4-BE49-F238E27FC236}">
                      <a16:creationId xmlns:a16="http://schemas.microsoft.com/office/drawing/2014/main" id="{525800DE-2691-9695-5FCC-9413CD06B8C4}"/>
                    </a:ext>
                  </a:extLst>
                </p14:cNvPr>
                <p14:cNvContentPartPr/>
                <p14:nvPr/>
              </p14:nvContentPartPr>
              <p14:xfrm>
                <a:off x="11830909" y="2278996"/>
                <a:ext cx="16200" cy="21960"/>
              </p14:xfrm>
            </p:contentPart>
          </mc:Choice>
          <mc:Fallback xmlns="">
            <p:pic>
              <p:nvPicPr>
                <p:cNvPr id="46" name="Freihand 45">
                  <a:extLst>
                    <a:ext uri="{FF2B5EF4-FFF2-40B4-BE49-F238E27FC236}">
                      <a16:creationId xmlns:a16="http://schemas.microsoft.com/office/drawing/2014/main" id="{525800DE-2691-9695-5FCC-9413CD06B8C4}"/>
                    </a:ext>
                  </a:extLst>
                </p:cNvPr>
                <p:cNvPicPr/>
                <p:nvPr/>
              </p:nvPicPr>
              <p:blipFill>
                <a:blip r:embed="rId33"/>
                <a:stretch>
                  <a:fillRect/>
                </a:stretch>
              </p:blipFill>
              <p:spPr>
                <a:xfrm>
                  <a:off x="11822269" y="2269996"/>
                  <a:ext cx="33840" cy="39600"/>
                </a:xfrm>
                <a:prstGeom prst="rect">
                  <a:avLst/>
                </a:prstGeom>
              </p:spPr>
            </p:pic>
          </mc:Fallback>
        </mc:AlternateContent>
      </p:grpSp>
      <p:grpSp>
        <p:nvGrpSpPr>
          <p:cNvPr id="117797" name="Gruppieren 117796">
            <a:extLst>
              <a:ext uri="{FF2B5EF4-FFF2-40B4-BE49-F238E27FC236}">
                <a16:creationId xmlns:a16="http://schemas.microsoft.com/office/drawing/2014/main" id="{A8A28189-2460-016F-CAD0-544766E3B48C}"/>
              </a:ext>
            </a:extLst>
          </p:cNvPr>
          <p:cNvGrpSpPr/>
          <p:nvPr/>
        </p:nvGrpSpPr>
        <p:grpSpPr>
          <a:xfrm>
            <a:off x="9063949" y="1376116"/>
            <a:ext cx="2194200" cy="545040"/>
            <a:chOff x="9063949" y="1376116"/>
            <a:chExt cx="2194200" cy="545040"/>
          </a:xfrm>
        </p:grpSpPr>
        <mc:AlternateContent xmlns:mc="http://schemas.openxmlformats.org/markup-compatibility/2006" xmlns:p14="http://schemas.microsoft.com/office/powerpoint/2010/main">
          <mc:Choice Requires="p14">
            <p:contentPart p14:bwMode="auto" r:id="rId34">
              <p14:nvContentPartPr>
                <p14:cNvPr id="117764" name="Freihand 117763">
                  <a:extLst>
                    <a:ext uri="{FF2B5EF4-FFF2-40B4-BE49-F238E27FC236}">
                      <a16:creationId xmlns:a16="http://schemas.microsoft.com/office/drawing/2014/main" id="{A4581903-223A-D5C0-B7B3-FEA6B69168E5}"/>
                    </a:ext>
                  </a:extLst>
                </p14:cNvPr>
                <p14:cNvContentPartPr/>
                <p14:nvPr/>
              </p14:nvContentPartPr>
              <p14:xfrm>
                <a:off x="9086629" y="1593196"/>
                <a:ext cx="15480" cy="216000"/>
              </p14:xfrm>
            </p:contentPart>
          </mc:Choice>
          <mc:Fallback xmlns="">
            <p:pic>
              <p:nvPicPr>
                <p:cNvPr id="117764" name="Freihand 117763">
                  <a:extLst>
                    <a:ext uri="{FF2B5EF4-FFF2-40B4-BE49-F238E27FC236}">
                      <a16:creationId xmlns:a16="http://schemas.microsoft.com/office/drawing/2014/main" id="{A4581903-223A-D5C0-B7B3-FEA6B69168E5}"/>
                    </a:ext>
                  </a:extLst>
                </p:cNvPr>
                <p:cNvPicPr/>
                <p:nvPr/>
              </p:nvPicPr>
              <p:blipFill>
                <a:blip r:embed="rId35"/>
                <a:stretch>
                  <a:fillRect/>
                </a:stretch>
              </p:blipFill>
              <p:spPr>
                <a:xfrm>
                  <a:off x="9077989" y="1584556"/>
                  <a:ext cx="331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7765" name="Freihand 117764">
                  <a:extLst>
                    <a:ext uri="{FF2B5EF4-FFF2-40B4-BE49-F238E27FC236}">
                      <a16:creationId xmlns:a16="http://schemas.microsoft.com/office/drawing/2014/main" id="{DDAC5DBF-8D58-B4CB-4DB0-CC8359560B6A}"/>
                    </a:ext>
                  </a:extLst>
                </p14:cNvPr>
                <p14:cNvContentPartPr/>
                <p14:nvPr/>
              </p14:nvContentPartPr>
              <p14:xfrm>
                <a:off x="9063949" y="1571956"/>
                <a:ext cx="189360" cy="16920"/>
              </p14:xfrm>
            </p:contentPart>
          </mc:Choice>
          <mc:Fallback xmlns="">
            <p:pic>
              <p:nvPicPr>
                <p:cNvPr id="117765" name="Freihand 117764">
                  <a:extLst>
                    <a:ext uri="{FF2B5EF4-FFF2-40B4-BE49-F238E27FC236}">
                      <a16:creationId xmlns:a16="http://schemas.microsoft.com/office/drawing/2014/main" id="{DDAC5DBF-8D58-B4CB-4DB0-CC8359560B6A}"/>
                    </a:ext>
                  </a:extLst>
                </p:cNvPr>
                <p:cNvPicPr/>
                <p:nvPr/>
              </p:nvPicPr>
              <p:blipFill>
                <a:blip r:embed="rId37"/>
                <a:stretch>
                  <a:fillRect/>
                </a:stretch>
              </p:blipFill>
              <p:spPr>
                <a:xfrm>
                  <a:off x="9054949" y="1563316"/>
                  <a:ext cx="207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7766" name="Freihand 117765">
                  <a:extLst>
                    <a:ext uri="{FF2B5EF4-FFF2-40B4-BE49-F238E27FC236}">
                      <a16:creationId xmlns:a16="http://schemas.microsoft.com/office/drawing/2014/main" id="{5002D6BD-D377-47C9-AF16-FD3318F461C7}"/>
                    </a:ext>
                  </a:extLst>
                </p14:cNvPr>
                <p14:cNvContentPartPr/>
                <p14:nvPr/>
              </p14:nvContentPartPr>
              <p14:xfrm>
                <a:off x="9075829" y="1673116"/>
                <a:ext cx="173880" cy="169200"/>
              </p14:xfrm>
            </p:contentPart>
          </mc:Choice>
          <mc:Fallback xmlns="">
            <p:pic>
              <p:nvPicPr>
                <p:cNvPr id="117766" name="Freihand 117765">
                  <a:extLst>
                    <a:ext uri="{FF2B5EF4-FFF2-40B4-BE49-F238E27FC236}">
                      <a16:creationId xmlns:a16="http://schemas.microsoft.com/office/drawing/2014/main" id="{5002D6BD-D377-47C9-AF16-FD3318F461C7}"/>
                    </a:ext>
                  </a:extLst>
                </p:cNvPr>
                <p:cNvPicPr/>
                <p:nvPr/>
              </p:nvPicPr>
              <p:blipFill>
                <a:blip r:embed="rId39"/>
                <a:stretch>
                  <a:fillRect/>
                </a:stretch>
              </p:blipFill>
              <p:spPr>
                <a:xfrm>
                  <a:off x="9066829" y="1664476"/>
                  <a:ext cx="191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7767" name="Freihand 117766">
                  <a:extLst>
                    <a:ext uri="{FF2B5EF4-FFF2-40B4-BE49-F238E27FC236}">
                      <a16:creationId xmlns:a16="http://schemas.microsoft.com/office/drawing/2014/main" id="{DDFE6A53-2763-D82F-55F3-6B70192AE6E1}"/>
                    </a:ext>
                  </a:extLst>
                </p14:cNvPr>
                <p14:cNvContentPartPr/>
                <p14:nvPr/>
              </p14:nvContentPartPr>
              <p14:xfrm>
                <a:off x="9315949" y="1675636"/>
                <a:ext cx="200880" cy="125640"/>
              </p14:xfrm>
            </p:contentPart>
          </mc:Choice>
          <mc:Fallback xmlns="">
            <p:pic>
              <p:nvPicPr>
                <p:cNvPr id="117767" name="Freihand 117766">
                  <a:extLst>
                    <a:ext uri="{FF2B5EF4-FFF2-40B4-BE49-F238E27FC236}">
                      <a16:creationId xmlns:a16="http://schemas.microsoft.com/office/drawing/2014/main" id="{DDFE6A53-2763-D82F-55F3-6B70192AE6E1}"/>
                    </a:ext>
                  </a:extLst>
                </p:cNvPr>
                <p:cNvPicPr/>
                <p:nvPr/>
              </p:nvPicPr>
              <p:blipFill>
                <a:blip r:embed="rId41"/>
                <a:stretch>
                  <a:fillRect/>
                </a:stretch>
              </p:blipFill>
              <p:spPr>
                <a:xfrm>
                  <a:off x="9306949" y="1666996"/>
                  <a:ext cx="218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7768" name="Freihand 117767">
                  <a:extLst>
                    <a:ext uri="{FF2B5EF4-FFF2-40B4-BE49-F238E27FC236}">
                      <a16:creationId xmlns:a16="http://schemas.microsoft.com/office/drawing/2014/main" id="{D8BA8D9E-A7B1-6384-6684-1251D018E536}"/>
                    </a:ext>
                  </a:extLst>
                </p14:cNvPr>
                <p14:cNvContentPartPr/>
                <p14:nvPr/>
              </p14:nvContentPartPr>
              <p14:xfrm>
                <a:off x="9496669" y="1641436"/>
                <a:ext cx="235080" cy="158760"/>
              </p14:xfrm>
            </p:contentPart>
          </mc:Choice>
          <mc:Fallback xmlns="">
            <p:pic>
              <p:nvPicPr>
                <p:cNvPr id="117768" name="Freihand 117767">
                  <a:extLst>
                    <a:ext uri="{FF2B5EF4-FFF2-40B4-BE49-F238E27FC236}">
                      <a16:creationId xmlns:a16="http://schemas.microsoft.com/office/drawing/2014/main" id="{D8BA8D9E-A7B1-6384-6684-1251D018E536}"/>
                    </a:ext>
                  </a:extLst>
                </p:cNvPr>
                <p:cNvPicPr/>
                <p:nvPr/>
              </p:nvPicPr>
              <p:blipFill>
                <a:blip r:embed="rId43"/>
                <a:stretch>
                  <a:fillRect/>
                </a:stretch>
              </p:blipFill>
              <p:spPr>
                <a:xfrm>
                  <a:off x="9488029" y="1632796"/>
                  <a:ext cx="252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7770" name="Freihand 117769">
                  <a:extLst>
                    <a:ext uri="{FF2B5EF4-FFF2-40B4-BE49-F238E27FC236}">
                      <a16:creationId xmlns:a16="http://schemas.microsoft.com/office/drawing/2014/main" id="{3C7307C3-F9A7-CABA-CF45-A7F79FC30C3C}"/>
                    </a:ext>
                  </a:extLst>
                </p14:cNvPr>
                <p14:cNvContentPartPr/>
                <p14:nvPr/>
              </p14:nvContentPartPr>
              <p14:xfrm>
                <a:off x="9804109" y="1620556"/>
                <a:ext cx="100800" cy="300600"/>
              </p14:xfrm>
            </p:contentPart>
          </mc:Choice>
          <mc:Fallback xmlns="">
            <p:pic>
              <p:nvPicPr>
                <p:cNvPr id="117770" name="Freihand 117769">
                  <a:extLst>
                    <a:ext uri="{FF2B5EF4-FFF2-40B4-BE49-F238E27FC236}">
                      <a16:creationId xmlns:a16="http://schemas.microsoft.com/office/drawing/2014/main" id="{3C7307C3-F9A7-CABA-CF45-A7F79FC30C3C}"/>
                    </a:ext>
                  </a:extLst>
                </p:cNvPr>
                <p:cNvPicPr/>
                <p:nvPr/>
              </p:nvPicPr>
              <p:blipFill>
                <a:blip r:embed="rId45"/>
                <a:stretch>
                  <a:fillRect/>
                </a:stretch>
              </p:blipFill>
              <p:spPr>
                <a:xfrm>
                  <a:off x="9795109" y="1611556"/>
                  <a:ext cx="1184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7771" name="Freihand 117770">
                  <a:extLst>
                    <a:ext uri="{FF2B5EF4-FFF2-40B4-BE49-F238E27FC236}">
                      <a16:creationId xmlns:a16="http://schemas.microsoft.com/office/drawing/2014/main" id="{6AA8AC2E-23AD-4130-3A60-15A6EE8C0EEA}"/>
                    </a:ext>
                  </a:extLst>
                </p14:cNvPr>
                <p14:cNvContentPartPr/>
                <p14:nvPr/>
              </p14:nvContentPartPr>
              <p14:xfrm>
                <a:off x="9993109" y="1619116"/>
                <a:ext cx="34560" cy="126720"/>
              </p14:xfrm>
            </p:contentPart>
          </mc:Choice>
          <mc:Fallback xmlns="">
            <p:pic>
              <p:nvPicPr>
                <p:cNvPr id="117771" name="Freihand 117770">
                  <a:extLst>
                    <a:ext uri="{FF2B5EF4-FFF2-40B4-BE49-F238E27FC236}">
                      <a16:creationId xmlns:a16="http://schemas.microsoft.com/office/drawing/2014/main" id="{6AA8AC2E-23AD-4130-3A60-15A6EE8C0EEA}"/>
                    </a:ext>
                  </a:extLst>
                </p:cNvPr>
                <p:cNvPicPr/>
                <p:nvPr/>
              </p:nvPicPr>
              <p:blipFill>
                <a:blip r:embed="rId47"/>
                <a:stretch>
                  <a:fillRect/>
                </a:stretch>
              </p:blipFill>
              <p:spPr>
                <a:xfrm>
                  <a:off x="9984109" y="1610116"/>
                  <a:ext cx="52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7772" name="Freihand 117771">
                  <a:extLst>
                    <a:ext uri="{FF2B5EF4-FFF2-40B4-BE49-F238E27FC236}">
                      <a16:creationId xmlns:a16="http://schemas.microsoft.com/office/drawing/2014/main" id="{14EB088A-AC7B-9810-A33F-0DEF7B23608E}"/>
                    </a:ext>
                  </a:extLst>
                </p14:cNvPr>
                <p14:cNvContentPartPr/>
                <p14:nvPr/>
              </p14:nvContentPartPr>
              <p14:xfrm>
                <a:off x="10045669" y="1411036"/>
                <a:ext cx="182160" cy="309240"/>
              </p14:xfrm>
            </p:contentPart>
          </mc:Choice>
          <mc:Fallback xmlns="">
            <p:pic>
              <p:nvPicPr>
                <p:cNvPr id="117772" name="Freihand 117771">
                  <a:extLst>
                    <a:ext uri="{FF2B5EF4-FFF2-40B4-BE49-F238E27FC236}">
                      <a16:creationId xmlns:a16="http://schemas.microsoft.com/office/drawing/2014/main" id="{14EB088A-AC7B-9810-A33F-0DEF7B23608E}"/>
                    </a:ext>
                  </a:extLst>
                </p:cNvPr>
                <p:cNvPicPr/>
                <p:nvPr/>
              </p:nvPicPr>
              <p:blipFill>
                <a:blip r:embed="rId49"/>
                <a:stretch>
                  <a:fillRect/>
                </a:stretch>
              </p:blipFill>
              <p:spPr>
                <a:xfrm>
                  <a:off x="10037029" y="1402396"/>
                  <a:ext cx="1998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7773" name="Freihand 117772">
                  <a:extLst>
                    <a:ext uri="{FF2B5EF4-FFF2-40B4-BE49-F238E27FC236}">
                      <a16:creationId xmlns:a16="http://schemas.microsoft.com/office/drawing/2014/main" id="{A6E37CCC-904E-9C15-22EC-699C350F91F4}"/>
                    </a:ext>
                  </a:extLst>
                </p14:cNvPr>
                <p14:cNvContentPartPr/>
                <p14:nvPr/>
              </p14:nvContentPartPr>
              <p14:xfrm>
                <a:off x="10280389" y="1376116"/>
                <a:ext cx="226080" cy="357480"/>
              </p14:xfrm>
            </p:contentPart>
          </mc:Choice>
          <mc:Fallback xmlns="">
            <p:pic>
              <p:nvPicPr>
                <p:cNvPr id="117773" name="Freihand 117772">
                  <a:extLst>
                    <a:ext uri="{FF2B5EF4-FFF2-40B4-BE49-F238E27FC236}">
                      <a16:creationId xmlns:a16="http://schemas.microsoft.com/office/drawing/2014/main" id="{A6E37CCC-904E-9C15-22EC-699C350F91F4}"/>
                    </a:ext>
                  </a:extLst>
                </p:cNvPr>
                <p:cNvPicPr/>
                <p:nvPr/>
              </p:nvPicPr>
              <p:blipFill>
                <a:blip r:embed="rId51"/>
                <a:stretch>
                  <a:fillRect/>
                </a:stretch>
              </p:blipFill>
              <p:spPr>
                <a:xfrm>
                  <a:off x="10271749" y="1367116"/>
                  <a:ext cx="2437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7774" name="Freihand 117773">
                  <a:extLst>
                    <a:ext uri="{FF2B5EF4-FFF2-40B4-BE49-F238E27FC236}">
                      <a16:creationId xmlns:a16="http://schemas.microsoft.com/office/drawing/2014/main" id="{2944EDAB-B49E-29E8-D5EF-4C096E484012}"/>
                    </a:ext>
                  </a:extLst>
                </p14:cNvPr>
                <p14:cNvContentPartPr/>
                <p14:nvPr/>
              </p14:nvContentPartPr>
              <p14:xfrm>
                <a:off x="10430149" y="1630996"/>
                <a:ext cx="61920" cy="57600"/>
              </p14:xfrm>
            </p:contentPart>
          </mc:Choice>
          <mc:Fallback xmlns="">
            <p:pic>
              <p:nvPicPr>
                <p:cNvPr id="117774" name="Freihand 117773">
                  <a:extLst>
                    <a:ext uri="{FF2B5EF4-FFF2-40B4-BE49-F238E27FC236}">
                      <a16:creationId xmlns:a16="http://schemas.microsoft.com/office/drawing/2014/main" id="{2944EDAB-B49E-29E8-D5EF-4C096E484012}"/>
                    </a:ext>
                  </a:extLst>
                </p:cNvPr>
                <p:cNvPicPr/>
                <p:nvPr/>
              </p:nvPicPr>
              <p:blipFill>
                <a:blip r:embed="rId53"/>
                <a:stretch>
                  <a:fillRect/>
                </a:stretch>
              </p:blipFill>
              <p:spPr>
                <a:xfrm>
                  <a:off x="10421149" y="1621996"/>
                  <a:ext cx="79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7775" name="Freihand 117774">
                  <a:extLst>
                    <a:ext uri="{FF2B5EF4-FFF2-40B4-BE49-F238E27FC236}">
                      <a16:creationId xmlns:a16="http://schemas.microsoft.com/office/drawing/2014/main" id="{082CC00F-4266-ED84-4C40-585D7B00B6AF}"/>
                    </a:ext>
                  </a:extLst>
                </p14:cNvPr>
                <p14:cNvContentPartPr/>
                <p14:nvPr/>
              </p14:nvContentPartPr>
              <p14:xfrm>
                <a:off x="10597189" y="1426516"/>
                <a:ext cx="267120" cy="273240"/>
              </p14:xfrm>
            </p:contentPart>
          </mc:Choice>
          <mc:Fallback xmlns="">
            <p:pic>
              <p:nvPicPr>
                <p:cNvPr id="117775" name="Freihand 117774">
                  <a:extLst>
                    <a:ext uri="{FF2B5EF4-FFF2-40B4-BE49-F238E27FC236}">
                      <a16:creationId xmlns:a16="http://schemas.microsoft.com/office/drawing/2014/main" id="{082CC00F-4266-ED84-4C40-585D7B00B6AF}"/>
                    </a:ext>
                  </a:extLst>
                </p:cNvPr>
                <p:cNvPicPr/>
                <p:nvPr/>
              </p:nvPicPr>
              <p:blipFill>
                <a:blip r:embed="rId55"/>
                <a:stretch>
                  <a:fillRect/>
                </a:stretch>
              </p:blipFill>
              <p:spPr>
                <a:xfrm>
                  <a:off x="10588549" y="1417876"/>
                  <a:ext cx="284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7776" name="Freihand 117775">
                  <a:extLst>
                    <a:ext uri="{FF2B5EF4-FFF2-40B4-BE49-F238E27FC236}">
                      <a16:creationId xmlns:a16="http://schemas.microsoft.com/office/drawing/2014/main" id="{A30B9B17-89A8-B741-90A9-70778B53B45D}"/>
                    </a:ext>
                  </a:extLst>
                </p14:cNvPr>
                <p14:cNvContentPartPr/>
                <p14:nvPr/>
              </p14:nvContentPartPr>
              <p14:xfrm>
                <a:off x="10872229" y="1502836"/>
                <a:ext cx="133560" cy="188280"/>
              </p14:xfrm>
            </p:contentPart>
          </mc:Choice>
          <mc:Fallback xmlns="">
            <p:pic>
              <p:nvPicPr>
                <p:cNvPr id="117776" name="Freihand 117775">
                  <a:extLst>
                    <a:ext uri="{FF2B5EF4-FFF2-40B4-BE49-F238E27FC236}">
                      <a16:creationId xmlns:a16="http://schemas.microsoft.com/office/drawing/2014/main" id="{A30B9B17-89A8-B741-90A9-70778B53B45D}"/>
                    </a:ext>
                  </a:extLst>
                </p:cNvPr>
                <p:cNvPicPr/>
                <p:nvPr/>
              </p:nvPicPr>
              <p:blipFill>
                <a:blip r:embed="rId57"/>
                <a:stretch>
                  <a:fillRect/>
                </a:stretch>
              </p:blipFill>
              <p:spPr>
                <a:xfrm>
                  <a:off x="10863589" y="1494196"/>
                  <a:ext cx="151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7777" name="Freihand 117776">
                  <a:extLst>
                    <a:ext uri="{FF2B5EF4-FFF2-40B4-BE49-F238E27FC236}">
                      <a16:creationId xmlns:a16="http://schemas.microsoft.com/office/drawing/2014/main" id="{82B50921-EF94-C876-5AFA-503A48B05332}"/>
                    </a:ext>
                  </a:extLst>
                </p14:cNvPr>
                <p14:cNvContentPartPr/>
                <p14:nvPr/>
              </p14:nvContentPartPr>
              <p14:xfrm>
                <a:off x="11075989" y="1492756"/>
                <a:ext cx="182160" cy="154800"/>
              </p14:xfrm>
            </p:contentPart>
          </mc:Choice>
          <mc:Fallback xmlns="">
            <p:pic>
              <p:nvPicPr>
                <p:cNvPr id="117777" name="Freihand 117776">
                  <a:extLst>
                    <a:ext uri="{FF2B5EF4-FFF2-40B4-BE49-F238E27FC236}">
                      <a16:creationId xmlns:a16="http://schemas.microsoft.com/office/drawing/2014/main" id="{82B50921-EF94-C876-5AFA-503A48B05332}"/>
                    </a:ext>
                  </a:extLst>
                </p:cNvPr>
                <p:cNvPicPr/>
                <p:nvPr/>
              </p:nvPicPr>
              <p:blipFill>
                <a:blip r:embed="rId59"/>
                <a:stretch>
                  <a:fillRect/>
                </a:stretch>
              </p:blipFill>
              <p:spPr>
                <a:xfrm>
                  <a:off x="11067349" y="1483756"/>
                  <a:ext cx="199800" cy="172440"/>
                </a:xfrm>
                <a:prstGeom prst="rect">
                  <a:avLst/>
                </a:prstGeom>
              </p:spPr>
            </p:pic>
          </mc:Fallback>
        </mc:AlternateContent>
      </p:grpSp>
      <p:grpSp>
        <p:nvGrpSpPr>
          <p:cNvPr id="117825" name="Gruppieren 117824">
            <a:extLst>
              <a:ext uri="{FF2B5EF4-FFF2-40B4-BE49-F238E27FC236}">
                <a16:creationId xmlns:a16="http://schemas.microsoft.com/office/drawing/2014/main" id="{E7CA424A-1BBB-2466-3BE0-2ABB5CFD0C0E}"/>
              </a:ext>
            </a:extLst>
          </p:cNvPr>
          <p:cNvGrpSpPr/>
          <p:nvPr/>
        </p:nvGrpSpPr>
        <p:grpSpPr>
          <a:xfrm>
            <a:off x="8637709" y="2075236"/>
            <a:ext cx="3266280" cy="2027880"/>
            <a:chOff x="8637709" y="2075236"/>
            <a:chExt cx="3266280" cy="2027880"/>
          </a:xfrm>
        </p:grpSpPr>
        <mc:AlternateContent xmlns:mc="http://schemas.openxmlformats.org/markup-compatibility/2006" xmlns:p14="http://schemas.microsoft.com/office/powerpoint/2010/main">
          <mc:Choice Requires="p14">
            <p:contentPart p14:bwMode="auto" r:id="rId60">
              <p14:nvContentPartPr>
                <p14:cNvPr id="117778" name="Freihand 117777">
                  <a:extLst>
                    <a:ext uri="{FF2B5EF4-FFF2-40B4-BE49-F238E27FC236}">
                      <a16:creationId xmlns:a16="http://schemas.microsoft.com/office/drawing/2014/main" id="{4CC5F275-339D-4936-6792-3EEC56C09788}"/>
                    </a:ext>
                  </a:extLst>
                </p14:cNvPr>
                <p14:cNvContentPartPr/>
                <p14:nvPr/>
              </p14:nvContentPartPr>
              <p14:xfrm>
                <a:off x="9947749" y="2075236"/>
                <a:ext cx="50040" cy="181080"/>
              </p14:xfrm>
            </p:contentPart>
          </mc:Choice>
          <mc:Fallback xmlns="">
            <p:pic>
              <p:nvPicPr>
                <p:cNvPr id="117778" name="Freihand 117777">
                  <a:extLst>
                    <a:ext uri="{FF2B5EF4-FFF2-40B4-BE49-F238E27FC236}">
                      <a16:creationId xmlns:a16="http://schemas.microsoft.com/office/drawing/2014/main" id="{4CC5F275-339D-4936-6792-3EEC56C09788}"/>
                    </a:ext>
                  </a:extLst>
                </p:cNvPr>
                <p:cNvPicPr/>
                <p:nvPr/>
              </p:nvPicPr>
              <p:blipFill>
                <a:blip r:embed="rId61"/>
                <a:stretch>
                  <a:fillRect/>
                </a:stretch>
              </p:blipFill>
              <p:spPr>
                <a:xfrm>
                  <a:off x="9938749" y="2066236"/>
                  <a:ext cx="67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7779" name="Freihand 117778">
                  <a:extLst>
                    <a:ext uri="{FF2B5EF4-FFF2-40B4-BE49-F238E27FC236}">
                      <a16:creationId xmlns:a16="http://schemas.microsoft.com/office/drawing/2014/main" id="{A7012E1E-C36C-FE36-90B1-4961EF76715B}"/>
                    </a:ext>
                  </a:extLst>
                </p14:cNvPr>
                <p14:cNvContentPartPr/>
                <p14:nvPr/>
              </p14:nvContentPartPr>
              <p14:xfrm>
                <a:off x="9876469" y="2102956"/>
                <a:ext cx="229320" cy="41760"/>
              </p14:xfrm>
            </p:contentPart>
          </mc:Choice>
          <mc:Fallback xmlns="">
            <p:pic>
              <p:nvPicPr>
                <p:cNvPr id="117779" name="Freihand 117778">
                  <a:extLst>
                    <a:ext uri="{FF2B5EF4-FFF2-40B4-BE49-F238E27FC236}">
                      <a16:creationId xmlns:a16="http://schemas.microsoft.com/office/drawing/2014/main" id="{A7012E1E-C36C-FE36-90B1-4961EF76715B}"/>
                    </a:ext>
                  </a:extLst>
                </p:cNvPr>
                <p:cNvPicPr/>
                <p:nvPr/>
              </p:nvPicPr>
              <p:blipFill>
                <a:blip r:embed="rId63"/>
                <a:stretch>
                  <a:fillRect/>
                </a:stretch>
              </p:blipFill>
              <p:spPr>
                <a:xfrm>
                  <a:off x="9867829" y="2094316"/>
                  <a:ext cx="246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7780" name="Freihand 117779">
                  <a:extLst>
                    <a:ext uri="{FF2B5EF4-FFF2-40B4-BE49-F238E27FC236}">
                      <a16:creationId xmlns:a16="http://schemas.microsoft.com/office/drawing/2014/main" id="{FADDB603-1B7F-3AD2-1824-4ED874D9F570}"/>
                    </a:ext>
                  </a:extLst>
                </p14:cNvPr>
                <p14:cNvContentPartPr/>
                <p14:nvPr/>
              </p14:nvContentPartPr>
              <p14:xfrm>
                <a:off x="9096349" y="2475556"/>
                <a:ext cx="154080" cy="290160"/>
              </p14:xfrm>
            </p:contentPart>
          </mc:Choice>
          <mc:Fallback xmlns="">
            <p:pic>
              <p:nvPicPr>
                <p:cNvPr id="117780" name="Freihand 117779">
                  <a:extLst>
                    <a:ext uri="{FF2B5EF4-FFF2-40B4-BE49-F238E27FC236}">
                      <a16:creationId xmlns:a16="http://schemas.microsoft.com/office/drawing/2014/main" id="{FADDB603-1B7F-3AD2-1824-4ED874D9F570}"/>
                    </a:ext>
                  </a:extLst>
                </p:cNvPr>
                <p:cNvPicPr/>
                <p:nvPr/>
              </p:nvPicPr>
              <p:blipFill>
                <a:blip r:embed="rId65"/>
                <a:stretch>
                  <a:fillRect/>
                </a:stretch>
              </p:blipFill>
              <p:spPr>
                <a:xfrm>
                  <a:off x="9087709" y="2466556"/>
                  <a:ext cx="1717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7781" name="Freihand 117780">
                  <a:extLst>
                    <a:ext uri="{FF2B5EF4-FFF2-40B4-BE49-F238E27FC236}">
                      <a16:creationId xmlns:a16="http://schemas.microsoft.com/office/drawing/2014/main" id="{6A4B7660-16A1-9003-E0F9-ADCE84B6CAAE}"/>
                    </a:ext>
                  </a:extLst>
                </p14:cNvPr>
                <p14:cNvContentPartPr/>
                <p14:nvPr/>
              </p14:nvContentPartPr>
              <p14:xfrm>
                <a:off x="9306949" y="2580316"/>
                <a:ext cx="20880" cy="160920"/>
              </p14:xfrm>
            </p:contentPart>
          </mc:Choice>
          <mc:Fallback xmlns="">
            <p:pic>
              <p:nvPicPr>
                <p:cNvPr id="117781" name="Freihand 117780">
                  <a:extLst>
                    <a:ext uri="{FF2B5EF4-FFF2-40B4-BE49-F238E27FC236}">
                      <a16:creationId xmlns:a16="http://schemas.microsoft.com/office/drawing/2014/main" id="{6A4B7660-16A1-9003-E0F9-ADCE84B6CAAE}"/>
                    </a:ext>
                  </a:extLst>
                </p:cNvPr>
                <p:cNvPicPr/>
                <p:nvPr/>
              </p:nvPicPr>
              <p:blipFill>
                <a:blip r:embed="rId67"/>
                <a:stretch>
                  <a:fillRect/>
                </a:stretch>
              </p:blipFill>
              <p:spPr>
                <a:xfrm>
                  <a:off x="9297949" y="2571316"/>
                  <a:ext cx="38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7782" name="Freihand 117781">
                  <a:extLst>
                    <a:ext uri="{FF2B5EF4-FFF2-40B4-BE49-F238E27FC236}">
                      <a16:creationId xmlns:a16="http://schemas.microsoft.com/office/drawing/2014/main" id="{7A73FF04-459F-E86F-8CD7-333CB46680C4}"/>
                    </a:ext>
                  </a:extLst>
                </p14:cNvPr>
                <p14:cNvContentPartPr/>
                <p14:nvPr/>
              </p14:nvContentPartPr>
              <p14:xfrm>
                <a:off x="9409909" y="2419756"/>
                <a:ext cx="150120" cy="274320"/>
              </p14:xfrm>
            </p:contentPart>
          </mc:Choice>
          <mc:Fallback xmlns="">
            <p:pic>
              <p:nvPicPr>
                <p:cNvPr id="117782" name="Freihand 117781">
                  <a:extLst>
                    <a:ext uri="{FF2B5EF4-FFF2-40B4-BE49-F238E27FC236}">
                      <a16:creationId xmlns:a16="http://schemas.microsoft.com/office/drawing/2014/main" id="{7A73FF04-459F-E86F-8CD7-333CB46680C4}"/>
                    </a:ext>
                  </a:extLst>
                </p:cNvPr>
                <p:cNvPicPr/>
                <p:nvPr/>
              </p:nvPicPr>
              <p:blipFill>
                <a:blip r:embed="rId69"/>
                <a:stretch>
                  <a:fillRect/>
                </a:stretch>
              </p:blipFill>
              <p:spPr>
                <a:xfrm>
                  <a:off x="9401269" y="2411116"/>
                  <a:ext cx="1677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7783" name="Freihand 117782">
                  <a:extLst>
                    <a:ext uri="{FF2B5EF4-FFF2-40B4-BE49-F238E27FC236}">
                      <a16:creationId xmlns:a16="http://schemas.microsoft.com/office/drawing/2014/main" id="{129EA630-9850-52A2-371A-BFA240526CAC}"/>
                    </a:ext>
                  </a:extLst>
                </p14:cNvPr>
                <p14:cNvContentPartPr/>
                <p14:nvPr/>
              </p14:nvContentPartPr>
              <p14:xfrm>
                <a:off x="9662269" y="2371156"/>
                <a:ext cx="111240" cy="412920"/>
              </p14:xfrm>
            </p:contentPart>
          </mc:Choice>
          <mc:Fallback xmlns="">
            <p:pic>
              <p:nvPicPr>
                <p:cNvPr id="117783" name="Freihand 117782">
                  <a:extLst>
                    <a:ext uri="{FF2B5EF4-FFF2-40B4-BE49-F238E27FC236}">
                      <a16:creationId xmlns:a16="http://schemas.microsoft.com/office/drawing/2014/main" id="{129EA630-9850-52A2-371A-BFA240526CAC}"/>
                    </a:ext>
                  </a:extLst>
                </p:cNvPr>
                <p:cNvPicPr/>
                <p:nvPr/>
              </p:nvPicPr>
              <p:blipFill>
                <a:blip r:embed="rId71"/>
                <a:stretch>
                  <a:fillRect/>
                </a:stretch>
              </p:blipFill>
              <p:spPr>
                <a:xfrm>
                  <a:off x="9653629" y="2362516"/>
                  <a:ext cx="1288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7784" name="Freihand 117783">
                  <a:extLst>
                    <a:ext uri="{FF2B5EF4-FFF2-40B4-BE49-F238E27FC236}">
                      <a16:creationId xmlns:a16="http://schemas.microsoft.com/office/drawing/2014/main" id="{AA3392C7-2AAF-6A74-041C-CF0007DBF004}"/>
                    </a:ext>
                  </a:extLst>
                </p14:cNvPr>
                <p14:cNvContentPartPr/>
                <p14:nvPr/>
              </p14:nvContentPartPr>
              <p14:xfrm>
                <a:off x="9827869" y="2498596"/>
                <a:ext cx="222840" cy="93960"/>
              </p14:xfrm>
            </p:contentPart>
          </mc:Choice>
          <mc:Fallback xmlns="">
            <p:pic>
              <p:nvPicPr>
                <p:cNvPr id="117784" name="Freihand 117783">
                  <a:extLst>
                    <a:ext uri="{FF2B5EF4-FFF2-40B4-BE49-F238E27FC236}">
                      <a16:creationId xmlns:a16="http://schemas.microsoft.com/office/drawing/2014/main" id="{AA3392C7-2AAF-6A74-041C-CF0007DBF004}"/>
                    </a:ext>
                  </a:extLst>
                </p:cNvPr>
                <p:cNvPicPr/>
                <p:nvPr/>
              </p:nvPicPr>
              <p:blipFill>
                <a:blip r:embed="rId73"/>
                <a:stretch>
                  <a:fillRect/>
                </a:stretch>
              </p:blipFill>
              <p:spPr>
                <a:xfrm>
                  <a:off x="9819229" y="2489956"/>
                  <a:ext cx="240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7785" name="Freihand 117784">
                  <a:extLst>
                    <a:ext uri="{FF2B5EF4-FFF2-40B4-BE49-F238E27FC236}">
                      <a16:creationId xmlns:a16="http://schemas.microsoft.com/office/drawing/2014/main" id="{160BDC00-7983-CFB8-F2DE-534E7A7B7451}"/>
                    </a:ext>
                  </a:extLst>
                </p14:cNvPr>
                <p14:cNvContentPartPr/>
                <p14:nvPr/>
              </p14:nvContentPartPr>
              <p14:xfrm>
                <a:off x="10096429" y="2286196"/>
                <a:ext cx="208800" cy="279720"/>
              </p14:xfrm>
            </p:contentPart>
          </mc:Choice>
          <mc:Fallback xmlns="">
            <p:pic>
              <p:nvPicPr>
                <p:cNvPr id="117785" name="Freihand 117784">
                  <a:extLst>
                    <a:ext uri="{FF2B5EF4-FFF2-40B4-BE49-F238E27FC236}">
                      <a16:creationId xmlns:a16="http://schemas.microsoft.com/office/drawing/2014/main" id="{160BDC00-7983-CFB8-F2DE-534E7A7B7451}"/>
                    </a:ext>
                  </a:extLst>
                </p:cNvPr>
                <p:cNvPicPr/>
                <p:nvPr/>
              </p:nvPicPr>
              <p:blipFill>
                <a:blip r:embed="rId75"/>
                <a:stretch>
                  <a:fillRect/>
                </a:stretch>
              </p:blipFill>
              <p:spPr>
                <a:xfrm>
                  <a:off x="10087429" y="2277196"/>
                  <a:ext cx="2264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7786" name="Freihand 117785">
                  <a:extLst>
                    <a:ext uri="{FF2B5EF4-FFF2-40B4-BE49-F238E27FC236}">
                      <a16:creationId xmlns:a16="http://schemas.microsoft.com/office/drawing/2014/main" id="{BD75E9F3-41C5-370F-13FE-76B5B072C000}"/>
                    </a:ext>
                  </a:extLst>
                </p14:cNvPr>
                <p14:cNvContentPartPr/>
                <p14:nvPr/>
              </p14:nvContentPartPr>
              <p14:xfrm>
                <a:off x="10220989" y="2482756"/>
                <a:ext cx="77760" cy="80280"/>
              </p14:xfrm>
            </p:contentPart>
          </mc:Choice>
          <mc:Fallback xmlns="">
            <p:pic>
              <p:nvPicPr>
                <p:cNvPr id="117786" name="Freihand 117785">
                  <a:extLst>
                    <a:ext uri="{FF2B5EF4-FFF2-40B4-BE49-F238E27FC236}">
                      <a16:creationId xmlns:a16="http://schemas.microsoft.com/office/drawing/2014/main" id="{BD75E9F3-41C5-370F-13FE-76B5B072C000}"/>
                    </a:ext>
                  </a:extLst>
                </p:cNvPr>
                <p:cNvPicPr/>
                <p:nvPr/>
              </p:nvPicPr>
              <p:blipFill>
                <a:blip r:embed="rId77"/>
                <a:stretch>
                  <a:fillRect/>
                </a:stretch>
              </p:blipFill>
              <p:spPr>
                <a:xfrm>
                  <a:off x="10212349" y="2473756"/>
                  <a:ext cx="95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7787" name="Freihand 117786">
                  <a:extLst>
                    <a:ext uri="{FF2B5EF4-FFF2-40B4-BE49-F238E27FC236}">
                      <a16:creationId xmlns:a16="http://schemas.microsoft.com/office/drawing/2014/main" id="{3A9AD7A2-5C09-3D45-264F-77C0ACB0A5B1}"/>
                    </a:ext>
                  </a:extLst>
                </p14:cNvPr>
                <p14:cNvContentPartPr/>
                <p14:nvPr/>
              </p14:nvContentPartPr>
              <p14:xfrm>
                <a:off x="10334029" y="2376916"/>
                <a:ext cx="160560" cy="190080"/>
              </p14:xfrm>
            </p:contentPart>
          </mc:Choice>
          <mc:Fallback xmlns="">
            <p:pic>
              <p:nvPicPr>
                <p:cNvPr id="117787" name="Freihand 117786">
                  <a:extLst>
                    <a:ext uri="{FF2B5EF4-FFF2-40B4-BE49-F238E27FC236}">
                      <a16:creationId xmlns:a16="http://schemas.microsoft.com/office/drawing/2014/main" id="{3A9AD7A2-5C09-3D45-264F-77C0ACB0A5B1}"/>
                    </a:ext>
                  </a:extLst>
                </p:cNvPr>
                <p:cNvPicPr/>
                <p:nvPr/>
              </p:nvPicPr>
              <p:blipFill>
                <a:blip r:embed="rId79"/>
                <a:stretch>
                  <a:fillRect/>
                </a:stretch>
              </p:blipFill>
              <p:spPr>
                <a:xfrm>
                  <a:off x="10325029" y="2368276"/>
                  <a:ext cx="1782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7788" name="Freihand 117787">
                  <a:extLst>
                    <a:ext uri="{FF2B5EF4-FFF2-40B4-BE49-F238E27FC236}">
                      <a16:creationId xmlns:a16="http://schemas.microsoft.com/office/drawing/2014/main" id="{540B42E9-624D-E71B-AFB2-44506734FCA6}"/>
                    </a:ext>
                  </a:extLst>
                </p14:cNvPr>
                <p14:cNvContentPartPr/>
                <p14:nvPr/>
              </p14:nvContentPartPr>
              <p14:xfrm>
                <a:off x="10502149" y="2281156"/>
                <a:ext cx="157320" cy="322200"/>
              </p14:xfrm>
            </p:contentPart>
          </mc:Choice>
          <mc:Fallback xmlns="">
            <p:pic>
              <p:nvPicPr>
                <p:cNvPr id="117788" name="Freihand 117787">
                  <a:extLst>
                    <a:ext uri="{FF2B5EF4-FFF2-40B4-BE49-F238E27FC236}">
                      <a16:creationId xmlns:a16="http://schemas.microsoft.com/office/drawing/2014/main" id="{540B42E9-624D-E71B-AFB2-44506734FCA6}"/>
                    </a:ext>
                  </a:extLst>
                </p:cNvPr>
                <p:cNvPicPr/>
                <p:nvPr/>
              </p:nvPicPr>
              <p:blipFill>
                <a:blip r:embed="rId81"/>
                <a:stretch>
                  <a:fillRect/>
                </a:stretch>
              </p:blipFill>
              <p:spPr>
                <a:xfrm>
                  <a:off x="10493509" y="2272156"/>
                  <a:ext cx="17496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7789" name="Freihand 117788">
                  <a:extLst>
                    <a:ext uri="{FF2B5EF4-FFF2-40B4-BE49-F238E27FC236}">
                      <a16:creationId xmlns:a16="http://schemas.microsoft.com/office/drawing/2014/main" id="{5F71798A-A3F9-CF60-A19E-210E5D644797}"/>
                    </a:ext>
                  </a:extLst>
                </p14:cNvPr>
                <p14:cNvContentPartPr/>
                <p14:nvPr/>
              </p14:nvContentPartPr>
              <p14:xfrm>
                <a:off x="10649749" y="2266036"/>
                <a:ext cx="388800" cy="277920"/>
              </p14:xfrm>
            </p:contentPart>
          </mc:Choice>
          <mc:Fallback xmlns="">
            <p:pic>
              <p:nvPicPr>
                <p:cNvPr id="117789" name="Freihand 117788">
                  <a:extLst>
                    <a:ext uri="{FF2B5EF4-FFF2-40B4-BE49-F238E27FC236}">
                      <a16:creationId xmlns:a16="http://schemas.microsoft.com/office/drawing/2014/main" id="{5F71798A-A3F9-CF60-A19E-210E5D644797}"/>
                    </a:ext>
                  </a:extLst>
                </p:cNvPr>
                <p:cNvPicPr/>
                <p:nvPr/>
              </p:nvPicPr>
              <p:blipFill>
                <a:blip r:embed="rId83"/>
                <a:stretch>
                  <a:fillRect/>
                </a:stretch>
              </p:blipFill>
              <p:spPr>
                <a:xfrm>
                  <a:off x="10640749" y="2257396"/>
                  <a:ext cx="4064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7790" name="Freihand 117789">
                  <a:extLst>
                    <a:ext uri="{FF2B5EF4-FFF2-40B4-BE49-F238E27FC236}">
                      <a16:creationId xmlns:a16="http://schemas.microsoft.com/office/drawing/2014/main" id="{70AF530A-9944-1E97-3ECE-8E932DFD73F5}"/>
                    </a:ext>
                  </a:extLst>
                </p14:cNvPr>
                <p14:cNvContentPartPr/>
                <p14:nvPr/>
              </p14:nvContentPartPr>
              <p14:xfrm>
                <a:off x="11190109" y="2400316"/>
                <a:ext cx="235080" cy="72720"/>
              </p14:xfrm>
            </p:contentPart>
          </mc:Choice>
          <mc:Fallback xmlns="">
            <p:pic>
              <p:nvPicPr>
                <p:cNvPr id="117790" name="Freihand 117789">
                  <a:extLst>
                    <a:ext uri="{FF2B5EF4-FFF2-40B4-BE49-F238E27FC236}">
                      <a16:creationId xmlns:a16="http://schemas.microsoft.com/office/drawing/2014/main" id="{70AF530A-9944-1E97-3ECE-8E932DFD73F5}"/>
                    </a:ext>
                  </a:extLst>
                </p:cNvPr>
                <p:cNvPicPr/>
                <p:nvPr/>
              </p:nvPicPr>
              <p:blipFill>
                <a:blip r:embed="rId85"/>
                <a:stretch>
                  <a:fillRect/>
                </a:stretch>
              </p:blipFill>
              <p:spPr>
                <a:xfrm>
                  <a:off x="11181469" y="2391316"/>
                  <a:ext cx="252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7791" name="Freihand 117790">
                  <a:extLst>
                    <a:ext uri="{FF2B5EF4-FFF2-40B4-BE49-F238E27FC236}">
                      <a16:creationId xmlns:a16="http://schemas.microsoft.com/office/drawing/2014/main" id="{5CDF5F08-BC68-D328-F741-093BEB7664D2}"/>
                    </a:ext>
                  </a:extLst>
                </p14:cNvPr>
                <p14:cNvContentPartPr/>
                <p14:nvPr/>
              </p14:nvContentPartPr>
              <p14:xfrm>
                <a:off x="9445189" y="2919796"/>
                <a:ext cx="160920" cy="225720"/>
              </p14:xfrm>
            </p:contentPart>
          </mc:Choice>
          <mc:Fallback xmlns="">
            <p:pic>
              <p:nvPicPr>
                <p:cNvPr id="117791" name="Freihand 117790">
                  <a:extLst>
                    <a:ext uri="{FF2B5EF4-FFF2-40B4-BE49-F238E27FC236}">
                      <a16:creationId xmlns:a16="http://schemas.microsoft.com/office/drawing/2014/main" id="{5CDF5F08-BC68-D328-F741-093BEB7664D2}"/>
                    </a:ext>
                  </a:extLst>
                </p:cNvPr>
                <p:cNvPicPr/>
                <p:nvPr/>
              </p:nvPicPr>
              <p:blipFill>
                <a:blip r:embed="rId87"/>
                <a:stretch>
                  <a:fillRect/>
                </a:stretch>
              </p:blipFill>
              <p:spPr>
                <a:xfrm>
                  <a:off x="9436189" y="2910796"/>
                  <a:ext cx="178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7792" name="Freihand 117791">
                  <a:extLst>
                    <a:ext uri="{FF2B5EF4-FFF2-40B4-BE49-F238E27FC236}">
                      <a16:creationId xmlns:a16="http://schemas.microsoft.com/office/drawing/2014/main" id="{48E0C9A0-8328-0BE7-B1BC-163C521BB515}"/>
                    </a:ext>
                  </a:extLst>
                </p14:cNvPr>
                <p14:cNvContentPartPr/>
                <p14:nvPr/>
              </p14:nvContentPartPr>
              <p14:xfrm>
                <a:off x="9674149" y="2938516"/>
                <a:ext cx="135360" cy="100800"/>
              </p14:xfrm>
            </p:contentPart>
          </mc:Choice>
          <mc:Fallback xmlns="">
            <p:pic>
              <p:nvPicPr>
                <p:cNvPr id="117792" name="Freihand 117791">
                  <a:extLst>
                    <a:ext uri="{FF2B5EF4-FFF2-40B4-BE49-F238E27FC236}">
                      <a16:creationId xmlns:a16="http://schemas.microsoft.com/office/drawing/2014/main" id="{48E0C9A0-8328-0BE7-B1BC-163C521BB515}"/>
                    </a:ext>
                  </a:extLst>
                </p:cNvPr>
                <p:cNvPicPr/>
                <p:nvPr/>
              </p:nvPicPr>
              <p:blipFill>
                <a:blip r:embed="rId89"/>
                <a:stretch>
                  <a:fillRect/>
                </a:stretch>
              </p:blipFill>
              <p:spPr>
                <a:xfrm>
                  <a:off x="9665509" y="2929516"/>
                  <a:ext cx="153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7793" name="Freihand 117792">
                  <a:extLst>
                    <a:ext uri="{FF2B5EF4-FFF2-40B4-BE49-F238E27FC236}">
                      <a16:creationId xmlns:a16="http://schemas.microsoft.com/office/drawing/2014/main" id="{9A699A95-74E9-43C6-A042-F048077121DD}"/>
                    </a:ext>
                  </a:extLst>
                </p14:cNvPr>
                <p14:cNvContentPartPr/>
                <p14:nvPr/>
              </p14:nvContentPartPr>
              <p14:xfrm>
                <a:off x="9790429" y="2893876"/>
                <a:ext cx="97560" cy="108360"/>
              </p14:xfrm>
            </p:contentPart>
          </mc:Choice>
          <mc:Fallback xmlns="">
            <p:pic>
              <p:nvPicPr>
                <p:cNvPr id="117793" name="Freihand 117792">
                  <a:extLst>
                    <a:ext uri="{FF2B5EF4-FFF2-40B4-BE49-F238E27FC236}">
                      <a16:creationId xmlns:a16="http://schemas.microsoft.com/office/drawing/2014/main" id="{9A699A95-74E9-43C6-A042-F048077121DD}"/>
                    </a:ext>
                  </a:extLst>
                </p:cNvPr>
                <p:cNvPicPr/>
                <p:nvPr/>
              </p:nvPicPr>
              <p:blipFill>
                <a:blip r:embed="rId91"/>
                <a:stretch>
                  <a:fillRect/>
                </a:stretch>
              </p:blipFill>
              <p:spPr>
                <a:xfrm>
                  <a:off x="9781429" y="2885236"/>
                  <a:ext cx="115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7794" name="Freihand 117793">
                  <a:extLst>
                    <a:ext uri="{FF2B5EF4-FFF2-40B4-BE49-F238E27FC236}">
                      <a16:creationId xmlns:a16="http://schemas.microsoft.com/office/drawing/2014/main" id="{BA49EF9E-8FE8-FBB2-8843-187B633C87CF}"/>
                    </a:ext>
                  </a:extLst>
                </p14:cNvPr>
                <p14:cNvContentPartPr/>
                <p14:nvPr/>
              </p14:nvContentPartPr>
              <p14:xfrm>
                <a:off x="9956029" y="2749876"/>
                <a:ext cx="219240" cy="264600"/>
              </p14:xfrm>
            </p:contentPart>
          </mc:Choice>
          <mc:Fallback xmlns="">
            <p:pic>
              <p:nvPicPr>
                <p:cNvPr id="117794" name="Freihand 117793">
                  <a:extLst>
                    <a:ext uri="{FF2B5EF4-FFF2-40B4-BE49-F238E27FC236}">
                      <a16:creationId xmlns:a16="http://schemas.microsoft.com/office/drawing/2014/main" id="{BA49EF9E-8FE8-FBB2-8843-187B633C87CF}"/>
                    </a:ext>
                  </a:extLst>
                </p:cNvPr>
                <p:cNvPicPr/>
                <p:nvPr/>
              </p:nvPicPr>
              <p:blipFill>
                <a:blip r:embed="rId93"/>
                <a:stretch>
                  <a:fillRect/>
                </a:stretch>
              </p:blipFill>
              <p:spPr>
                <a:xfrm>
                  <a:off x="9947029" y="2741236"/>
                  <a:ext cx="2368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7795" name="Freihand 117794">
                  <a:extLst>
                    <a:ext uri="{FF2B5EF4-FFF2-40B4-BE49-F238E27FC236}">
                      <a16:creationId xmlns:a16="http://schemas.microsoft.com/office/drawing/2014/main" id="{3A3FC36B-6228-829B-4805-A36293DE8AD6}"/>
                    </a:ext>
                  </a:extLst>
                </p14:cNvPr>
                <p14:cNvContentPartPr/>
                <p14:nvPr/>
              </p14:nvContentPartPr>
              <p14:xfrm>
                <a:off x="10226749" y="2827276"/>
                <a:ext cx="101160" cy="140760"/>
              </p14:xfrm>
            </p:contentPart>
          </mc:Choice>
          <mc:Fallback xmlns="">
            <p:pic>
              <p:nvPicPr>
                <p:cNvPr id="117795" name="Freihand 117794">
                  <a:extLst>
                    <a:ext uri="{FF2B5EF4-FFF2-40B4-BE49-F238E27FC236}">
                      <a16:creationId xmlns:a16="http://schemas.microsoft.com/office/drawing/2014/main" id="{3A3FC36B-6228-829B-4805-A36293DE8AD6}"/>
                    </a:ext>
                  </a:extLst>
                </p:cNvPr>
                <p:cNvPicPr/>
                <p:nvPr/>
              </p:nvPicPr>
              <p:blipFill>
                <a:blip r:embed="rId95"/>
                <a:stretch>
                  <a:fillRect/>
                </a:stretch>
              </p:blipFill>
              <p:spPr>
                <a:xfrm>
                  <a:off x="10217749" y="2818636"/>
                  <a:ext cx="118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7798" name="Freihand 117797">
                  <a:extLst>
                    <a:ext uri="{FF2B5EF4-FFF2-40B4-BE49-F238E27FC236}">
                      <a16:creationId xmlns:a16="http://schemas.microsoft.com/office/drawing/2014/main" id="{40073280-8779-7B7E-53C0-8FD1A9B36B10}"/>
                    </a:ext>
                  </a:extLst>
                </p14:cNvPr>
                <p14:cNvContentPartPr/>
                <p14:nvPr/>
              </p14:nvContentPartPr>
              <p14:xfrm>
                <a:off x="10413589" y="2827996"/>
                <a:ext cx="217080" cy="139320"/>
              </p14:xfrm>
            </p:contentPart>
          </mc:Choice>
          <mc:Fallback xmlns="">
            <p:pic>
              <p:nvPicPr>
                <p:cNvPr id="117798" name="Freihand 117797">
                  <a:extLst>
                    <a:ext uri="{FF2B5EF4-FFF2-40B4-BE49-F238E27FC236}">
                      <a16:creationId xmlns:a16="http://schemas.microsoft.com/office/drawing/2014/main" id="{40073280-8779-7B7E-53C0-8FD1A9B36B10}"/>
                    </a:ext>
                  </a:extLst>
                </p:cNvPr>
                <p:cNvPicPr/>
                <p:nvPr/>
              </p:nvPicPr>
              <p:blipFill>
                <a:blip r:embed="rId97"/>
                <a:stretch>
                  <a:fillRect/>
                </a:stretch>
              </p:blipFill>
              <p:spPr>
                <a:xfrm>
                  <a:off x="10404589" y="2818996"/>
                  <a:ext cx="234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7799" name="Freihand 117798">
                  <a:extLst>
                    <a:ext uri="{FF2B5EF4-FFF2-40B4-BE49-F238E27FC236}">
                      <a16:creationId xmlns:a16="http://schemas.microsoft.com/office/drawing/2014/main" id="{BA51E2CA-7553-AB36-3423-7975F0EB5EE9}"/>
                    </a:ext>
                  </a:extLst>
                </p14:cNvPr>
                <p14:cNvContentPartPr/>
                <p14:nvPr/>
              </p14:nvContentPartPr>
              <p14:xfrm>
                <a:off x="10645789" y="2707396"/>
                <a:ext cx="379440" cy="237600"/>
              </p14:xfrm>
            </p:contentPart>
          </mc:Choice>
          <mc:Fallback xmlns="">
            <p:pic>
              <p:nvPicPr>
                <p:cNvPr id="117799" name="Freihand 117798">
                  <a:extLst>
                    <a:ext uri="{FF2B5EF4-FFF2-40B4-BE49-F238E27FC236}">
                      <a16:creationId xmlns:a16="http://schemas.microsoft.com/office/drawing/2014/main" id="{BA51E2CA-7553-AB36-3423-7975F0EB5EE9}"/>
                    </a:ext>
                  </a:extLst>
                </p:cNvPr>
                <p:cNvPicPr/>
                <p:nvPr/>
              </p:nvPicPr>
              <p:blipFill>
                <a:blip r:embed="rId99"/>
                <a:stretch>
                  <a:fillRect/>
                </a:stretch>
              </p:blipFill>
              <p:spPr>
                <a:xfrm>
                  <a:off x="10636789" y="2698396"/>
                  <a:ext cx="3970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7800" name="Freihand 117799">
                  <a:extLst>
                    <a:ext uri="{FF2B5EF4-FFF2-40B4-BE49-F238E27FC236}">
                      <a16:creationId xmlns:a16="http://schemas.microsoft.com/office/drawing/2014/main" id="{E9A420A4-34A9-A160-5062-68597BED5CDD}"/>
                    </a:ext>
                  </a:extLst>
                </p14:cNvPr>
                <p14:cNvContentPartPr/>
                <p14:nvPr/>
              </p14:nvContentPartPr>
              <p14:xfrm>
                <a:off x="11038549" y="2654476"/>
                <a:ext cx="2520" cy="16200"/>
              </p14:xfrm>
            </p:contentPart>
          </mc:Choice>
          <mc:Fallback xmlns="">
            <p:pic>
              <p:nvPicPr>
                <p:cNvPr id="117800" name="Freihand 117799">
                  <a:extLst>
                    <a:ext uri="{FF2B5EF4-FFF2-40B4-BE49-F238E27FC236}">
                      <a16:creationId xmlns:a16="http://schemas.microsoft.com/office/drawing/2014/main" id="{E9A420A4-34A9-A160-5062-68597BED5CDD}"/>
                    </a:ext>
                  </a:extLst>
                </p:cNvPr>
                <p:cNvPicPr/>
                <p:nvPr/>
              </p:nvPicPr>
              <p:blipFill>
                <a:blip r:embed="rId101"/>
                <a:stretch>
                  <a:fillRect/>
                </a:stretch>
              </p:blipFill>
              <p:spPr>
                <a:xfrm>
                  <a:off x="11029549" y="2645836"/>
                  <a:ext cx="20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7801" name="Freihand 117800">
                  <a:extLst>
                    <a:ext uri="{FF2B5EF4-FFF2-40B4-BE49-F238E27FC236}">
                      <a16:creationId xmlns:a16="http://schemas.microsoft.com/office/drawing/2014/main" id="{7D599511-35B0-1286-5335-E95A6373B571}"/>
                    </a:ext>
                  </a:extLst>
                </p14:cNvPr>
                <p14:cNvContentPartPr/>
                <p14:nvPr/>
              </p14:nvContentPartPr>
              <p14:xfrm>
                <a:off x="11056909" y="2618836"/>
                <a:ext cx="185040" cy="288000"/>
              </p14:xfrm>
            </p:contentPart>
          </mc:Choice>
          <mc:Fallback xmlns="">
            <p:pic>
              <p:nvPicPr>
                <p:cNvPr id="117801" name="Freihand 117800">
                  <a:extLst>
                    <a:ext uri="{FF2B5EF4-FFF2-40B4-BE49-F238E27FC236}">
                      <a16:creationId xmlns:a16="http://schemas.microsoft.com/office/drawing/2014/main" id="{7D599511-35B0-1286-5335-E95A6373B571}"/>
                    </a:ext>
                  </a:extLst>
                </p:cNvPr>
                <p:cNvPicPr/>
                <p:nvPr/>
              </p:nvPicPr>
              <p:blipFill>
                <a:blip r:embed="rId103"/>
                <a:stretch>
                  <a:fillRect/>
                </a:stretch>
              </p:blipFill>
              <p:spPr>
                <a:xfrm>
                  <a:off x="11047909" y="2610196"/>
                  <a:ext cx="2026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7802" name="Freihand 117801">
                  <a:extLst>
                    <a:ext uri="{FF2B5EF4-FFF2-40B4-BE49-F238E27FC236}">
                      <a16:creationId xmlns:a16="http://schemas.microsoft.com/office/drawing/2014/main" id="{0E859B3B-6FFC-0A5A-CB57-F8254A955718}"/>
                    </a:ext>
                  </a:extLst>
                </p14:cNvPr>
                <p14:cNvContentPartPr/>
                <p14:nvPr/>
              </p14:nvContentPartPr>
              <p14:xfrm>
                <a:off x="9790429" y="3236596"/>
                <a:ext cx="186120" cy="257400"/>
              </p14:xfrm>
            </p:contentPart>
          </mc:Choice>
          <mc:Fallback xmlns="">
            <p:pic>
              <p:nvPicPr>
                <p:cNvPr id="117802" name="Freihand 117801">
                  <a:extLst>
                    <a:ext uri="{FF2B5EF4-FFF2-40B4-BE49-F238E27FC236}">
                      <a16:creationId xmlns:a16="http://schemas.microsoft.com/office/drawing/2014/main" id="{0E859B3B-6FFC-0A5A-CB57-F8254A955718}"/>
                    </a:ext>
                  </a:extLst>
                </p:cNvPr>
                <p:cNvPicPr/>
                <p:nvPr/>
              </p:nvPicPr>
              <p:blipFill>
                <a:blip r:embed="rId105"/>
                <a:stretch>
                  <a:fillRect/>
                </a:stretch>
              </p:blipFill>
              <p:spPr>
                <a:xfrm>
                  <a:off x="9781429" y="3227596"/>
                  <a:ext cx="2037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7803" name="Freihand 117802">
                  <a:extLst>
                    <a:ext uri="{FF2B5EF4-FFF2-40B4-BE49-F238E27FC236}">
                      <a16:creationId xmlns:a16="http://schemas.microsoft.com/office/drawing/2014/main" id="{54972F37-86B4-52F6-A51A-62D0A66E8C8E}"/>
                    </a:ext>
                  </a:extLst>
                </p14:cNvPr>
                <p14:cNvContentPartPr/>
                <p14:nvPr/>
              </p14:nvContentPartPr>
              <p14:xfrm>
                <a:off x="10045669" y="3206716"/>
                <a:ext cx="116280" cy="239040"/>
              </p14:xfrm>
            </p:contentPart>
          </mc:Choice>
          <mc:Fallback xmlns="">
            <p:pic>
              <p:nvPicPr>
                <p:cNvPr id="117803" name="Freihand 117802">
                  <a:extLst>
                    <a:ext uri="{FF2B5EF4-FFF2-40B4-BE49-F238E27FC236}">
                      <a16:creationId xmlns:a16="http://schemas.microsoft.com/office/drawing/2014/main" id="{54972F37-86B4-52F6-A51A-62D0A66E8C8E}"/>
                    </a:ext>
                  </a:extLst>
                </p:cNvPr>
                <p:cNvPicPr/>
                <p:nvPr/>
              </p:nvPicPr>
              <p:blipFill>
                <a:blip r:embed="rId107"/>
                <a:stretch>
                  <a:fillRect/>
                </a:stretch>
              </p:blipFill>
              <p:spPr>
                <a:xfrm>
                  <a:off x="10037029" y="3197716"/>
                  <a:ext cx="1339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7804" name="Freihand 117803">
                  <a:extLst>
                    <a:ext uri="{FF2B5EF4-FFF2-40B4-BE49-F238E27FC236}">
                      <a16:creationId xmlns:a16="http://schemas.microsoft.com/office/drawing/2014/main" id="{A6F2D089-4617-C7DC-C889-1BFB6FFC4717}"/>
                    </a:ext>
                  </a:extLst>
                </p14:cNvPr>
                <p14:cNvContentPartPr/>
                <p14:nvPr/>
              </p14:nvContentPartPr>
              <p14:xfrm>
                <a:off x="10248349" y="3297796"/>
                <a:ext cx="18000" cy="153720"/>
              </p14:xfrm>
            </p:contentPart>
          </mc:Choice>
          <mc:Fallback xmlns="">
            <p:pic>
              <p:nvPicPr>
                <p:cNvPr id="117804" name="Freihand 117803">
                  <a:extLst>
                    <a:ext uri="{FF2B5EF4-FFF2-40B4-BE49-F238E27FC236}">
                      <a16:creationId xmlns:a16="http://schemas.microsoft.com/office/drawing/2014/main" id="{A6F2D089-4617-C7DC-C889-1BFB6FFC4717}"/>
                    </a:ext>
                  </a:extLst>
                </p:cNvPr>
                <p:cNvPicPr/>
                <p:nvPr/>
              </p:nvPicPr>
              <p:blipFill>
                <a:blip r:embed="rId109"/>
                <a:stretch>
                  <a:fillRect/>
                </a:stretch>
              </p:blipFill>
              <p:spPr>
                <a:xfrm>
                  <a:off x="10239349" y="3289156"/>
                  <a:ext cx="35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7805" name="Freihand 117804">
                  <a:extLst>
                    <a:ext uri="{FF2B5EF4-FFF2-40B4-BE49-F238E27FC236}">
                      <a16:creationId xmlns:a16="http://schemas.microsoft.com/office/drawing/2014/main" id="{3C3E9B96-1B24-C68A-7698-FA0DD006152E}"/>
                    </a:ext>
                  </a:extLst>
                </p14:cNvPr>
                <p14:cNvContentPartPr/>
                <p14:nvPr/>
              </p14:nvContentPartPr>
              <p14:xfrm>
                <a:off x="10323589" y="3267556"/>
                <a:ext cx="164520" cy="145080"/>
              </p14:xfrm>
            </p:contentPart>
          </mc:Choice>
          <mc:Fallback xmlns="">
            <p:pic>
              <p:nvPicPr>
                <p:cNvPr id="117805" name="Freihand 117804">
                  <a:extLst>
                    <a:ext uri="{FF2B5EF4-FFF2-40B4-BE49-F238E27FC236}">
                      <a16:creationId xmlns:a16="http://schemas.microsoft.com/office/drawing/2014/main" id="{3C3E9B96-1B24-C68A-7698-FA0DD006152E}"/>
                    </a:ext>
                  </a:extLst>
                </p:cNvPr>
                <p:cNvPicPr/>
                <p:nvPr/>
              </p:nvPicPr>
              <p:blipFill>
                <a:blip r:embed="rId111"/>
                <a:stretch>
                  <a:fillRect/>
                </a:stretch>
              </p:blipFill>
              <p:spPr>
                <a:xfrm>
                  <a:off x="10314949" y="3258556"/>
                  <a:ext cx="182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7806" name="Freihand 117805">
                  <a:extLst>
                    <a:ext uri="{FF2B5EF4-FFF2-40B4-BE49-F238E27FC236}">
                      <a16:creationId xmlns:a16="http://schemas.microsoft.com/office/drawing/2014/main" id="{72A7F4B5-D282-9DDB-8971-10A7140A8C9F}"/>
                    </a:ext>
                  </a:extLst>
                </p14:cNvPr>
                <p14:cNvContentPartPr/>
                <p14:nvPr/>
              </p14:nvContentPartPr>
              <p14:xfrm>
                <a:off x="10431229" y="3181516"/>
                <a:ext cx="287640" cy="191520"/>
              </p14:xfrm>
            </p:contentPart>
          </mc:Choice>
          <mc:Fallback xmlns="">
            <p:pic>
              <p:nvPicPr>
                <p:cNvPr id="117806" name="Freihand 117805">
                  <a:extLst>
                    <a:ext uri="{FF2B5EF4-FFF2-40B4-BE49-F238E27FC236}">
                      <a16:creationId xmlns:a16="http://schemas.microsoft.com/office/drawing/2014/main" id="{72A7F4B5-D282-9DDB-8971-10A7140A8C9F}"/>
                    </a:ext>
                  </a:extLst>
                </p:cNvPr>
                <p:cNvPicPr/>
                <p:nvPr/>
              </p:nvPicPr>
              <p:blipFill>
                <a:blip r:embed="rId113"/>
                <a:stretch>
                  <a:fillRect/>
                </a:stretch>
              </p:blipFill>
              <p:spPr>
                <a:xfrm>
                  <a:off x="10422229" y="3172516"/>
                  <a:ext cx="305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7807" name="Freihand 117806">
                  <a:extLst>
                    <a:ext uri="{FF2B5EF4-FFF2-40B4-BE49-F238E27FC236}">
                      <a16:creationId xmlns:a16="http://schemas.microsoft.com/office/drawing/2014/main" id="{0E1F33FE-D09A-2EC7-BB28-4415F970974B}"/>
                    </a:ext>
                  </a:extLst>
                </p14:cNvPr>
                <p14:cNvContentPartPr/>
                <p14:nvPr/>
              </p14:nvContentPartPr>
              <p14:xfrm>
                <a:off x="10877629" y="3051916"/>
                <a:ext cx="31320" cy="265680"/>
              </p14:xfrm>
            </p:contentPart>
          </mc:Choice>
          <mc:Fallback xmlns="">
            <p:pic>
              <p:nvPicPr>
                <p:cNvPr id="117807" name="Freihand 117806">
                  <a:extLst>
                    <a:ext uri="{FF2B5EF4-FFF2-40B4-BE49-F238E27FC236}">
                      <a16:creationId xmlns:a16="http://schemas.microsoft.com/office/drawing/2014/main" id="{0E1F33FE-D09A-2EC7-BB28-4415F970974B}"/>
                    </a:ext>
                  </a:extLst>
                </p:cNvPr>
                <p:cNvPicPr/>
                <p:nvPr/>
              </p:nvPicPr>
              <p:blipFill>
                <a:blip r:embed="rId115"/>
                <a:stretch>
                  <a:fillRect/>
                </a:stretch>
              </p:blipFill>
              <p:spPr>
                <a:xfrm>
                  <a:off x="10868629" y="3043276"/>
                  <a:ext cx="489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7808" name="Freihand 117807">
                  <a:extLst>
                    <a:ext uri="{FF2B5EF4-FFF2-40B4-BE49-F238E27FC236}">
                      <a16:creationId xmlns:a16="http://schemas.microsoft.com/office/drawing/2014/main" id="{BF73E5A6-05AB-8EA5-E335-C683BE0466A1}"/>
                    </a:ext>
                  </a:extLst>
                </p14:cNvPr>
                <p14:cNvContentPartPr/>
                <p14:nvPr/>
              </p14:nvContentPartPr>
              <p14:xfrm>
                <a:off x="10900309" y="3355396"/>
                <a:ext cx="3960" cy="35280"/>
              </p14:xfrm>
            </p:contentPart>
          </mc:Choice>
          <mc:Fallback xmlns="">
            <p:pic>
              <p:nvPicPr>
                <p:cNvPr id="117808" name="Freihand 117807">
                  <a:extLst>
                    <a:ext uri="{FF2B5EF4-FFF2-40B4-BE49-F238E27FC236}">
                      <a16:creationId xmlns:a16="http://schemas.microsoft.com/office/drawing/2014/main" id="{BF73E5A6-05AB-8EA5-E335-C683BE0466A1}"/>
                    </a:ext>
                  </a:extLst>
                </p:cNvPr>
                <p:cNvPicPr/>
                <p:nvPr/>
              </p:nvPicPr>
              <p:blipFill>
                <a:blip r:embed="rId117"/>
                <a:stretch>
                  <a:fillRect/>
                </a:stretch>
              </p:blipFill>
              <p:spPr>
                <a:xfrm>
                  <a:off x="10891309" y="3346396"/>
                  <a:ext cx="21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7809" name="Freihand 117808">
                  <a:extLst>
                    <a:ext uri="{FF2B5EF4-FFF2-40B4-BE49-F238E27FC236}">
                      <a16:creationId xmlns:a16="http://schemas.microsoft.com/office/drawing/2014/main" id="{35FBA045-1D2B-0C4F-398F-4142A7B5C05D}"/>
                    </a:ext>
                  </a:extLst>
                </p14:cNvPr>
                <p14:cNvContentPartPr/>
                <p14:nvPr/>
              </p14:nvContentPartPr>
              <p14:xfrm>
                <a:off x="8637709" y="3766876"/>
                <a:ext cx="277200" cy="160560"/>
              </p14:xfrm>
            </p:contentPart>
          </mc:Choice>
          <mc:Fallback xmlns="">
            <p:pic>
              <p:nvPicPr>
                <p:cNvPr id="117809" name="Freihand 117808">
                  <a:extLst>
                    <a:ext uri="{FF2B5EF4-FFF2-40B4-BE49-F238E27FC236}">
                      <a16:creationId xmlns:a16="http://schemas.microsoft.com/office/drawing/2014/main" id="{35FBA045-1D2B-0C4F-398F-4142A7B5C05D}"/>
                    </a:ext>
                  </a:extLst>
                </p:cNvPr>
                <p:cNvPicPr/>
                <p:nvPr/>
              </p:nvPicPr>
              <p:blipFill>
                <a:blip r:embed="rId119"/>
                <a:stretch>
                  <a:fillRect/>
                </a:stretch>
              </p:blipFill>
              <p:spPr>
                <a:xfrm>
                  <a:off x="8628709" y="3758236"/>
                  <a:ext cx="294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7810" name="Freihand 117809">
                  <a:extLst>
                    <a:ext uri="{FF2B5EF4-FFF2-40B4-BE49-F238E27FC236}">
                      <a16:creationId xmlns:a16="http://schemas.microsoft.com/office/drawing/2014/main" id="{22424E08-E037-832D-6A00-B7DA640AE744}"/>
                    </a:ext>
                  </a:extLst>
                </p14:cNvPr>
                <p14:cNvContentPartPr/>
                <p14:nvPr/>
              </p14:nvContentPartPr>
              <p14:xfrm>
                <a:off x="8941909" y="3735196"/>
                <a:ext cx="223560" cy="145800"/>
              </p14:xfrm>
            </p:contentPart>
          </mc:Choice>
          <mc:Fallback xmlns="">
            <p:pic>
              <p:nvPicPr>
                <p:cNvPr id="117810" name="Freihand 117809">
                  <a:extLst>
                    <a:ext uri="{FF2B5EF4-FFF2-40B4-BE49-F238E27FC236}">
                      <a16:creationId xmlns:a16="http://schemas.microsoft.com/office/drawing/2014/main" id="{22424E08-E037-832D-6A00-B7DA640AE744}"/>
                    </a:ext>
                  </a:extLst>
                </p:cNvPr>
                <p:cNvPicPr/>
                <p:nvPr/>
              </p:nvPicPr>
              <p:blipFill>
                <a:blip r:embed="rId121"/>
                <a:stretch>
                  <a:fillRect/>
                </a:stretch>
              </p:blipFill>
              <p:spPr>
                <a:xfrm>
                  <a:off x="8933269" y="3726556"/>
                  <a:ext cx="241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7811" name="Freihand 117810">
                  <a:extLst>
                    <a:ext uri="{FF2B5EF4-FFF2-40B4-BE49-F238E27FC236}">
                      <a16:creationId xmlns:a16="http://schemas.microsoft.com/office/drawing/2014/main" id="{B17C14F5-5151-14A9-79CF-F99D18F712C6}"/>
                    </a:ext>
                  </a:extLst>
                </p14:cNvPr>
                <p14:cNvContentPartPr/>
                <p14:nvPr/>
              </p14:nvContentPartPr>
              <p14:xfrm>
                <a:off x="9211189" y="3575356"/>
                <a:ext cx="198720" cy="425520"/>
              </p14:xfrm>
            </p:contentPart>
          </mc:Choice>
          <mc:Fallback xmlns="">
            <p:pic>
              <p:nvPicPr>
                <p:cNvPr id="117811" name="Freihand 117810">
                  <a:extLst>
                    <a:ext uri="{FF2B5EF4-FFF2-40B4-BE49-F238E27FC236}">
                      <a16:creationId xmlns:a16="http://schemas.microsoft.com/office/drawing/2014/main" id="{B17C14F5-5151-14A9-79CF-F99D18F712C6}"/>
                    </a:ext>
                  </a:extLst>
                </p:cNvPr>
                <p:cNvPicPr/>
                <p:nvPr/>
              </p:nvPicPr>
              <p:blipFill>
                <a:blip r:embed="rId123"/>
                <a:stretch>
                  <a:fillRect/>
                </a:stretch>
              </p:blipFill>
              <p:spPr>
                <a:xfrm>
                  <a:off x="9202189" y="3566716"/>
                  <a:ext cx="21636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812" name="Freihand 117811">
                  <a:extLst>
                    <a:ext uri="{FF2B5EF4-FFF2-40B4-BE49-F238E27FC236}">
                      <a16:creationId xmlns:a16="http://schemas.microsoft.com/office/drawing/2014/main" id="{976B1CFE-C7D6-B951-5409-A4481D2608CD}"/>
                    </a:ext>
                  </a:extLst>
                </p14:cNvPr>
                <p14:cNvContentPartPr/>
                <p14:nvPr/>
              </p14:nvContentPartPr>
              <p14:xfrm>
                <a:off x="8917789" y="3591916"/>
                <a:ext cx="144720" cy="31680"/>
              </p14:xfrm>
            </p:contentPart>
          </mc:Choice>
          <mc:Fallback xmlns="">
            <p:pic>
              <p:nvPicPr>
                <p:cNvPr id="117812" name="Freihand 117811">
                  <a:extLst>
                    <a:ext uri="{FF2B5EF4-FFF2-40B4-BE49-F238E27FC236}">
                      <a16:creationId xmlns:a16="http://schemas.microsoft.com/office/drawing/2014/main" id="{976B1CFE-C7D6-B951-5409-A4481D2608CD}"/>
                    </a:ext>
                  </a:extLst>
                </p:cNvPr>
                <p:cNvPicPr/>
                <p:nvPr/>
              </p:nvPicPr>
              <p:blipFill>
                <a:blip r:embed="rId125"/>
                <a:stretch>
                  <a:fillRect/>
                </a:stretch>
              </p:blipFill>
              <p:spPr>
                <a:xfrm>
                  <a:off x="8908789" y="3583276"/>
                  <a:ext cx="162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7813" name="Freihand 117812">
                  <a:extLst>
                    <a:ext uri="{FF2B5EF4-FFF2-40B4-BE49-F238E27FC236}">
                      <a16:creationId xmlns:a16="http://schemas.microsoft.com/office/drawing/2014/main" id="{1801967C-9E74-213D-DA4F-6B9AE2C51E24}"/>
                    </a:ext>
                  </a:extLst>
                </p14:cNvPr>
                <p14:cNvContentPartPr/>
                <p14:nvPr/>
              </p14:nvContentPartPr>
              <p14:xfrm>
                <a:off x="9690709" y="3673276"/>
                <a:ext cx="151560" cy="173160"/>
              </p14:xfrm>
            </p:contentPart>
          </mc:Choice>
          <mc:Fallback xmlns="">
            <p:pic>
              <p:nvPicPr>
                <p:cNvPr id="117813" name="Freihand 117812">
                  <a:extLst>
                    <a:ext uri="{FF2B5EF4-FFF2-40B4-BE49-F238E27FC236}">
                      <a16:creationId xmlns:a16="http://schemas.microsoft.com/office/drawing/2014/main" id="{1801967C-9E74-213D-DA4F-6B9AE2C51E24}"/>
                    </a:ext>
                  </a:extLst>
                </p:cNvPr>
                <p:cNvPicPr/>
                <p:nvPr/>
              </p:nvPicPr>
              <p:blipFill>
                <a:blip r:embed="rId127"/>
                <a:stretch>
                  <a:fillRect/>
                </a:stretch>
              </p:blipFill>
              <p:spPr>
                <a:xfrm>
                  <a:off x="9681709" y="3664636"/>
                  <a:ext cx="169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7814" name="Freihand 117813">
                  <a:extLst>
                    <a:ext uri="{FF2B5EF4-FFF2-40B4-BE49-F238E27FC236}">
                      <a16:creationId xmlns:a16="http://schemas.microsoft.com/office/drawing/2014/main" id="{463C66AF-FE80-BB5B-A4F9-7D4686A207E5}"/>
                    </a:ext>
                  </a:extLst>
                </p14:cNvPr>
                <p14:cNvContentPartPr/>
                <p14:nvPr/>
              </p14:nvContentPartPr>
              <p14:xfrm>
                <a:off x="9874669" y="3696676"/>
                <a:ext cx="304560" cy="111960"/>
              </p14:xfrm>
            </p:contentPart>
          </mc:Choice>
          <mc:Fallback xmlns="">
            <p:pic>
              <p:nvPicPr>
                <p:cNvPr id="117814" name="Freihand 117813">
                  <a:extLst>
                    <a:ext uri="{FF2B5EF4-FFF2-40B4-BE49-F238E27FC236}">
                      <a16:creationId xmlns:a16="http://schemas.microsoft.com/office/drawing/2014/main" id="{463C66AF-FE80-BB5B-A4F9-7D4686A207E5}"/>
                    </a:ext>
                  </a:extLst>
                </p:cNvPr>
                <p:cNvPicPr/>
                <p:nvPr/>
              </p:nvPicPr>
              <p:blipFill>
                <a:blip r:embed="rId129"/>
                <a:stretch>
                  <a:fillRect/>
                </a:stretch>
              </p:blipFill>
              <p:spPr>
                <a:xfrm>
                  <a:off x="9865669" y="3688036"/>
                  <a:ext cx="322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7815" name="Freihand 117814">
                  <a:extLst>
                    <a:ext uri="{FF2B5EF4-FFF2-40B4-BE49-F238E27FC236}">
                      <a16:creationId xmlns:a16="http://schemas.microsoft.com/office/drawing/2014/main" id="{E45B4244-F486-3E6B-3CF8-9D2DDA195A8B}"/>
                    </a:ext>
                  </a:extLst>
                </p14:cNvPr>
                <p14:cNvContentPartPr/>
                <p14:nvPr/>
              </p14:nvContentPartPr>
              <p14:xfrm>
                <a:off x="10330789" y="3621076"/>
                <a:ext cx="344880" cy="197640"/>
              </p14:xfrm>
            </p:contentPart>
          </mc:Choice>
          <mc:Fallback xmlns="">
            <p:pic>
              <p:nvPicPr>
                <p:cNvPr id="117815" name="Freihand 117814">
                  <a:extLst>
                    <a:ext uri="{FF2B5EF4-FFF2-40B4-BE49-F238E27FC236}">
                      <a16:creationId xmlns:a16="http://schemas.microsoft.com/office/drawing/2014/main" id="{E45B4244-F486-3E6B-3CF8-9D2DDA195A8B}"/>
                    </a:ext>
                  </a:extLst>
                </p:cNvPr>
                <p:cNvPicPr/>
                <p:nvPr/>
              </p:nvPicPr>
              <p:blipFill>
                <a:blip r:embed="rId131"/>
                <a:stretch>
                  <a:fillRect/>
                </a:stretch>
              </p:blipFill>
              <p:spPr>
                <a:xfrm>
                  <a:off x="10321789" y="3612076"/>
                  <a:ext cx="3625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7816" name="Freihand 117815">
                  <a:extLst>
                    <a:ext uri="{FF2B5EF4-FFF2-40B4-BE49-F238E27FC236}">
                      <a16:creationId xmlns:a16="http://schemas.microsoft.com/office/drawing/2014/main" id="{A76B4A63-136E-D2C1-EE3F-6F4C75368AC9}"/>
                    </a:ext>
                  </a:extLst>
                </p14:cNvPr>
                <p14:cNvContentPartPr/>
                <p14:nvPr/>
              </p14:nvContentPartPr>
              <p14:xfrm>
                <a:off x="10761349" y="3645556"/>
                <a:ext cx="5040" cy="19440"/>
              </p14:xfrm>
            </p:contentPart>
          </mc:Choice>
          <mc:Fallback xmlns="">
            <p:pic>
              <p:nvPicPr>
                <p:cNvPr id="117816" name="Freihand 117815">
                  <a:extLst>
                    <a:ext uri="{FF2B5EF4-FFF2-40B4-BE49-F238E27FC236}">
                      <a16:creationId xmlns:a16="http://schemas.microsoft.com/office/drawing/2014/main" id="{A76B4A63-136E-D2C1-EE3F-6F4C75368AC9}"/>
                    </a:ext>
                  </a:extLst>
                </p:cNvPr>
                <p:cNvPicPr/>
                <p:nvPr/>
              </p:nvPicPr>
              <p:blipFill>
                <a:blip r:embed="rId133"/>
                <a:stretch>
                  <a:fillRect/>
                </a:stretch>
              </p:blipFill>
              <p:spPr>
                <a:xfrm>
                  <a:off x="10752709" y="3636916"/>
                  <a:ext cx="22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7817" name="Freihand 117816">
                  <a:extLst>
                    <a:ext uri="{FF2B5EF4-FFF2-40B4-BE49-F238E27FC236}">
                      <a16:creationId xmlns:a16="http://schemas.microsoft.com/office/drawing/2014/main" id="{369AF57C-4D18-E7CF-8519-32F74ED2A83E}"/>
                    </a:ext>
                  </a:extLst>
                </p14:cNvPr>
                <p14:cNvContentPartPr/>
                <p14:nvPr/>
              </p14:nvContentPartPr>
              <p14:xfrm>
                <a:off x="10684309" y="3558076"/>
                <a:ext cx="105480" cy="353160"/>
              </p14:xfrm>
            </p:contentPart>
          </mc:Choice>
          <mc:Fallback xmlns="">
            <p:pic>
              <p:nvPicPr>
                <p:cNvPr id="117817" name="Freihand 117816">
                  <a:extLst>
                    <a:ext uri="{FF2B5EF4-FFF2-40B4-BE49-F238E27FC236}">
                      <a16:creationId xmlns:a16="http://schemas.microsoft.com/office/drawing/2014/main" id="{369AF57C-4D18-E7CF-8519-32F74ED2A83E}"/>
                    </a:ext>
                  </a:extLst>
                </p:cNvPr>
                <p:cNvPicPr/>
                <p:nvPr/>
              </p:nvPicPr>
              <p:blipFill>
                <a:blip r:embed="rId135"/>
                <a:stretch>
                  <a:fillRect/>
                </a:stretch>
              </p:blipFill>
              <p:spPr>
                <a:xfrm>
                  <a:off x="10675669" y="3549076"/>
                  <a:ext cx="1231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818" name="Freihand 117817">
                  <a:extLst>
                    <a:ext uri="{FF2B5EF4-FFF2-40B4-BE49-F238E27FC236}">
                      <a16:creationId xmlns:a16="http://schemas.microsoft.com/office/drawing/2014/main" id="{075A2148-3D7C-A65F-9638-57B5511AE831}"/>
                    </a:ext>
                  </a:extLst>
                </p14:cNvPr>
                <p14:cNvContentPartPr/>
                <p14:nvPr/>
              </p14:nvContentPartPr>
              <p14:xfrm>
                <a:off x="10842709" y="3657796"/>
                <a:ext cx="117720" cy="101520"/>
              </p14:xfrm>
            </p:contentPart>
          </mc:Choice>
          <mc:Fallback xmlns="">
            <p:pic>
              <p:nvPicPr>
                <p:cNvPr id="117818" name="Freihand 117817">
                  <a:extLst>
                    <a:ext uri="{FF2B5EF4-FFF2-40B4-BE49-F238E27FC236}">
                      <a16:creationId xmlns:a16="http://schemas.microsoft.com/office/drawing/2014/main" id="{075A2148-3D7C-A65F-9638-57B5511AE831}"/>
                    </a:ext>
                  </a:extLst>
                </p:cNvPr>
                <p:cNvPicPr/>
                <p:nvPr/>
              </p:nvPicPr>
              <p:blipFill>
                <a:blip r:embed="rId137"/>
                <a:stretch>
                  <a:fillRect/>
                </a:stretch>
              </p:blipFill>
              <p:spPr>
                <a:xfrm>
                  <a:off x="10833709" y="3649156"/>
                  <a:ext cx="135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7819" name="Freihand 117818">
                  <a:extLst>
                    <a:ext uri="{FF2B5EF4-FFF2-40B4-BE49-F238E27FC236}">
                      <a16:creationId xmlns:a16="http://schemas.microsoft.com/office/drawing/2014/main" id="{EDAD4233-3C6E-9036-8083-ED4E2AA0AAC6}"/>
                    </a:ext>
                  </a:extLst>
                </p14:cNvPr>
                <p14:cNvContentPartPr/>
                <p14:nvPr/>
              </p14:nvContentPartPr>
              <p14:xfrm>
                <a:off x="10994629" y="3474556"/>
                <a:ext cx="196920" cy="301320"/>
              </p14:xfrm>
            </p:contentPart>
          </mc:Choice>
          <mc:Fallback xmlns="">
            <p:pic>
              <p:nvPicPr>
                <p:cNvPr id="117819" name="Freihand 117818">
                  <a:extLst>
                    <a:ext uri="{FF2B5EF4-FFF2-40B4-BE49-F238E27FC236}">
                      <a16:creationId xmlns:a16="http://schemas.microsoft.com/office/drawing/2014/main" id="{EDAD4233-3C6E-9036-8083-ED4E2AA0AAC6}"/>
                    </a:ext>
                  </a:extLst>
                </p:cNvPr>
                <p:cNvPicPr/>
                <p:nvPr/>
              </p:nvPicPr>
              <p:blipFill>
                <a:blip r:embed="rId139"/>
                <a:stretch>
                  <a:fillRect/>
                </a:stretch>
              </p:blipFill>
              <p:spPr>
                <a:xfrm>
                  <a:off x="10985989" y="3465916"/>
                  <a:ext cx="2145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7820" name="Freihand 117819">
                  <a:extLst>
                    <a:ext uri="{FF2B5EF4-FFF2-40B4-BE49-F238E27FC236}">
                      <a16:creationId xmlns:a16="http://schemas.microsoft.com/office/drawing/2014/main" id="{D5A83E19-D8EB-CE98-3AF9-1956C28BF888}"/>
                    </a:ext>
                  </a:extLst>
                </p14:cNvPr>
                <p14:cNvContentPartPr/>
                <p14:nvPr/>
              </p14:nvContentPartPr>
              <p14:xfrm>
                <a:off x="11235109" y="3608836"/>
                <a:ext cx="668880" cy="324000"/>
              </p14:xfrm>
            </p:contentPart>
          </mc:Choice>
          <mc:Fallback xmlns="">
            <p:pic>
              <p:nvPicPr>
                <p:cNvPr id="117820" name="Freihand 117819">
                  <a:extLst>
                    <a:ext uri="{FF2B5EF4-FFF2-40B4-BE49-F238E27FC236}">
                      <a16:creationId xmlns:a16="http://schemas.microsoft.com/office/drawing/2014/main" id="{D5A83E19-D8EB-CE98-3AF9-1956C28BF888}"/>
                    </a:ext>
                  </a:extLst>
                </p:cNvPr>
                <p:cNvPicPr/>
                <p:nvPr/>
              </p:nvPicPr>
              <p:blipFill>
                <a:blip r:embed="rId141"/>
                <a:stretch>
                  <a:fillRect/>
                </a:stretch>
              </p:blipFill>
              <p:spPr>
                <a:xfrm>
                  <a:off x="11226469" y="3600196"/>
                  <a:ext cx="6865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821" name="Freihand 117820">
                  <a:extLst>
                    <a:ext uri="{FF2B5EF4-FFF2-40B4-BE49-F238E27FC236}">
                      <a16:creationId xmlns:a16="http://schemas.microsoft.com/office/drawing/2014/main" id="{3912E7E8-BA42-04AF-F70A-C1ADE0A19547}"/>
                    </a:ext>
                  </a:extLst>
                </p14:cNvPr>
                <p14:cNvContentPartPr/>
                <p14:nvPr/>
              </p14:nvContentPartPr>
              <p14:xfrm>
                <a:off x="10993909" y="3953716"/>
                <a:ext cx="211680" cy="143640"/>
              </p14:xfrm>
            </p:contentPart>
          </mc:Choice>
          <mc:Fallback xmlns="">
            <p:pic>
              <p:nvPicPr>
                <p:cNvPr id="117821" name="Freihand 117820">
                  <a:extLst>
                    <a:ext uri="{FF2B5EF4-FFF2-40B4-BE49-F238E27FC236}">
                      <a16:creationId xmlns:a16="http://schemas.microsoft.com/office/drawing/2014/main" id="{3912E7E8-BA42-04AF-F70A-C1ADE0A19547}"/>
                    </a:ext>
                  </a:extLst>
                </p:cNvPr>
                <p:cNvPicPr/>
                <p:nvPr/>
              </p:nvPicPr>
              <p:blipFill>
                <a:blip r:embed="rId143"/>
                <a:stretch>
                  <a:fillRect/>
                </a:stretch>
              </p:blipFill>
              <p:spPr>
                <a:xfrm>
                  <a:off x="10985269" y="3944716"/>
                  <a:ext cx="229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7822" name="Freihand 117821">
                  <a:extLst>
                    <a:ext uri="{FF2B5EF4-FFF2-40B4-BE49-F238E27FC236}">
                      <a16:creationId xmlns:a16="http://schemas.microsoft.com/office/drawing/2014/main" id="{326DCBE8-E9E2-3EC0-8DBE-107A9815ADEA}"/>
                    </a:ext>
                  </a:extLst>
                </p14:cNvPr>
                <p14:cNvContentPartPr/>
                <p14:nvPr/>
              </p14:nvContentPartPr>
              <p14:xfrm>
                <a:off x="11235109" y="3880276"/>
                <a:ext cx="164880" cy="222840"/>
              </p14:xfrm>
            </p:contentPart>
          </mc:Choice>
          <mc:Fallback xmlns="">
            <p:pic>
              <p:nvPicPr>
                <p:cNvPr id="117822" name="Freihand 117821">
                  <a:extLst>
                    <a:ext uri="{FF2B5EF4-FFF2-40B4-BE49-F238E27FC236}">
                      <a16:creationId xmlns:a16="http://schemas.microsoft.com/office/drawing/2014/main" id="{326DCBE8-E9E2-3EC0-8DBE-107A9815ADEA}"/>
                    </a:ext>
                  </a:extLst>
                </p:cNvPr>
                <p:cNvPicPr/>
                <p:nvPr/>
              </p:nvPicPr>
              <p:blipFill>
                <a:blip r:embed="rId145"/>
                <a:stretch>
                  <a:fillRect/>
                </a:stretch>
              </p:blipFill>
              <p:spPr>
                <a:xfrm>
                  <a:off x="11226469" y="3871636"/>
                  <a:ext cx="1825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7824" name="Freihand 117823">
                  <a:extLst>
                    <a:ext uri="{FF2B5EF4-FFF2-40B4-BE49-F238E27FC236}">
                      <a16:creationId xmlns:a16="http://schemas.microsoft.com/office/drawing/2014/main" id="{C38E5BFE-FD19-2636-DF8F-4768282A13E0}"/>
                    </a:ext>
                  </a:extLst>
                </p14:cNvPr>
                <p14:cNvContentPartPr/>
                <p14:nvPr/>
              </p14:nvContentPartPr>
              <p14:xfrm>
                <a:off x="9539869" y="2906836"/>
                <a:ext cx="1750680" cy="640080"/>
              </p14:xfrm>
            </p:contentPart>
          </mc:Choice>
          <mc:Fallback xmlns="">
            <p:pic>
              <p:nvPicPr>
                <p:cNvPr id="117824" name="Freihand 117823">
                  <a:extLst>
                    <a:ext uri="{FF2B5EF4-FFF2-40B4-BE49-F238E27FC236}">
                      <a16:creationId xmlns:a16="http://schemas.microsoft.com/office/drawing/2014/main" id="{C38E5BFE-FD19-2636-DF8F-4768282A13E0}"/>
                    </a:ext>
                  </a:extLst>
                </p:cNvPr>
                <p:cNvPicPr/>
                <p:nvPr/>
              </p:nvPicPr>
              <p:blipFill>
                <a:blip r:embed="rId147"/>
                <a:stretch>
                  <a:fillRect/>
                </a:stretch>
              </p:blipFill>
              <p:spPr>
                <a:xfrm>
                  <a:off x="9531229" y="2898196"/>
                  <a:ext cx="1768320" cy="657720"/>
                </a:xfrm>
                <a:prstGeom prst="rect">
                  <a:avLst/>
                </a:prstGeom>
              </p:spPr>
            </p:pic>
          </mc:Fallback>
        </mc:AlternateContent>
      </p:grpSp>
    </p:spTree>
    <p:extLst>
      <p:ext uri="{BB962C8B-B14F-4D97-AF65-F5344CB8AC3E}">
        <p14:creationId xmlns:p14="http://schemas.microsoft.com/office/powerpoint/2010/main" val="28796105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B84B515-7752-F2A1-E0FD-B8E005E5B4B9}"/>
              </a:ext>
            </a:extLst>
          </p:cNvPr>
          <p:cNvPicPr>
            <a:picLocks noChangeAspect="1"/>
          </p:cNvPicPr>
          <p:nvPr/>
        </p:nvPicPr>
        <p:blipFill>
          <a:blip r:embed="rId3"/>
          <a:stretch>
            <a:fillRect/>
          </a:stretch>
        </p:blipFill>
        <p:spPr>
          <a:xfrm>
            <a:off x="116698" y="651311"/>
            <a:ext cx="8385366" cy="5400000"/>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720121" y="3386610"/>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466570" y="4223335"/>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7163677" y="4206581"/>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512094" y="3580311"/>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246122" y="385419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016B8AF-D717-3E3F-8C12-887ED95AA1FA}"/>
                  </a:ext>
                </a:extLst>
              </p14:cNvPr>
              <p14:cNvContentPartPr/>
              <p14:nvPr/>
            </p14:nvContentPartPr>
            <p14:xfrm>
              <a:off x="1533469" y="2747782"/>
              <a:ext cx="456480" cy="741600"/>
            </p14:xfrm>
          </p:contentPart>
        </mc:Choice>
        <mc:Fallback xmlns="">
          <p:pic>
            <p:nvPicPr>
              <p:cNvPr id="2" name="Freihand 1">
                <a:extLst>
                  <a:ext uri="{FF2B5EF4-FFF2-40B4-BE49-F238E27FC236}">
                    <a16:creationId xmlns:a16="http://schemas.microsoft.com/office/drawing/2014/main" id="{9016B8AF-D717-3E3F-8C12-887ED95AA1FA}"/>
                  </a:ext>
                </a:extLst>
              </p:cNvPr>
              <p:cNvPicPr/>
              <p:nvPr/>
            </p:nvPicPr>
            <p:blipFill>
              <a:blip r:embed="rId5"/>
              <a:stretch>
                <a:fillRect/>
              </a:stretch>
            </p:blipFill>
            <p:spPr>
              <a:xfrm>
                <a:off x="1524469" y="2739142"/>
                <a:ext cx="474120"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AABE4245-7622-61AE-3E96-13FEB1F4B6A3}"/>
                  </a:ext>
                </a:extLst>
              </p14:cNvPr>
              <p14:cNvContentPartPr/>
              <p14:nvPr/>
            </p14:nvContentPartPr>
            <p14:xfrm>
              <a:off x="2399269" y="2811862"/>
              <a:ext cx="508320" cy="627480"/>
            </p14:xfrm>
          </p:contentPart>
        </mc:Choice>
        <mc:Fallback xmlns="">
          <p:pic>
            <p:nvPicPr>
              <p:cNvPr id="7" name="Freihand 6">
                <a:extLst>
                  <a:ext uri="{FF2B5EF4-FFF2-40B4-BE49-F238E27FC236}">
                    <a16:creationId xmlns:a16="http://schemas.microsoft.com/office/drawing/2014/main" id="{AABE4245-7622-61AE-3E96-13FEB1F4B6A3}"/>
                  </a:ext>
                </a:extLst>
              </p:cNvPr>
              <p:cNvPicPr/>
              <p:nvPr/>
            </p:nvPicPr>
            <p:blipFill>
              <a:blip r:embed="rId7"/>
              <a:stretch>
                <a:fillRect/>
              </a:stretch>
            </p:blipFill>
            <p:spPr>
              <a:xfrm>
                <a:off x="2390629" y="2802862"/>
                <a:ext cx="52596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CA817636-7D56-FCED-B899-C5CE2B441DE0}"/>
                  </a:ext>
                </a:extLst>
              </p14:cNvPr>
              <p14:cNvContentPartPr/>
              <p14:nvPr/>
            </p14:nvContentPartPr>
            <p14:xfrm>
              <a:off x="4123309" y="2887462"/>
              <a:ext cx="371160" cy="556200"/>
            </p14:xfrm>
          </p:contentPart>
        </mc:Choice>
        <mc:Fallback xmlns="">
          <p:pic>
            <p:nvPicPr>
              <p:cNvPr id="10" name="Freihand 9">
                <a:extLst>
                  <a:ext uri="{FF2B5EF4-FFF2-40B4-BE49-F238E27FC236}">
                    <a16:creationId xmlns:a16="http://schemas.microsoft.com/office/drawing/2014/main" id="{CA817636-7D56-FCED-B899-C5CE2B441DE0}"/>
                  </a:ext>
                </a:extLst>
              </p:cNvPr>
              <p:cNvPicPr/>
              <p:nvPr/>
            </p:nvPicPr>
            <p:blipFill>
              <a:blip r:embed="rId9"/>
              <a:stretch>
                <a:fillRect/>
              </a:stretch>
            </p:blipFill>
            <p:spPr>
              <a:xfrm>
                <a:off x="4114309" y="2878462"/>
                <a:ext cx="38880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0A3CC1A1-C7F2-5209-E3A7-E575491AB4E9}"/>
                  </a:ext>
                </a:extLst>
              </p14:cNvPr>
              <p14:cNvContentPartPr/>
              <p14:nvPr/>
            </p14:nvContentPartPr>
            <p14:xfrm>
              <a:off x="5460349" y="2807542"/>
              <a:ext cx="345240" cy="547920"/>
            </p14:xfrm>
          </p:contentPart>
        </mc:Choice>
        <mc:Fallback xmlns="">
          <p:pic>
            <p:nvPicPr>
              <p:cNvPr id="11" name="Freihand 10">
                <a:extLst>
                  <a:ext uri="{FF2B5EF4-FFF2-40B4-BE49-F238E27FC236}">
                    <a16:creationId xmlns:a16="http://schemas.microsoft.com/office/drawing/2014/main" id="{0A3CC1A1-C7F2-5209-E3A7-E575491AB4E9}"/>
                  </a:ext>
                </a:extLst>
              </p:cNvPr>
              <p:cNvPicPr/>
              <p:nvPr/>
            </p:nvPicPr>
            <p:blipFill>
              <a:blip r:embed="rId11"/>
              <a:stretch>
                <a:fillRect/>
              </a:stretch>
            </p:blipFill>
            <p:spPr>
              <a:xfrm>
                <a:off x="5451349" y="2798542"/>
                <a:ext cx="36288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7D7E554B-0750-DBE4-90EE-6E840CB1C634}"/>
                  </a:ext>
                </a:extLst>
              </p14:cNvPr>
              <p14:cNvContentPartPr/>
              <p14:nvPr/>
            </p14:nvContentPartPr>
            <p14:xfrm>
              <a:off x="7672189" y="3719782"/>
              <a:ext cx="540360" cy="1095840"/>
            </p14:xfrm>
          </p:contentPart>
        </mc:Choice>
        <mc:Fallback xmlns="">
          <p:pic>
            <p:nvPicPr>
              <p:cNvPr id="13" name="Freihand 12">
                <a:extLst>
                  <a:ext uri="{FF2B5EF4-FFF2-40B4-BE49-F238E27FC236}">
                    <a16:creationId xmlns:a16="http://schemas.microsoft.com/office/drawing/2014/main" id="{7D7E554B-0750-DBE4-90EE-6E840CB1C634}"/>
                  </a:ext>
                </a:extLst>
              </p:cNvPr>
              <p:cNvPicPr/>
              <p:nvPr/>
            </p:nvPicPr>
            <p:blipFill>
              <a:blip r:embed="rId13"/>
              <a:stretch>
                <a:fillRect/>
              </a:stretch>
            </p:blipFill>
            <p:spPr>
              <a:xfrm>
                <a:off x="7663189" y="3710782"/>
                <a:ext cx="558000" cy="1113480"/>
              </a:xfrm>
              <a:prstGeom prst="rect">
                <a:avLst/>
              </a:prstGeom>
            </p:spPr>
          </p:pic>
        </mc:Fallback>
      </mc:AlternateContent>
      <p:grpSp>
        <p:nvGrpSpPr>
          <p:cNvPr id="35" name="Gruppieren 34">
            <a:extLst>
              <a:ext uri="{FF2B5EF4-FFF2-40B4-BE49-F238E27FC236}">
                <a16:creationId xmlns:a16="http://schemas.microsoft.com/office/drawing/2014/main" id="{10973760-5404-D390-58AC-9175A7DA0274}"/>
              </a:ext>
            </a:extLst>
          </p:cNvPr>
          <p:cNvGrpSpPr/>
          <p:nvPr/>
        </p:nvGrpSpPr>
        <p:grpSpPr>
          <a:xfrm>
            <a:off x="989509" y="4100302"/>
            <a:ext cx="1227600" cy="573120"/>
            <a:chOff x="989509" y="4100302"/>
            <a:chExt cx="1227600" cy="573120"/>
          </a:xfrm>
        </p:grpSpPr>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A0443111-C88D-07D6-4841-EAE444F95BB3}"/>
                    </a:ext>
                  </a:extLst>
                </p14:cNvPr>
                <p14:cNvContentPartPr/>
                <p14:nvPr/>
              </p14:nvContentPartPr>
              <p14:xfrm>
                <a:off x="989509" y="4388302"/>
                <a:ext cx="131040" cy="236160"/>
              </p14:xfrm>
            </p:contentPart>
          </mc:Choice>
          <mc:Fallback xmlns="">
            <p:pic>
              <p:nvPicPr>
                <p:cNvPr id="18" name="Freihand 17">
                  <a:extLst>
                    <a:ext uri="{FF2B5EF4-FFF2-40B4-BE49-F238E27FC236}">
                      <a16:creationId xmlns:a16="http://schemas.microsoft.com/office/drawing/2014/main" id="{A0443111-C88D-07D6-4841-EAE444F95BB3}"/>
                    </a:ext>
                  </a:extLst>
                </p:cNvPr>
                <p:cNvPicPr/>
                <p:nvPr/>
              </p:nvPicPr>
              <p:blipFill>
                <a:blip r:embed="rId15"/>
                <a:stretch>
                  <a:fillRect/>
                </a:stretch>
              </p:blipFill>
              <p:spPr>
                <a:xfrm>
                  <a:off x="980509" y="4379662"/>
                  <a:ext cx="148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Freihand 19">
                  <a:extLst>
                    <a:ext uri="{FF2B5EF4-FFF2-40B4-BE49-F238E27FC236}">
                      <a16:creationId xmlns:a16="http://schemas.microsoft.com/office/drawing/2014/main" id="{690A9BD2-21CE-AC4C-220B-3DA5ED4EA946}"/>
                    </a:ext>
                  </a:extLst>
                </p14:cNvPr>
                <p14:cNvContentPartPr/>
                <p14:nvPr/>
              </p14:nvContentPartPr>
              <p14:xfrm>
                <a:off x="1253389" y="4495582"/>
                <a:ext cx="8640" cy="50760"/>
              </p14:xfrm>
            </p:contentPart>
          </mc:Choice>
          <mc:Fallback xmlns="">
            <p:pic>
              <p:nvPicPr>
                <p:cNvPr id="20" name="Freihand 19">
                  <a:extLst>
                    <a:ext uri="{FF2B5EF4-FFF2-40B4-BE49-F238E27FC236}">
                      <a16:creationId xmlns:a16="http://schemas.microsoft.com/office/drawing/2014/main" id="{690A9BD2-21CE-AC4C-220B-3DA5ED4EA946}"/>
                    </a:ext>
                  </a:extLst>
                </p:cNvPr>
                <p:cNvPicPr/>
                <p:nvPr/>
              </p:nvPicPr>
              <p:blipFill>
                <a:blip r:embed="rId17"/>
                <a:stretch>
                  <a:fillRect/>
                </a:stretch>
              </p:blipFill>
              <p:spPr>
                <a:xfrm>
                  <a:off x="1244389" y="4486942"/>
                  <a:ext cx="26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Freihand 23">
                  <a:extLst>
                    <a:ext uri="{FF2B5EF4-FFF2-40B4-BE49-F238E27FC236}">
                      <a16:creationId xmlns:a16="http://schemas.microsoft.com/office/drawing/2014/main" id="{6C028427-AA85-67D9-5A53-9E5E60AD928C}"/>
                    </a:ext>
                  </a:extLst>
                </p14:cNvPr>
                <p14:cNvContentPartPr/>
                <p14:nvPr/>
              </p14:nvContentPartPr>
              <p14:xfrm>
                <a:off x="1327189" y="4296502"/>
                <a:ext cx="134640" cy="189000"/>
              </p14:xfrm>
            </p:contentPart>
          </mc:Choice>
          <mc:Fallback xmlns="">
            <p:pic>
              <p:nvPicPr>
                <p:cNvPr id="24" name="Freihand 23">
                  <a:extLst>
                    <a:ext uri="{FF2B5EF4-FFF2-40B4-BE49-F238E27FC236}">
                      <a16:creationId xmlns:a16="http://schemas.microsoft.com/office/drawing/2014/main" id="{6C028427-AA85-67D9-5A53-9E5E60AD928C}"/>
                    </a:ext>
                  </a:extLst>
                </p:cNvPr>
                <p:cNvPicPr/>
                <p:nvPr/>
              </p:nvPicPr>
              <p:blipFill>
                <a:blip r:embed="rId19"/>
                <a:stretch>
                  <a:fillRect/>
                </a:stretch>
              </p:blipFill>
              <p:spPr>
                <a:xfrm>
                  <a:off x="1318189" y="4287502"/>
                  <a:ext cx="1522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2C54825B-829B-5AC6-019F-A1CD8E6BF08F}"/>
                    </a:ext>
                  </a:extLst>
                </p14:cNvPr>
                <p14:cNvContentPartPr/>
                <p14:nvPr/>
              </p14:nvContentPartPr>
              <p14:xfrm>
                <a:off x="1517269" y="4263382"/>
                <a:ext cx="41400" cy="151920"/>
              </p14:xfrm>
            </p:contentPart>
          </mc:Choice>
          <mc:Fallback xmlns="">
            <p:pic>
              <p:nvPicPr>
                <p:cNvPr id="27" name="Freihand 26">
                  <a:extLst>
                    <a:ext uri="{FF2B5EF4-FFF2-40B4-BE49-F238E27FC236}">
                      <a16:creationId xmlns:a16="http://schemas.microsoft.com/office/drawing/2014/main" id="{2C54825B-829B-5AC6-019F-A1CD8E6BF08F}"/>
                    </a:ext>
                  </a:extLst>
                </p:cNvPr>
                <p:cNvPicPr/>
                <p:nvPr/>
              </p:nvPicPr>
              <p:blipFill>
                <a:blip r:embed="rId21"/>
                <a:stretch>
                  <a:fillRect/>
                </a:stretch>
              </p:blipFill>
              <p:spPr>
                <a:xfrm>
                  <a:off x="1508629" y="4254742"/>
                  <a:ext cx="59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Freihand 28">
                  <a:extLst>
                    <a:ext uri="{FF2B5EF4-FFF2-40B4-BE49-F238E27FC236}">
                      <a16:creationId xmlns:a16="http://schemas.microsoft.com/office/drawing/2014/main" id="{550E1188-F89D-9954-A94C-1C2537B470C0}"/>
                    </a:ext>
                  </a:extLst>
                </p14:cNvPr>
                <p14:cNvContentPartPr/>
                <p14:nvPr/>
              </p14:nvContentPartPr>
              <p14:xfrm>
                <a:off x="1302709" y="4203622"/>
                <a:ext cx="73800" cy="29160"/>
              </p14:xfrm>
            </p:contentPart>
          </mc:Choice>
          <mc:Fallback xmlns="">
            <p:pic>
              <p:nvPicPr>
                <p:cNvPr id="29" name="Freihand 28">
                  <a:extLst>
                    <a:ext uri="{FF2B5EF4-FFF2-40B4-BE49-F238E27FC236}">
                      <a16:creationId xmlns:a16="http://schemas.microsoft.com/office/drawing/2014/main" id="{550E1188-F89D-9954-A94C-1C2537B470C0}"/>
                    </a:ext>
                  </a:extLst>
                </p:cNvPr>
                <p:cNvPicPr/>
                <p:nvPr/>
              </p:nvPicPr>
              <p:blipFill>
                <a:blip r:embed="rId23"/>
                <a:stretch>
                  <a:fillRect/>
                </a:stretch>
              </p:blipFill>
              <p:spPr>
                <a:xfrm>
                  <a:off x="1294069" y="4194622"/>
                  <a:ext cx="91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Freihand 29">
                  <a:extLst>
                    <a:ext uri="{FF2B5EF4-FFF2-40B4-BE49-F238E27FC236}">
                      <a16:creationId xmlns:a16="http://schemas.microsoft.com/office/drawing/2014/main" id="{E4DB020E-3E84-B3B8-9822-B6A581EA522D}"/>
                    </a:ext>
                  </a:extLst>
                </p14:cNvPr>
                <p14:cNvContentPartPr/>
                <p14:nvPr/>
              </p14:nvContentPartPr>
              <p14:xfrm>
                <a:off x="1614109" y="4160422"/>
                <a:ext cx="97200" cy="194040"/>
              </p14:xfrm>
            </p:contentPart>
          </mc:Choice>
          <mc:Fallback xmlns="">
            <p:pic>
              <p:nvPicPr>
                <p:cNvPr id="30" name="Freihand 29">
                  <a:extLst>
                    <a:ext uri="{FF2B5EF4-FFF2-40B4-BE49-F238E27FC236}">
                      <a16:creationId xmlns:a16="http://schemas.microsoft.com/office/drawing/2014/main" id="{E4DB020E-3E84-B3B8-9822-B6A581EA522D}"/>
                    </a:ext>
                  </a:extLst>
                </p:cNvPr>
                <p:cNvPicPr/>
                <p:nvPr/>
              </p:nvPicPr>
              <p:blipFill>
                <a:blip r:embed="rId25"/>
                <a:stretch>
                  <a:fillRect/>
                </a:stretch>
              </p:blipFill>
              <p:spPr>
                <a:xfrm>
                  <a:off x="1605109" y="4151782"/>
                  <a:ext cx="114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Freihand 30">
                  <a:extLst>
                    <a:ext uri="{FF2B5EF4-FFF2-40B4-BE49-F238E27FC236}">
                      <a16:creationId xmlns:a16="http://schemas.microsoft.com/office/drawing/2014/main" id="{5B2A8D2B-9CE7-BD5F-B261-FB6FC1382FAA}"/>
                    </a:ext>
                  </a:extLst>
                </p14:cNvPr>
                <p14:cNvContentPartPr/>
                <p14:nvPr/>
              </p14:nvContentPartPr>
              <p14:xfrm>
                <a:off x="1676029" y="4209382"/>
                <a:ext cx="234720" cy="140400"/>
              </p14:xfrm>
            </p:contentPart>
          </mc:Choice>
          <mc:Fallback xmlns="">
            <p:pic>
              <p:nvPicPr>
                <p:cNvPr id="31" name="Freihand 30">
                  <a:extLst>
                    <a:ext uri="{FF2B5EF4-FFF2-40B4-BE49-F238E27FC236}">
                      <a16:creationId xmlns:a16="http://schemas.microsoft.com/office/drawing/2014/main" id="{5B2A8D2B-9CE7-BD5F-B261-FB6FC1382FAA}"/>
                    </a:ext>
                  </a:extLst>
                </p:cNvPr>
                <p:cNvPicPr/>
                <p:nvPr/>
              </p:nvPicPr>
              <p:blipFill>
                <a:blip r:embed="rId27"/>
                <a:stretch>
                  <a:fillRect/>
                </a:stretch>
              </p:blipFill>
              <p:spPr>
                <a:xfrm>
                  <a:off x="1667029" y="4200382"/>
                  <a:ext cx="252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Freihand 31">
                  <a:extLst>
                    <a:ext uri="{FF2B5EF4-FFF2-40B4-BE49-F238E27FC236}">
                      <a16:creationId xmlns:a16="http://schemas.microsoft.com/office/drawing/2014/main" id="{08B621BF-462D-3CE2-2A65-EFF22539BA9A}"/>
                    </a:ext>
                  </a:extLst>
                </p14:cNvPr>
                <p14:cNvContentPartPr/>
                <p14:nvPr/>
              </p14:nvContentPartPr>
              <p14:xfrm>
                <a:off x="1859989" y="4116862"/>
                <a:ext cx="27720" cy="33840"/>
              </p14:xfrm>
            </p:contentPart>
          </mc:Choice>
          <mc:Fallback xmlns="">
            <p:pic>
              <p:nvPicPr>
                <p:cNvPr id="32" name="Freihand 31">
                  <a:extLst>
                    <a:ext uri="{FF2B5EF4-FFF2-40B4-BE49-F238E27FC236}">
                      <a16:creationId xmlns:a16="http://schemas.microsoft.com/office/drawing/2014/main" id="{08B621BF-462D-3CE2-2A65-EFF22539BA9A}"/>
                    </a:ext>
                  </a:extLst>
                </p:cNvPr>
                <p:cNvPicPr/>
                <p:nvPr/>
              </p:nvPicPr>
              <p:blipFill>
                <a:blip r:embed="rId29"/>
                <a:stretch>
                  <a:fillRect/>
                </a:stretch>
              </p:blipFill>
              <p:spPr>
                <a:xfrm>
                  <a:off x="1851349" y="4108222"/>
                  <a:ext cx="45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749105ED-ED15-D972-98EF-16087116358E}"/>
                    </a:ext>
                  </a:extLst>
                </p14:cNvPr>
                <p14:cNvContentPartPr/>
                <p14:nvPr/>
              </p14:nvContentPartPr>
              <p14:xfrm>
                <a:off x="1920109" y="4100302"/>
                <a:ext cx="201960" cy="195480"/>
              </p14:xfrm>
            </p:contentPart>
          </mc:Choice>
          <mc:Fallback xmlns="">
            <p:pic>
              <p:nvPicPr>
                <p:cNvPr id="33" name="Freihand 32">
                  <a:extLst>
                    <a:ext uri="{FF2B5EF4-FFF2-40B4-BE49-F238E27FC236}">
                      <a16:creationId xmlns:a16="http://schemas.microsoft.com/office/drawing/2014/main" id="{749105ED-ED15-D972-98EF-16087116358E}"/>
                    </a:ext>
                  </a:extLst>
                </p:cNvPr>
                <p:cNvPicPr/>
                <p:nvPr/>
              </p:nvPicPr>
              <p:blipFill>
                <a:blip r:embed="rId31"/>
                <a:stretch>
                  <a:fillRect/>
                </a:stretch>
              </p:blipFill>
              <p:spPr>
                <a:xfrm>
                  <a:off x="1911109" y="4091662"/>
                  <a:ext cx="219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8ECDF07D-8E6B-C794-75C6-092C237E806B}"/>
                    </a:ext>
                  </a:extLst>
                </p14:cNvPr>
                <p14:cNvContentPartPr/>
                <p14:nvPr/>
              </p14:nvContentPartPr>
              <p14:xfrm>
                <a:off x="1280749" y="4331422"/>
                <a:ext cx="936360" cy="342000"/>
              </p14:xfrm>
            </p:contentPart>
          </mc:Choice>
          <mc:Fallback xmlns="">
            <p:pic>
              <p:nvPicPr>
                <p:cNvPr id="34" name="Freihand 33">
                  <a:extLst>
                    <a:ext uri="{FF2B5EF4-FFF2-40B4-BE49-F238E27FC236}">
                      <a16:creationId xmlns:a16="http://schemas.microsoft.com/office/drawing/2014/main" id="{8ECDF07D-8E6B-C794-75C6-092C237E806B}"/>
                    </a:ext>
                  </a:extLst>
                </p:cNvPr>
                <p:cNvPicPr/>
                <p:nvPr/>
              </p:nvPicPr>
              <p:blipFill>
                <a:blip r:embed="rId33"/>
                <a:stretch>
                  <a:fillRect/>
                </a:stretch>
              </p:blipFill>
              <p:spPr>
                <a:xfrm>
                  <a:off x="1271749" y="4322782"/>
                  <a:ext cx="954000" cy="359640"/>
                </a:xfrm>
                <a:prstGeom prst="rect">
                  <a:avLst/>
                </a:prstGeom>
              </p:spPr>
            </p:pic>
          </mc:Fallback>
        </mc:AlternateContent>
      </p:grpSp>
      <p:grpSp>
        <p:nvGrpSpPr>
          <p:cNvPr id="46" name="Gruppieren 45">
            <a:extLst>
              <a:ext uri="{FF2B5EF4-FFF2-40B4-BE49-F238E27FC236}">
                <a16:creationId xmlns:a16="http://schemas.microsoft.com/office/drawing/2014/main" id="{678048B6-851B-CBF3-3C7A-8D427220FBE2}"/>
              </a:ext>
            </a:extLst>
          </p:cNvPr>
          <p:cNvGrpSpPr/>
          <p:nvPr/>
        </p:nvGrpSpPr>
        <p:grpSpPr>
          <a:xfrm>
            <a:off x="1457509" y="2801782"/>
            <a:ext cx="1541160" cy="662040"/>
            <a:chOff x="1457509" y="2801782"/>
            <a:chExt cx="1541160" cy="662040"/>
          </a:xfrm>
        </p:grpSpPr>
        <mc:AlternateContent xmlns:mc="http://schemas.openxmlformats.org/markup-compatibility/2006" xmlns:p14="http://schemas.microsoft.com/office/powerpoint/2010/main">
          <mc:Choice Requires="p14">
            <p:contentPart p14:bwMode="auto" r:id="rId34">
              <p14:nvContentPartPr>
                <p14:cNvPr id="44" name="Freihand 43">
                  <a:extLst>
                    <a:ext uri="{FF2B5EF4-FFF2-40B4-BE49-F238E27FC236}">
                      <a16:creationId xmlns:a16="http://schemas.microsoft.com/office/drawing/2014/main" id="{8477E6EE-C00A-B6A1-CAC4-852AA019308E}"/>
                    </a:ext>
                  </a:extLst>
                </p14:cNvPr>
                <p14:cNvContentPartPr/>
                <p14:nvPr/>
              </p14:nvContentPartPr>
              <p14:xfrm>
                <a:off x="2330869" y="2801782"/>
                <a:ext cx="667800" cy="524160"/>
              </p14:xfrm>
            </p:contentPart>
          </mc:Choice>
          <mc:Fallback xmlns="">
            <p:pic>
              <p:nvPicPr>
                <p:cNvPr id="44" name="Freihand 43">
                  <a:extLst>
                    <a:ext uri="{FF2B5EF4-FFF2-40B4-BE49-F238E27FC236}">
                      <a16:creationId xmlns:a16="http://schemas.microsoft.com/office/drawing/2014/main" id="{8477E6EE-C00A-B6A1-CAC4-852AA019308E}"/>
                    </a:ext>
                  </a:extLst>
                </p:cNvPr>
                <p:cNvPicPr/>
                <p:nvPr/>
              </p:nvPicPr>
              <p:blipFill>
                <a:blip r:embed="rId35"/>
                <a:stretch>
                  <a:fillRect/>
                </a:stretch>
              </p:blipFill>
              <p:spPr>
                <a:xfrm>
                  <a:off x="2322229" y="2793142"/>
                  <a:ext cx="68544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Freihand 44">
                  <a:extLst>
                    <a:ext uri="{FF2B5EF4-FFF2-40B4-BE49-F238E27FC236}">
                      <a16:creationId xmlns:a16="http://schemas.microsoft.com/office/drawing/2014/main" id="{2A593D5E-ABD5-B988-EE42-B76AC60CE06C}"/>
                    </a:ext>
                  </a:extLst>
                </p14:cNvPr>
                <p14:cNvContentPartPr/>
                <p14:nvPr/>
              </p14:nvContentPartPr>
              <p14:xfrm>
                <a:off x="1457509" y="2818702"/>
                <a:ext cx="642240" cy="645120"/>
              </p14:xfrm>
            </p:contentPart>
          </mc:Choice>
          <mc:Fallback xmlns="">
            <p:pic>
              <p:nvPicPr>
                <p:cNvPr id="45" name="Freihand 44">
                  <a:extLst>
                    <a:ext uri="{FF2B5EF4-FFF2-40B4-BE49-F238E27FC236}">
                      <a16:creationId xmlns:a16="http://schemas.microsoft.com/office/drawing/2014/main" id="{2A593D5E-ABD5-B988-EE42-B76AC60CE06C}"/>
                    </a:ext>
                  </a:extLst>
                </p:cNvPr>
                <p:cNvPicPr/>
                <p:nvPr/>
              </p:nvPicPr>
              <p:blipFill>
                <a:blip r:embed="rId37"/>
                <a:stretch>
                  <a:fillRect/>
                </a:stretch>
              </p:blipFill>
              <p:spPr>
                <a:xfrm>
                  <a:off x="1448869" y="2810062"/>
                  <a:ext cx="659880" cy="66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47" name="Freihand 46">
                <a:extLst>
                  <a:ext uri="{FF2B5EF4-FFF2-40B4-BE49-F238E27FC236}">
                    <a16:creationId xmlns:a16="http://schemas.microsoft.com/office/drawing/2014/main" id="{3C1BF2C3-E795-C3D7-E867-D65BFEAC1FC0}"/>
                  </a:ext>
                </a:extLst>
              </p14:cNvPr>
              <p14:cNvContentPartPr/>
              <p14:nvPr/>
            </p14:nvContentPartPr>
            <p14:xfrm>
              <a:off x="4046989" y="2841382"/>
              <a:ext cx="564840" cy="548280"/>
            </p14:xfrm>
          </p:contentPart>
        </mc:Choice>
        <mc:Fallback xmlns="">
          <p:pic>
            <p:nvPicPr>
              <p:cNvPr id="47" name="Freihand 46">
                <a:extLst>
                  <a:ext uri="{FF2B5EF4-FFF2-40B4-BE49-F238E27FC236}">
                    <a16:creationId xmlns:a16="http://schemas.microsoft.com/office/drawing/2014/main" id="{3C1BF2C3-E795-C3D7-E867-D65BFEAC1FC0}"/>
                  </a:ext>
                </a:extLst>
              </p:cNvPr>
              <p:cNvPicPr/>
              <p:nvPr/>
            </p:nvPicPr>
            <p:blipFill>
              <a:blip r:embed="rId39"/>
              <a:stretch>
                <a:fillRect/>
              </a:stretch>
            </p:blipFill>
            <p:spPr>
              <a:xfrm>
                <a:off x="4038349" y="2832742"/>
                <a:ext cx="582480" cy="565920"/>
              </a:xfrm>
              <a:prstGeom prst="rect">
                <a:avLst/>
              </a:prstGeom>
            </p:spPr>
          </p:pic>
        </mc:Fallback>
      </mc:AlternateContent>
      <p:grpSp>
        <p:nvGrpSpPr>
          <p:cNvPr id="65" name="Gruppieren 64">
            <a:extLst>
              <a:ext uri="{FF2B5EF4-FFF2-40B4-BE49-F238E27FC236}">
                <a16:creationId xmlns:a16="http://schemas.microsoft.com/office/drawing/2014/main" id="{94F3A040-A214-7428-9DC6-6AB021FCB49D}"/>
              </a:ext>
            </a:extLst>
          </p:cNvPr>
          <p:cNvGrpSpPr/>
          <p:nvPr/>
        </p:nvGrpSpPr>
        <p:grpSpPr>
          <a:xfrm>
            <a:off x="2515549" y="4227382"/>
            <a:ext cx="1346400" cy="754560"/>
            <a:chOff x="2515549" y="4227382"/>
            <a:chExt cx="1346400" cy="754560"/>
          </a:xfrm>
        </p:grpSpPr>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91037AA8-89E1-1570-9318-031B78A1A5F5}"/>
                    </a:ext>
                  </a:extLst>
                </p14:cNvPr>
                <p14:cNvContentPartPr/>
                <p14:nvPr/>
              </p14:nvContentPartPr>
              <p14:xfrm>
                <a:off x="2515549" y="4445182"/>
                <a:ext cx="119160" cy="232560"/>
              </p14:xfrm>
            </p:contentPart>
          </mc:Choice>
          <mc:Fallback xmlns="">
            <p:pic>
              <p:nvPicPr>
                <p:cNvPr id="36" name="Freihand 35">
                  <a:extLst>
                    <a:ext uri="{FF2B5EF4-FFF2-40B4-BE49-F238E27FC236}">
                      <a16:creationId xmlns:a16="http://schemas.microsoft.com/office/drawing/2014/main" id="{91037AA8-89E1-1570-9318-031B78A1A5F5}"/>
                    </a:ext>
                  </a:extLst>
                </p:cNvPr>
                <p:cNvPicPr/>
                <p:nvPr/>
              </p:nvPicPr>
              <p:blipFill>
                <a:blip r:embed="rId41"/>
                <a:stretch>
                  <a:fillRect/>
                </a:stretch>
              </p:blipFill>
              <p:spPr>
                <a:xfrm>
                  <a:off x="2506549" y="4436182"/>
                  <a:ext cx="1368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Freihand 36">
                  <a:extLst>
                    <a:ext uri="{FF2B5EF4-FFF2-40B4-BE49-F238E27FC236}">
                      <a16:creationId xmlns:a16="http://schemas.microsoft.com/office/drawing/2014/main" id="{AB32F489-E1F0-F289-0119-DA58E62DD04F}"/>
                    </a:ext>
                  </a:extLst>
                </p14:cNvPr>
                <p14:cNvContentPartPr/>
                <p14:nvPr/>
              </p14:nvContentPartPr>
              <p14:xfrm>
                <a:off x="2685109" y="4618342"/>
                <a:ext cx="38880" cy="19800"/>
              </p14:xfrm>
            </p:contentPart>
          </mc:Choice>
          <mc:Fallback xmlns="">
            <p:pic>
              <p:nvPicPr>
                <p:cNvPr id="37" name="Freihand 36">
                  <a:extLst>
                    <a:ext uri="{FF2B5EF4-FFF2-40B4-BE49-F238E27FC236}">
                      <a16:creationId xmlns:a16="http://schemas.microsoft.com/office/drawing/2014/main" id="{AB32F489-E1F0-F289-0119-DA58E62DD04F}"/>
                    </a:ext>
                  </a:extLst>
                </p:cNvPr>
                <p:cNvPicPr/>
                <p:nvPr/>
              </p:nvPicPr>
              <p:blipFill>
                <a:blip r:embed="rId43"/>
                <a:stretch>
                  <a:fillRect/>
                </a:stretch>
              </p:blipFill>
              <p:spPr>
                <a:xfrm>
                  <a:off x="2676469" y="4609702"/>
                  <a:ext cx="56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Freihand 37">
                  <a:extLst>
                    <a:ext uri="{FF2B5EF4-FFF2-40B4-BE49-F238E27FC236}">
                      <a16:creationId xmlns:a16="http://schemas.microsoft.com/office/drawing/2014/main" id="{E339BA09-5688-4463-DF38-841BFD237D8F}"/>
                    </a:ext>
                  </a:extLst>
                </p14:cNvPr>
                <p14:cNvContentPartPr/>
                <p14:nvPr/>
              </p14:nvContentPartPr>
              <p14:xfrm>
                <a:off x="2807869" y="4364182"/>
                <a:ext cx="246600" cy="198720"/>
              </p14:xfrm>
            </p:contentPart>
          </mc:Choice>
          <mc:Fallback xmlns="">
            <p:pic>
              <p:nvPicPr>
                <p:cNvPr id="38" name="Freihand 37">
                  <a:extLst>
                    <a:ext uri="{FF2B5EF4-FFF2-40B4-BE49-F238E27FC236}">
                      <a16:creationId xmlns:a16="http://schemas.microsoft.com/office/drawing/2014/main" id="{E339BA09-5688-4463-DF38-841BFD237D8F}"/>
                    </a:ext>
                  </a:extLst>
                </p:cNvPr>
                <p:cNvPicPr/>
                <p:nvPr/>
              </p:nvPicPr>
              <p:blipFill>
                <a:blip r:embed="rId45"/>
                <a:stretch>
                  <a:fillRect/>
                </a:stretch>
              </p:blipFill>
              <p:spPr>
                <a:xfrm>
                  <a:off x="2799229" y="4355182"/>
                  <a:ext cx="2642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Freihand 38">
                  <a:extLst>
                    <a:ext uri="{FF2B5EF4-FFF2-40B4-BE49-F238E27FC236}">
                      <a16:creationId xmlns:a16="http://schemas.microsoft.com/office/drawing/2014/main" id="{3F3B670A-321A-DAE6-35EC-8CB3B50B47CA}"/>
                    </a:ext>
                  </a:extLst>
                </p14:cNvPr>
                <p14:cNvContentPartPr/>
                <p14:nvPr/>
              </p14:nvContentPartPr>
              <p14:xfrm>
                <a:off x="3067789" y="4254742"/>
                <a:ext cx="156960" cy="208800"/>
              </p14:xfrm>
            </p:contentPart>
          </mc:Choice>
          <mc:Fallback xmlns="">
            <p:pic>
              <p:nvPicPr>
                <p:cNvPr id="39" name="Freihand 38">
                  <a:extLst>
                    <a:ext uri="{FF2B5EF4-FFF2-40B4-BE49-F238E27FC236}">
                      <a16:creationId xmlns:a16="http://schemas.microsoft.com/office/drawing/2014/main" id="{3F3B670A-321A-DAE6-35EC-8CB3B50B47CA}"/>
                    </a:ext>
                  </a:extLst>
                </p:cNvPr>
                <p:cNvPicPr/>
                <p:nvPr/>
              </p:nvPicPr>
              <p:blipFill>
                <a:blip r:embed="rId47"/>
                <a:stretch>
                  <a:fillRect/>
                </a:stretch>
              </p:blipFill>
              <p:spPr>
                <a:xfrm>
                  <a:off x="3058789" y="4246102"/>
                  <a:ext cx="174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Freihand 39">
                  <a:extLst>
                    <a:ext uri="{FF2B5EF4-FFF2-40B4-BE49-F238E27FC236}">
                      <a16:creationId xmlns:a16="http://schemas.microsoft.com/office/drawing/2014/main" id="{E8E0D988-FD7B-DFE6-9708-5EAC6FC1498E}"/>
                    </a:ext>
                  </a:extLst>
                </p14:cNvPr>
                <p14:cNvContentPartPr/>
                <p14:nvPr/>
              </p14:nvContentPartPr>
              <p14:xfrm>
                <a:off x="3144829" y="4233862"/>
                <a:ext cx="374400" cy="205200"/>
              </p14:xfrm>
            </p:contentPart>
          </mc:Choice>
          <mc:Fallback xmlns="">
            <p:pic>
              <p:nvPicPr>
                <p:cNvPr id="40" name="Freihand 39">
                  <a:extLst>
                    <a:ext uri="{FF2B5EF4-FFF2-40B4-BE49-F238E27FC236}">
                      <a16:creationId xmlns:a16="http://schemas.microsoft.com/office/drawing/2014/main" id="{E8E0D988-FD7B-DFE6-9708-5EAC6FC1498E}"/>
                    </a:ext>
                  </a:extLst>
                </p:cNvPr>
                <p:cNvPicPr/>
                <p:nvPr/>
              </p:nvPicPr>
              <p:blipFill>
                <a:blip r:embed="rId49"/>
                <a:stretch>
                  <a:fillRect/>
                </a:stretch>
              </p:blipFill>
              <p:spPr>
                <a:xfrm>
                  <a:off x="3136189" y="4224862"/>
                  <a:ext cx="3920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Freihand 40">
                  <a:extLst>
                    <a:ext uri="{FF2B5EF4-FFF2-40B4-BE49-F238E27FC236}">
                      <a16:creationId xmlns:a16="http://schemas.microsoft.com/office/drawing/2014/main" id="{36A06715-B29D-E5EF-0E60-57BD0E92DE25}"/>
                    </a:ext>
                  </a:extLst>
                </p14:cNvPr>
                <p14:cNvContentPartPr/>
                <p14:nvPr/>
              </p14:nvContentPartPr>
              <p14:xfrm>
                <a:off x="3525349" y="4247902"/>
                <a:ext cx="94320" cy="94680"/>
              </p14:xfrm>
            </p:contentPart>
          </mc:Choice>
          <mc:Fallback xmlns="">
            <p:pic>
              <p:nvPicPr>
                <p:cNvPr id="41" name="Freihand 40">
                  <a:extLst>
                    <a:ext uri="{FF2B5EF4-FFF2-40B4-BE49-F238E27FC236}">
                      <a16:creationId xmlns:a16="http://schemas.microsoft.com/office/drawing/2014/main" id="{36A06715-B29D-E5EF-0E60-57BD0E92DE25}"/>
                    </a:ext>
                  </a:extLst>
                </p:cNvPr>
                <p:cNvPicPr/>
                <p:nvPr/>
              </p:nvPicPr>
              <p:blipFill>
                <a:blip r:embed="rId51"/>
                <a:stretch>
                  <a:fillRect/>
                </a:stretch>
              </p:blipFill>
              <p:spPr>
                <a:xfrm>
                  <a:off x="3516349" y="4239262"/>
                  <a:ext cx="111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Freihand 41">
                  <a:extLst>
                    <a:ext uri="{FF2B5EF4-FFF2-40B4-BE49-F238E27FC236}">
                      <a16:creationId xmlns:a16="http://schemas.microsoft.com/office/drawing/2014/main" id="{4717139C-C228-5BBA-C536-7F31923FBDEA}"/>
                    </a:ext>
                  </a:extLst>
                </p14:cNvPr>
                <p14:cNvContentPartPr/>
                <p14:nvPr/>
              </p14:nvContentPartPr>
              <p14:xfrm>
                <a:off x="2724349" y="4335742"/>
                <a:ext cx="137160" cy="38880"/>
              </p14:xfrm>
            </p:contentPart>
          </mc:Choice>
          <mc:Fallback xmlns="">
            <p:pic>
              <p:nvPicPr>
                <p:cNvPr id="42" name="Freihand 41">
                  <a:extLst>
                    <a:ext uri="{FF2B5EF4-FFF2-40B4-BE49-F238E27FC236}">
                      <a16:creationId xmlns:a16="http://schemas.microsoft.com/office/drawing/2014/main" id="{4717139C-C228-5BBA-C536-7F31923FBDEA}"/>
                    </a:ext>
                  </a:extLst>
                </p:cNvPr>
                <p:cNvPicPr/>
                <p:nvPr/>
              </p:nvPicPr>
              <p:blipFill>
                <a:blip r:embed="rId53"/>
                <a:stretch>
                  <a:fillRect/>
                </a:stretch>
              </p:blipFill>
              <p:spPr>
                <a:xfrm>
                  <a:off x="2715709" y="4326742"/>
                  <a:ext cx="154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Freihand 47">
                  <a:extLst>
                    <a:ext uri="{FF2B5EF4-FFF2-40B4-BE49-F238E27FC236}">
                      <a16:creationId xmlns:a16="http://schemas.microsoft.com/office/drawing/2014/main" id="{F73A2E2E-B799-8843-6ADB-0A81462BD37E}"/>
                    </a:ext>
                  </a:extLst>
                </p14:cNvPr>
                <p14:cNvContentPartPr/>
                <p14:nvPr/>
              </p14:nvContentPartPr>
              <p14:xfrm>
                <a:off x="2645869" y="4768462"/>
                <a:ext cx="88560" cy="195120"/>
              </p14:xfrm>
            </p:contentPart>
          </mc:Choice>
          <mc:Fallback xmlns="">
            <p:pic>
              <p:nvPicPr>
                <p:cNvPr id="48" name="Freihand 47">
                  <a:extLst>
                    <a:ext uri="{FF2B5EF4-FFF2-40B4-BE49-F238E27FC236}">
                      <a16:creationId xmlns:a16="http://schemas.microsoft.com/office/drawing/2014/main" id="{F73A2E2E-B799-8843-6ADB-0A81462BD37E}"/>
                    </a:ext>
                  </a:extLst>
                </p:cNvPr>
                <p:cNvPicPr/>
                <p:nvPr/>
              </p:nvPicPr>
              <p:blipFill>
                <a:blip r:embed="rId55"/>
                <a:stretch>
                  <a:fillRect/>
                </a:stretch>
              </p:blipFill>
              <p:spPr>
                <a:xfrm>
                  <a:off x="2637229" y="4759462"/>
                  <a:ext cx="106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 name="Freihand 48">
                  <a:extLst>
                    <a:ext uri="{FF2B5EF4-FFF2-40B4-BE49-F238E27FC236}">
                      <a16:creationId xmlns:a16="http://schemas.microsoft.com/office/drawing/2014/main" id="{C8774C05-04E8-EB0E-7491-EAC51AD2A7A5}"/>
                    </a:ext>
                  </a:extLst>
                </p14:cNvPr>
                <p14:cNvContentPartPr/>
                <p14:nvPr/>
              </p14:nvContentPartPr>
              <p14:xfrm>
                <a:off x="2815789" y="4764862"/>
                <a:ext cx="49680" cy="120960"/>
              </p14:xfrm>
            </p:contentPart>
          </mc:Choice>
          <mc:Fallback xmlns="">
            <p:pic>
              <p:nvPicPr>
                <p:cNvPr id="49" name="Freihand 48">
                  <a:extLst>
                    <a:ext uri="{FF2B5EF4-FFF2-40B4-BE49-F238E27FC236}">
                      <a16:creationId xmlns:a16="http://schemas.microsoft.com/office/drawing/2014/main" id="{C8774C05-04E8-EB0E-7491-EAC51AD2A7A5}"/>
                    </a:ext>
                  </a:extLst>
                </p:cNvPr>
                <p:cNvPicPr/>
                <p:nvPr/>
              </p:nvPicPr>
              <p:blipFill>
                <a:blip r:embed="rId57"/>
                <a:stretch>
                  <a:fillRect/>
                </a:stretch>
              </p:blipFill>
              <p:spPr>
                <a:xfrm>
                  <a:off x="2806789" y="4755862"/>
                  <a:ext cx="67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Freihand 49">
                  <a:extLst>
                    <a:ext uri="{FF2B5EF4-FFF2-40B4-BE49-F238E27FC236}">
                      <a16:creationId xmlns:a16="http://schemas.microsoft.com/office/drawing/2014/main" id="{3648FD50-E198-3B51-5C5E-E3A72C7BAE46}"/>
                    </a:ext>
                  </a:extLst>
                </p14:cNvPr>
                <p14:cNvContentPartPr/>
                <p14:nvPr/>
              </p14:nvContentPartPr>
              <p14:xfrm>
                <a:off x="2807509" y="4846582"/>
                <a:ext cx="122760" cy="58320"/>
              </p14:xfrm>
            </p:contentPart>
          </mc:Choice>
          <mc:Fallback xmlns="">
            <p:pic>
              <p:nvPicPr>
                <p:cNvPr id="50" name="Freihand 49">
                  <a:extLst>
                    <a:ext uri="{FF2B5EF4-FFF2-40B4-BE49-F238E27FC236}">
                      <a16:creationId xmlns:a16="http://schemas.microsoft.com/office/drawing/2014/main" id="{3648FD50-E198-3B51-5C5E-E3A72C7BAE46}"/>
                    </a:ext>
                  </a:extLst>
                </p:cNvPr>
                <p:cNvPicPr/>
                <p:nvPr/>
              </p:nvPicPr>
              <p:blipFill>
                <a:blip r:embed="rId59"/>
                <a:stretch>
                  <a:fillRect/>
                </a:stretch>
              </p:blipFill>
              <p:spPr>
                <a:xfrm>
                  <a:off x="2798509" y="4837582"/>
                  <a:ext cx="140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D850A171-E0CD-1DC8-DF34-7F630EC02999}"/>
                    </a:ext>
                  </a:extLst>
                </p14:cNvPr>
                <p14:cNvContentPartPr/>
                <p14:nvPr/>
              </p14:nvContentPartPr>
              <p14:xfrm>
                <a:off x="2764669" y="4696822"/>
                <a:ext cx="102240" cy="89280"/>
              </p14:xfrm>
            </p:contentPart>
          </mc:Choice>
          <mc:Fallback xmlns="">
            <p:pic>
              <p:nvPicPr>
                <p:cNvPr id="51" name="Freihand 50">
                  <a:extLst>
                    <a:ext uri="{FF2B5EF4-FFF2-40B4-BE49-F238E27FC236}">
                      <a16:creationId xmlns:a16="http://schemas.microsoft.com/office/drawing/2014/main" id="{D850A171-E0CD-1DC8-DF34-7F630EC02999}"/>
                    </a:ext>
                  </a:extLst>
                </p:cNvPr>
                <p:cNvPicPr/>
                <p:nvPr/>
              </p:nvPicPr>
              <p:blipFill>
                <a:blip r:embed="rId61"/>
                <a:stretch>
                  <a:fillRect/>
                </a:stretch>
              </p:blipFill>
              <p:spPr>
                <a:xfrm>
                  <a:off x="2755669" y="4688182"/>
                  <a:ext cx="119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8059BEDE-135A-7C33-4774-4450A3C75592}"/>
                    </a:ext>
                  </a:extLst>
                </p14:cNvPr>
                <p14:cNvContentPartPr/>
                <p14:nvPr/>
              </p14:nvContentPartPr>
              <p14:xfrm>
                <a:off x="2896069" y="4673422"/>
                <a:ext cx="251640" cy="136440"/>
              </p14:xfrm>
            </p:contentPart>
          </mc:Choice>
          <mc:Fallback xmlns="">
            <p:pic>
              <p:nvPicPr>
                <p:cNvPr id="52" name="Freihand 51">
                  <a:extLst>
                    <a:ext uri="{FF2B5EF4-FFF2-40B4-BE49-F238E27FC236}">
                      <a16:creationId xmlns:a16="http://schemas.microsoft.com/office/drawing/2014/main" id="{8059BEDE-135A-7C33-4774-4450A3C75592}"/>
                    </a:ext>
                  </a:extLst>
                </p:cNvPr>
                <p:cNvPicPr/>
                <p:nvPr/>
              </p:nvPicPr>
              <p:blipFill>
                <a:blip r:embed="rId63"/>
                <a:stretch>
                  <a:fillRect/>
                </a:stretch>
              </p:blipFill>
              <p:spPr>
                <a:xfrm>
                  <a:off x="2887429" y="4664422"/>
                  <a:ext cx="269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3EDE143D-6F49-0931-C5AE-D9F85DE98727}"/>
                    </a:ext>
                  </a:extLst>
                </p14:cNvPr>
                <p14:cNvContentPartPr/>
                <p14:nvPr/>
              </p14:nvContentPartPr>
              <p14:xfrm>
                <a:off x="3216829" y="4542742"/>
                <a:ext cx="58680" cy="181440"/>
              </p14:xfrm>
            </p:contentPart>
          </mc:Choice>
          <mc:Fallback xmlns="">
            <p:pic>
              <p:nvPicPr>
                <p:cNvPr id="54" name="Freihand 53">
                  <a:extLst>
                    <a:ext uri="{FF2B5EF4-FFF2-40B4-BE49-F238E27FC236}">
                      <a16:creationId xmlns:a16="http://schemas.microsoft.com/office/drawing/2014/main" id="{3EDE143D-6F49-0931-C5AE-D9F85DE98727}"/>
                    </a:ext>
                  </a:extLst>
                </p:cNvPr>
                <p:cNvPicPr/>
                <p:nvPr/>
              </p:nvPicPr>
              <p:blipFill>
                <a:blip r:embed="rId65"/>
                <a:stretch>
                  <a:fillRect/>
                </a:stretch>
              </p:blipFill>
              <p:spPr>
                <a:xfrm>
                  <a:off x="3207829" y="4533742"/>
                  <a:ext cx="76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0F8F3266-4B01-88FB-646E-CF5E0C89C955}"/>
                    </a:ext>
                  </a:extLst>
                </p14:cNvPr>
                <p14:cNvContentPartPr/>
                <p14:nvPr/>
              </p14:nvContentPartPr>
              <p14:xfrm>
                <a:off x="3282349" y="4515382"/>
                <a:ext cx="54000" cy="156600"/>
              </p14:xfrm>
            </p:contentPart>
          </mc:Choice>
          <mc:Fallback xmlns="">
            <p:pic>
              <p:nvPicPr>
                <p:cNvPr id="55" name="Freihand 54">
                  <a:extLst>
                    <a:ext uri="{FF2B5EF4-FFF2-40B4-BE49-F238E27FC236}">
                      <a16:creationId xmlns:a16="http://schemas.microsoft.com/office/drawing/2014/main" id="{0F8F3266-4B01-88FB-646E-CF5E0C89C955}"/>
                    </a:ext>
                  </a:extLst>
                </p:cNvPr>
                <p:cNvPicPr/>
                <p:nvPr/>
              </p:nvPicPr>
              <p:blipFill>
                <a:blip r:embed="rId67"/>
                <a:stretch>
                  <a:fillRect/>
                </a:stretch>
              </p:blipFill>
              <p:spPr>
                <a:xfrm>
                  <a:off x="3273349" y="4506382"/>
                  <a:ext cx="71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Freihand 55">
                  <a:extLst>
                    <a:ext uri="{FF2B5EF4-FFF2-40B4-BE49-F238E27FC236}">
                      <a16:creationId xmlns:a16="http://schemas.microsoft.com/office/drawing/2014/main" id="{BB6E55E6-6734-CE63-82CB-764190F7F1B4}"/>
                    </a:ext>
                  </a:extLst>
                </p14:cNvPr>
                <p14:cNvContentPartPr/>
                <p14:nvPr/>
              </p14:nvContentPartPr>
              <p14:xfrm>
                <a:off x="3258949" y="4509622"/>
                <a:ext cx="116280" cy="159840"/>
              </p14:xfrm>
            </p:contentPart>
          </mc:Choice>
          <mc:Fallback xmlns="">
            <p:pic>
              <p:nvPicPr>
                <p:cNvPr id="56" name="Freihand 55">
                  <a:extLst>
                    <a:ext uri="{FF2B5EF4-FFF2-40B4-BE49-F238E27FC236}">
                      <a16:creationId xmlns:a16="http://schemas.microsoft.com/office/drawing/2014/main" id="{BB6E55E6-6734-CE63-82CB-764190F7F1B4}"/>
                    </a:ext>
                  </a:extLst>
                </p:cNvPr>
                <p:cNvPicPr/>
                <p:nvPr/>
              </p:nvPicPr>
              <p:blipFill>
                <a:blip r:embed="rId69"/>
                <a:stretch>
                  <a:fillRect/>
                </a:stretch>
              </p:blipFill>
              <p:spPr>
                <a:xfrm>
                  <a:off x="3250309" y="4500622"/>
                  <a:ext cx="133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Freihand 56">
                  <a:extLst>
                    <a:ext uri="{FF2B5EF4-FFF2-40B4-BE49-F238E27FC236}">
                      <a16:creationId xmlns:a16="http://schemas.microsoft.com/office/drawing/2014/main" id="{CD877685-8F8B-D209-D7B6-52AD6DB806E3}"/>
                    </a:ext>
                  </a:extLst>
                </p14:cNvPr>
                <p14:cNvContentPartPr/>
                <p14:nvPr/>
              </p14:nvContentPartPr>
              <p14:xfrm>
                <a:off x="3356509" y="4540582"/>
                <a:ext cx="70920" cy="87840"/>
              </p14:xfrm>
            </p:contentPart>
          </mc:Choice>
          <mc:Fallback xmlns="">
            <p:pic>
              <p:nvPicPr>
                <p:cNvPr id="57" name="Freihand 56">
                  <a:extLst>
                    <a:ext uri="{FF2B5EF4-FFF2-40B4-BE49-F238E27FC236}">
                      <a16:creationId xmlns:a16="http://schemas.microsoft.com/office/drawing/2014/main" id="{CD877685-8F8B-D209-D7B6-52AD6DB806E3}"/>
                    </a:ext>
                  </a:extLst>
                </p:cNvPr>
                <p:cNvPicPr/>
                <p:nvPr/>
              </p:nvPicPr>
              <p:blipFill>
                <a:blip r:embed="rId71"/>
                <a:stretch>
                  <a:fillRect/>
                </a:stretch>
              </p:blipFill>
              <p:spPr>
                <a:xfrm>
                  <a:off x="3347509" y="4531582"/>
                  <a:ext cx="88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Freihand 57">
                  <a:extLst>
                    <a:ext uri="{FF2B5EF4-FFF2-40B4-BE49-F238E27FC236}">
                      <a16:creationId xmlns:a16="http://schemas.microsoft.com/office/drawing/2014/main" id="{BE9A3178-3FB4-2545-34F1-A371C238A5D8}"/>
                    </a:ext>
                  </a:extLst>
                </p14:cNvPr>
                <p14:cNvContentPartPr/>
                <p14:nvPr/>
              </p14:nvContentPartPr>
              <p14:xfrm>
                <a:off x="3438589" y="4388662"/>
                <a:ext cx="166320" cy="186840"/>
              </p14:xfrm>
            </p:contentPart>
          </mc:Choice>
          <mc:Fallback xmlns="">
            <p:pic>
              <p:nvPicPr>
                <p:cNvPr id="58" name="Freihand 57">
                  <a:extLst>
                    <a:ext uri="{FF2B5EF4-FFF2-40B4-BE49-F238E27FC236}">
                      <a16:creationId xmlns:a16="http://schemas.microsoft.com/office/drawing/2014/main" id="{BE9A3178-3FB4-2545-34F1-A371C238A5D8}"/>
                    </a:ext>
                  </a:extLst>
                </p:cNvPr>
                <p:cNvPicPr/>
                <p:nvPr/>
              </p:nvPicPr>
              <p:blipFill>
                <a:blip r:embed="rId73"/>
                <a:stretch>
                  <a:fillRect/>
                </a:stretch>
              </p:blipFill>
              <p:spPr>
                <a:xfrm>
                  <a:off x="3429949" y="4380022"/>
                  <a:ext cx="1839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9" name="Freihand 58">
                  <a:extLst>
                    <a:ext uri="{FF2B5EF4-FFF2-40B4-BE49-F238E27FC236}">
                      <a16:creationId xmlns:a16="http://schemas.microsoft.com/office/drawing/2014/main" id="{4BDD29A9-C50F-5DB9-6089-91B8363ABB50}"/>
                    </a:ext>
                  </a:extLst>
                </p14:cNvPr>
                <p14:cNvContentPartPr/>
                <p14:nvPr/>
              </p14:nvContentPartPr>
              <p14:xfrm>
                <a:off x="3580069" y="4437262"/>
                <a:ext cx="162000" cy="75240"/>
              </p14:xfrm>
            </p:contentPart>
          </mc:Choice>
          <mc:Fallback xmlns="">
            <p:pic>
              <p:nvPicPr>
                <p:cNvPr id="59" name="Freihand 58">
                  <a:extLst>
                    <a:ext uri="{FF2B5EF4-FFF2-40B4-BE49-F238E27FC236}">
                      <a16:creationId xmlns:a16="http://schemas.microsoft.com/office/drawing/2014/main" id="{4BDD29A9-C50F-5DB9-6089-91B8363ABB50}"/>
                    </a:ext>
                  </a:extLst>
                </p:cNvPr>
                <p:cNvPicPr/>
                <p:nvPr/>
              </p:nvPicPr>
              <p:blipFill>
                <a:blip r:embed="rId75"/>
                <a:stretch>
                  <a:fillRect/>
                </a:stretch>
              </p:blipFill>
              <p:spPr>
                <a:xfrm>
                  <a:off x="3571069" y="4428622"/>
                  <a:ext cx="179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0" name="Freihand 59">
                  <a:extLst>
                    <a:ext uri="{FF2B5EF4-FFF2-40B4-BE49-F238E27FC236}">
                      <a16:creationId xmlns:a16="http://schemas.microsoft.com/office/drawing/2014/main" id="{573951B8-28A8-4F41-1462-EB8B483404FE}"/>
                    </a:ext>
                  </a:extLst>
                </p14:cNvPr>
                <p14:cNvContentPartPr/>
                <p14:nvPr/>
              </p14:nvContentPartPr>
              <p14:xfrm>
                <a:off x="3174709" y="4785742"/>
                <a:ext cx="122040" cy="196200"/>
              </p14:xfrm>
            </p:contentPart>
          </mc:Choice>
          <mc:Fallback xmlns="">
            <p:pic>
              <p:nvPicPr>
                <p:cNvPr id="60" name="Freihand 59">
                  <a:extLst>
                    <a:ext uri="{FF2B5EF4-FFF2-40B4-BE49-F238E27FC236}">
                      <a16:creationId xmlns:a16="http://schemas.microsoft.com/office/drawing/2014/main" id="{573951B8-28A8-4F41-1462-EB8B483404FE}"/>
                    </a:ext>
                  </a:extLst>
                </p:cNvPr>
                <p:cNvPicPr/>
                <p:nvPr/>
              </p:nvPicPr>
              <p:blipFill>
                <a:blip r:embed="rId77"/>
                <a:stretch>
                  <a:fillRect/>
                </a:stretch>
              </p:blipFill>
              <p:spPr>
                <a:xfrm>
                  <a:off x="3166069" y="4776742"/>
                  <a:ext cx="139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1" name="Freihand 60">
                  <a:extLst>
                    <a:ext uri="{FF2B5EF4-FFF2-40B4-BE49-F238E27FC236}">
                      <a16:creationId xmlns:a16="http://schemas.microsoft.com/office/drawing/2014/main" id="{95EAC840-A2ED-D817-EEB6-11FD0BABE22A}"/>
                    </a:ext>
                  </a:extLst>
                </p14:cNvPr>
                <p14:cNvContentPartPr/>
                <p14:nvPr/>
              </p14:nvContentPartPr>
              <p14:xfrm>
                <a:off x="3287389" y="4730662"/>
                <a:ext cx="263520" cy="199800"/>
              </p14:xfrm>
            </p:contentPart>
          </mc:Choice>
          <mc:Fallback xmlns="">
            <p:pic>
              <p:nvPicPr>
                <p:cNvPr id="61" name="Freihand 60">
                  <a:extLst>
                    <a:ext uri="{FF2B5EF4-FFF2-40B4-BE49-F238E27FC236}">
                      <a16:creationId xmlns:a16="http://schemas.microsoft.com/office/drawing/2014/main" id="{95EAC840-A2ED-D817-EEB6-11FD0BABE22A}"/>
                    </a:ext>
                  </a:extLst>
                </p:cNvPr>
                <p:cNvPicPr/>
                <p:nvPr/>
              </p:nvPicPr>
              <p:blipFill>
                <a:blip r:embed="rId79"/>
                <a:stretch>
                  <a:fillRect/>
                </a:stretch>
              </p:blipFill>
              <p:spPr>
                <a:xfrm>
                  <a:off x="3278389" y="4721662"/>
                  <a:ext cx="2811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Freihand 61">
                  <a:extLst>
                    <a:ext uri="{FF2B5EF4-FFF2-40B4-BE49-F238E27FC236}">
                      <a16:creationId xmlns:a16="http://schemas.microsoft.com/office/drawing/2014/main" id="{B7D1AFB0-9B4D-176C-0ED8-EDE5ABEBC4CD}"/>
                    </a:ext>
                  </a:extLst>
                </p14:cNvPr>
                <p14:cNvContentPartPr/>
                <p14:nvPr/>
              </p14:nvContentPartPr>
              <p14:xfrm>
                <a:off x="3436069" y="4720582"/>
                <a:ext cx="48960" cy="20520"/>
              </p14:xfrm>
            </p:contentPart>
          </mc:Choice>
          <mc:Fallback xmlns="">
            <p:pic>
              <p:nvPicPr>
                <p:cNvPr id="62" name="Freihand 61">
                  <a:extLst>
                    <a:ext uri="{FF2B5EF4-FFF2-40B4-BE49-F238E27FC236}">
                      <a16:creationId xmlns:a16="http://schemas.microsoft.com/office/drawing/2014/main" id="{B7D1AFB0-9B4D-176C-0ED8-EDE5ABEBC4CD}"/>
                    </a:ext>
                  </a:extLst>
                </p:cNvPr>
                <p:cNvPicPr/>
                <p:nvPr/>
              </p:nvPicPr>
              <p:blipFill>
                <a:blip r:embed="rId81"/>
                <a:stretch>
                  <a:fillRect/>
                </a:stretch>
              </p:blipFill>
              <p:spPr>
                <a:xfrm>
                  <a:off x="3427069" y="4711942"/>
                  <a:ext cx="66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Freihand 62">
                  <a:extLst>
                    <a:ext uri="{FF2B5EF4-FFF2-40B4-BE49-F238E27FC236}">
                      <a16:creationId xmlns:a16="http://schemas.microsoft.com/office/drawing/2014/main" id="{EE9F970D-155B-DC1E-6FEF-BFC34C2A7E66}"/>
                    </a:ext>
                  </a:extLst>
                </p14:cNvPr>
                <p14:cNvContentPartPr/>
                <p14:nvPr/>
              </p14:nvContentPartPr>
              <p14:xfrm>
                <a:off x="3562789" y="4697542"/>
                <a:ext cx="138960" cy="206640"/>
              </p14:xfrm>
            </p:contentPart>
          </mc:Choice>
          <mc:Fallback xmlns="">
            <p:pic>
              <p:nvPicPr>
                <p:cNvPr id="63" name="Freihand 62">
                  <a:extLst>
                    <a:ext uri="{FF2B5EF4-FFF2-40B4-BE49-F238E27FC236}">
                      <a16:creationId xmlns:a16="http://schemas.microsoft.com/office/drawing/2014/main" id="{EE9F970D-155B-DC1E-6FEF-BFC34C2A7E66}"/>
                    </a:ext>
                  </a:extLst>
                </p:cNvPr>
                <p:cNvPicPr/>
                <p:nvPr/>
              </p:nvPicPr>
              <p:blipFill>
                <a:blip r:embed="rId83"/>
                <a:stretch>
                  <a:fillRect/>
                </a:stretch>
              </p:blipFill>
              <p:spPr>
                <a:xfrm>
                  <a:off x="3553789" y="4688542"/>
                  <a:ext cx="156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Freihand 63">
                  <a:extLst>
                    <a:ext uri="{FF2B5EF4-FFF2-40B4-BE49-F238E27FC236}">
                      <a16:creationId xmlns:a16="http://schemas.microsoft.com/office/drawing/2014/main" id="{8A4F3512-1AD3-7F24-4C53-A0C9F598E9A2}"/>
                    </a:ext>
                  </a:extLst>
                </p14:cNvPr>
                <p14:cNvContentPartPr/>
                <p14:nvPr/>
              </p14:nvContentPartPr>
              <p14:xfrm>
                <a:off x="3749629" y="4227382"/>
                <a:ext cx="112320" cy="750960"/>
              </p14:xfrm>
            </p:contentPart>
          </mc:Choice>
          <mc:Fallback xmlns="">
            <p:pic>
              <p:nvPicPr>
                <p:cNvPr id="64" name="Freihand 63">
                  <a:extLst>
                    <a:ext uri="{FF2B5EF4-FFF2-40B4-BE49-F238E27FC236}">
                      <a16:creationId xmlns:a16="http://schemas.microsoft.com/office/drawing/2014/main" id="{8A4F3512-1AD3-7F24-4C53-A0C9F598E9A2}"/>
                    </a:ext>
                  </a:extLst>
                </p:cNvPr>
                <p:cNvPicPr/>
                <p:nvPr/>
              </p:nvPicPr>
              <p:blipFill>
                <a:blip r:embed="rId85"/>
                <a:stretch>
                  <a:fillRect/>
                </a:stretch>
              </p:blipFill>
              <p:spPr>
                <a:xfrm>
                  <a:off x="3740989" y="4218382"/>
                  <a:ext cx="129960" cy="768600"/>
                </a:xfrm>
                <a:prstGeom prst="rect">
                  <a:avLst/>
                </a:prstGeom>
              </p:spPr>
            </p:pic>
          </mc:Fallback>
        </mc:AlternateContent>
      </p:grpSp>
      <p:grpSp>
        <p:nvGrpSpPr>
          <p:cNvPr id="98" name="Gruppieren 97">
            <a:extLst>
              <a:ext uri="{FF2B5EF4-FFF2-40B4-BE49-F238E27FC236}">
                <a16:creationId xmlns:a16="http://schemas.microsoft.com/office/drawing/2014/main" id="{CA14D562-6691-A21E-3D9E-B674BE95FA1E}"/>
              </a:ext>
            </a:extLst>
          </p:cNvPr>
          <p:cNvGrpSpPr/>
          <p:nvPr/>
        </p:nvGrpSpPr>
        <p:grpSpPr>
          <a:xfrm>
            <a:off x="4197109" y="3542662"/>
            <a:ext cx="2063520" cy="1295640"/>
            <a:chOff x="4197109" y="3542662"/>
            <a:chExt cx="2063520" cy="1295640"/>
          </a:xfrm>
        </p:grpSpPr>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B68C645C-3FDC-FE75-6104-673AB55EA9F0}"/>
                    </a:ext>
                  </a:extLst>
                </p14:cNvPr>
                <p14:cNvContentPartPr/>
                <p14:nvPr/>
              </p14:nvContentPartPr>
              <p14:xfrm>
                <a:off x="4197109" y="4195342"/>
                <a:ext cx="183600" cy="228960"/>
              </p14:xfrm>
            </p:contentPart>
          </mc:Choice>
          <mc:Fallback xmlns="">
            <p:pic>
              <p:nvPicPr>
                <p:cNvPr id="66" name="Freihand 65">
                  <a:extLst>
                    <a:ext uri="{FF2B5EF4-FFF2-40B4-BE49-F238E27FC236}">
                      <a16:creationId xmlns:a16="http://schemas.microsoft.com/office/drawing/2014/main" id="{B68C645C-3FDC-FE75-6104-673AB55EA9F0}"/>
                    </a:ext>
                  </a:extLst>
                </p:cNvPr>
                <p:cNvPicPr/>
                <p:nvPr/>
              </p:nvPicPr>
              <p:blipFill>
                <a:blip r:embed="rId87"/>
                <a:stretch>
                  <a:fillRect/>
                </a:stretch>
              </p:blipFill>
              <p:spPr>
                <a:xfrm>
                  <a:off x="4188469" y="4186342"/>
                  <a:ext cx="201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Freihand 66">
                  <a:extLst>
                    <a:ext uri="{FF2B5EF4-FFF2-40B4-BE49-F238E27FC236}">
                      <a16:creationId xmlns:a16="http://schemas.microsoft.com/office/drawing/2014/main" id="{91F50D4E-4587-25FE-AD81-3AE91B52802E}"/>
                    </a:ext>
                  </a:extLst>
                </p14:cNvPr>
                <p14:cNvContentPartPr/>
                <p14:nvPr/>
              </p14:nvContentPartPr>
              <p14:xfrm>
                <a:off x="4453069" y="4182382"/>
                <a:ext cx="153720" cy="160920"/>
              </p14:xfrm>
            </p:contentPart>
          </mc:Choice>
          <mc:Fallback xmlns="">
            <p:pic>
              <p:nvPicPr>
                <p:cNvPr id="67" name="Freihand 66">
                  <a:extLst>
                    <a:ext uri="{FF2B5EF4-FFF2-40B4-BE49-F238E27FC236}">
                      <a16:creationId xmlns:a16="http://schemas.microsoft.com/office/drawing/2014/main" id="{91F50D4E-4587-25FE-AD81-3AE91B52802E}"/>
                    </a:ext>
                  </a:extLst>
                </p:cNvPr>
                <p:cNvPicPr/>
                <p:nvPr/>
              </p:nvPicPr>
              <p:blipFill>
                <a:blip r:embed="rId89"/>
                <a:stretch>
                  <a:fillRect/>
                </a:stretch>
              </p:blipFill>
              <p:spPr>
                <a:xfrm>
                  <a:off x="4444069" y="4173742"/>
                  <a:ext cx="171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Freihand 67">
                  <a:extLst>
                    <a:ext uri="{FF2B5EF4-FFF2-40B4-BE49-F238E27FC236}">
                      <a16:creationId xmlns:a16="http://schemas.microsoft.com/office/drawing/2014/main" id="{F5F03931-B90F-20BE-03C2-92CD8B04C2AB}"/>
                    </a:ext>
                  </a:extLst>
                </p14:cNvPr>
                <p14:cNvContentPartPr/>
                <p14:nvPr/>
              </p14:nvContentPartPr>
              <p14:xfrm>
                <a:off x="4472149" y="4142782"/>
                <a:ext cx="24120" cy="15840"/>
              </p14:xfrm>
            </p:contentPart>
          </mc:Choice>
          <mc:Fallback xmlns="">
            <p:pic>
              <p:nvPicPr>
                <p:cNvPr id="68" name="Freihand 67">
                  <a:extLst>
                    <a:ext uri="{FF2B5EF4-FFF2-40B4-BE49-F238E27FC236}">
                      <a16:creationId xmlns:a16="http://schemas.microsoft.com/office/drawing/2014/main" id="{F5F03931-B90F-20BE-03C2-92CD8B04C2AB}"/>
                    </a:ext>
                  </a:extLst>
                </p:cNvPr>
                <p:cNvPicPr/>
                <p:nvPr/>
              </p:nvPicPr>
              <p:blipFill>
                <a:blip r:embed="rId91"/>
                <a:stretch>
                  <a:fillRect/>
                </a:stretch>
              </p:blipFill>
              <p:spPr>
                <a:xfrm>
                  <a:off x="4463149" y="4133782"/>
                  <a:ext cx="41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Freihand 68">
                  <a:extLst>
                    <a:ext uri="{FF2B5EF4-FFF2-40B4-BE49-F238E27FC236}">
                      <a16:creationId xmlns:a16="http://schemas.microsoft.com/office/drawing/2014/main" id="{D8F24F39-D802-ABED-E05B-441BCE1CCF84}"/>
                    </a:ext>
                  </a:extLst>
                </p14:cNvPr>
                <p14:cNvContentPartPr/>
                <p14:nvPr/>
              </p14:nvContentPartPr>
              <p14:xfrm>
                <a:off x="4643509" y="4030462"/>
                <a:ext cx="249120" cy="201600"/>
              </p14:xfrm>
            </p:contentPart>
          </mc:Choice>
          <mc:Fallback xmlns="">
            <p:pic>
              <p:nvPicPr>
                <p:cNvPr id="69" name="Freihand 68">
                  <a:extLst>
                    <a:ext uri="{FF2B5EF4-FFF2-40B4-BE49-F238E27FC236}">
                      <a16:creationId xmlns:a16="http://schemas.microsoft.com/office/drawing/2014/main" id="{D8F24F39-D802-ABED-E05B-441BCE1CCF84}"/>
                    </a:ext>
                  </a:extLst>
                </p:cNvPr>
                <p:cNvPicPr/>
                <p:nvPr/>
              </p:nvPicPr>
              <p:blipFill>
                <a:blip r:embed="rId93"/>
                <a:stretch>
                  <a:fillRect/>
                </a:stretch>
              </p:blipFill>
              <p:spPr>
                <a:xfrm>
                  <a:off x="4634509" y="4021822"/>
                  <a:ext cx="2667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58E2DE30-4206-C5F0-A342-FC1BF660E2C5}"/>
                    </a:ext>
                  </a:extLst>
                </p14:cNvPr>
                <p14:cNvContentPartPr/>
                <p14:nvPr/>
              </p14:nvContentPartPr>
              <p14:xfrm>
                <a:off x="4962109" y="4064302"/>
                <a:ext cx="38520" cy="36000"/>
              </p14:xfrm>
            </p:contentPart>
          </mc:Choice>
          <mc:Fallback xmlns="">
            <p:pic>
              <p:nvPicPr>
                <p:cNvPr id="70" name="Freihand 69">
                  <a:extLst>
                    <a:ext uri="{FF2B5EF4-FFF2-40B4-BE49-F238E27FC236}">
                      <a16:creationId xmlns:a16="http://schemas.microsoft.com/office/drawing/2014/main" id="{58E2DE30-4206-C5F0-A342-FC1BF660E2C5}"/>
                    </a:ext>
                  </a:extLst>
                </p:cNvPr>
                <p:cNvPicPr/>
                <p:nvPr/>
              </p:nvPicPr>
              <p:blipFill>
                <a:blip r:embed="rId95"/>
                <a:stretch>
                  <a:fillRect/>
                </a:stretch>
              </p:blipFill>
              <p:spPr>
                <a:xfrm>
                  <a:off x="4953469" y="4055302"/>
                  <a:ext cx="56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B3CD8061-D2A5-E983-BEEA-2DF1365AF8B5}"/>
                    </a:ext>
                  </a:extLst>
                </p14:cNvPr>
                <p14:cNvContentPartPr/>
                <p14:nvPr/>
              </p14:nvContentPartPr>
              <p14:xfrm>
                <a:off x="4328509" y="4388302"/>
                <a:ext cx="539280" cy="263160"/>
              </p14:xfrm>
            </p:contentPart>
          </mc:Choice>
          <mc:Fallback xmlns="">
            <p:pic>
              <p:nvPicPr>
                <p:cNvPr id="71" name="Freihand 70">
                  <a:extLst>
                    <a:ext uri="{FF2B5EF4-FFF2-40B4-BE49-F238E27FC236}">
                      <a16:creationId xmlns:a16="http://schemas.microsoft.com/office/drawing/2014/main" id="{B3CD8061-D2A5-E983-BEEA-2DF1365AF8B5}"/>
                    </a:ext>
                  </a:extLst>
                </p:cNvPr>
                <p:cNvPicPr/>
                <p:nvPr/>
              </p:nvPicPr>
              <p:blipFill>
                <a:blip r:embed="rId97"/>
                <a:stretch>
                  <a:fillRect/>
                </a:stretch>
              </p:blipFill>
              <p:spPr>
                <a:xfrm>
                  <a:off x="4319869" y="4379662"/>
                  <a:ext cx="5569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F43F6972-0A5B-8147-2CF3-33ADF37F56C6}"/>
                    </a:ext>
                  </a:extLst>
                </p14:cNvPr>
                <p14:cNvContentPartPr/>
                <p14:nvPr/>
              </p14:nvContentPartPr>
              <p14:xfrm>
                <a:off x="4801189" y="4338262"/>
                <a:ext cx="120600" cy="60120"/>
              </p14:xfrm>
            </p:contentPart>
          </mc:Choice>
          <mc:Fallback xmlns="">
            <p:pic>
              <p:nvPicPr>
                <p:cNvPr id="72" name="Freihand 71">
                  <a:extLst>
                    <a:ext uri="{FF2B5EF4-FFF2-40B4-BE49-F238E27FC236}">
                      <a16:creationId xmlns:a16="http://schemas.microsoft.com/office/drawing/2014/main" id="{F43F6972-0A5B-8147-2CF3-33ADF37F56C6}"/>
                    </a:ext>
                  </a:extLst>
                </p:cNvPr>
                <p:cNvPicPr/>
                <p:nvPr/>
              </p:nvPicPr>
              <p:blipFill>
                <a:blip r:embed="rId99"/>
                <a:stretch>
                  <a:fillRect/>
                </a:stretch>
              </p:blipFill>
              <p:spPr>
                <a:xfrm>
                  <a:off x="4792549" y="4329262"/>
                  <a:ext cx="138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7C8DE7BC-073D-0C10-EB51-F1E5EB7DB9B1}"/>
                    </a:ext>
                  </a:extLst>
                </p14:cNvPr>
                <p14:cNvContentPartPr/>
                <p14:nvPr/>
              </p14:nvContentPartPr>
              <p14:xfrm>
                <a:off x="4872109" y="4281022"/>
                <a:ext cx="30240" cy="4320"/>
              </p14:xfrm>
            </p:contentPart>
          </mc:Choice>
          <mc:Fallback xmlns="">
            <p:pic>
              <p:nvPicPr>
                <p:cNvPr id="73" name="Freihand 72">
                  <a:extLst>
                    <a:ext uri="{FF2B5EF4-FFF2-40B4-BE49-F238E27FC236}">
                      <a16:creationId xmlns:a16="http://schemas.microsoft.com/office/drawing/2014/main" id="{7C8DE7BC-073D-0C10-EB51-F1E5EB7DB9B1}"/>
                    </a:ext>
                  </a:extLst>
                </p:cNvPr>
                <p:cNvPicPr/>
                <p:nvPr/>
              </p:nvPicPr>
              <p:blipFill>
                <a:blip r:embed="rId101"/>
                <a:stretch>
                  <a:fillRect/>
                </a:stretch>
              </p:blipFill>
              <p:spPr>
                <a:xfrm>
                  <a:off x="4863109" y="4272022"/>
                  <a:ext cx="47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1DF437F8-97EA-F2FF-9805-31035FAF2DAF}"/>
                    </a:ext>
                  </a:extLst>
                </p14:cNvPr>
                <p14:cNvContentPartPr/>
                <p14:nvPr/>
              </p14:nvContentPartPr>
              <p14:xfrm>
                <a:off x="4982989" y="4187062"/>
                <a:ext cx="276480" cy="219600"/>
              </p14:xfrm>
            </p:contentPart>
          </mc:Choice>
          <mc:Fallback xmlns="">
            <p:pic>
              <p:nvPicPr>
                <p:cNvPr id="74" name="Freihand 73">
                  <a:extLst>
                    <a:ext uri="{FF2B5EF4-FFF2-40B4-BE49-F238E27FC236}">
                      <a16:creationId xmlns:a16="http://schemas.microsoft.com/office/drawing/2014/main" id="{1DF437F8-97EA-F2FF-9805-31035FAF2DAF}"/>
                    </a:ext>
                  </a:extLst>
                </p:cNvPr>
                <p:cNvPicPr/>
                <p:nvPr/>
              </p:nvPicPr>
              <p:blipFill>
                <a:blip r:embed="rId103"/>
                <a:stretch>
                  <a:fillRect/>
                </a:stretch>
              </p:blipFill>
              <p:spPr>
                <a:xfrm>
                  <a:off x="4974349" y="4178422"/>
                  <a:ext cx="294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Freihand 74">
                  <a:extLst>
                    <a:ext uri="{FF2B5EF4-FFF2-40B4-BE49-F238E27FC236}">
                      <a16:creationId xmlns:a16="http://schemas.microsoft.com/office/drawing/2014/main" id="{722211B5-BE45-D5FF-9853-1B00AEDA3100}"/>
                    </a:ext>
                  </a:extLst>
                </p14:cNvPr>
                <p14:cNvContentPartPr/>
                <p14:nvPr/>
              </p14:nvContentPartPr>
              <p14:xfrm>
                <a:off x="4398709" y="4345102"/>
                <a:ext cx="938520" cy="493200"/>
              </p14:xfrm>
            </p:contentPart>
          </mc:Choice>
          <mc:Fallback xmlns="">
            <p:pic>
              <p:nvPicPr>
                <p:cNvPr id="75" name="Freihand 74">
                  <a:extLst>
                    <a:ext uri="{FF2B5EF4-FFF2-40B4-BE49-F238E27FC236}">
                      <a16:creationId xmlns:a16="http://schemas.microsoft.com/office/drawing/2014/main" id="{722211B5-BE45-D5FF-9853-1B00AEDA3100}"/>
                    </a:ext>
                  </a:extLst>
                </p:cNvPr>
                <p:cNvPicPr/>
                <p:nvPr/>
              </p:nvPicPr>
              <p:blipFill>
                <a:blip r:embed="rId105"/>
                <a:stretch>
                  <a:fillRect/>
                </a:stretch>
              </p:blipFill>
              <p:spPr>
                <a:xfrm>
                  <a:off x="4390069" y="4336102"/>
                  <a:ext cx="95616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Freihand 86">
                  <a:extLst>
                    <a:ext uri="{FF2B5EF4-FFF2-40B4-BE49-F238E27FC236}">
                      <a16:creationId xmlns:a16="http://schemas.microsoft.com/office/drawing/2014/main" id="{9DFD0A00-05F1-E218-9A58-5DCD05DBEF72}"/>
                    </a:ext>
                  </a:extLst>
                </p14:cNvPr>
                <p14:cNvContentPartPr/>
                <p14:nvPr/>
              </p14:nvContentPartPr>
              <p14:xfrm>
                <a:off x="5281069" y="3876022"/>
                <a:ext cx="88200" cy="155520"/>
              </p14:xfrm>
            </p:contentPart>
          </mc:Choice>
          <mc:Fallback xmlns="">
            <p:pic>
              <p:nvPicPr>
                <p:cNvPr id="87" name="Freihand 86">
                  <a:extLst>
                    <a:ext uri="{FF2B5EF4-FFF2-40B4-BE49-F238E27FC236}">
                      <a16:creationId xmlns:a16="http://schemas.microsoft.com/office/drawing/2014/main" id="{9DFD0A00-05F1-E218-9A58-5DCD05DBEF72}"/>
                    </a:ext>
                  </a:extLst>
                </p:cNvPr>
                <p:cNvPicPr/>
                <p:nvPr/>
              </p:nvPicPr>
              <p:blipFill>
                <a:blip r:embed="rId107"/>
                <a:stretch>
                  <a:fillRect/>
                </a:stretch>
              </p:blipFill>
              <p:spPr>
                <a:xfrm>
                  <a:off x="5272429" y="3867022"/>
                  <a:ext cx="105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Freihand 87">
                  <a:extLst>
                    <a:ext uri="{FF2B5EF4-FFF2-40B4-BE49-F238E27FC236}">
                      <a16:creationId xmlns:a16="http://schemas.microsoft.com/office/drawing/2014/main" id="{D578303B-F09A-B54F-C79C-471BC0E6E4A0}"/>
                    </a:ext>
                  </a:extLst>
                </p14:cNvPr>
                <p14:cNvContentPartPr/>
                <p14:nvPr/>
              </p14:nvContentPartPr>
              <p14:xfrm>
                <a:off x="5162989" y="3839302"/>
                <a:ext cx="199800" cy="203760"/>
              </p14:xfrm>
            </p:contentPart>
          </mc:Choice>
          <mc:Fallback xmlns="">
            <p:pic>
              <p:nvPicPr>
                <p:cNvPr id="88" name="Freihand 87">
                  <a:extLst>
                    <a:ext uri="{FF2B5EF4-FFF2-40B4-BE49-F238E27FC236}">
                      <a16:creationId xmlns:a16="http://schemas.microsoft.com/office/drawing/2014/main" id="{D578303B-F09A-B54F-C79C-471BC0E6E4A0}"/>
                    </a:ext>
                  </a:extLst>
                </p:cNvPr>
                <p:cNvPicPr/>
                <p:nvPr/>
              </p:nvPicPr>
              <p:blipFill>
                <a:blip r:embed="rId109"/>
                <a:stretch>
                  <a:fillRect/>
                </a:stretch>
              </p:blipFill>
              <p:spPr>
                <a:xfrm>
                  <a:off x="5154349" y="3830662"/>
                  <a:ext cx="2174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Freihand 88">
                  <a:extLst>
                    <a:ext uri="{FF2B5EF4-FFF2-40B4-BE49-F238E27FC236}">
                      <a16:creationId xmlns:a16="http://schemas.microsoft.com/office/drawing/2014/main" id="{16E13210-A054-434D-D7A5-10766B0CE574}"/>
                    </a:ext>
                  </a:extLst>
                </p14:cNvPr>
                <p14:cNvContentPartPr/>
                <p14:nvPr/>
              </p14:nvContentPartPr>
              <p14:xfrm>
                <a:off x="5429029" y="3731662"/>
                <a:ext cx="175680" cy="253080"/>
              </p14:xfrm>
            </p:contentPart>
          </mc:Choice>
          <mc:Fallback xmlns="">
            <p:pic>
              <p:nvPicPr>
                <p:cNvPr id="89" name="Freihand 88">
                  <a:extLst>
                    <a:ext uri="{FF2B5EF4-FFF2-40B4-BE49-F238E27FC236}">
                      <a16:creationId xmlns:a16="http://schemas.microsoft.com/office/drawing/2014/main" id="{16E13210-A054-434D-D7A5-10766B0CE574}"/>
                    </a:ext>
                  </a:extLst>
                </p:cNvPr>
                <p:cNvPicPr/>
                <p:nvPr/>
              </p:nvPicPr>
              <p:blipFill>
                <a:blip r:embed="rId111"/>
                <a:stretch>
                  <a:fillRect/>
                </a:stretch>
              </p:blipFill>
              <p:spPr>
                <a:xfrm>
                  <a:off x="5420029" y="3722662"/>
                  <a:ext cx="1933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Freihand 89">
                  <a:extLst>
                    <a:ext uri="{FF2B5EF4-FFF2-40B4-BE49-F238E27FC236}">
                      <a16:creationId xmlns:a16="http://schemas.microsoft.com/office/drawing/2014/main" id="{DA176B18-BB65-8F3C-D311-321D09E08A6E}"/>
                    </a:ext>
                  </a:extLst>
                </p14:cNvPr>
                <p14:cNvContentPartPr/>
                <p14:nvPr/>
              </p14:nvContentPartPr>
              <p14:xfrm>
                <a:off x="5646109" y="3720502"/>
                <a:ext cx="140760" cy="109080"/>
              </p14:xfrm>
            </p:contentPart>
          </mc:Choice>
          <mc:Fallback xmlns="">
            <p:pic>
              <p:nvPicPr>
                <p:cNvPr id="90" name="Freihand 89">
                  <a:extLst>
                    <a:ext uri="{FF2B5EF4-FFF2-40B4-BE49-F238E27FC236}">
                      <a16:creationId xmlns:a16="http://schemas.microsoft.com/office/drawing/2014/main" id="{DA176B18-BB65-8F3C-D311-321D09E08A6E}"/>
                    </a:ext>
                  </a:extLst>
                </p:cNvPr>
                <p:cNvPicPr/>
                <p:nvPr/>
              </p:nvPicPr>
              <p:blipFill>
                <a:blip r:embed="rId113"/>
                <a:stretch>
                  <a:fillRect/>
                </a:stretch>
              </p:blipFill>
              <p:spPr>
                <a:xfrm>
                  <a:off x="5637109" y="3711862"/>
                  <a:ext cx="158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Freihand 90">
                  <a:extLst>
                    <a:ext uri="{FF2B5EF4-FFF2-40B4-BE49-F238E27FC236}">
                      <a16:creationId xmlns:a16="http://schemas.microsoft.com/office/drawing/2014/main" id="{52F66538-D959-FC73-9F3A-F18DD8BD10CE}"/>
                    </a:ext>
                  </a:extLst>
                </p14:cNvPr>
                <p14:cNvContentPartPr/>
                <p14:nvPr/>
              </p14:nvContentPartPr>
              <p14:xfrm>
                <a:off x="5822509" y="3628702"/>
                <a:ext cx="299160" cy="167760"/>
              </p14:xfrm>
            </p:contentPart>
          </mc:Choice>
          <mc:Fallback xmlns="">
            <p:pic>
              <p:nvPicPr>
                <p:cNvPr id="91" name="Freihand 90">
                  <a:extLst>
                    <a:ext uri="{FF2B5EF4-FFF2-40B4-BE49-F238E27FC236}">
                      <a16:creationId xmlns:a16="http://schemas.microsoft.com/office/drawing/2014/main" id="{52F66538-D959-FC73-9F3A-F18DD8BD10CE}"/>
                    </a:ext>
                  </a:extLst>
                </p:cNvPr>
                <p:cNvPicPr/>
                <p:nvPr/>
              </p:nvPicPr>
              <p:blipFill>
                <a:blip r:embed="rId115"/>
                <a:stretch>
                  <a:fillRect/>
                </a:stretch>
              </p:blipFill>
              <p:spPr>
                <a:xfrm>
                  <a:off x="5813869" y="3619702"/>
                  <a:ext cx="3168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Freihand 91">
                  <a:extLst>
                    <a:ext uri="{FF2B5EF4-FFF2-40B4-BE49-F238E27FC236}">
                      <a16:creationId xmlns:a16="http://schemas.microsoft.com/office/drawing/2014/main" id="{83B91A33-DF48-AA42-E646-6F991B731B06}"/>
                    </a:ext>
                  </a:extLst>
                </p14:cNvPr>
                <p14:cNvContentPartPr/>
                <p14:nvPr/>
              </p14:nvContentPartPr>
              <p14:xfrm>
                <a:off x="6221749" y="3542662"/>
                <a:ext cx="38880" cy="47160"/>
              </p14:xfrm>
            </p:contentPart>
          </mc:Choice>
          <mc:Fallback xmlns="">
            <p:pic>
              <p:nvPicPr>
                <p:cNvPr id="92" name="Freihand 91">
                  <a:extLst>
                    <a:ext uri="{FF2B5EF4-FFF2-40B4-BE49-F238E27FC236}">
                      <a16:creationId xmlns:a16="http://schemas.microsoft.com/office/drawing/2014/main" id="{83B91A33-DF48-AA42-E646-6F991B731B06}"/>
                    </a:ext>
                  </a:extLst>
                </p:cNvPr>
                <p:cNvPicPr/>
                <p:nvPr/>
              </p:nvPicPr>
              <p:blipFill>
                <a:blip r:embed="rId117"/>
                <a:stretch>
                  <a:fillRect/>
                </a:stretch>
              </p:blipFill>
              <p:spPr>
                <a:xfrm>
                  <a:off x="6213109" y="3533662"/>
                  <a:ext cx="56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Freihand 92">
                  <a:extLst>
                    <a:ext uri="{FF2B5EF4-FFF2-40B4-BE49-F238E27FC236}">
                      <a16:creationId xmlns:a16="http://schemas.microsoft.com/office/drawing/2014/main" id="{D92534C8-8003-6841-419B-8B22565FD6F9}"/>
                    </a:ext>
                  </a:extLst>
                </p14:cNvPr>
                <p14:cNvContentPartPr/>
                <p14:nvPr/>
              </p14:nvContentPartPr>
              <p14:xfrm>
                <a:off x="5495989" y="4036942"/>
                <a:ext cx="98280" cy="173520"/>
              </p14:xfrm>
            </p:contentPart>
          </mc:Choice>
          <mc:Fallback xmlns="">
            <p:pic>
              <p:nvPicPr>
                <p:cNvPr id="93" name="Freihand 92">
                  <a:extLst>
                    <a:ext uri="{FF2B5EF4-FFF2-40B4-BE49-F238E27FC236}">
                      <a16:creationId xmlns:a16="http://schemas.microsoft.com/office/drawing/2014/main" id="{D92534C8-8003-6841-419B-8B22565FD6F9}"/>
                    </a:ext>
                  </a:extLst>
                </p:cNvPr>
                <p:cNvPicPr/>
                <p:nvPr/>
              </p:nvPicPr>
              <p:blipFill>
                <a:blip r:embed="rId119"/>
                <a:stretch>
                  <a:fillRect/>
                </a:stretch>
              </p:blipFill>
              <p:spPr>
                <a:xfrm>
                  <a:off x="5486989" y="4027942"/>
                  <a:ext cx="115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Freihand 93">
                  <a:extLst>
                    <a:ext uri="{FF2B5EF4-FFF2-40B4-BE49-F238E27FC236}">
                      <a16:creationId xmlns:a16="http://schemas.microsoft.com/office/drawing/2014/main" id="{0FB8B065-5A6F-2B89-085B-7558F6EA5442}"/>
                    </a:ext>
                  </a:extLst>
                </p14:cNvPr>
                <p14:cNvContentPartPr/>
                <p14:nvPr/>
              </p14:nvContentPartPr>
              <p14:xfrm>
                <a:off x="5601109" y="3964582"/>
                <a:ext cx="65880" cy="159840"/>
              </p14:xfrm>
            </p:contentPart>
          </mc:Choice>
          <mc:Fallback xmlns="">
            <p:pic>
              <p:nvPicPr>
                <p:cNvPr id="94" name="Freihand 93">
                  <a:extLst>
                    <a:ext uri="{FF2B5EF4-FFF2-40B4-BE49-F238E27FC236}">
                      <a16:creationId xmlns:a16="http://schemas.microsoft.com/office/drawing/2014/main" id="{0FB8B065-5A6F-2B89-085B-7558F6EA5442}"/>
                    </a:ext>
                  </a:extLst>
                </p:cNvPr>
                <p:cNvPicPr/>
                <p:nvPr/>
              </p:nvPicPr>
              <p:blipFill>
                <a:blip r:embed="rId121"/>
                <a:stretch>
                  <a:fillRect/>
                </a:stretch>
              </p:blipFill>
              <p:spPr>
                <a:xfrm>
                  <a:off x="5592109" y="3955942"/>
                  <a:ext cx="83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Freihand 94">
                  <a:extLst>
                    <a:ext uri="{FF2B5EF4-FFF2-40B4-BE49-F238E27FC236}">
                      <a16:creationId xmlns:a16="http://schemas.microsoft.com/office/drawing/2014/main" id="{6D3770E1-3614-2EC1-7CC4-CE2F4E3C93BB}"/>
                    </a:ext>
                  </a:extLst>
                </p14:cNvPr>
                <p14:cNvContentPartPr/>
                <p14:nvPr/>
              </p14:nvContentPartPr>
              <p14:xfrm>
                <a:off x="5736469" y="3969982"/>
                <a:ext cx="89640" cy="91800"/>
              </p14:xfrm>
            </p:contentPart>
          </mc:Choice>
          <mc:Fallback xmlns="">
            <p:pic>
              <p:nvPicPr>
                <p:cNvPr id="95" name="Freihand 94">
                  <a:extLst>
                    <a:ext uri="{FF2B5EF4-FFF2-40B4-BE49-F238E27FC236}">
                      <a16:creationId xmlns:a16="http://schemas.microsoft.com/office/drawing/2014/main" id="{6D3770E1-3614-2EC1-7CC4-CE2F4E3C93BB}"/>
                    </a:ext>
                  </a:extLst>
                </p:cNvPr>
                <p:cNvPicPr/>
                <p:nvPr/>
              </p:nvPicPr>
              <p:blipFill>
                <a:blip r:embed="rId123"/>
                <a:stretch>
                  <a:fillRect/>
                </a:stretch>
              </p:blipFill>
              <p:spPr>
                <a:xfrm>
                  <a:off x="5727829" y="3960982"/>
                  <a:ext cx="107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Freihand 95">
                  <a:extLst>
                    <a:ext uri="{FF2B5EF4-FFF2-40B4-BE49-F238E27FC236}">
                      <a16:creationId xmlns:a16="http://schemas.microsoft.com/office/drawing/2014/main" id="{F85EABB3-33C2-0C2A-361E-61345A68EFBD}"/>
                    </a:ext>
                  </a:extLst>
                </p14:cNvPr>
                <p14:cNvContentPartPr/>
                <p14:nvPr/>
              </p14:nvContentPartPr>
              <p14:xfrm>
                <a:off x="5843029" y="3921742"/>
                <a:ext cx="143280" cy="105120"/>
              </p14:xfrm>
            </p:contentPart>
          </mc:Choice>
          <mc:Fallback xmlns="">
            <p:pic>
              <p:nvPicPr>
                <p:cNvPr id="96" name="Freihand 95">
                  <a:extLst>
                    <a:ext uri="{FF2B5EF4-FFF2-40B4-BE49-F238E27FC236}">
                      <a16:creationId xmlns:a16="http://schemas.microsoft.com/office/drawing/2014/main" id="{F85EABB3-33C2-0C2A-361E-61345A68EFBD}"/>
                    </a:ext>
                  </a:extLst>
                </p:cNvPr>
                <p:cNvPicPr/>
                <p:nvPr/>
              </p:nvPicPr>
              <p:blipFill>
                <a:blip r:embed="rId125"/>
                <a:stretch>
                  <a:fillRect/>
                </a:stretch>
              </p:blipFill>
              <p:spPr>
                <a:xfrm>
                  <a:off x="5834029" y="3913102"/>
                  <a:ext cx="160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Freihand 96">
                  <a:extLst>
                    <a:ext uri="{FF2B5EF4-FFF2-40B4-BE49-F238E27FC236}">
                      <a16:creationId xmlns:a16="http://schemas.microsoft.com/office/drawing/2014/main" id="{ABA50709-228A-AB80-E457-5A501A0A0E8F}"/>
                    </a:ext>
                  </a:extLst>
                </p14:cNvPr>
                <p14:cNvContentPartPr/>
                <p14:nvPr/>
              </p14:nvContentPartPr>
              <p14:xfrm>
                <a:off x="6015829" y="3833542"/>
                <a:ext cx="106560" cy="112320"/>
              </p14:xfrm>
            </p:contentPart>
          </mc:Choice>
          <mc:Fallback xmlns="">
            <p:pic>
              <p:nvPicPr>
                <p:cNvPr id="97" name="Freihand 96">
                  <a:extLst>
                    <a:ext uri="{FF2B5EF4-FFF2-40B4-BE49-F238E27FC236}">
                      <a16:creationId xmlns:a16="http://schemas.microsoft.com/office/drawing/2014/main" id="{ABA50709-228A-AB80-E457-5A501A0A0E8F}"/>
                    </a:ext>
                  </a:extLst>
                </p:cNvPr>
                <p:cNvPicPr/>
                <p:nvPr/>
              </p:nvPicPr>
              <p:blipFill>
                <a:blip r:embed="rId127"/>
                <a:stretch>
                  <a:fillRect/>
                </a:stretch>
              </p:blipFill>
              <p:spPr>
                <a:xfrm>
                  <a:off x="6007189" y="3824542"/>
                  <a:ext cx="124200" cy="129960"/>
                </a:xfrm>
                <a:prstGeom prst="rect">
                  <a:avLst/>
                </a:prstGeom>
              </p:spPr>
            </p:pic>
          </mc:Fallback>
        </mc:AlternateContent>
      </p:grpSp>
      <p:grpSp>
        <p:nvGrpSpPr>
          <p:cNvPr id="120" name="Gruppieren 119">
            <a:extLst>
              <a:ext uri="{FF2B5EF4-FFF2-40B4-BE49-F238E27FC236}">
                <a16:creationId xmlns:a16="http://schemas.microsoft.com/office/drawing/2014/main" id="{8CD2F3BD-6ADD-4AA5-8BD0-B93D136904BB}"/>
              </a:ext>
            </a:extLst>
          </p:cNvPr>
          <p:cNvGrpSpPr/>
          <p:nvPr/>
        </p:nvGrpSpPr>
        <p:grpSpPr>
          <a:xfrm>
            <a:off x="5475829" y="4621942"/>
            <a:ext cx="1638360" cy="1113120"/>
            <a:chOff x="5475829" y="4621942"/>
            <a:chExt cx="1638360" cy="1113120"/>
          </a:xfrm>
        </p:grpSpPr>
        <mc:AlternateContent xmlns:mc="http://schemas.openxmlformats.org/markup-compatibility/2006" xmlns:p14="http://schemas.microsoft.com/office/powerpoint/2010/main">
          <mc:Choice Requires="p14">
            <p:contentPart p14:bwMode="auto" r:id="rId128">
              <p14:nvContentPartPr>
                <p14:cNvPr id="99" name="Freihand 98">
                  <a:extLst>
                    <a:ext uri="{FF2B5EF4-FFF2-40B4-BE49-F238E27FC236}">
                      <a16:creationId xmlns:a16="http://schemas.microsoft.com/office/drawing/2014/main" id="{96B82738-5A2F-1AF2-363D-26F5D593D483}"/>
                    </a:ext>
                  </a:extLst>
                </p14:cNvPr>
                <p14:cNvContentPartPr/>
                <p14:nvPr/>
              </p14:nvContentPartPr>
              <p14:xfrm>
                <a:off x="5633149" y="5303062"/>
                <a:ext cx="59760" cy="58680"/>
              </p14:xfrm>
            </p:contentPart>
          </mc:Choice>
          <mc:Fallback xmlns="">
            <p:pic>
              <p:nvPicPr>
                <p:cNvPr id="99" name="Freihand 98">
                  <a:extLst>
                    <a:ext uri="{FF2B5EF4-FFF2-40B4-BE49-F238E27FC236}">
                      <a16:creationId xmlns:a16="http://schemas.microsoft.com/office/drawing/2014/main" id="{96B82738-5A2F-1AF2-363D-26F5D593D483}"/>
                    </a:ext>
                  </a:extLst>
                </p:cNvPr>
                <p:cNvPicPr/>
                <p:nvPr/>
              </p:nvPicPr>
              <p:blipFill>
                <a:blip r:embed="rId129"/>
                <a:stretch>
                  <a:fillRect/>
                </a:stretch>
              </p:blipFill>
              <p:spPr>
                <a:xfrm>
                  <a:off x="5624149" y="5294422"/>
                  <a:ext cx="77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0" name="Freihand 99">
                  <a:extLst>
                    <a:ext uri="{FF2B5EF4-FFF2-40B4-BE49-F238E27FC236}">
                      <a16:creationId xmlns:a16="http://schemas.microsoft.com/office/drawing/2014/main" id="{F7E6E1EE-FF4C-8C60-3DB2-D6F99CE1B76A}"/>
                    </a:ext>
                  </a:extLst>
                </p14:cNvPr>
                <p14:cNvContentPartPr/>
                <p14:nvPr/>
              </p14:nvContentPartPr>
              <p14:xfrm>
                <a:off x="5475829" y="5056102"/>
                <a:ext cx="200160" cy="147960"/>
              </p14:xfrm>
            </p:contentPart>
          </mc:Choice>
          <mc:Fallback xmlns="">
            <p:pic>
              <p:nvPicPr>
                <p:cNvPr id="100" name="Freihand 99">
                  <a:extLst>
                    <a:ext uri="{FF2B5EF4-FFF2-40B4-BE49-F238E27FC236}">
                      <a16:creationId xmlns:a16="http://schemas.microsoft.com/office/drawing/2014/main" id="{F7E6E1EE-FF4C-8C60-3DB2-D6F99CE1B76A}"/>
                    </a:ext>
                  </a:extLst>
                </p:cNvPr>
                <p:cNvPicPr/>
                <p:nvPr/>
              </p:nvPicPr>
              <p:blipFill>
                <a:blip r:embed="rId131"/>
                <a:stretch>
                  <a:fillRect/>
                </a:stretch>
              </p:blipFill>
              <p:spPr>
                <a:xfrm>
                  <a:off x="5467189" y="5047102"/>
                  <a:ext cx="217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1" name="Freihand 100">
                  <a:extLst>
                    <a:ext uri="{FF2B5EF4-FFF2-40B4-BE49-F238E27FC236}">
                      <a16:creationId xmlns:a16="http://schemas.microsoft.com/office/drawing/2014/main" id="{5941A1DE-FB57-02E9-A4BD-C37CECACA14F}"/>
                    </a:ext>
                  </a:extLst>
                </p14:cNvPr>
                <p14:cNvContentPartPr/>
                <p14:nvPr/>
              </p14:nvContentPartPr>
              <p14:xfrm>
                <a:off x="5600029" y="5134222"/>
                <a:ext cx="139320" cy="278640"/>
              </p14:xfrm>
            </p:contentPart>
          </mc:Choice>
          <mc:Fallback xmlns="">
            <p:pic>
              <p:nvPicPr>
                <p:cNvPr id="101" name="Freihand 100">
                  <a:extLst>
                    <a:ext uri="{FF2B5EF4-FFF2-40B4-BE49-F238E27FC236}">
                      <a16:creationId xmlns:a16="http://schemas.microsoft.com/office/drawing/2014/main" id="{5941A1DE-FB57-02E9-A4BD-C37CECACA14F}"/>
                    </a:ext>
                  </a:extLst>
                </p:cNvPr>
                <p:cNvPicPr/>
                <p:nvPr/>
              </p:nvPicPr>
              <p:blipFill>
                <a:blip r:embed="rId133"/>
                <a:stretch>
                  <a:fillRect/>
                </a:stretch>
              </p:blipFill>
              <p:spPr>
                <a:xfrm>
                  <a:off x="5591389" y="5125582"/>
                  <a:ext cx="1569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Freihand 101">
                  <a:extLst>
                    <a:ext uri="{FF2B5EF4-FFF2-40B4-BE49-F238E27FC236}">
                      <a16:creationId xmlns:a16="http://schemas.microsoft.com/office/drawing/2014/main" id="{876B0466-0474-559A-CEB8-66C509D6B4C2}"/>
                    </a:ext>
                  </a:extLst>
                </p14:cNvPr>
                <p14:cNvContentPartPr/>
                <p14:nvPr/>
              </p14:nvContentPartPr>
              <p14:xfrm>
                <a:off x="5567269" y="5234662"/>
                <a:ext cx="181800" cy="105840"/>
              </p14:xfrm>
            </p:contentPart>
          </mc:Choice>
          <mc:Fallback xmlns="">
            <p:pic>
              <p:nvPicPr>
                <p:cNvPr id="102" name="Freihand 101">
                  <a:extLst>
                    <a:ext uri="{FF2B5EF4-FFF2-40B4-BE49-F238E27FC236}">
                      <a16:creationId xmlns:a16="http://schemas.microsoft.com/office/drawing/2014/main" id="{876B0466-0474-559A-CEB8-66C509D6B4C2}"/>
                    </a:ext>
                  </a:extLst>
                </p:cNvPr>
                <p:cNvPicPr/>
                <p:nvPr/>
              </p:nvPicPr>
              <p:blipFill>
                <a:blip r:embed="rId135"/>
                <a:stretch>
                  <a:fillRect/>
                </a:stretch>
              </p:blipFill>
              <p:spPr>
                <a:xfrm>
                  <a:off x="5558629" y="5225662"/>
                  <a:ext cx="199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 name="Freihand 102">
                  <a:extLst>
                    <a:ext uri="{FF2B5EF4-FFF2-40B4-BE49-F238E27FC236}">
                      <a16:creationId xmlns:a16="http://schemas.microsoft.com/office/drawing/2014/main" id="{13F0E8DE-195B-96C7-1378-652C40C9BE31}"/>
                    </a:ext>
                  </a:extLst>
                </p14:cNvPr>
                <p14:cNvContentPartPr/>
                <p14:nvPr/>
              </p14:nvContentPartPr>
              <p14:xfrm>
                <a:off x="5760589" y="4984102"/>
                <a:ext cx="288360" cy="294840"/>
              </p14:xfrm>
            </p:contentPart>
          </mc:Choice>
          <mc:Fallback xmlns="">
            <p:pic>
              <p:nvPicPr>
                <p:cNvPr id="103" name="Freihand 102">
                  <a:extLst>
                    <a:ext uri="{FF2B5EF4-FFF2-40B4-BE49-F238E27FC236}">
                      <a16:creationId xmlns:a16="http://schemas.microsoft.com/office/drawing/2014/main" id="{13F0E8DE-195B-96C7-1378-652C40C9BE31}"/>
                    </a:ext>
                  </a:extLst>
                </p:cNvPr>
                <p:cNvPicPr/>
                <p:nvPr/>
              </p:nvPicPr>
              <p:blipFill>
                <a:blip r:embed="rId137"/>
                <a:stretch>
                  <a:fillRect/>
                </a:stretch>
              </p:blipFill>
              <p:spPr>
                <a:xfrm>
                  <a:off x="5751589" y="4975462"/>
                  <a:ext cx="3060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4" name="Freihand 103">
                  <a:extLst>
                    <a:ext uri="{FF2B5EF4-FFF2-40B4-BE49-F238E27FC236}">
                      <a16:creationId xmlns:a16="http://schemas.microsoft.com/office/drawing/2014/main" id="{EA082268-26B5-8B6B-0835-13A4ED1AD16B}"/>
                    </a:ext>
                  </a:extLst>
                </p14:cNvPr>
                <p14:cNvContentPartPr/>
                <p14:nvPr/>
              </p14:nvContentPartPr>
              <p14:xfrm>
                <a:off x="6104029" y="4972582"/>
                <a:ext cx="157320" cy="126720"/>
              </p14:xfrm>
            </p:contentPart>
          </mc:Choice>
          <mc:Fallback xmlns="">
            <p:pic>
              <p:nvPicPr>
                <p:cNvPr id="104" name="Freihand 103">
                  <a:extLst>
                    <a:ext uri="{FF2B5EF4-FFF2-40B4-BE49-F238E27FC236}">
                      <a16:creationId xmlns:a16="http://schemas.microsoft.com/office/drawing/2014/main" id="{EA082268-26B5-8B6B-0835-13A4ED1AD16B}"/>
                    </a:ext>
                  </a:extLst>
                </p:cNvPr>
                <p:cNvPicPr/>
                <p:nvPr/>
              </p:nvPicPr>
              <p:blipFill>
                <a:blip r:embed="rId139"/>
                <a:stretch>
                  <a:fillRect/>
                </a:stretch>
              </p:blipFill>
              <p:spPr>
                <a:xfrm>
                  <a:off x="6095029" y="4963942"/>
                  <a:ext cx="174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5" name="Freihand 104">
                  <a:extLst>
                    <a:ext uri="{FF2B5EF4-FFF2-40B4-BE49-F238E27FC236}">
                      <a16:creationId xmlns:a16="http://schemas.microsoft.com/office/drawing/2014/main" id="{C1606E01-F1FC-E9F5-3C74-C50431D5883B}"/>
                    </a:ext>
                  </a:extLst>
                </p14:cNvPr>
                <p14:cNvContentPartPr/>
                <p14:nvPr/>
              </p14:nvContentPartPr>
              <p14:xfrm>
                <a:off x="6240109" y="4867462"/>
                <a:ext cx="167760" cy="164160"/>
              </p14:xfrm>
            </p:contentPart>
          </mc:Choice>
          <mc:Fallback xmlns="">
            <p:pic>
              <p:nvPicPr>
                <p:cNvPr id="105" name="Freihand 104">
                  <a:extLst>
                    <a:ext uri="{FF2B5EF4-FFF2-40B4-BE49-F238E27FC236}">
                      <a16:creationId xmlns:a16="http://schemas.microsoft.com/office/drawing/2014/main" id="{C1606E01-F1FC-E9F5-3C74-C50431D5883B}"/>
                    </a:ext>
                  </a:extLst>
                </p:cNvPr>
                <p:cNvPicPr/>
                <p:nvPr/>
              </p:nvPicPr>
              <p:blipFill>
                <a:blip r:embed="rId141"/>
                <a:stretch>
                  <a:fillRect/>
                </a:stretch>
              </p:blipFill>
              <p:spPr>
                <a:xfrm>
                  <a:off x="6231109" y="4858462"/>
                  <a:ext cx="185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Freihand 105">
                  <a:extLst>
                    <a:ext uri="{FF2B5EF4-FFF2-40B4-BE49-F238E27FC236}">
                      <a16:creationId xmlns:a16="http://schemas.microsoft.com/office/drawing/2014/main" id="{4140AF0D-025F-0447-176D-21FB9663708E}"/>
                    </a:ext>
                  </a:extLst>
                </p14:cNvPr>
                <p14:cNvContentPartPr/>
                <p14:nvPr/>
              </p14:nvContentPartPr>
              <p14:xfrm>
                <a:off x="6420829" y="4737862"/>
                <a:ext cx="155880" cy="160920"/>
              </p14:xfrm>
            </p:contentPart>
          </mc:Choice>
          <mc:Fallback xmlns="">
            <p:pic>
              <p:nvPicPr>
                <p:cNvPr id="106" name="Freihand 105">
                  <a:extLst>
                    <a:ext uri="{FF2B5EF4-FFF2-40B4-BE49-F238E27FC236}">
                      <a16:creationId xmlns:a16="http://schemas.microsoft.com/office/drawing/2014/main" id="{4140AF0D-025F-0447-176D-21FB9663708E}"/>
                    </a:ext>
                  </a:extLst>
                </p:cNvPr>
                <p:cNvPicPr/>
                <p:nvPr/>
              </p:nvPicPr>
              <p:blipFill>
                <a:blip r:embed="rId143"/>
                <a:stretch>
                  <a:fillRect/>
                </a:stretch>
              </p:blipFill>
              <p:spPr>
                <a:xfrm>
                  <a:off x="6412189" y="4728862"/>
                  <a:ext cx="173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7" name="Freihand 106">
                  <a:extLst>
                    <a:ext uri="{FF2B5EF4-FFF2-40B4-BE49-F238E27FC236}">
                      <a16:creationId xmlns:a16="http://schemas.microsoft.com/office/drawing/2014/main" id="{11E06DC6-0C36-36A5-2F56-0F87BAF8F2D6}"/>
                    </a:ext>
                  </a:extLst>
                </p14:cNvPr>
                <p14:cNvContentPartPr/>
                <p14:nvPr/>
              </p14:nvContentPartPr>
              <p14:xfrm>
                <a:off x="6462229" y="4621942"/>
                <a:ext cx="275040" cy="215640"/>
              </p14:xfrm>
            </p:contentPart>
          </mc:Choice>
          <mc:Fallback xmlns="">
            <p:pic>
              <p:nvPicPr>
                <p:cNvPr id="107" name="Freihand 106">
                  <a:extLst>
                    <a:ext uri="{FF2B5EF4-FFF2-40B4-BE49-F238E27FC236}">
                      <a16:creationId xmlns:a16="http://schemas.microsoft.com/office/drawing/2014/main" id="{11E06DC6-0C36-36A5-2F56-0F87BAF8F2D6}"/>
                    </a:ext>
                  </a:extLst>
                </p:cNvPr>
                <p:cNvPicPr/>
                <p:nvPr/>
              </p:nvPicPr>
              <p:blipFill>
                <a:blip r:embed="rId145"/>
                <a:stretch>
                  <a:fillRect/>
                </a:stretch>
              </p:blipFill>
              <p:spPr>
                <a:xfrm>
                  <a:off x="6453229" y="4613302"/>
                  <a:ext cx="292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Freihand 107">
                  <a:extLst>
                    <a:ext uri="{FF2B5EF4-FFF2-40B4-BE49-F238E27FC236}">
                      <a16:creationId xmlns:a16="http://schemas.microsoft.com/office/drawing/2014/main" id="{4B89E8CC-C446-ED76-7B96-B360FB672392}"/>
                    </a:ext>
                  </a:extLst>
                </p14:cNvPr>
                <p14:cNvContentPartPr/>
                <p14:nvPr/>
              </p14:nvContentPartPr>
              <p14:xfrm>
                <a:off x="6633589" y="4625542"/>
                <a:ext cx="131040" cy="99360"/>
              </p14:xfrm>
            </p:contentPart>
          </mc:Choice>
          <mc:Fallback xmlns="">
            <p:pic>
              <p:nvPicPr>
                <p:cNvPr id="108" name="Freihand 107">
                  <a:extLst>
                    <a:ext uri="{FF2B5EF4-FFF2-40B4-BE49-F238E27FC236}">
                      <a16:creationId xmlns:a16="http://schemas.microsoft.com/office/drawing/2014/main" id="{4B89E8CC-C446-ED76-7B96-B360FB672392}"/>
                    </a:ext>
                  </a:extLst>
                </p:cNvPr>
                <p:cNvPicPr/>
                <p:nvPr/>
              </p:nvPicPr>
              <p:blipFill>
                <a:blip r:embed="rId147"/>
                <a:stretch>
                  <a:fillRect/>
                </a:stretch>
              </p:blipFill>
              <p:spPr>
                <a:xfrm>
                  <a:off x="6624589" y="4616902"/>
                  <a:ext cx="148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9" name="Freihand 108">
                  <a:extLst>
                    <a:ext uri="{FF2B5EF4-FFF2-40B4-BE49-F238E27FC236}">
                      <a16:creationId xmlns:a16="http://schemas.microsoft.com/office/drawing/2014/main" id="{B652392E-E8DC-C597-D69E-A86FDA31AFB9}"/>
                    </a:ext>
                  </a:extLst>
                </p14:cNvPr>
                <p14:cNvContentPartPr/>
                <p14:nvPr/>
              </p14:nvContentPartPr>
              <p14:xfrm>
                <a:off x="5799829" y="5360662"/>
                <a:ext cx="257760" cy="374400"/>
              </p14:xfrm>
            </p:contentPart>
          </mc:Choice>
          <mc:Fallback xmlns="">
            <p:pic>
              <p:nvPicPr>
                <p:cNvPr id="109" name="Freihand 108">
                  <a:extLst>
                    <a:ext uri="{FF2B5EF4-FFF2-40B4-BE49-F238E27FC236}">
                      <a16:creationId xmlns:a16="http://schemas.microsoft.com/office/drawing/2014/main" id="{B652392E-E8DC-C597-D69E-A86FDA31AFB9}"/>
                    </a:ext>
                  </a:extLst>
                </p:cNvPr>
                <p:cNvPicPr/>
                <p:nvPr/>
              </p:nvPicPr>
              <p:blipFill>
                <a:blip r:embed="rId149"/>
                <a:stretch>
                  <a:fillRect/>
                </a:stretch>
              </p:blipFill>
              <p:spPr>
                <a:xfrm>
                  <a:off x="5790829" y="5351662"/>
                  <a:ext cx="27540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0" name="Freihand 109">
                  <a:extLst>
                    <a:ext uri="{FF2B5EF4-FFF2-40B4-BE49-F238E27FC236}">
                      <a16:creationId xmlns:a16="http://schemas.microsoft.com/office/drawing/2014/main" id="{102B440C-B39F-D6B4-6141-E1CBFF2F2EC2}"/>
                    </a:ext>
                  </a:extLst>
                </p14:cNvPr>
                <p14:cNvContentPartPr/>
                <p14:nvPr/>
              </p14:nvContentPartPr>
              <p14:xfrm>
                <a:off x="6088189" y="5234662"/>
                <a:ext cx="215280" cy="271440"/>
              </p14:xfrm>
            </p:contentPart>
          </mc:Choice>
          <mc:Fallback xmlns="">
            <p:pic>
              <p:nvPicPr>
                <p:cNvPr id="110" name="Freihand 109">
                  <a:extLst>
                    <a:ext uri="{FF2B5EF4-FFF2-40B4-BE49-F238E27FC236}">
                      <a16:creationId xmlns:a16="http://schemas.microsoft.com/office/drawing/2014/main" id="{102B440C-B39F-D6B4-6141-E1CBFF2F2EC2}"/>
                    </a:ext>
                  </a:extLst>
                </p:cNvPr>
                <p:cNvPicPr/>
                <p:nvPr/>
              </p:nvPicPr>
              <p:blipFill>
                <a:blip r:embed="rId151"/>
                <a:stretch>
                  <a:fillRect/>
                </a:stretch>
              </p:blipFill>
              <p:spPr>
                <a:xfrm>
                  <a:off x="6079189" y="5226022"/>
                  <a:ext cx="2329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1" name="Freihand 110">
                  <a:extLst>
                    <a:ext uri="{FF2B5EF4-FFF2-40B4-BE49-F238E27FC236}">
                      <a16:creationId xmlns:a16="http://schemas.microsoft.com/office/drawing/2014/main" id="{503CDB52-1D26-1932-D6A3-18B0A75CDF4C}"/>
                    </a:ext>
                  </a:extLst>
                </p14:cNvPr>
                <p14:cNvContentPartPr/>
                <p14:nvPr/>
              </p14:nvContentPartPr>
              <p14:xfrm>
                <a:off x="6111229" y="5289742"/>
                <a:ext cx="101520" cy="27360"/>
              </p14:xfrm>
            </p:contentPart>
          </mc:Choice>
          <mc:Fallback xmlns="">
            <p:pic>
              <p:nvPicPr>
                <p:cNvPr id="111" name="Freihand 110">
                  <a:extLst>
                    <a:ext uri="{FF2B5EF4-FFF2-40B4-BE49-F238E27FC236}">
                      <a16:creationId xmlns:a16="http://schemas.microsoft.com/office/drawing/2014/main" id="{503CDB52-1D26-1932-D6A3-18B0A75CDF4C}"/>
                    </a:ext>
                  </a:extLst>
                </p:cNvPr>
                <p:cNvPicPr/>
                <p:nvPr/>
              </p:nvPicPr>
              <p:blipFill>
                <a:blip r:embed="rId153"/>
                <a:stretch>
                  <a:fillRect/>
                </a:stretch>
              </p:blipFill>
              <p:spPr>
                <a:xfrm>
                  <a:off x="6102589" y="5280742"/>
                  <a:ext cx="119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Freihand 111">
                  <a:extLst>
                    <a:ext uri="{FF2B5EF4-FFF2-40B4-BE49-F238E27FC236}">
                      <a16:creationId xmlns:a16="http://schemas.microsoft.com/office/drawing/2014/main" id="{593D4A0C-2B67-E8AC-B666-4C22BAA56623}"/>
                    </a:ext>
                  </a:extLst>
                </p14:cNvPr>
                <p14:cNvContentPartPr/>
                <p14:nvPr/>
              </p14:nvContentPartPr>
              <p14:xfrm>
                <a:off x="6277189" y="5248342"/>
                <a:ext cx="142200" cy="87840"/>
              </p14:xfrm>
            </p:contentPart>
          </mc:Choice>
          <mc:Fallback xmlns="">
            <p:pic>
              <p:nvPicPr>
                <p:cNvPr id="112" name="Freihand 111">
                  <a:extLst>
                    <a:ext uri="{FF2B5EF4-FFF2-40B4-BE49-F238E27FC236}">
                      <a16:creationId xmlns:a16="http://schemas.microsoft.com/office/drawing/2014/main" id="{593D4A0C-2B67-E8AC-B666-4C22BAA56623}"/>
                    </a:ext>
                  </a:extLst>
                </p:cNvPr>
                <p:cNvPicPr/>
                <p:nvPr/>
              </p:nvPicPr>
              <p:blipFill>
                <a:blip r:embed="rId155"/>
                <a:stretch>
                  <a:fillRect/>
                </a:stretch>
              </p:blipFill>
              <p:spPr>
                <a:xfrm>
                  <a:off x="6268549" y="5239702"/>
                  <a:ext cx="159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3" name="Freihand 112">
                  <a:extLst>
                    <a:ext uri="{FF2B5EF4-FFF2-40B4-BE49-F238E27FC236}">
                      <a16:creationId xmlns:a16="http://schemas.microsoft.com/office/drawing/2014/main" id="{95BF1675-556B-228B-1699-F57462AF33E4}"/>
                    </a:ext>
                  </a:extLst>
                </p14:cNvPr>
                <p14:cNvContentPartPr/>
                <p14:nvPr/>
              </p14:nvContentPartPr>
              <p14:xfrm>
                <a:off x="6408589" y="5066182"/>
                <a:ext cx="196560" cy="244800"/>
              </p14:xfrm>
            </p:contentPart>
          </mc:Choice>
          <mc:Fallback xmlns="">
            <p:pic>
              <p:nvPicPr>
                <p:cNvPr id="113" name="Freihand 112">
                  <a:extLst>
                    <a:ext uri="{FF2B5EF4-FFF2-40B4-BE49-F238E27FC236}">
                      <a16:creationId xmlns:a16="http://schemas.microsoft.com/office/drawing/2014/main" id="{95BF1675-556B-228B-1699-F57462AF33E4}"/>
                    </a:ext>
                  </a:extLst>
                </p:cNvPr>
                <p:cNvPicPr/>
                <p:nvPr/>
              </p:nvPicPr>
              <p:blipFill>
                <a:blip r:embed="rId157"/>
                <a:stretch>
                  <a:fillRect/>
                </a:stretch>
              </p:blipFill>
              <p:spPr>
                <a:xfrm>
                  <a:off x="6399589" y="5057182"/>
                  <a:ext cx="2142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Freihand 113">
                  <a:extLst>
                    <a:ext uri="{FF2B5EF4-FFF2-40B4-BE49-F238E27FC236}">
                      <a16:creationId xmlns:a16="http://schemas.microsoft.com/office/drawing/2014/main" id="{2975E731-7C2B-C0B3-01B1-3162B3933B9E}"/>
                    </a:ext>
                  </a:extLst>
                </p14:cNvPr>
                <p14:cNvContentPartPr/>
                <p14:nvPr/>
              </p14:nvContentPartPr>
              <p14:xfrm>
                <a:off x="6583189" y="4854502"/>
                <a:ext cx="303840" cy="302400"/>
              </p14:xfrm>
            </p:contentPart>
          </mc:Choice>
          <mc:Fallback xmlns="">
            <p:pic>
              <p:nvPicPr>
                <p:cNvPr id="114" name="Freihand 113">
                  <a:extLst>
                    <a:ext uri="{FF2B5EF4-FFF2-40B4-BE49-F238E27FC236}">
                      <a16:creationId xmlns:a16="http://schemas.microsoft.com/office/drawing/2014/main" id="{2975E731-7C2B-C0B3-01B1-3162B3933B9E}"/>
                    </a:ext>
                  </a:extLst>
                </p:cNvPr>
                <p:cNvPicPr/>
                <p:nvPr/>
              </p:nvPicPr>
              <p:blipFill>
                <a:blip r:embed="rId159"/>
                <a:stretch>
                  <a:fillRect/>
                </a:stretch>
              </p:blipFill>
              <p:spPr>
                <a:xfrm>
                  <a:off x="6574189" y="4845862"/>
                  <a:ext cx="3214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5" name="Freihand 114">
                  <a:extLst>
                    <a:ext uri="{FF2B5EF4-FFF2-40B4-BE49-F238E27FC236}">
                      <a16:creationId xmlns:a16="http://schemas.microsoft.com/office/drawing/2014/main" id="{2F64E610-765F-0CA1-9EA2-1035EE85D225}"/>
                    </a:ext>
                  </a:extLst>
                </p14:cNvPr>
                <p14:cNvContentPartPr/>
                <p14:nvPr/>
              </p14:nvContentPartPr>
              <p14:xfrm>
                <a:off x="6768949" y="4756942"/>
                <a:ext cx="244800" cy="197280"/>
              </p14:xfrm>
            </p:contentPart>
          </mc:Choice>
          <mc:Fallback xmlns="">
            <p:pic>
              <p:nvPicPr>
                <p:cNvPr id="115" name="Freihand 114">
                  <a:extLst>
                    <a:ext uri="{FF2B5EF4-FFF2-40B4-BE49-F238E27FC236}">
                      <a16:creationId xmlns:a16="http://schemas.microsoft.com/office/drawing/2014/main" id="{2F64E610-765F-0CA1-9EA2-1035EE85D225}"/>
                    </a:ext>
                  </a:extLst>
                </p:cNvPr>
                <p:cNvPicPr/>
                <p:nvPr/>
              </p:nvPicPr>
              <p:blipFill>
                <a:blip r:embed="rId161"/>
                <a:stretch>
                  <a:fillRect/>
                </a:stretch>
              </p:blipFill>
              <p:spPr>
                <a:xfrm>
                  <a:off x="6759949" y="4747942"/>
                  <a:ext cx="262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6" name="Freihand 115">
                  <a:extLst>
                    <a:ext uri="{FF2B5EF4-FFF2-40B4-BE49-F238E27FC236}">
                      <a16:creationId xmlns:a16="http://schemas.microsoft.com/office/drawing/2014/main" id="{370327F8-B8AE-F225-AB10-967C7944AC02}"/>
                    </a:ext>
                  </a:extLst>
                </p14:cNvPr>
                <p14:cNvContentPartPr/>
                <p14:nvPr/>
              </p14:nvContentPartPr>
              <p14:xfrm>
                <a:off x="7028869" y="4677382"/>
                <a:ext cx="85320" cy="81360"/>
              </p14:xfrm>
            </p:contentPart>
          </mc:Choice>
          <mc:Fallback xmlns="">
            <p:pic>
              <p:nvPicPr>
                <p:cNvPr id="116" name="Freihand 115">
                  <a:extLst>
                    <a:ext uri="{FF2B5EF4-FFF2-40B4-BE49-F238E27FC236}">
                      <a16:creationId xmlns:a16="http://schemas.microsoft.com/office/drawing/2014/main" id="{370327F8-B8AE-F225-AB10-967C7944AC02}"/>
                    </a:ext>
                  </a:extLst>
                </p:cNvPr>
                <p:cNvPicPr/>
                <p:nvPr/>
              </p:nvPicPr>
              <p:blipFill>
                <a:blip r:embed="rId163"/>
                <a:stretch>
                  <a:fillRect/>
                </a:stretch>
              </p:blipFill>
              <p:spPr>
                <a:xfrm>
                  <a:off x="7019869" y="4668382"/>
                  <a:ext cx="102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 name="Freihand 116">
                  <a:extLst>
                    <a:ext uri="{FF2B5EF4-FFF2-40B4-BE49-F238E27FC236}">
                      <a16:creationId xmlns:a16="http://schemas.microsoft.com/office/drawing/2014/main" id="{8370A696-E6FA-0B11-AD80-07BDFCB7DDDB}"/>
                    </a:ext>
                  </a:extLst>
                </p14:cNvPr>
                <p14:cNvContentPartPr/>
                <p14:nvPr/>
              </p14:nvContentPartPr>
              <p14:xfrm>
                <a:off x="6412189" y="5349142"/>
                <a:ext cx="399960" cy="309240"/>
              </p14:xfrm>
            </p:contentPart>
          </mc:Choice>
          <mc:Fallback xmlns="">
            <p:pic>
              <p:nvPicPr>
                <p:cNvPr id="117" name="Freihand 116">
                  <a:extLst>
                    <a:ext uri="{FF2B5EF4-FFF2-40B4-BE49-F238E27FC236}">
                      <a16:creationId xmlns:a16="http://schemas.microsoft.com/office/drawing/2014/main" id="{8370A696-E6FA-0B11-AD80-07BDFCB7DDDB}"/>
                    </a:ext>
                  </a:extLst>
                </p:cNvPr>
                <p:cNvPicPr/>
                <p:nvPr/>
              </p:nvPicPr>
              <p:blipFill>
                <a:blip r:embed="rId165"/>
                <a:stretch>
                  <a:fillRect/>
                </a:stretch>
              </p:blipFill>
              <p:spPr>
                <a:xfrm>
                  <a:off x="6403189" y="5340142"/>
                  <a:ext cx="4176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8" name="Freihand 117">
                  <a:extLst>
                    <a:ext uri="{FF2B5EF4-FFF2-40B4-BE49-F238E27FC236}">
                      <a16:creationId xmlns:a16="http://schemas.microsoft.com/office/drawing/2014/main" id="{85B1A82E-242F-6B41-4C85-C79CAD5B5F62}"/>
                    </a:ext>
                  </a:extLst>
                </p14:cNvPr>
                <p14:cNvContentPartPr/>
                <p14:nvPr/>
              </p14:nvContentPartPr>
              <p14:xfrm>
                <a:off x="6728989" y="5285062"/>
                <a:ext cx="166320" cy="147600"/>
              </p14:xfrm>
            </p:contentPart>
          </mc:Choice>
          <mc:Fallback xmlns="">
            <p:pic>
              <p:nvPicPr>
                <p:cNvPr id="118" name="Freihand 117">
                  <a:extLst>
                    <a:ext uri="{FF2B5EF4-FFF2-40B4-BE49-F238E27FC236}">
                      <a16:creationId xmlns:a16="http://schemas.microsoft.com/office/drawing/2014/main" id="{85B1A82E-242F-6B41-4C85-C79CAD5B5F62}"/>
                    </a:ext>
                  </a:extLst>
                </p:cNvPr>
                <p:cNvPicPr/>
                <p:nvPr/>
              </p:nvPicPr>
              <p:blipFill>
                <a:blip r:embed="rId167"/>
                <a:stretch>
                  <a:fillRect/>
                </a:stretch>
              </p:blipFill>
              <p:spPr>
                <a:xfrm>
                  <a:off x="6719989" y="5276062"/>
                  <a:ext cx="183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9" name="Freihand 118">
                  <a:extLst>
                    <a:ext uri="{FF2B5EF4-FFF2-40B4-BE49-F238E27FC236}">
                      <a16:creationId xmlns:a16="http://schemas.microsoft.com/office/drawing/2014/main" id="{66EE130F-9B51-AA34-A5EB-EE2DBCDFBDED}"/>
                    </a:ext>
                  </a:extLst>
                </p14:cNvPr>
                <p14:cNvContentPartPr/>
                <p14:nvPr/>
              </p14:nvContentPartPr>
              <p14:xfrm>
                <a:off x="6908989" y="5157262"/>
                <a:ext cx="156960" cy="168840"/>
              </p14:xfrm>
            </p:contentPart>
          </mc:Choice>
          <mc:Fallback xmlns="">
            <p:pic>
              <p:nvPicPr>
                <p:cNvPr id="119" name="Freihand 118">
                  <a:extLst>
                    <a:ext uri="{FF2B5EF4-FFF2-40B4-BE49-F238E27FC236}">
                      <a16:creationId xmlns:a16="http://schemas.microsoft.com/office/drawing/2014/main" id="{66EE130F-9B51-AA34-A5EB-EE2DBCDFBDED}"/>
                    </a:ext>
                  </a:extLst>
                </p:cNvPr>
                <p:cNvPicPr/>
                <p:nvPr/>
              </p:nvPicPr>
              <p:blipFill>
                <a:blip r:embed="rId169"/>
                <a:stretch>
                  <a:fillRect/>
                </a:stretch>
              </p:blipFill>
              <p:spPr>
                <a:xfrm>
                  <a:off x="6900349" y="5148622"/>
                  <a:ext cx="174600" cy="186480"/>
                </a:xfrm>
                <a:prstGeom prst="rect">
                  <a:avLst/>
                </a:prstGeom>
              </p:spPr>
            </p:pic>
          </mc:Fallback>
        </mc:AlternateContent>
      </p:grpSp>
      <p:grpSp>
        <p:nvGrpSpPr>
          <p:cNvPr id="154" name="Gruppieren 153">
            <a:extLst>
              <a:ext uri="{FF2B5EF4-FFF2-40B4-BE49-F238E27FC236}">
                <a16:creationId xmlns:a16="http://schemas.microsoft.com/office/drawing/2014/main" id="{8316DB18-B936-92D6-F7DF-302E54263B75}"/>
              </a:ext>
            </a:extLst>
          </p:cNvPr>
          <p:cNvGrpSpPr/>
          <p:nvPr/>
        </p:nvGrpSpPr>
        <p:grpSpPr>
          <a:xfrm>
            <a:off x="8109949" y="1568422"/>
            <a:ext cx="3746520" cy="2568960"/>
            <a:chOff x="8109949" y="1568422"/>
            <a:chExt cx="3746520" cy="2568960"/>
          </a:xfrm>
        </p:grpSpPr>
        <mc:AlternateContent xmlns:mc="http://schemas.openxmlformats.org/markup-compatibility/2006" xmlns:p14="http://schemas.microsoft.com/office/powerpoint/2010/main">
          <mc:Choice Requires="p14">
            <p:contentPart p14:bwMode="auto" r:id="rId170">
              <p14:nvContentPartPr>
                <p14:cNvPr id="121" name="Freihand 120">
                  <a:extLst>
                    <a:ext uri="{FF2B5EF4-FFF2-40B4-BE49-F238E27FC236}">
                      <a16:creationId xmlns:a16="http://schemas.microsoft.com/office/drawing/2014/main" id="{F7F77C50-8875-620E-595D-A9B813AE03FA}"/>
                    </a:ext>
                  </a:extLst>
                </p14:cNvPr>
                <p14:cNvContentPartPr/>
                <p14:nvPr/>
              </p14:nvContentPartPr>
              <p14:xfrm>
                <a:off x="8181589" y="3710062"/>
                <a:ext cx="324000" cy="390960"/>
              </p14:xfrm>
            </p:contentPart>
          </mc:Choice>
          <mc:Fallback xmlns="">
            <p:pic>
              <p:nvPicPr>
                <p:cNvPr id="121" name="Freihand 120">
                  <a:extLst>
                    <a:ext uri="{FF2B5EF4-FFF2-40B4-BE49-F238E27FC236}">
                      <a16:creationId xmlns:a16="http://schemas.microsoft.com/office/drawing/2014/main" id="{F7F77C50-8875-620E-595D-A9B813AE03FA}"/>
                    </a:ext>
                  </a:extLst>
                </p:cNvPr>
                <p:cNvPicPr/>
                <p:nvPr/>
              </p:nvPicPr>
              <p:blipFill>
                <a:blip r:embed="rId171"/>
                <a:stretch>
                  <a:fillRect/>
                </a:stretch>
              </p:blipFill>
              <p:spPr>
                <a:xfrm>
                  <a:off x="8172949" y="3701062"/>
                  <a:ext cx="3416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2" name="Freihand 121">
                  <a:extLst>
                    <a:ext uri="{FF2B5EF4-FFF2-40B4-BE49-F238E27FC236}">
                      <a16:creationId xmlns:a16="http://schemas.microsoft.com/office/drawing/2014/main" id="{7A95FA9B-6E2E-55D9-E0CF-F63D22EA5022}"/>
                    </a:ext>
                  </a:extLst>
                </p14:cNvPr>
                <p14:cNvContentPartPr/>
                <p14:nvPr/>
              </p14:nvContentPartPr>
              <p14:xfrm>
                <a:off x="8109949" y="3770542"/>
                <a:ext cx="335160" cy="366840"/>
              </p14:xfrm>
            </p:contentPart>
          </mc:Choice>
          <mc:Fallback xmlns="">
            <p:pic>
              <p:nvPicPr>
                <p:cNvPr id="122" name="Freihand 121">
                  <a:extLst>
                    <a:ext uri="{FF2B5EF4-FFF2-40B4-BE49-F238E27FC236}">
                      <a16:creationId xmlns:a16="http://schemas.microsoft.com/office/drawing/2014/main" id="{7A95FA9B-6E2E-55D9-E0CF-F63D22EA5022}"/>
                    </a:ext>
                  </a:extLst>
                </p:cNvPr>
                <p:cNvPicPr/>
                <p:nvPr/>
              </p:nvPicPr>
              <p:blipFill>
                <a:blip r:embed="rId173"/>
                <a:stretch>
                  <a:fillRect/>
                </a:stretch>
              </p:blipFill>
              <p:spPr>
                <a:xfrm>
                  <a:off x="8100949" y="3761542"/>
                  <a:ext cx="3528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3" name="Freihand 122">
                  <a:extLst>
                    <a:ext uri="{FF2B5EF4-FFF2-40B4-BE49-F238E27FC236}">
                      <a16:creationId xmlns:a16="http://schemas.microsoft.com/office/drawing/2014/main" id="{11720641-7295-6E2A-8B7B-C9EA723A3A3C}"/>
                    </a:ext>
                  </a:extLst>
                </p14:cNvPr>
                <p14:cNvContentPartPr/>
                <p14:nvPr/>
              </p14:nvContentPartPr>
              <p14:xfrm>
                <a:off x="8575069" y="3435022"/>
                <a:ext cx="185760" cy="318600"/>
              </p14:xfrm>
            </p:contentPart>
          </mc:Choice>
          <mc:Fallback xmlns="">
            <p:pic>
              <p:nvPicPr>
                <p:cNvPr id="123" name="Freihand 122">
                  <a:extLst>
                    <a:ext uri="{FF2B5EF4-FFF2-40B4-BE49-F238E27FC236}">
                      <a16:creationId xmlns:a16="http://schemas.microsoft.com/office/drawing/2014/main" id="{11720641-7295-6E2A-8B7B-C9EA723A3A3C}"/>
                    </a:ext>
                  </a:extLst>
                </p:cNvPr>
                <p:cNvPicPr/>
                <p:nvPr/>
              </p:nvPicPr>
              <p:blipFill>
                <a:blip r:embed="rId175"/>
                <a:stretch>
                  <a:fillRect/>
                </a:stretch>
              </p:blipFill>
              <p:spPr>
                <a:xfrm>
                  <a:off x="8566069" y="3426382"/>
                  <a:ext cx="2034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4" name="Freihand 123">
                  <a:extLst>
                    <a:ext uri="{FF2B5EF4-FFF2-40B4-BE49-F238E27FC236}">
                      <a16:creationId xmlns:a16="http://schemas.microsoft.com/office/drawing/2014/main" id="{0BA9D160-88D2-DB2B-2190-5FACA3B24474}"/>
                    </a:ext>
                  </a:extLst>
                </p14:cNvPr>
                <p14:cNvContentPartPr/>
                <p14:nvPr/>
              </p14:nvContentPartPr>
              <p14:xfrm>
                <a:off x="8743189" y="3325942"/>
                <a:ext cx="762840" cy="388440"/>
              </p14:xfrm>
            </p:contentPart>
          </mc:Choice>
          <mc:Fallback xmlns="">
            <p:pic>
              <p:nvPicPr>
                <p:cNvPr id="124" name="Freihand 123">
                  <a:extLst>
                    <a:ext uri="{FF2B5EF4-FFF2-40B4-BE49-F238E27FC236}">
                      <a16:creationId xmlns:a16="http://schemas.microsoft.com/office/drawing/2014/main" id="{0BA9D160-88D2-DB2B-2190-5FACA3B24474}"/>
                    </a:ext>
                  </a:extLst>
                </p:cNvPr>
                <p:cNvPicPr/>
                <p:nvPr/>
              </p:nvPicPr>
              <p:blipFill>
                <a:blip r:embed="rId177"/>
                <a:stretch>
                  <a:fillRect/>
                </a:stretch>
              </p:blipFill>
              <p:spPr>
                <a:xfrm>
                  <a:off x="8734189" y="3317302"/>
                  <a:ext cx="7804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6" name="Freihand 125">
                  <a:extLst>
                    <a:ext uri="{FF2B5EF4-FFF2-40B4-BE49-F238E27FC236}">
                      <a16:creationId xmlns:a16="http://schemas.microsoft.com/office/drawing/2014/main" id="{86CEF078-1E09-F3B1-B81E-5EDB42F8D47F}"/>
                    </a:ext>
                  </a:extLst>
                </p14:cNvPr>
                <p14:cNvContentPartPr/>
                <p14:nvPr/>
              </p14:nvContentPartPr>
              <p14:xfrm>
                <a:off x="9610069" y="3112462"/>
                <a:ext cx="271080" cy="171000"/>
              </p14:xfrm>
            </p:contentPart>
          </mc:Choice>
          <mc:Fallback xmlns="">
            <p:pic>
              <p:nvPicPr>
                <p:cNvPr id="126" name="Freihand 125">
                  <a:extLst>
                    <a:ext uri="{FF2B5EF4-FFF2-40B4-BE49-F238E27FC236}">
                      <a16:creationId xmlns:a16="http://schemas.microsoft.com/office/drawing/2014/main" id="{86CEF078-1E09-F3B1-B81E-5EDB42F8D47F}"/>
                    </a:ext>
                  </a:extLst>
                </p:cNvPr>
                <p:cNvPicPr/>
                <p:nvPr/>
              </p:nvPicPr>
              <p:blipFill>
                <a:blip r:embed="rId179"/>
                <a:stretch>
                  <a:fillRect/>
                </a:stretch>
              </p:blipFill>
              <p:spPr>
                <a:xfrm>
                  <a:off x="9601069" y="3103462"/>
                  <a:ext cx="288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7" name="Freihand 126">
                  <a:extLst>
                    <a:ext uri="{FF2B5EF4-FFF2-40B4-BE49-F238E27FC236}">
                      <a16:creationId xmlns:a16="http://schemas.microsoft.com/office/drawing/2014/main" id="{F12D5EAF-217F-4A1B-32B5-90058947686A}"/>
                    </a:ext>
                  </a:extLst>
                </p14:cNvPr>
                <p14:cNvContentPartPr/>
                <p14:nvPr/>
              </p14:nvContentPartPr>
              <p14:xfrm>
                <a:off x="9841189" y="2871622"/>
                <a:ext cx="428400" cy="289440"/>
              </p14:xfrm>
            </p:contentPart>
          </mc:Choice>
          <mc:Fallback xmlns="">
            <p:pic>
              <p:nvPicPr>
                <p:cNvPr id="127" name="Freihand 126">
                  <a:extLst>
                    <a:ext uri="{FF2B5EF4-FFF2-40B4-BE49-F238E27FC236}">
                      <a16:creationId xmlns:a16="http://schemas.microsoft.com/office/drawing/2014/main" id="{F12D5EAF-217F-4A1B-32B5-90058947686A}"/>
                    </a:ext>
                  </a:extLst>
                </p:cNvPr>
                <p:cNvPicPr/>
                <p:nvPr/>
              </p:nvPicPr>
              <p:blipFill>
                <a:blip r:embed="rId181"/>
                <a:stretch>
                  <a:fillRect/>
                </a:stretch>
              </p:blipFill>
              <p:spPr>
                <a:xfrm>
                  <a:off x="9832189" y="2862982"/>
                  <a:ext cx="4460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8" name="Freihand 127">
                  <a:extLst>
                    <a:ext uri="{FF2B5EF4-FFF2-40B4-BE49-F238E27FC236}">
                      <a16:creationId xmlns:a16="http://schemas.microsoft.com/office/drawing/2014/main" id="{7DD3B7CB-6215-8F1C-D67F-56C90E2020ED}"/>
                    </a:ext>
                  </a:extLst>
                </p14:cNvPr>
                <p14:cNvContentPartPr/>
                <p14:nvPr/>
              </p14:nvContentPartPr>
              <p14:xfrm>
                <a:off x="10170589" y="2790982"/>
                <a:ext cx="30960" cy="7560"/>
              </p14:xfrm>
            </p:contentPart>
          </mc:Choice>
          <mc:Fallback xmlns="">
            <p:pic>
              <p:nvPicPr>
                <p:cNvPr id="128" name="Freihand 127">
                  <a:extLst>
                    <a:ext uri="{FF2B5EF4-FFF2-40B4-BE49-F238E27FC236}">
                      <a16:creationId xmlns:a16="http://schemas.microsoft.com/office/drawing/2014/main" id="{7DD3B7CB-6215-8F1C-D67F-56C90E2020ED}"/>
                    </a:ext>
                  </a:extLst>
                </p:cNvPr>
                <p:cNvPicPr/>
                <p:nvPr/>
              </p:nvPicPr>
              <p:blipFill>
                <a:blip r:embed="rId183"/>
                <a:stretch>
                  <a:fillRect/>
                </a:stretch>
              </p:blipFill>
              <p:spPr>
                <a:xfrm>
                  <a:off x="10161589" y="2781982"/>
                  <a:ext cx="48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9" name="Freihand 128">
                  <a:extLst>
                    <a:ext uri="{FF2B5EF4-FFF2-40B4-BE49-F238E27FC236}">
                      <a16:creationId xmlns:a16="http://schemas.microsoft.com/office/drawing/2014/main" id="{40847B49-856B-8B99-118E-ACF4A13CA27F}"/>
                    </a:ext>
                  </a:extLst>
                </p14:cNvPr>
                <p14:cNvContentPartPr/>
                <p14:nvPr/>
              </p14:nvContentPartPr>
              <p14:xfrm>
                <a:off x="10226749" y="2711782"/>
                <a:ext cx="401760" cy="232920"/>
              </p14:xfrm>
            </p:contentPart>
          </mc:Choice>
          <mc:Fallback xmlns="">
            <p:pic>
              <p:nvPicPr>
                <p:cNvPr id="129" name="Freihand 128">
                  <a:extLst>
                    <a:ext uri="{FF2B5EF4-FFF2-40B4-BE49-F238E27FC236}">
                      <a16:creationId xmlns:a16="http://schemas.microsoft.com/office/drawing/2014/main" id="{40847B49-856B-8B99-118E-ACF4A13CA27F}"/>
                    </a:ext>
                  </a:extLst>
                </p:cNvPr>
                <p:cNvPicPr/>
                <p:nvPr/>
              </p:nvPicPr>
              <p:blipFill>
                <a:blip r:embed="rId185"/>
                <a:stretch>
                  <a:fillRect/>
                </a:stretch>
              </p:blipFill>
              <p:spPr>
                <a:xfrm>
                  <a:off x="10218109" y="2703142"/>
                  <a:ext cx="4194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0" name="Freihand 129">
                  <a:extLst>
                    <a:ext uri="{FF2B5EF4-FFF2-40B4-BE49-F238E27FC236}">
                      <a16:creationId xmlns:a16="http://schemas.microsoft.com/office/drawing/2014/main" id="{6BB15D55-5245-3EE9-1FCA-64AAD8B47D29}"/>
                    </a:ext>
                  </a:extLst>
                </p14:cNvPr>
                <p14:cNvContentPartPr/>
                <p14:nvPr/>
              </p14:nvContentPartPr>
              <p14:xfrm>
                <a:off x="8147029" y="2822302"/>
                <a:ext cx="172440" cy="196920"/>
              </p14:xfrm>
            </p:contentPart>
          </mc:Choice>
          <mc:Fallback xmlns="">
            <p:pic>
              <p:nvPicPr>
                <p:cNvPr id="130" name="Freihand 129">
                  <a:extLst>
                    <a:ext uri="{FF2B5EF4-FFF2-40B4-BE49-F238E27FC236}">
                      <a16:creationId xmlns:a16="http://schemas.microsoft.com/office/drawing/2014/main" id="{6BB15D55-5245-3EE9-1FCA-64AAD8B47D29}"/>
                    </a:ext>
                  </a:extLst>
                </p:cNvPr>
                <p:cNvPicPr/>
                <p:nvPr/>
              </p:nvPicPr>
              <p:blipFill>
                <a:blip r:embed="rId187"/>
                <a:stretch>
                  <a:fillRect/>
                </a:stretch>
              </p:blipFill>
              <p:spPr>
                <a:xfrm>
                  <a:off x="8138029" y="2813662"/>
                  <a:ext cx="1900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2" name="Freihand 131">
                  <a:extLst>
                    <a:ext uri="{FF2B5EF4-FFF2-40B4-BE49-F238E27FC236}">
                      <a16:creationId xmlns:a16="http://schemas.microsoft.com/office/drawing/2014/main" id="{59B86561-A5C1-EE58-482B-105F8B2BF2D0}"/>
                    </a:ext>
                  </a:extLst>
                </p14:cNvPr>
                <p14:cNvContentPartPr/>
                <p14:nvPr/>
              </p14:nvContentPartPr>
              <p14:xfrm>
                <a:off x="8176189" y="2812582"/>
                <a:ext cx="491040" cy="328680"/>
              </p14:xfrm>
            </p:contentPart>
          </mc:Choice>
          <mc:Fallback xmlns="">
            <p:pic>
              <p:nvPicPr>
                <p:cNvPr id="132" name="Freihand 131">
                  <a:extLst>
                    <a:ext uri="{FF2B5EF4-FFF2-40B4-BE49-F238E27FC236}">
                      <a16:creationId xmlns:a16="http://schemas.microsoft.com/office/drawing/2014/main" id="{59B86561-A5C1-EE58-482B-105F8B2BF2D0}"/>
                    </a:ext>
                  </a:extLst>
                </p:cNvPr>
                <p:cNvPicPr/>
                <p:nvPr/>
              </p:nvPicPr>
              <p:blipFill>
                <a:blip r:embed="rId189"/>
                <a:stretch>
                  <a:fillRect/>
                </a:stretch>
              </p:blipFill>
              <p:spPr>
                <a:xfrm>
                  <a:off x="8167549" y="2803582"/>
                  <a:ext cx="5086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3" name="Freihand 132">
                  <a:extLst>
                    <a:ext uri="{FF2B5EF4-FFF2-40B4-BE49-F238E27FC236}">
                      <a16:creationId xmlns:a16="http://schemas.microsoft.com/office/drawing/2014/main" id="{EAEC994A-C622-210D-03B2-645737EEE471}"/>
                    </a:ext>
                  </a:extLst>
                </p14:cNvPr>
                <p14:cNvContentPartPr/>
                <p14:nvPr/>
              </p14:nvContentPartPr>
              <p14:xfrm>
                <a:off x="8381029" y="2993662"/>
                <a:ext cx="378720" cy="251280"/>
              </p14:xfrm>
            </p:contentPart>
          </mc:Choice>
          <mc:Fallback xmlns="">
            <p:pic>
              <p:nvPicPr>
                <p:cNvPr id="133" name="Freihand 132">
                  <a:extLst>
                    <a:ext uri="{FF2B5EF4-FFF2-40B4-BE49-F238E27FC236}">
                      <a16:creationId xmlns:a16="http://schemas.microsoft.com/office/drawing/2014/main" id="{EAEC994A-C622-210D-03B2-645737EEE471}"/>
                    </a:ext>
                  </a:extLst>
                </p:cNvPr>
                <p:cNvPicPr/>
                <p:nvPr/>
              </p:nvPicPr>
              <p:blipFill>
                <a:blip r:embed="rId191"/>
                <a:stretch>
                  <a:fillRect/>
                </a:stretch>
              </p:blipFill>
              <p:spPr>
                <a:xfrm>
                  <a:off x="8372389" y="2985022"/>
                  <a:ext cx="3963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 name="Freihand 134">
                  <a:extLst>
                    <a:ext uri="{FF2B5EF4-FFF2-40B4-BE49-F238E27FC236}">
                      <a16:creationId xmlns:a16="http://schemas.microsoft.com/office/drawing/2014/main" id="{2C5751C4-881A-36CB-2439-95E96AF99852}"/>
                    </a:ext>
                  </a:extLst>
                </p14:cNvPr>
                <p14:cNvContentPartPr/>
                <p14:nvPr/>
              </p14:nvContentPartPr>
              <p14:xfrm>
                <a:off x="8975029" y="2695942"/>
                <a:ext cx="456840" cy="344520"/>
              </p14:xfrm>
            </p:contentPart>
          </mc:Choice>
          <mc:Fallback xmlns="">
            <p:pic>
              <p:nvPicPr>
                <p:cNvPr id="135" name="Freihand 134">
                  <a:extLst>
                    <a:ext uri="{FF2B5EF4-FFF2-40B4-BE49-F238E27FC236}">
                      <a16:creationId xmlns:a16="http://schemas.microsoft.com/office/drawing/2014/main" id="{2C5751C4-881A-36CB-2439-95E96AF99852}"/>
                    </a:ext>
                  </a:extLst>
                </p:cNvPr>
                <p:cNvPicPr/>
                <p:nvPr/>
              </p:nvPicPr>
              <p:blipFill>
                <a:blip r:embed="rId193"/>
                <a:stretch>
                  <a:fillRect/>
                </a:stretch>
              </p:blipFill>
              <p:spPr>
                <a:xfrm>
                  <a:off x="8966389" y="2686942"/>
                  <a:ext cx="4744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6" name="Freihand 135">
                  <a:extLst>
                    <a:ext uri="{FF2B5EF4-FFF2-40B4-BE49-F238E27FC236}">
                      <a16:creationId xmlns:a16="http://schemas.microsoft.com/office/drawing/2014/main" id="{7E3A60E2-6047-6646-279F-6D5818339A20}"/>
                    </a:ext>
                  </a:extLst>
                </p14:cNvPr>
                <p14:cNvContentPartPr/>
                <p14:nvPr/>
              </p14:nvContentPartPr>
              <p14:xfrm>
                <a:off x="8864869" y="2821942"/>
                <a:ext cx="278280" cy="276480"/>
              </p14:xfrm>
            </p:contentPart>
          </mc:Choice>
          <mc:Fallback xmlns="">
            <p:pic>
              <p:nvPicPr>
                <p:cNvPr id="136" name="Freihand 135">
                  <a:extLst>
                    <a:ext uri="{FF2B5EF4-FFF2-40B4-BE49-F238E27FC236}">
                      <a16:creationId xmlns:a16="http://schemas.microsoft.com/office/drawing/2014/main" id="{7E3A60E2-6047-6646-279F-6D5818339A20}"/>
                    </a:ext>
                  </a:extLst>
                </p:cNvPr>
                <p:cNvPicPr/>
                <p:nvPr/>
              </p:nvPicPr>
              <p:blipFill>
                <a:blip r:embed="rId195"/>
                <a:stretch>
                  <a:fillRect/>
                </a:stretch>
              </p:blipFill>
              <p:spPr>
                <a:xfrm>
                  <a:off x="8855869" y="2812942"/>
                  <a:ext cx="2959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8" name="Freihand 137">
                  <a:extLst>
                    <a:ext uri="{FF2B5EF4-FFF2-40B4-BE49-F238E27FC236}">
                      <a16:creationId xmlns:a16="http://schemas.microsoft.com/office/drawing/2014/main" id="{50E022AA-516F-6166-61AA-C6E2237ACD63}"/>
                    </a:ext>
                  </a:extLst>
                </p14:cNvPr>
                <p14:cNvContentPartPr/>
                <p14:nvPr/>
              </p14:nvContentPartPr>
              <p14:xfrm>
                <a:off x="9461389" y="2238382"/>
                <a:ext cx="167040" cy="252360"/>
              </p14:xfrm>
            </p:contentPart>
          </mc:Choice>
          <mc:Fallback xmlns="">
            <p:pic>
              <p:nvPicPr>
                <p:cNvPr id="138" name="Freihand 137">
                  <a:extLst>
                    <a:ext uri="{FF2B5EF4-FFF2-40B4-BE49-F238E27FC236}">
                      <a16:creationId xmlns:a16="http://schemas.microsoft.com/office/drawing/2014/main" id="{50E022AA-516F-6166-61AA-C6E2237ACD63}"/>
                    </a:ext>
                  </a:extLst>
                </p:cNvPr>
                <p:cNvPicPr/>
                <p:nvPr/>
              </p:nvPicPr>
              <p:blipFill>
                <a:blip r:embed="rId197"/>
                <a:stretch>
                  <a:fillRect/>
                </a:stretch>
              </p:blipFill>
              <p:spPr>
                <a:xfrm>
                  <a:off x="9452749" y="2229382"/>
                  <a:ext cx="1846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9" name="Freihand 138">
                  <a:extLst>
                    <a:ext uri="{FF2B5EF4-FFF2-40B4-BE49-F238E27FC236}">
                      <a16:creationId xmlns:a16="http://schemas.microsoft.com/office/drawing/2014/main" id="{E8AC4EC2-5AF0-9DB0-FB00-C659E85CB258}"/>
                    </a:ext>
                  </a:extLst>
                </p14:cNvPr>
                <p14:cNvContentPartPr/>
                <p14:nvPr/>
              </p14:nvContentPartPr>
              <p14:xfrm>
                <a:off x="9519349" y="2314702"/>
                <a:ext cx="146880" cy="162360"/>
              </p14:xfrm>
            </p:contentPart>
          </mc:Choice>
          <mc:Fallback xmlns="">
            <p:pic>
              <p:nvPicPr>
                <p:cNvPr id="139" name="Freihand 138">
                  <a:extLst>
                    <a:ext uri="{FF2B5EF4-FFF2-40B4-BE49-F238E27FC236}">
                      <a16:creationId xmlns:a16="http://schemas.microsoft.com/office/drawing/2014/main" id="{E8AC4EC2-5AF0-9DB0-FB00-C659E85CB258}"/>
                    </a:ext>
                  </a:extLst>
                </p:cNvPr>
                <p:cNvPicPr/>
                <p:nvPr/>
              </p:nvPicPr>
              <p:blipFill>
                <a:blip r:embed="rId199"/>
                <a:stretch>
                  <a:fillRect/>
                </a:stretch>
              </p:blipFill>
              <p:spPr>
                <a:xfrm>
                  <a:off x="9510709" y="2305702"/>
                  <a:ext cx="164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0" name="Freihand 139">
                  <a:extLst>
                    <a:ext uri="{FF2B5EF4-FFF2-40B4-BE49-F238E27FC236}">
                      <a16:creationId xmlns:a16="http://schemas.microsoft.com/office/drawing/2014/main" id="{F46BDBA6-A5C0-54F9-D384-419224FB9E34}"/>
                    </a:ext>
                  </a:extLst>
                </p14:cNvPr>
                <p14:cNvContentPartPr/>
                <p14:nvPr/>
              </p14:nvContentPartPr>
              <p14:xfrm>
                <a:off x="9668029" y="2217502"/>
                <a:ext cx="218880" cy="133920"/>
              </p14:xfrm>
            </p:contentPart>
          </mc:Choice>
          <mc:Fallback xmlns="">
            <p:pic>
              <p:nvPicPr>
                <p:cNvPr id="140" name="Freihand 139">
                  <a:extLst>
                    <a:ext uri="{FF2B5EF4-FFF2-40B4-BE49-F238E27FC236}">
                      <a16:creationId xmlns:a16="http://schemas.microsoft.com/office/drawing/2014/main" id="{F46BDBA6-A5C0-54F9-D384-419224FB9E34}"/>
                    </a:ext>
                  </a:extLst>
                </p:cNvPr>
                <p:cNvPicPr/>
                <p:nvPr/>
              </p:nvPicPr>
              <p:blipFill>
                <a:blip r:embed="rId201"/>
                <a:stretch>
                  <a:fillRect/>
                </a:stretch>
              </p:blipFill>
              <p:spPr>
                <a:xfrm>
                  <a:off x="9659029" y="2208862"/>
                  <a:ext cx="236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1" name="Freihand 140">
                  <a:extLst>
                    <a:ext uri="{FF2B5EF4-FFF2-40B4-BE49-F238E27FC236}">
                      <a16:creationId xmlns:a16="http://schemas.microsoft.com/office/drawing/2014/main" id="{61A233AB-F4C3-5001-88C6-A26FB19D49A2}"/>
                    </a:ext>
                  </a:extLst>
                </p14:cNvPr>
                <p14:cNvContentPartPr/>
                <p14:nvPr/>
              </p14:nvContentPartPr>
              <p14:xfrm>
                <a:off x="9881509" y="2154142"/>
                <a:ext cx="44280" cy="33480"/>
              </p14:xfrm>
            </p:contentPart>
          </mc:Choice>
          <mc:Fallback xmlns="">
            <p:pic>
              <p:nvPicPr>
                <p:cNvPr id="141" name="Freihand 140">
                  <a:extLst>
                    <a:ext uri="{FF2B5EF4-FFF2-40B4-BE49-F238E27FC236}">
                      <a16:creationId xmlns:a16="http://schemas.microsoft.com/office/drawing/2014/main" id="{61A233AB-F4C3-5001-88C6-A26FB19D49A2}"/>
                    </a:ext>
                  </a:extLst>
                </p:cNvPr>
                <p:cNvPicPr/>
                <p:nvPr/>
              </p:nvPicPr>
              <p:blipFill>
                <a:blip r:embed="rId203"/>
                <a:stretch>
                  <a:fillRect/>
                </a:stretch>
              </p:blipFill>
              <p:spPr>
                <a:xfrm>
                  <a:off x="9872869" y="2145502"/>
                  <a:ext cx="61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2" name="Freihand 141">
                  <a:extLst>
                    <a:ext uri="{FF2B5EF4-FFF2-40B4-BE49-F238E27FC236}">
                      <a16:creationId xmlns:a16="http://schemas.microsoft.com/office/drawing/2014/main" id="{80F5B919-A30D-8711-884E-3B3552126155}"/>
                    </a:ext>
                  </a:extLst>
                </p14:cNvPr>
                <p14:cNvContentPartPr/>
                <p14:nvPr/>
              </p14:nvContentPartPr>
              <p14:xfrm>
                <a:off x="9843709" y="1948942"/>
                <a:ext cx="478440" cy="378720"/>
              </p14:xfrm>
            </p:contentPart>
          </mc:Choice>
          <mc:Fallback xmlns="">
            <p:pic>
              <p:nvPicPr>
                <p:cNvPr id="142" name="Freihand 141">
                  <a:extLst>
                    <a:ext uri="{FF2B5EF4-FFF2-40B4-BE49-F238E27FC236}">
                      <a16:creationId xmlns:a16="http://schemas.microsoft.com/office/drawing/2014/main" id="{80F5B919-A30D-8711-884E-3B3552126155}"/>
                    </a:ext>
                  </a:extLst>
                </p:cNvPr>
                <p:cNvPicPr/>
                <p:nvPr/>
              </p:nvPicPr>
              <p:blipFill>
                <a:blip r:embed="rId205"/>
                <a:stretch>
                  <a:fillRect/>
                </a:stretch>
              </p:blipFill>
              <p:spPr>
                <a:xfrm>
                  <a:off x="9834709" y="1940302"/>
                  <a:ext cx="49608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3" name="Freihand 142">
                  <a:extLst>
                    <a:ext uri="{FF2B5EF4-FFF2-40B4-BE49-F238E27FC236}">
                      <a16:creationId xmlns:a16="http://schemas.microsoft.com/office/drawing/2014/main" id="{C1AD563E-0026-4164-93D1-B97D6B45ED31}"/>
                    </a:ext>
                  </a:extLst>
                </p14:cNvPr>
                <p14:cNvContentPartPr/>
                <p14:nvPr/>
              </p14:nvContentPartPr>
              <p14:xfrm>
                <a:off x="10236469" y="1857862"/>
                <a:ext cx="43560" cy="15480"/>
              </p14:xfrm>
            </p:contentPart>
          </mc:Choice>
          <mc:Fallback xmlns="">
            <p:pic>
              <p:nvPicPr>
                <p:cNvPr id="143" name="Freihand 142">
                  <a:extLst>
                    <a:ext uri="{FF2B5EF4-FFF2-40B4-BE49-F238E27FC236}">
                      <a16:creationId xmlns:a16="http://schemas.microsoft.com/office/drawing/2014/main" id="{C1AD563E-0026-4164-93D1-B97D6B45ED31}"/>
                    </a:ext>
                  </a:extLst>
                </p:cNvPr>
                <p:cNvPicPr/>
                <p:nvPr/>
              </p:nvPicPr>
              <p:blipFill>
                <a:blip r:embed="rId207"/>
                <a:stretch>
                  <a:fillRect/>
                </a:stretch>
              </p:blipFill>
              <p:spPr>
                <a:xfrm>
                  <a:off x="10227829" y="1849222"/>
                  <a:ext cx="61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4" name="Freihand 143">
                  <a:extLst>
                    <a:ext uri="{FF2B5EF4-FFF2-40B4-BE49-F238E27FC236}">
                      <a16:creationId xmlns:a16="http://schemas.microsoft.com/office/drawing/2014/main" id="{9D7ABCC2-0531-D1DA-3C20-EDB741F66144}"/>
                    </a:ext>
                  </a:extLst>
                </p14:cNvPr>
                <p14:cNvContentPartPr/>
                <p14:nvPr/>
              </p14:nvContentPartPr>
              <p14:xfrm>
                <a:off x="10338709" y="1699102"/>
                <a:ext cx="172800" cy="216720"/>
              </p14:xfrm>
            </p:contentPart>
          </mc:Choice>
          <mc:Fallback xmlns="">
            <p:pic>
              <p:nvPicPr>
                <p:cNvPr id="144" name="Freihand 143">
                  <a:extLst>
                    <a:ext uri="{FF2B5EF4-FFF2-40B4-BE49-F238E27FC236}">
                      <a16:creationId xmlns:a16="http://schemas.microsoft.com/office/drawing/2014/main" id="{9D7ABCC2-0531-D1DA-3C20-EDB741F66144}"/>
                    </a:ext>
                  </a:extLst>
                </p:cNvPr>
                <p:cNvPicPr/>
                <p:nvPr/>
              </p:nvPicPr>
              <p:blipFill>
                <a:blip r:embed="rId209"/>
                <a:stretch>
                  <a:fillRect/>
                </a:stretch>
              </p:blipFill>
              <p:spPr>
                <a:xfrm>
                  <a:off x="10329709" y="1690462"/>
                  <a:ext cx="190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5" name="Freihand 144">
                  <a:extLst>
                    <a:ext uri="{FF2B5EF4-FFF2-40B4-BE49-F238E27FC236}">
                      <a16:creationId xmlns:a16="http://schemas.microsoft.com/office/drawing/2014/main" id="{8F19BF26-10AE-2B04-A000-DB6867B36CA7}"/>
                    </a:ext>
                  </a:extLst>
                </p14:cNvPr>
                <p14:cNvContentPartPr/>
                <p14:nvPr/>
              </p14:nvContentPartPr>
              <p14:xfrm>
                <a:off x="10487749" y="1619542"/>
                <a:ext cx="264600" cy="255600"/>
              </p14:xfrm>
            </p:contentPart>
          </mc:Choice>
          <mc:Fallback xmlns="">
            <p:pic>
              <p:nvPicPr>
                <p:cNvPr id="145" name="Freihand 144">
                  <a:extLst>
                    <a:ext uri="{FF2B5EF4-FFF2-40B4-BE49-F238E27FC236}">
                      <a16:creationId xmlns:a16="http://schemas.microsoft.com/office/drawing/2014/main" id="{8F19BF26-10AE-2B04-A000-DB6867B36CA7}"/>
                    </a:ext>
                  </a:extLst>
                </p:cNvPr>
                <p:cNvPicPr/>
                <p:nvPr/>
              </p:nvPicPr>
              <p:blipFill>
                <a:blip r:embed="rId211"/>
                <a:stretch>
                  <a:fillRect/>
                </a:stretch>
              </p:blipFill>
              <p:spPr>
                <a:xfrm>
                  <a:off x="10479109" y="1610902"/>
                  <a:ext cx="2822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6" name="Freihand 145">
                  <a:extLst>
                    <a:ext uri="{FF2B5EF4-FFF2-40B4-BE49-F238E27FC236}">
                      <a16:creationId xmlns:a16="http://schemas.microsoft.com/office/drawing/2014/main" id="{11BE7B07-CA80-63D4-B737-EE3D655E269F}"/>
                    </a:ext>
                  </a:extLst>
                </p14:cNvPr>
                <p14:cNvContentPartPr/>
                <p14:nvPr/>
              </p14:nvContentPartPr>
              <p14:xfrm>
                <a:off x="10758469" y="1568422"/>
                <a:ext cx="273960" cy="165600"/>
              </p14:xfrm>
            </p:contentPart>
          </mc:Choice>
          <mc:Fallback xmlns="">
            <p:pic>
              <p:nvPicPr>
                <p:cNvPr id="146" name="Freihand 145">
                  <a:extLst>
                    <a:ext uri="{FF2B5EF4-FFF2-40B4-BE49-F238E27FC236}">
                      <a16:creationId xmlns:a16="http://schemas.microsoft.com/office/drawing/2014/main" id="{11BE7B07-CA80-63D4-B737-EE3D655E269F}"/>
                    </a:ext>
                  </a:extLst>
                </p:cNvPr>
                <p:cNvPicPr/>
                <p:nvPr/>
              </p:nvPicPr>
              <p:blipFill>
                <a:blip r:embed="rId213"/>
                <a:stretch>
                  <a:fillRect/>
                </a:stretch>
              </p:blipFill>
              <p:spPr>
                <a:xfrm>
                  <a:off x="10749469" y="1559782"/>
                  <a:ext cx="291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7" name="Freihand 146">
                  <a:extLst>
                    <a:ext uri="{FF2B5EF4-FFF2-40B4-BE49-F238E27FC236}">
                      <a16:creationId xmlns:a16="http://schemas.microsoft.com/office/drawing/2014/main" id="{C03DEC42-C6FE-D34E-10F5-D05668A0FB79}"/>
                    </a:ext>
                  </a:extLst>
                </p14:cNvPr>
                <p14:cNvContentPartPr/>
                <p14:nvPr/>
              </p14:nvContentPartPr>
              <p14:xfrm>
                <a:off x="10398829" y="2069902"/>
                <a:ext cx="222480" cy="252720"/>
              </p14:xfrm>
            </p:contentPart>
          </mc:Choice>
          <mc:Fallback xmlns="">
            <p:pic>
              <p:nvPicPr>
                <p:cNvPr id="147" name="Freihand 146">
                  <a:extLst>
                    <a:ext uri="{FF2B5EF4-FFF2-40B4-BE49-F238E27FC236}">
                      <a16:creationId xmlns:a16="http://schemas.microsoft.com/office/drawing/2014/main" id="{C03DEC42-C6FE-D34E-10F5-D05668A0FB79}"/>
                    </a:ext>
                  </a:extLst>
                </p:cNvPr>
                <p:cNvPicPr/>
                <p:nvPr/>
              </p:nvPicPr>
              <p:blipFill>
                <a:blip r:embed="rId215"/>
                <a:stretch>
                  <a:fillRect/>
                </a:stretch>
              </p:blipFill>
              <p:spPr>
                <a:xfrm>
                  <a:off x="10389829" y="2060902"/>
                  <a:ext cx="2401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8" name="Freihand 147">
                  <a:extLst>
                    <a:ext uri="{FF2B5EF4-FFF2-40B4-BE49-F238E27FC236}">
                      <a16:creationId xmlns:a16="http://schemas.microsoft.com/office/drawing/2014/main" id="{CAE47322-A025-C257-039C-4EB47157F36C}"/>
                    </a:ext>
                  </a:extLst>
                </p14:cNvPr>
                <p14:cNvContentPartPr/>
                <p14:nvPr/>
              </p14:nvContentPartPr>
              <p14:xfrm>
                <a:off x="10645429" y="1919422"/>
                <a:ext cx="185040" cy="207360"/>
              </p14:xfrm>
            </p:contentPart>
          </mc:Choice>
          <mc:Fallback xmlns="">
            <p:pic>
              <p:nvPicPr>
                <p:cNvPr id="148" name="Freihand 147">
                  <a:extLst>
                    <a:ext uri="{FF2B5EF4-FFF2-40B4-BE49-F238E27FC236}">
                      <a16:creationId xmlns:a16="http://schemas.microsoft.com/office/drawing/2014/main" id="{CAE47322-A025-C257-039C-4EB47157F36C}"/>
                    </a:ext>
                  </a:extLst>
                </p:cNvPr>
                <p:cNvPicPr/>
                <p:nvPr/>
              </p:nvPicPr>
              <p:blipFill>
                <a:blip r:embed="rId217"/>
                <a:stretch>
                  <a:fillRect/>
                </a:stretch>
              </p:blipFill>
              <p:spPr>
                <a:xfrm>
                  <a:off x="10636429" y="1910782"/>
                  <a:ext cx="202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9" name="Freihand 148">
                  <a:extLst>
                    <a:ext uri="{FF2B5EF4-FFF2-40B4-BE49-F238E27FC236}">
                      <a16:creationId xmlns:a16="http://schemas.microsoft.com/office/drawing/2014/main" id="{CE90897D-D149-9037-817D-EF501BB9ECD8}"/>
                    </a:ext>
                  </a:extLst>
                </p14:cNvPr>
                <p14:cNvContentPartPr/>
                <p14:nvPr/>
              </p14:nvContentPartPr>
              <p14:xfrm>
                <a:off x="10775749" y="1903942"/>
                <a:ext cx="353160" cy="181080"/>
              </p14:xfrm>
            </p:contentPart>
          </mc:Choice>
          <mc:Fallback xmlns="">
            <p:pic>
              <p:nvPicPr>
                <p:cNvPr id="149" name="Freihand 148">
                  <a:extLst>
                    <a:ext uri="{FF2B5EF4-FFF2-40B4-BE49-F238E27FC236}">
                      <a16:creationId xmlns:a16="http://schemas.microsoft.com/office/drawing/2014/main" id="{CE90897D-D149-9037-817D-EF501BB9ECD8}"/>
                    </a:ext>
                  </a:extLst>
                </p:cNvPr>
                <p:cNvPicPr/>
                <p:nvPr/>
              </p:nvPicPr>
              <p:blipFill>
                <a:blip r:embed="rId219"/>
                <a:stretch>
                  <a:fillRect/>
                </a:stretch>
              </p:blipFill>
              <p:spPr>
                <a:xfrm>
                  <a:off x="10767109" y="1895302"/>
                  <a:ext cx="370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0" name="Freihand 149">
                  <a:extLst>
                    <a:ext uri="{FF2B5EF4-FFF2-40B4-BE49-F238E27FC236}">
                      <a16:creationId xmlns:a16="http://schemas.microsoft.com/office/drawing/2014/main" id="{DC14C206-D445-E028-69A4-1F7F33F95C8E}"/>
                    </a:ext>
                  </a:extLst>
                </p14:cNvPr>
                <p14:cNvContentPartPr/>
                <p14:nvPr/>
              </p14:nvContentPartPr>
              <p14:xfrm>
                <a:off x="11122069" y="1795582"/>
                <a:ext cx="344160" cy="150120"/>
              </p14:xfrm>
            </p:contentPart>
          </mc:Choice>
          <mc:Fallback xmlns="">
            <p:pic>
              <p:nvPicPr>
                <p:cNvPr id="150" name="Freihand 149">
                  <a:extLst>
                    <a:ext uri="{FF2B5EF4-FFF2-40B4-BE49-F238E27FC236}">
                      <a16:creationId xmlns:a16="http://schemas.microsoft.com/office/drawing/2014/main" id="{DC14C206-D445-E028-69A4-1F7F33F95C8E}"/>
                    </a:ext>
                  </a:extLst>
                </p:cNvPr>
                <p:cNvPicPr/>
                <p:nvPr/>
              </p:nvPicPr>
              <p:blipFill>
                <a:blip r:embed="rId221"/>
                <a:stretch>
                  <a:fillRect/>
                </a:stretch>
              </p:blipFill>
              <p:spPr>
                <a:xfrm>
                  <a:off x="11113429" y="1786942"/>
                  <a:ext cx="361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1" name="Freihand 150">
                  <a:extLst>
                    <a:ext uri="{FF2B5EF4-FFF2-40B4-BE49-F238E27FC236}">
                      <a16:creationId xmlns:a16="http://schemas.microsoft.com/office/drawing/2014/main" id="{D2FE33EC-8D7A-5AF3-737C-FE81364384E9}"/>
                    </a:ext>
                  </a:extLst>
                </p14:cNvPr>
                <p14:cNvContentPartPr/>
                <p14:nvPr/>
              </p14:nvContentPartPr>
              <p14:xfrm>
                <a:off x="11238709" y="1654102"/>
                <a:ext cx="43560" cy="12600"/>
              </p14:xfrm>
            </p:contentPart>
          </mc:Choice>
          <mc:Fallback xmlns="">
            <p:pic>
              <p:nvPicPr>
                <p:cNvPr id="151" name="Freihand 150">
                  <a:extLst>
                    <a:ext uri="{FF2B5EF4-FFF2-40B4-BE49-F238E27FC236}">
                      <a16:creationId xmlns:a16="http://schemas.microsoft.com/office/drawing/2014/main" id="{D2FE33EC-8D7A-5AF3-737C-FE81364384E9}"/>
                    </a:ext>
                  </a:extLst>
                </p:cNvPr>
                <p:cNvPicPr/>
                <p:nvPr/>
              </p:nvPicPr>
              <p:blipFill>
                <a:blip r:embed="rId223"/>
                <a:stretch>
                  <a:fillRect/>
                </a:stretch>
              </p:blipFill>
              <p:spPr>
                <a:xfrm>
                  <a:off x="11229709" y="1645462"/>
                  <a:ext cx="61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2" name="Freihand 151">
                  <a:extLst>
                    <a:ext uri="{FF2B5EF4-FFF2-40B4-BE49-F238E27FC236}">
                      <a16:creationId xmlns:a16="http://schemas.microsoft.com/office/drawing/2014/main" id="{FFE2FEA1-9DAB-7194-26E1-0D111FBF8E9A}"/>
                    </a:ext>
                  </a:extLst>
                </p14:cNvPr>
                <p14:cNvContentPartPr/>
                <p14:nvPr/>
              </p14:nvContentPartPr>
              <p14:xfrm>
                <a:off x="11451109" y="1651942"/>
                <a:ext cx="180720" cy="189360"/>
              </p14:xfrm>
            </p:contentPart>
          </mc:Choice>
          <mc:Fallback xmlns="">
            <p:pic>
              <p:nvPicPr>
                <p:cNvPr id="152" name="Freihand 151">
                  <a:extLst>
                    <a:ext uri="{FF2B5EF4-FFF2-40B4-BE49-F238E27FC236}">
                      <a16:creationId xmlns:a16="http://schemas.microsoft.com/office/drawing/2014/main" id="{FFE2FEA1-9DAB-7194-26E1-0D111FBF8E9A}"/>
                    </a:ext>
                  </a:extLst>
                </p:cNvPr>
                <p:cNvPicPr/>
                <p:nvPr/>
              </p:nvPicPr>
              <p:blipFill>
                <a:blip r:embed="rId225"/>
                <a:stretch>
                  <a:fillRect/>
                </a:stretch>
              </p:blipFill>
              <p:spPr>
                <a:xfrm>
                  <a:off x="11442469" y="1642942"/>
                  <a:ext cx="198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3" name="Freihand 152">
                  <a:extLst>
                    <a:ext uri="{FF2B5EF4-FFF2-40B4-BE49-F238E27FC236}">
                      <a16:creationId xmlns:a16="http://schemas.microsoft.com/office/drawing/2014/main" id="{C8049CCF-6904-DE43-A084-E965462E0EE3}"/>
                    </a:ext>
                  </a:extLst>
                </p14:cNvPr>
                <p14:cNvContentPartPr/>
                <p14:nvPr/>
              </p14:nvContentPartPr>
              <p14:xfrm>
                <a:off x="10507549" y="1941742"/>
                <a:ext cx="1348920" cy="635040"/>
              </p14:xfrm>
            </p:contentPart>
          </mc:Choice>
          <mc:Fallback xmlns="">
            <p:pic>
              <p:nvPicPr>
                <p:cNvPr id="153" name="Freihand 152">
                  <a:extLst>
                    <a:ext uri="{FF2B5EF4-FFF2-40B4-BE49-F238E27FC236}">
                      <a16:creationId xmlns:a16="http://schemas.microsoft.com/office/drawing/2014/main" id="{C8049CCF-6904-DE43-A084-E965462E0EE3}"/>
                    </a:ext>
                  </a:extLst>
                </p:cNvPr>
                <p:cNvPicPr/>
                <p:nvPr/>
              </p:nvPicPr>
              <p:blipFill>
                <a:blip r:embed="rId227"/>
                <a:stretch>
                  <a:fillRect/>
                </a:stretch>
              </p:blipFill>
              <p:spPr>
                <a:xfrm>
                  <a:off x="10498549" y="1932742"/>
                  <a:ext cx="1366560" cy="652680"/>
                </a:xfrm>
                <a:prstGeom prst="rect">
                  <a:avLst/>
                </a:prstGeom>
              </p:spPr>
            </p:pic>
          </mc:Fallback>
        </mc:AlternateContent>
      </p:grpSp>
      <p:grpSp>
        <p:nvGrpSpPr>
          <p:cNvPr id="82" name="Gruppieren 81">
            <a:extLst>
              <a:ext uri="{FF2B5EF4-FFF2-40B4-BE49-F238E27FC236}">
                <a16:creationId xmlns:a16="http://schemas.microsoft.com/office/drawing/2014/main" id="{9F8B7812-92F3-DA96-4A15-B7353D4BE0BB}"/>
              </a:ext>
            </a:extLst>
          </p:cNvPr>
          <p:cNvGrpSpPr/>
          <p:nvPr/>
        </p:nvGrpSpPr>
        <p:grpSpPr>
          <a:xfrm>
            <a:off x="3928549" y="3656422"/>
            <a:ext cx="4400280" cy="1278720"/>
            <a:chOff x="3928549" y="3656422"/>
            <a:chExt cx="4400280" cy="1278720"/>
          </a:xfrm>
        </p:grpSpPr>
        <mc:AlternateContent xmlns:mc="http://schemas.openxmlformats.org/markup-compatibility/2006" xmlns:p14="http://schemas.microsoft.com/office/powerpoint/2010/main">
          <mc:Choice Requires="p14">
            <p:contentPart p14:bwMode="auto" r:id="rId228">
              <p14:nvContentPartPr>
                <p14:cNvPr id="12" name="Freihand 11">
                  <a:extLst>
                    <a:ext uri="{FF2B5EF4-FFF2-40B4-BE49-F238E27FC236}">
                      <a16:creationId xmlns:a16="http://schemas.microsoft.com/office/drawing/2014/main" id="{A55F76D9-8106-85BD-0702-D30908D5545F}"/>
                    </a:ext>
                  </a:extLst>
                </p14:cNvPr>
                <p14:cNvContentPartPr/>
                <p14:nvPr/>
              </p14:nvContentPartPr>
              <p14:xfrm>
                <a:off x="4657189" y="3676942"/>
                <a:ext cx="344160" cy="34920"/>
              </p14:xfrm>
            </p:contentPart>
          </mc:Choice>
          <mc:Fallback xmlns="">
            <p:pic>
              <p:nvPicPr>
                <p:cNvPr id="12" name="Freihand 11">
                  <a:extLst>
                    <a:ext uri="{FF2B5EF4-FFF2-40B4-BE49-F238E27FC236}">
                      <a16:creationId xmlns:a16="http://schemas.microsoft.com/office/drawing/2014/main" id="{A55F76D9-8106-85BD-0702-D30908D5545F}"/>
                    </a:ext>
                  </a:extLst>
                </p:cNvPr>
                <p:cNvPicPr/>
                <p:nvPr/>
              </p:nvPicPr>
              <p:blipFill>
                <a:blip r:embed="rId229"/>
                <a:stretch>
                  <a:fillRect/>
                </a:stretch>
              </p:blipFill>
              <p:spPr>
                <a:xfrm>
                  <a:off x="4648549" y="3667942"/>
                  <a:ext cx="361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3" name="Freihand 42">
                  <a:extLst>
                    <a:ext uri="{FF2B5EF4-FFF2-40B4-BE49-F238E27FC236}">
                      <a16:creationId xmlns:a16="http://schemas.microsoft.com/office/drawing/2014/main" id="{E8682F82-8827-CCCA-28C1-FB27D125A6A7}"/>
                    </a:ext>
                  </a:extLst>
                </p14:cNvPr>
                <p14:cNvContentPartPr/>
                <p14:nvPr/>
              </p14:nvContentPartPr>
              <p14:xfrm>
                <a:off x="3928549" y="3745342"/>
                <a:ext cx="1504080" cy="1189800"/>
              </p14:xfrm>
            </p:contentPart>
          </mc:Choice>
          <mc:Fallback xmlns="">
            <p:pic>
              <p:nvPicPr>
                <p:cNvPr id="43" name="Freihand 42">
                  <a:extLst>
                    <a:ext uri="{FF2B5EF4-FFF2-40B4-BE49-F238E27FC236}">
                      <a16:creationId xmlns:a16="http://schemas.microsoft.com/office/drawing/2014/main" id="{E8682F82-8827-CCCA-28C1-FB27D125A6A7}"/>
                    </a:ext>
                  </a:extLst>
                </p:cNvPr>
                <p:cNvPicPr/>
                <p:nvPr/>
              </p:nvPicPr>
              <p:blipFill>
                <a:blip r:embed="rId231"/>
                <a:stretch>
                  <a:fillRect/>
                </a:stretch>
              </p:blipFill>
              <p:spPr>
                <a:xfrm>
                  <a:off x="3919909" y="3736702"/>
                  <a:ext cx="1521720" cy="1207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6" name="Freihand 75">
                  <a:extLst>
                    <a:ext uri="{FF2B5EF4-FFF2-40B4-BE49-F238E27FC236}">
                      <a16:creationId xmlns:a16="http://schemas.microsoft.com/office/drawing/2014/main" id="{EF649D6F-F564-283A-BAEA-170262312205}"/>
                    </a:ext>
                  </a:extLst>
                </p14:cNvPr>
                <p14:cNvContentPartPr/>
                <p14:nvPr/>
              </p14:nvContentPartPr>
              <p14:xfrm>
                <a:off x="7438549" y="3717982"/>
                <a:ext cx="890280" cy="1015200"/>
              </p14:xfrm>
            </p:contentPart>
          </mc:Choice>
          <mc:Fallback xmlns="">
            <p:pic>
              <p:nvPicPr>
                <p:cNvPr id="76" name="Freihand 75">
                  <a:extLst>
                    <a:ext uri="{FF2B5EF4-FFF2-40B4-BE49-F238E27FC236}">
                      <a16:creationId xmlns:a16="http://schemas.microsoft.com/office/drawing/2014/main" id="{EF649D6F-F564-283A-BAEA-170262312205}"/>
                    </a:ext>
                  </a:extLst>
                </p:cNvPr>
                <p:cNvPicPr/>
                <p:nvPr/>
              </p:nvPicPr>
              <p:blipFill>
                <a:blip r:embed="rId233"/>
                <a:stretch>
                  <a:fillRect/>
                </a:stretch>
              </p:blipFill>
              <p:spPr>
                <a:xfrm>
                  <a:off x="7429549" y="3709342"/>
                  <a:ext cx="907920" cy="1032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7" name="Freihand 76">
                  <a:extLst>
                    <a:ext uri="{FF2B5EF4-FFF2-40B4-BE49-F238E27FC236}">
                      <a16:creationId xmlns:a16="http://schemas.microsoft.com/office/drawing/2014/main" id="{E07753D6-8A2D-FBF9-5154-1F1CF33CB86A}"/>
                    </a:ext>
                  </a:extLst>
                </p14:cNvPr>
                <p14:cNvContentPartPr/>
                <p14:nvPr/>
              </p14:nvContentPartPr>
              <p14:xfrm>
                <a:off x="6051829" y="3980782"/>
                <a:ext cx="706320" cy="911160"/>
              </p14:xfrm>
            </p:contentPart>
          </mc:Choice>
          <mc:Fallback xmlns="">
            <p:pic>
              <p:nvPicPr>
                <p:cNvPr id="77" name="Freihand 76">
                  <a:extLst>
                    <a:ext uri="{FF2B5EF4-FFF2-40B4-BE49-F238E27FC236}">
                      <a16:creationId xmlns:a16="http://schemas.microsoft.com/office/drawing/2014/main" id="{E07753D6-8A2D-FBF9-5154-1F1CF33CB86A}"/>
                    </a:ext>
                  </a:extLst>
                </p:cNvPr>
                <p:cNvPicPr/>
                <p:nvPr/>
              </p:nvPicPr>
              <p:blipFill>
                <a:blip r:embed="rId235"/>
                <a:stretch>
                  <a:fillRect/>
                </a:stretch>
              </p:blipFill>
              <p:spPr>
                <a:xfrm>
                  <a:off x="6043189" y="3972142"/>
                  <a:ext cx="723960" cy="928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78" name="Freihand 77">
                  <a:extLst>
                    <a:ext uri="{FF2B5EF4-FFF2-40B4-BE49-F238E27FC236}">
                      <a16:creationId xmlns:a16="http://schemas.microsoft.com/office/drawing/2014/main" id="{23515964-4542-65C6-F1FA-01483F705523}"/>
                    </a:ext>
                  </a:extLst>
                </p14:cNvPr>
                <p14:cNvContentPartPr/>
                <p14:nvPr/>
              </p14:nvContentPartPr>
              <p14:xfrm>
                <a:off x="5517589" y="3656422"/>
                <a:ext cx="671400" cy="783000"/>
              </p14:xfrm>
            </p:contentPart>
          </mc:Choice>
          <mc:Fallback xmlns="">
            <p:pic>
              <p:nvPicPr>
                <p:cNvPr id="78" name="Freihand 77">
                  <a:extLst>
                    <a:ext uri="{FF2B5EF4-FFF2-40B4-BE49-F238E27FC236}">
                      <a16:creationId xmlns:a16="http://schemas.microsoft.com/office/drawing/2014/main" id="{23515964-4542-65C6-F1FA-01483F705523}"/>
                    </a:ext>
                  </a:extLst>
                </p:cNvPr>
                <p:cNvPicPr/>
                <p:nvPr/>
              </p:nvPicPr>
              <p:blipFill>
                <a:blip r:embed="rId237"/>
                <a:stretch>
                  <a:fillRect/>
                </a:stretch>
              </p:blipFill>
              <p:spPr>
                <a:xfrm>
                  <a:off x="5508589" y="3647422"/>
                  <a:ext cx="689040" cy="800640"/>
                </a:xfrm>
                <a:prstGeom prst="rect">
                  <a:avLst/>
                </a:prstGeom>
              </p:spPr>
            </p:pic>
          </mc:Fallback>
        </mc:AlternateContent>
      </p:grpSp>
      <p:grpSp>
        <p:nvGrpSpPr>
          <p:cNvPr id="81" name="Gruppieren 80">
            <a:extLst>
              <a:ext uri="{FF2B5EF4-FFF2-40B4-BE49-F238E27FC236}">
                <a16:creationId xmlns:a16="http://schemas.microsoft.com/office/drawing/2014/main" id="{F620E1BA-DC4C-9835-3A53-E4DF9D8230CE}"/>
              </a:ext>
            </a:extLst>
          </p:cNvPr>
          <p:cNvGrpSpPr/>
          <p:nvPr/>
        </p:nvGrpSpPr>
        <p:grpSpPr>
          <a:xfrm>
            <a:off x="1241509" y="2788822"/>
            <a:ext cx="1749600" cy="883080"/>
            <a:chOff x="1241509" y="2788822"/>
            <a:chExt cx="1749600" cy="883080"/>
          </a:xfrm>
        </p:grpSpPr>
        <mc:AlternateContent xmlns:mc="http://schemas.openxmlformats.org/markup-compatibility/2006" xmlns:p14="http://schemas.microsoft.com/office/powerpoint/2010/main">
          <mc:Choice Requires="p14">
            <p:contentPart p14:bwMode="auto" r:id="rId238">
              <p14:nvContentPartPr>
                <p14:cNvPr id="79" name="Freihand 78">
                  <a:extLst>
                    <a:ext uri="{FF2B5EF4-FFF2-40B4-BE49-F238E27FC236}">
                      <a16:creationId xmlns:a16="http://schemas.microsoft.com/office/drawing/2014/main" id="{100CEFEC-0659-5AAB-4666-39A268A21365}"/>
                    </a:ext>
                  </a:extLst>
                </p14:cNvPr>
                <p14:cNvContentPartPr/>
                <p14:nvPr/>
              </p14:nvContentPartPr>
              <p14:xfrm>
                <a:off x="2383429" y="2788822"/>
                <a:ext cx="607680" cy="650880"/>
              </p14:xfrm>
            </p:contentPart>
          </mc:Choice>
          <mc:Fallback xmlns="">
            <p:pic>
              <p:nvPicPr>
                <p:cNvPr id="79" name="Freihand 78">
                  <a:extLst>
                    <a:ext uri="{FF2B5EF4-FFF2-40B4-BE49-F238E27FC236}">
                      <a16:creationId xmlns:a16="http://schemas.microsoft.com/office/drawing/2014/main" id="{100CEFEC-0659-5AAB-4666-39A268A21365}"/>
                    </a:ext>
                  </a:extLst>
                </p:cNvPr>
                <p:cNvPicPr/>
                <p:nvPr/>
              </p:nvPicPr>
              <p:blipFill>
                <a:blip r:embed="rId239"/>
                <a:stretch>
                  <a:fillRect/>
                </a:stretch>
              </p:blipFill>
              <p:spPr>
                <a:xfrm>
                  <a:off x="2374789" y="2780182"/>
                  <a:ext cx="625320" cy="668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80" name="Freihand 79">
                  <a:extLst>
                    <a:ext uri="{FF2B5EF4-FFF2-40B4-BE49-F238E27FC236}">
                      <a16:creationId xmlns:a16="http://schemas.microsoft.com/office/drawing/2014/main" id="{BF6A52F0-43EF-6305-5F61-76E4B36CEB47}"/>
                    </a:ext>
                  </a:extLst>
                </p14:cNvPr>
                <p14:cNvContentPartPr/>
                <p14:nvPr/>
              </p14:nvContentPartPr>
              <p14:xfrm>
                <a:off x="1241509" y="2875942"/>
                <a:ext cx="717840" cy="795960"/>
              </p14:xfrm>
            </p:contentPart>
          </mc:Choice>
          <mc:Fallback xmlns="">
            <p:pic>
              <p:nvPicPr>
                <p:cNvPr id="80" name="Freihand 79">
                  <a:extLst>
                    <a:ext uri="{FF2B5EF4-FFF2-40B4-BE49-F238E27FC236}">
                      <a16:creationId xmlns:a16="http://schemas.microsoft.com/office/drawing/2014/main" id="{BF6A52F0-43EF-6305-5F61-76E4B36CEB47}"/>
                    </a:ext>
                  </a:extLst>
                </p:cNvPr>
                <p:cNvPicPr/>
                <p:nvPr/>
              </p:nvPicPr>
              <p:blipFill>
                <a:blip r:embed="rId241"/>
                <a:stretch>
                  <a:fillRect/>
                </a:stretch>
              </p:blipFill>
              <p:spPr>
                <a:xfrm>
                  <a:off x="1232509" y="2867302"/>
                  <a:ext cx="735480" cy="81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2">
            <p14:nvContentPartPr>
              <p14:cNvPr id="83" name="Freihand 82">
                <a:extLst>
                  <a:ext uri="{FF2B5EF4-FFF2-40B4-BE49-F238E27FC236}">
                    <a16:creationId xmlns:a16="http://schemas.microsoft.com/office/drawing/2014/main" id="{39DE5C86-A7AF-1991-CE97-1BF93F4C4217}"/>
                  </a:ext>
                </a:extLst>
              </p14:cNvPr>
              <p14:cNvContentPartPr/>
              <p14:nvPr/>
            </p14:nvContentPartPr>
            <p14:xfrm>
              <a:off x="7881709" y="2630422"/>
              <a:ext cx="912960" cy="687600"/>
            </p14:xfrm>
          </p:contentPart>
        </mc:Choice>
        <mc:Fallback xmlns="">
          <p:pic>
            <p:nvPicPr>
              <p:cNvPr id="83" name="Freihand 82">
                <a:extLst>
                  <a:ext uri="{FF2B5EF4-FFF2-40B4-BE49-F238E27FC236}">
                    <a16:creationId xmlns:a16="http://schemas.microsoft.com/office/drawing/2014/main" id="{39DE5C86-A7AF-1991-CE97-1BF93F4C4217}"/>
                  </a:ext>
                </a:extLst>
              </p:cNvPr>
              <p:cNvPicPr/>
              <p:nvPr/>
            </p:nvPicPr>
            <p:blipFill>
              <a:blip r:embed="rId243"/>
              <a:stretch>
                <a:fillRect/>
              </a:stretch>
            </p:blipFill>
            <p:spPr>
              <a:xfrm>
                <a:off x="7872709" y="2621782"/>
                <a:ext cx="930600" cy="705240"/>
              </a:xfrm>
              <a:prstGeom prst="rect">
                <a:avLst/>
              </a:prstGeom>
            </p:spPr>
          </p:pic>
        </mc:Fallback>
      </mc:AlternateContent>
    </p:spTree>
    <p:extLst>
      <p:ext uri="{BB962C8B-B14F-4D97-AF65-F5344CB8AC3E}">
        <p14:creationId xmlns:p14="http://schemas.microsoft.com/office/powerpoint/2010/main" val="14158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CC2CC4C-11A2-C159-520E-188A9DC5E819}"/>
              </a:ext>
            </a:extLst>
          </p:cNvPr>
          <p:cNvPicPr>
            <a:picLocks noChangeAspect="1"/>
          </p:cNvPicPr>
          <p:nvPr/>
        </p:nvPicPr>
        <p:blipFill>
          <a:blip r:embed="rId3"/>
          <a:stretch>
            <a:fillRect/>
          </a:stretch>
        </p:blipFill>
        <p:spPr>
          <a:xfrm>
            <a:off x="-1" y="454647"/>
            <a:ext cx="8133557" cy="521681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EBDFFDF-E97E-19B2-4295-72672FDF10C2}"/>
                  </a:ext>
                </a:extLst>
              </p14:cNvPr>
              <p14:cNvContentPartPr/>
              <p14:nvPr/>
            </p14:nvContentPartPr>
            <p14:xfrm>
              <a:off x="937669" y="1372516"/>
              <a:ext cx="6035400" cy="2924640"/>
            </p14:xfrm>
          </p:contentPart>
        </mc:Choice>
        <mc:Fallback xmlns="">
          <p:pic>
            <p:nvPicPr>
              <p:cNvPr id="3" name="Freihand 2">
                <a:extLst>
                  <a:ext uri="{FF2B5EF4-FFF2-40B4-BE49-F238E27FC236}">
                    <a16:creationId xmlns:a16="http://schemas.microsoft.com/office/drawing/2014/main" id="{BEBDFFDF-E97E-19B2-4295-72672FDF10C2}"/>
                  </a:ext>
                </a:extLst>
              </p:cNvPr>
              <p:cNvPicPr/>
              <p:nvPr/>
            </p:nvPicPr>
            <p:blipFill>
              <a:blip r:embed="rId5"/>
              <a:stretch>
                <a:fillRect/>
              </a:stretch>
            </p:blipFill>
            <p:spPr>
              <a:xfrm>
                <a:off x="928669" y="1363516"/>
                <a:ext cx="6053040" cy="294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86C20E0-A395-6D50-3884-B0BFA568C08B}"/>
                  </a:ext>
                </a:extLst>
              </p14:cNvPr>
              <p14:cNvContentPartPr/>
              <p14:nvPr/>
            </p14:nvContentPartPr>
            <p14:xfrm>
              <a:off x="6685069" y="1233916"/>
              <a:ext cx="524520" cy="529560"/>
            </p14:xfrm>
          </p:contentPart>
        </mc:Choice>
        <mc:Fallback xmlns="">
          <p:pic>
            <p:nvPicPr>
              <p:cNvPr id="4" name="Freihand 3">
                <a:extLst>
                  <a:ext uri="{FF2B5EF4-FFF2-40B4-BE49-F238E27FC236}">
                    <a16:creationId xmlns:a16="http://schemas.microsoft.com/office/drawing/2014/main" id="{286C20E0-A395-6D50-3884-B0BFA568C08B}"/>
                  </a:ext>
                </a:extLst>
              </p:cNvPr>
              <p:cNvPicPr/>
              <p:nvPr/>
            </p:nvPicPr>
            <p:blipFill>
              <a:blip r:embed="rId7"/>
              <a:stretch>
                <a:fillRect/>
              </a:stretch>
            </p:blipFill>
            <p:spPr>
              <a:xfrm>
                <a:off x="6676069" y="1224916"/>
                <a:ext cx="542160" cy="547200"/>
              </a:xfrm>
              <a:prstGeom prst="rect">
                <a:avLst/>
              </a:prstGeom>
            </p:spPr>
          </p:pic>
        </mc:Fallback>
      </mc:AlternateContent>
      <p:grpSp>
        <p:nvGrpSpPr>
          <p:cNvPr id="11" name="Gruppieren 10">
            <a:extLst>
              <a:ext uri="{FF2B5EF4-FFF2-40B4-BE49-F238E27FC236}">
                <a16:creationId xmlns:a16="http://schemas.microsoft.com/office/drawing/2014/main" id="{1100B6EA-AB57-058F-C98E-5B5B296E6AD8}"/>
              </a:ext>
            </a:extLst>
          </p:cNvPr>
          <p:cNvGrpSpPr/>
          <p:nvPr/>
        </p:nvGrpSpPr>
        <p:grpSpPr>
          <a:xfrm>
            <a:off x="6810709" y="1189276"/>
            <a:ext cx="949320" cy="302400"/>
            <a:chOff x="6810709" y="1189276"/>
            <a:chExt cx="949320" cy="30240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7EB0A6F9-9294-A3D0-1C20-BA77945E77FA}"/>
                    </a:ext>
                  </a:extLst>
                </p14:cNvPr>
                <p14:cNvContentPartPr/>
                <p14:nvPr/>
              </p14:nvContentPartPr>
              <p14:xfrm>
                <a:off x="6810709" y="1323916"/>
                <a:ext cx="67320" cy="147600"/>
              </p14:xfrm>
            </p:contentPart>
          </mc:Choice>
          <mc:Fallback xmlns="">
            <p:pic>
              <p:nvPicPr>
                <p:cNvPr id="5" name="Freihand 4">
                  <a:extLst>
                    <a:ext uri="{FF2B5EF4-FFF2-40B4-BE49-F238E27FC236}">
                      <a16:creationId xmlns:a16="http://schemas.microsoft.com/office/drawing/2014/main" id="{7EB0A6F9-9294-A3D0-1C20-BA77945E77FA}"/>
                    </a:ext>
                  </a:extLst>
                </p:cNvPr>
                <p:cNvPicPr/>
                <p:nvPr/>
              </p:nvPicPr>
              <p:blipFill>
                <a:blip r:embed="rId9"/>
                <a:stretch>
                  <a:fillRect/>
                </a:stretch>
              </p:blipFill>
              <p:spPr>
                <a:xfrm>
                  <a:off x="6801709" y="1314916"/>
                  <a:ext cx="84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3D2075F5-ACC5-3D1B-7B66-063135598584}"/>
                    </a:ext>
                  </a:extLst>
                </p14:cNvPr>
                <p14:cNvContentPartPr/>
                <p14:nvPr/>
              </p14:nvContentPartPr>
              <p14:xfrm>
                <a:off x="6906109" y="1256236"/>
                <a:ext cx="61200" cy="93240"/>
              </p14:xfrm>
            </p:contentPart>
          </mc:Choice>
          <mc:Fallback xmlns="">
            <p:pic>
              <p:nvPicPr>
                <p:cNvPr id="6" name="Freihand 5">
                  <a:extLst>
                    <a:ext uri="{FF2B5EF4-FFF2-40B4-BE49-F238E27FC236}">
                      <a16:creationId xmlns:a16="http://schemas.microsoft.com/office/drawing/2014/main" id="{3D2075F5-ACC5-3D1B-7B66-063135598584}"/>
                    </a:ext>
                  </a:extLst>
                </p:cNvPr>
                <p:cNvPicPr/>
                <p:nvPr/>
              </p:nvPicPr>
              <p:blipFill>
                <a:blip r:embed="rId11"/>
                <a:stretch>
                  <a:fillRect/>
                </a:stretch>
              </p:blipFill>
              <p:spPr>
                <a:xfrm>
                  <a:off x="6897109" y="1247596"/>
                  <a:ext cx="78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E22AD15D-E16C-1630-F155-7B86B6AF5243}"/>
                    </a:ext>
                  </a:extLst>
                </p14:cNvPr>
                <p14:cNvContentPartPr/>
                <p14:nvPr/>
              </p14:nvContentPartPr>
              <p14:xfrm>
                <a:off x="6968389" y="1189276"/>
                <a:ext cx="109080" cy="119520"/>
              </p14:xfrm>
            </p:contentPart>
          </mc:Choice>
          <mc:Fallback xmlns="">
            <p:pic>
              <p:nvPicPr>
                <p:cNvPr id="7" name="Freihand 6">
                  <a:extLst>
                    <a:ext uri="{FF2B5EF4-FFF2-40B4-BE49-F238E27FC236}">
                      <a16:creationId xmlns:a16="http://schemas.microsoft.com/office/drawing/2014/main" id="{E22AD15D-E16C-1630-F155-7B86B6AF5243}"/>
                    </a:ext>
                  </a:extLst>
                </p:cNvPr>
                <p:cNvPicPr/>
                <p:nvPr/>
              </p:nvPicPr>
              <p:blipFill>
                <a:blip r:embed="rId13"/>
                <a:stretch>
                  <a:fillRect/>
                </a:stretch>
              </p:blipFill>
              <p:spPr>
                <a:xfrm>
                  <a:off x="6959389" y="1180276"/>
                  <a:ext cx="126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D391492A-39CE-AC71-C39E-D1A4A0D896A6}"/>
                    </a:ext>
                  </a:extLst>
                </p14:cNvPr>
                <p14:cNvContentPartPr/>
                <p14:nvPr/>
              </p14:nvContentPartPr>
              <p14:xfrm>
                <a:off x="6969109" y="1223836"/>
                <a:ext cx="647640" cy="153000"/>
              </p14:xfrm>
            </p:contentPart>
          </mc:Choice>
          <mc:Fallback xmlns="">
            <p:pic>
              <p:nvPicPr>
                <p:cNvPr id="9" name="Freihand 8">
                  <a:extLst>
                    <a:ext uri="{FF2B5EF4-FFF2-40B4-BE49-F238E27FC236}">
                      <a16:creationId xmlns:a16="http://schemas.microsoft.com/office/drawing/2014/main" id="{D391492A-39CE-AC71-C39E-D1A4A0D896A6}"/>
                    </a:ext>
                  </a:extLst>
                </p:cNvPr>
                <p:cNvPicPr/>
                <p:nvPr/>
              </p:nvPicPr>
              <p:blipFill>
                <a:blip r:embed="rId15"/>
                <a:stretch>
                  <a:fillRect/>
                </a:stretch>
              </p:blipFill>
              <p:spPr>
                <a:xfrm>
                  <a:off x="6960469" y="1215196"/>
                  <a:ext cx="6652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115A105-2446-ACEC-C5CB-0C8690500CA3}"/>
                    </a:ext>
                  </a:extLst>
                </p14:cNvPr>
                <p14:cNvContentPartPr/>
                <p14:nvPr/>
              </p14:nvContentPartPr>
              <p14:xfrm>
                <a:off x="7429549" y="1202596"/>
                <a:ext cx="330480" cy="289080"/>
              </p14:xfrm>
            </p:contentPart>
          </mc:Choice>
          <mc:Fallback xmlns="">
            <p:pic>
              <p:nvPicPr>
                <p:cNvPr id="10" name="Freihand 9">
                  <a:extLst>
                    <a:ext uri="{FF2B5EF4-FFF2-40B4-BE49-F238E27FC236}">
                      <a16:creationId xmlns:a16="http://schemas.microsoft.com/office/drawing/2014/main" id="{E115A105-2446-ACEC-C5CB-0C8690500CA3}"/>
                    </a:ext>
                  </a:extLst>
                </p:cNvPr>
                <p:cNvPicPr/>
                <p:nvPr/>
              </p:nvPicPr>
              <p:blipFill>
                <a:blip r:embed="rId17"/>
                <a:stretch>
                  <a:fillRect/>
                </a:stretch>
              </p:blipFill>
              <p:spPr>
                <a:xfrm>
                  <a:off x="7420909" y="1193956"/>
                  <a:ext cx="348120" cy="306720"/>
                </a:xfrm>
                <a:prstGeom prst="rect">
                  <a:avLst/>
                </a:prstGeom>
              </p:spPr>
            </p:pic>
          </mc:Fallback>
        </mc:AlternateContent>
      </p:grpSp>
    </p:spTree>
    <p:extLst>
      <p:ext uri="{BB962C8B-B14F-4D97-AF65-F5344CB8AC3E}">
        <p14:creationId xmlns:p14="http://schemas.microsoft.com/office/powerpoint/2010/main" val="15830963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6592993" y="8273"/>
            <a:ext cx="56028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HRI </a:t>
            </a:r>
            <a:r>
              <a:rPr lang="de-DE" sz="2400" b="1">
                <a:solidFill>
                  <a:srgbClr val="000000"/>
                </a:solidFill>
                <a:latin typeface="Sparkasse Rg" pitchFamily="34" charset="0"/>
              </a:rPr>
              <a:t>Konjunkturprognose Sept. 2022</a:t>
            </a:r>
            <a:endParaRPr lang="de-DE" sz="2400" b="1" dirty="0">
              <a:solidFill>
                <a:srgbClr val="000000"/>
              </a:solidFill>
              <a:latin typeface="Sparkasse Rg" pitchFamily="34" charset="0"/>
            </a:endParaRP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2C709A44-F504-0A6C-85A6-2FE7C56760CD}"/>
              </a:ext>
            </a:extLst>
          </p:cNvPr>
          <p:cNvPicPr>
            <a:picLocks noChangeAspect="1"/>
          </p:cNvPicPr>
          <p:nvPr/>
        </p:nvPicPr>
        <p:blipFill>
          <a:blip r:embed="rId3"/>
          <a:stretch>
            <a:fillRect/>
          </a:stretch>
        </p:blipFill>
        <p:spPr>
          <a:xfrm>
            <a:off x="0" y="8273"/>
            <a:ext cx="2718262" cy="6428904"/>
          </a:xfrm>
          <a:prstGeom prst="rect">
            <a:avLst/>
          </a:prstGeom>
        </p:spPr>
      </p:pic>
      <p:pic>
        <p:nvPicPr>
          <p:cNvPr id="7" name="Grafik 6">
            <a:extLst>
              <a:ext uri="{FF2B5EF4-FFF2-40B4-BE49-F238E27FC236}">
                <a16:creationId xmlns:a16="http://schemas.microsoft.com/office/drawing/2014/main" id="{A7876ED9-8ADC-0B07-E242-2EE6C2F5F1E2}"/>
              </a:ext>
            </a:extLst>
          </p:cNvPr>
          <p:cNvPicPr>
            <a:picLocks noChangeAspect="1"/>
          </p:cNvPicPr>
          <p:nvPr/>
        </p:nvPicPr>
        <p:blipFill>
          <a:blip r:embed="rId4"/>
          <a:stretch>
            <a:fillRect/>
          </a:stretch>
        </p:blipFill>
        <p:spPr>
          <a:xfrm>
            <a:off x="3502396" y="472119"/>
            <a:ext cx="2421706" cy="598467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3707DEC7-6163-8D13-AC3A-FBBD0B6F75A9}"/>
                  </a:ext>
                </a:extLst>
              </p14:cNvPr>
              <p14:cNvContentPartPr/>
              <p14:nvPr/>
            </p14:nvContentPartPr>
            <p14:xfrm>
              <a:off x="989869" y="1194349"/>
              <a:ext cx="403200" cy="489240"/>
            </p14:xfrm>
          </p:contentPart>
        </mc:Choice>
        <mc:Fallback xmlns="">
          <p:pic>
            <p:nvPicPr>
              <p:cNvPr id="8" name="Freihand 7">
                <a:extLst>
                  <a:ext uri="{FF2B5EF4-FFF2-40B4-BE49-F238E27FC236}">
                    <a16:creationId xmlns:a16="http://schemas.microsoft.com/office/drawing/2014/main" id="{3707DEC7-6163-8D13-AC3A-FBBD0B6F75A9}"/>
                  </a:ext>
                </a:extLst>
              </p:cNvPr>
              <p:cNvPicPr/>
              <p:nvPr/>
            </p:nvPicPr>
            <p:blipFill>
              <a:blip r:embed="rId6"/>
              <a:stretch>
                <a:fillRect/>
              </a:stretch>
            </p:blipFill>
            <p:spPr>
              <a:xfrm>
                <a:off x="981229" y="1185709"/>
                <a:ext cx="42084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C53454C-A90B-864A-BD2C-5BDC5B82A66A}"/>
                  </a:ext>
                </a:extLst>
              </p14:cNvPr>
              <p14:cNvContentPartPr/>
              <p14:nvPr/>
            </p14:nvContentPartPr>
            <p14:xfrm>
              <a:off x="-140171" y="1979149"/>
              <a:ext cx="3053520" cy="4431960"/>
            </p14:xfrm>
          </p:contentPart>
        </mc:Choice>
        <mc:Fallback xmlns="">
          <p:pic>
            <p:nvPicPr>
              <p:cNvPr id="9" name="Freihand 8">
                <a:extLst>
                  <a:ext uri="{FF2B5EF4-FFF2-40B4-BE49-F238E27FC236}">
                    <a16:creationId xmlns:a16="http://schemas.microsoft.com/office/drawing/2014/main" id="{FC53454C-A90B-864A-BD2C-5BDC5B82A66A}"/>
                  </a:ext>
                </a:extLst>
              </p:cNvPr>
              <p:cNvPicPr/>
              <p:nvPr/>
            </p:nvPicPr>
            <p:blipFill>
              <a:blip r:embed="rId8"/>
              <a:stretch>
                <a:fillRect/>
              </a:stretch>
            </p:blipFill>
            <p:spPr>
              <a:xfrm>
                <a:off x="-148811" y="1970509"/>
                <a:ext cx="3071160" cy="4449600"/>
              </a:xfrm>
              <a:prstGeom prst="rect">
                <a:avLst/>
              </a:prstGeom>
            </p:spPr>
          </p:pic>
        </mc:Fallback>
      </mc:AlternateContent>
      <p:grpSp>
        <p:nvGrpSpPr>
          <p:cNvPr id="15" name="Gruppieren 14">
            <a:extLst>
              <a:ext uri="{FF2B5EF4-FFF2-40B4-BE49-F238E27FC236}">
                <a16:creationId xmlns:a16="http://schemas.microsoft.com/office/drawing/2014/main" id="{481C13B7-F7D1-6926-5F0A-D1ECD1F08224}"/>
              </a:ext>
            </a:extLst>
          </p:cNvPr>
          <p:cNvGrpSpPr/>
          <p:nvPr/>
        </p:nvGrpSpPr>
        <p:grpSpPr>
          <a:xfrm>
            <a:off x="3478549" y="3241669"/>
            <a:ext cx="2570040" cy="641160"/>
            <a:chOff x="3478549" y="3241669"/>
            <a:chExt cx="2570040" cy="641160"/>
          </a:xfrm>
        </p:grpSpPr>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C93336FA-BCCC-0020-E92B-3D77D4B0AD20}"/>
                    </a:ext>
                  </a:extLst>
                </p14:cNvPr>
                <p14:cNvContentPartPr/>
                <p14:nvPr/>
              </p14:nvContentPartPr>
              <p14:xfrm>
                <a:off x="3478549" y="3241669"/>
                <a:ext cx="1015200" cy="524160"/>
              </p14:xfrm>
            </p:contentPart>
          </mc:Choice>
          <mc:Fallback xmlns="">
            <p:pic>
              <p:nvPicPr>
                <p:cNvPr id="12" name="Freihand 11">
                  <a:extLst>
                    <a:ext uri="{FF2B5EF4-FFF2-40B4-BE49-F238E27FC236}">
                      <a16:creationId xmlns:a16="http://schemas.microsoft.com/office/drawing/2014/main" id="{C93336FA-BCCC-0020-E92B-3D77D4B0AD20}"/>
                    </a:ext>
                  </a:extLst>
                </p:cNvPr>
                <p:cNvPicPr/>
                <p:nvPr/>
              </p:nvPicPr>
              <p:blipFill>
                <a:blip r:embed="rId10"/>
                <a:stretch>
                  <a:fillRect/>
                </a:stretch>
              </p:blipFill>
              <p:spPr>
                <a:xfrm>
                  <a:off x="3469909" y="3233029"/>
                  <a:ext cx="103284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53D9F8E8-0FC3-31FD-9A3F-C451D108F193}"/>
                    </a:ext>
                  </a:extLst>
                </p14:cNvPr>
                <p14:cNvContentPartPr/>
                <p14:nvPr/>
              </p14:nvContentPartPr>
              <p14:xfrm>
                <a:off x="4765909" y="3301069"/>
                <a:ext cx="1282680" cy="581760"/>
              </p14:xfrm>
            </p:contentPart>
          </mc:Choice>
          <mc:Fallback xmlns="">
            <p:pic>
              <p:nvPicPr>
                <p:cNvPr id="13" name="Freihand 12">
                  <a:extLst>
                    <a:ext uri="{FF2B5EF4-FFF2-40B4-BE49-F238E27FC236}">
                      <a16:creationId xmlns:a16="http://schemas.microsoft.com/office/drawing/2014/main" id="{53D9F8E8-0FC3-31FD-9A3F-C451D108F193}"/>
                    </a:ext>
                  </a:extLst>
                </p:cNvPr>
                <p:cNvPicPr/>
                <p:nvPr/>
              </p:nvPicPr>
              <p:blipFill>
                <a:blip r:embed="rId12"/>
                <a:stretch>
                  <a:fillRect/>
                </a:stretch>
              </p:blipFill>
              <p:spPr>
                <a:xfrm>
                  <a:off x="4756909" y="3292429"/>
                  <a:ext cx="1300320" cy="599400"/>
                </a:xfrm>
                <a:prstGeom prst="rect">
                  <a:avLst/>
                </a:prstGeom>
              </p:spPr>
            </p:pic>
          </mc:Fallback>
        </mc:AlternateContent>
      </p:grpSp>
      <p:grpSp>
        <p:nvGrpSpPr>
          <p:cNvPr id="18" name="Gruppieren 17">
            <a:extLst>
              <a:ext uri="{FF2B5EF4-FFF2-40B4-BE49-F238E27FC236}">
                <a16:creationId xmlns:a16="http://schemas.microsoft.com/office/drawing/2014/main" id="{91402798-B2AB-E557-06BC-4A7606436D24}"/>
              </a:ext>
            </a:extLst>
          </p:cNvPr>
          <p:cNvGrpSpPr/>
          <p:nvPr/>
        </p:nvGrpSpPr>
        <p:grpSpPr>
          <a:xfrm>
            <a:off x="3588709" y="1832629"/>
            <a:ext cx="2216160" cy="987840"/>
            <a:chOff x="3588709" y="1832629"/>
            <a:chExt cx="2216160" cy="9878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44EE9F9C-90B7-CD6A-333E-629A329B60A7}"/>
                    </a:ext>
                  </a:extLst>
                </p14:cNvPr>
                <p14:cNvContentPartPr/>
                <p14:nvPr/>
              </p14:nvContentPartPr>
              <p14:xfrm>
                <a:off x="3588709" y="1842349"/>
                <a:ext cx="819720" cy="477000"/>
              </p14:xfrm>
            </p:contentPart>
          </mc:Choice>
          <mc:Fallback xmlns="">
            <p:pic>
              <p:nvPicPr>
                <p:cNvPr id="10" name="Freihand 9">
                  <a:extLst>
                    <a:ext uri="{FF2B5EF4-FFF2-40B4-BE49-F238E27FC236}">
                      <a16:creationId xmlns:a16="http://schemas.microsoft.com/office/drawing/2014/main" id="{44EE9F9C-90B7-CD6A-333E-629A329B60A7}"/>
                    </a:ext>
                  </a:extLst>
                </p:cNvPr>
                <p:cNvPicPr/>
                <p:nvPr/>
              </p:nvPicPr>
              <p:blipFill>
                <a:blip r:embed="rId14"/>
                <a:stretch>
                  <a:fillRect/>
                </a:stretch>
              </p:blipFill>
              <p:spPr>
                <a:xfrm>
                  <a:off x="3580069" y="1833349"/>
                  <a:ext cx="83736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74226F6-5D96-90C8-D9A1-9A7BD3FA63B6}"/>
                    </a:ext>
                  </a:extLst>
                </p14:cNvPr>
                <p14:cNvContentPartPr/>
                <p14:nvPr/>
              </p14:nvContentPartPr>
              <p14:xfrm>
                <a:off x="4871389" y="1832629"/>
                <a:ext cx="933480" cy="666720"/>
              </p14:xfrm>
            </p:contentPart>
          </mc:Choice>
          <mc:Fallback xmlns="">
            <p:pic>
              <p:nvPicPr>
                <p:cNvPr id="11" name="Freihand 10">
                  <a:extLst>
                    <a:ext uri="{FF2B5EF4-FFF2-40B4-BE49-F238E27FC236}">
                      <a16:creationId xmlns:a16="http://schemas.microsoft.com/office/drawing/2014/main" id="{774226F6-5D96-90C8-D9A1-9A7BD3FA63B6}"/>
                    </a:ext>
                  </a:extLst>
                </p:cNvPr>
                <p:cNvPicPr/>
                <p:nvPr/>
              </p:nvPicPr>
              <p:blipFill>
                <a:blip r:embed="rId16"/>
                <a:stretch>
                  <a:fillRect/>
                </a:stretch>
              </p:blipFill>
              <p:spPr>
                <a:xfrm>
                  <a:off x="4862389" y="1823629"/>
                  <a:ext cx="95112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1651026A-3102-7A6C-38D6-9A053654391C}"/>
                    </a:ext>
                  </a:extLst>
                </p14:cNvPr>
                <p14:cNvContentPartPr/>
                <p14:nvPr/>
              </p14:nvContentPartPr>
              <p14:xfrm>
                <a:off x="4345069" y="2251309"/>
                <a:ext cx="304560" cy="569160"/>
              </p14:xfrm>
            </p:contentPart>
          </mc:Choice>
          <mc:Fallback xmlns="">
            <p:pic>
              <p:nvPicPr>
                <p:cNvPr id="17" name="Freihand 16">
                  <a:extLst>
                    <a:ext uri="{FF2B5EF4-FFF2-40B4-BE49-F238E27FC236}">
                      <a16:creationId xmlns:a16="http://schemas.microsoft.com/office/drawing/2014/main" id="{1651026A-3102-7A6C-38D6-9A053654391C}"/>
                    </a:ext>
                  </a:extLst>
                </p:cNvPr>
                <p:cNvPicPr/>
                <p:nvPr/>
              </p:nvPicPr>
              <p:blipFill>
                <a:blip r:embed="rId18"/>
                <a:stretch>
                  <a:fillRect/>
                </a:stretch>
              </p:blipFill>
              <p:spPr>
                <a:xfrm>
                  <a:off x="4336429" y="2242309"/>
                  <a:ext cx="322200" cy="586800"/>
                </a:xfrm>
                <a:prstGeom prst="rect">
                  <a:avLst/>
                </a:prstGeom>
              </p:spPr>
            </p:pic>
          </mc:Fallback>
        </mc:AlternateContent>
      </p:grpSp>
    </p:spTree>
    <p:extLst>
      <p:ext uri="{BB962C8B-B14F-4D97-AF65-F5344CB8AC3E}">
        <p14:creationId xmlns:p14="http://schemas.microsoft.com/office/powerpoint/2010/main" val="1117049833"/>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3351</Words>
  <Application>Microsoft Office PowerPoint</Application>
  <PresentationFormat>Breitbild</PresentationFormat>
  <Paragraphs>493</Paragraphs>
  <Slides>51</Slides>
  <Notes>51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51</vt:i4>
      </vt:variant>
    </vt:vector>
  </HeadingPairs>
  <TitlesOfParts>
    <vt:vector size="59"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141</cp:revision>
  <cp:lastPrinted>2022-03-02T20:18:27Z</cp:lastPrinted>
  <dcterms:created xsi:type="dcterms:W3CDTF">2022-03-01T20:52:11Z</dcterms:created>
  <dcterms:modified xsi:type="dcterms:W3CDTF">2022-11-01T11:01:33Z</dcterms:modified>
</cp:coreProperties>
</file>